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wm\Desktop\20191229\AGE\diffT_mae_&#30011;&#22270;&#21518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wm\Desktop\20191229\TC\diffT_ms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wm\Desktop\20191229\TC\testmse_testb_idealms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wm\Desktop\20191229\AGE\val_mae_val_b_ideal_mae\valmae_valb_idealma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[diffT_mae_画图后.csv]diffT_mae!$A$1:$A$1043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[diffT_mae_画图后.csv]diffT_mae!$B$1:$B$1043</c:f>
              <c:numCache>
                <c:formatCode>0.00E+00</c:formatCode>
                <c:ptCount val="1043"/>
                <c:pt idx="0">
                  <c:v>0.20655796201825799</c:v>
                </c:pt>
                <c:pt idx="1">
                  <c:v>2.2681615965611801</c:v>
                </c:pt>
                <c:pt idx="2">
                  <c:v>1.51860177714831</c:v>
                </c:pt>
                <c:pt idx="3">
                  <c:v>1.46715723911309</c:v>
                </c:pt>
                <c:pt idx="4">
                  <c:v>1.96959993404927</c:v>
                </c:pt>
                <c:pt idx="5">
                  <c:v>2.8725136909897602</c:v>
                </c:pt>
                <c:pt idx="6">
                  <c:v>2.9634476687743501</c:v>
                </c:pt>
                <c:pt idx="7">
                  <c:v>2.8672285874204801</c:v>
                </c:pt>
                <c:pt idx="8">
                  <c:v>4.2674138356818201</c:v>
                </c:pt>
                <c:pt idx="9">
                  <c:v>4.1274864752089702</c:v>
                </c:pt>
                <c:pt idx="10">
                  <c:v>4.6121419474193601</c:v>
                </c:pt>
                <c:pt idx="11">
                  <c:v>4.2837342274075096</c:v>
                </c:pt>
                <c:pt idx="12">
                  <c:v>3.9991310333041601</c:v>
                </c:pt>
                <c:pt idx="13">
                  <c:v>3.7570787444881599</c:v>
                </c:pt>
                <c:pt idx="14">
                  <c:v>3.5279661580149901</c:v>
                </c:pt>
                <c:pt idx="15">
                  <c:v>4.1275511848681301</c:v>
                </c:pt>
                <c:pt idx="16">
                  <c:v>4.1213578106507898</c:v>
                </c:pt>
                <c:pt idx="17">
                  <c:v>4.8761622176268702</c:v>
                </c:pt>
                <c:pt idx="18">
                  <c:v>4.7413329383319702</c:v>
                </c:pt>
                <c:pt idx="19">
                  <c:v>4.6593263542622401</c:v>
                </c:pt>
                <c:pt idx="20">
                  <c:v>4.4540696356613596</c:v>
                </c:pt>
                <c:pt idx="21">
                  <c:v>4.3897567088558302</c:v>
                </c:pt>
                <c:pt idx="22">
                  <c:v>4.2513756609839097</c:v>
                </c:pt>
                <c:pt idx="23">
                  <c:v>4.2888359216950303</c:v>
                </c:pt>
                <c:pt idx="24">
                  <c:v>4.3780537631479497</c:v>
                </c:pt>
                <c:pt idx="25">
                  <c:v>4.3983818987998999</c:v>
                </c:pt>
                <c:pt idx="26">
                  <c:v>4.53774297583535</c:v>
                </c:pt>
                <c:pt idx="27">
                  <c:v>4.6563677120462197</c:v>
                </c:pt>
                <c:pt idx="28">
                  <c:v>4.5594611120518902</c:v>
                </c:pt>
                <c:pt idx="29">
                  <c:v>4.5190272819928703</c:v>
                </c:pt>
                <c:pt idx="30">
                  <c:v>4.3775905191280398</c:v>
                </c:pt>
                <c:pt idx="31">
                  <c:v>4.3436822244947102</c:v>
                </c:pt>
                <c:pt idx="32">
                  <c:v>4.4024606694072999</c:v>
                </c:pt>
                <c:pt idx="33">
                  <c:v>4.5689919810646904</c:v>
                </c:pt>
                <c:pt idx="34">
                  <c:v>4.5993200787919699</c:v>
                </c:pt>
                <c:pt idx="35">
                  <c:v>4.57663860555959</c:v>
                </c:pt>
                <c:pt idx="36">
                  <c:v>4.5488336487658296</c:v>
                </c:pt>
                <c:pt idx="37">
                  <c:v>4.6559844420721497</c:v>
                </c:pt>
                <c:pt idx="38">
                  <c:v>4.5800823252684397</c:v>
                </c:pt>
                <c:pt idx="39">
                  <c:v>4.5464658883892097</c:v>
                </c:pt>
                <c:pt idx="40">
                  <c:v>4.56928595038673</c:v>
                </c:pt>
                <c:pt idx="41">
                  <c:v>4.5613440977145601</c:v>
                </c:pt>
                <c:pt idx="42">
                  <c:v>4.49173522257784</c:v>
                </c:pt>
                <c:pt idx="43">
                  <c:v>4.4339873084208499</c:v>
                </c:pt>
                <c:pt idx="44">
                  <c:v>4.4356842155184797</c:v>
                </c:pt>
                <c:pt idx="45">
                  <c:v>4.4275822696030698</c:v>
                </c:pt>
                <c:pt idx="46">
                  <c:v>4.3605251703400203</c:v>
                </c:pt>
                <c:pt idx="47">
                  <c:v>4.3977535144996098</c:v>
                </c:pt>
                <c:pt idx="48">
                  <c:v>4.3861423044822097</c:v>
                </c:pt>
                <c:pt idx="49">
                  <c:v>4.3734463533912997</c:v>
                </c:pt>
                <c:pt idx="50">
                  <c:v>4.4490842897307896</c:v>
                </c:pt>
                <c:pt idx="51">
                  <c:v>4.3737164287817896</c:v>
                </c:pt>
                <c:pt idx="52">
                  <c:v>4.4596328080562104</c:v>
                </c:pt>
                <c:pt idx="53">
                  <c:v>4.3778035282365897</c:v>
                </c:pt>
                <c:pt idx="54">
                  <c:v>4.3397970803881796</c:v>
                </c:pt>
                <c:pt idx="55">
                  <c:v>4.3851799405230301</c:v>
                </c:pt>
                <c:pt idx="56">
                  <c:v>4.3642365871965101</c:v>
                </c:pt>
                <c:pt idx="57">
                  <c:v>4.3892288622842397</c:v>
                </c:pt>
                <c:pt idx="58">
                  <c:v>4.3674925152325903</c:v>
                </c:pt>
                <c:pt idx="59">
                  <c:v>4.3456893918876602</c:v>
                </c:pt>
                <c:pt idx="60">
                  <c:v>4.4066880762463203</c:v>
                </c:pt>
                <c:pt idx="61">
                  <c:v>4.3770547851914596</c:v>
                </c:pt>
                <c:pt idx="62">
                  <c:v>4.5001384625209697</c:v>
                </c:pt>
                <c:pt idx="63">
                  <c:v>4.4607381368275396</c:v>
                </c:pt>
                <c:pt idx="64">
                  <c:v>4.3975068496986696</c:v>
                </c:pt>
                <c:pt idx="65">
                  <c:v>4.3984844865477504</c:v>
                </c:pt>
                <c:pt idx="66">
                  <c:v>4.37519306009158</c:v>
                </c:pt>
                <c:pt idx="67">
                  <c:v>4.4339442427060201</c:v>
                </c:pt>
                <c:pt idx="68">
                  <c:v>4.3986888772992696</c:v>
                </c:pt>
                <c:pt idx="69">
                  <c:v>4.3956993721989104</c:v>
                </c:pt>
                <c:pt idx="70">
                  <c:v>4.3998829293238702</c:v>
                </c:pt>
                <c:pt idx="71">
                  <c:v>4.3728784693731102</c:v>
                </c:pt>
                <c:pt idx="72">
                  <c:v>4.3919849398137201</c:v>
                </c:pt>
                <c:pt idx="73">
                  <c:v>4.5226934613161998</c:v>
                </c:pt>
                <c:pt idx="74">
                  <c:v>4.4702979697449301</c:v>
                </c:pt>
                <c:pt idx="75">
                  <c:v>4.5672336978247596</c:v>
                </c:pt>
                <c:pt idx="76">
                  <c:v>4.5483120132032901</c:v>
                </c:pt>
                <c:pt idx="77">
                  <c:v>4.5321265368751797</c:v>
                </c:pt>
                <c:pt idx="78">
                  <c:v>4.5113504943266101</c:v>
                </c:pt>
                <c:pt idx="79">
                  <c:v>4.4741695469320799</c:v>
                </c:pt>
                <c:pt idx="80">
                  <c:v>4.6454173946093897</c:v>
                </c:pt>
                <c:pt idx="81">
                  <c:v>4.7724344397024501</c:v>
                </c:pt>
                <c:pt idx="82">
                  <c:v>4.9207085214584598</c:v>
                </c:pt>
                <c:pt idx="83">
                  <c:v>4.9222319718602803</c:v>
                </c:pt>
                <c:pt idx="84">
                  <c:v>4.8707081379453703</c:v>
                </c:pt>
                <c:pt idx="85">
                  <c:v>4.83057137118701</c:v>
                </c:pt>
                <c:pt idx="86">
                  <c:v>4.7768815012676997</c:v>
                </c:pt>
                <c:pt idx="87">
                  <c:v>4.74611072630863</c:v>
                </c:pt>
                <c:pt idx="88">
                  <c:v>4.7026489736043802</c:v>
                </c:pt>
                <c:pt idx="89">
                  <c:v>4.6843290982004699</c:v>
                </c:pt>
                <c:pt idx="90">
                  <c:v>4.6544582313354699</c:v>
                </c:pt>
                <c:pt idx="91">
                  <c:v>4.90025841993213</c:v>
                </c:pt>
                <c:pt idx="92">
                  <c:v>4.8805113151179897</c:v>
                </c:pt>
                <c:pt idx="93">
                  <c:v>4.9000772265608701</c:v>
                </c:pt>
                <c:pt idx="94">
                  <c:v>4.8535834340126902</c:v>
                </c:pt>
                <c:pt idx="95">
                  <c:v>4.83124766243788</c:v>
                </c:pt>
                <c:pt idx="96">
                  <c:v>4.8336872151186396</c:v>
                </c:pt>
                <c:pt idx="97">
                  <c:v>4.8051566668319499</c:v>
                </c:pt>
                <c:pt idx="98">
                  <c:v>4.77687390116348</c:v>
                </c:pt>
                <c:pt idx="99">
                  <c:v>4.8345816966487396</c:v>
                </c:pt>
                <c:pt idx="100">
                  <c:v>4.8274915649989296</c:v>
                </c:pt>
                <c:pt idx="101">
                  <c:v>4.8253185360353799</c:v>
                </c:pt>
                <c:pt idx="102">
                  <c:v>4.7985534525242999</c:v>
                </c:pt>
                <c:pt idx="103">
                  <c:v>4.7593338456811898</c:v>
                </c:pt>
                <c:pt idx="104">
                  <c:v>4.7343447153130196</c:v>
                </c:pt>
                <c:pt idx="105">
                  <c:v>4.7043532185013603</c:v>
                </c:pt>
                <c:pt idx="106">
                  <c:v>4.7445010833020902</c:v>
                </c:pt>
                <c:pt idx="107">
                  <c:v>4.70829568908235</c:v>
                </c:pt>
                <c:pt idx="108">
                  <c:v>4.67786722852974</c:v>
                </c:pt>
                <c:pt idx="109">
                  <c:v>4.6720002787495796</c:v>
                </c:pt>
                <c:pt idx="110">
                  <c:v>4.6418508588957597</c:v>
                </c:pt>
                <c:pt idx="111">
                  <c:v>4.6133873217566004</c:v>
                </c:pt>
                <c:pt idx="112">
                  <c:v>4.6528021466055298</c:v>
                </c:pt>
                <c:pt idx="113">
                  <c:v>4.6659483410347402</c:v>
                </c:pt>
                <c:pt idx="114">
                  <c:v>4.6349209693679896</c:v>
                </c:pt>
                <c:pt idx="115">
                  <c:v>4.6185319329340402</c:v>
                </c:pt>
                <c:pt idx="116">
                  <c:v>4.5804733084045699</c:v>
                </c:pt>
                <c:pt idx="117">
                  <c:v>4.5752177935660896</c:v>
                </c:pt>
                <c:pt idx="118">
                  <c:v>4.5987106232158297</c:v>
                </c:pt>
                <c:pt idx="119">
                  <c:v>4.7554561398781798</c:v>
                </c:pt>
                <c:pt idx="120">
                  <c:v>4.71957799939117</c:v>
                </c:pt>
                <c:pt idx="121">
                  <c:v>4.7049143024269098</c:v>
                </c:pt>
                <c:pt idx="122">
                  <c:v>4.7845113199281402</c:v>
                </c:pt>
                <c:pt idx="123">
                  <c:v>4.74905576675304</c:v>
                </c:pt>
                <c:pt idx="124">
                  <c:v>4.7381663677810302</c:v>
                </c:pt>
                <c:pt idx="125">
                  <c:v>4.7130999768981301</c:v>
                </c:pt>
                <c:pt idx="126">
                  <c:v>4.6796654997287899</c:v>
                </c:pt>
                <c:pt idx="127">
                  <c:v>4.6695840154506998</c:v>
                </c:pt>
                <c:pt idx="128">
                  <c:v>4.6822537999353804</c:v>
                </c:pt>
                <c:pt idx="129">
                  <c:v>4.7143249792867099</c:v>
                </c:pt>
                <c:pt idx="130">
                  <c:v>4.6845286449672301</c:v>
                </c:pt>
                <c:pt idx="131">
                  <c:v>4.6677816723525796</c:v>
                </c:pt>
                <c:pt idx="132">
                  <c:v>4.6378660294516898</c:v>
                </c:pt>
                <c:pt idx="133">
                  <c:v>4.60795249934809</c:v>
                </c:pt>
                <c:pt idx="134">
                  <c:v>4.6039777009004696</c:v>
                </c:pt>
                <c:pt idx="135">
                  <c:v>4.6102670025521704</c:v>
                </c:pt>
                <c:pt idx="136">
                  <c:v>4.5880930265631399</c:v>
                </c:pt>
                <c:pt idx="137">
                  <c:v>4.5821437883366603</c:v>
                </c:pt>
                <c:pt idx="138">
                  <c:v>4.6559635211313601</c:v>
                </c:pt>
                <c:pt idx="139">
                  <c:v>4.6398732290236504</c:v>
                </c:pt>
                <c:pt idx="140">
                  <c:v>4.6326579161270702</c:v>
                </c:pt>
                <c:pt idx="141">
                  <c:v>4.7402716485377399</c:v>
                </c:pt>
                <c:pt idx="142">
                  <c:v>4.7434791023094398</c:v>
                </c:pt>
                <c:pt idx="143">
                  <c:v>4.7318906037277504</c:v>
                </c:pt>
                <c:pt idx="144">
                  <c:v>4.7161372381539399</c:v>
                </c:pt>
                <c:pt idx="145">
                  <c:v>4.7274374588811101</c:v>
                </c:pt>
                <c:pt idx="146">
                  <c:v>4.7460005629849196</c:v>
                </c:pt>
                <c:pt idx="147">
                  <c:v>4.7497208931925998</c:v>
                </c:pt>
                <c:pt idx="148">
                  <c:v>4.7345553096452804</c:v>
                </c:pt>
                <c:pt idx="149">
                  <c:v>4.7214709991283703</c:v>
                </c:pt>
                <c:pt idx="150">
                  <c:v>4.6953119799914402</c:v>
                </c:pt>
                <c:pt idx="151">
                  <c:v>4.7090932866757198</c:v>
                </c:pt>
                <c:pt idx="152">
                  <c:v>4.6796103184095701</c:v>
                </c:pt>
                <c:pt idx="153">
                  <c:v>4.6601914910758699</c:v>
                </c:pt>
                <c:pt idx="154">
                  <c:v>4.6329918145541704</c:v>
                </c:pt>
                <c:pt idx="155">
                  <c:v>4.6121275112133402</c:v>
                </c:pt>
                <c:pt idx="156">
                  <c:v>4.6062520410604098</c:v>
                </c:pt>
                <c:pt idx="157">
                  <c:v>4.5863130280824</c:v>
                </c:pt>
                <c:pt idx="158">
                  <c:v>4.5710568081036396</c:v>
                </c:pt>
                <c:pt idx="159">
                  <c:v>4.5756226123842696</c:v>
                </c:pt>
                <c:pt idx="160">
                  <c:v>4.57853729413132</c:v>
                </c:pt>
                <c:pt idx="161">
                  <c:v>4.5932157571542804</c:v>
                </c:pt>
                <c:pt idx="162">
                  <c:v>4.5688729737440399</c:v>
                </c:pt>
                <c:pt idx="163">
                  <c:v>4.5583223704580398</c:v>
                </c:pt>
                <c:pt idx="164">
                  <c:v>4.55239239572869</c:v>
                </c:pt>
                <c:pt idx="165">
                  <c:v>4.5376442492973803</c:v>
                </c:pt>
                <c:pt idx="166">
                  <c:v>4.53154074331768</c:v>
                </c:pt>
                <c:pt idx="167">
                  <c:v>4.5543287104512702</c:v>
                </c:pt>
                <c:pt idx="168">
                  <c:v>4.5611905676607503</c:v>
                </c:pt>
                <c:pt idx="169">
                  <c:v>4.5804647834404699</c:v>
                </c:pt>
                <c:pt idx="170">
                  <c:v>4.5801104861431199</c:v>
                </c:pt>
                <c:pt idx="171">
                  <c:v>4.5720848555386899</c:v>
                </c:pt>
                <c:pt idx="172">
                  <c:v>4.6258416080309397</c:v>
                </c:pt>
                <c:pt idx="173">
                  <c:v>4.6459817149458402</c:v>
                </c:pt>
                <c:pt idx="174">
                  <c:v>4.6267031361466504</c:v>
                </c:pt>
                <c:pt idx="175">
                  <c:v>4.6720431421669</c:v>
                </c:pt>
                <c:pt idx="176">
                  <c:v>4.6638333767051199</c:v>
                </c:pt>
                <c:pt idx="177">
                  <c:v>4.6499034069727498</c:v>
                </c:pt>
                <c:pt idx="178">
                  <c:v>4.6450532427746696</c:v>
                </c:pt>
                <c:pt idx="179">
                  <c:v>4.66084113851878</c:v>
                </c:pt>
                <c:pt idx="180">
                  <c:v>4.6786531176931803</c:v>
                </c:pt>
                <c:pt idx="181">
                  <c:v>4.6572790350533104</c:v>
                </c:pt>
                <c:pt idx="182">
                  <c:v>4.6351558122679597</c:v>
                </c:pt>
                <c:pt idx="183">
                  <c:v>4.6132066164507304</c:v>
                </c:pt>
                <c:pt idx="184">
                  <c:v>4.6216260474873403</c:v>
                </c:pt>
                <c:pt idx="185">
                  <c:v>4.6828206617267103</c:v>
                </c:pt>
                <c:pt idx="186">
                  <c:v>4.6626055197743499</c:v>
                </c:pt>
                <c:pt idx="187">
                  <c:v>4.6478692474933698</c:v>
                </c:pt>
                <c:pt idx="188">
                  <c:v>4.6447777454169703</c:v>
                </c:pt>
                <c:pt idx="189">
                  <c:v>4.6357291423611002</c:v>
                </c:pt>
                <c:pt idx="190">
                  <c:v>4.6197574119369902</c:v>
                </c:pt>
                <c:pt idx="191">
                  <c:v>4.61398155165588</c:v>
                </c:pt>
                <c:pt idx="192">
                  <c:v>4.6647334520472699</c:v>
                </c:pt>
                <c:pt idx="193">
                  <c:v>4.64996085360489</c:v>
                </c:pt>
                <c:pt idx="194">
                  <c:v>4.6271485628076201</c:v>
                </c:pt>
                <c:pt idx="195">
                  <c:v>4.6090880965746797</c:v>
                </c:pt>
                <c:pt idx="196">
                  <c:v>4.6060208778825702</c:v>
                </c:pt>
                <c:pt idx="197">
                  <c:v>4.5991891653643</c:v>
                </c:pt>
                <c:pt idx="198">
                  <c:v>4.5966918825492398</c:v>
                </c:pt>
                <c:pt idx="199">
                  <c:v>4.5855402696334497</c:v>
                </c:pt>
                <c:pt idx="200">
                  <c:v>4.6163898283469997</c:v>
                </c:pt>
                <c:pt idx="201">
                  <c:v>4.6042108081626401</c:v>
                </c:pt>
                <c:pt idx="202">
                  <c:v>4.5847473621758699</c:v>
                </c:pt>
                <c:pt idx="203">
                  <c:v>4.5970820949412303</c:v>
                </c:pt>
                <c:pt idx="204">
                  <c:v>4.5796579521212202</c:v>
                </c:pt>
                <c:pt idx="205">
                  <c:v>4.5648727025251699</c:v>
                </c:pt>
                <c:pt idx="206">
                  <c:v>4.5760448643517</c:v>
                </c:pt>
                <c:pt idx="207">
                  <c:v>4.6031477829397902</c:v>
                </c:pt>
                <c:pt idx="208">
                  <c:v>4.5856273178484797</c:v>
                </c:pt>
                <c:pt idx="209">
                  <c:v>4.64362151478878</c:v>
                </c:pt>
                <c:pt idx="210">
                  <c:v>4.6223876900683498</c:v>
                </c:pt>
                <c:pt idx="211">
                  <c:v>4.6273719164004099</c:v>
                </c:pt>
                <c:pt idx="212">
                  <c:v>4.6222002194112202</c:v>
                </c:pt>
                <c:pt idx="213">
                  <c:v>4.6332220921843801</c:v>
                </c:pt>
                <c:pt idx="214">
                  <c:v>4.6133248002181304</c:v>
                </c:pt>
                <c:pt idx="215">
                  <c:v>4.6008520290895198</c:v>
                </c:pt>
                <c:pt idx="216">
                  <c:v>4.60920755113629</c:v>
                </c:pt>
                <c:pt idx="217">
                  <c:v>4.6094166102366403</c:v>
                </c:pt>
                <c:pt idx="218">
                  <c:v>4.6010200421139302</c:v>
                </c:pt>
                <c:pt idx="219">
                  <c:v>4.5880596554669797</c:v>
                </c:pt>
                <c:pt idx="220">
                  <c:v>4.5895662010564404</c:v>
                </c:pt>
                <c:pt idx="221">
                  <c:v>4.5716008547493603</c:v>
                </c:pt>
                <c:pt idx="222">
                  <c:v>4.6180498709892701</c:v>
                </c:pt>
                <c:pt idx="223">
                  <c:v>4.6367696489729902</c:v>
                </c:pt>
                <c:pt idx="224">
                  <c:v>4.6163380194741404</c:v>
                </c:pt>
                <c:pt idx="225">
                  <c:v>4.6045410005454102</c:v>
                </c:pt>
                <c:pt idx="226">
                  <c:v>4.5925483528464497</c:v>
                </c:pt>
                <c:pt idx="227">
                  <c:v>4.5843308981644801</c:v>
                </c:pt>
                <c:pt idx="228">
                  <c:v>4.6129447878930803</c:v>
                </c:pt>
                <c:pt idx="229">
                  <c:v>4.5958887655574401</c:v>
                </c:pt>
                <c:pt idx="230">
                  <c:v>4.5810345451999401</c:v>
                </c:pt>
                <c:pt idx="231">
                  <c:v>4.6328153774139702</c:v>
                </c:pt>
                <c:pt idx="232">
                  <c:v>4.6647190478112304</c:v>
                </c:pt>
                <c:pt idx="233">
                  <c:v>4.6582976737511297</c:v>
                </c:pt>
                <c:pt idx="234">
                  <c:v>4.65693346260732</c:v>
                </c:pt>
                <c:pt idx="235">
                  <c:v>4.6605735660354197</c:v>
                </c:pt>
                <c:pt idx="236">
                  <c:v>4.6436367019466402</c:v>
                </c:pt>
                <c:pt idx="237">
                  <c:v>4.6624266403594197</c:v>
                </c:pt>
                <c:pt idx="238">
                  <c:v>4.6534845008980401</c:v>
                </c:pt>
                <c:pt idx="239">
                  <c:v>4.6664241174557004</c:v>
                </c:pt>
                <c:pt idx="240">
                  <c:v>4.6603115316661397</c:v>
                </c:pt>
                <c:pt idx="241">
                  <c:v>4.6595386606589599</c:v>
                </c:pt>
                <c:pt idx="242">
                  <c:v>4.6966746479286998</c:v>
                </c:pt>
                <c:pt idx="243">
                  <c:v>4.7088937539795603</c:v>
                </c:pt>
                <c:pt idx="244">
                  <c:v>4.7580020887627601</c:v>
                </c:pt>
                <c:pt idx="245">
                  <c:v>4.7679469115313804</c:v>
                </c:pt>
                <c:pt idx="246">
                  <c:v>4.7949570686897802</c:v>
                </c:pt>
                <c:pt idx="247">
                  <c:v>4.7959390264184103</c:v>
                </c:pt>
                <c:pt idx="248">
                  <c:v>4.79535197594039</c:v>
                </c:pt>
                <c:pt idx="249">
                  <c:v>4.7762494746275701</c:v>
                </c:pt>
                <c:pt idx="250">
                  <c:v>4.8178214078231596</c:v>
                </c:pt>
                <c:pt idx="251">
                  <c:v>4.8163621720630401</c:v>
                </c:pt>
                <c:pt idx="252">
                  <c:v>4.8082653128301303</c:v>
                </c:pt>
                <c:pt idx="253">
                  <c:v>4.7941093133032204</c:v>
                </c:pt>
                <c:pt idx="254">
                  <c:v>4.7943033068024796</c:v>
                </c:pt>
                <c:pt idx="255">
                  <c:v>4.8567970853006699</c:v>
                </c:pt>
                <c:pt idx="256">
                  <c:v>4.8421150534260402</c:v>
                </c:pt>
                <c:pt idx="257">
                  <c:v>4.9093793588405203</c:v>
                </c:pt>
                <c:pt idx="258">
                  <c:v>4.9911775058248402</c:v>
                </c:pt>
                <c:pt idx="259">
                  <c:v>4.9721294950541699</c:v>
                </c:pt>
                <c:pt idx="260">
                  <c:v>4.9844805388616003</c:v>
                </c:pt>
                <c:pt idx="261">
                  <c:v>4.9765357439357896</c:v>
                </c:pt>
                <c:pt idx="262">
                  <c:v>4.9825177693890303</c:v>
                </c:pt>
                <c:pt idx="263">
                  <c:v>4.9942214333547099</c:v>
                </c:pt>
                <c:pt idx="264">
                  <c:v>4.9951675753658096</c:v>
                </c:pt>
                <c:pt idx="265">
                  <c:v>4.9964274542587699</c:v>
                </c:pt>
                <c:pt idx="266">
                  <c:v>4.9927793805419602</c:v>
                </c:pt>
                <c:pt idx="267">
                  <c:v>5.0167977919716202</c:v>
                </c:pt>
                <c:pt idx="268">
                  <c:v>5.0084420880456699</c:v>
                </c:pt>
                <c:pt idx="269">
                  <c:v>4.9957560545590702</c:v>
                </c:pt>
                <c:pt idx="270">
                  <c:v>4.99290277664341</c:v>
                </c:pt>
                <c:pt idx="271">
                  <c:v>4.97720458453845</c:v>
                </c:pt>
                <c:pt idx="272">
                  <c:v>5.0211892046931199</c:v>
                </c:pt>
                <c:pt idx="273">
                  <c:v>5.0047946889758101</c:v>
                </c:pt>
                <c:pt idx="274">
                  <c:v>5.0232907943687604</c:v>
                </c:pt>
                <c:pt idx="275">
                  <c:v>5.0086484145771797</c:v>
                </c:pt>
                <c:pt idx="276">
                  <c:v>4.9990012925814602</c:v>
                </c:pt>
                <c:pt idx="277">
                  <c:v>4.98557997700894</c:v>
                </c:pt>
                <c:pt idx="278">
                  <c:v>4.9791937169878304</c:v>
                </c:pt>
                <c:pt idx="279">
                  <c:v>4.9725759306647896</c:v>
                </c:pt>
                <c:pt idx="280">
                  <c:v>4.9699477287313201</c:v>
                </c:pt>
                <c:pt idx="281">
                  <c:v>4.9581430515537104</c:v>
                </c:pt>
                <c:pt idx="282">
                  <c:v>4.9656844516548597</c:v>
                </c:pt>
                <c:pt idx="283">
                  <c:v>4.9575171910400897</c:v>
                </c:pt>
                <c:pt idx="284">
                  <c:v>4.9447347970071602</c:v>
                </c:pt>
                <c:pt idx="285">
                  <c:v>4.9391677666322096</c:v>
                </c:pt>
                <c:pt idx="286">
                  <c:v>4.9291610923106397</c:v>
                </c:pt>
                <c:pt idx="287">
                  <c:v>4.9475709788186197</c:v>
                </c:pt>
                <c:pt idx="288">
                  <c:v>4.9475790174916501</c:v>
                </c:pt>
                <c:pt idx="289">
                  <c:v>4.9391261905305104</c:v>
                </c:pt>
                <c:pt idx="290">
                  <c:v>4.9342183660439503</c:v>
                </c:pt>
                <c:pt idx="291">
                  <c:v>4.9517853817220203</c:v>
                </c:pt>
                <c:pt idx="292">
                  <c:v>4.9379263265411302</c:v>
                </c:pt>
                <c:pt idx="293">
                  <c:v>4.9352676168122196</c:v>
                </c:pt>
                <c:pt idx="294">
                  <c:v>4.9380192802484704</c:v>
                </c:pt>
                <c:pt idx="295">
                  <c:v>4.95770613185688</c:v>
                </c:pt>
                <c:pt idx="296">
                  <c:v>4.96445498189268</c:v>
                </c:pt>
                <c:pt idx="297">
                  <c:v>4.99084154491264</c:v>
                </c:pt>
                <c:pt idx="298">
                  <c:v>4.9781413957141698</c:v>
                </c:pt>
                <c:pt idx="299">
                  <c:v>4.9616616186779003</c:v>
                </c:pt>
                <c:pt idx="300">
                  <c:v>4.9512012844656299</c:v>
                </c:pt>
                <c:pt idx="301">
                  <c:v>4.9461063214968899</c:v>
                </c:pt>
                <c:pt idx="302">
                  <c:v>4.9481025446014897</c:v>
                </c:pt>
                <c:pt idx="303">
                  <c:v>4.9809336885320201</c:v>
                </c:pt>
                <c:pt idx="304">
                  <c:v>4.9825991380213397</c:v>
                </c:pt>
                <c:pt idx="305">
                  <c:v>4.9907411155730204</c:v>
                </c:pt>
                <c:pt idx="306">
                  <c:v>4.9757739782501904</c:v>
                </c:pt>
                <c:pt idx="307">
                  <c:v>4.9751220584631497</c:v>
                </c:pt>
                <c:pt idx="308">
                  <c:v>4.96320657221092</c:v>
                </c:pt>
                <c:pt idx="309">
                  <c:v>4.9509294477713501</c:v>
                </c:pt>
                <c:pt idx="310">
                  <c:v>5.0060654411778902</c:v>
                </c:pt>
                <c:pt idx="311">
                  <c:v>4.9956897644415896</c:v>
                </c:pt>
                <c:pt idx="312">
                  <c:v>4.9840259493344297</c:v>
                </c:pt>
                <c:pt idx="313">
                  <c:v>4.9748190318343299</c:v>
                </c:pt>
                <c:pt idx="314">
                  <c:v>4.9722347033291499</c:v>
                </c:pt>
                <c:pt idx="315">
                  <c:v>4.9583032858626002</c:v>
                </c:pt>
                <c:pt idx="316">
                  <c:v>4.9455902020323004</c:v>
                </c:pt>
                <c:pt idx="317">
                  <c:v>4.9312350255820796</c:v>
                </c:pt>
                <c:pt idx="318">
                  <c:v>4.92208126434371</c:v>
                </c:pt>
                <c:pt idx="319">
                  <c:v>4.9122568395048498</c:v>
                </c:pt>
                <c:pt idx="320">
                  <c:v>4.94291981176971</c:v>
                </c:pt>
                <c:pt idx="321">
                  <c:v>4.9603180982860202</c:v>
                </c:pt>
                <c:pt idx="322">
                  <c:v>4.9510397218364099</c:v>
                </c:pt>
                <c:pt idx="323">
                  <c:v>4.9393767171023502</c:v>
                </c:pt>
                <c:pt idx="324">
                  <c:v>4.9281338934577201</c:v>
                </c:pt>
                <c:pt idx="325">
                  <c:v>5.02196609999835</c:v>
                </c:pt>
                <c:pt idx="326">
                  <c:v>5.0152550743059603</c:v>
                </c:pt>
                <c:pt idx="327">
                  <c:v>5.0080100576999298</c:v>
                </c:pt>
                <c:pt idx="328">
                  <c:v>5.0464102922913296</c:v>
                </c:pt>
                <c:pt idx="329">
                  <c:v>5.0321485574801104</c:v>
                </c:pt>
                <c:pt idx="330">
                  <c:v>5.0290877183745701</c:v>
                </c:pt>
                <c:pt idx="331">
                  <c:v>5.0167368698728101</c:v>
                </c:pt>
                <c:pt idx="332">
                  <c:v>5.00607517947366</c:v>
                </c:pt>
                <c:pt idx="333">
                  <c:v>4.9964818731866698</c:v>
                </c:pt>
                <c:pt idx="334">
                  <c:v>5.0016653974787602</c:v>
                </c:pt>
                <c:pt idx="335">
                  <c:v>4.9878215727928001</c:v>
                </c:pt>
                <c:pt idx="336">
                  <c:v>4.9799080210048796</c:v>
                </c:pt>
                <c:pt idx="337">
                  <c:v>5.0223276485552502</c:v>
                </c:pt>
                <c:pt idx="338">
                  <c:v>5.01534667629977</c:v>
                </c:pt>
                <c:pt idx="339">
                  <c:v>5.0323944138674799</c:v>
                </c:pt>
                <c:pt idx="340">
                  <c:v>5.0217374204339604</c:v>
                </c:pt>
                <c:pt idx="341">
                  <c:v>5.0148781081049298</c:v>
                </c:pt>
                <c:pt idx="342">
                  <c:v>5.0432466018586801</c:v>
                </c:pt>
                <c:pt idx="343">
                  <c:v>5.0385911641011702</c:v>
                </c:pt>
                <c:pt idx="344">
                  <c:v>5.0254990200401197</c:v>
                </c:pt>
                <c:pt idx="345">
                  <c:v>5.0168927251660698</c:v>
                </c:pt>
                <c:pt idx="346">
                  <c:v>5.0135583510177701</c:v>
                </c:pt>
                <c:pt idx="347">
                  <c:v>5.0324593851945698</c:v>
                </c:pt>
                <c:pt idx="348">
                  <c:v>5.0211651660742502</c:v>
                </c:pt>
                <c:pt idx="349">
                  <c:v>5.0095097895011502</c:v>
                </c:pt>
                <c:pt idx="350">
                  <c:v>5.0049991397728197</c:v>
                </c:pt>
                <c:pt idx="351">
                  <c:v>5.0071355535135602</c:v>
                </c:pt>
                <c:pt idx="352">
                  <c:v>4.9967787767406397</c:v>
                </c:pt>
                <c:pt idx="353">
                  <c:v>4.9866864089196099</c:v>
                </c:pt>
                <c:pt idx="354">
                  <c:v>4.9786301974745504</c:v>
                </c:pt>
                <c:pt idx="355">
                  <c:v>4.9665750013770698</c:v>
                </c:pt>
                <c:pt idx="356">
                  <c:v>4.9556912294671296</c:v>
                </c:pt>
                <c:pt idx="357">
                  <c:v>4.9435058541548598</c:v>
                </c:pt>
                <c:pt idx="358">
                  <c:v>4.9368987477228403</c:v>
                </c:pt>
                <c:pt idx="359">
                  <c:v>4.9617688966976203</c:v>
                </c:pt>
                <c:pt idx="360">
                  <c:v>4.9711405458343796</c:v>
                </c:pt>
                <c:pt idx="361">
                  <c:v>4.96940573902683</c:v>
                </c:pt>
                <c:pt idx="362">
                  <c:v>4.9601433140709199</c:v>
                </c:pt>
                <c:pt idx="363">
                  <c:v>4.9875670774416898</c:v>
                </c:pt>
                <c:pt idx="364">
                  <c:v>4.98084340423003</c:v>
                </c:pt>
                <c:pt idx="365">
                  <c:v>5.0129567500224299</c:v>
                </c:pt>
                <c:pt idx="366">
                  <c:v>5.0128079118678501</c:v>
                </c:pt>
                <c:pt idx="367">
                  <c:v>4.9993419542100499</c:v>
                </c:pt>
                <c:pt idx="368">
                  <c:v>4.9951993353101001</c:v>
                </c:pt>
                <c:pt idx="369">
                  <c:v>4.9820411397575901</c:v>
                </c:pt>
                <c:pt idx="370">
                  <c:v>4.9820687689206604</c:v>
                </c:pt>
                <c:pt idx="371">
                  <c:v>4.9867540787309199</c:v>
                </c:pt>
                <c:pt idx="372">
                  <c:v>4.9807051406895697</c:v>
                </c:pt>
                <c:pt idx="373">
                  <c:v>4.9786594685831203</c:v>
                </c:pt>
                <c:pt idx="374">
                  <c:v>4.9861597988471402</c:v>
                </c:pt>
                <c:pt idx="375">
                  <c:v>4.9925408722492204</c:v>
                </c:pt>
                <c:pt idx="376">
                  <c:v>4.9825912720376504</c:v>
                </c:pt>
                <c:pt idx="377">
                  <c:v>4.97640690264494</c:v>
                </c:pt>
                <c:pt idx="378">
                  <c:v>4.9760459601749698</c:v>
                </c:pt>
                <c:pt idx="379">
                  <c:v>4.9769886397072796</c:v>
                </c:pt>
                <c:pt idx="380">
                  <c:v>4.9756289867824499</c:v>
                </c:pt>
                <c:pt idx="381">
                  <c:v>4.9968334426602201</c:v>
                </c:pt>
                <c:pt idx="382">
                  <c:v>4.98763783518796</c:v>
                </c:pt>
                <c:pt idx="383">
                  <c:v>4.9872891478280401</c:v>
                </c:pt>
                <c:pt idx="384">
                  <c:v>5.0037659073691403</c:v>
                </c:pt>
                <c:pt idx="385">
                  <c:v>4.9953086523042298</c:v>
                </c:pt>
                <c:pt idx="386">
                  <c:v>5.0040349568255698</c:v>
                </c:pt>
                <c:pt idx="387">
                  <c:v>5.0062382977756599</c:v>
                </c:pt>
                <c:pt idx="388">
                  <c:v>5.0120431353828696</c:v>
                </c:pt>
                <c:pt idx="389">
                  <c:v>5.0150814955664504</c:v>
                </c:pt>
                <c:pt idx="390">
                  <c:v>5.0029632932084303</c:v>
                </c:pt>
                <c:pt idx="391">
                  <c:v>5.0140440867475702</c:v>
                </c:pt>
                <c:pt idx="392">
                  <c:v>5.0141627693476396</c:v>
                </c:pt>
                <c:pt idx="393">
                  <c:v>5.0049565443824697</c:v>
                </c:pt>
                <c:pt idx="394">
                  <c:v>4.9979369647640297</c:v>
                </c:pt>
                <c:pt idx="395">
                  <c:v>4.9996467405100802</c:v>
                </c:pt>
                <c:pt idx="396">
                  <c:v>4.9908130261851902</c:v>
                </c:pt>
                <c:pt idx="397">
                  <c:v>4.9864355064961696</c:v>
                </c:pt>
                <c:pt idx="398">
                  <c:v>4.9803498805871804</c:v>
                </c:pt>
                <c:pt idx="399">
                  <c:v>4.99162057195778</c:v>
                </c:pt>
                <c:pt idx="400">
                  <c:v>4.9798876319453997</c:v>
                </c:pt>
                <c:pt idx="401">
                  <c:v>4.9713227575558001</c:v>
                </c:pt>
                <c:pt idx="402">
                  <c:v>4.9604574794992402</c:v>
                </c:pt>
                <c:pt idx="403">
                  <c:v>4.95389440241415</c:v>
                </c:pt>
                <c:pt idx="404">
                  <c:v>4.9477428583496401</c:v>
                </c:pt>
                <c:pt idx="405">
                  <c:v>4.9443233925390002</c:v>
                </c:pt>
                <c:pt idx="406">
                  <c:v>4.9695793183715598</c:v>
                </c:pt>
                <c:pt idx="407">
                  <c:v>4.9584190352227004</c:v>
                </c:pt>
                <c:pt idx="408">
                  <c:v>4.9594732675933804</c:v>
                </c:pt>
                <c:pt idx="409">
                  <c:v>4.9526231826800799</c:v>
                </c:pt>
                <c:pt idx="410">
                  <c:v>4.9511409994333304</c:v>
                </c:pt>
                <c:pt idx="411">
                  <c:v>4.9438232540512699</c:v>
                </c:pt>
                <c:pt idx="412">
                  <c:v>4.9375958729495597</c:v>
                </c:pt>
                <c:pt idx="413">
                  <c:v>4.9393972916968396</c:v>
                </c:pt>
                <c:pt idx="414">
                  <c:v>4.9275474474454102</c:v>
                </c:pt>
                <c:pt idx="415">
                  <c:v>4.9162628372397696</c:v>
                </c:pt>
                <c:pt idx="416">
                  <c:v>4.91572519881929</c:v>
                </c:pt>
                <c:pt idx="417">
                  <c:v>4.9105576262625599</c:v>
                </c:pt>
                <c:pt idx="418">
                  <c:v>4.9039910990618401</c:v>
                </c:pt>
                <c:pt idx="419">
                  <c:v>4.9048480635268001</c:v>
                </c:pt>
                <c:pt idx="420">
                  <c:v>4.9031583920202904</c:v>
                </c:pt>
                <c:pt idx="421">
                  <c:v>4.89632680463688</c:v>
                </c:pt>
                <c:pt idx="422">
                  <c:v>4.8878468826427097</c:v>
                </c:pt>
                <c:pt idx="423">
                  <c:v>4.8787265072074799</c:v>
                </c:pt>
                <c:pt idx="424">
                  <c:v>4.8680032876495103</c:v>
                </c:pt>
                <c:pt idx="425">
                  <c:v>4.8626319525822099</c:v>
                </c:pt>
                <c:pt idx="426">
                  <c:v>4.8582575564841202</c:v>
                </c:pt>
                <c:pt idx="427">
                  <c:v>4.8484814759079802</c:v>
                </c:pt>
                <c:pt idx="428">
                  <c:v>4.8383749019810702</c:v>
                </c:pt>
                <c:pt idx="429">
                  <c:v>4.82920344817353</c:v>
                </c:pt>
                <c:pt idx="430">
                  <c:v>4.8244003585620101</c:v>
                </c:pt>
                <c:pt idx="431">
                  <c:v>4.81352131616433</c:v>
                </c:pt>
                <c:pt idx="432">
                  <c:v>4.8037039871358802</c:v>
                </c:pt>
                <c:pt idx="433">
                  <c:v>4.7927069546892698</c:v>
                </c:pt>
                <c:pt idx="434">
                  <c:v>4.78999144273119</c:v>
                </c:pt>
                <c:pt idx="435">
                  <c:v>4.8059202333055397</c:v>
                </c:pt>
                <c:pt idx="436">
                  <c:v>4.7972586358076104</c:v>
                </c:pt>
                <c:pt idx="437">
                  <c:v>4.7872749441484803</c:v>
                </c:pt>
                <c:pt idx="438">
                  <c:v>4.77999802119714</c:v>
                </c:pt>
                <c:pt idx="439">
                  <c:v>4.7753852060291804</c:v>
                </c:pt>
                <c:pt idx="440">
                  <c:v>4.7696113161458902</c:v>
                </c:pt>
                <c:pt idx="441">
                  <c:v>4.7657413540473401</c:v>
                </c:pt>
                <c:pt idx="442">
                  <c:v>4.7631659637136003</c:v>
                </c:pt>
                <c:pt idx="443">
                  <c:v>4.7821430854989497</c:v>
                </c:pt>
                <c:pt idx="444">
                  <c:v>4.7726304934599302</c:v>
                </c:pt>
                <c:pt idx="445">
                  <c:v>4.7647107658608396</c:v>
                </c:pt>
                <c:pt idx="446">
                  <c:v>4.76219817503274</c:v>
                </c:pt>
                <c:pt idx="447">
                  <c:v>4.7752508309174004</c:v>
                </c:pt>
                <c:pt idx="448">
                  <c:v>4.7753998226929504</c:v>
                </c:pt>
                <c:pt idx="449">
                  <c:v>4.8036838174152496</c:v>
                </c:pt>
                <c:pt idx="450">
                  <c:v>4.79745766004402</c:v>
                </c:pt>
                <c:pt idx="451">
                  <c:v>4.8017371393623902</c:v>
                </c:pt>
                <c:pt idx="452">
                  <c:v>4.7944744851458099</c:v>
                </c:pt>
                <c:pt idx="453">
                  <c:v>4.7903944016783697</c:v>
                </c:pt>
                <c:pt idx="454">
                  <c:v>4.7919119236009404</c:v>
                </c:pt>
                <c:pt idx="455">
                  <c:v>4.8003170975008098</c:v>
                </c:pt>
                <c:pt idx="456">
                  <c:v>4.8045101271215103</c:v>
                </c:pt>
                <c:pt idx="457">
                  <c:v>4.8044079979743604</c:v>
                </c:pt>
                <c:pt idx="458">
                  <c:v>4.80030990374095</c:v>
                </c:pt>
                <c:pt idx="459">
                  <c:v>4.7964713107219801</c:v>
                </c:pt>
                <c:pt idx="460">
                  <c:v>4.8391961297283999</c:v>
                </c:pt>
                <c:pt idx="461">
                  <c:v>4.8301561971718101</c:v>
                </c:pt>
                <c:pt idx="462">
                  <c:v>4.8359897955101401</c:v>
                </c:pt>
                <c:pt idx="463">
                  <c:v>4.8272681939554296</c:v>
                </c:pt>
                <c:pt idx="464">
                  <c:v>4.8182544380857397</c:v>
                </c:pt>
                <c:pt idx="465">
                  <c:v>4.8143785743312799</c:v>
                </c:pt>
                <c:pt idx="466">
                  <c:v>4.8073113524176696</c:v>
                </c:pt>
                <c:pt idx="467">
                  <c:v>4.7982307693668904</c:v>
                </c:pt>
                <c:pt idx="468">
                  <c:v>4.7931564596165401</c:v>
                </c:pt>
                <c:pt idx="469">
                  <c:v>4.7847150856610803</c:v>
                </c:pt>
                <c:pt idx="470">
                  <c:v>4.7792938510253</c:v>
                </c:pt>
                <c:pt idx="471">
                  <c:v>4.7730014919428196</c:v>
                </c:pt>
                <c:pt idx="472">
                  <c:v>4.7657652551841503</c:v>
                </c:pt>
                <c:pt idx="473">
                  <c:v>4.7662861008175899</c:v>
                </c:pt>
                <c:pt idx="474">
                  <c:v>4.7730748107327496</c:v>
                </c:pt>
                <c:pt idx="475">
                  <c:v>4.7726802190181701</c:v>
                </c:pt>
                <c:pt idx="476">
                  <c:v>4.7732374783869904</c:v>
                </c:pt>
                <c:pt idx="477">
                  <c:v>4.7636060553956199</c:v>
                </c:pt>
                <c:pt idx="478">
                  <c:v>4.7637605433910704</c:v>
                </c:pt>
                <c:pt idx="479">
                  <c:v>4.7844837129134197</c:v>
                </c:pt>
                <c:pt idx="480">
                  <c:v>4.7813180720084096</c:v>
                </c:pt>
                <c:pt idx="481">
                  <c:v>4.7734995575207</c:v>
                </c:pt>
                <c:pt idx="482">
                  <c:v>4.7672563800053798</c:v>
                </c:pt>
                <c:pt idx="483">
                  <c:v>4.7949284339115499</c:v>
                </c:pt>
                <c:pt idx="484">
                  <c:v>4.80087405603068</c:v>
                </c:pt>
                <c:pt idx="485">
                  <c:v>4.8027972811307</c:v>
                </c:pt>
                <c:pt idx="486">
                  <c:v>4.7975282136256796</c:v>
                </c:pt>
                <c:pt idx="487">
                  <c:v>4.7925129084948503</c:v>
                </c:pt>
                <c:pt idx="488">
                  <c:v>4.7890933236856599</c:v>
                </c:pt>
                <c:pt idx="489">
                  <c:v>4.7885104869047002</c:v>
                </c:pt>
                <c:pt idx="490">
                  <c:v>4.7937722781337699</c:v>
                </c:pt>
                <c:pt idx="491">
                  <c:v>4.7994219629236197</c:v>
                </c:pt>
                <c:pt idx="492">
                  <c:v>4.7974393163014097</c:v>
                </c:pt>
                <c:pt idx="493">
                  <c:v>4.7984526179321003</c:v>
                </c:pt>
                <c:pt idx="494">
                  <c:v>4.8014292572761699</c:v>
                </c:pt>
                <c:pt idx="495">
                  <c:v>4.8164442762686202</c:v>
                </c:pt>
                <c:pt idx="496">
                  <c:v>4.8213876646474301</c:v>
                </c:pt>
                <c:pt idx="497">
                  <c:v>4.8263556783943402</c:v>
                </c:pt>
                <c:pt idx="498">
                  <c:v>4.8188922817286199</c:v>
                </c:pt>
                <c:pt idx="499">
                  <c:v>4.8113030409258801</c:v>
                </c:pt>
                <c:pt idx="500">
                  <c:v>4.8054354394529204</c:v>
                </c:pt>
                <c:pt idx="501">
                  <c:v>4.7992218687158203</c:v>
                </c:pt>
                <c:pt idx="502">
                  <c:v>4.8053712276098199</c:v>
                </c:pt>
                <c:pt idx="503">
                  <c:v>4.79955061393715</c:v>
                </c:pt>
                <c:pt idx="504">
                  <c:v>4.7995998968493101</c:v>
                </c:pt>
                <c:pt idx="505">
                  <c:v>4.8046615502946803</c:v>
                </c:pt>
                <c:pt idx="506">
                  <c:v>4.7981163041497101</c:v>
                </c:pt>
                <c:pt idx="507">
                  <c:v>4.8210518611750199</c:v>
                </c:pt>
                <c:pt idx="508">
                  <c:v>4.81411493119671</c:v>
                </c:pt>
                <c:pt idx="509">
                  <c:v>4.8583662040852502</c:v>
                </c:pt>
                <c:pt idx="510">
                  <c:v>4.8569006200927296</c:v>
                </c:pt>
                <c:pt idx="511">
                  <c:v>4.8525555061803498</c:v>
                </c:pt>
                <c:pt idx="512">
                  <c:v>4.8665388401620904</c:v>
                </c:pt>
                <c:pt idx="513">
                  <c:v>4.8685875899850304</c:v>
                </c:pt>
                <c:pt idx="514">
                  <c:v>4.8604342545409098</c:v>
                </c:pt>
                <c:pt idx="515">
                  <c:v>4.8636354131693702</c:v>
                </c:pt>
                <c:pt idx="516">
                  <c:v>4.8570689451554898</c:v>
                </c:pt>
                <c:pt idx="517">
                  <c:v>4.8572238188311498</c:v>
                </c:pt>
                <c:pt idx="518">
                  <c:v>4.8623847249855201</c:v>
                </c:pt>
                <c:pt idx="519">
                  <c:v>4.85456939085259</c:v>
                </c:pt>
                <c:pt idx="520">
                  <c:v>4.8528731873118103</c:v>
                </c:pt>
                <c:pt idx="521">
                  <c:v>4.8468451520361997</c:v>
                </c:pt>
                <c:pt idx="522">
                  <c:v>4.8426151276900304</c:v>
                </c:pt>
                <c:pt idx="523">
                  <c:v>4.8346515761397502</c:v>
                </c:pt>
                <c:pt idx="524">
                  <c:v>4.8370174451899297</c:v>
                </c:pt>
                <c:pt idx="525">
                  <c:v>4.8307031175599002</c:v>
                </c:pt>
                <c:pt idx="526">
                  <c:v>4.8264235707688199</c:v>
                </c:pt>
                <c:pt idx="527">
                  <c:v>4.8215790705760302</c:v>
                </c:pt>
                <c:pt idx="528">
                  <c:v>4.8212043907808697</c:v>
                </c:pt>
                <c:pt idx="529">
                  <c:v>4.8159854268154998</c:v>
                </c:pt>
                <c:pt idx="530">
                  <c:v>4.8110074390592601</c:v>
                </c:pt>
                <c:pt idx="531">
                  <c:v>4.8040128907255299</c:v>
                </c:pt>
                <c:pt idx="532">
                  <c:v>4.8083893785400598</c:v>
                </c:pt>
                <c:pt idx="533">
                  <c:v>4.80529150003622</c:v>
                </c:pt>
                <c:pt idx="534">
                  <c:v>4.8056102479497902</c:v>
                </c:pt>
                <c:pt idx="535">
                  <c:v>4.7967495448411999</c:v>
                </c:pt>
                <c:pt idx="536">
                  <c:v>4.79555688216933</c:v>
                </c:pt>
                <c:pt idx="537">
                  <c:v>4.7997644454389201</c:v>
                </c:pt>
                <c:pt idx="538">
                  <c:v>4.8083244745546603</c:v>
                </c:pt>
                <c:pt idx="539">
                  <c:v>4.8015460361002003</c:v>
                </c:pt>
                <c:pt idx="540">
                  <c:v>4.7982554969289897</c:v>
                </c:pt>
                <c:pt idx="541">
                  <c:v>4.80246697794301</c:v>
                </c:pt>
                <c:pt idx="542">
                  <c:v>4.7963935692445299</c:v>
                </c:pt>
                <c:pt idx="543">
                  <c:v>4.7890800987048898</c:v>
                </c:pt>
                <c:pt idx="544">
                  <c:v>4.7806849727127503</c:v>
                </c:pt>
                <c:pt idx="545">
                  <c:v>4.78181253909771</c:v>
                </c:pt>
                <c:pt idx="546">
                  <c:v>4.7756473871690099</c:v>
                </c:pt>
                <c:pt idx="547">
                  <c:v>4.7715491442662001</c:v>
                </c:pt>
                <c:pt idx="548">
                  <c:v>4.76332991920368</c:v>
                </c:pt>
                <c:pt idx="549">
                  <c:v>4.7578159757487102</c:v>
                </c:pt>
                <c:pt idx="550">
                  <c:v>4.76505055822029</c:v>
                </c:pt>
                <c:pt idx="551">
                  <c:v>4.7566927257736804</c:v>
                </c:pt>
                <c:pt idx="552">
                  <c:v>4.7579242977739398</c:v>
                </c:pt>
                <c:pt idx="553">
                  <c:v>4.7541798091190204</c:v>
                </c:pt>
                <c:pt idx="554">
                  <c:v>4.7555338041946502</c:v>
                </c:pt>
                <c:pt idx="555">
                  <c:v>4.7500636877218403</c:v>
                </c:pt>
                <c:pt idx="556">
                  <c:v>4.7421858943753996</c:v>
                </c:pt>
                <c:pt idx="557">
                  <c:v>4.74030351792217</c:v>
                </c:pt>
                <c:pt idx="558">
                  <c:v>4.7369871024804802</c:v>
                </c:pt>
                <c:pt idx="559">
                  <c:v>4.7324556351774403</c:v>
                </c:pt>
                <c:pt idx="560">
                  <c:v>4.7258563342351101</c:v>
                </c:pt>
                <c:pt idx="561">
                  <c:v>4.7185143191075403</c:v>
                </c:pt>
                <c:pt idx="562">
                  <c:v>4.7375332441552302</c:v>
                </c:pt>
                <c:pt idx="563">
                  <c:v>4.7466052127138401</c:v>
                </c:pt>
                <c:pt idx="564">
                  <c:v>4.7411758763501997</c:v>
                </c:pt>
                <c:pt idx="565">
                  <c:v>4.7389763304250403</c:v>
                </c:pt>
                <c:pt idx="566">
                  <c:v>4.7359268534967303</c:v>
                </c:pt>
                <c:pt idx="567">
                  <c:v>4.7293234080042801</c:v>
                </c:pt>
                <c:pt idx="568">
                  <c:v>4.7244421428157404</c:v>
                </c:pt>
                <c:pt idx="569">
                  <c:v>4.7274925447595004</c:v>
                </c:pt>
                <c:pt idx="570">
                  <c:v>4.7238232469264698</c:v>
                </c:pt>
                <c:pt idx="571">
                  <c:v>4.7426254648733703</c:v>
                </c:pt>
                <c:pt idx="572">
                  <c:v>4.7481123993977397</c:v>
                </c:pt>
                <c:pt idx="573">
                  <c:v>4.7456124937786397</c:v>
                </c:pt>
                <c:pt idx="574">
                  <c:v>4.7437871125382403</c:v>
                </c:pt>
                <c:pt idx="575">
                  <c:v>4.7373671289176098</c:v>
                </c:pt>
                <c:pt idx="576">
                  <c:v>4.7449137196057301</c:v>
                </c:pt>
                <c:pt idx="577">
                  <c:v>4.7448891780243301</c:v>
                </c:pt>
                <c:pt idx="578">
                  <c:v>4.7544248431944602</c:v>
                </c:pt>
                <c:pt idx="579">
                  <c:v>4.7525434678812299</c:v>
                </c:pt>
                <c:pt idx="580">
                  <c:v>4.7472720748112698</c:v>
                </c:pt>
                <c:pt idx="581">
                  <c:v>4.7519621221390702</c:v>
                </c:pt>
                <c:pt idx="582">
                  <c:v>4.7507282768249901</c:v>
                </c:pt>
                <c:pt idx="583">
                  <c:v>4.7548693090370797</c:v>
                </c:pt>
                <c:pt idx="584">
                  <c:v>4.7469083224729003</c:v>
                </c:pt>
                <c:pt idx="585">
                  <c:v>4.7409034049559402</c:v>
                </c:pt>
                <c:pt idx="586">
                  <c:v>4.7389101379529199</c:v>
                </c:pt>
                <c:pt idx="587">
                  <c:v>4.7356592575514203</c:v>
                </c:pt>
                <c:pt idx="588">
                  <c:v>4.7339070975451998</c:v>
                </c:pt>
                <c:pt idx="589">
                  <c:v>4.73104837932057</c:v>
                </c:pt>
                <c:pt idx="590">
                  <c:v>4.7252167196872001</c:v>
                </c:pt>
                <c:pt idx="591">
                  <c:v>4.7227559476174301</c:v>
                </c:pt>
                <c:pt idx="592">
                  <c:v>4.7228218215715998</c:v>
                </c:pt>
                <c:pt idx="593">
                  <c:v>4.7337953414913603</c:v>
                </c:pt>
                <c:pt idx="594">
                  <c:v>4.7317660010059699</c:v>
                </c:pt>
                <c:pt idx="595">
                  <c:v>4.7263424244236401</c:v>
                </c:pt>
                <c:pt idx="596">
                  <c:v>4.7219583306787296</c:v>
                </c:pt>
                <c:pt idx="597">
                  <c:v>4.71645401335857</c:v>
                </c:pt>
                <c:pt idx="598">
                  <c:v>4.7122412748339801</c:v>
                </c:pt>
                <c:pt idx="599">
                  <c:v>4.7069264575532204</c:v>
                </c:pt>
                <c:pt idx="600">
                  <c:v>4.6995858050950003</c:v>
                </c:pt>
                <c:pt idx="601">
                  <c:v>4.6961627533694701</c:v>
                </c:pt>
                <c:pt idx="602">
                  <c:v>4.6962555140428597</c:v>
                </c:pt>
                <c:pt idx="603">
                  <c:v>4.69207101291033</c:v>
                </c:pt>
                <c:pt idx="604">
                  <c:v>4.6905962125049303</c:v>
                </c:pt>
                <c:pt idx="605">
                  <c:v>4.6933276053841402</c:v>
                </c:pt>
                <c:pt idx="606">
                  <c:v>4.6972068447725102</c:v>
                </c:pt>
                <c:pt idx="607">
                  <c:v>4.6903786154334703</c:v>
                </c:pt>
                <c:pt idx="608">
                  <c:v>4.6839577259118599</c:v>
                </c:pt>
                <c:pt idx="609">
                  <c:v>4.6798392494846102</c:v>
                </c:pt>
                <c:pt idx="610">
                  <c:v>4.6733381437410104</c:v>
                </c:pt>
                <c:pt idx="611">
                  <c:v>4.6693671500802898</c:v>
                </c:pt>
                <c:pt idx="612">
                  <c:v>4.6670392733698201</c:v>
                </c:pt>
                <c:pt idx="613">
                  <c:v>4.6753535083000797</c:v>
                </c:pt>
                <c:pt idx="614">
                  <c:v>4.6710291579325904</c:v>
                </c:pt>
                <c:pt idx="615">
                  <c:v>4.6701399351594297</c:v>
                </c:pt>
                <c:pt idx="616">
                  <c:v>4.6630165716236602</c:v>
                </c:pt>
                <c:pt idx="617">
                  <c:v>4.6587213609597402</c:v>
                </c:pt>
                <c:pt idx="618">
                  <c:v>4.65398630818156</c:v>
                </c:pt>
                <c:pt idx="619">
                  <c:v>4.6508095606048201</c:v>
                </c:pt>
                <c:pt idx="620">
                  <c:v>4.6504014045928797</c:v>
                </c:pt>
                <c:pt idx="621">
                  <c:v>4.6433239721551001</c:v>
                </c:pt>
                <c:pt idx="622">
                  <c:v>4.6469430151063698</c:v>
                </c:pt>
                <c:pt idx="623">
                  <c:v>4.6461258335018396</c:v>
                </c:pt>
                <c:pt idx="624">
                  <c:v>4.6479329223244097</c:v>
                </c:pt>
                <c:pt idx="625">
                  <c:v>4.6524924177556297</c:v>
                </c:pt>
                <c:pt idx="626">
                  <c:v>4.6522330061424402</c:v>
                </c:pt>
                <c:pt idx="627">
                  <c:v>4.6579442568334803</c:v>
                </c:pt>
                <c:pt idx="628">
                  <c:v>4.6598417977661297</c:v>
                </c:pt>
                <c:pt idx="629">
                  <c:v>4.6579240608893304</c:v>
                </c:pt>
                <c:pt idx="630">
                  <c:v>4.6858680697117299</c:v>
                </c:pt>
                <c:pt idx="631">
                  <c:v>4.6828452690604099</c:v>
                </c:pt>
                <c:pt idx="632">
                  <c:v>4.6862583957623496</c:v>
                </c:pt>
                <c:pt idx="633">
                  <c:v>4.6793050088447998</c:v>
                </c:pt>
                <c:pt idx="634">
                  <c:v>4.6737641062950503</c:v>
                </c:pt>
                <c:pt idx="635">
                  <c:v>4.6717876113154402</c:v>
                </c:pt>
                <c:pt idx="636">
                  <c:v>4.6653388055139997</c:v>
                </c:pt>
                <c:pt idx="637">
                  <c:v>4.6856518687656896</c:v>
                </c:pt>
                <c:pt idx="638">
                  <c:v>4.6788148558448697</c:v>
                </c:pt>
                <c:pt idx="639">
                  <c:v>4.6747546261224597</c:v>
                </c:pt>
                <c:pt idx="640">
                  <c:v>4.67833638860525</c:v>
                </c:pt>
                <c:pt idx="641">
                  <c:v>4.6738996412386902</c:v>
                </c:pt>
                <c:pt idx="642">
                  <c:v>4.6716275716850699</c:v>
                </c:pt>
                <c:pt idx="643">
                  <c:v>4.6649082513734701</c:v>
                </c:pt>
                <c:pt idx="644">
                  <c:v>4.6603185452528404</c:v>
                </c:pt>
                <c:pt idx="645">
                  <c:v>4.6634350467502497</c:v>
                </c:pt>
                <c:pt idx="646">
                  <c:v>4.66305834496288</c:v>
                </c:pt>
                <c:pt idx="647">
                  <c:v>4.6598161536957896</c:v>
                </c:pt>
                <c:pt idx="648">
                  <c:v>4.6564903770005301</c:v>
                </c:pt>
                <c:pt idx="649">
                  <c:v>4.6500998019051103</c:v>
                </c:pt>
                <c:pt idx="650">
                  <c:v>4.6462338912384604</c:v>
                </c:pt>
                <c:pt idx="651">
                  <c:v>4.65419703745345</c:v>
                </c:pt>
                <c:pt idx="652">
                  <c:v>4.6561898116429896</c:v>
                </c:pt>
                <c:pt idx="653">
                  <c:v>4.6523566515252499</c:v>
                </c:pt>
                <c:pt idx="654">
                  <c:v>4.6475209903312296</c:v>
                </c:pt>
                <c:pt idx="655">
                  <c:v>4.6560372785546198</c:v>
                </c:pt>
                <c:pt idx="656">
                  <c:v>4.6493509810990998</c:v>
                </c:pt>
                <c:pt idx="657">
                  <c:v>4.6503805674393499</c:v>
                </c:pt>
                <c:pt idx="658">
                  <c:v>4.6470899166125701</c:v>
                </c:pt>
                <c:pt idx="659">
                  <c:v>4.6456792449665398</c:v>
                </c:pt>
                <c:pt idx="660">
                  <c:v>4.6395271028894296</c:v>
                </c:pt>
                <c:pt idx="661">
                  <c:v>4.6401442707939102</c:v>
                </c:pt>
                <c:pt idx="662">
                  <c:v>4.6629219918898004</c:v>
                </c:pt>
                <c:pt idx="663">
                  <c:v>4.6780286328203804</c:v>
                </c:pt>
                <c:pt idx="664">
                  <c:v>4.6733076582328597</c:v>
                </c:pt>
                <c:pt idx="665">
                  <c:v>4.6764550187249698</c:v>
                </c:pt>
                <c:pt idx="666">
                  <c:v>4.6803018372306404</c:v>
                </c:pt>
                <c:pt idx="667">
                  <c:v>4.7098844161284896</c:v>
                </c:pt>
                <c:pt idx="668">
                  <c:v>4.7044855677222399</c:v>
                </c:pt>
                <c:pt idx="669">
                  <c:v>4.70720103286971</c:v>
                </c:pt>
                <c:pt idx="670">
                  <c:v>4.7013490471043404</c:v>
                </c:pt>
                <c:pt idx="671">
                  <c:v>4.7051848346863903</c:v>
                </c:pt>
                <c:pt idx="672">
                  <c:v>4.7125860112494502</c:v>
                </c:pt>
                <c:pt idx="673">
                  <c:v>4.7077687807045399</c:v>
                </c:pt>
                <c:pt idx="674">
                  <c:v>4.7063106601918596</c:v>
                </c:pt>
                <c:pt idx="675">
                  <c:v>4.7386415651242704</c:v>
                </c:pt>
                <c:pt idx="676">
                  <c:v>4.7367310153416797</c:v>
                </c:pt>
                <c:pt idx="677">
                  <c:v>4.7327146217940896</c:v>
                </c:pt>
                <c:pt idx="678">
                  <c:v>4.72988098397866</c:v>
                </c:pt>
                <c:pt idx="679">
                  <c:v>4.7248317922649603</c:v>
                </c:pt>
                <c:pt idx="680">
                  <c:v>4.75252071913292</c:v>
                </c:pt>
                <c:pt idx="681">
                  <c:v>4.7455565990051598</c:v>
                </c:pt>
                <c:pt idx="682">
                  <c:v>4.74186238654368</c:v>
                </c:pt>
                <c:pt idx="683">
                  <c:v>4.7404208735184898</c:v>
                </c:pt>
                <c:pt idx="684">
                  <c:v>4.7352410320738398</c:v>
                </c:pt>
                <c:pt idx="685">
                  <c:v>4.7345304644408603</c:v>
                </c:pt>
                <c:pt idx="686">
                  <c:v>4.7312548689707903</c:v>
                </c:pt>
                <c:pt idx="687">
                  <c:v>4.7327731429906104</c:v>
                </c:pt>
                <c:pt idx="688">
                  <c:v>4.7312477288271904</c:v>
                </c:pt>
                <c:pt idx="689">
                  <c:v>4.7308450170113598</c:v>
                </c:pt>
                <c:pt idx="690">
                  <c:v>4.7284863983143302</c:v>
                </c:pt>
                <c:pt idx="691">
                  <c:v>4.7287980729741603</c:v>
                </c:pt>
                <c:pt idx="692">
                  <c:v>4.7308508221717398</c:v>
                </c:pt>
                <c:pt idx="693">
                  <c:v>4.7276442339843499</c:v>
                </c:pt>
                <c:pt idx="694">
                  <c:v>4.7208943848916203</c:v>
                </c:pt>
                <c:pt idx="695">
                  <c:v>4.7147402584634701</c:v>
                </c:pt>
                <c:pt idx="696">
                  <c:v>4.71242826004287</c:v>
                </c:pt>
                <c:pt idx="697">
                  <c:v>4.7354151996168001</c:v>
                </c:pt>
                <c:pt idx="698">
                  <c:v>4.7305024147817996</c:v>
                </c:pt>
                <c:pt idx="699">
                  <c:v>4.7249520973951897</c:v>
                </c:pt>
                <c:pt idx="700">
                  <c:v>4.72195920111717</c:v>
                </c:pt>
                <c:pt idx="701">
                  <c:v>4.71640162192673</c:v>
                </c:pt>
                <c:pt idx="702">
                  <c:v>4.7371709571772103</c:v>
                </c:pt>
                <c:pt idx="703">
                  <c:v>4.7462316857012601</c:v>
                </c:pt>
                <c:pt idx="704">
                  <c:v>4.7441471667078599</c:v>
                </c:pt>
                <c:pt idx="705">
                  <c:v>4.7418457309419697</c:v>
                </c:pt>
                <c:pt idx="706">
                  <c:v>4.7393967114219402</c:v>
                </c:pt>
                <c:pt idx="707">
                  <c:v>4.73577252151515</c:v>
                </c:pt>
                <c:pt idx="708">
                  <c:v>4.7372961240784202</c:v>
                </c:pt>
                <c:pt idx="709">
                  <c:v>4.7451077951020597</c:v>
                </c:pt>
                <c:pt idx="710">
                  <c:v>4.7454060952937596</c:v>
                </c:pt>
                <c:pt idx="711">
                  <c:v>4.7414646014773201</c:v>
                </c:pt>
                <c:pt idx="712">
                  <c:v>4.7420270795543598</c:v>
                </c:pt>
                <c:pt idx="713">
                  <c:v>4.7493412984627401</c:v>
                </c:pt>
                <c:pt idx="714">
                  <c:v>4.7456382639795001</c:v>
                </c:pt>
                <c:pt idx="715">
                  <c:v>4.7463224210575996</c:v>
                </c:pt>
                <c:pt idx="716">
                  <c:v>4.7491183056020496</c:v>
                </c:pt>
                <c:pt idx="717">
                  <c:v>4.75347671251218</c:v>
                </c:pt>
                <c:pt idx="718">
                  <c:v>4.7488234646242198</c:v>
                </c:pt>
                <c:pt idx="719">
                  <c:v>4.7424075817320999</c:v>
                </c:pt>
                <c:pt idx="720">
                  <c:v>4.7415880986122003</c:v>
                </c:pt>
                <c:pt idx="721">
                  <c:v>4.7432555676544697</c:v>
                </c:pt>
                <c:pt idx="722">
                  <c:v>4.7516123565534603</c:v>
                </c:pt>
                <c:pt idx="723">
                  <c:v>4.7455033518265903</c:v>
                </c:pt>
                <c:pt idx="724">
                  <c:v>4.7566959654300804</c:v>
                </c:pt>
                <c:pt idx="725">
                  <c:v>4.7587563957632302</c:v>
                </c:pt>
                <c:pt idx="726">
                  <c:v>4.7616930261446502</c:v>
                </c:pt>
                <c:pt idx="727">
                  <c:v>4.7558100234483804</c:v>
                </c:pt>
                <c:pt idx="728">
                  <c:v>4.7512357889724202</c:v>
                </c:pt>
                <c:pt idx="729">
                  <c:v>4.7467529345278496</c:v>
                </c:pt>
                <c:pt idx="730">
                  <c:v>4.7446333129623897</c:v>
                </c:pt>
                <c:pt idx="731">
                  <c:v>4.7417450663489502</c:v>
                </c:pt>
                <c:pt idx="732">
                  <c:v>4.7480441283035004</c:v>
                </c:pt>
                <c:pt idx="733">
                  <c:v>4.7461947195879901</c:v>
                </c:pt>
                <c:pt idx="734">
                  <c:v>4.7413911247903604</c:v>
                </c:pt>
                <c:pt idx="735">
                  <c:v>4.7551910087947302</c:v>
                </c:pt>
                <c:pt idx="736">
                  <c:v>4.7522313171159798</c:v>
                </c:pt>
                <c:pt idx="737">
                  <c:v>4.7506205583983698</c:v>
                </c:pt>
                <c:pt idx="738">
                  <c:v>4.7564273069882796</c:v>
                </c:pt>
                <c:pt idx="739">
                  <c:v>4.7532685367092098</c:v>
                </c:pt>
                <c:pt idx="740">
                  <c:v>4.7556067126133099</c:v>
                </c:pt>
                <c:pt idx="741">
                  <c:v>4.7565691783551003</c:v>
                </c:pt>
                <c:pt idx="742">
                  <c:v>4.7581895019852398</c:v>
                </c:pt>
                <c:pt idx="743">
                  <c:v>4.7587787992712496</c:v>
                </c:pt>
                <c:pt idx="744">
                  <c:v>4.7531416299979297</c:v>
                </c:pt>
                <c:pt idx="745">
                  <c:v>4.7702451954591396</c:v>
                </c:pt>
                <c:pt idx="746">
                  <c:v>4.7665906401836597</c:v>
                </c:pt>
                <c:pt idx="747">
                  <c:v>4.7638424619993902</c:v>
                </c:pt>
                <c:pt idx="748">
                  <c:v>4.75844625340366</c:v>
                </c:pt>
                <c:pt idx="749">
                  <c:v>4.7682459658964502</c:v>
                </c:pt>
                <c:pt idx="750">
                  <c:v>4.7639543231304602</c:v>
                </c:pt>
                <c:pt idx="751">
                  <c:v>4.7600046538527296</c:v>
                </c:pt>
                <c:pt idx="752">
                  <c:v>4.7593045979333697</c:v>
                </c:pt>
                <c:pt idx="753">
                  <c:v>4.7562251854350697</c:v>
                </c:pt>
                <c:pt idx="754">
                  <c:v>4.7642058088053698</c:v>
                </c:pt>
                <c:pt idx="755">
                  <c:v>4.7581640463038601</c:v>
                </c:pt>
                <c:pt idx="756">
                  <c:v>4.7587238648763401</c:v>
                </c:pt>
                <c:pt idx="757">
                  <c:v>4.7752552780100403</c:v>
                </c:pt>
                <c:pt idx="758">
                  <c:v>4.7725533247196896</c:v>
                </c:pt>
                <c:pt idx="759">
                  <c:v>4.7855445834368</c:v>
                </c:pt>
                <c:pt idx="760">
                  <c:v>4.7831649447979903</c:v>
                </c:pt>
                <c:pt idx="761">
                  <c:v>4.7858953307765901</c:v>
                </c:pt>
                <c:pt idx="762">
                  <c:v>4.7812902060267204</c:v>
                </c:pt>
                <c:pt idx="763">
                  <c:v>4.7773304832782202</c:v>
                </c:pt>
                <c:pt idx="764">
                  <c:v>4.7798976037408796</c:v>
                </c:pt>
                <c:pt idx="765">
                  <c:v>4.7764484976642798</c:v>
                </c:pt>
                <c:pt idx="766">
                  <c:v>4.7770230763360404</c:v>
                </c:pt>
                <c:pt idx="767">
                  <c:v>4.7710854566148502</c:v>
                </c:pt>
                <c:pt idx="768">
                  <c:v>4.7658847056637699</c:v>
                </c:pt>
                <c:pt idx="769">
                  <c:v>4.7613461614900201</c:v>
                </c:pt>
                <c:pt idx="770">
                  <c:v>4.7567111950234402</c:v>
                </c:pt>
                <c:pt idx="771">
                  <c:v>4.75387043515338</c:v>
                </c:pt>
                <c:pt idx="772">
                  <c:v>4.75640170965141</c:v>
                </c:pt>
                <c:pt idx="773">
                  <c:v>4.7617216490394298</c:v>
                </c:pt>
                <c:pt idx="774">
                  <c:v>4.7574376914364302</c:v>
                </c:pt>
                <c:pt idx="775">
                  <c:v>4.78221913156053</c:v>
                </c:pt>
                <c:pt idx="776">
                  <c:v>4.7941029013519101</c:v>
                </c:pt>
                <c:pt idx="777">
                  <c:v>4.7937351031845301</c:v>
                </c:pt>
                <c:pt idx="778">
                  <c:v>4.7990910275667398</c:v>
                </c:pt>
                <c:pt idx="779">
                  <c:v>4.8003215805197099</c:v>
                </c:pt>
                <c:pt idx="780">
                  <c:v>4.7966123646298398</c:v>
                </c:pt>
                <c:pt idx="781">
                  <c:v>4.8019056941810598</c:v>
                </c:pt>
                <c:pt idx="782">
                  <c:v>4.8010358691869897</c:v>
                </c:pt>
                <c:pt idx="783">
                  <c:v>4.7978058522099101</c:v>
                </c:pt>
                <c:pt idx="784">
                  <c:v>4.8043198575998103</c:v>
                </c:pt>
                <c:pt idx="785">
                  <c:v>4.8020769672335097</c:v>
                </c:pt>
                <c:pt idx="786">
                  <c:v>4.7982560809940997</c:v>
                </c:pt>
                <c:pt idx="787">
                  <c:v>4.7945598216770504</c:v>
                </c:pt>
                <c:pt idx="788">
                  <c:v>4.7904408297275101</c:v>
                </c:pt>
                <c:pt idx="789">
                  <c:v>4.7877126116871098</c:v>
                </c:pt>
                <c:pt idx="790">
                  <c:v>4.7894853908630504</c:v>
                </c:pt>
                <c:pt idx="791">
                  <c:v>4.7998527859159204</c:v>
                </c:pt>
                <c:pt idx="792">
                  <c:v>4.8250672089080302</c:v>
                </c:pt>
                <c:pt idx="793">
                  <c:v>4.8201386149051704</c:v>
                </c:pt>
                <c:pt idx="794">
                  <c:v>4.8147182849791701</c:v>
                </c:pt>
                <c:pt idx="795">
                  <c:v>4.8152442526823602</c:v>
                </c:pt>
                <c:pt idx="796">
                  <c:v>4.8139990481462904</c:v>
                </c:pt>
                <c:pt idx="797">
                  <c:v>4.8169681634052397</c:v>
                </c:pt>
                <c:pt idx="798">
                  <c:v>4.8147000829403499</c:v>
                </c:pt>
                <c:pt idx="799">
                  <c:v>4.8110902141561196</c:v>
                </c:pt>
                <c:pt idx="800">
                  <c:v>4.8196106824172302</c:v>
                </c:pt>
                <c:pt idx="801">
                  <c:v>4.8149455138907502</c:v>
                </c:pt>
                <c:pt idx="802">
                  <c:v>4.8116721004499601</c:v>
                </c:pt>
                <c:pt idx="803">
                  <c:v>4.8264783012561097</c:v>
                </c:pt>
                <c:pt idx="804">
                  <c:v>4.8284301726045404</c:v>
                </c:pt>
                <c:pt idx="805">
                  <c:v>4.8254288270913701</c:v>
                </c:pt>
                <c:pt idx="806">
                  <c:v>4.8214713478246498</c:v>
                </c:pt>
                <c:pt idx="807">
                  <c:v>4.8397673789288804</c:v>
                </c:pt>
                <c:pt idx="808">
                  <c:v>4.8412572990094596</c:v>
                </c:pt>
                <c:pt idx="809">
                  <c:v>4.83772746022023</c:v>
                </c:pt>
                <c:pt idx="810">
                  <c:v>4.85777217939299</c:v>
                </c:pt>
                <c:pt idx="811">
                  <c:v>4.8758558170545996</c:v>
                </c:pt>
                <c:pt idx="812">
                  <c:v>4.8732745583321604</c:v>
                </c:pt>
                <c:pt idx="813">
                  <c:v>4.8699618799812399</c:v>
                </c:pt>
                <c:pt idx="814">
                  <c:v>4.8716185921806199</c:v>
                </c:pt>
                <c:pt idx="815">
                  <c:v>4.8685899146312597</c:v>
                </c:pt>
                <c:pt idx="816">
                  <c:v>4.8644046157493497</c:v>
                </c:pt>
                <c:pt idx="817">
                  <c:v>4.8612895224147001</c:v>
                </c:pt>
                <c:pt idx="818">
                  <c:v>4.8819400329153</c:v>
                </c:pt>
                <c:pt idx="819">
                  <c:v>4.8784938886586096</c:v>
                </c:pt>
                <c:pt idx="820">
                  <c:v>4.8819679519582397</c:v>
                </c:pt>
                <c:pt idx="821">
                  <c:v>4.8995800516304397</c:v>
                </c:pt>
                <c:pt idx="822">
                  <c:v>4.8947286201493698</c:v>
                </c:pt>
                <c:pt idx="823">
                  <c:v>4.8913411418683799</c:v>
                </c:pt>
                <c:pt idx="824">
                  <c:v>4.8893650996700604</c:v>
                </c:pt>
                <c:pt idx="825">
                  <c:v>4.8844659038024698</c:v>
                </c:pt>
                <c:pt idx="826">
                  <c:v>4.8789360114932201</c:v>
                </c:pt>
                <c:pt idx="827">
                  <c:v>4.87902372414014</c:v>
                </c:pt>
                <c:pt idx="828">
                  <c:v>4.8734618993876202</c:v>
                </c:pt>
                <c:pt idx="829">
                  <c:v>4.86930371568618</c:v>
                </c:pt>
                <c:pt idx="830">
                  <c:v>4.86542756011987</c:v>
                </c:pt>
                <c:pt idx="831">
                  <c:v>4.8620821979209001</c:v>
                </c:pt>
                <c:pt idx="832">
                  <c:v>4.8579408976952099</c:v>
                </c:pt>
                <c:pt idx="833">
                  <c:v>4.8628724241891801</c:v>
                </c:pt>
                <c:pt idx="834">
                  <c:v>4.8661612260074696</c:v>
                </c:pt>
                <c:pt idx="835">
                  <c:v>4.8658341947827699</c:v>
                </c:pt>
                <c:pt idx="836">
                  <c:v>4.8601079935479197</c:v>
                </c:pt>
                <c:pt idx="837">
                  <c:v>4.8566174635521699</c:v>
                </c:pt>
                <c:pt idx="838">
                  <c:v>4.8514802413419602</c:v>
                </c:pt>
                <c:pt idx="839">
                  <c:v>4.8517541460493296</c:v>
                </c:pt>
                <c:pt idx="840">
                  <c:v>4.8513241318217801</c:v>
                </c:pt>
                <c:pt idx="841">
                  <c:v>4.8547060872354599</c:v>
                </c:pt>
                <c:pt idx="842">
                  <c:v>4.8494563465450504</c:v>
                </c:pt>
                <c:pt idx="843">
                  <c:v>4.8555447158642204</c:v>
                </c:pt>
                <c:pt idx="844">
                  <c:v>4.8745796804379298</c:v>
                </c:pt>
                <c:pt idx="845">
                  <c:v>4.8759344357230896</c:v>
                </c:pt>
                <c:pt idx="846">
                  <c:v>4.87565651808222</c:v>
                </c:pt>
                <c:pt idx="847">
                  <c:v>4.8778936883344803</c:v>
                </c:pt>
                <c:pt idx="848">
                  <c:v>4.8750792877556499</c:v>
                </c:pt>
                <c:pt idx="849">
                  <c:v>4.9011685906885001</c:v>
                </c:pt>
                <c:pt idx="850">
                  <c:v>4.8988503039064204</c:v>
                </c:pt>
                <c:pt idx="851">
                  <c:v>4.9012314560601098</c:v>
                </c:pt>
                <c:pt idx="852">
                  <c:v>4.9044044825067399</c:v>
                </c:pt>
                <c:pt idx="853">
                  <c:v>4.90782292912417</c:v>
                </c:pt>
                <c:pt idx="854">
                  <c:v>4.9051682460317201</c:v>
                </c:pt>
                <c:pt idx="855">
                  <c:v>4.9025821984793403</c:v>
                </c:pt>
                <c:pt idx="856">
                  <c:v>4.9006074729590301</c:v>
                </c:pt>
                <c:pt idx="857">
                  <c:v>4.8957428145828903</c:v>
                </c:pt>
                <c:pt idx="858">
                  <c:v>4.8997374703074499</c:v>
                </c:pt>
                <c:pt idx="859">
                  <c:v>4.9221609949721401</c:v>
                </c:pt>
                <c:pt idx="860">
                  <c:v>4.9167775738465096</c:v>
                </c:pt>
                <c:pt idx="861">
                  <c:v>4.9124979751431699</c:v>
                </c:pt>
                <c:pt idx="862">
                  <c:v>4.9279866391993901</c:v>
                </c:pt>
                <c:pt idx="863">
                  <c:v>4.9433372573541003</c:v>
                </c:pt>
                <c:pt idx="864">
                  <c:v>4.9413751485518</c:v>
                </c:pt>
                <c:pt idx="865">
                  <c:v>4.9508052740607003</c:v>
                </c:pt>
                <c:pt idx="866">
                  <c:v>4.94648365650262</c:v>
                </c:pt>
                <c:pt idx="867">
                  <c:v>4.9443769650217897</c:v>
                </c:pt>
                <c:pt idx="868">
                  <c:v>4.93924575552448</c:v>
                </c:pt>
                <c:pt idx="869">
                  <c:v>4.9398627646220596</c:v>
                </c:pt>
                <c:pt idx="870">
                  <c:v>4.9395915477118102</c:v>
                </c:pt>
                <c:pt idx="871">
                  <c:v>4.9343574198234101</c:v>
                </c:pt>
                <c:pt idx="872">
                  <c:v>4.9356555959519</c:v>
                </c:pt>
                <c:pt idx="873">
                  <c:v>4.9461675795790399</c:v>
                </c:pt>
                <c:pt idx="874">
                  <c:v>4.9511095478571496</c:v>
                </c:pt>
                <c:pt idx="875">
                  <c:v>4.9473455225539498</c:v>
                </c:pt>
                <c:pt idx="876">
                  <c:v>4.9458946667359802</c:v>
                </c:pt>
                <c:pt idx="877">
                  <c:v>4.9430720971971303</c:v>
                </c:pt>
                <c:pt idx="878">
                  <c:v>4.9455842536798302</c:v>
                </c:pt>
                <c:pt idx="879">
                  <c:v>4.9431980621066103</c:v>
                </c:pt>
                <c:pt idx="880">
                  <c:v>4.9384834876400898</c:v>
                </c:pt>
                <c:pt idx="881">
                  <c:v>4.9367527953378403</c:v>
                </c:pt>
                <c:pt idx="882">
                  <c:v>4.9329992228316302</c:v>
                </c:pt>
                <c:pt idx="883">
                  <c:v>4.9336600620174904</c:v>
                </c:pt>
                <c:pt idx="884">
                  <c:v>4.9332659939184396</c:v>
                </c:pt>
                <c:pt idx="885">
                  <c:v>4.9277843268197703</c:v>
                </c:pt>
                <c:pt idx="886">
                  <c:v>4.9288920472872704</c:v>
                </c:pt>
                <c:pt idx="887">
                  <c:v>4.9256353280071199</c:v>
                </c:pt>
                <c:pt idx="888">
                  <c:v>4.9232935162504097</c:v>
                </c:pt>
                <c:pt idx="889">
                  <c:v>4.9251676076045996</c:v>
                </c:pt>
                <c:pt idx="890">
                  <c:v>4.9245000222944002</c:v>
                </c:pt>
                <c:pt idx="891">
                  <c:v>4.9219745690412902</c:v>
                </c:pt>
                <c:pt idx="892">
                  <c:v>4.9170449587346798</c:v>
                </c:pt>
                <c:pt idx="893">
                  <c:v>4.9200415113284999</c:v>
                </c:pt>
                <c:pt idx="894">
                  <c:v>4.9150559716375302</c:v>
                </c:pt>
                <c:pt idx="895">
                  <c:v>4.9295729679666396</c:v>
                </c:pt>
                <c:pt idx="896">
                  <c:v>4.9353564858132204</c:v>
                </c:pt>
                <c:pt idx="897">
                  <c:v>4.9318079121156897</c:v>
                </c:pt>
                <c:pt idx="898">
                  <c:v>4.9341576927946003</c:v>
                </c:pt>
                <c:pt idx="899">
                  <c:v>4.92907751571882</c:v>
                </c:pt>
                <c:pt idx="900">
                  <c:v>4.9354902354072996</c:v>
                </c:pt>
                <c:pt idx="901">
                  <c:v>4.9366768221161301</c:v>
                </c:pt>
                <c:pt idx="902">
                  <c:v>4.9418068048652604</c:v>
                </c:pt>
                <c:pt idx="903">
                  <c:v>4.9398094311486096</c:v>
                </c:pt>
                <c:pt idx="904">
                  <c:v>4.9470813477067903</c:v>
                </c:pt>
                <c:pt idx="905">
                  <c:v>4.9476643399260896</c:v>
                </c:pt>
                <c:pt idx="906">
                  <c:v>4.9445826491731903</c:v>
                </c:pt>
                <c:pt idx="907">
                  <c:v>4.9440172586488904</c:v>
                </c:pt>
                <c:pt idx="908">
                  <c:v>4.9402848330364497</c:v>
                </c:pt>
                <c:pt idx="909">
                  <c:v>4.9359253995236001</c:v>
                </c:pt>
                <c:pt idx="910">
                  <c:v>4.9322039007035503</c:v>
                </c:pt>
                <c:pt idx="911">
                  <c:v>4.9282579723381996</c:v>
                </c:pt>
                <c:pt idx="912">
                  <c:v>4.92427884193454</c:v>
                </c:pt>
                <c:pt idx="913">
                  <c:v>4.9210107857409504</c:v>
                </c:pt>
                <c:pt idx="914">
                  <c:v>4.9211272812000901</c:v>
                </c:pt>
                <c:pt idx="915">
                  <c:v>4.9203704432242104</c:v>
                </c:pt>
                <c:pt idx="916">
                  <c:v>4.9293782353590698</c:v>
                </c:pt>
                <c:pt idx="917">
                  <c:v>4.9246192782304004</c:v>
                </c:pt>
                <c:pt idx="918">
                  <c:v>4.9208585133199598</c:v>
                </c:pt>
                <c:pt idx="919">
                  <c:v>4.9196431059855099</c:v>
                </c:pt>
                <c:pt idx="920">
                  <c:v>4.92321825957925</c:v>
                </c:pt>
                <c:pt idx="921">
                  <c:v>4.9180891417499497</c:v>
                </c:pt>
                <c:pt idx="922">
                  <c:v>4.9249683926799603</c:v>
                </c:pt>
                <c:pt idx="923">
                  <c:v>4.9230976507172803</c:v>
                </c:pt>
                <c:pt idx="924">
                  <c:v>4.9251502773248301</c:v>
                </c:pt>
                <c:pt idx="925">
                  <c:v>4.9221167381552497</c:v>
                </c:pt>
                <c:pt idx="926">
                  <c:v>4.9351782680905298</c:v>
                </c:pt>
                <c:pt idx="927">
                  <c:v>4.9339346723926996</c:v>
                </c:pt>
                <c:pt idx="928">
                  <c:v>4.9304998438106802</c:v>
                </c:pt>
                <c:pt idx="929">
                  <c:v>4.9275591487733799</c:v>
                </c:pt>
                <c:pt idx="930">
                  <c:v>4.9292938051684203</c:v>
                </c:pt>
                <c:pt idx="931">
                  <c:v>4.9408655295124104</c:v>
                </c:pt>
                <c:pt idx="932">
                  <c:v>4.9356002114168502</c:v>
                </c:pt>
                <c:pt idx="933">
                  <c:v>4.9424798707509501</c:v>
                </c:pt>
                <c:pt idx="934">
                  <c:v>4.9407580839801604</c:v>
                </c:pt>
                <c:pt idx="935">
                  <c:v>4.9360755163547703</c:v>
                </c:pt>
                <c:pt idx="936">
                  <c:v>4.9317375218100903</c:v>
                </c:pt>
                <c:pt idx="937">
                  <c:v>4.9405051279889296</c:v>
                </c:pt>
                <c:pt idx="938">
                  <c:v>4.9406592701852503</c:v>
                </c:pt>
                <c:pt idx="939">
                  <c:v>4.9634590621025696</c:v>
                </c:pt>
                <c:pt idx="940">
                  <c:v>4.9682582451627004</c:v>
                </c:pt>
                <c:pt idx="941">
                  <c:v>4.9696926479439698</c:v>
                </c:pt>
                <c:pt idx="942">
                  <c:v>4.9862471037139304</c:v>
                </c:pt>
                <c:pt idx="943">
                  <c:v>4.9865357879786298</c:v>
                </c:pt>
                <c:pt idx="944">
                  <c:v>4.9950464662589802</c:v>
                </c:pt>
                <c:pt idx="945">
                  <c:v>4.9911463816159101</c:v>
                </c:pt>
                <c:pt idx="946">
                  <c:v>4.9878533071776801</c:v>
                </c:pt>
                <c:pt idx="947">
                  <c:v>4.9858935146799697</c:v>
                </c:pt>
                <c:pt idx="948">
                  <c:v>5.0009174214206302</c:v>
                </c:pt>
                <c:pt idx="949">
                  <c:v>5.0253333873791002</c:v>
                </c:pt>
                <c:pt idx="950">
                  <c:v>5.0218241444708802</c:v>
                </c:pt>
                <c:pt idx="951">
                  <c:v>5.03137200082974</c:v>
                </c:pt>
                <c:pt idx="952">
                  <c:v>5.0357420224776401</c:v>
                </c:pt>
                <c:pt idx="953">
                  <c:v>5.0510535476129599</c:v>
                </c:pt>
                <c:pt idx="954">
                  <c:v>5.0477740185131497</c:v>
                </c:pt>
                <c:pt idx="955">
                  <c:v>5.0493908820725801</c:v>
                </c:pt>
                <c:pt idx="956">
                  <c:v>5.0466322750894097</c:v>
                </c:pt>
                <c:pt idx="957">
                  <c:v>5.0507987403660097</c:v>
                </c:pt>
                <c:pt idx="958">
                  <c:v>5.0530921525970003</c:v>
                </c:pt>
                <c:pt idx="959">
                  <c:v>5.0532293318851202</c:v>
                </c:pt>
                <c:pt idx="960">
                  <c:v>5.05006324177966</c:v>
                </c:pt>
                <c:pt idx="961">
                  <c:v>5.0562662097004702</c:v>
                </c:pt>
                <c:pt idx="962">
                  <c:v>5.0529489483398402</c:v>
                </c:pt>
                <c:pt idx="963">
                  <c:v>5.0585241661162099</c:v>
                </c:pt>
                <c:pt idx="964">
                  <c:v>5.0553492689288202</c:v>
                </c:pt>
                <c:pt idx="965">
                  <c:v>5.0764876222422002</c:v>
                </c:pt>
                <c:pt idx="966">
                  <c:v>5.0752701986957902</c:v>
                </c:pt>
                <c:pt idx="967">
                  <c:v>5.0711987659259004</c:v>
                </c:pt>
                <c:pt idx="968">
                  <c:v>5.06601493924647</c:v>
                </c:pt>
                <c:pt idx="969">
                  <c:v>5.0643335922384196</c:v>
                </c:pt>
                <c:pt idx="970">
                  <c:v>5.0682249150010303</c:v>
                </c:pt>
                <c:pt idx="971">
                  <c:v>5.0666977443913899</c:v>
                </c:pt>
                <c:pt idx="972">
                  <c:v>5.0796136464444199</c:v>
                </c:pt>
                <c:pt idx="973">
                  <c:v>5.07938158315104</c:v>
                </c:pt>
                <c:pt idx="974">
                  <c:v>5.0851091875643002</c:v>
                </c:pt>
                <c:pt idx="975">
                  <c:v>5.0833855537540904</c:v>
                </c:pt>
                <c:pt idx="976">
                  <c:v>5.1202232776692203</c:v>
                </c:pt>
                <c:pt idx="977">
                  <c:v>5.1185661303222503</c:v>
                </c:pt>
                <c:pt idx="978">
                  <c:v>5.1264477608549601</c:v>
                </c:pt>
                <c:pt idx="979">
                  <c:v>5.1390389646392798</c:v>
                </c:pt>
                <c:pt idx="980">
                  <c:v>5.1388038484240397</c:v>
                </c:pt>
                <c:pt idx="981">
                  <c:v>5.1369504971370201</c:v>
                </c:pt>
                <c:pt idx="982">
                  <c:v>5.1525163824494298</c:v>
                </c:pt>
                <c:pt idx="983">
                  <c:v>5.1862034256838703</c:v>
                </c:pt>
                <c:pt idx="984">
                  <c:v>5.1854375342321903</c:v>
                </c:pt>
                <c:pt idx="985">
                  <c:v>5.1826521737178002</c:v>
                </c:pt>
                <c:pt idx="986">
                  <c:v>5.1857333647928598</c:v>
                </c:pt>
                <c:pt idx="987">
                  <c:v>5.1822620549666096</c:v>
                </c:pt>
                <c:pt idx="988">
                  <c:v>5.1794417175745897</c:v>
                </c:pt>
                <c:pt idx="989">
                  <c:v>5.1914698086391304</c:v>
                </c:pt>
                <c:pt idx="990">
                  <c:v>5.1862585288073104</c:v>
                </c:pt>
                <c:pt idx="991">
                  <c:v>5.1963628241485598</c:v>
                </c:pt>
                <c:pt idx="992">
                  <c:v>5.1911573723540503</c:v>
                </c:pt>
                <c:pt idx="993">
                  <c:v>5.1897735245464496</c:v>
                </c:pt>
                <c:pt idx="994">
                  <c:v>5.1896674479968103</c:v>
                </c:pt>
                <c:pt idx="995">
                  <c:v>5.1878693923382899</c:v>
                </c:pt>
                <c:pt idx="996">
                  <c:v>5.19384688239432</c:v>
                </c:pt>
                <c:pt idx="997">
                  <c:v>5.1933424278395304</c:v>
                </c:pt>
                <c:pt idx="998">
                  <c:v>5.2136284960503803</c:v>
                </c:pt>
                <c:pt idx="999">
                  <c:v>5.2111948682359603</c:v>
                </c:pt>
                <c:pt idx="1000">
                  <c:v>5.2451687091879</c:v>
                </c:pt>
                <c:pt idx="1001">
                  <c:v>5.24168513341706</c:v>
                </c:pt>
                <c:pt idx="1002">
                  <c:v>5.2467908602826299</c:v>
                </c:pt>
                <c:pt idx="1003">
                  <c:v>5.2579825671338201</c:v>
                </c:pt>
                <c:pt idx="1004">
                  <c:v>5.2535142347766</c:v>
                </c:pt>
                <c:pt idx="1005">
                  <c:v>5.2639614184551498</c:v>
                </c:pt>
                <c:pt idx="1006">
                  <c:v>5.2689118497051499</c:v>
                </c:pt>
                <c:pt idx="1007">
                  <c:v>5.2861930091844602</c:v>
                </c:pt>
                <c:pt idx="1008">
                  <c:v>5.2843534830170498</c:v>
                </c:pt>
                <c:pt idx="1009">
                  <c:v>5.2842163235115001</c:v>
                </c:pt>
                <c:pt idx="1010">
                  <c:v>5.2935177161759999</c:v>
                </c:pt>
                <c:pt idx="1011">
                  <c:v>5.3016884903995898</c:v>
                </c:pt>
                <c:pt idx="1012">
                  <c:v>5.30204986680776</c:v>
                </c:pt>
                <c:pt idx="1013">
                  <c:v>5.2996503299661901</c:v>
                </c:pt>
                <c:pt idx="1014">
                  <c:v>5.2990520619747299</c:v>
                </c:pt>
                <c:pt idx="1015">
                  <c:v>5.3045986296817302</c:v>
                </c:pt>
                <c:pt idx="1016">
                  <c:v>5.3061480993650099</c:v>
                </c:pt>
                <c:pt idx="1017">
                  <c:v>5.3044960587411003</c:v>
                </c:pt>
                <c:pt idx="1018">
                  <c:v>5.3047337006282396</c:v>
                </c:pt>
                <c:pt idx="1019">
                  <c:v>5.30327142221857</c:v>
                </c:pt>
                <c:pt idx="1020">
                  <c:v>5.3029805427694603</c:v>
                </c:pt>
                <c:pt idx="1021">
                  <c:v>5.30946452885253</c:v>
                </c:pt>
                <c:pt idx="1022">
                  <c:v>5.3109220745581096</c:v>
                </c:pt>
                <c:pt idx="1023">
                  <c:v>5.3096019404544998</c:v>
                </c:pt>
                <c:pt idx="1024">
                  <c:v>5.3060481448281598</c:v>
                </c:pt>
                <c:pt idx="1025">
                  <c:v>5.3155087431548997</c:v>
                </c:pt>
                <c:pt idx="1026">
                  <c:v>5.3327538028622499</c:v>
                </c:pt>
                <c:pt idx="1027">
                  <c:v>5.3358120950030203</c:v>
                </c:pt>
                <c:pt idx="1028">
                  <c:v>5.3398386145170003</c:v>
                </c:pt>
                <c:pt idx="1029">
                  <c:v>5.3400197816440604</c:v>
                </c:pt>
                <c:pt idx="1030">
                  <c:v>5.3421026263748796</c:v>
                </c:pt>
                <c:pt idx="1031">
                  <c:v>5.3371284563532102</c:v>
                </c:pt>
                <c:pt idx="1032">
                  <c:v>5.3387359597895196</c:v>
                </c:pt>
                <c:pt idx="1033">
                  <c:v>5.3457396820718603</c:v>
                </c:pt>
                <c:pt idx="1034">
                  <c:v>5.3800253717588999</c:v>
                </c:pt>
                <c:pt idx="1035">
                  <c:v>5.3773526655009602</c:v>
                </c:pt>
                <c:pt idx="1036">
                  <c:v>5.3751562264073298</c:v>
                </c:pt>
                <c:pt idx="1037">
                  <c:v>5.3724903886653204</c:v>
                </c:pt>
                <c:pt idx="1038">
                  <c:v>5.3737156985535801</c:v>
                </c:pt>
                <c:pt idx="1039">
                  <c:v>5.3716971133590796</c:v>
                </c:pt>
                <c:pt idx="1040">
                  <c:v>5.3784313097207503</c:v>
                </c:pt>
                <c:pt idx="1041">
                  <c:v>5.3861175843815596</c:v>
                </c:pt>
                <c:pt idx="1042">
                  <c:v>5.3994842929576201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[diffT_mae_画图后.csv]diffT_mae!$A$1:$A$1043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[diffT_mae_画图后.csv]diffT_mae!$C$1:$C$1043</c:f>
              <c:numCache>
                <c:formatCode>0.00E+00</c:formatCode>
                <c:ptCount val="1043"/>
                <c:pt idx="0">
                  <c:v>1.6505583056901401</c:v>
                </c:pt>
                <c:pt idx="1">
                  <c:v>1.3828623866291301</c:v>
                </c:pt>
                <c:pt idx="2">
                  <c:v>1.2112337943532201</c:v>
                </c:pt>
                <c:pt idx="3">
                  <c:v>1.09904540280865</c:v>
                </c:pt>
                <c:pt idx="4">
                  <c:v>0.92482770205891196</c:v>
                </c:pt>
                <c:pt idx="5">
                  <c:v>1.1177263211978099</c:v>
                </c:pt>
                <c:pt idx="6">
                  <c:v>1.1483641959822299</c:v>
                </c:pt>
                <c:pt idx="7">
                  <c:v>1.0761470157720701</c:v>
                </c:pt>
                <c:pt idx="8">
                  <c:v>1.4512529604862601</c:v>
                </c:pt>
                <c:pt idx="9">
                  <c:v>1.6695284640625301</c:v>
                </c:pt>
                <c:pt idx="10">
                  <c:v>1.68383150860251</c:v>
                </c:pt>
                <c:pt idx="11">
                  <c:v>1.7929103818456</c:v>
                </c:pt>
                <c:pt idx="12">
                  <c:v>1.8496372199531901</c:v>
                </c:pt>
                <c:pt idx="13">
                  <c:v>1.9429316352978501</c:v>
                </c:pt>
                <c:pt idx="14">
                  <c:v>2.0491467143920201</c:v>
                </c:pt>
                <c:pt idx="15">
                  <c:v>2.2411021167312599</c:v>
                </c:pt>
                <c:pt idx="16">
                  <c:v>2.3452858911843002</c:v>
                </c:pt>
                <c:pt idx="17">
                  <c:v>2.4473462023849102</c:v>
                </c:pt>
                <c:pt idx="18">
                  <c:v>2.39642137217764</c:v>
                </c:pt>
                <c:pt idx="19">
                  <c:v>2.4627013967536899</c:v>
                </c:pt>
                <c:pt idx="20">
                  <c:v>2.37461926423634</c:v>
                </c:pt>
                <c:pt idx="21">
                  <c:v>2.28841750514139</c:v>
                </c:pt>
                <c:pt idx="22">
                  <c:v>2.2988237146983299</c:v>
                </c:pt>
                <c:pt idx="23">
                  <c:v>2.4353255766421098</c:v>
                </c:pt>
                <c:pt idx="24">
                  <c:v>2.3527906776910599</c:v>
                </c:pt>
                <c:pt idx="25">
                  <c:v>2.3429877876310701</c:v>
                </c:pt>
                <c:pt idx="26">
                  <c:v>2.41190938425293</c:v>
                </c:pt>
                <c:pt idx="27">
                  <c:v>2.4126650874924498</c:v>
                </c:pt>
                <c:pt idx="28">
                  <c:v>2.43448243287758</c:v>
                </c:pt>
                <c:pt idx="29">
                  <c:v>2.42799828747658</c:v>
                </c:pt>
                <c:pt idx="30">
                  <c:v>2.5298092225234599</c:v>
                </c:pt>
                <c:pt idx="31">
                  <c:v>3.0739080642178198</c:v>
                </c:pt>
                <c:pt idx="32">
                  <c:v>3.10404523343434</c:v>
                </c:pt>
                <c:pt idx="33">
                  <c:v>3.12082951914471</c:v>
                </c:pt>
                <c:pt idx="34">
                  <c:v>3.1738301680534899</c:v>
                </c:pt>
                <c:pt idx="35">
                  <c:v>3.1601246506426199</c:v>
                </c:pt>
                <c:pt idx="36">
                  <c:v>3.1090350879453701</c:v>
                </c:pt>
                <c:pt idx="37">
                  <c:v>3.1594183528692699</c:v>
                </c:pt>
                <c:pt idx="38">
                  <c:v>3.3523249043630798</c:v>
                </c:pt>
                <c:pt idx="39">
                  <c:v>3.6439609896277299</c:v>
                </c:pt>
                <c:pt idx="40">
                  <c:v>3.7375838817752598</c:v>
                </c:pt>
                <c:pt idx="41">
                  <c:v>3.6613883832194598</c:v>
                </c:pt>
                <c:pt idx="42">
                  <c:v>3.7261378479384999</c:v>
                </c:pt>
                <c:pt idx="43">
                  <c:v>3.6841156371071002</c:v>
                </c:pt>
                <c:pt idx="44">
                  <c:v>4.0079290678148602</c:v>
                </c:pt>
                <c:pt idx="45">
                  <c:v>3.97057542907072</c:v>
                </c:pt>
                <c:pt idx="46">
                  <c:v>3.90489813735085</c:v>
                </c:pt>
                <c:pt idx="47">
                  <c:v>3.9548104410207299</c:v>
                </c:pt>
                <c:pt idx="48">
                  <c:v>3.8919942370834</c:v>
                </c:pt>
                <c:pt idx="49">
                  <c:v>3.83761408830228</c:v>
                </c:pt>
                <c:pt idx="50">
                  <c:v>3.93817097637816</c:v>
                </c:pt>
                <c:pt idx="51">
                  <c:v>3.91402708036241</c:v>
                </c:pt>
                <c:pt idx="52">
                  <c:v>3.91279968757128</c:v>
                </c:pt>
                <c:pt idx="53">
                  <c:v>3.8647457188087802</c:v>
                </c:pt>
                <c:pt idx="54">
                  <c:v>3.8206437268889899</c:v>
                </c:pt>
                <c:pt idx="55">
                  <c:v>3.7589316970379598</c:v>
                </c:pt>
                <c:pt idx="56">
                  <c:v>3.7281549735006698</c:v>
                </c:pt>
                <c:pt idx="57">
                  <c:v>3.86259972477407</c:v>
                </c:pt>
                <c:pt idx="58">
                  <c:v>3.8947232378310002</c:v>
                </c:pt>
                <c:pt idx="59">
                  <c:v>3.87306849792457</c:v>
                </c:pt>
                <c:pt idx="60">
                  <c:v>3.8709502249282899</c:v>
                </c:pt>
                <c:pt idx="61">
                  <c:v>3.83166829173256</c:v>
                </c:pt>
                <c:pt idx="62">
                  <c:v>3.8315078827486699</c:v>
                </c:pt>
                <c:pt idx="63">
                  <c:v>3.9033778288799499</c:v>
                </c:pt>
                <c:pt idx="64">
                  <c:v>3.8746490918472198</c:v>
                </c:pt>
                <c:pt idx="65">
                  <c:v>3.9331383844305399</c:v>
                </c:pt>
                <c:pt idx="66">
                  <c:v>3.8824983102626298</c:v>
                </c:pt>
                <c:pt idx="67">
                  <c:v>3.8278478858960199</c:v>
                </c:pt>
                <c:pt idx="68">
                  <c:v>3.7750735852232902</c:v>
                </c:pt>
                <c:pt idx="69">
                  <c:v>3.7251922097871399</c:v>
                </c:pt>
                <c:pt idx="70">
                  <c:v>3.7377666395567402</c:v>
                </c:pt>
                <c:pt idx="71">
                  <c:v>3.7521091433388798</c:v>
                </c:pt>
                <c:pt idx="72">
                  <c:v>3.7707920997658002</c:v>
                </c:pt>
                <c:pt idx="73">
                  <c:v>3.7618948218165</c:v>
                </c:pt>
                <c:pt idx="74">
                  <c:v>3.7137951715373401</c:v>
                </c:pt>
                <c:pt idx="75">
                  <c:v>3.68477075363875</c:v>
                </c:pt>
                <c:pt idx="76">
                  <c:v>3.6527085663012402</c:v>
                </c:pt>
                <c:pt idx="77">
                  <c:v>3.61537637794931</c:v>
                </c:pt>
                <c:pt idx="78">
                  <c:v>3.58952786700933</c:v>
                </c:pt>
                <c:pt idx="79">
                  <c:v>3.7644672954060701</c:v>
                </c:pt>
                <c:pt idx="80">
                  <c:v>3.7251887539336699</c:v>
                </c:pt>
                <c:pt idx="81">
                  <c:v>3.7387405800742002</c:v>
                </c:pt>
                <c:pt idx="82">
                  <c:v>3.73835025726477</c:v>
                </c:pt>
                <c:pt idx="83">
                  <c:v>3.7227917739657999</c:v>
                </c:pt>
                <c:pt idx="84">
                  <c:v>3.7548012677181899</c:v>
                </c:pt>
                <c:pt idx="85">
                  <c:v>3.7267204285377802</c:v>
                </c:pt>
                <c:pt idx="86">
                  <c:v>3.7212300396161</c:v>
                </c:pt>
                <c:pt idx="87">
                  <c:v>3.8277278443727698</c:v>
                </c:pt>
                <c:pt idx="88">
                  <c:v>3.7958717369378201</c:v>
                </c:pt>
                <c:pt idx="89">
                  <c:v>3.7623987722597199</c:v>
                </c:pt>
                <c:pt idx="90">
                  <c:v>3.7600921486755801</c:v>
                </c:pt>
                <c:pt idx="91">
                  <c:v>3.8018940951734801</c:v>
                </c:pt>
                <c:pt idx="92">
                  <c:v>3.7942905054660199</c:v>
                </c:pt>
                <c:pt idx="93">
                  <c:v>3.8054427329121698</c:v>
                </c:pt>
                <c:pt idx="94">
                  <c:v>3.7697591238973902</c:v>
                </c:pt>
                <c:pt idx="95">
                  <c:v>3.7633589747923502</c:v>
                </c:pt>
                <c:pt idx="96">
                  <c:v>3.7356293914166598</c:v>
                </c:pt>
                <c:pt idx="97">
                  <c:v>3.73739752664431</c:v>
                </c:pt>
                <c:pt idx="98">
                  <c:v>3.7366054328774898</c:v>
                </c:pt>
                <c:pt idx="99">
                  <c:v>3.8798970439718001</c:v>
                </c:pt>
                <c:pt idx="100">
                  <c:v>3.8466850758644799</c:v>
                </c:pt>
                <c:pt idx="101">
                  <c:v>3.83911541720604</c:v>
                </c:pt>
                <c:pt idx="102">
                  <c:v>3.82475084835511</c:v>
                </c:pt>
                <c:pt idx="103">
                  <c:v>3.8151111866540601</c:v>
                </c:pt>
                <c:pt idx="104">
                  <c:v>3.7833978638200301</c:v>
                </c:pt>
                <c:pt idx="105">
                  <c:v>3.7552999604692801</c:v>
                </c:pt>
                <c:pt idx="106">
                  <c:v>3.7378370770102398</c:v>
                </c:pt>
                <c:pt idx="107">
                  <c:v>3.7723560097065501</c:v>
                </c:pt>
                <c:pt idx="108">
                  <c:v>3.7803185631203702</c:v>
                </c:pt>
                <c:pt idx="109">
                  <c:v>3.7851584307731998</c:v>
                </c:pt>
                <c:pt idx="110">
                  <c:v>3.80046706716589</c:v>
                </c:pt>
                <c:pt idx="111">
                  <c:v>3.8083248945692398</c:v>
                </c:pt>
                <c:pt idx="112">
                  <c:v>3.77685748390167</c:v>
                </c:pt>
                <c:pt idx="113">
                  <c:v>3.7469271499999102</c:v>
                </c:pt>
                <c:pt idx="114">
                  <c:v>3.7928526241090501</c:v>
                </c:pt>
                <c:pt idx="115">
                  <c:v>3.83085605833696</c:v>
                </c:pt>
                <c:pt idx="116">
                  <c:v>3.8267452642236499</c:v>
                </c:pt>
                <c:pt idx="117">
                  <c:v>3.7973128556164402</c:v>
                </c:pt>
                <c:pt idx="118">
                  <c:v>3.77562861735053</c:v>
                </c:pt>
                <c:pt idx="119">
                  <c:v>3.7635001032872899</c:v>
                </c:pt>
                <c:pt idx="120">
                  <c:v>3.73836930451996</c:v>
                </c:pt>
                <c:pt idx="121">
                  <c:v>3.7265606357388399</c:v>
                </c:pt>
                <c:pt idx="122">
                  <c:v>3.7361259299294498</c:v>
                </c:pt>
                <c:pt idx="123">
                  <c:v>3.7075251201490902</c:v>
                </c:pt>
                <c:pt idx="124">
                  <c:v>3.67912359100686</c:v>
                </c:pt>
                <c:pt idx="125">
                  <c:v>3.6697338953769401</c:v>
                </c:pt>
                <c:pt idx="126">
                  <c:v>3.7497465815118902</c:v>
                </c:pt>
                <c:pt idx="127">
                  <c:v>3.7266573197374799</c:v>
                </c:pt>
                <c:pt idx="128">
                  <c:v>3.7026345501428599</c:v>
                </c:pt>
                <c:pt idx="129">
                  <c:v>3.7023024355766898</c:v>
                </c:pt>
                <c:pt idx="130">
                  <c:v>3.6917749583835899</c:v>
                </c:pt>
                <c:pt idx="131">
                  <c:v>3.6837019138062201</c:v>
                </c:pt>
                <c:pt idx="132">
                  <c:v>3.6604516669032598</c:v>
                </c:pt>
                <c:pt idx="133">
                  <c:v>3.6768907553785501</c:v>
                </c:pt>
                <c:pt idx="134">
                  <c:v>3.66157675418795</c:v>
                </c:pt>
                <c:pt idx="135">
                  <c:v>3.7032461370938599</c:v>
                </c:pt>
                <c:pt idx="136">
                  <c:v>3.7860837742240601</c:v>
                </c:pt>
                <c:pt idx="137">
                  <c:v>3.8059607121624599</c:v>
                </c:pt>
                <c:pt idx="138">
                  <c:v>3.7973175261637699</c:v>
                </c:pt>
                <c:pt idx="139">
                  <c:v>3.81728967742416</c:v>
                </c:pt>
                <c:pt idx="140">
                  <c:v>3.8058541034391098</c:v>
                </c:pt>
                <c:pt idx="141">
                  <c:v>3.8036860350853701</c:v>
                </c:pt>
                <c:pt idx="142">
                  <c:v>3.8756892984053399</c:v>
                </c:pt>
                <c:pt idx="143">
                  <c:v>3.8534986097343702</c:v>
                </c:pt>
                <c:pt idx="144">
                  <c:v>3.8382885611283899</c:v>
                </c:pt>
                <c:pt idx="145">
                  <c:v>3.8182434188003298</c:v>
                </c:pt>
                <c:pt idx="146">
                  <c:v>3.8382350164235102</c:v>
                </c:pt>
                <c:pt idx="147">
                  <c:v>3.8319329675747098</c:v>
                </c:pt>
                <c:pt idx="148">
                  <c:v>3.8309184304272801</c:v>
                </c:pt>
                <c:pt idx="149">
                  <c:v>3.8179164016590699</c:v>
                </c:pt>
                <c:pt idx="150">
                  <c:v>3.8090614470792001</c:v>
                </c:pt>
                <c:pt idx="151">
                  <c:v>3.8303970138822199</c:v>
                </c:pt>
                <c:pt idx="152">
                  <c:v>3.8359794125070499</c:v>
                </c:pt>
                <c:pt idx="153">
                  <c:v>3.8145716539187302</c:v>
                </c:pt>
                <c:pt idx="154">
                  <c:v>3.8090463279336402</c:v>
                </c:pt>
                <c:pt idx="155">
                  <c:v>3.8265388249647998</c:v>
                </c:pt>
                <c:pt idx="156">
                  <c:v>3.8131892695506799</c:v>
                </c:pt>
                <c:pt idx="157">
                  <c:v>3.7918842687790399</c:v>
                </c:pt>
                <c:pt idx="158">
                  <c:v>3.7912844681573001</c:v>
                </c:pt>
                <c:pt idx="159">
                  <c:v>3.7778259577521802</c:v>
                </c:pt>
                <c:pt idx="160">
                  <c:v>3.7634932980032301</c:v>
                </c:pt>
                <c:pt idx="161">
                  <c:v>3.74732135777416</c:v>
                </c:pt>
                <c:pt idx="162">
                  <c:v>3.7456628793761699</c:v>
                </c:pt>
                <c:pt idx="163">
                  <c:v>3.74842718826328</c:v>
                </c:pt>
                <c:pt idx="164">
                  <c:v>3.73246104965019</c:v>
                </c:pt>
                <c:pt idx="165">
                  <c:v>3.7309670468887699</c:v>
                </c:pt>
                <c:pt idx="166">
                  <c:v>3.7456864314253902</c:v>
                </c:pt>
                <c:pt idx="167">
                  <c:v>3.7366637998526802</c:v>
                </c:pt>
                <c:pt idx="168">
                  <c:v>3.7467452197086302</c:v>
                </c:pt>
                <c:pt idx="169">
                  <c:v>3.7405548898347898</c:v>
                </c:pt>
                <c:pt idx="170">
                  <c:v>3.8080761626955502</c:v>
                </c:pt>
                <c:pt idx="171">
                  <c:v>3.81130995629844</c:v>
                </c:pt>
                <c:pt idx="172">
                  <c:v>3.7948335953691701</c:v>
                </c:pt>
                <c:pt idx="173">
                  <c:v>3.8027564921832901</c:v>
                </c:pt>
                <c:pt idx="174">
                  <c:v>3.80737762494411</c:v>
                </c:pt>
                <c:pt idx="175">
                  <c:v>3.8092458141271002</c:v>
                </c:pt>
                <c:pt idx="176">
                  <c:v>3.8021233872064601</c:v>
                </c:pt>
                <c:pt idx="177">
                  <c:v>3.8253322159310699</c:v>
                </c:pt>
                <c:pt idx="178">
                  <c:v>3.83062791883627</c:v>
                </c:pt>
                <c:pt idx="179">
                  <c:v>3.8101603126166701</c:v>
                </c:pt>
                <c:pt idx="180">
                  <c:v>3.8233104880574098</c:v>
                </c:pt>
                <c:pt idx="181">
                  <c:v>3.8039497254665302</c:v>
                </c:pt>
                <c:pt idx="182">
                  <c:v>3.8339792951431702</c:v>
                </c:pt>
                <c:pt idx="183">
                  <c:v>3.8599260309563901</c:v>
                </c:pt>
                <c:pt idx="184">
                  <c:v>3.8578054232473602</c:v>
                </c:pt>
                <c:pt idx="185">
                  <c:v>3.8757338504071401</c:v>
                </c:pt>
                <c:pt idx="186">
                  <c:v>3.86563590299138</c:v>
                </c:pt>
                <c:pt idx="187">
                  <c:v>3.85479199989298</c:v>
                </c:pt>
                <c:pt idx="188">
                  <c:v>3.8429975720545699</c:v>
                </c:pt>
                <c:pt idx="189">
                  <c:v>3.8274767654552702</c:v>
                </c:pt>
                <c:pt idx="190">
                  <c:v>3.8325946030901998</c:v>
                </c:pt>
                <c:pt idx="191">
                  <c:v>3.8160252351387798</c:v>
                </c:pt>
                <c:pt idx="192">
                  <c:v>3.8067348236433101</c:v>
                </c:pt>
                <c:pt idx="193">
                  <c:v>3.8021310594080702</c:v>
                </c:pt>
                <c:pt idx="194">
                  <c:v>3.7890669601224101</c:v>
                </c:pt>
                <c:pt idx="195">
                  <c:v>3.77686027016806</c:v>
                </c:pt>
                <c:pt idx="196">
                  <c:v>3.7736274431955401</c:v>
                </c:pt>
                <c:pt idx="197">
                  <c:v>3.7565662760826801</c:v>
                </c:pt>
                <c:pt idx="198">
                  <c:v>3.74976150362536</c:v>
                </c:pt>
                <c:pt idx="199">
                  <c:v>3.7723661316829</c:v>
                </c:pt>
                <c:pt idx="200">
                  <c:v>3.77536307932627</c:v>
                </c:pt>
                <c:pt idx="201">
                  <c:v>3.7788155421330099</c:v>
                </c:pt>
                <c:pt idx="202">
                  <c:v>3.76912305141223</c:v>
                </c:pt>
                <c:pt idx="203">
                  <c:v>3.7512192884674298</c:v>
                </c:pt>
                <c:pt idx="204">
                  <c:v>3.7458514785988202</c:v>
                </c:pt>
                <c:pt idx="205">
                  <c:v>3.7396359548542502</c:v>
                </c:pt>
                <c:pt idx="206">
                  <c:v>3.72882352572142</c:v>
                </c:pt>
                <c:pt idx="207">
                  <c:v>3.8160191145412301</c:v>
                </c:pt>
                <c:pt idx="208">
                  <c:v>3.8090767593868202</c:v>
                </c:pt>
                <c:pt idx="209">
                  <c:v>3.7993725799024198</c:v>
                </c:pt>
                <c:pt idx="210">
                  <c:v>3.81704728501906</c:v>
                </c:pt>
                <c:pt idx="211">
                  <c:v>3.8301421791386301</c:v>
                </c:pt>
                <c:pt idx="212">
                  <c:v>3.8218875823219101</c:v>
                </c:pt>
                <c:pt idx="213">
                  <c:v>3.8183888542818698</c:v>
                </c:pt>
                <c:pt idx="214">
                  <c:v>3.80896331511804</c:v>
                </c:pt>
                <c:pt idx="215">
                  <c:v>3.8108276417642801</c:v>
                </c:pt>
                <c:pt idx="216">
                  <c:v>3.8018663615056298</c:v>
                </c:pt>
                <c:pt idx="217">
                  <c:v>3.8351528308731702</c:v>
                </c:pt>
                <c:pt idx="218">
                  <c:v>3.8508835623036801</c:v>
                </c:pt>
                <c:pt idx="219">
                  <c:v>3.8411467669947101</c:v>
                </c:pt>
                <c:pt idx="220">
                  <c:v>3.8587262691375699</c:v>
                </c:pt>
                <c:pt idx="221">
                  <c:v>3.8601925951994498</c:v>
                </c:pt>
                <c:pt idx="222">
                  <c:v>3.8482327761695201</c:v>
                </c:pt>
                <c:pt idx="223">
                  <c:v>3.83161096302213</c:v>
                </c:pt>
                <c:pt idx="224">
                  <c:v>3.8194890891209798</c:v>
                </c:pt>
                <c:pt idx="225">
                  <c:v>3.81082253500729</c:v>
                </c:pt>
                <c:pt idx="226">
                  <c:v>3.7984737323144202</c:v>
                </c:pt>
                <c:pt idx="227">
                  <c:v>3.8362226520336198</c:v>
                </c:pt>
                <c:pt idx="228">
                  <c:v>3.8357730095338001</c:v>
                </c:pt>
                <c:pt idx="229">
                  <c:v>3.85032661256355</c:v>
                </c:pt>
                <c:pt idx="230">
                  <c:v>3.8839440260657399</c:v>
                </c:pt>
                <c:pt idx="231">
                  <c:v>3.8814387945961002</c:v>
                </c:pt>
                <c:pt idx="232">
                  <c:v>3.8865074735277099</c:v>
                </c:pt>
                <c:pt idx="233">
                  <c:v>3.8735630488355901</c:v>
                </c:pt>
                <c:pt idx="234">
                  <c:v>3.8598032610991102</c:v>
                </c:pt>
                <c:pt idx="235">
                  <c:v>3.8728495301563699</c:v>
                </c:pt>
                <c:pt idx="236">
                  <c:v>3.8801073105946702</c:v>
                </c:pt>
                <c:pt idx="237">
                  <c:v>3.87923857317486</c:v>
                </c:pt>
                <c:pt idx="238">
                  <c:v>3.8790495401362501</c:v>
                </c:pt>
                <c:pt idx="239">
                  <c:v>3.8688841451537801</c:v>
                </c:pt>
                <c:pt idx="240">
                  <c:v>3.8683779747552398</c:v>
                </c:pt>
                <c:pt idx="241">
                  <c:v>3.8672717801158099</c:v>
                </c:pt>
                <c:pt idx="242">
                  <c:v>3.9215526460195602</c:v>
                </c:pt>
                <c:pt idx="243">
                  <c:v>3.9086369707956901</c:v>
                </c:pt>
                <c:pt idx="244">
                  <c:v>3.8937891823309099</c:v>
                </c:pt>
                <c:pt idx="245">
                  <c:v>3.8855974113187002</c:v>
                </c:pt>
                <c:pt idx="246">
                  <c:v>3.8783401668028299</c:v>
                </c:pt>
                <c:pt idx="247">
                  <c:v>3.8924178447413298</c:v>
                </c:pt>
                <c:pt idx="248">
                  <c:v>3.8870551822900299</c:v>
                </c:pt>
                <c:pt idx="249">
                  <c:v>3.8748789245075002</c:v>
                </c:pt>
                <c:pt idx="250">
                  <c:v>3.8673134253768202</c:v>
                </c:pt>
                <c:pt idx="251">
                  <c:v>3.8569303626303801</c:v>
                </c:pt>
                <c:pt idx="252">
                  <c:v>3.84414655950017</c:v>
                </c:pt>
                <c:pt idx="253">
                  <c:v>3.85464903770995</c:v>
                </c:pt>
                <c:pt idx="254">
                  <c:v>3.8413320682185499</c:v>
                </c:pt>
                <c:pt idx="255">
                  <c:v>3.84598613465104</c:v>
                </c:pt>
                <c:pt idx="256">
                  <c:v>3.8467211309593701</c:v>
                </c:pt>
                <c:pt idx="257">
                  <c:v>3.8363153114506798</c:v>
                </c:pt>
                <c:pt idx="258">
                  <c:v>3.8285860948116501</c:v>
                </c:pt>
                <c:pt idx="259">
                  <c:v>3.8280919964889901</c:v>
                </c:pt>
                <c:pt idx="260">
                  <c:v>3.8268534926805402</c:v>
                </c:pt>
                <c:pt idx="261">
                  <c:v>3.8146435761510702</c:v>
                </c:pt>
                <c:pt idx="262">
                  <c:v>3.8221931056017202</c:v>
                </c:pt>
                <c:pt idx="263">
                  <c:v>3.8083136904652699</c:v>
                </c:pt>
                <c:pt idx="264">
                  <c:v>3.8176034101183598</c:v>
                </c:pt>
                <c:pt idx="265">
                  <c:v>3.8106983144444002</c:v>
                </c:pt>
                <c:pt idx="266">
                  <c:v>3.8160858577207502</c:v>
                </c:pt>
                <c:pt idx="267">
                  <c:v>3.8234453640692498</c:v>
                </c:pt>
                <c:pt idx="268">
                  <c:v>3.81898386712676</c:v>
                </c:pt>
                <c:pt idx="269">
                  <c:v>3.82634401917828</c:v>
                </c:pt>
                <c:pt idx="270">
                  <c:v>3.8358093258881398</c:v>
                </c:pt>
                <c:pt idx="271">
                  <c:v>3.8289272595450399</c:v>
                </c:pt>
                <c:pt idx="272">
                  <c:v>3.8261126590444099</c:v>
                </c:pt>
                <c:pt idx="273">
                  <c:v>3.8208260213025702</c:v>
                </c:pt>
                <c:pt idx="274">
                  <c:v>3.8104168931954701</c:v>
                </c:pt>
                <c:pt idx="275">
                  <c:v>3.8173855650964601</c:v>
                </c:pt>
                <c:pt idx="276">
                  <c:v>3.8040403047749898</c:v>
                </c:pt>
                <c:pt idx="277">
                  <c:v>3.8352527197218498</c:v>
                </c:pt>
                <c:pt idx="278">
                  <c:v>3.8323417375658799</c:v>
                </c:pt>
                <c:pt idx="279">
                  <c:v>3.8229404024934701</c:v>
                </c:pt>
                <c:pt idx="280">
                  <c:v>3.8365717909848098</c:v>
                </c:pt>
                <c:pt idx="281">
                  <c:v>3.8264208096355099</c:v>
                </c:pt>
                <c:pt idx="282">
                  <c:v>3.8138144158193699</c:v>
                </c:pt>
                <c:pt idx="283">
                  <c:v>3.80179904823432</c:v>
                </c:pt>
                <c:pt idx="284">
                  <c:v>3.8277546312005599</c:v>
                </c:pt>
                <c:pt idx="285">
                  <c:v>3.8195721004294101</c:v>
                </c:pt>
                <c:pt idx="286">
                  <c:v>3.8065052752661099</c:v>
                </c:pt>
                <c:pt idx="287">
                  <c:v>3.7992871665651</c:v>
                </c:pt>
                <c:pt idx="288">
                  <c:v>3.8376050479233901</c:v>
                </c:pt>
                <c:pt idx="289">
                  <c:v>3.83944193233223</c:v>
                </c:pt>
                <c:pt idx="290">
                  <c:v>3.8368912978068401</c:v>
                </c:pt>
                <c:pt idx="291">
                  <c:v>3.8295744309407</c:v>
                </c:pt>
                <c:pt idx="292">
                  <c:v>3.8250578357579101</c:v>
                </c:pt>
                <c:pt idx="293">
                  <c:v>3.82985919985118</c:v>
                </c:pt>
                <c:pt idx="294">
                  <c:v>3.8345842707381901</c:v>
                </c:pt>
                <c:pt idx="295">
                  <c:v>3.8300265233575002</c:v>
                </c:pt>
                <c:pt idx="296">
                  <c:v>3.8261733511767901</c:v>
                </c:pt>
                <c:pt idx="297">
                  <c:v>3.8174702939006502</c:v>
                </c:pt>
                <c:pt idx="298">
                  <c:v>3.8058798885146801</c:v>
                </c:pt>
                <c:pt idx="299">
                  <c:v>3.8002128990116102</c:v>
                </c:pt>
                <c:pt idx="300">
                  <c:v>3.7877694364210202</c:v>
                </c:pt>
                <c:pt idx="301">
                  <c:v>3.8250878191926101</c:v>
                </c:pt>
                <c:pt idx="302">
                  <c:v>3.8321383514316101</c:v>
                </c:pt>
                <c:pt idx="303">
                  <c:v>3.8248729175528</c:v>
                </c:pt>
                <c:pt idx="304">
                  <c:v>3.8214045749119698</c:v>
                </c:pt>
                <c:pt idx="305">
                  <c:v>3.81431990431751</c:v>
                </c:pt>
                <c:pt idx="306">
                  <c:v>3.8191710493417999</c:v>
                </c:pt>
                <c:pt idx="307">
                  <c:v>3.8085739890129702</c:v>
                </c:pt>
                <c:pt idx="308">
                  <c:v>3.8002416893485802</c:v>
                </c:pt>
                <c:pt idx="309">
                  <c:v>3.7883191686169599</c:v>
                </c:pt>
                <c:pt idx="310">
                  <c:v>3.7878908340573898</c:v>
                </c:pt>
                <c:pt idx="311">
                  <c:v>3.78374745428642</c:v>
                </c:pt>
                <c:pt idx="312">
                  <c:v>3.7840373755907599</c:v>
                </c:pt>
                <c:pt idx="313">
                  <c:v>3.7721707040619101</c:v>
                </c:pt>
                <c:pt idx="314">
                  <c:v>3.7775717149413799</c:v>
                </c:pt>
                <c:pt idx="315">
                  <c:v>3.76604131170195</c:v>
                </c:pt>
                <c:pt idx="316">
                  <c:v>3.7703773673193499</c:v>
                </c:pt>
                <c:pt idx="317">
                  <c:v>3.7677778131520001</c:v>
                </c:pt>
                <c:pt idx="318">
                  <c:v>3.76138159249698</c:v>
                </c:pt>
                <c:pt idx="319">
                  <c:v>3.7593923554432398</c:v>
                </c:pt>
                <c:pt idx="320">
                  <c:v>3.75894476168361</c:v>
                </c:pt>
                <c:pt idx="321">
                  <c:v>3.7568960230653201</c:v>
                </c:pt>
                <c:pt idx="322">
                  <c:v>3.7485194790343699</c:v>
                </c:pt>
                <c:pt idx="323">
                  <c:v>3.7440050953847002</c:v>
                </c:pt>
                <c:pt idx="324">
                  <c:v>3.7362272930343998</c:v>
                </c:pt>
                <c:pt idx="325">
                  <c:v>3.7387750164231299</c:v>
                </c:pt>
                <c:pt idx="326">
                  <c:v>3.7308929959986501</c:v>
                </c:pt>
                <c:pt idx="327">
                  <c:v>3.7357250900743399</c:v>
                </c:pt>
                <c:pt idx="328">
                  <c:v>3.7324350768913002</c:v>
                </c:pt>
                <c:pt idx="329">
                  <c:v>3.7391514126789098</c:v>
                </c:pt>
                <c:pt idx="330">
                  <c:v>3.7398843209590602</c:v>
                </c:pt>
                <c:pt idx="331">
                  <c:v>3.7383257441984101</c:v>
                </c:pt>
                <c:pt idx="332">
                  <c:v>3.7533103825699001</c:v>
                </c:pt>
                <c:pt idx="333">
                  <c:v>3.7431357357583801</c:v>
                </c:pt>
                <c:pt idx="334">
                  <c:v>3.7559417454420601</c:v>
                </c:pt>
                <c:pt idx="335">
                  <c:v>3.74680004177196</c:v>
                </c:pt>
                <c:pt idx="336">
                  <c:v>3.7574488409686899</c:v>
                </c:pt>
                <c:pt idx="337">
                  <c:v>3.7516585633623101</c:v>
                </c:pt>
                <c:pt idx="338">
                  <c:v>3.7644169854060201</c:v>
                </c:pt>
                <c:pt idx="339">
                  <c:v>3.7604267488957901</c:v>
                </c:pt>
                <c:pt idx="340">
                  <c:v>3.7607443129617502</c:v>
                </c:pt>
                <c:pt idx="341">
                  <c:v>3.7561276976659399</c:v>
                </c:pt>
                <c:pt idx="342">
                  <c:v>3.7645234720907399</c:v>
                </c:pt>
                <c:pt idx="343">
                  <c:v>3.7675733673785499</c:v>
                </c:pt>
                <c:pt idx="344">
                  <c:v>3.7603791924429602</c:v>
                </c:pt>
                <c:pt idx="345">
                  <c:v>3.7526238465186501</c:v>
                </c:pt>
                <c:pt idx="346">
                  <c:v>3.74653464848017</c:v>
                </c:pt>
                <c:pt idx="347">
                  <c:v>3.7511013051852502</c:v>
                </c:pt>
                <c:pt idx="348">
                  <c:v>3.7493936695535899</c:v>
                </c:pt>
                <c:pt idx="349">
                  <c:v>3.7592067429434599</c:v>
                </c:pt>
                <c:pt idx="350">
                  <c:v>3.7779059800300199</c:v>
                </c:pt>
                <c:pt idx="351">
                  <c:v>3.7738658369115998</c:v>
                </c:pt>
                <c:pt idx="352">
                  <c:v>3.7640137870807502</c:v>
                </c:pt>
                <c:pt idx="353">
                  <c:v>3.7585535452992098</c:v>
                </c:pt>
                <c:pt idx="354">
                  <c:v>3.7610612023958598</c:v>
                </c:pt>
                <c:pt idx="355">
                  <c:v>3.7585416521690802</c:v>
                </c:pt>
                <c:pt idx="356">
                  <c:v>3.7557628387165898</c:v>
                </c:pt>
                <c:pt idx="357">
                  <c:v>3.7709861311756798</c:v>
                </c:pt>
                <c:pt idx="358">
                  <c:v>3.7628854004881398</c:v>
                </c:pt>
                <c:pt idx="359">
                  <c:v>3.7575949784319098</c:v>
                </c:pt>
                <c:pt idx="360">
                  <c:v>3.74876331350778</c:v>
                </c:pt>
                <c:pt idx="361">
                  <c:v>3.76087568798813</c:v>
                </c:pt>
                <c:pt idx="362">
                  <c:v>3.7655192071541301</c:v>
                </c:pt>
                <c:pt idx="363">
                  <c:v>3.7608275236273698</c:v>
                </c:pt>
                <c:pt idx="364">
                  <c:v>3.77198638006548</c:v>
                </c:pt>
                <c:pt idx="365">
                  <c:v>3.7775014140963998</c:v>
                </c:pt>
                <c:pt idx="366">
                  <c:v>3.7725525170614298</c:v>
                </c:pt>
                <c:pt idx="367">
                  <c:v>3.7688173345365401</c:v>
                </c:pt>
                <c:pt idx="368">
                  <c:v>3.7601004489097498</c:v>
                </c:pt>
                <c:pt idx="369">
                  <c:v>3.7782465419379401</c:v>
                </c:pt>
                <c:pt idx="370">
                  <c:v>3.7740075424093802</c:v>
                </c:pt>
                <c:pt idx="371">
                  <c:v>3.77659270496879</c:v>
                </c:pt>
                <c:pt idx="372">
                  <c:v>3.77859628352217</c:v>
                </c:pt>
                <c:pt idx="373">
                  <c:v>3.7805347015577699</c:v>
                </c:pt>
                <c:pt idx="374">
                  <c:v>3.7744823606771898</c:v>
                </c:pt>
                <c:pt idx="375">
                  <c:v>3.7645155820198002</c:v>
                </c:pt>
                <c:pt idx="376">
                  <c:v>3.7551920159850298</c:v>
                </c:pt>
                <c:pt idx="377">
                  <c:v>3.7560737864654299</c:v>
                </c:pt>
                <c:pt idx="378">
                  <c:v>3.7669052042484101</c:v>
                </c:pt>
                <c:pt idx="379">
                  <c:v>3.7674768842922601</c:v>
                </c:pt>
                <c:pt idx="380">
                  <c:v>3.7625779169786902</c:v>
                </c:pt>
                <c:pt idx="381">
                  <c:v>3.7581959808850902</c:v>
                </c:pt>
                <c:pt idx="382">
                  <c:v>3.75711548153817</c:v>
                </c:pt>
                <c:pt idx="383">
                  <c:v>3.7534568754775601</c:v>
                </c:pt>
                <c:pt idx="384">
                  <c:v>3.7474919769531101</c:v>
                </c:pt>
                <c:pt idx="385">
                  <c:v>3.7379924341442798</c:v>
                </c:pt>
                <c:pt idx="386">
                  <c:v>3.73454615302325</c:v>
                </c:pt>
                <c:pt idx="387">
                  <c:v>3.73926934689446</c:v>
                </c:pt>
                <c:pt idx="388">
                  <c:v>3.7364429350290398</c:v>
                </c:pt>
                <c:pt idx="389">
                  <c:v>3.7317454431133199</c:v>
                </c:pt>
                <c:pt idx="390">
                  <c:v>3.7277428312480998</c:v>
                </c:pt>
                <c:pt idx="391">
                  <c:v>3.7351953479542699</c:v>
                </c:pt>
                <c:pt idx="392">
                  <c:v>3.73135059843993</c:v>
                </c:pt>
                <c:pt idx="393">
                  <c:v>3.7251570686813298</c:v>
                </c:pt>
                <c:pt idx="394">
                  <c:v>3.7236727213537799</c:v>
                </c:pt>
                <c:pt idx="395">
                  <c:v>3.7297841408576802</c:v>
                </c:pt>
                <c:pt idx="396">
                  <c:v>3.72423194308793</c:v>
                </c:pt>
                <c:pt idx="397">
                  <c:v>3.72361786521473</c:v>
                </c:pt>
                <c:pt idx="398">
                  <c:v>3.7237880883457102</c:v>
                </c:pt>
                <c:pt idx="399">
                  <c:v>3.7393933145934399</c:v>
                </c:pt>
                <c:pt idx="400">
                  <c:v>3.73792159768634</c:v>
                </c:pt>
                <c:pt idx="401">
                  <c:v>3.7328627479779599</c:v>
                </c:pt>
                <c:pt idx="402">
                  <c:v>3.7352502110215</c:v>
                </c:pt>
                <c:pt idx="403">
                  <c:v>3.7374642334108201</c:v>
                </c:pt>
                <c:pt idx="404">
                  <c:v>3.7366702658141202</c:v>
                </c:pt>
                <c:pt idx="405">
                  <c:v>3.7291615401468601</c:v>
                </c:pt>
                <c:pt idx="406">
                  <c:v>3.7333853879029402</c:v>
                </c:pt>
                <c:pt idx="407">
                  <c:v>3.7285526982272401</c:v>
                </c:pt>
                <c:pt idx="408">
                  <c:v>3.7226662894451499</c:v>
                </c:pt>
                <c:pt idx="409">
                  <c:v>3.71900673438134</c:v>
                </c:pt>
                <c:pt idx="410">
                  <c:v>3.7350250079547598</c:v>
                </c:pt>
                <c:pt idx="411">
                  <c:v>3.7294150966416999</c:v>
                </c:pt>
                <c:pt idx="412">
                  <c:v>3.7225694528369702</c:v>
                </c:pt>
                <c:pt idx="413">
                  <c:v>3.7320858498537199</c:v>
                </c:pt>
                <c:pt idx="414">
                  <c:v>3.7247512544677899</c:v>
                </c:pt>
                <c:pt idx="415">
                  <c:v>3.7432011126076299</c:v>
                </c:pt>
                <c:pt idx="416">
                  <c:v>3.7413801995048201</c:v>
                </c:pt>
                <c:pt idx="417">
                  <c:v>3.7372706631765702</c:v>
                </c:pt>
                <c:pt idx="418">
                  <c:v>3.73010051398284</c:v>
                </c:pt>
                <c:pt idx="419">
                  <c:v>3.7252535819380999</c:v>
                </c:pt>
                <c:pt idx="420">
                  <c:v>3.7187747515071199</c:v>
                </c:pt>
                <c:pt idx="421">
                  <c:v>3.7133435405214801</c:v>
                </c:pt>
                <c:pt idx="422">
                  <c:v>3.7049323545013602</c:v>
                </c:pt>
                <c:pt idx="423">
                  <c:v>3.7048962762397002</c:v>
                </c:pt>
                <c:pt idx="424">
                  <c:v>3.7032913154613798</c:v>
                </c:pt>
                <c:pt idx="425">
                  <c:v>3.7008494521588702</c:v>
                </c:pt>
                <c:pt idx="426">
                  <c:v>3.6928477137698401</c:v>
                </c:pt>
                <c:pt idx="427">
                  <c:v>3.69797223941679</c:v>
                </c:pt>
                <c:pt idx="428">
                  <c:v>3.70200908970833</c:v>
                </c:pt>
                <c:pt idx="429">
                  <c:v>3.7028714612122902</c:v>
                </c:pt>
                <c:pt idx="430">
                  <c:v>3.70292851664288</c:v>
                </c:pt>
                <c:pt idx="431">
                  <c:v>3.7079695984556298</c:v>
                </c:pt>
                <c:pt idx="432">
                  <c:v>3.7020888122757101</c:v>
                </c:pt>
                <c:pt idx="433">
                  <c:v>3.6967352447517698</c:v>
                </c:pt>
                <c:pt idx="434">
                  <c:v>3.6931839484881799</c:v>
                </c:pt>
                <c:pt idx="435">
                  <c:v>3.68809533679672</c:v>
                </c:pt>
                <c:pt idx="436">
                  <c:v>3.7047499087500002</c:v>
                </c:pt>
                <c:pt idx="437">
                  <c:v>3.6994926631623199</c:v>
                </c:pt>
                <c:pt idx="438">
                  <c:v>3.7180776382878902</c:v>
                </c:pt>
                <c:pt idx="439">
                  <c:v>3.7130078944679199</c:v>
                </c:pt>
                <c:pt idx="440">
                  <c:v>3.70698685841543</c:v>
                </c:pt>
                <c:pt idx="441">
                  <c:v>3.7071306803313799</c:v>
                </c:pt>
                <c:pt idx="442">
                  <c:v>3.7100370810875698</c:v>
                </c:pt>
                <c:pt idx="443">
                  <c:v>3.71276559714391</c:v>
                </c:pt>
                <c:pt idx="444">
                  <c:v>3.7162067587340002</c:v>
                </c:pt>
                <c:pt idx="445">
                  <c:v>3.71647747456996</c:v>
                </c:pt>
                <c:pt idx="446">
                  <c:v>3.72978125128025</c:v>
                </c:pt>
                <c:pt idx="447">
                  <c:v>3.7257514225526802</c:v>
                </c:pt>
                <c:pt idx="448">
                  <c:v>3.7340098800652002</c:v>
                </c:pt>
                <c:pt idx="449">
                  <c:v>3.7391050850390002</c:v>
                </c:pt>
                <c:pt idx="450">
                  <c:v>3.7398568293466199</c:v>
                </c:pt>
                <c:pt idx="451">
                  <c:v>3.7361221881026201</c:v>
                </c:pt>
                <c:pt idx="452">
                  <c:v>3.7455787689176199</c:v>
                </c:pt>
                <c:pt idx="453">
                  <c:v>3.7404899388532602</c:v>
                </c:pt>
                <c:pt idx="454">
                  <c:v>3.7475454829966899</c:v>
                </c:pt>
                <c:pt idx="455">
                  <c:v>3.7623267896563899</c:v>
                </c:pt>
                <c:pt idx="456">
                  <c:v>3.7554120322193998</c:v>
                </c:pt>
                <c:pt idx="457">
                  <c:v>3.7509188445954198</c:v>
                </c:pt>
                <c:pt idx="458">
                  <c:v>3.7572578084277501</c:v>
                </c:pt>
                <c:pt idx="459">
                  <c:v>3.7524380548354199</c:v>
                </c:pt>
                <c:pt idx="460">
                  <c:v>3.7527713638458402</c:v>
                </c:pt>
                <c:pt idx="461">
                  <c:v>3.75153235286417</c:v>
                </c:pt>
                <c:pt idx="462">
                  <c:v>3.7579906666733001</c:v>
                </c:pt>
                <c:pt idx="463">
                  <c:v>3.7573073423212802</c:v>
                </c:pt>
                <c:pt idx="464">
                  <c:v>3.75094184366999</c:v>
                </c:pt>
                <c:pt idx="465">
                  <c:v>3.7456394809317399</c:v>
                </c:pt>
                <c:pt idx="466">
                  <c:v>3.7525026608632799</c:v>
                </c:pt>
                <c:pt idx="467">
                  <c:v>3.7462097111744899</c:v>
                </c:pt>
                <c:pt idx="468">
                  <c:v>3.7470451092232202</c:v>
                </c:pt>
                <c:pt idx="469">
                  <c:v>3.7399692599452199</c:v>
                </c:pt>
                <c:pt idx="470">
                  <c:v>3.73290936909018</c:v>
                </c:pt>
                <c:pt idx="471">
                  <c:v>3.7299203974303898</c:v>
                </c:pt>
                <c:pt idx="472">
                  <c:v>3.7261971727647101</c:v>
                </c:pt>
                <c:pt idx="473">
                  <c:v>3.72085469354995</c:v>
                </c:pt>
                <c:pt idx="474">
                  <c:v>3.7190114208643901</c:v>
                </c:pt>
                <c:pt idx="475">
                  <c:v>3.71285317268334</c:v>
                </c:pt>
                <c:pt idx="476">
                  <c:v>3.7147202581708298</c:v>
                </c:pt>
                <c:pt idx="477">
                  <c:v>3.7131703191066601</c:v>
                </c:pt>
                <c:pt idx="478">
                  <c:v>3.7105161713858998</c:v>
                </c:pt>
                <c:pt idx="479">
                  <c:v>3.7090807823636598</c:v>
                </c:pt>
                <c:pt idx="480">
                  <c:v>3.7014973417798198</c:v>
                </c:pt>
                <c:pt idx="481">
                  <c:v>3.6945519358785202</c:v>
                </c:pt>
                <c:pt idx="482">
                  <c:v>3.6896599403004702</c:v>
                </c:pt>
                <c:pt idx="483">
                  <c:v>3.69468283251366</c:v>
                </c:pt>
                <c:pt idx="484">
                  <c:v>3.6919455994022998</c:v>
                </c:pt>
                <c:pt idx="485">
                  <c:v>3.70103528195895</c:v>
                </c:pt>
                <c:pt idx="486">
                  <c:v>3.6953566890268199</c:v>
                </c:pt>
                <c:pt idx="487">
                  <c:v>3.69868855230329</c:v>
                </c:pt>
                <c:pt idx="488">
                  <c:v>3.6961126957112098</c:v>
                </c:pt>
                <c:pt idx="489">
                  <c:v>3.7055376824507</c:v>
                </c:pt>
                <c:pt idx="490">
                  <c:v>3.7411823857674502</c:v>
                </c:pt>
                <c:pt idx="491">
                  <c:v>3.7377594265930001</c:v>
                </c:pt>
                <c:pt idx="492">
                  <c:v>3.7338706542929199</c:v>
                </c:pt>
                <c:pt idx="493">
                  <c:v>3.74974523063812</c:v>
                </c:pt>
                <c:pt idx="494">
                  <c:v>3.7435381038653301</c:v>
                </c:pt>
                <c:pt idx="495">
                  <c:v>3.7409266521601099</c:v>
                </c:pt>
                <c:pt idx="496">
                  <c:v>3.7377774995994901</c:v>
                </c:pt>
                <c:pt idx="497">
                  <c:v>3.74344873402059</c:v>
                </c:pt>
                <c:pt idx="498">
                  <c:v>3.7413479398326701</c:v>
                </c:pt>
                <c:pt idx="499">
                  <c:v>3.7817139908708501</c:v>
                </c:pt>
                <c:pt idx="500">
                  <c:v>3.7780088051126302</c:v>
                </c:pt>
                <c:pt idx="501">
                  <c:v>3.7851799970600499</c:v>
                </c:pt>
                <c:pt idx="502">
                  <c:v>3.7811246104989</c:v>
                </c:pt>
                <c:pt idx="503">
                  <c:v>3.7813771694456899</c:v>
                </c:pt>
                <c:pt idx="504">
                  <c:v>3.7773112274837701</c:v>
                </c:pt>
                <c:pt idx="505">
                  <c:v>3.78488523444021</c:v>
                </c:pt>
                <c:pt idx="506">
                  <c:v>3.7897066305678102</c:v>
                </c:pt>
                <c:pt idx="507">
                  <c:v>3.78674506977835</c:v>
                </c:pt>
                <c:pt idx="508">
                  <c:v>3.78924691793683</c:v>
                </c:pt>
                <c:pt idx="509">
                  <c:v>3.78799289558301</c:v>
                </c:pt>
                <c:pt idx="510">
                  <c:v>3.7867344304931798</c:v>
                </c:pt>
                <c:pt idx="511">
                  <c:v>3.78705656084575</c:v>
                </c:pt>
                <c:pt idx="512">
                  <c:v>3.7993081393065702</c:v>
                </c:pt>
                <c:pt idx="513">
                  <c:v>3.7991987634156601</c:v>
                </c:pt>
                <c:pt idx="514">
                  <c:v>3.7952043426990398</c:v>
                </c:pt>
                <c:pt idx="515">
                  <c:v>3.8020285840122701</c:v>
                </c:pt>
                <c:pt idx="516">
                  <c:v>3.7967079595792002</c:v>
                </c:pt>
                <c:pt idx="517">
                  <c:v>3.8056426344599799</c:v>
                </c:pt>
                <c:pt idx="518">
                  <c:v>3.8183446513477901</c:v>
                </c:pt>
                <c:pt idx="519">
                  <c:v>3.8176650797023202</c:v>
                </c:pt>
                <c:pt idx="520">
                  <c:v>3.8116843722365399</c:v>
                </c:pt>
                <c:pt idx="521">
                  <c:v>3.8048331479033402</c:v>
                </c:pt>
                <c:pt idx="522">
                  <c:v>3.8161195376947599</c:v>
                </c:pt>
                <c:pt idx="523">
                  <c:v>3.83415270081696</c:v>
                </c:pt>
                <c:pt idx="524">
                  <c:v>3.83220172446411</c:v>
                </c:pt>
                <c:pt idx="525">
                  <c:v>3.8307641987643599</c:v>
                </c:pt>
                <c:pt idx="526">
                  <c:v>3.83426713784442</c:v>
                </c:pt>
                <c:pt idx="527">
                  <c:v>3.8794635281922698</c:v>
                </c:pt>
                <c:pt idx="528">
                  <c:v>3.8773959395851501</c:v>
                </c:pt>
                <c:pt idx="529">
                  <c:v>3.8836336583116098</c:v>
                </c:pt>
                <c:pt idx="530">
                  <c:v>3.8815183635350801</c:v>
                </c:pt>
                <c:pt idx="531">
                  <c:v>3.88038226145314</c:v>
                </c:pt>
                <c:pt idx="532">
                  <c:v>3.9148094504672599</c:v>
                </c:pt>
                <c:pt idx="533">
                  <c:v>3.9084361778836598</c:v>
                </c:pt>
                <c:pt idx="534">
                  <c:v>3.9126691424750901</c:v>
                </c:pt>
                <c:pt idx="535">
                  <c:v>3.9148543781226701</c:v>
                </c:pt>
                <c:pt idx="536">
                  <c:v>3.94708359481844</c:v>
                </c:pt>
                <c:pt idx="537">
                  <c:v>3.9594422422988602</c:v>
                </c:pt>
                <c:pt idx="538">
                  <c:v>3.9694984621929299</c:v>
                </c:pt>
                <c:pt idx="539">
                  <c:v>3.9680214071060802</c:v>
                </c:pt>
                <c:pt idx="540">
                  <c:v>3.9711194982533802</c:v>
                </c:pt>
                <c:pt idx="541">
                  <c:v>3.9678595356708901</c:v>
                </c:pt>
                <c:pt idx="542">
                  <c:v>3.9641089865604102</c:v>
                </c:pt>
                <c:pt idx="543">
                  <c:v>3.9681558532780001</c:v>
                </c:pt>
                <c:pt idx="544">
                  <c:v>3.96273217498302</c:v>
                </c:pt>
                <c:pt idx="545">
                  <c:v>3.95564887203895</c:v>
                </c:pt>
                <c:pt idx="546">
                  <c:v>3.9500316032553999</c:v>
                </c:pt>
                <c:pt idx="547">
                  <c:v>3.9466601371218499</c:v>
                </c:pt>
                <c:pt idx="548">
                  <c:v>3.9425079468268001</c:v>
                </c:pt>
                <c:pt idx="549">
                  <c:v>3.9450844465915198</c:v>
                </c:pt>
                <c:pt idx="550">
                  <c:v>3.9409783206336799</c:v>
                </c:pt>
                <c:pt idx="551">
                  <c:v>3.9371703367657198</c:v>
                </c:pt>
                <c:pt idx="552">
                  <c:v>3.9381600210107099</c:v>
                </c:pt>
                <c:pt idx="553">
                  <c:v>3.9362148389011899</c:v>
                </c:pt>
                <c:pt idx="554">
                  <c:v>3.9412409928355499</c:v>
                </c:pt>
                <c:pt idx="555">
                  <c:v>3.9439629185317302</c:v>
                </c:pt>
                <c:pt idx="556">
                  <c:v>3.9391314214578999</c:v>
                </c:pt>
                <c:pt idx="557">
                  <c:v>3.93437412432597</c:v>
                </c:pt>
                <c:pt idx="558">
                  <c:v>3.9291163231276598</c:v>
                </c:pt>
                <c:pt idx="559">
                  <c:v>3.9271647509074201</c:v>
                </c:pt>
                <c:pt idx="560">
                  <c:v>3.9257213711486001</c:v>
                </c:pt>
                <c:pt idx="561">
                  <c:v>3.9245145329067599</c:v>
                </c:pt>
                <c:pt idx="562">
                  <c:v>3.9411112490663198</c:v>
                </c:pt>
                <c:pt idx="563">
                  <c:v>3.9393655068651898</c:v>
                </c:pt>
                <c:pt idx="564">
                  <c:v>3.94621429406665</c:v>
                </c:pt>
                <c:pt idx="565">
                  <c:v>3.9544630683048601</c:v>
                </c:pt>
                <c:pt idx="566">
                  <c:v>3.9550894633725799</c:v>
                </c:pt>
                <c:pt idx="567">
                  <c:v>3.9501546037528001</c:v>
                </c:pt>
                <c:pt idx="568">
                  <c:v>3.9482624978404299</c:v>
                </c:pt>
                <c:pt idx="569">
                  <c:v>3.95317858377524</c:v>
                </c:pt>
                <c:pt idx="570">
                  <c:v>3.95317075644029</c:v>
                </c:pt>
                <c:pt idx="571">
                  <c:v>3.9563927303322202</c:v>
                </c:pt>
                <c:pt idx="572">
                  <c:v>3.9497267828472298</c:v>
                </c:pt>
                <c:pt idx="573">
                  <c:v>3.9492818461849701</c:v>
                </c:pt>
                <c:pt idx="574">
                  <c:v>3.9453586879070799</c:v>
                </c:pt>
                <c:pt idx="575">
                  <c:v>3.9403936056670998</c:v>
                </c:pt>
                <c:pt idx="576">
                  <c:v>3.9350711903292699</c:v>
                </c:pt>
                <c:pt idx="577">
                  <c:v>3.9403112628283901</c:v>
                </c:pt>
                <c:pt idx="578">
                  <c:v>3.9345101035773902</c:v>
                </c:pt>
                <c:pt idx="579">
                  <c:v>3.9408017610530002</c:v>
                </c:pt>
                <c:pt idx="580">
                  <c:v>3.93467216693494</c:v>
                </c:pt>
                <c:pt idx="581">
                  <c:v>3.9285737697588901</c:v>
                </c:pt>
                <c:pt idx="582">
                  <c:v>3.9276448586300101</c:v>
                </c:pt>
                <c:pt idx="583">
                  <c:v>3.9212140602439298</c:v>
                </c:pt>
                <c:pt idx="584">
                  <c:v>3.91799979893162</c:v>
                </c:pt>
                <c:pt idx="585">
                  <c:v>3.9155211286190901</c:v>
                </c:pt>
                <c:pt idx="586">
                  <c:v>3.9320871247653599</c:v>
                </c:pt>
                <c:pt idx="587">
                  <c:v>3.9307137208806799</c:v>
                </c:pt>
                <c:pt idx="588">
                  <c:v>3.9297985766507599</c:v>
                </c:pt>
                <c:pt idx="589">
                  <c:v>3.9372360026092701</c:v>
                </c:pt>
                <c:pt idx="590">
                  <c:v>3.9344115660858199</c:v>
                </c:pt>
                <c:pt idx="591">
                  <c:v>3.9371980528840198</c:v>
                </c:pt>
                <c:pt idx="592">
                  <c:v>3.93999577960926</c:v>
                </c:pt>
                <c:pt idx="593">
                  <c:v>3.9657258967734701</c:v>
                </c:pt>
                <c:pt idx="594">
                  <c:v>3.9604826056040698</c:v>
                </c:pt>
                <c:pt idx="595">
                  <c:v>3.9606307670968599</c:v>
                </c:pt>
                <c:pt idx="596">
                  <c:v>3.9652223511650502</c:v>
                </c:pt>
                <c:pt idx="597">
                  <c:v>3.9624700407902802</c:v>
                </c:pt>
                <c:pt idx="598">
                  <c:v>3.9673091313137698</c:v>
                </c:pt>
                <c:pt idx="599">
                  <c:v>3.96129773042371</c:v>
                </c:pt>
                <c:pt idx="600">
                  <c:v>3.9711715281459798</c:v>
                </c:pt>
                <c:pt idx="601">
                  <c:v>3.9732315184237601</c:v>
                </c:pt>
                <c:pt idx="602">
                  <c:v>3.96889882199349</c:v>
                </c:pt>
                <c:pt idx="603">
                  <c:v>3.9639579294769098</c:v>
                </c:pt>
                <c:pt idx="604">
                  <c:v>3.9613276064818801</c:v>
                </c:pt>
                <c:pt idx="605">
                  <c:v>3.9568606642678299</c:v>
                </c:pt>
                <c:pt idx="606">
                  <c:v>3.9513348389016301</c:v>
                </c:pt>
                <c:pt idx="607">
                  <c:v>3.9523071688528701</c:v>
                </c:pt>
                <c:pt idx="608">
                  <c:v>3.94833542093768</c:v>
                </c:pt>
                <c:pt idx="609">
                  <c:v>3.94511617812298</c:v>
                </c:pt>
                <c:pt idx="610">
                  <c:v>3.9431061684580899</c:v>
                </c:pt>
                <c:pt idx="611">
                  <c:v>3.9427854557445001</c:v>
                </c:pt>
                <c:pt idx="612">
                  <c:v>3.9384186936892802</c:v>
                </c:pt>
                <c:pt idx="613">
                  <c:v>3.9493871017641302</c:v>
                </c:pt>
                <c:pt idx="614">
                  <c:v>3.9453431788939399</c:v>
                </c:pt>
                <c:pt idx="615">
                  <c:v>3.94154064676367</c:v>
                </c:pt>
                <c:pt idx="616">
                  <c:v>3.9366516751468299</c:v>
                </c:pt>
                <c:pt idx="617">
                  <c:v>3.9484410992116201</c:v>
                </c:pt>
                <c:pt idx="618">
                  <c:v>3.9445385134656901</c:v>
                </c:pt>
                <c:pt idx="619">
                  <c:v>3.9697746651217698</c:v>
                </c:pt>
                <c:pt idx="620">
                  <c:v>3.9731016617759001</c:v>
                </c:pt>
                <c:pt idx="621">
                  <c:v>3.9688112279216599</c:v>
                </c:pt>
                <c:pt idx="622">
                  <c:v>3.9897512151717902</c:v>
                </c:pt>
                <c:pt idx="623">
                  <c:v>3.9853312059875399</c:v>
                </c:pt>
                <c:pt idx="624">
                  <c:v>3.9790647079448598</c:v>
                </c:pt>
                <c:pt idx="625">
                  <c:v>3.9818119408742998</c:v>
                </c:pt>
                <c:pt idx="626">
                  <c:v>3.98000763855371</c:v>
                </c:pt>
                <c:pt idx="627">
                  <c:v>3.9744216598667901</c:v>
                </c:pt>
                <c:pt idx="628">
                  <c:v>3.96918683032135</c:v>
                </c:pt>
                <c:pt idx="629">
                  <c:v>3.9646372699956198</c:v>
                </c:pt>
                <c:pt idx="630">
                  <c:v>3.97223016947251</c:v>
                </c:pt>
                <c:pt idx="631">
                  <c:v>3.9832765792909699</c:v>
                </c:pt>
                <c:pt idx="632">
                  <c:v>3.9784717028416998</c:v>
                </c:pt>
                <c:pt idx="633">
                  <c:v>4.00210370083696</c:v>
                </c:pt>
                <c:pt idx="634">
                  <c:v>3.9985400917631702</c:v>
                </c:pt>
                <c:pt idx="635">
                  <c:v>3.9954641596493898</c:v>
                </c:pt>
                <c:pt idx="636">
                  <c:v>3.99054231419667</c:v>
                </c:pt>
                <c:pt idx="637">
                  <c:v>3.9956133487904499</c:v>
                </c:pt>
                <c:pt idx="638">
                  <c:v>3.9928631184618202</c:v>
                </c:pt>
                <c:pt idx="639">
                  <c:v>3.9878876387003102</c:v>
                </c:pt>
                <c:pt idx="640">
                  <c:v>3.98580983901339</c:v>
                </c:pt>
                <c:pt idx="641">
                  <c:v>3.9894018774861002</c:v>
                </c:pt>
                <c:pt idx="642">
                  <c:v>3.98888177767423</c:v>
                </c:pt>
                <c:pt idx="643">
                  <c:v>3.9986064493287401</c:v>
                </c:pt>
                <c:pt idx="644">
                  <c:v>3.9929332253877399</c:v>
                </c:pt>
                <c:pt idx="645">
                  <c:v>3.9932844110241299</c:v>
                </c:pt>
                <c:pt idx="646">
                  <c:v>3.99129636625729</c:v>
                </c:pt>
                <c:pt idx="647">
                  <c:v>3.99469249481331</c:v>
                </c:pt>
                <c:pt idx="648">
                  <c:v>4.0011123850529202</c:v>
                </c:pt>
                <c:pt idx="649">
                  <c:v>4.0224693480017502</c:v>
                </c:pt>
                <c:pt idx="650">
                  <c:v>4.0170433262301497</c:v>
                </c:pt>
                <c:pt idx="651">
                  <c:v>4.0147360782972603</c:v>
                </c:pt>
                <c:pt idx="652">
                  <c:v>4.0093628746645997</c:v>
                </c:pt>
                <c:pt idx="653">
                  <c:v>4.01002914778093</c:v>
                </c:pt>
                <c:pt idx="654">
                  <c:v>4.0187340888846901</c:v>
                </c:pt>
                <c:pt idx="655">
                  <c:v>4.0129238808977803</c:v>
                </c:pt>
                <c:pt idx="656">
                  <c:v>4.0091349684512601</c:v>
                </c:pt>
                <c:pt idx="657">
                  <c:v>4.0037828908841604</c:v>
                </c:pt>
                <c:pt idx="658">
                  <c:v>3.9987392475904699</c:v>
                </c:pt>
                <c:pt idx="659">
                  <c:v>4.0192626075267404</c:v>
                </c:pt>
                <c:pt idx="660">
                  <c:v>4.0242775929454098</c:v>
                </c:pt>
                <c:pt idx="661">
                  <c:v>4.02133543063945</c:v>
                </c:pt>
                <c:pt idx="662">
                  <c:v>4.0171916490800799</c:v>
                </c:pt>
                <c:pt idx="663">
                  <c:v>4.0139662780799803</c:v>
                </c:pt>
                <c:pt idx="664">
                  <c:v>4.0120482798545698</c:v>
                </c:pt>
                <c:pt idx="665">
                  <c:v>4.0075749893414798</c:v>
                </c:pt>
                <c:pt idx="666">
                  <c:v>4.01003893494343</c:v>
                </c:pt>
                <c:pt idx="667">
                  <c:v>4.0092098342588498</c:v>
                </c:pt>
                <c:pt idx="668">
                  <c:v>4.0034498598616803</c:v>
                </c:pt>
                <c:pt idx="669">
                  <c:v>4.0087020959368402</c:v>
                </c:pt>
                <c:pt idx="670">
                  <c:v>4.0113977950694801</c:v>
                </c:pt>
                <c:pt idx="671">
                  <c:v>4.0079761568296801</c:v>
                </c:pt>
                <c:pt idx="672">
                  <c:v>4.0149726756173703</c:v>
                </c:pt>
                <c:pt idx="673">
                  <c:v>4.0119786288882402</c:v>
                </c:pt>
                <c:pt idx="674">
                  <c:v>4.0105259039607102</c:v>
                </c:pt>
                <c:pt idx="675">
                  <c:v>4.0406073554269799</c:v>
                </c:pt>
                <c:pt idx="676">
                  <c:v>4.0405424361236104</c:v>
                </c:pt>
                <c:pt idx="677">
                  <c:v>4.0346764559388602</c:v>
                </c:pt>
                <c:pt idx="678">
                  <c:v>4.0303596500401202</c:v>
                </c:pt>
                <c:pt idx="679">
                  <c:v>4.0431881816821704</c:v>
                </c:pt>
                <c:pt idx="680">
                  <c:v>4.0405229540617604</c:v>
                </c:pt>
                <c:pt idx="681">
                  <c:v>4.0656634891318699</c:v>
                </c:pt>
                <c:pt idx="682">
                  <c:v>4.0673164551252503</c:v>
                </c:pt>
                <c:pt idx="683">
                  <c:v>4.0627886191209601</c:v>
                </c:pt>
                <c:pt idx="684">
                  <c:v>4.0627408953606201</c:v>
                </c:pt>
                <c:pt idx="685">
                  <c:v>4.0571345723427896</c:v>
                </c:pt>
                <c:pt idx="686">
                  <c:v>4.0647127862186796</c:v>
                </c:pt>
                <c:pt idx="687">
                  <c:v>4.0635409190298901</c:v>
                </c:pt>
                <c:pt idx="688">
                  <c:v>4.0605480711225699</c:v>
                </c:pt>
                <c:pt idx="689">
                  <c:v>4.0887356593777699</c:v>
                </c:pt>
                <c:pt idx="690">
                  <c:v>4.0851104147209201</c:v>
                </c:pt>
                <c:pt idx="691">
                  <c:v>4.0825113156373396</c:v>
                </c:pt>
                <c:pt idx="692">
                  <c:v>4.0775782622961998</c:v>
                </c:pt>
                <c:pt idx="693">
                  <c:v>4.0748865409924502</c:v>
                </c:pt>
                <c:pt idx="694">
                  <c:v>4.0897216595759396</c:v>
                </c:pt>
                <c:pt idx="695">
                  <c:v>4.0859892165838803</c:v>
                </c:pt>
                <c:pt idx="696">
                  <c:v>4.0834422347658101</c:v>
                </c:pt>
                <c:pt idx="697">
                  <c:v>4.0870015984679604</c:v>
                </c:pt>
                <c:pt idx="698">
                  <c:v>4.08834863950299</c:v>
                </c:pt>
                <c:pt idx="699">
                  <c:v>4.0954031103859698</c:v>
                </c:pt>
                <c:pt idx="700">
                  <c:v>4.0902672478501101</c:v>
                </c:pt>
                <c:pt idx="701">
                  <c:v>4.0879084483405697</c:v>
                </c:pt>
                <c:pt idx="702">
                  <c:v>4.0846809590624504</c:v>
                </c:pt>
                <c:pt idx="703">
                  <c:v>4.0823363047386998</c:v>
                </c:pt>
                <c:pt idx="704">
                  <c:v>4.0923404809794004</c:v>
                </c:pt>
                <c:pt idx="705">
                  <c:v>4.0956071569305896</c:v>
                </c:pt>
                <c:pt idx="706">
                  <c:v>4.0984655475049996</c:v>
                </c:pt>
                <c:pt idx="707">
                  <c:v>4.0960849013733096</c:v>
                </c:pt>
                <c:pt idx="708">
                  <c:v>4.0932168098151402</c:v>
                </c:pt>
                <c:pt idx="709">
                  <c:v>4.0885388444775899</c:v>
                </c:pt>
                <c:pt idx="710">
                  <c:v>4.0843112921920399</c:v>
                </c:pt>
                <c:pt idx="711">
                  <c:v>4.0879473138757403</c:v>
                </c:pt>
                <c:pt idx="712">
                  <c:v>4.08838291437318</c:v>
                </c:pt>
                <c:pt idx="713">
                  <c:v>4.0871550554534899</c:v>
                </c:pt>
                <c:pt idx="714">
                  <c:v>4.0843572290571801</c:v>
                </c:pt>
                <c:pt idx="715">
                  <c:v>4.0863167185759801</c:v>
                </c:pt>
                <c:pt idx="716">
                  <c:v>4.0841586352304802</c:v>
                </c:pt>
                <c:pt idx="717">
                  <c:v>4.0828532269657396</c:v>
                </c:pt>
                <c:pt idx="718">
                  <c:v>4.08169894904605</c:v>
                </c:pt>
                <c:pt idx="719">
                  <c:v>4.0838360305219803</c:v>
                </c:pt>
                <c:pt idx="720">
                  <c:v>4.0803222035572499</c:v>
                </c:pt>
                <c:pt idx="721">
                  <c:v>4.0786408989159497</c:v>
                </c:pt>
                <c:pt idx="722">
                  <c:v>4.0786682081275503</c:v>
                </c:pt>
                <c:pt idx="723">
                  <c:v>4.0740251501501996</c:v>
                </c:pt>
                <c:pt idx="724">
                  <c:v>4.07856786671001</c:v>
                </c:pt>
                <c:pt idx="725">
                  <c:v>4.0794779517473403</c:v>
                </c:pt>
                <c:pt idx="726">
                  <c:v>4.0759034322768102</c:v>
                </c:pt>
                <c:pt idx="727">
                  <c:v>4.0832339308351999</c:v>
                </c:pt>
                <c:pt idx="728">
                  <c:v>4.0802067573503598</c:v>
                </c:pt>
                <c:pt idx="729">
                  <c:v>4.0791317973269203</c:v>
                </c:pt>
                <c:pt idx="730">
                  <c:v>4.0804925912168599</c:v>
                </c:pt>
                <c:pt idx="731">
                  <c:v>4.09583279907043</c:v>
                </c:pt>
                <c:pt idx="732">
                  <c:v>4.0928349397375001</c:v>
                </c:pt>
                <c:pt idx="733">
                  <c:v>4.0960782501975999</c:v>
                </c:pt>
                <c:pt idx="734">
                  <c:v>4.1009453415471802</c:v>
                </c:pt>
                <c:pt idx="735">
                  <c:v>4.1020858276499998</c:v>
                </c:pt>
                <c:pt idx="736">
                  <c:v>4.1034479161553197</c:v>
                </c:pt>
                <c:pt idx="737">
                  <c:v>4.1076116479117504</c:v>
                </c:pt>
                <c:pt idx="738">
                  <c:v>4.1056283151005104</c:v>
                </c:pt>
                <c:pt idx="739">
                  <c:v>4.1003554219836902</c:v>
                </c:pt>
                <c:pt idx="740">
                  <c:v>4.1137735873957402</c:v>
                </c:pt>
                <c:pt idx="741">
                  <c:v>4.1133044104842504</c:v>
                </c:pt>
                <c:pt idx="742">
                  <c:v>4.1099963169407898</c:v>
                </c:pt>
                <c:pt idx="743">
                  <c:v>4.1096906111266502</c:v>
                </c:pt>
                <c:pt idx="744">
                  <c:v>4.1105699533509599</c:v>
                </c:pt>
                <c:pt idx="745">
                  <c:v>4.11781215966964</c:v>
                </c:pt>
                <c:pt idx="746">
                  <c:v>4.1165414985113999</c:v>
                </c:pt>
                <c:pt idx="747">
                  <c:v>4.1119054754703903</c:v>
                </c:pt>
                <c:pt idx="748">
                  <c:v>4.1216411466532001</c:v>
                </c:pt>
                <c:pt idx="749">
                  <c:v>4.1172708611637496</c:v>
                </c:pt>
                <c:pt idx="750">
                  <c:v>4.1144258063266097</c:v>
                </c:pt>
                <c:pt idx="751">
                  <c:v>4.1198379228882702</c:v>
                </c:pt>
                <c:pt idx="752">
                  <c:v>4.1260944257351699</c:v>
                </c:pt>
                <c:pt idx="753">
                  <c:v>4.1210821409032397</c:v>
                </c:pt>
                <c:pt idx="754">
                  <c:v>4.1268100037771704</c:v>
                </c:pt>
                <c:pt idx="755">
                  <c:v>4.1253181574652196</c:v>
                </c:pt>
                <c:pt idx="756">
                  <c:v>4.1279187116641598</c:v>
                </c:pt>
                <c:pt idx="757">
                  <c:v>4.1242214010590903</c:v>
                </c:pt>
                <c:pt idx="758">
                  <c:v>4.1269587172800799</c:v>
                </c:pt>
                <c:pt idx="759">
                  <c:v>4.1263520434140002</c:v>
                </c:pt>
                <c:pt idx="760">
                  <c:v>4.1225452582018898</c:v>
                </c:pt>
                <c:pt idx="761">
                  <c:v>4.1181259163285802</c:v>
                </c:pt>
                <c:pt idx="762">
                  <c:v>4.11534917502353</c:v>
                </c:pt>
                <c:pt idx="763">
                  <c:v>4.1111234232899196</c:v>
                </c:pt>
                <c:pt idx="764">
                  <c:v>4.1128127100956098</c:v>
                </c:pt>
                <c:pt idx="765">
                  <c:v>4.1113022613086798</c:v>
                </c:pt>
                <c:pt idx="766">
                  <c:v>4.10775110011663</c:v>
                </c:pt>
                <c:pt idx="767">
                  <c:v>4.1043903637492702</c:v>
                </c:pt>
                <c:pt idx="768">
                  <c:v>4.10710168432988</c:v>
                </c:pt>
                <c:pt idx="769">
                  <c:v>4.1108579375037104</c:v>
                </c:pt>
                <c:pt idx="770">
                  <c:v>4.10961649760723</c:v>
                </c:pt>
                <c:pt idx="771">
                  <c:v>4.1072568196535197</c:v>
                </c:pt>
                <c:pt idx="772">
                  <c:v>4.10534985996782</c:v>
                </c:pt>
                <c:pt idx="773">
                  <c:v>4.1058516012047299</c:v>
                </c:pt>
                <c:pt idx="774">
                  <c:v>4.1064734058774901</c:v>
                </c:pt>
                <c:pt idx="775">
                  <c:v>4.1133012721130804</c:v>
                </c:pt>
                <c:pt idx="776">
                  <c:v>4.10864024128586</c:v>
                </c:pt>
                <c:pt idx="777">
                  <c:v>4.1044790440634298</c:v>
                </c:pt>
                <c:pt idx="778">
                  <c:v>4.1335152686305099</c:v>
                </c:pt>
                <c:pt idx="779">
                  <c:v>4.1307957422008803</c:v>
                </c:pt>
                <c:pt idx="780">
                  <c:v>4.1276456786347202</c:v>
                </c:pt>
                <c:pt idx="781">
                  <c:v>4.1409927699503202</c:v>
                </c:pt>
                <c:pt idx="782">
                  <c:v>4.1396650582627101</c:v>
                </c:pt>
                <c:pt idx="783">
                  <c:v>4.1353023837070397</c:v>
                </c:pt>
                <c:pt idx="784">
                  <c:v>4.1302985113766102</c:v>
                </c:pt>
                <c:pt idx="785">
                  <c:v>4.1313471036076397</c:v>
                </c:pt>
                <c:pt idx="786">
                  <c:v>4.1447581229994803</c:v>
                </c:pt>
                <c:pt idx="787">
                  <c:v>4.1425329825331403</c:v>
                </c:pt>
                <c:pt idx="788">
                  <c:v>4.1448523706079703</c:v>
                </c:pt>
                <c:pt idx="789">
                  <c:v>4.1618809376414196</c:v>
                </c:pt>
                <c:pt idx="790">
                  <c:v>4.1824727218170503</c:v>
                </c:pt>
                <c:pt idx="791">
                  <c:v>4.1775358264212299</c:v>
                </c:pt>
                <c:pt idx="792">
                  <c:v>4.1734670078657601</c:v>
                </c:pt>
                <c:pt idx="793">
                  <c:v>4.1739112699350702</c:v>
                </c:pt>
                <c:pt idx="794">
                  <c:v>4.1729071505175304</c:v>
                </c:pt>
                <c:pt idx="795">
                  <c:v>4.1737928396508002</c:v>
                </c:pt>
                <c:pt idx="796">
                  <c:v>4.1785302600932699</c:v>
                </c:pt>
                <c:pt idx="797">
                  <c:v>4.1813249682595401</c:v>
                </c:pt>
                <c:pt idx="798">
                  <c:v>4.1828724995658204</c:v>
                </c:pt>
                <c:pt idx="799">
                  <c:v>4.1789102183165499</c:v>
                </c:pt>
                <c:pt idx="800">
                  <c:v>4.18473675404808</c:v>
                </c:pt>
                <c:pt idx="801">
                  <c:v>4.1820342530781902</c:v>
                </c:pt>
                <c:pt idx="802">
                  <c:v>4.1845039806084499</c:v>
                </c:pt>
                <c:pt idx="803">
                  <c:v>4.2082370647672098</c:v>
                </c:pt>
                <c:pt idx="804">
                  <c:v>4.2083603460164003</c:v>
                </c:pt>
                <c:pt idx="805">
                  <c:v>4.2035929809425596</c:v>
                </c:pt>
                <c:pt idx="806">
                  <c:v>4.2042806066290801</c:v>
                </c:pt>
                <c:pt idx="807">
                  <c:v>4.21035686938247</c:v>
                </c:pt>
                <c:pt idx="808">
                  <c:v>4.2107435882592803</c:v>
                </c:pt>
                <c:pt idx="809">
                  <c:v>4.2127450110303801</c:v>
                </c:pt>
                <c:pt idx="810">
                  <c:v>4.2335932941406202</c:v>
                </c:pt>
                <c:pt idx="811">
                  <c:v>4.2313533219621302</c:v>
                </c:pt>
                <c:pt idx="812">
                  <c:v>4.23296033805984</c:v>
                </c:pt>
                <c:pt idx="813">
                  <c:v>4.2288965315468197</c:v>
                </c:pt>
                <c:pt idx="814">
                  <c:v>4.22791281876178</c:v>
                </c:pt>
                <c:pt idx="815">
                  <c:v>4.2255180439672202</c:v>
                </c:pt>
                <c:pt idx="816">
                  <c:v>4.2432683806478497</c:v>
                </c:pt>
                <c:pt idx="817">
                  <c:v>4.2439662158006302</c:v>
                </c:pt>
                <c:pt idx="818">
                  <c:v>4.2540449474258697</c:v>
                </c:pt>
                <c:pt idx="819">
                  <c:v>4.2524963926359298</c:v>
                </c:pt>
                <c:pt idx="820">
                  <c:v>4.24850276659991</c:v>
                </c:pt>
                <c:pt idx="821">
                  <c:v>4.2771784541065401</c:v>
                </c:pt>
                <c:pt idx="822">
                  <c:v>4.2822527320837196</c:v>
                </c:pt>
                <c:pt idx="823">
                  <c:v>4.28108630720281</c:v>
                </c:pt>
                <c:pt idx="824">
                  <c:v>4.2760972373992097</c:v>
                </c:pt>
                <c:pt idx="825">
                  <c:v>4.2763916282092698</c:v>
                </c:pt>
                <c:pt idx="826">
                  <c:v>4.2713012090300904</c:v>
                </c:pt>
                <c:pt idx="827">
                  <c:v>4.2880984946813001</c:v>
                </c:pt>
                <c:pt idx="828">
                  <c:v>4.29367153114719</c:v>
                </c:pt>
                <c:pt idx="829">
                  <c:v>4.2951911495672501</c:v>
                </c:pt>
                <c:pt idx="830">
                  <c:v>4.2965844021350801</c:v>
                </c:pt>
                <c:pt idx="831">
                  <c:v>4.2953059277059999</c:v>
                </c:pt>
                <c:pt idx="832">
                  <c:v>4.3012176423853399</c:v>
                </c:pt>
                <c:pt idx="833">
                  <c:v>4.2986506012411398</c:v>
                </c:pt>
                <c:pt idx="834">
                  <c:v>4.2976900758531196</c:v>
                </c:pt>
                <c:pt idx="835">
                  <c:v>4.29260216062558</c:v>
                </c:pt>
                <c:pt idx="836">
                  <c:v>4.2958317559721202</c:v>
                </c:pt>
                <c:pt idx="837">
                  <c:v>4.29799695322074</c:v>
                </c:pt>
                <c:pt idx="838">
                  <c:v>4.3059324149919904</c:v>
                </c:pt>
                <c:pt idx="839">
                  <c:v>4.3039386377524398</c:v>
                </c:pt>
                <c:pt idx="840">
                  <c:v>4.3006862483332799</c:v>
                </c:pt>
                <c:pt idx="841">
                  <c:v>4.2989380129518997</c:v>
                </c:pt>
                <c:pt idx="842">
                  <c:v>4.2987081762156203</c:v>
                </c:pt>
                <c:pt idx="843">
                  <c:v>4.2961289746773303</c:v>
                </c:pt>
                <c:pt idx="844">
                  <c:v>4.2964189389542797</c:v>
                </c:pt>
                <c:pt idx="845">
                  <c:v>4.2946401171948798</c:v>
                </c:pt>
                <c:pt idx="846">
                  <c:v>4.29398298328206</c:v>
                </c:pt>
                <c:pt idx="847">
                  <c:v>4.2908252064766899</c:v>
                </c:pt>
                <c:pt idx="848">
                  <c:v>4.2956495651135702</c:v>
                </c:pt>
                <c:pt idx="849">
                  <c:v>4.3161045888831104</c:v>
                </c:pt>
                <c:pt idx="850">
                  <c:v>4.3201985280445303</c:v>
                </c:pt>
                <c:pt idx="851">
                  <c:v>4.3208037536311599</c:v>
                </c:pt>
                <c:pt idx="852">
                  <c:v>4.3184080705432102</c:v>
                </c:pt>
                <c:pt idx="853">
                  <c:v>4.32883258613146</c:v>
                </c:pt>
                <c:pt idx="854">
                  <c:v>4.3517329328273302</c:v>
                </c:pt>
                <c:pt idx="855">
                  <c:v>4.3698030846821503</c:v>
                </c:pt>
                <c:pt idx="856">
                  <c:v>4.3674849095566799</c:v>
                </c:pt>
                <c:pt idx="857">
                  <c:v>4.36563699696584</c:v>
                </c:pt>
                <c:pt idx="858">
                  <c:v>4.3701442476182804</c:v>
                </c:pt>
                <c:pt idx="859">
                  <c:v>4.3822095198425099</c:v>
                </c:pt>
                <c:pt idx="860">
                  <c:v>4.38402032117249</c:v>
                </c:pt>
                <c:pt idx="861">
                  <c:v>4.3824748714144199</c:v>
                </c:pt>
                <c:pt idx="862">
                  <c:v>4.3989812339261398</c:v>
                </c:pt>
                <c:pt idx="863">
                  <c:v>4.3983767326133298</c:v>
                </c:pt>
                <c:pt idx="864">
                  <c:v>4.3980016907697497</c:v>
                </c:pt>
                <c:pt idx="865">
                  <c:v>4.4245583125216603</c:v>
                </c:pt>
                <c:pt idx="866">
                  <c:v>4.4351137790694803</c:v>
                </c:pt>
                <c:pt idx="867">
                  <c:v>4.4346276230794501</c:v>
                </c:pt>
                <c:pt idx="868">
                  <c:v>4.4432216766778696</c:v>
                </c:pt>
                <c:pt idx="869">
                  <c:v>4.4415772129254201</c:v>
                </c:pt>
                <c:pt idx="870">
                  <c:v>4.4531280804064801</c:v>
                </c:pt>
                <c:pt idx="871">
                  <c:v>4.4641731634925801</c:v>
                </c:pt>
                <c:pt idx="872">
                  <c:v>4.4615106955962496</c:v>
                </c:pt>
                <c:pt idx="873">
                  <c:v>4.4720834292381602</c:v>
                </c:pt>
                <c:pt idx="874">
                  <c:v>4.4711455370628697</c:v>
                </c:pt>
                <c:pt idx="875">
                  <c:v>4.48392874322104</c:v>
                </c:pt>
                <c:pt idx="876">
                  <c:v>4.4800288444280998</c:v>
                </c:pt>
                <c:pt idx="877">
                  <c:v>4.4788373038935498</c:v>
                </c:pt>
                <c:pt idx="878">
                  <c:v>4.4762101036020603</c:v>
                </c:pt>
                <c:pt idx="879">
                  <c:v>4.4996719613069498</c:v>
                </c:pt>
                <c:pt idx="880">
                  <c:v>4.50414649655385</c:v>
                </c:pt>
                <c:pt idx="881">
                  <c:v>4.4998626358058997</c:v>
                </c:pt>
                <c:pt idx="882">
                  <c:v>4.4980395334512897</c:v>
                </c:pt>
                <c:pt idx="883">
                  <c:v>4.4957567788808497</c:v>
                </c:pt>
                <c:pt idx="884">
                  <c:v>4.5191173927044597</c:v>
                </c:pt>
                <c:pt idx="885">
                  <c:v>4.5278836522203996</c:v>
                </c:pt>
                <c:pt idx="886">
                  <c:v>4.52423806378125</c:v>
                </c:pt>
                <c:pt idx="887">
                  <c:v>4.5633685697182296</c:v>
                </c:pt>
                <c:pt idx="888">
                  <c:v>4.5582433796418904</c:v>
                </c:pt>
                <c:pt idx="889">
                  <c:v>4.5644555049511704</c:v>
                </c:pt>
                <c:pt idx="890">
                  <c:v>4.5763633328948998</c:v>
                </c:pt>
                <c:pt idx="891">
                  <c:v>4.5774304677489903</c:v>
                </c:pt>
                <c:pt idx="892">
                  <c:v>4.5911337197884299</c:v>
                </c:pt>
                <c:pt idx="893">
                  <c:v>4.6068564810813797</c:v>
                </c:pt>
                <c:pt idx="894">
                  <c:v>4.61066931218076</c:v>
                </c:pt>
                <c:pt idx="895">
                  <c:v>4.6058635583388297</c:v>
                </c:pt>
                <c:pt idx="896">
                  <c:v>4.6112564645917899</c:v>
                </c:pt>
                <c:pt idx="897">
                  <c:v>4.6090183154053097</c:v>
                </c:pt>
                <c:pt idx="898">
                  <c:v>4.6070771370589298</c:v>
                </c:pt>
                <c:pt idx="899">
                  <c:v>4.6069439435002497</c:v>
                </c:pt>
                <c:pt idx="900">
                  <c:v>4.6137390816595598</c:v>
                </c:pt>
                <c:pt idx="901">
                  <c:v>4.6137724908481603</c:v>
                </c:pt>
                <c:pt idx="902">
                  <c:v>4.6110474358409501</c:v>
                </c:pt>
                <c:pt idx="903">
                  <c:v>4.6169201454189404</c:v>
                </c:pt>
                <c:pt idx="904">
                  <c:v>4.6166540728780703</c:v>
                </c:pt>
                <c:pt idx="905">
                  <c:v>4.6162543952628203</c:v>
                </c:pt>
                <c:pt idx="906">
                  <c:v>4.6156951373077</c:v>
                </c:pt>
                <c:pt idx="907">
                  <c:v>4.62818161881225</c:v>
                </c:pt>
                <c:pt idx="908">
                  <c:v>4.6299810850218401</c:v>
                </c:pt>
                <c:pt idx="909">
                  <c:v>4.6282042105027497</c:v>
                </c:pt>
                <c:pt idx="910">
                  <c:v>4.6351253890271398</c:v>
                </c:pt>
                <c:pt idx="911">
                  <c:v>4.6337407427795396</c:v>
                </c:pt>
                <c:pt idx="912">
                  <c:v>4.6360107350978197</c:v>
                </c:pt>
                <c:pt idx="913">
                  <c:v>4.6392866178848999</c:v>
                </c:pt>
                <c:pt idx="914">
                  <c:v>4.6381038706409896</c:v>
                </c:pt>
                <c:pt idx="915">
                  <c:v>4.67543745121732</c:v>
                </c:pt>
                <c:pt idx="916">
                  <c:v>4.6840802200774601</c:v>
                </c:pt>
                <c:pt idx="917">
                  <c:v>4.6863577268390397</c:v>
                </c:pt>
                <c:pt idx="918">
                  <c:v>4.7006262852468197</c:v>
                </c:pt>
                <c:pt idx="919">
                  <c:v>4.7050966963244001</c:v>
                </c:pt>
                <c:pt idx="920">
                  <c:v>4.7030398344428797</c:v>
                </c:pt>
                <c:pt idx="921">
                  <c:v>4.7092281741543003</c:v>
                </c:pt>
                <c:pt idx="922">
                  <c:v>4.7135665793940396</c:v>
                </c:pt>
                <c:pt idx="923">
                  <c:v>4.7112929641758203</c:v>
                </c:pt>
                <c:pt idx="924">
                  <c:v>4.7249278449326901</c:v>
                </c:pt>
                <c:pt idx="925">
                  <c:v>4.7224782454508398</c:v>
                </c:pt>
                <c:pt idx="926">
                  <c:v>4.7393586779117598</c:v>
                </c:pt>
                <c:pt idx="927">
                  <c:v>4.7628326604961702</c:v>
                </c:pt>
                <c:pt idx="928">
                  <c:v>4.7736154857340898</c:v>
                </c:pt>
                <c:pt idx="929">
                  <c:v>4.7804192453304397</c:v>
                </c:pt>
                <c:pt idx="930">
                  <c:v>4.7789495589798996</c:v>
                </c:pt>
                <c:pt idx="931">
                  <c:v>4.8030398568477199</c:v>
                </c:pt>
                <c:pt idx="932">
                  <c:v>4.8129638450760099</c:v>
                </c:pt>
                <c:pt idx="933">
                  <c:v>4.8087930296582897</c:v>
                </c:pt>
                <c:pt idx="934">
                  <c:v>4.8048046220682901</c:v>
                </c:pt>
                <c:pt idx="935">
                  <c:v>4.8014152683302296</c:v>
                </c:pt>
                <c:pt idx="936">
                  <c:v>4.8114509342276897</c:v>
                </c:pt>
                <c:pt idx="937">
                  <c:v>4.81043032582979</c:v>
                </c:pt>
                <c:pt idx="938">
                  <c:v>4.8214205737613396</c:v>
                </c:pt>
                <c:pt idx="939">
                  <c:v>4.8173037141203503</c:v>
                </c:pt>
                <c:pt idx="940">
                  <c:v>4.8282331433872701</c:v>
                </c:pt>
                <c:pt idx="941">
                  <c:v>4.8270206088572403</c:v>
                </c:pt>
                <c:pt idx="942">
                  <c:v>4.82812723717604</c:v>
                </c:pt>
                <c:pt idx="943">
                  <c:v>4.8368438717367699</c:v>
                </c:pt>
                <c:pt idx="944">
                  <c:v>4.8348416201299003</c:v>
                </c:pt>
                <c:pt idx="945">
                  <c:v>4.8721363881911</c:v>
                </c:pt>
                <c:pt idx="946">
                  <c:v>4.87746950479064</c:v>
                </c:pt>
                <c:pt idx="947">
                  <c:v>4.8734482645029198</c:v>
                </c:pt>
                <c:pt idx="948">
                  <c:v>4.8700876039863399</c:v>
                </c:pt>
                <c:pt idx="949">
                  <c:v>4.8735046973483698</c:v>
                </c:pt>
                <c:pt idx="950">
                  <c:v>4.8842177472828601</c:v>
                </c:pt>
                <c:pt idx="951">
                  <c:v>4.8886837883130303</c:v>
                </c:pt>
                <c:pt idx="952">
                  <c:v>4.9011242135542501</c:v>
                </c:pt>
                <c:pt idx="953">
                  <c:v>4.8969521412186801</c:v>
                </c:pt>
                <c:pt idx="954">
                  <c:v>4.9008584280025396</c:v>
                </c:pt>
                <c:pt idx="955">
                  <c:v>4.9044557936868998</c:v>
                </c:pt>
                <c:pt idx="956">
                  <c:v>4.9090227261336601</c:v>
                </c:pt>
                <c:pt idx="957">
                  <c:v>4.9261791286655301</c:v>
                </c:pt>
                <c:pt idx="958">
                  <c:v>4.9270007053280898</c:v>
                </c:pt>
                <c:pt idx="959">
                  <c:v>4.9279324954564396</c:v>
                </c:pt>
                <c:pt idx="960">
                  <c:v>4.9392522140269897</c:v>
                </c:pt>
                <c:pt idx="961">
                  <c:v>4.9361220695750303</c:v>
                </c:pt>
                <c:pt idx="962">
                  <c:v>4.9349330980539898</c:v>
                </c:pt>
                <c:pt idx="963">
                  <c:v>4.9419450336347097</c:v>
                </c:pt>
                <c:pt idx="964">
                  <c:v>4.9594002619956097</c:v>
                </c:pt>
                <c:pt idx="965">
                  <c:v>4.9556658554903201</c:v>
                </c:pt>
                <c:pt idx="966">
                  <c:v>4.9579169270684096</c:v>
                </c:pt>
                <c:pt idx="967">
                  <c:v>4.95591949915128</c:v>
                </c:pt>
                <c:pt idx="968">
                  <c:v>4.9570326355218803</c:v>
                </c:pt>
                <c:pt idx="969">
                  <c:v>4.9575231234771904</c:v>
                </c:pt>
                <c:pt idx="970">
                  <c:v>4.9526643380657198</c:v>
                </c:pt>
                <c:pt idx="971">
                  <c:v>4.9534969788837797</c:v>
                </c:pt>
                <c:pt idx="972">
                  <c:v>4.9606607047763003</c:v>
                </c:pt>
                <c:pt idx="973">
                  <c:v>4.9594052928650099</c:v>
                </c:pt>
                <c:pt idx="974">
                  <c:v>4.97289639131185</c:v>
                </c:pt>
                <c:pt idx="975">
                  <c:v>4.9793306878718004</c:v>
                </c:pt>
                <c:pt idx="976">
                  <c:v>4.9900381048261799</c:v>
                </c:pt>
                <c:pt idx="977">
                  <c:v>4.9930798360855997</c:v>
                </c:pt>
                <c:pt idx="978">
                  <c:v>4.9908696762166</c:v>
                </c:pt>
                <c:pt idx="979">
                  <c:v>5.0022246637186401</c:v>
                </c:pt>
                <c:pt idx="980">
                  <c:v>5.0025627556967898</c:v>
                </c:pt>
                <c:pt idx="981">
                  <c:v>5.0329952872686698</c:v>
                </c:pt>
                <c:pt idx="982">
                  <c:v>5.0323307968426496</c:v>
                </c:pt>
                <c:pt idx="983">
                  <c:v>5.03943443658632</c:v>
                </c:pt>
                <c:pt idx="984">
                  <c:v>5.0416469277235496</c:v>
                </c:pt>
                <c:pt idx="985">
                  <c:v>5.04647682717615</c:v>
                </c:pt>
                <c:pt idx="986">
                  <c:v>5.0471539556774099</c:v>
                </c:pt>
                <c:pt idx="987">
                  <c:v>5.0498209251756601</c:v>
                </c:pt>
                <c:pt idx="988">
                  <c:v>5.0537800206565002</c:v>
                </c:pt>
                <c:pt idx="989">
                  <c:v>5.0635096968513</c:v>
                </c:pt>
                <c:pt idx="990">
                  <c:v>5.0835678800828203</c:v>
                </c:pt>
                <c:pt idx="991">
                  <c:v>5.0798850736293604</c:v>
                </c:pt>
                <c:pt idx="992">
                  <c:v>5.0933326528678098</c:v>
                </c:pt>
                <c:pt idx="993">
                  <c:v>5.1051794017193899</c:v>
                </c:pt>
                <c:pt idx="994">
                  <c:v>5.1249648678361099</c:v>
                </c:pt>
                <c:pt idx="995">
                  <c:v>5.1287513379590903</c:v>
                </c:pt>
                <c:pt idx="996">
                  <c:v>5.1313632212730402</c:v>
                </c:pt>
                <c:pt idx="997">
                  <c:v>5.12983575039451</c:v>
                </c:pt>
                <c:pt idx="998">
                  <c:v>5.1295291419938698</c:v>
                </c:pt>
                <c:pt idx="999">
                  <c:v>5.1409672015979204</c:v>
                </c:pt>
                <c:pt idx="1000">
                  <c:v>5.1576678688419699</c:v>
                </c:pt>
                <c:pt idx="1001">
                  <c:v>5.1537852310664203</c:v>
                </c:pt>
                <c:pt idx="1002">
                  <c:v>5.1499385979043497</c:v>
                </c:pt>
                <c:pt idx="1003">
                  <c:v>5.1508281770718396</c:v>
                </c:pt>
                <c:pt idx="1004">
                  <c:v>5.17311296101742</c:v>
                </c:pt>
                <c:pt idx="1005">
                  <c:v>5.1777237255060697</c:v>
                </c:pt>
                <c:pt idx="1006">
                  <c:v>5.1798662974664698</c:v>
                </c:pt>
                <c:pt idx="1007">
                  <c:v>5.1749326465142103</c:v>
                </c:pt>
                <c:pt idx="1008">
                  <c:v>5.1720805064882898</c:v>
                </c:pt>
                <c:pt idx="1009">
                  <c:v>5.1758587243722403</c:v>
                </c:pt>
                <c:pt idx="1010">
                  <c:v>5.1850964783994504</c:v>
                </c:pt>
                <c:pt idx="1011">
                  <c:v>5.1858114211294701</c:v>
                </c:pt>
                <c:pt idx="1012">
                  <c:v>5.1813478375811997</c:v>
                </c:pt>
                <c:pt idx="1013">
                  <c:v>5.1809524955195299</c:v>
                </c:pt>
                <c:pt idx="1014">
                  <c:v>5.1886622982104598</c:v>
                </c:pt>
                <c:pt idx="1015">
                  <c:v>5.2011005297241901</c:v>
                </c:pt>
                <c:pt idx="1016">
                  <c:v>5.2078703079377799</c:v>
                </c:pt>
                <c:pt idx="1017">
                  <c:v>5.2420274255510302</c:v>
                </c:pt>
                <c:pt idx="1018">
                  <c:v>5.2417874562809503</c:v>
                </c:pt>
                <c:pt idx="1019">
                  <c:v>5.2401054486834999</c:v>
                </c:pt>
                <c:pt idx="1020">
                  <c:v>5.2400783453747399</c:v>
                </c:pt>
                <c:pt idx="1021">
                  <c:v>5.2392618746902899</c:v>
                </c:pt>
                <c:pt idx="1022">
                  <c:v>5.2403237571032699</c:v>
                </c:pt>
                <c:pt idx="1023">
                  <c:v>5.2435554453242696</c:v>
                </c:pt>
                <c:pt idx="1024">
                  <c:v>5.2519122475781899</c:v>
                </c:pt>
                <c:pt idx="1025">
                  <c:v>5.2577011581590796</c:v>
                </c:pt>
                <c:pt idx="1026">
                  <c:v>5.2706496524003397</c:v>
                </c:pt>
                <c:pt idx="1027">
                  <c:v>5.2671445396875596</c:v>
                </c:pt>
                <c:pt idx="1028">
                  <c:v>5.2739510207793998</c:v>
                </c:pt>
                <c:pt idx="1029">
                  <c:v>5.2851666876021097</c:v>
                </c:pt>
                <c:pt idx="1030">
                  <c:v>5.2839009869251496</c:v>
                </c:pt>
                <c:pt idx="1031">
                  <c:v>5.2804576959576499</c:v>
                </c:pt>
                <c:pt idx="1032">
                  <c:v>5.2845031844077903</c:v>
                </c:pt>
                <c:pt idx="1033">
                  <c:v>5.2919184699064798</c:v>
                </c:pt>
                <c:pt idx="1034">
                  <c:v>5.30457670122692</c:v>
                </c:pt>
                <c:pt idx="1035">
                  <c:v>5.3123155243924396</c:v>
                </c:pt>
                <c:pt idx="1036">
                  <c:v>5.3087700161350897</c:v>
                </c:pt>
                <c:pt idx="1037">
                  <c:v>5.3222418807112897</c:v>
                </c:pt>
                <c:pt idx="1038">
                  <c:v>5.3294190596735804</c:v>
                </c:pt>
                <c:pt idx="1039">
                  <c:v>5.3363384751573797</c:v>
                </c:pt>
                <c:pt idx="1040">
                  <c:v>5.3553993877774904</c:v>
                </c:pt>
                <c:pt idx="1041">
                  <c:v>5.3686257780908102</c:v>
                </c:pt>
                <c:pt idx="1042">
                  <c:v>5.38257909328191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[diffT_mae_画图后.csv]diffT_mae!$A$1:$A$1043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[diffT_mae_画图后.csv]diffT_mae!$D$1:$D$1043</c:f>
              <c:numCache>
                <c:formatCode>0.00E+00</c:formatCode>
                <c:ptCount val="1043"/>
                <c:pt idx="0">
                  <c:v>0.60850053789051295</c:v>
                </c:pt>
                <c:pt idx="1">
                  <c:v>0.71511707909910505</c:v>
                </c:pt>
                <c:pt idx="2">
                  <c:v>0.71300687641826499</c:v>
                </c:pt>
                <c:pt idx="3">
                  <c:v>0.684556062766152</c:v>
                </c:pt>
                <c:pt idx="4">
                  <c:v>0.57154301392801299</c:v>
                </c:pt>
                <c:pt idx="5">
                  <c:v>0.63184500946444999</c:v>
                </c:pt>
                <c:pt idx="6">
                  <c:v>0.70520219441550003</c:v>
                </c:pt>
                <c:pt idx="7">
                  <c:v>1.1466474298578999</c:v>
                </c:pt>
                <c:pt idx="8">
                  <c:v>1.3412157466608501</c:v>
                </c:pt>
                <c:pt idx="9">
                  <c:v>1.2835244007208699</c:v>
                </c:pt>
                <c:pt idx="10">
                  <c:v>1.2731667626327201</c:v>
                </c:pt>
                <c:pt idx="11">
                  <c:v>1.4224012697976101</c:v>
                </c:pt>
                <c:pt idx="12">
                  <c:v>1.4989511967912801</c:v>
                </c:pt>
                <c:pt idx="13">
                  <c:v>1.7189731346186901</c:v>
                </c:pt>
                <c:pt idx="14">
                  <c:v>1.7682535080781401</c:v>
                </c:pt>
                <c:pt idx="15">
                  <c:v>1.9020064190841</c:v>
                </c:pt>
                <c:pt idx="16">
                  <c:v>2.6772267039925799</c:v>
                </c:pt>
                <c:pt idx="17">
                  <c:v>2.6069469717198399</c:v>
                </c:pt>
                <c:pt idx="18">
                  <c:v>2.53971327505245</c:v>
                </c:pt>
                <c:pt idx="19">
                  <c:v>2.8004180381531101</c:v>
                </c:pt>
                <c:pt idx="20">
                  <c:v>2.6748522423487402</c:v>
                </c:pt>
                <c:pt idx="21">
                  <c:v>2.7256062686117999</c:v>
                </c:pt>
                <c:pt idx="22">
                  <c:v>2.7231824176526498</c:v>
                </c:pt>
                <c:pt idx="23">
                  <c:v>2.6882889797753302</c:v>
                </c:pt>
                <c:pt idx="24">
                  <c:v>2.6413369182456798</c:v>
                </c:pt>
                <c:pt idx="25">
                  <c:v>2.6595877234580501</c:v>
                </c:pt>
                <c:pt idx="26">
                  <c:v>2.6267228956078301</c:v>
                </c:pt>
                <c:pt idx="27">
                  <c:v>2.68565083551659</c:v>
                </c:pt>
                <c:pt idx="28">
                  <c:v>2.6452590939863998</c:v>
                </c:pt>
                <c:pt idx="29">
                  <c:v>2.6328972846853702</c:v>
                </c:pt>
                <c:pt idx="30">
                  <c:v>2.66084532659257</c:v>
                </c:pt>
                <c:pt idx="31">
                  <c:v>2.6149087391674701</c:v>
                </c:pt>
                <c:pt idx="32">
                  <c:v>2.5521924995870302</c:v>
                </c:pt>
                <c:pt idx="33">
                  <c:v>2.5359555659598501</c:v>
                </c:pt>
                <c:pt idx="34">
                  <c:v>2.4994716823700198</c:v>
                </c:pt>
                <c:pt idx="35">
                  <c:v>2.4543754155714201</c:v>
                </c:pt>
                <c:pt idx="36">
                  <c:v>2.4896936670586798</c:v>
                </c:pt>
                <c:pt idx="37">
                  <c:v>2.4934054981727201</c:v>
                </c:pt>
                <c:pt idx="38">
                  <c:v>2.45951637740133</c:v>
                </c:pt>
                <c:pt idx="39">
                  <c:v>2.4745425857772601</c:v>
                </c:pt>
                <c:pt idx="40">
                  <c:v>2.47678091729773</c:v>
                </c:pt>
                <c:pt idx="41">
                  <c:v>2.4363116956793198</c:v>
                </c:pt>
                <c:pt idx="42">
                  <c:v>2.3885999978358199</c:v>
                </c:pt>
                <c:pt idx="43">
                  <c:v>2.3860309608491099</c:v>
                </c:pt>
                <c:pt idx="44">
                  <c:v>2.3526578729794299</c:v>
                </c:pt>
                <c:pt idx="45">
                  <c:v>2.3571471150366099</c:v>
                </c:pt>
                <c:pt idx="46">
                  <c:v>2.48944173457298</c:v>
                </c:pt>
                <c:pt idx="47">
                  <c:v>2.4559922756301802</c:v>
                </c:pt>
                <c:pt idx="48">
                  <c:v>2.4415871699348002</c:v>
                </c:pt>
                <c:pt idx="49">
                  <c:v>2.4022094210902099</c:v>
                </c:pt>
                <c:pt idx="50">
                  <c:v>2.45143614584953</c:v>
                </c:pt>
                <c:pt idx="51">
                  <c:v>2.52483639238661</c:v>
                </c:pt>
                <c:pt idx="52">
                  <c:v>2.4839918406999399</c:v>
                </c:pt>
                <c:pt idx="53">
                  <c:v>2.5426756315787902</c:v>
                </c:pt>
                <c:pt idx="54">
                  <c:v>2.5049838058237199</c:v>
                </c:pt>
                <c:pt idx="55">
                  <c:v>2.5528812964063601</c:v>
                </c:pt>
                <c:pt idx="56">
                  <c:v>2.5111050898457501</c:v>
                </c:pt>
                <c:pt idx="57">
                  <c:v>2.5202310096744398</c:v>
                </c:pt>
                <c:pt idx="58">
                  <c:v>2.51958957708647</c:v>
                </c:pt>
                <c:pt idx="59">
                  <c:v>2.5269018092131801</c:v>
                </c:pt>
                <c:pt idx="60">
                  <c:v>2.8448959708127002</c:v>
                </c:pt>
                <c:pt idx="61">
                  <c:v>2.8752310909768499</c:v>
                </c:pt>
                <c:pt idx="62">
                  <c:v>2.8696260448828999</c:v>
                </c:pt>
                <c:pt idx="63">
                  <c:v>2.8438766335999901</c:v>
                </c:pt>
                <c:pt idx="64">
                  <c:v>2.8024019018259798</c:v>
                </c:pt>
                <c:pt idx="65">
                  <c:v>2.8197780870201101</c:v>
                </c:pt>
                <c:pt idx="66">
                  <c:v>2.79335567353225</c:v>
                </c:pt>
                <c:pt idx="67">
                  <c:v>2.7565907234954499</c:v>
                </c:pt>
                <c:pt idx="68">
                  <c:v>2.7871295545703099</c:v>
                </c:pt>
                <c:pt idx="69">
                  <c:v>2.7709414717340799</c:v>
                </c:pt>
                <c:pt idx="70">
                  <c:v>2.9412435668847898</c:v>
                </c:pt>
                <c:pt idx="71">
                  <c:v>2.9112725984033001</c:v>
                </c:pt>
                <c:pt idx="72">
                  <c:v>2.8824060833725902</c:v>
                </c:pt>
                <c:pt idx="73">
                  <c:v>2.8746751576841798</c:v>
                </c:pt>
                <c:pt idx="74">
                  <c:v>2.8735131173958899</c:v>
                </c:pt>
                <c:pt idx="75">
                  <c:v>2.8724381999628799</c:v>
                </c:pt>
                <c:pt idx="76">
                  <c:v>2.89722489001633</c:v>
                </c:pt>
                <c:pt idx="77">
                  <c:v>2.87545021712002</c:v>
                </c:pt>
                <c:pt idx="78">
                  <c:v>2.851872935147</c:v>
                </c:pt>
                <c:pt idx="79">
                  <c:v>2.8543117511855498</c:v>
                </c:pt>
                <c:pt idx="80">
                  <c:v>2.8509912852136501</c:v>
                </c:pt>
                <c:pt idx="81">
                  <c:v>2.8625278967764598</c:v>
                </c:pt>
                <c:pt idx="82">
                  <c:v>2.8926816179017201</c:v>
                </c:pt>
                <c:pt idx="83">
                  <c:v>2.9386010667260898</c:v>
                </c:pt>
                <c:pt idx="84">
                  <c:v>2.93048001327305</c:v>
                </c:pt>
                <c:pt idx="85">
                  <c:v>2.9490052529572699</c:v>
                </c:pt>
                <c:pt idx="86">
                  <c:v>2.92174984105614</c:v>
                </c:pt>
                <c:pt idx="87">
                  <c:v>2.9639332371041398</c:v>
                </c:pt>
                <c:pt idx="88">
                  <c:v>2.9471006745851902</c:v>
                </c:pt>
                <c:pt idx="89">
                  <c:v>2.91919851291309</c:v>
                </c:pt>
                <c:pt idx="90">
                  <c:v>2.9119678350071201</c:v>
                </c:pt>
                <c:pt idx="91">
                  <c:v>2.8994012637601001</c:v>
                </c:pt>
                <c:pt idx="92">
                  <c:v>2.8705749173376698</c:v>
                </c:pt>
                <c:pt idx="93">
                  <c:v>2.86179764569733</c:v>
                </c:pt>
                <c:pt idx="94">
                  <c:v>2.8622765701763702</c:v>
                </c:pt>
                <c:pt idx="95">
                  <c:v>2.8505298688581999</c:v>
                </c:pt>
                <c:pt idx="96">
                  <c:v>2.8713174637719199</c:v>
                </c:pt>
                <c:pt idx="97">
                  <c:v>2.8437408429360498</c:v>
                </c:pt>
                <c:pt idx="98">
                  <c:v>2.87991688535568</c:v>
                </c:pt>
                <c:pt idx="99">
                  <c:v>2.86419111034267</c:v>
                </c:pt>
                <c:pt idx="100">
                  <c:v>2.8740025166326602</c:v>
                </c:pt>
                <c:pt idx="101">
                  <c:v>2.8836648455570901</c:v>
                </c:pt>
                <c:pt idx="102">
                  <c:v>2.8710253870431499</c:v>
                </c:pt>
                <c:pt idx="103">
                  <c:v>2.9129837140322499</c:v>
                </c:pt>
                <c:pt idx="104">
                  <c:v>2.9218828396422998</c:v>
                </c:pt>
                <c:pt idx="105">
                  <c:v>2.968626643426</c:v>
                </c:pt>
                <c:pt idx="106">
                  <c:v>3.0082384443199599</c:v>
                </c:pt>
                <c:pt idx="107">
                  <c:v>2.9881257531504102</c:v>
                </c:pt>
                <c:pt idx="108">
                  <c:v>2.9693489817648202</c:v>
                </c:pt>
                <c:pt idx="109">
                  <c:v>2.9589494902343101</c:v>
                </c:pt>
                <c:pt idx="110">
                  <c:v>2.9478764914828601</c:v>
                </c:pt>
                <c:pt idx="111">
                  <c:v>2.9366470168619001</c:v>
                </c:pt>
                <c:pt idx="112">
                  <c:v>2.95033792923233</c:v>
                </c:pt>
                <c:pt idx="113">
                  <c:v>2.9501659854009299</c:v>
                </c:pt>
                <c:pt idx="114">
                  <c:v>2.9869184021069199</c:v>
                </c:pt>
                <c:pt idx="115">
                  <c:v>2.9656158735949099</c:v>
                </c:pt>
                <c:pt idx="116">
                  <c:v>2.9607945744269699</c:v>
                </c:pt>
                <c:pt idx="117">
                  <c:v>2.99159917423483</c:v>
                </c:pt>
                <c:pt idx="118">
                  <c:v>2.9917298518650202</c:v>
                </c:pt>
                <c:pt idx="119">
                  <c:v>2.9729140869544901</c:v>
                </c:pt>
                <c:pt idx="120">
                  <c:v>3.00752927666271</c:v>
                </c:pt>
                <c:pt idx="121">
                  <c:v>3.0141462080978001</c:v>
                </c:pt>
                <c:pt idx="122">
                  <c:v>3.0161944198911299</c:v>
                </c:pt>
                <c:pt idx="123">
                  <c:v>3.03485534033722</c:v>
                </c:pt>
                <c:pt idx="124">
                  <c:v>3.02740536034855</c:v>
                </c:pt>
                <c:pt idx="125">
                  <c:v>3.0738721107484999</c:v>
                </c:pt>
                <c:pt idx="126">
                  <c:v>3.0733235539231099</c:v>
                </c:pt>
                <c:pt idx="127">
                  <c:v>3.06868101259654</c:v>
                </c:pt>
                <c:pt idx="128">
                  <c:v>3.0626926302700102</c:v>
                </c:pt>
                <c:pt idx="129">
                  <c:v>3.0509126463598801</c:v>
                </c:pt>
                <c:pt idx="130">
                  <c:v>3.0933742105135802</c:v>
                </c:pt>
                <c:pt idx="131">
                  <c:v>3.0704752213795401</c:v>
                </c:pt>
                <c:pt idx="132">
                  <c:v>3.0649591701816301</c:v>
                </c:pt>
                <c:pt idx="133">
                  <c:v>3.0572657673076802</c:v>
                </c:pt>
                <c:pt idx="134">
                  <c:v>3.07135975785177</c:v>
                </c:pt>
                <c:pt idx="135">
                  <c:v>3.0609123338187598</c:v>
                </c:pt>
                <c:pt idx="136">
                  <c:v>3.0923686827839401</c:v>
                </c:pt>
                <c:pt idx="137">
                  <c:v>3.0797709744125101</c:v>
                </c:pt>
                <c:pt idx="138">
                  <c:v>3.1095432973389001</c:v>
                </c:pt>
                <c:pt idx="139">
                  <c:v>3.1043155109924498</c:v>
                </c:pt>
                <c:pt idx="140">
                  <c:v>3.1003390085011699</c:v>
                </c:pt>
                <c:pt idx="141">
                  <c:v>3.1112000429962001</c:v>
                </c:pt>
                <c:pt idx="142">
                  <c:v>3.0988103342745501</c:v>
                </c:pt>
                <c:pt idx="143">
                  <c:v>3.0947418034567402</c:v>
                </c:pt>
                <c:pt idx="144">
                  <c:v>3.1067046484511098</c:v>
                </c:pt>
                <c:pt idx="145">
                  <c:v>3.10379920186897</c:v>
                </c:pt>
                <c:pt idx="146">
                  <c:v>3.1388347684333899</c:v>
                </c:pt>
                <c:pt idx="147">
                  <c:v>3.1365558163071898</c:v>
                </c:pt>
                <c:pt idx="148">
                  <c:v>3.1166710407854801</c:v>
                </c:pt>
                <c:pt idx="149">
                  <c:v>3.1512874097188299</c:v>
                </c:pt>
                <c:pt idx="150">
                  <c:v>3.13726181034448</c:v>
                </c:pt>
                <c:pt idx="151">
                  <c:v>3.1549518801056702</c:v>
                </c:pt>
                <c:pt idx="152">
                  <c:v>3.1496973773206598</c:v>
                </c:pt>
                <c:pt idx="153">
                  <c:v>3.1501136081083398</c:v>
                </c:pt>
                <c:pt idx="154">
                  <c:v>3.13684863215521</c:v>
                </c:pt>
                <c:pt idx="155">
                  <c:v>3.1426829225963999</c:v>
                </c:pt>
                <c:pt idx="156">
                  <c:v>3.1478171193188902</c:v>
                </c:pt>
                <c:pt idx="157">
                  <c:v>3.2237452057411602</c:v>
                </c:pt>
                <c:pt idx="158">
                  <c:v>3.2694780904335401</c:v>
                </c:pt>
                <c:pt idx="159">
                  <c:v>3.2715311814718202</c:v>
                </c:pt>
                <c:pt idx="160">
                  <c:v>3.25543638678639</c:v>
                </c:pt>
                <c:pt idx="161">
                  <c:v>3.2440923436791902</c:v>
                </c:pt>
                <c:pt idx="162">
                  <c:v>3.2335955913675498</c:v>
                </c:pt>
                <c:pt idx="163">
                  <c:v>3.2144505818497802</c:v>
                </c:pt>
                <c:pt idx="164">
                  <c:v>3.2156858998711102</c:v>
                </c:pt>
                <c:pt idx="165">
                  <c:v>3.2105431767670098</c:v>
                </c:pt>
                <c:pt idx="166">
                  <c:v>3.2016319249743801</c:v>
                </c:pt>
                <c:pt idx="167">
                  <c:v>3.2219514105447402</c:v>
                </c:pt>
                <c:pt idx="168">
                  <c:v>3.2334564513923199</c:v>
                </c:pt>
                <c:pt idx="169">
                  <c:v>3.2334949035971099</c:v>
                </c:pt>
                <c:pt idx="170">
                  <c:v>3.2294673034011399</c:v>
                </c:pt>
                <c:pt idx="171">
                  <c:v>3.2341731985490001</c:v>
                </c:pt>
                <c:pt idx="172">
                  <c:v>3.2170229600726801</c:v>
                </c:pt>
                <c:pt idx="173">
                  <c:v>3.2164951263179802</c:v>
                </c:pt>
                <c:pt idx="174">
                  <c:v>3.2070868685406899</c:v>
                </c:pt>
                <c:pt idx="175">
                  <c:v>3.2337091158415898</c:v>
                </c:pt>
                <c:pt idx="176">
                  <c:v>3.2206092469158598</c:v>
                </c:pt>
                <c:pt idx="177">
                  <c:v>3.2073705865664999</c:v>
                </c:pt>
                <c:pt idx="178">
                  <c:v>3.2163985420181</c:v>
                </c:pt>
                <c:pt idx="179">
                  <c:v>3.2430580634811399</c:v>
                </c:pt>
                <c:pt idx="180">
                  <c:v>3.2320921824145499</c:v>
                </c:pt>
                <c:pt idx="181">
                  <c:v>3.2275377152339999</c:v>
                </c:pt>
                <c:pt idx="182">
                  <c:v>3.2207250654480899</c:v>
                </c:pt>
                <c:pt idx="183">
                  <c:v>3.22056131501507</c:v>
                </c:pt>
                <c:pt idx="184">
                  <c:v>3.2045221016201602</c:v>
                </c:pt>
                <c:pt idx="185">
                  <c:v>3.2034790297865601</c:v>
                </c:pt>
                <c:pt idx="186">
                  <c:v>3.1868731751599602</c:v>
                </c:pt>
                <c:pt idx="187">
                  <c:v>3.1885562404381802</c:v>
                </c:pt>
                <c:pt idx="188">
                  <c:v>3.1760887754735299</c:v>
                </c:pt>
                <c:pt idx="189">
                  <c:v>3.1840572273310199</c:v>
                </c:pt>
                <c:pt idx="190">
                  <c:v>3.1755716438031998</c:v>
                </c:pt>
                <c:pt idx="191">
                  <c:v>3.1605163504496399</c:v>
                </c:pt>
                <c:pt idx="192">
                  <c:v>3.15053944354759</c:v>
                </c:pt>
                <c:pt idx="193">
                  <c:v>3.1559918218287901</c:v>
                </c:pt>
                <c:pt idx="194">
                  <c:v>3.1401346141944102</c:v>
                </c:pt>
                <c:pt idx="195">
                  <c:v>3.1470970359516501</c:v>
                </c:pt>
                <c:pt idx="196">
                  <c:v>3.1349683457940798</c:v>
                </c:pt>
                <c:pt idx="197">
                  <c:v>3.1441255813356301</c:v>
                </c:pt>
                <c:pt idx="198">
                  <c:v>3.13572841110518</c:v>
                </c:pt>
                <c:pt idx="199">
                  <c:v>3.1270596574439602</c:v>
                </c:pt>
                <c:pt idx="200">
                  <c:v>3.2001232965987998</c:v>
                </c:pt>
                <c:pt idx="201">
                  <c:v>3.1929985767026201</c:v>
                </c:pt>
                <c:pt idx="202">
                  <c:v>3.20911694875912</c:v>
                </c:pt>
                <c:pt idx="203">
                  <c:v>3.2178266254530201</c:v>
                </c:pt>
                <c:pt idx="204">
                  <c:v>3.2086571087026101</c:v>
                </c:pt>
                <c:pt idx="205">
                  <c:v>3.2440925684528601</c:v>
                </c:pt>
                <c:pt idx="206">
                  <c:v>3.25783651176625</c:v>
                </c:pt>
                <c:pt idx="207">
                  <c:v>3.2739579159905099</c:v>
                </c:pt>
                <c:pt idx="208">
                  <c:v>3.2854952877105998</c:v>
                </c:pt>
                <c:pt idx="209">
                  <c:v>3.28722673321055</c:v>
                </c:pt>
                <c:pt idx="210">
                  <c:v>3.3345762066197402</c:v>
                </c:pt>
                <c:pt idx="211">
                  <c:v>3.3209272051166998</c:v>
                </c:pt>
                <c:pt idx="212">
                  <c:v>3.3114113020950202</c:v>
                </c:pt>
                <c:pt idx="213">
                  <c:v>3.30292160705168</c:v>
                </c:pt>
                <c:pt idx="214">
                  <c:v>3.31909313682586</c:v>
                </c:pt>
                <c:pt idx="215">
                  <c:v>3.32704755436058</c:v>
                </c:pt>
                <c:pt idx="216">
                  <c:v>3.3233765933464898</c:v>
                </c:pt>
                <c:pt idx="217">
                  <c:v>3.3120354023581999</c:v>
                </c:pt>
                <c:pt idx="218">
                  <c:v>3.3212220549718898</c:v>
                </c:pt>
                <c:pt idx="219">
                  <c:v>3.32624545027867</c:v>
                </c:pt>
                <c:pt idx="220">
                  <c:v>3.3251395259046199</c:v>
                </c:pt>
                <c:pt idx="221">
                  <c:v>3.3282313326163599</c:v>
                </c:pt>
                <c:pt idx="222">
                  <c:v>3.3316880015128398</c:v>
                </c:pt>
                <c:pt idx="223">
                  <c:v>3.3340276370890201</c:v>
                </c:pt>
                <c:pt idx="224">
                  <c:v>3.3339820353118199</c:v>
                </c:pt>
                <c:pt idx="225">
                  <c:v>3.3247878279424499</c:v>
                </c:pt>
                <c:pt idx="226">
                  <c:v>3.3287457933512798</c:v>
                </c:pt>
                <c:pt idx="227">
                  <c:v>3.3223410666162301</c:v>
                </c:pt>
                <c:pt idx="228">
                  <c:v>3.3120765813016599</c:v>
                </c:pt>
                <c:pt idx="229">
                  <c:v>3.3019256596933602</c:v>
                </c:pt>
                <c:pt idx="230">
                  <c:v>3.2908788953220598</c:v>
                </c:pt>
                <c:pt idx="231">
                  <c:v>3.3009266371467199</c:v>
                </c:pt>
                <c:pt idx="232">
                  <c:v>3.3030900994140202</c:v>
                </c:pt>
                <c:pt idx="233">
                  <c:v>3.2980093294282802</c:v>
                </c:pt>
                <c:pt idx="234">
                  <c:v>3.3040583147318099</c:v>
                </c:pt>
                <c:pt idx="235">
                  <c:v>3.31375688242847</c:v>
                </c:pt>
                <c:pt idx="236">
                  <c:v>3.3167263315090501</c:v>
                </c:pt>
                <c:pt idx="237">
                  <c:v>3.3167749941865998</c:v>
                </c:pt>
                <c:pt idx="238">
                  <c:v>3.3108508202700802</c:v>
                </c:pt>
                <c:pt idx="239">
                  <c:v>3.31430640243941</c:v>
                </c:pt>
                <c:pt idx="240">
                  <c:v>3.34037742564042</c:v>
                </c:pt>
                <c:pt idx="241">
                  <c:v>3.33107718075658</c:v>
                </c:pt>
                <c:pt idx="242">
                  <c:v>3.3473838956683899</c:v>
                </c:pt>
                <c:pt idx="243">
                  <c:v>3.3347842744129501</c:v>
                </c:pt>
                <c:pt idx="244">
                  <c:v>3.3214574137638002</c:v>
                </c:pt>
                <c:pt idx="245">
                  <c:v>3.3233295647263899</c:v>
                </c:pt>
                <c:pt idx="246">
                  <c:v>3.3543782230282599</c:v>
                </c:pt>
                <c:pt idx="247">
                  <c:v>3.35500461808325</c:v>
                </c:pt>
                <c:pt idx="248">
                  <c:v>3.3448587298425601</c:v>
                </c:pt>
                <c:pt idx="249">
                  <c:v>3.3432652308861499</c:v>
                </c:pt>
                <c:pt idx="250">
                  <c:v>3.3328444917321098</c:v>
                </c:pt>
                <c:pt idx="251">
                  <c:v>3.3435765464696101</c:v>
                </c:pt>
                <c:pt idx="252">
                  <c:v>3.3313621149035599</c:v>
                </c:pt>
                <c:pt idx="253">
                  <c:v>3.3241247395814901</c:v>
                </c:pt>
                <c:pt idx="254">
                  <c:v>3.3135384863125301</c:v>
                </c:pt>
                <c:pt idx="255">
                  <c:v>3.3204010888553102</c:v>
                </c:pt>
                <c:pt idx="256">
                  <c:v>3.3482023939167198</c:v>
                </c:pt>
                <c:pt idx="257">
                  <c:v>3.3437769275679101</c:v>
                </c:pt>
                <c:pt idx="258">
                  <c:v>3.3316938351806602</c:v>
                </c:pt>
                <c:pt idx="259">
                  <c:v>3.3451275285962798</c:v>
                </c:pt>
                <c:pt idx="260">
                  <c:v>3.3426345924598602</c:v>
                </c:pt>
                <c:pt idx="261">
                  <c:v>3.3388423733423398</c:v>
                </c:pt>
                <c:pt idx="262">
                  <c:v>3.3329651752759601</c:v>
                </c:pt>
                <c:pt idx="263">
                  <c:v>3.3255061303602602</c:v>
                </c:pt>
                <c:pt idx="264">
                  <c:v>3.3240048174738499</c:v>
                </c:pt>
                <c:pt idx="265">
                  <c:v>3.3177331410543598</c:v>
                </c:pt>
                <c:pt idx="266">
                  <c:v>3.3113136149000701</c:v>
                </c:pt>
                <c:pt idx="267">
                  <c:v>3.32328814943138</c:v>
                </c:pt>
                <c:pt idx="268">
                  <c:v>3.31333481131642</c:v>
                </c:pt>
                <c:pt idx="269">
                  <c:v>3.3155109877233202</c:v>
                </c:pt>
                <c:pt idx="270">
                  <c:v>3.3099483410066401</c:v>
                </c:pt>
                <c:pt idx="271">
                  <c:v>3.3260093040237502</c:v>
                </c:pt>
                <c:pt idx="272">
                  <c:v>3.3762456804875001</c:v>
                </c:pt>
                <c:pt idx="273">
                  <c:v>3.3639789513595999</c:v>
                </c:pt>
                <c:pt idx="274">
                  <c:v>3.35702282818034</c:v>
                </c:pt>
                <c:pt idx="275">
                  <c:v>3.35098787170296</c:v>
                </c:pt>
                <c:pt idx="276">
                  <c:v>3.35791203907938</c:v>
                </c:pt>
                <c:pt idx="277">
                  <c:v>3.3529587856957499</c:v>
                </c:pt>
                <c:pt idx="278">
                  <c:v>3.34796996685172</c:v>
                </c:pt>
                <c:pt idx="279">
                  <c:v>3.3483179577490301</c:v>
                </c:pt>
                <c:pt idx="280">
                  <c:v>3.3424128803328599</c:v>
                </c:pt>
                <c:pt idx="281">
                  <c:v>3.3480803327425299</c:v>
                </c:pt>
                <c:pt idx="282">
                  <c:v>3.3443794079609899</c:v>
                </c:pt>
                <c:pt idx="283">
                  <c:v>3.3412375036378701</c:v>
                </c:pt>
                <c:pt idx="284">
                  <c:v>3.3993285316674902</c:v>
                </c:pt>
                <c:pt idx="285">
                  <c:v>3.3890305091262398</c:v>
                </c:pt>
                <c:pt idx="286">
                  <c:v>3.3880967191899098</c:v>
                </c:pt>
                <c:pt idx="287">
                  <c:v>3.3887182183224702</c:v>
                </c:pt>
                <c:pt idx="288">
                  <c:v>3.3823631142531099</c:v>
                </c:pt>
                <c:pt idx="289">
                  <c:v>3.39029946648078</c:v>
                </c:pt>
                <c:pt idx="290">
                  <c:v>3.3839790097068398</c:v>
                </c:pt>
                <c:pt idx="291">
                  <c:v>3.3815333344253098</c:v>
                </c:pt>
                <c:pt idx="292">
                  <c:v>3.3836984568816999</c:v>
                </c:pt>
                <c:pt idx="293">
                  <c:v>3.3731630005516</c:v>
                </c:pt>
                <c:pt idx="294">
                  <c:v>3.3672863470783798</c:v>
                </c:pt>
                <c:pt idx="295">
                  <c:v>3.36698982469707</c:v>
                </c:pt>
                <c:pt idx="296">
                  <c:v>3.3667128909010402</c:v>
                </c:pt>
                <c:pt idx="297">
                  <c:v>3.3576690735450798</c:v>
                </c:pt>
                <c:pt idx="298">
                  <c:v>3.3474334551932801</c:v>
                </c:pt>
                <c:pt idx="299">
                  <c:v>3.3479300146490401</c:v>
                </c:pt>
                <c:pt idx="300">
                  <c:v>3.3494321005223102</c:v>
                </c:pt>
                <c:pt idx="301">
                  <c:v>3.3428030227710201</c:v>
                </c:pt>
                <c:pt idx="302">
                  <c:v>3.3413894351508802</c:v>
                </c:pt>
                <c:pt idx="303">
                  <c:v>3.3763126346896901</c:v>
                </c:pt>
                <c:pt idx="304">
                  <c:v>3.3692334462900799</c:v>
                </c:pt>
                <c:pt idx="305">
                  <c:v>3.3734265934785901</c:v>
                </c:pt>
                <c:pt idx="306">
                  <c:v>3.4008133756302401</c:v>
                </c:pt>
                <c:pt idx="307">
                  <c:v>3.3968134972018702</c:v>
                </c:pt>
                <c:pt idx="308">
                  <c:v>3.40277236340199</c:v>
                </c:pt>
                <c:pt idx="309">
                  <c:v>3.3920113411386699</c:v>
                </c:pt>
                <c:pt idx="310">
                  <c:v>3.4155298486775898</c:v>
                </c:pt>
                <c:pt idx="311">
                  <c:v>3.4299036290620299</c:v>
                </c:pt>
                <c:pt idx="312">
                  <c:v>3.4402201442741198</c:v>
                </c:pt>
                <c:pt idx="313">
                  <c:v>3.4316512048822401</c:v>
                </c:pt>
                <c:pt idx="314">
                  <c:v>3.4460765550924899</c:v>
                </c:pt>
                <c:pt idx="315">
                  <c:v>3.4379951494796601</c:v>
                </c:pt>
                <c:pt idx="316">
                  <c:v>3.42932883153704</c:v>
                </c:pt>
                <c:pt idx="317">
                  <c:v>3.4233605322662499</c:v>
                </c:pt>
                <c:pt idx="318">
                  <c:v>3.4220058241621598</c:v>
                </c:pt>
                <c:pt idx="319">
                  <c:v>3.4172858573824598</c:v>
                </c:pt>
                <c:pt idx="320">
                  <c:v>3.4167910556066499</c:v>
                </c:pt>
                <c:pt idx="321">
                  <c:v>3.4518668234771002</c:v>
                </c:pt>
                <c:pt idx="322">
                  <c:v>3.4565012305387102</c:v>
                </c:pt>
                <c:pt idx="323">
                  <c:v>3.45236576446956</c:v>
                </c:pt>
                <c:pt idx="324">
                  <c:v>3.44380119635096</c:v>
                </c:pt>
                <c:pt idx="325">
                  <c:v>3.4635838531499901</c:v>
                </c:pt>
                <c:pt idx="326">
                  <c:v>3.4595401868409499</c:v>
                </c:pt>
                <c:pt idx="327">
                  <c:v>3.4703408893156502</c:v>
                </c:pt>
                <c:pt idx="328">
                  <c:v>3.4655969762471801</c:v>
                </c:pt>
                <c:pt idx="329">
                  <c:v>3.4559288654323801</c:v>
                </c:pt>
                <c:pt idx="330">
                  <c:v>3.4491062330114302</c:v>
                </c:pt>
                <c:pt idx="331">
                  <c:v>3.4414622701159501</c:v>
                </c:pt>
                <c:pt idx="332">
                  <c:v>3.4348202948646098</c:v>
                </c:pt>
                <c:pt idx="333">
                  <c:v>3.4316169383725401</c:v>
                </c:pt>
                <c:pt idx="334">
                  <c:v>3.4249201511195699</c:v>
                </c:pt>
                <c:pt idx="335">
                  <c:v>3.4301709700791201</c:v>
                </c:pt>
                <c:pt idx="336">
                  <c:v>3.4206628330864302</c:v>
                </c:pt>
                <c:pt idx="337">
                  <c:v>3.4182460205627998</c:v>
                </c:pt>
                <c:pt idx="338">
                  <c:v>3.4267213978003399</c:v>
                </c:pt>
                <c:pt idx="339">
                  <c:v>3.4493405202202498</c:v>
                </c:pt>
                <c:pt idx="340">
                  <c:v>3.4550785248256899</c:v>
                </c:pt>
                <c:pt idx="341">
                  <c:v>3.4496658367800999</c:v>
                </c:pt>
                <c:pt idx="342">
                  <c:v>3.44152007333884</c:v>
                </c:pt>
                <c:pt idx="343">
                  <c:v>3.43542896906107</c:v>
                </c:pt>
                <c:pt idx="344">
                  <c:v>3.4293722100216102</c:v>
                </c:pt>
                <c:pt idx="345">
                  <c:v>3.4290707098079798</c:v>
                </c:pt>
                <c:pt idx="346">
                  <c:v>3.4218922061927399</c:v>
                </c:pt>
                <c:pt idx="347">
                  <c:v>3.4164508824891899</c:v>
                </c:pt>
                <c:pt idx="348">
                  <c:v>3.4130546857389898</c:v>
                </c:pt>
                <c:pt idx="349">
                  <c:v>3.4086744578791501</c:v>
                </c:pt>
                <c:pt idx="350">
                  <c:v>3.4104638093965001</c:v>
                </c:pt>
                <c:pt idx="351">
                  <c:v>3.40536050215551</c:v>
                </c:pt>
                <c:pt idx="352">
                  <c:v>3.4017255576163898</c:v>
                </c:pt>
                <c:pt idx="353">
                  <c:v>3.3927641729500801</c:v>
                </c:pt>
                <c:pt idx="354">
                  <c:v>3.3841432766017201</c:v>
                </c:pt>
                <c:pt idx="355">
                  <c:v>3.3827642586606101</c:v>
                </c:pt>
                <c:pt idx="356">
                  <c:v>3.3779865018800801</c:v>
                </c:pt>
                <c:pt idx="357">
                  <c:v>3.3840086375203602</c:v>
                </c:pt>
                <c:pt idx="358">
                  <c:v>3.3754270814063401</c:v>
                </c:pt>
                <c:pt idx="359">
                  <c:v>3.3688964975614399</c:v>
                </c:pt>
                <c:pt idx="360">
                  <c:v>3.3696665292560302</c:v>
                </c:pt>
                <c:pt idx="361">
                  <c:v>3.3766723516979802</c:v>
                </c:pt>
                <c:pt idx="362">
                  <c:v>3.3830528202077699</c:v>
                </c:pt>
                <c:pt idx="363">
                  <c:v>3.3813011118493002</c:v>
                </c:pt>
                <c:pt idx="364">
                  <c:v>3.3940918150194399</c:v>
                </c:pt>
                <c:pt idx="365">
                  <c:v>3.3903220727664398</c:v>
                </c:pt>
                <c:pt idx="366">
                  <c:v>3.39465738630805</c:v>
                </c:pt>
                <c:pt idx="367">
                  <c:v>3.4023260239500002</c:v>
                </c:pt>
                <c:pt idx="368">
                  <c:v>3.4030803098582099</c:v>
                </c:pt>
                <c:pt idx="369">
                  <c:v>3.4128648718532899</c:v>
                </c:pt>
                <c:pt idx="370">
                  <c:v>3.4326868013323599</c:v>
                </c:pt>
                <c:pt idx="371">
                  <c:v>3.4267456107054302</c:v>
                </c:pt>
                <c:pt idx="372">
                  <c:v>3.4207651068674898</c:v>
                </c:pt>
                <c:pt idx="373">
                  <c:v>3.41852518744395</c:v>
                </c:pt>
                <c:pt idx="374">
                  <c:v>3.4121852695431598</c:v>
                </c:pt>
                <c:pt idx="375">
                  <c:v>3.4087028712362999</c:v>
                </c:pt>
                <c:pt idx="376">
                  <c:v>3.4353462396893901</c:v>
                </c:pt>
                <c:pt idx="377">
                  <c:v>3.4328789333232499</c:v>
                </c:pt>
                <c:pt idx="378">
                  <c:v>3.4382256267456901</c:v>
                </c:pt>
                <c:pt idx="379">
                  <c:v>3.4369577429198501</c:v>
                </c:pt>
                <c:pt idx="380">
                  <c:v>3.4334857751131498</c:v>
                </c:pt>
                <c:pt idx="381">
                  <c:v>3.43034100925188</c:v>
                </c:pt>
                <c:pt idx="382">
                  <c:v>3.4227712831416701</c:v>
                </c:pt>
                <c:pt idx="383">
                  <c:v>3.4275758250904902</c:v>
                </c:pt>
                <c:pt idx="384">
                  <c:v>3.4335145009974899</c:v>
                </c:pt>
                <c:pt idx="385">
                  <c:v>3.4247878056093599</c:v>
                </c:pt>
                <c:pt idx="386">
                  <c:v>3.42596021475818</c:v>
                </c:pt>
                <c:pt idx="387">
                  <c:v>3.42174148675005</c:v>
                </c:pt>
                <c:pt idx="388">
                  <c:v>3.41497344143737</c:v>
                </c:pt>
                <c:pt idx="389">
                  <c:v>3.42223147124986</c:v>
                </c:pt>
                <c:pt idx="390">
                  <c:v>3.42028306097234</c:v>
                </c:pt>
                <c:pt idx="391">
                  <c:v>3.42286949956936</c:v>
                </c:pt>
                <c:pt idx="392">
                  <c:v>3.4219912542006998</c:v>
                </c:pt>
                <c:pt idx="393">
                  <c:v>3.4339118956475598</c:v>
                </c:pt>
                <c:pt idx="394">
                  <c:v>3.4872516110540102</c:v>
                </c:pt>
                <c:pt idx="395">
                  <c:v>3.4888514526477898</c:v>
                </c:pt>
                <c:pt idx="396">
                  <c:v>3.5030206066655101</c:v>
                </c:pt>
                <c:pt idx="397">
                  <c:v>3.5086638048204302</c:v>
                </c:pt>
                <c:pt idx="398">
                  <c:v>3.5032548162658501</c:v>
                </c:pt>
                <c:pt idx="399">
                  <c:v>3.4961806528901</c:v>
                </c:pt>
                <c:pt idx="400">
                  <c:v>3.5113830670164101</c:v>
                </c:pt>
                <c:pt idx="401">
                  <c:v>3.51472045406316</c:v>
                </c:pt>
                <c:pt idx="402">
                  <c:v>3.5084397591679899</c:v>
                </c:pt>
                <c:pt idx="403">
                  <c:v>3.50606466200272</c:v>
                </c:pt>
                <c:pt idx="404">
                  <c:v>3.5040674130003202</c:v>
                </c:pt>
                <c:pt idx="405">
                  <c:v>3.49985492634231</c:v>
                </c:pt>
                <c:pt idx="406">
                  <c:v>3.5060109934871799</c:v>
                </c:pt>
                <c:pt idx="407">
                  <c:v>3.4977146894645901</c:v>
                </c:pt>
                <c:pt idx="408">
                  <c:v>3.4902303295107799</c:v>
                </c:pt>
                <c:pt idx="409">
                  <c:v>3.49743359135203</c:v>
                </c:pt>
                <c:pt idx="410">
                  <c:v>3.4913697314523802</c:v>
                </c:pt>
                <c:pt idx="411">
                  <c:v>3.4834249425436901</c:v>
                </c:pt>
                <c:pt idx="412">
                  <c:v>3.4779431341398901</c:v>
                </c:pt>
                <c:pt idx="413">
                  <c:v>3.4759104748923102</c:v>
                </c:pt>
                <c:pt idx="414">
                  <c:v>3.4756016011508502</c:v>
                </c:pt>
                <c:pt idx="415">
                  <c:v>3.4817408339811502</c:v>
                </c:pt>
                <c:pt idx="416">
                  <c:v>3.49532188513676</c:v>
                </c:pt>
                <c:pt idx="417">
                  <c:v>3.5036571527637901</c:v>
                </c:pt>
                <c:pt idx="418">
                  <c:v>3.50489882047698</c:v>
                </c:pt>
                <c:pt idx="419">
                  <c:v>3.5070949580861401</c:v>
                </c:pt>
                <c:pt idx="420">
                  <c:v>3.50608665318153</c:v>
                </c:pt>
                <c:pt idx="421">
                  <c:v>3.50562565015845</c:v>
                </c:pt>
                <c:pt idx="422">
                  <c:v>3.50571846920203</c:v>
                </c:pt>
                <c:pt idx="423">
                  <c:v>3.5171693280097598</c:v>
                </c:pt>
                <c:pt idx="424">
                  <c:v>3.5207461334014498</c:v>
                </c:pt>
                <c:pt idx="425">
                  <c:v>3.5538686486155799</c:v>
                </c:pt>
                <c:pt idx="426">
                  <c:v>3.55043306576033</c:v>
                </c:pt>
                <c:pt idx="427">
                  <c:v>3.5495178886773799</c:v>
                </c:pt>
                <c:pt idx="428">
                  <c:v>3.5511629560781799</c:v>
                </c:pt>
                <c:pt idx="429">
                  <c:v>3.5485444361193799</c:v>
                </c:pt>
                <c:pt idx="430">
                  <c:v>3.5468077980572699</c:v>
                </c:pt>
                <c:pt idx="431">
                  <c:v>3.5466676393624401</c:v>
                </c:pt>
                <c:pt idx="432">
                  <c:v>3.5432750211192201</c:v>
                </c:pt>
                <c:pt idx="433">
                  <c:v>3.53907600035412</c:v>
                </c:pt>
                <c:pt idx="434">
                  <c:v>3.53437350507342</c:v>
                </c:pt>
                <c:pt idx="435">
                  <c:v>3.5339086582888801</c:v>
                </c:pt>
                <c:pt idx="436">
                  <c:v>3.5415592904407802</c:v>
                </c:pt>
                <c:pt idx="437">
                  <c:v>3.5576529284225602</c:v>
                </c:pt>
                <c:pt idx="438">
                  <c:v>3.5521645040137</c:v>
                </c:pt>
                <c:pt idx="439">
                  <c:v>3.5594295639354399</c:v>
                </c:pt>
                <c:pt idx="440">
                  <c:v>3.55204115260105</c:v>
                </c:pt>
                <c:pt idx="441">
                  <c:v>3.5485004930755299</c:v>
                </c:pt>
                <c:pt idx="442">
                  <c:v>3.54263298540919</c:v>
                </c:pt>
                <c:pt idx="443">
                  <c:v>3.53874887884401</c:v>
                </c:pt>
                <c:pt idx="444">
                  <c:v>3.5325638851286199</c:v>
                </c:pt>
                <c:pt idx="445">
                  <c:v>3.5290305751949602</c:v>
                </c:pt>
                <c:pt idx="446">
                  <c:v>3.5254659772374901</c:v>
                </c:pt>
                <c:pt idx="447">
                  <c:v>3.5222936689572402</c:v>
                </c:pt>
                <c:pt idx="448">
                  <c:v>3.5264366685207</c:v>
                </c:pt>
                <c:pt idx="449">
                  <c:v>3.52965241901888</c:v>
                </c:pt>
                <c:pt idx="450">
                  <c:v>3.5453135898730799</c:v>
                </c:pt>
                <c:pt idx="451">
                  <c:v>3.5460309792813298</c:v>
                </c:pt>
                <c:pt idx="452">
                  <c:v>3.5575007806635699</c:v>
                </c:pt>
                <c:pt idx="453">
                  <c:v>3.5650040303631298</c:v>
                </c:pt>
                <c:pt idx="454">
                  <c:v>3.5584655651331998</c:v>
                </c:pt>
                <c:pt idx="455">
                  <c:v>3.5578728349777902</c:v>
                </c:pt>
                <c:pt idx="456">
                  <c:v>3.5551564457359</c:v>
                </c:pt>
                <c:pt idx="457">
                  <c:v>3.5539164113424402</c:v>
                </c:pt>
                <c:pt idx="458">
                  <c:v>3.5511904817852198</c:v>
                </c:pt>
                <c:pt idx="459">
                  <c:v>3.54467546434116</c:v>
                </c:pt>
                <c:pt idx="460">
                  <c:v>3.54208233393897</c:v>
                </c:pt>
                <c:pt idx="461">
                  <c:v>3.5426803378226599</c:v>
                </c:pt>
                <c:pt idx="462">
                  <c:v>3.5571729294188201</c:v>
                </c:pt>
                <c:pt idx="463">
                  <c:v>3.5499937393630101</c:v>
                </c:pt>
                <c:pt idx="464">
                  <c:v>3.54564867801703</c:v>
                </c:pt>
                <c:pt idx="465">
                  <c:v>3.5394198748125798</c:v>
                </c:pt>
                <c:pt idx="466">
                  <c:v>3.5334396056215498</c:v>
                </c:pt>
                <c:pt idx="467">
                  <c:v>3.5312489700284102</c:v>
                </c:pt>
                <c:pt idx="468">
                  <c:v>3.5316860906981802</c:v>
                </c:pt>
                <c:pt idx="469">
                  <c:v>3.5269081412443102</c:v>
                </c:pt>
                <c:pt idx="470">
                  <c:v>3.5229142180009099</c:v>
                </c:pt>
                <c:pt idx="471">
                  <c:v>3.5335785167537899</c:v>
                </c:pt>
                <c:pt idx="472">
                  <c:v>3.53118375417806</c:v>
                </c:pt>
                <c:pt idx="473">
                  <c:v>3.5245095448601198</c:v>
                </c:pt>
                <c:pt idx="474">
                  <c:v>3.5240134755740802</c:v>
                </c:pt>
                <c:pt idx="475">
                  <c:v>3.5292925950108902</c:v>
                </c:pt>
                <c:pt idx="476">
                  <c:v>3.52292045455741</c:v>
                </c:pt>
                <c:pt idx="477">
                  <c:v>3.5200615738719798</c:v>
                </c:pt>
                <c:pt idx="478">
                  <c:v>3.5181192487444801</c:v>
                </c:pt>
                <c:pt idx="479">
                  <c:v>3.5199418103593301</c:v>
                </c:pt>
                <c:pt idx="480">
                  <c:v>3.5130097193801002</c:v>
                </c:pt>
                <c:pt idx="481">
                  <c:v>3.5149502103996602</c:v>
                </c:pt>
                <c:pt idx="482">
                  <c:v>3.5128538969110599</c:v>
                </c:pt>
                <c:pt idx="483">
                  <c:v>3.5187538580425</c:v>
                </c:pt>
                <c:pt idx="484">
                  <c:v>3.5215163835172398</c:v>
                </c:pt>
                <c:pt idx="485">
                  <c:v>3.5161049828219899</c:v>
                </c:pt>
                <c:pt idx="486">
                  <c:v>3.5205309827560698</c:v>
                </c:pt>
                <c:pt idx="487">
                  <c:v>3.5200078123004799</c:v>
                </c:pt>
                <c:pt idx="488">
                  <c:v>3.5210153974791498</c:v>
                </c:pt>
                <c:pt idx="489">
                  <c:v>3.52441900367615</c:v>
                </c:pt>
                <c:pt idx="490">
                  <c:v>3.52435851770149</c:v>
                </c:pt>
                <c:pt idx="491">
                  <c:v>3.5232481663961099</c:v>
                </c:pt>
                <c:pt idx="492">
                  <c:v>3.52356259870096</c:v>
                </c:pt>
                <c:pt idx="493">
                  <c:v>3.53307167256495</c:v>
                </c:pt>
                <c:pt idx="494">
                  <c:v>3.52948944972223</c:v>
                </c:pt>
                <c:pt idx="495">
                  <c:v>3.5248166287012501</c:v>
                </c:pt>
                <c:pt idx="496">
                  <c:v>3.5313078187288598</c:v>
                </c:pt>
                <c:pt idx="497">
                  <c:v>3.53028351233114</c:v>
                </c:pt>
                <c:pt idx="498">
                  <c:v>3.5271765395568901</c:v>
                </c:pt>
                <c:pt idx="499">
                  <c:v>3.52161078004983</c:v>
                </c:pt>
                <c:pt idx="500">
                  <c:v>3.5226620644124602</c:v>
                </c:pt>
                <c:pt idx="501">
                  <c:v>3.5273433872742301</c:v>
                </c:pt>
                <c:pt idx="502">
                  <c:v>3.5205667171201398</c:v>
                </c:pt>
                <c:pt idx="503">
                  <c:v>3.5248223069611799</c:v>
                </c:pt>
                <c:pt idx="504">
                  <c:v>3.5236374960073999</c:v>
                </c:pt>
                <c:pt idx="505">
                  <c:v>3.51720496030602</c:v>
                </c:pt>
                <c:pt idx="506">
                  <c:v>3.5148637385265</c:v>
                </c:pt>
                <c:pt idx="507">
                  <c:v>3.5193059180583299</c:v>
                </c:pt>
                <c:pt idx="508">
                  <c:v>3.51559257763091</c:v>
                </c:pt>
                <c:pt idx="509">
                  <c:v>3.5200425162629299</c:v>
                </c:pt>
                <c:pt idx="510">
                  <c:v>3.5142727298717502</c:v>
                </c:pt>
                <c:pt idx="511">
                  <c:v>3.5157746676405801</c:v>
                </c:pt>
                <c:pt idx="512">
                  <c:v>3.5266988997077</c:v>
                </c:pt>
                <c:pt idx="513">
                  <c:v>3.5218056550655001</c:v>
                </c:pt>
                <c:pt idx="514">
                  <c:v>3.5186280394622398</c:v>
                </c:pt>
                <c:pt idx="515">
                  <c:v>3.5176499713820402</c:v>
                </c:pt>
                <c:pt idx="516">
                  <c:v>3.5183145407767298</c:v>
                </c:pt>
                <c:pt idx="517">
                  <c:v>3.5213923994652698</c:v>
                </c:pt>
                <c:pt idx="518">
                  <c:v>3.5196058510513799</c:v>
                </c:pt>
                <c:pt idx="519">
                  <c:v>3.51539924076903</c:v>
                </c:pt>
                <c:pt idx="520">
                  <c:v>3.50895928578143</c:v>
                </c:pt>
                <c:pt idx="521">
                  <c:v>3.50541891976123</c:v>
                </c:pt>
                <c:pt idx="522">
                  <c:v>3.51538140633936</c:v>
                </c:pt>
                <c:pt idx="523">
                  <c:v>3.5124618216164101</c:v>
                </c:pt>
                <c:pt idx="524">
                  <c:v>3.51180221455233</c:v>
                </c:pt>
                <c:pt idx="525">
                  <c:v>3.51299120534124</c:v>
                </c:pt>
                <c:pt idx="526">
                  <c:v>3.5100664059253899</c:v>
                </c:pt>
                <c:pt idx="527">
                  <c:v>3.5045051915690602</c:v>
                </c:pt>
                <c:pt idx="528">
                  <c:v>3.49829264933682</c:v>
                </c:pt>
                <c:pt idx="529">
                  <c:v>3.5322087067193002</c:v>
                </c:pt>
                <c:pt idx="530">
                  <c:v>3.5263505273220401</c:v>
                </c:pt>
                <c:pt idx="531">
                  <c:v>3.5359786633714099</c:v>
                </c:pt>
                <c:pt idx="532">
                  <c:v>3.5307488239601001</c:v>
                </c:pt>
                <c:pt idx="533">
                  <c:v>3.5429590667811799</c:v>
                </c:pt>
                <c:pt idx="534">
                  <c:v>3.5491637402315801</c:v>
                </c:pt>
                <c:pt idx="535">
                  <c:v>3.5480940526671101</c:v>
                </c:pt>
                <c:pt idx="536">
                  <c:v>3.5441150639715802</c:v>
                </c:pt>
                <c:pt idx="537">
                  <c:v>3.5399223072746699</c:v>
                </c:pt>
                <c:pt idx="538">
                  <c:v>3.5455954014599498</c:v>
                </c:pt>
                <c:pt idx="539">
                  <c:v>3.5426676912824901</c:v>
                </c:pt>
                <c:pt idx="540">
                  <c:v>3.5510067355327299</c:v>
                </c:pt>
                <c:pt idx="541">
                  <c:v>3.5579551828607201</c:v>
                </c:pt>
                <c:pt idx="542">
                  <c:v>3.56444624814314</c:v>
                </c:pt>
                <c:pt idx="543">
                  <c:v>3.5597716839711802</c:v>
                </c:pt>
                <c:pt idx="544">
                  <c:v>3.5602143461979998</c:v>
                </c:pt>
                <c:pt idx="545">
                  <c:v>3.5603633325696999</c:v>
                </c:pt>
                <c:pt idx="546">
                  <c:v>3.5571993687011698</c:v>
                </c:pt>
                <c:pt idx="547">
                  <c:v>3.5588434055339402</c:v>
                </c:pt>
                <c:pt idx="548">
                  <c:v>3.5641646098366402</c:v>
                </c:pt>
                <c:pt idx="549">
                  <c:v>3.56481051053209</c:v>
                </c:pt>
                <c:pt idx="550">
                  <c:v>3.56451854610629</c:v>
                </c:pt>
                <c:pt idx="551">
                  <c:v>3.5665629269922801</c:v>
                </c:pt>
                <c:pt idx="552">
                  <c:v>3.5834011647066499</c:v>
                </c:pt>
                <c:pt idx="553">
                  <c:v>3.57943406213453</c:v>
                </c:pt>
                <c:pt idx="554">
                  <c:v>3.5748558645243498</c:v>
                </c:pt>
                <c:pt idx="555">
                  <c:v>3.5745352994013002</c:v>
                </c:pt>
                <c:pt idx="556">
                  <c:v>3.5718801261193698</c:v>
                </c:pt>
                <c:pt idx="557">
                  <c:v>3.60765117440212</c:v>
                </c:pt>
                <c:pt idx="558">
                  <c:v>3.6104264174718699</c:v>
                </c:pt>
                <c:pt idx="559">
                  <c:v>3.60622590892878</c:v>
                </c:pt>
                <c:pt idx="560">
                  <c:v>3.6109160454188598</c:v>
                </c:pt>
                <c:pt idx="561">
                  <c:v>3.6069430610322399</c:v>
                </c:pt>
                <c:pt idx="562">
                  <c:v>3.6069702162008199</c:v>
                </c:pt>
                <c:pt idx="563">
                  <c:v>3.6049301631775199</c:v>
                </c:pt>
                <c:pt idx="564">
                  <c:v>3.6063607166759</c:v>
                </c:pt>
                <c:pt idx="565">
                  <c:v>3.6187872815790199</c:v>
                </c:pt>
                <c:pt idx="566">
                  <c:v>3.61380589120997</c:v>
                </c:pt>
                <c:pt idx="567">
                  <c:v>3.6094633721778999</c:v>
                </c:pt>
                <c:pt idx="568">
                  <c:v>3.61433450521859</c:v>
                </c:pt>
                <c:pt idx="569">
                  <c:v>3.62923402114812</c:v>
                </c:pt>
                <c:pt idx="570">
                  <c:v>3.6316464837127298</c:v>
                </c:pt>
                <c:pt idx="571">
                  <c:v>3.6339509786919302</c:v>
                </c:pt>
                <c:pt idx="572">
                  <c:v>3.6304450308817402</c:v>
                </c:pt>
                <c:pt idx="573">
                  <c:v>3.62440532833581</c:v>
                </c:pt>
                <c:pt idx="574">
                  <c:v>3.6285755096069701</c:v>
                </c:pt>
                <c:pt idx="575">
                  <c:v>3.6282244773104502</c:v>
                </c:pt>
                <c:pt idx="576">
                  <c:v>3.62610582018335</c:v>
                </c:pt>
                <c:pt idx="577">
                  <c:v>3.6291643613542601</c:v>
                </c:pt>
                <c:pt idx="578">
                  <c:v>3.6333475072256198</c:v>
                </c:pt>
                <c:pt idx="579">
                  <c:v>3.62942514741014</c:v>
                </c:pt>
                <c:pt idx="580">
                  <c:v>3.6239024726663001</c:v>
                </c:pt>
                <c:pt idx="581">
                  <c:v>3.6209490046090398</c:v>
                </c:pt>
                <c:pt idx="582">
                  <c:v>3.6260945487960998</c:v>
                </c:pt>
                <c:pt idx="583">
                  <c:v>3.6350646148341101</c:v>
                </c:pt>
                <c:pt idx="584">
                  <c:v>3.6326710705792302</c:v>
                </c:pt>
                <c:pt idx="585">
                  <c:v>3.62792111390289</c:v>
                </c:pt>
                <c:pt idx="586">
                  <c:v>3.6241230677053702</c:v>
                </c:pt>
                <c:pt idx="587">
                  <c:v>3.6179639360636799</c:v>
                </c:pt>
                <c:pt idx="588">
                  <c:v>3.6125966466135599</c:v>
                </c:pt>
                <c:pt idx="589">
                  <c:v>3.6144059144866998</c:v>
                </c:pt>
                <c:pt idx="590">
                  <c:v>3.6106704231059599</c:v>
                </c:pt>
                <c:pt idx="591">
                  <c:v>3.6114979211567402</c:v>
                </c:pt>
                <c:pt idx="592">
                  <c:v>3.6150809750451498</c:v>
                </c:pt>
                <c:pt idx="593">
                  <c:v>3.6189642880472599</c:v>
                </c:pt>
                <c:pt idx="594">
                  <c:v>3.6138248296536202</c:v>
                </c:pt>
                <c:pt idx="595">
                  <c:v>3.6207768671276601</c:v>
                </c:pt>
                <c:pt idx="596">
                  <c:v>3.6234716269712202</c:v>
                </c:pt>
                <c:pt idx="597">
                  <c:v>3.6197671041562498</c:v>
                </c:pt>
                <c:pt idx="598">
                  <c:v>3.6148820019147001</c:v>
                </c:pt>
                <c:pt idx="599">
                  <c:v>3.6105192565031099</c:v>
                </c:pt>
                <c:pt idx="600">
                  <c:v>3.6279487710093501</c:v>
                </c:pt>
                <c:pt idx="601">
                  <c:v>3.6222613701829198</c:v>
                </c:pt>
                <c:pt idx="602">
                  <c:v>3.6193584430303498</c:v>
                </c:pt>
                <c:pt idx="603">
                  <c:v>3.6163338765823299</c:v>
                </c:pt>
                <c:pt idx="604">
                  <c:v>3.6454751795019602</c:v>
                </c:pt>
                <c:pt idx="605">
                  <c:v>3.6432835970011701</c:v>
                </c:pt>
                <c:pt idx="606">
                  <c:v>3.6467900817236401</c:v>
                </c:pt>
                <c:pt idx="607">
                  <c:v>3.64155495346448</c:v>
                </c:pt>
                <c:pt idx="608">
                  <c:v>3.6409374720223902</c:v>
                </c:pt>
                <c:pt idx="609">
                  <c:v>3.6631070216530701</c:v>
                </c:pt>
                <c:pt idx="610">
                  <c:v>3.6668152441178798</c:v>
                </c:pt>
                <c:pt idx="611">
                  <c:v>3.6708627022627902</c:v>
                </c:pt>
                <c:pt idx="612">
                  <c:v>3.6759854393632199</c:v>
                </c:pt>
                <c:pt idx="613">
                  <c:v>3.6749459586152802</c:v>
                </c:pt>
                <c:pt idx="614">
                  <c:v>3.7069513447167499</c:v>
                </c:pt>
                <c:pt idx="615">
                  <c:v>3.7025398706483501</c:v>
                </c:pt>
                <c:pt idx="616">
                  <c:v>3.6992269419141102</c:v>
                </c:pt>
                <c:pt idx="617">
                  <c:v>3.7097101502028398</c:v>
                </c:pt>
                <c:pt idx="618">
                  <c:v>3.7219606109597598</c:v>
                </c:pt>
                <c:pt idx="619">
                  <c:v>3.7182546876117502</c:v>
                </c:pt>
                <c:pt idx="620">
                  <c:v>3.7154113448702999</c:v>
                </c:pt>
                <c:pt idx="621">
                  <c:v>3.7102638558635102</c:v>
                </c:pt>
                <c:pt idx="622">
                  <c:v>3.7121001007983199</c:v>
                </c:pt>
                <c:pt idx="623">
                  <c:v>3.7170904543893801</c:v>
                </c:pt>
                <c:pt idx="624">
                  <c:v>3.7171597085146</c:v>
                </c:pt>
                <c:pt idx="625">
                  <c:v>3.72488689016282</c:v>
                </c:pt>
                <c:pt idx="626">
                  <c:v>3.7223069912314299</c:v>
                </c:pt>
                <c:pt idx="627">
                  <c:v>3.7240240607434298</c:v>
                </c:pt>
                <c:pt idx="628">
                  <c:v>3.7309344729188401</c:v>
                </c:pt>
                <c:pt idx="629">
                  <c:v>3.7300899893452599</c:v>
                </c:pt>
                <c:pt idx="630">
                  <c:v>3.74036603094022</c:v>
                </c:pt>
                <c:pt idx="631">
                  <c:v>3.75200345753544</c:v>
                </c:pt>
                <c:pt idx="632">
                  <c:v>3.7497984565248998</c:v>
                </c:pt>
                <c:pt idx="633">
                  <c:v>3.7480720541945001</c:v>
                </c:pt>
                <c:pt idx="634">
                  <c:v>3.75700954074461</c:v>
                </c:pt>
                <c:pt idx="635">
                  <c:v>3.75142472697621</c:v>
                </c:pt>
                <c:pt idx="636">
                  <c:v>3.7535712769633398</c:v>
                </c:pt>
                <c:pt idx="637">
                  <c:v>3.7500535751420698</c:v>
                </c:pt>
                <c:pt idx="638">
                  <c:v>3.7508548343135502</c:v>
                </c:pt>
                <c:pt idx="639">
                  <c:v>3.7504227954125402</c:v>
                </c:pt>
                <c:pt idx="640">
                  <c:v>3.7448955063148599</c:v>
                </c:pt>
                <c:pt idx="641">
                  <c:v>3.7454431076307202</c:v>
                </c:pt>
                <c:pt idx="642">
                  <c:v>3.7397978185312</c:v>
                </c:pt>
                <c:pt idx="643">
                  <c:v>3.7404150713637598</c:v>
                </c:pt>
                <c:pt idx="644">
                  <c:v>3.7360318602021501</c:v>
                </c:pt>
                <c:pt idx="645">
                  <c:v>3.7580373524265198</c:v>
                </c:pt>
                <c:pt idx="646">
                  <c:v>3.7595400165350701</c:v>
                </c:pt>
                <c:pt idx="647">
                  <c:v>3.7539750911972001</c:v>
                </c:pt>
                <c:pt idx="648">
                  <c:v>3.7507841426084498</c:v>
                </c:pt>
                <c:pt idx="649">
                  <c:v>3.7479437121974799</c:v>
                </c:pt>
                <c:pt idx="650">
                  <c:v>3.7476135070106098</c:v>
                </c:pt>
                <c:pt idx="651">
                  <c:v>3.7499692826884901</c:v>
                </c:pt>
                <c:pt idx="652">
                  <c:v>3.75421814421331</c:v>
                </c:pt>
                <c:pt idx="653">
                  <c:v>3.7599225556912099</c:v>
                </c:pt>
                <c:pt idx="654">
                  <c:v>3.7584332299129701</c:v>
                </c:pt>
                <c:pt idx="655">
                  <c:v>3.7572886001399399</c:v>
                </c:pt>
                <c:pt idx="656">
                  <c:v>3.7531657819254902</c:v>
                </c:pt>
                <c:pt idx="657">
                  <c:v>3.7642318682275402</c:v>
                </c:pt>
                <c:pt idx="658">
                  <c:v>3.7721887150882298</c:v>
                </c:pt>
                <c:pt idx="659">
                  <c:v>3.76754999301559</c:v>
                </c:pt>
                <c:pt idx="660">
                  <c:v>3.7647511972812899</c:v>
                </c:pt>
                <c:pt idx="661">
                  <c:v>3.7627898150910202</c:v>
                </c:pt>
                <c:pt idx="662">
                  <c:v>3.7805557523636901</c:v>
                </c:pt>
                <c:pt idx="663">
                  <c:v>3.7789691831719798</c:v>
                </c:pt>
                <c:pt idx="664">
                  <c:v>3.7813109682821899</c:v>
                </c:pt>
                <c:pt idx="665">
                  <c:v>3.78529846021795</c:v>
                </c:pt>
                <c:pt idx="666">
                  <c:v>3.78659816834561</c:v>
                </c:pt>
                <c:pt idx="667">
                  <c:v>3.7898500126506902</c:v>
                </c:pt>
                <c:pt idx="668">
                  <c:v>3.7853852623631599</c:v>
                </c:pt>
                <c:pt idx="669">
                  <c:v>3.78306536266042</c:v>
                </c:pt>
                <c:pt idx="670">
                  <c:v>3.78673566481242</c:v>
                </c:pt>
                <c:pt idx="671">
                  <c:v>3.7851525305229998</c:v>
                </c:pt>
                <c:pt idx="672">
                  <c:v>3.7866976846424198</c:v>
                </c:pt>
                <c:pt idx="673">
                  <c:v>3.7837455261333699</c:v>
                </c:pt>
                <c:pt idx="674">
                  <c:v>3.7870537876679902</c:v>
                </c:pt>
                <c:pt idx="675">
                  <c:v>3.7931417462027399</c:v>
                </c:pt>
                <c:pt idx="676">
                  <c:v>3.7953601320862398</c:v>
                </c:pt>
                <c:pt idx="677">
                  <c:v>3.7944611110732098</c:v>
                </c:pt>
                <c:pt idx="678">
                  <c:v>3.7989294443280999</c:v>
                </c:pt>
                <c:pt idx="679">
                  <c:v>3.7964592323074702</c:v>
                </c:pt>
                <c:pt idx="680">
                  <c:v>3.7915728898304799</c:v>
                </c:pt>
                <c:pt idx="681">
                  <c:v>3.7863494379009599</c:v>
                </c:pt>
                <c:pt idx="682">
                  <c:v>3.80757860439298</c:v>
                </c:pt>
                <c:pt idx="683">
                  <c:v>3.8083572803814398</c:v>
                </c:pt>
                <c:pt idx="684">
                  <c:v>3.8057568383226998</c:v>
                </c:pt>
                <c:pt idx="685">
                  <c:v>3.8048936204907302</c:v>
                </c:pt>
                <c:pt idx="686">
                  <c:v>3.8021482885568498</c:v>
                </c:pt>
                <c:pt idx="687">
                  <c:v>3.79839989198376</c:v>
                </c:pt>
                <c:pt idx="688">
                  <c:v>3.8117754492785898</c:v>
                </c:pt>
                <c:pt idx="689">
                  <c:v>3.8104809888623801</c:v>
                </c:pt>
                <c:pt idx="690">
                  <c:v>3.8068536899165499</c:v>
                </c:pt>
                <c:pt idx="691">
                  <c:v>3.8023941150353</c:v>
                </c:pt>
                <c:pt idx="692">
                  <c:v>3.8257748554997999</c:v>
                </c:pt>
                <c:pt idx="693">
                  <c:v>3.8233403424308401</c:v>
                </c:pt>
                <c:pt idx="694">
                  <c:v>3.8194510803273398</c:v>
                </c:pt>
                <c:pt idx="695">
                  <c:v>3.81451731954943</c:v>
                </c:pt>
                <c:pt idx="696">
                  <c:v>3.8224235800781501</c:v>
                </c:pt>
                <c:pt idx="697">
                  <c:v>3.8223107974973898</c:v>
                </c:pt>
                <c:pt idx="698">
                  <c:v>3.82017346406287</c:v>
                </c:pt>
                <c:pt idx="699">
                  <c:v>3.8204456029306599</c:v>
                </c:pt>
                <c:pt idx="700">
                  <c:v>3.82295326313118</c:v>
                </c:pt>
                <c:pt idx="701">
                  <c:v>3.8216561595741898</c:v>
                </c:pt>
                <c:pt idx="702">
                  <c:v>3.8287330910922299</c:v>
                </c:pt>
                <c:pt idx="703">
                  <c:v>3.8287658079918701</c:v>
                </c:pt>
                <c:pt idx="704">
                  <c:v>3.8235455070577</c:v>
                </c:pt>
                <c:pt idx="705">
                  <c:v>3.8214806568000599</c:v>
                </c:pt>
                <c:pt idx="706">
                  <c:v>3.8199759972990601</c:v>
                </c:pt>
                <c:pt idx="707">
                  <c:v>3.8172753279465499</c:v>
                </c:pt>
                <c:pt idx="708">
                  <c:v>3.8182188970815898</c:v>
                </c:pt>
                <c:pt idx="709">
                  <c:v>3.8135795553693499</c:v>
                </c:pt>
                <c:pt idx="710">
                  <c:v>3.8469979473148901</c:v>
                </c:pt>
                <c:pt idx="711">
                  <c:v>3.8423990947536102</c:v>
                </c:pt>
                <c:pt idx="712">
                  <c:v>3.8441704888851902</c:v>
                </c:pt>
                <c:pt idx="713">
                  <c:v>3.8688607764160099</c:v>
                </c:pt>
                <c:pt idx="714">
                  <c:v>3.8672233173866402</c:v>
                </c:pt>
                <c:pt idx="715">
                  <c:v>3.8650184400354299</c:v>
                </c:pt>
                <c:pt idx="716">
                  <c:v>3.8632552893320402</c:v>
                </c:pt>
                <c:pt idx="717">
                  <c:v>3.8606581571074301</c:v>
                </c:pt>
                <c:pt idx="718">
                  <c:v>3.8568010187225599</c:v>
                </c:pt>
                <c:pt idx="719">
                  <c:v>3.8520396061285398</c:v>
                </c:pt>
                <c:pt idx="720">
                  <c:v>3.86127709603748</c:v>
                </c:pt>
                <c:pt idx="721">
                  <c:v>3.8604905218074799</c:v>
                </c:pt>
                <c:pt idx="722">
                  <c:v>3.8673000663011701</c:v>
                </c:pt>
                <c:pt idx="723">
                  <c:v>3.8660539367523601</c:v>
                </c:pt>
                <c:pt idx="724">
                  <c:v>3.86269185041091</c:v>
                </c:pt>
                <c:pt idx="725">
                  <c:v>3.8632815209607698</c:v>
                </c:pt>
                <c:pt idx="726">
                  <c:v>3.86204998158526</c:v>
                </c:pt>
                <c:pt idx="727">
                  <c:v>3.8599666333611902</c:v>
                </c:pt>
                <c:pt idx="728">
                  <c:v>3.86413334466347</c:v>
                </c:pt>
                <c:pt idx="729">
                  <c:v>3.87896901964998</c:v>
                </c:pt>
                <c:pt idx="730">
                  <c:v>3.8750298742226499</c:v>
                </c:pt>
                <c:pt idx="731">
                  <c:v>3.8712486881137802</c:v>
                </c:pt>
                <c:pt idx="732">
                  <c:v>3.87157764343723</c:v>
                </c:pt>
                <c:pt idx="733">
                  <c:v>3.8759152282271701</c:v>
                </c:pt>
                <c:pt idx="734">
                  <c:v>3.8707357875408701</c:v>
                </c:pt>
                <c:pt idx="735">
                  <c:v>3.8764909858900398</c:v>
                </c:pt>
                <c:pt idx="736">
                  <c:v>3.87742358942391</c:v>
                </c:pt>
                <c:pt idx="737">
                  <c:v>3.8724601217536598</c:v>
                </c:pt>
                <c:pt idx="738">
                  <c:v>3.8708645000742998</c:v>
                </c:pt>
                <c:pt idx="739">
                  <c:v>3.8705766494751899</c:v>
                </c:pt>
                <c:pt idx="740">
                  <c:v>3.8744856568545498</c:v>
                </c:pt>
                <c:pt idx="741">
                  <c:v>3.8745599858473398</c:v>
                </c:pt>
                <c:pt idx="742">
                  <c:v>3.8947089091681502</c:v>
                </c:pt>
                <c:pt idx="743">
                  <c:v>3.8974326812762099</c:v>
                </c:pt>
                <c:pt idx="744">
                  <c:v>3.8960704483644202</c:v>
                </c:pt>
                <c:pt idx="745">
                  <c:v>3.8988693768550999</c:v>
                </c:pt>
                <c:pt idx="746">
                  <c:v>3.8964347881644099</c:v>
                </c:pt>
                <c:pt idx="747">
                  <c:v>3.89621143380056</c:v>
                </c:pt>
                <c:pt idx="748">
                  <c:v>3.8985107179405598</c:v>
                </c:pt>
                <c:pt idx="749">
                  <c:v>3.89948588271624</c:v>
                </c:pt>
                <c:pt idx="750">
                  <c:v>3.90059492949417</c:v>
                </c:pt>
                <c:pt idx="751">
                  <c:v>3.9046266874049902</c:v>
                </c:pt>
                <c:pt idx="752">
                  <c:v>3.8999426744801999</c:v>
                </c:pt>
                <c:pt idx="753">
                  <c:v>3.9090544799858198</c:v>
                </c:pt>
                <c:pt idx="754">
                  <c:v>3.9098154124918398</c:v>
                </c:pt>
                <c:pt idx="755">
                  <c:v>3.9080025150207001</c:v>
                </c:pt>
                <c:pt idx="756">
                  <c:v>3.9037737274053499</c:v>
                </c:pt>
                <c:pt idx="757">
                  <c:v>3.9013639724171001</c:v>
                </c:pt>
                <c:pt idx="758">
                  <c:v>3.9273337705413001</c:v>
                </c:pt>
                <c:pt idx="759">
                  <c:v>3.9221855291437402</c:v>
                </c:pt>
                <c:pt idx="760">
                  <c:v>3.9196302836885102</c:v>
                </c:pt>
                <c:pt idx="761">
                  <c:v>3.94923078387701</c:v>
                </c:pt>
                <c:pt idx="762">
                  <c:v>3.9542635203805401</c:v>
                </c:pt>
                <c:pt idx="763">
                  <c:v>3.98220227441234</c:v>
                </c:pt>
                <c:pt idx="764">
                  <c:v>4.0274413522391104</c:v>
                </c:pt>
                <c:pt idx="765">
                  <c:v>4.0241794358557499</c:v>
                </c:pt>
                <c:pt idx="766">
                  <c:v>4.0269424244748198</c:v>
                </c:pt>
                <c:pt idx="767">
                  <c:v>4.0726709687311002</c:v>
                </c:pt>
                <c:pt idx="768">
                  <c:v>4.0687363536310599</c:v>
                </c:pt>
                <c:pt idx="769">
                  <c:v>4.0663903975064501</c:v>
                </c:pt>
                <c:pt idx="770">
                  <c:v>4.0668761013299504</c:v>
                </c:pt>
                <c:pt idx="771">
                  <c:v>4.06338505432206</c:v>
                </c:pt>
                <c:pt idx="772">
                  <c:v>4.0593584599689896</c:v>
                </c:pt>
                <c:pt idx="773">
                  <c:v>4.0552908902385596</c:v>
                </c:pt>
                <c:pt idx="774">
                  <c:v>4.0612978886744102</c:v>
                </c:pt>
                <c:pt idx="775">
                  <c:v>4.0590739484906901</c:v>
                </c:pt>
                <c:pt idx="776">
                  <c:v>4.05790615026614</c:v>
                </c:pt>
                <c:pt idx="777">
                  <c:v>4.0602358712265296</c:v>
                </c:pt>
                <c:pt idx="778">
                  <c:v>4.0564731466902701</c:v>
                </c:pt>
                <c:pt idx="779">
                  <c:v>4.0561885881798103</c:v>
                </c:pt>
                <c:pt idx="780">
                  <c:v>4.0649443362776596</c:v>
                </c:pt>
                <c:pt idx="781">
                  <c:v>4.0643957303709497</c:v>
                </c:pt>
                <c:pt idx="782">
                  <c:v>4.0646918394444498</c:v>
                </c:pt>
                <c:pt idx="783">
                  <c:v>4.0731663082636702</c:v>
                </c:pt>
                <c:pt idx="784">
                  <c:v>4.0730355037829096</c:v>
                </c:pt>
                <c:pt idx="785">
                  <c:v>4.0872457245441396</c:v>
                </c:pt>
                <c:pt idx="786">
                  <c:v>4.0946455146124601</c:v>
                </c:pt>
                <c:pt idx="787">
                  <c:v>4.0953978739041101</c:v>
                </c:pt>
                <c:pt idx="788">
                  <c:v>4.0943690562880697</c:v>
                </c:pt>
                <c:pt idx="789">
                  <c:v>4.0987036280128804</c:v>
                </c:pt>
                <c:pt idx="790">
                  <c:v>4.0977256576632</c:v>
                </c:pt>
                <c:pt idx="791">
                  <c:v>4.0928052725257</c:v>
                </c:pt>
                <c:pt idx="792">
                  <c:v>4.0977063499287096</c:v>
                </c:pt>
                <c:pt idx="793">
                  <c:v>4.0974284748172902</c:v>
                </c:pt>
                <c:pt idx="794">
                  <c:v>4.1109058431560701</c:v>
                </c:pt>
                <c:pt idx="795">
                  <c:v>4.1161626594697101</c:v>
                </c:pt>
                <c:pt idx="796">
                  <c:v>4.1220077975836702</c:v>
                </c:pt>
                <c:pt idx="797">
                  <c:v>4.1376423709909398</c:v>
                </c:pt>
                <c:pt idx="798">
                  <c:v>4.1365205340297404</c:v>
                </c:pt>
                <c:pt idx="799">
                  <c:v>4.1411699261540003</c:v>
                </c:pt>
                <c:pt idx="800">
                  <c:v>4.1392346753120304</c:v>
                </c:pt>
                <c:pt idx="801">
                  <c:v>4.14432409646653</c:v>
                </c:pt>
                <c:pt idx="802">
                  <c:v>4.1452323073347896</c:v>
                </c:pt>
                <c:pt idx="803">
                  <c:v>4.1557287078773797</c:v>
                </c:pt>
                <c:pt idx="804">
                  <c:v>4.1620774468761299</c:v>
                </c:pt>
                <c:pt idx="805">
                  <c:v>4.1682333060875196</c:v>
                </c:pt>
                <c:pt idx="806">
                  <c:v>4.18542850558116</c:v>
                </c:pt>
                <c:pt idx="807">
                  <c:v>4.1814897724425704</c:v>
                </c:pt>
                <c:pt idx="808">
                  <c:v>4.1818616454333499</c:v>
                </c:pt>
                <c:pt idx="809">
                  <c:v>4.2026208216905996</c:v>
                </c:pt>
                <c:pt idx="810">
                  <c:v>4.2015522190744301</c:v>
                </c:pt>
                <c:pt idx="811">
                  <c:v>4.1998960257524303</c:v>
                </c:pt>
                <c:pt idx="812">
                  <c:v>4.1973949649310303</c:v>
                </c:pt>
                <c:pt idx="813">
                  <c:v>4.2090538778067801</c:v>
                </c:pt>
                <c:pt idx="814">
                  <c:v>4.2077715120233599</c:v>
                </c:pt>
                <c:pt idx="815">
                  <c:v>4.20407762425668</c:v>
                </c:pt>
                <c:pt idx="816">
                  <c:v>4.2173740302052796</c:v>
                </c:pt>
                <c:pt idx="817">
                  <c:v>4.2280528490290097</c:v>
                </c:pt>
                <c:pt idx="818">
                  <c:v>4.2321009183947202</c:v>
                </c:pt>
                <c:pt idx="819">
                  <c:v>4.2437506170231902</c:v>
                </c:pt>
                <c:pt idx="820">
                  <c:v>4.2619714223507899</c:v>
                </c:pt>
                <c:pt idx="821">
                  <c:v>4.2578564563278096</c:v>
                </c:pt>
                <c:pt idx="822">
                  <c:v>4.2663639658634702</c:v>
                </c:pt>
                <c:pt idx="823">
                  <c:v>4.2635898895013202</c:v>
                </c:pt>
                <c:pt idx="824">
                  <c:v>4.2654207138127997</c:v>
                </c:pt>
                <c:pt idx="825">
                  <c:v>4.2631623813645296</c:v>
                </c:pt>
                <c:pt idx="826">
                  <c:v>4.2612681374207204</c:v>
                </c:pt>
                <c:pt idx="827">
                  <c:v>4.2655265609094402</c:v>
                </c:pt>
                <c:pt idx="828">
                  <c:v>4.2757932092520203</c:v>
                </c:pt>
                <c:pt idx="829">
                  <c:v>4.2922085616636299</c:v>
                </c:pt>
                <c:pt idx="830">
                  <c:v>4.2907594257430501</c:v>
                </c:pt>
                <c:pt idx="831">
                  <c:v>4.2864324373433504</c:v>
                </c:pt>
                <c:pt idx="832">
                  <c:v>4.2876976450899704</c:v>
                </c:pt>
                <c:pt idx="833">
                  <c:v>4.2846756251037696</c:v>
                </c:pt>
                <c:pt idx="834">
                  <c:v>4.2959239249700101</c:v>
                </c:pt>
                <c:pt idx="835">
                  <c:v>4.2934841220267597</c:v>
                </c:pt>
                <c:pt idx="836">
                  <c:v>4.2990010456241903</c:v>
                </c:pt>
                <c:pt idx="837">
                  <c:v>4.2960814632772601</c:v>
                </c:pt>
                <c:pt idx="838">
                  <c:v>4.3068606995492598</c:v>
                </c:pt>
                <c:pt idx="839">
                  <c:v>4.3054440509484602</c:v>
                </c:pt>
                <c:pt idx="840">
                  <c:v>4.30659307368198</c:v>
                </c:pt>
                <c:pt idx="841">
                  <c:v>4.3133318093830004</c:v>
                </c:pt>
                <c:pt idx="842">
                  <c:v>4.3094356880325497</c:v>
                </c:pt>
                <c:pt idx="843">
                  <c:v>4.3119850631528402</c:v>
                </c:pt>
                <c:pt idx="844">
                  <c:v>4.3069086888718902</c:v>
                </c:pt>
                <c:pt idx="845">
                  <c:v>4.3103476016839197</c:v>
                </c:pt>
                <c:pt idx="846">
                  <c:v>4.32411359462004</c:v>
                </c:pt>
                <c:pt idx="847">
                  <c:v>4.3219860972301296</c:v>
                </c:pt>
                <c:pt idx="848">
                  <c:v>4.3193832626390902</c:v>
                </c:pt>
                <c:pt idx="849">
                  <c:v>4.3230344221281403</c:v>
                </c:pt>
                <c:pt idx="850">
                  <c:v>4.3319445158008296</c:v>
                </c:pt>
                <c:pt idx="851">
                  <c:v>4.3292608868213902</c:v>
                </c:pt>
                <c:pt idx="852">
                  <c:v>4.3344821110845704</c:v>
                </c:pt>
                <c:pt idx="853">
                  <c:v>4.3394193163617896</c:v>
                </c:pt>
                <c:pt idx="854">
                  <c:v>4.3574463438220103</c:v>
                </c:pt>
                <c:pt idx="855">
                  <c:v>4.3572848319944502</c:v>
                </c:pt>
                <c:pt idx="856">
                  <c:v>4.3773907165095904</c:v>
                </c:pt>
                <c:pt idx="857">
                  <c:v>4.3875686064907402</c:v>
                </c:pt>
                <c:pt idx="858">
                  <c:v>4.3848399382626901</c:v>
                </c:pt>
                <c:pt idx="859">
                  <c:v>4.381174810718</c:v>
                </c:pt>
                <c:pt idx="860">
                  <c:v>4.3972311442758203</c:v>
                </c:pt>
                <c:pt idx="861">
                  <c:v>4.3964431244840299</c:v>
                </c:pt>
                <c:pt idx="862">
                  <c:v>4.41535306866668</c:v>
                </c:pt>
                <c:pt idx="863">
                  <c:v>4.4181492879314197</c:v>
                </c:pt>
                <c:pt idx="864">
                  <c:v>4.4192342178253003</c:v>
                </c:pt>
                <c:pt idx="865">
                  <c:v>4.4152139957094603</c:v>
                </c:pt>
                <c:pt idx="866">
                  <c:v>4.4133613162361804</c:v>
                </c:pt>
                <c:pt idx="867">
                  <c:v>4.431419501893</c:v>
                </c:pt>
                <c:pt idx="868">
                  <c:v>4.4479512413128903</c:v>
                </c:pt>
                <c:pt idx="869">
                  <c:v>4.4753603886868296</c:v>
                </c:pt>
                <c:pt idx="870">
                  <c:v>4.5105146881000397</c:v>
                </c:pt>
                <c:pt idx="871">
                  <c:v>4.51014215759563</c:v>
                </c:pt>
                <c:pt idx="872">
                  <c:v>4.5249141434024303</c:v>
                </c:pt>
                <c:pt idx="873">
                  <c:v>4.5315485468764001</c:v>
                </c:pt>
                <c:pt idx="874">
                  <c:v>4.5372585486333099</c:v>
                </c:pt>
                <c:pt idx="875">
                  <c:v>4.5409580674151</c:v>
                </c:pt>
                <c:pt idx="876">
                  <c:v>4.5414088639398802</c:v>
                </c:pt>
                <c:pt idx="877">
                  <c:v>4.5387498430190298</c:v>
                </c:pt>
                <c:pt idx="878">
                  <c:v>4.5385518737692001</c:v>
                </c:pt>
                <c:pt idx="879">
                  <c:v>4.5353250454971299</c:v>
                </c:pt>
                <c:pt idx="880">
                  <c:v>4.54764690437593</c:v>
                </c:pt>
                <c:pt idx="881">
                  <c:v>4.5487505991334203</c:v>
                </c:pt>
                <c:pt idx="882">
                  <c:v>4.5883977421828401</c:v>
                </c:pt>
                <c:pt idx="883">
                  <c:v>4.5909682476390197</c:v>
                </c:pt>
                <c:pt idx="884">
                  <c:v>4.5865320566063899</c:v>
                </c:pt>
                <c:pt idx="885">
                  <c:v>4.5858322137174303</c:v>
                </c:pt>
                <c:pt idx="886">
                  <c:v>4.5921321724034598</c:v>
                </c:pt>
                <c:pt idx="887">
                  <c:v>4.5929125897023102</c:v>
                </c:pt>
                <c:pt idx="888">
                  <c:v>4.5907826330863601</c:v>
                </c:pt>
                <c:pt idx="889">
                  <c:v>4.6020915449845701</c:v>
                </c:pt>
                <c:pt idx="890">
                  <c:v>4.6028349865852798</c:v>
                </c:pt>
                <c:pt idx="891">
                  <c:v>4.59948068464195</c:v>
                </c:pt>
                <c:pt idx="892">
                  <c:v>4.6007730228611798</c:v>
                </c:pt>
                <c:pt idx="893">
                  <c:v>4.6125174833418496</c:v>
                </c:pt>
                <c:pt idx="894">
                  <c:v>4.6115817737633797</c:v>
                </c:pt>
                <c:pt idx="895">
                  <c:v>4.6101709583654999</c:v>
                </c:pt>
                <c:pt idx="896">
                  <c:v>4.6101898431046404</c:v>
                </c:pt>
                <c:pt idx="897">
                  <c:v>4.6067477348128696</c:v>
                </c:pt>
                <c:pt idx="898">
                  <c:v>4.6128672045512902</c:v>
                </c:pt>
                <c:pt idx="899">
                  <c:v>4.6236611147562101</c:v>
                </c:pt>
                <c:pt idx="900">
                  <c:v>4.6283015568921204</c:v>
                </c:pt>
                <c:pt idx="901">
                  <c:v>4.6307396310987698</c:v>
                </c:pt>
                <c:pt idx="902">
                  <c:v>4.6301935511896497</c:v>
                </c:pt>
                <c:pt idx="903">
                  <c:v>4.62517491597659</c:v>
                </c:pt>
                <c:pt idx="904">
                  <c:v>4.62247152942086</c:v>
                </c:pt>
                <c:pt idx="905">
                  <c:v>4.6210604652627998</c:v>
                </c:pt>
                <c:pt idx="906">
                  <c:v>4.6164489419758796</c:v>
                </c:pt>
                <c:pt idx="907">
                  <c:v>4.6398255438043403</c:v>
                </c:pt>
                <c:pt idx="908">
                  <c:v>4.6518480864909799</c:v>
                </c:pt>
                <c:pt idx="909">
                  <c:v>4.6482546263662803</c:v>
                </c:pt>
                <c:pt idx="910">
                  <c:v>4.6500131146230999</c:v>
                </c:pt>
                <c:pt idx="911">
                  <c:v>4.64917390903548</c:v>
                </c:pt>
                <c:pt idx="912">
                  <c:v>4.6443382642227302</c:v>
                </c:pt>
                <c:pt idx="913">
                  <c:v>4.6453376094397099</c:v>
                </c:pt>
                <c:pt idx="914">
                  <c:v>4.6484548256455698</c:v>
                </c:pt>
                <c:pt idx="915">
                  <c:v>4.6571241446376597</c:v>
                </c:pt>
                <c:pt idx="916">
                  <c:v>4.66781697891627</c:v>
                </c:pt>
                <c:pt idx="917">
                  <c:v>4.6647912496459103</c:v>
                </c:pt>
                <c:pt idx="918">
                  <c:v>4.6618651646424496</c:v>
                </c:pt>
                <c:pt idx="919">
                  <c:v>4.6727168389759202</c:v>
                </c:pt>
                <c:pt idx="920">
                  <c:v>4.6795037908297399</c:v>
                </c:pt>
                <c:pt idx="921">
                  <c:v>4.67496736603192</c:v>
                </c:pt>
                <c:pt idx="922">
                  <c:v>4.6718661870705001</c:v>
                </c:pt>
                <c:pt idx="923">
                  <c:v>4.6789380153416902</c:v>
                </c:pt>
                <c:pt idx="924">
                  <c:v>4.6775560305529202</c:v>
                </c:pt>
                <c:pt idx="925">
                  <c:v>4.6740341933449203</c:v>
                </c:pt>
                <c:pt idx="926">
                  <c:v>4.6738064075119397</c:v>
                </c:pt>
                <c:pt idx="927">
                  <c:v>4.6841625588255802</c:v>
                </c:pt>
                <c:pt idx="928">
                  <c:v>4.6840481591332299</c:v>
                </c:pt>
                <c:pt idx="929">
                  <c:v>4.6888718452738596</c:v>
                </c:pt>
                <c:pt idx="930">
                  <c:v>4.7035748157900201</c:v>
                </c:pt>
                <c:pt idx="931">
                  <c:v>4.7025487127923498</c:v>
                </c:pt>
                <c:pt idx="932">
                  <c:v>4.7227758759912497</c:v>
                </c:pt>
                <c:pt idx="933">
                  <c:v>4.7370201810378996</c:v>
                </c:pt>
                <c:pt idx="934">
                  <c:v>4.7487596826126701</c:v>
                </c:pt>
                <c:pt idx="935">
                  <c:v>4.74616012653546</c:v>
                </c:pt>
                <c:pt idx="936">
                  <c:v>4.7577425053252203</c:v>
                </c:pt>
                <c:pt idx="937">
                  <c:v>4.7587339996597304</c:v>
                </c:pt>
                <c:pt idx="938">
                  <c:v>4.7618096783581096</c:v>
                </c:pt>
                <c:pt idx="939">
                  <c:v>4.7618874673323601</c:v>
                </c:pt>
                <c:pt idx="940">
                  <c:v>4.7732741836592103</c:v>
                </c:pt>
                <c:pt idx="941">
                  <c:v>4.7754918626163496</c:v>
                </c:pt>
                <c:pt idx="942">
                  <c:v>4.7879805061918201</c:v>
                </c:pt>
                <c:pt idx="943">
                  <c:v>4.7959555528865598</c:v>
                </c:pt>
                <c:pt idx="944">
                  <c:v>4.79181130392395</c:v>
                </c:pt>
                <c:pt idx="945">
                  <c:v>4.7881762959998699</c:v>
                </c:pt>
                <c:pt idx="946">
                  <c:v>4.7952245350226201</c:v>
                </c:pt>
                <c:pt idx="947">
                  <c:v>4.8027782094199498</c:v>
                </c:pt>
                <c:pt idx="948">
                  <c:v>4.8005079675646103</c:v>
                </c:pt>
                <c:pt idx="949">
                  <c:v>4.8122453070386397</c:v>
                </c:pt>
                <c:pt idx="950">
                  <c:v>4.8156005989019697</c:v>
                </c:pt>
                <c:pt idx="951">
                  <c:v>4.8196814398802097</c:v>
                </c:pt>
                <c:pt idx="952">
                  <c:v>4.81631451505468</c:v>
                </c:pt>
                <c:pt idx="953">
                  <c:v>4.82206235805132</c:v>
                </c:pt>
                <c:pt idx="954">
                  <c:v>4.8371584004703303</c:v>
                </c:pt>
                <c:pt idx="955">
                  <c:v>4.83736366350485</c:v>
                </c:pt>
                <c:pt idx="956">
                  <c:v>4.83761848398761</c:v>
                </c:pt>
                <c:pt idx="957">
                  <c:v>4.83568704717307</c:v>
                </c:pt>
                <c:pt idx="958">
                  <c:v>4.8410035765496797</c:v>
                </c:pt>
                <c:pt idx="959">
                  <c:v>4.8634255926973502</c:v>
                </c:pt>
                <c:pt idx="960">
                  <c:v>4.8838927552995202</c:v>
                </c:pt>
                <c:pt idx="961">
                  <c:v>4.9075811579025004</c:v>
                </c:pt>
                <c:pt idx="962">
                  <c:v>4.9025913894516604</c:v>
                </c:pt>
                <c:pt idx="963">
                  <c:v>4.9251415473337996</c:v>
                </c:pt>
                <c:pt idx="964">
                  <c:v>4.9369070488872602</c:v>
                </c:pt>
                <c:pt idx="965">
                  <c:v>4.9381631693294699</c:v>
                </c:pt>
                <c:pt idx="966">
                  <c:v>4.9420678933648201</c:v>
                </c:pt>
                <c:pt idx="967">
                  <c:v>4.94687111272978</c:v>
                </c:pt>
                <c:pt idx="968">
                  <c:v>4.9518878510646704</c:v>
                </c:pt>
                <c:pt idx="969">
                  <c:v>4.9588388838085997</c:v>
                </c:pt>
                <c:pt idx="970">
                  <c:v>4.9762847316991303</c:v>
                </c:pt>
                <c:pt idx="971">
                  <c:v>4.9769167393910498</c:v>
                </c:pt>
                <c:pt idx="972">
                  <c:v>4.9965916763851101</c:v>
                </c:pt>
                <c:pt idx="973">
                  <c:v>5.0000549823641602</c:v>
                </c:pt>
                <c:pt idx="974">
                  <c:v>5.0225937861585601</c:v>
                </c:pt>
                <c:pt idx="975">
                  <c:v>5.0197183029648</c:v>
                </c:pt>
                <c:pt idx="976">
                  <c:v>5.0181388767464199</c:v>
                </c:pt>
                <c:pt idx="977">
                  <c:v>5.0322338158131901</c:v>
                </c:pt>
                <c:pt idx="978">
                  <c:v>5.0341679377977897</c:v>
                </c:pt>
                <c:pt idx="979">
                  <c:v>5.0410430876634704</c:v>
                </c:pt>
                <c:pt idx="980">
                  <c:v>5.0439637007176401</c:v>
                </c:pt>
                <c:pt idx="981">
                  <c:v>5.0443031164880301</c:v>
                </c:pt>
                <c:pt idx="982">
                  <c:v>5.0437167251097597</c:v>
                </c:pt>
                <c:pt idx="983">
                  <c:v>5.0545177745269596</c:v>
                </c:pt>
                <c:pt idx="984">
                  <c:v>5.0496951537442696</c:v>
                </c:pt>
                <c:pt idx="985">
                  <c:v>5.0511511554482</c:v>
                </c:pt>
                <c:pt idx="986">
                  <c:v>5.05213756703046</c:v>
                </c:pt>
                <c:pt idx="987">
                  <c:v>5.0485738063833798</c:v>
                </c:pt>
                <c:pt idx="988">
                  <c:v>5.0495926128528597</c:v>
                </c:pt>
                <c:pt idx="989">
                  <c:v>5.0614328457735596</c:v>
                </c:pt>
                <c:pt idx="990">
                  <c:v>5.0644917552598798</c:v>
                </c:pt>
                <c:pt idx="991">
                  <c:v>5.0615133327470998</c:v>
                </c:pt>
                <c:pt idx="992">
                  <c:v>5.0678733127744904</c:v>
                </c:pt>
                <c:pt idx="993">
                  <c:v>5.0712688067890497</c:v>
                </c:pt>
                <c:pt idx="994">
                  <c:v>5.08462050030142</c:v>
                </c:pt>
                <c:pt idx="995">
                  <c:v>5.0841139074776898</c:v>
                </c:pt>
                <c:pt idx="996">
                  <c:v>5.0854771325333399</c:v>
                </c:pt>
                <c:pt idx="997">
                  <c:v>5.1020050108520101</c:v>
                </c:pt>
                <c:pt idx="998">
                  <c:v>5.1051708886840697</c:v>
                </c:pt>
                <c:pt idx="999">
                  <c:v>5.1108456392108099</c:v>
                </c:pt>
                <c:pt idx="1000">
                  <c:v>5.1080015690525702</c:v>
                </c:pt>
                <c:pt idx="1001">
                  <c:v>5.1057942729905497</c:v>
                </c:pt>
                <c:pt idx="1002">
                  <c:v>5.1226227724574001</c:v>
                </c:pt>
                <c:pt idx="1003">
                  <c:v>5.1352587423491096</c:v>
                </c:pt>
                <c:pt idx="1004">
                  <c:v>5.13797687107665</c:v>
                </c:pt>
                <c:pt idx="1005">
                  <c:v>5.1356802328392996</c:v>
                </c:pt>
                <c:pt idx="1006">
                  <c:v>5.1425159627711103</c:v>
                </c:pt>
                <c:pt idx="1007">
                  <c:v>5.1400037928790097</c:v>
                </c:pt>
                <c:pt idx="1008">
                  <c:v>5.14931392178761</c:v>
                </c:pt>
                <c:pt idx="1009">
                  <c:v>5.1449404384180903</c:v>
                </c:pt>
                <c:pt idx="1010">
                  <c:v>5.1519937359749202</c:v>
                </c:pt>
                <c:pt idx="1011">
                  <c:v>5.1614012344061004</c:v>
                </c:pt>
                <c:pt idx="1012">
                  <c:v>5.1614542411247699</c:v>
                </c:pt>
                <c:pt idx="1013">
                  <c:v>5.1621645480769702</c:v>
                </c:pt>
                <c:pt idx="1014">
                  <c:v>5.1656833959374202</c:v>
                </c:pt>
                <c:pt idx="1015">
                  <c:v>5.1630952501713603</c:v>
                </c:pt>
                <c:pt idx="1016">
                  <c:v>5.1705728286818804</c:v>
                </c:pt>
                <c:pt idx="1017">
                  <c:v>5.1727721543202199</c:v>
                </c:pt>
                <c:pt idx="1018">
                  <c:v>5.1736554960841001</c:v>
                </c:pt>
                <c:pt idx="1019">
                  <c:v>5.1861922792554402</c:v>
                </c:pt>
                <c:pt idx="1020">
                  <c:v>5.19297011410249</c:v>
                </c:pt>
                <c:pt idx="1021">
                  <c:v>5.1983780247162299</c:v>
                </c:pt>
                <c:pt idx="1022">
                  <c:v>5.1963960804245897</c:v>
                </c:pt>
                <c:pt idx="1023">
                  <c:v>5.1981358720655599</c:v>
                </c:pt>
                <c:pt idx="1024">
                  <c:v>5.2052130585735998</c:v>
                </c:pt>
                <c:pt idx="1025">
                  <c:v>5.2125815308460002</c:v>
                </c:pt>
                <c:pt idx="1026">
                  <c:v>5.2209937447114898</c:v>
                </c:pt>
                <c:pt idx="1027">
                  <c:v>5.2343754451265703</c:v>
                </c:pt>
                <c:pt idx="1028">
                  <c:v>5.2314664466439798</c:v>
                </c:pt>
                <c:pt idx="1029">
                  <c:v>5.2451517589244299</c:v>
                </c:pt>
                <c:pt idx="1030">
                  <c:v>5.2529119355569902</c:v>
                </c:pt>
                <c:pt idx="1031">
                  <c:v>5.2567945436575902</c:v>
                </c:pt>
                <c:pt idx="1032">
                  <c:v>5.2704872917171199</c:v>
                </c:pt>
                <c:pt idx="1033">
                  <c:v>5.2859916930497599</c:v>
                </c:pt>
                <c:pt idx="1034">
                  <c:v>5.2936308783607497</c:v>
                </c:pt>
                <c:pt idx="1035">
                  <c:v>5.3268627295678304</c:v>
                </c:pt>
                <c:pt idx="1036">
                  <c:v>5.3233603471868998</c:v>
                </c:pt>
                <c:pt idx="1037">
                  <c:v>5.3195005532000401</c:v>
                </c:pt>
                <c:pt idx="1038">
                  <c:v>5.3224664270044597</c:v>
                </c:pt>
                <c:pt idx="1039">
                  <c:v>5.3426663223609099</c:v>
                </c:pt>
                <c:pt idx="1040">
                  <c:v>5.3561778319687701</c:v>
                </c:pt>
                <c:pt idx="1041">
                  <c:v>5.3665833181571001</c:v>
                </c:pt>
                <c:pt idx="1042">
                  <c:v>5.37531702134648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[diffT_mae_画图后.csv]diffT_mae!$A$1:$A$1043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[diffT_mae_画图后.csv]diffT_mae!$E$1:$E$1043</c:f>
              <c:numCache>
                <c:formatCode>0.00E+00</c:formatCode>
                <c:ptCount val="1043"/>
                <c:pt idx="0">
                  <c:v>0.62249567898112401</c:v>
                </c:pt>
                <c:pt idx="1">
                  <c:v>0.61692845284971598</c:v>
                </c:pt>
                <c:pt idx="2">
                  <c:v>0.73176192289133202</c:v>
                </c:pt>
                <c:pt idx="3">
                  <c:v>0.84273462971068003</c:v>
                </c:pt>
                <c:pt idx="4">
                  <c:v>1.5212710754763801</c:v>
                </c:pt>
                <c:pt idx="5">
                  <c:v>1.50403685514068</c:v>
                </c:pt>
                <c:pt idx="6">
                  <c:v>1.4012990672232499</c:v>
                </c:pt>
                <c:pt idx="7">
                  <c:v>1.60229707178832</c:v>
                </c:pt>
                <c:pt idx="8">
                  <c:v>1.77313596460109</c:v>
                </c:pt>
                <c:pt idx="9">
                  <c:v>1.65159421353578</c:v>
                </c:pt>
                <c:pt idx="10">
                  <c:v>1.91298168611991</c:v>
                </c:pt>
                <c:pt idx="11">
                  <c:v>1.8603306342299299</c:v>
                </c:pt>
                <c:pt idx="12">
                  <c:v>1.8548891796051601</c:v>
                </c:pt>
                <c:pt idx="13">
                  <c:v>1.9123857635635</c:v>
                </c:pt>
                <c:pt idx="14">
                  <c:v>1.7936364238742299</c:v>
                </c:pt>
                <c:pt idx="15">
                  <c:v>1.7293829230565001</c:v>
                </c:pt>
                <c:pt idx="16">
                  <c:v>1.8615510429867099</c:v>
                </c:pt>
                <c:pt idx="17">
                  <c:v>1.8440626728823899</c:v>
                </c:pt>
                <c:pt idx="18">
                  <c:v>1.8683568488515301</c:v>
                </c:pt>
                <c:pt idx="19">
                  <c:v>1.81791330860845</c:v>
                </c:pt>
                <c:pt idx="20">
                  <c:v>1.82395050206883</c:v>
                </c:pt>
                <c:pt idx="21">
                  <c:v>1.77605590363065</c:v>
                </c:pt>
                <c:pt idx="22">
                  <c:v>1.7777171572597601</c:v>
                </c:pt>
                <c:pt idx="23">
                  <c:v>2.0629076674091298</c:v>
                </c:pt>
                <c:pt idx="24">
                  <c:v>1.99800134109015</c:v>
                </c:pt>
                <c:pt idx="25">
                  <c:v>2.0652605881823498</c:v>
                </c:pt>
                <c:pt idx="26">
                  <c:v>2.0550668580043601</c:v>
                </c:pt>
                <c:pt idx="27">
                  <c:v>2.1093788899274202</c:v>
                </c:pt>
                <c:pt idx="28">
                  <c:v>2.13742942149673</c:v>
                </c:pt>
                <c:pt idx="29">
                  <c:v>2.1021386229142802</c:v>
                </c:pt>
                <c:pt idx="30">
                  <c:v>2.1722499089901701</c:v>
                </c:pt>
                <c:pt idx="31">
                  <c:v>2.1828397938448498</c:v>
                </c:pt>
                <c:pt idx="32">
                  <c:v>2.1919492834982401</c:v>
                </c:pt>
                <c:pt idx="33">
                  <c:v>2.15057726406644</c:v>
                </c:pt>
                <c:pt idx="34">
                  <c:v>2.0932384264653301</c:v>
                </c:pt>
                <c:pt idx="35">
                  <c:v>2.03713447698803</c:v>
                </c:pt>
                <c:pt idx="36">
                  <c:v>2.1132316266675102</c:v>
                </c:pt>
                <c:pt idx="37">
                  <c:v>2.0882750366173899</c:v>
                </c:pt>
                <c:pt idx="38">
                  <c:v>2.1545283720375998</c:v>
                </c:pt>
                <c:pt idx="39">
                  <c:v>2.10546713448612</c:v>
                </c:pt>
                <c:pt idx="40">
                  <c:v>2.1286715044364302</c:v>
                </c:pt>
                <c:pt idx="41">
                  <c:v>2.0900433318721801</c:v>
                </c:pt>
                <c:pt idx="42">
                  <c:v>2.0620303373284199</c:v>
                </c:pt>
                <c:pt idx="43">
                  <c:v>2.06661071002973</c:v>
                </c:pt>
                <c:pt idx="44">
                  <c:v>2.0826505163203399</c:v>
                </c:pt>
                <c:pt idx="45">
                  <c:v>2.0462510107353502</c:v>
                </c:pt>
                <c:pt idx="46">
                  <c:v>2.02901586453891</c:v>
                </c:pt>
                <c:pt idx="47">
                  <c:v>2.0357391893464598</c:v>
                </c:pt>
                <c:pt idx="48">
                  <c:v>2.0402537820360398</c:v>
                </c:pt>
                <c:pt idx="49">
                  <c:v>2.1350270685977399</c:v>
                </c:pt>
                <c:pt idx="50">
                  <c:v>2.1271919274726501</c:v>
                </c:pt>
                <c:pt idx="51">
                  <c:v>2.1456781361152499</c:v>
                </c:pt>
                <c:pt idx="52">
                  <c:v>2.2222568537434699</c:v>
                </c:pt>
                <c:pt idx="53">
                  <c:v>2.2270743703462701</c:v>
                </c:pt>
                <c:pt idx="54">
                  <c:v>2.2294169642627901</c:v>
                </c:pt>
                <c:pt idx="55">
                  <c:v>2.2045497251740902</c:v>
                </c:pt>
                <c:pt idx="56">
                  <c:v>2.2103526101949602</c:v>
                </c:pt>
                <c:pt idx="57">
                  <c:v>2.1803512020480098</c:v>
                </c:pt>
                <c:pt idx="58">
                  <c:v>2.1558693825820798</c:v>
                </c:pt>
                <c:pt idx="59">
                  <c:v>2.1320598924082699</c:v>
                </c:pt>
                <c:pt idx="60">
                  <c:v>2.2159413437040199</c:v>
                </c:pt>
                <c:pt idx="61">
                  <c:v>2.2139639065518799</c:v>
                </c:pt>
                <c:pt idx="62">
                  <c:v>2.2302153057305198</c:v>
                </c:pt>
                <c:pt idx="63">
                  <c:v>2.4305377510467499</c:v>
                </c:pt>
                <c:pt idx="64">
                  <c:v>2.4518037987098902</c:v>
                </c:pt>
                <c:pt idx="65">
                  <c:v>2.4514239897762402</c:v>
                </c:pt>
                <c:pt idx="66">
                  <c:v>2.4486576327288101</c:v>
                </c:pt>
                <c:pt idx="67">
                  <c:v>2.54329034277806</c:v>
                </c:pt>
                <c:pt idx="68">
                  <c:v>2.5194958625919099</c:v>
                </c:pt>
                <c:pt idx="69">
                  <c:v>2.51982743847456</c:v>
                </c:pt>
                <c:pt idx="70">
                  <c:v>2.5138920332694799</c:v>
                </c:pt>
                <c:pt idx="71">
                  <c:v>2.51401459981675</c:v>
                </c:pt>
                <c:pt idx="72">
                  <c:v>2.4962573753141601</c:v>
                </c:pt>
                <c:pt idx="73">
                  <c:v>2.4985874015244498</c:v>
                </c:pt>
                <c:pt idx="74">
                  <c:v>2.5075228330563601</c:v>
                </c:pt>
                <c:pt idx="75">
                  <c:v>2.4780959637161399</c:v>
                </c:pt>
                <c:pt idx="76">
                  <c:v>2.50727275379379</c:v>
                </c:pt>
                <c:pt idx="77">
                  <c:v>2.5231131396023598</c:v>
                </c:pt>
                <c:pt idx="78">
                  <c:v>2.5122668231561298</c:v>
                </c:pt>
                <c:pt idx="79">
                  <c:v>2.5510300127668399</c:v>
                </c:pt>
                <c:pt idx="80">
                  <c:v>2.54732795871662</c:v>
                </c:pt>
                <c:pt idx="81">
                  <c:v>2.5287133977925</c:v>
                </c:pt>
                <c:pt idx="82">
                  <c:v>2.5531160566672502</c:v>
                </c:pt>
                <c:pt idx="83">
                  <c:v>2.52452778025327</c:v>
                </c:pt>
                <c:pt idx="84">
                  <c:v>2.53290341231282</c:v>
                </c:pt>
                <c:pt idx="85">
                  <c:v>2.5392539922269401</c:v>
                </c:pt>
                <c:pt idx="86">
                  <c:v>2.5282916636159398</c:v>
                </c:pt>
                <c:pt idx="87">
                  <c:v>2.5832582232575501</c:v>
                </c:pt>
                <c:pt idx="88">
                  <c:v>2.6283808063166099</c:v>
                </c:pt>
                <c:pt idx="89">
                  <c:v>2.6166143087672502</c:v>
                </c:pt>
                <c:pt idx="90">
                  <c:v>2.61504227718522</c:v>
                </c:pt>
                <c:pt idx="91">
                  <c:v>2.5940482710853501</c:v>
                </c:pt>
                <c:pt idx="92">
                  <c:v>2.6138118641956201</c:v>
                </c:pt>
                <c:pt idx="93">
                  <c:v>2.5880152406736299</c:v>
                </c:pt>
                <c:pt idx="94">
                  <c:v>2.5787317357997601</c:v>
                </c:pt>
                <c:pt idx="95">
                  <c:v>2.5895175919609401</c:v>
                </c:pt>
                <c:pt idx="96">
                  <c:v>2.5788506880641902</c:v>
                </c:pt>
                <c:pt idx="97">
                  <c:v>2.5920699705358499</c:v>
                </c:pt>
                <c:pt idx="98">
                  <c:v>2.6043067407036702</c:v>
                </c:pt>
                <c:pt idx="99">
                  <c:v>2.6417017238792799</c:v>
                </c:pt>
                <c:pt idx="100">
                  <c:v>2.6246407555237501</c:v>
                </c:pt>
                <c:pt idx="101">
                  <c:v>2.7477148904647399</c:v>
                </c:pt>
                <c:pt idx="102">
                  <c:v>2.8229343107222098</c:v>
                </c:pt>
                <c:pt idx="103">
                  <c:v>2.81920596202957</c:v>
                </c:pt>
                <c:pt idx="104">
                  <c:v>2.8075237724917099</c:v>
                </c:pt>
                <c:pt idx="105">
                  <c:v>2.79176325063478</c:v>
                </c:pt>
                <c:pt idx="106">
                  <c:v>2.78095914026385</c:v>
                </c:pt>
                <c:pt idx="107">
                  <c:v>2.8294146322480298</c:v>
                </c:pt>
                <c:pt idx="108">
                  <c:v>2.8162595343216301</c:v>
                </c:pt>
                <c:pt idx="109">
                  <c:v>2.8025809592437398</c:v>
                </c:pt>
                <c:pt idx="110">
                  <c:v>2.8118802256460298</c:v>
                </c:pt>
                <c:pt idx="111">
                  <c:v>2.85016430952549</c:v>
                </c:pt>
                <c:pt idx="112">
                  <c:v>2.8663572625530902</c:v>
                </c:pt>
                <c:pt idx="113">
                  <c:v>2.8876571839127698</c:v>
                </c:pt>
                <c:pt idx="114">
                  <c:v>2.8633095607344599</c:v>
                </c:pt>
                <c:pt idx="115">
                  <c:v>2.9014832438308402</c:v>
                </c:pt>
                <c:pt idx="116">
                  <c:v>2.8859456404518902</c:v>
                </c:pt>
                <c:pt idx="117">
                  <c:v>2.9323665340015799</c:v>
                </c:pt>
                <c:pt idx="118">
                  <c:v>2.9090605033221801</c:v>
                </c:pt>
                <c:pt idx="119">
                  <c:v>2.9266042103698799</c:v>
                </c:pt>
                <c:pt idx="120">
                  <c:v>2.9896592168070701</c:v>
                </c:pt>
                <c:pt idx="121">
                  <c:v>3.0148276166754702</c:v>
                </c:pt>
                <c:pt idx="122">
                  <c:v>3.0310233015316399</c:v>
                </c:pt>
                <c:pt idx="123">
                  <c:v>3.0530126929050798</c:v>
                </c:pt>
                <c:pt idx="124">
                  <c:v>3.0392933286837902</c:v>
                </c:pt>
                <c:pt idx="125">
                  <c:v>3.0243232060478502</c:v>
                </c:pt>
                <c:pt idx="126">
                  <c:v>3.0537295575287899</c:v>
                </c:pt>
                <c:pt idx="127">
                  <c:v>3.0424244005854599</c:v>
                </c:pt>
                <c:pt idx="128">
                  <c:v>3.1891653327889702</c:v>
                </c:pt>
                <c:pt idx="129">
                  <c:v>3.18636306999456</c:v>
                </c:pt>
                <c:pt idx="130">
                  <c:v>3.1634923905735199</c:v>
                </c:pt>
                <c:pt idx="131">
                  <c:v>3.1461996489634201</c:v>
                </c:pt>
                <c:pt idx="132">
                  <c:v>3.1472230940001702</c:v>
                </c:pt>
                <c:pt idx="133">
                  <c:v>3.14678330256167</c:v>
                </c:pt>
                <c:pt idx="134">
                  <c:v>3.1348363047503001</c:v>
                </c:pt>
                <c:pt idx="135">
                  <c:v>3.1699299544316402</c:v>
                </c:pt>
                <c:pt idx="136">
                  <c:v>3.1497836906424599</c:v>
                </c:pt>
                <c:pt idx="137">
                  <c:v>3.1678214702058698</c:v>
                </c:pt>
                <c:pt idx="138">
                  <c:v>3.17375958487081</c:v>
                </c:pt>
                <c:pt idx="139">
                  <c:v>3.1823543544457902</c:v>
                </c:pt>
                <c:pt idx="140">
                  <c:v>3.17288182125644</c:v>
                </c:pt>
                <c:pt idx="141">
                  <c:v>3.1591475028946698</c:v>
                </c:pt>
                <c:pt idx="142">
                  <c:v>3.1623381922187002</c:v>
                </c:pt>
                <c:pt idx="143">
                  <c:v>3.1506679056718099</c:v>
                </c:pt>
                <c:pt idx="144">
                  <c:v>3.1401166008242498</c:v>
                </c:pt>
                <c:pt idx="145">
                  <c:v>3.1715347157964402</c:v>
                </c:pt>
                <c:pt idx="146">
                  <c:v>3.1828275710925098</c:v>
                </c:pt>
                <c:pt idx="147">
                  <c:v>3.1870129569662802</c:v>
                </c:pt>
                <c:pt idx="148">
                  <c:v>3.18134918907875</c:v>
                </c:pt>
                <c:pt idx="149">
                  <c:v>3.2335738634425701</c:v>
                </c:pt>
                <c:pt idx="150">
                  <c:v>3.2266399198910598</c:v>
                </c:pt>
                <c:pt idx="151">
                  <c:v>3.2080703031971298</c:v>
                </c:pt>
                <c:pt idx="152">
                  <c:v>3.2223677011145702</c:v>
                </c:pt>
                <c:pt idx="153">
                  <c:v>3.2031546265584701</c:v>
                </c:pt>
                <c:pt idx="154">
                  <c:v>3.1928418332259998</c:v>
                </c:pt>
                <c:pt idx="155">
                  <c:v>3.2341079868177398</c:v>
                </c:pt>
                <c:pt idx="156">
                  <c:v>3.2188816827459101</c:v>
                </c:pt>
                <c:pt idx="157">
                  <c:v>3.1986623264393201</c:v>
                </c:pt>
                <c:pt idx="158">
                  <c:v>3.1967758440054599</c:v>
                </c:pt>
                <c:pt idx="159">
                  <c:v>3.1974735408355399</c:v>
                </c:pt>
                <c:pt idx="160">
                  <c:v>3.2021722335635801</c:v>
                </c:pt>
                <c:pt idx="161">
                  <c:v>3.19332142829521</c:v>
                </c:pt>
                <c:pt idx="162">
                  <c:v>3.1841158753799101</c:v>
                </c:pt>
                <c:pt idx="163">
                  <c:v>3.1851542595651501</c:v>
                </c:pt>
                <c:pt idx="164">
                  <c:v>3.17639961538011</c:v>
                </c:pt>
                <c:pt idx="165">
                  <c:v>3.1754991724287001</c:v>
                </c:pt>
                <c:pt idx="166">
                  <c:v>3.1716881573261002</c:v>
                </c:pt>
                <c:pt idx="167">
                  <c:v>3.1637770451223801</c:v>
                </c:pt>
                <c:pt idx="168">
                  <c:v>3.1743972028307601</c:v>
                </c:pt>
                <c:pt idx="169">
                  <c:v>3.1950225049442702</c:v>
                </c:pt>
                <c:pt idx="170">
                  <c:v>3.1791432897201699</c:v>
                </c:pt>
                <c:pt idx="171">
                  <c:v>3.17609881097433</c:v>
                </c:pt>
                <c:pt idx="172">
                  <c:v>3.1716798786368399</c:v>
                </c:pt>
                <c:pt idx="173">
                  <c:v>3.1648665136913299</c:v>
                </c:pt>
                <c:pt idx="174">
                  <c:v>3.16677030410243</c:v>
                </c:pt>
                <c:pt idx="175">
                  <c:v>3.1599112278581001</c:v>
                </c:pt>
                <c:pt idx="176">
                  <c:v>3.1645845262608701</c:v>
                </c:pt>
                <c:pt idx="177">
                  <c:v>3.2422568784086199</c:v>
                </c:pt>
                <c:pt idx="178">
                  <c:v>3.2279406467223599</c:v>
                </c:pt>
                <c:pt idx="179">
                  <c:v>3.2308616117792601</c:v>
                </c:pt>
                <c:pt idx="180">
                  <c:v>3.2409347637115</c:v>
                </c:pt>
                <c:pt idx="181">
                  <c:v>3.2965432413481799</c:v>
                </c:pt>
                <c:pt idx="182">
                  <c:v>3.3113775734886999</c:v>
                </c:pt>
                <c:pt idx="183">
                  <c:v>3.29431410060123</c:v>
                </c:pt>
                <c:pt idx="184">
                  <c:v>3.29320127556911</c:v>
                </c:pt>
                <c:pt idx="185">
                  <c:v>3.30364889980464</c:v>
                </c:pt>
                <c:pt idx="186">
                  <c:v>3.2926651790864701</c:v>
                </c:pt>
                <c:pt idx="187">
                  <c:v>3.2906362774174598</c:v>
                </c:pt>
                <c:pt idx="188">
                  <c:v>3.28127158021042</c:v>
                </c:pt>
                <c:pt idx="189">
                  <c:v>3.2938504620821898</c:v>
                </c:pt>
                <c:pt idx="190">
                  <c:v>3.2984196078438601</c:v>
                </c:pt>
                <c:pt idx="191">
                  <c:v>3.29157214101591</c:v>
                </c:pt>
                <c:pt idx="192">
                  <c:v>3.2791681267153199</c:v>
                </c:pt>
                <c:pt idx="193">
                  <c:v>3.2870205168580902</c:v>
                </c:pt>
                <c:pt idx="194">
                  <c:v>3.30635700640345</c:v>
                </c:pt>
                <c:pt idx="195">
                  <c:v>3.29525554161303</c:v>
                </c:pt>
                <c:pt idx="196">
                  <c:v>3.2937273939802898</c:v>
                </c:pt>
                <c:pt idx="197">
                  <c:v>3.2850519465408698</c:v>
                </c:pt>
                <c:pt idx="198">
                  <c:v>3.2777662433371901</c:v>
                </c:pt>
                <c:pt idx="199">
                  <c:v>3.2639208557718198</c:v>
                </c:pt>
                <c:pt idx="200">
                  <c:v>3.25759020512284</c:v>
                </c:pt>
                <c:pt idx="201">
                  <c:v>3.26070228351099</c:v>
                </c:pt>
                <c:pt idx="202">
                  <c:v>3.2697127575347098</c:v>
                </c:pt>
                <c:pt idx="203">
                  <c:v>3.2657467842817001</c:v>
                </c:pt>
                <c:pt idx="204">
                  <c:v>3.2565104941428702</c:v>
                </c:pt>
                <c:pt idx="205">
                  <c:v>3.2451043527183301</c:v>
                </c:pt>
                <c:pt idx="206">
                  <c:v>3.25355791188779</c:v>
                </c:pt>
                <c:pt idx="207">
                  <c:v>3.2545757582245698</c:v>
                </c:pt>
                <c:pt idx="208">
                  <c:v>3.2662011243600801</c:v>
                </c:pt>
                <c:pt idx="209">
                  <c:v>3.2583057307621801</c:v>
                </c:pt>
                <c:pt idx="210">
                  <c:v>3.2654396332908302</c:v>
                </c:pt>
                <c:pt idx="211">
                  <c:v>3.2763743939068002</c:v>
                </c:pt>
                <c:pt idx="212">
                  <c:v>3.27796776265735</c:v>
                </c:pt>
                <c:pt idx="213">
                  <c:v>3.2680865449755299</c:v>
                </c:pt>
                <c:pt idx="214">
                  <c:v>3.2721947358091601</c:v>
                </c:pt>
                <c:pt idx="215">
                  <c:v>3.2733344757108802</c:v>
                </c:pt>
                <c:pt idx="216">
                  <c:v>3.26065388169487</c:v>
                </c:pt>
                <c:pt idx="217">
                  <c:v>3.2491485697556901</c:v>
                </c:pt>
                <c:pt idx="218">
                  <c:v>3.2833087785421702</c:v>
                </c:pt>
                <c:pt idx="219">
                  <c:v>3.2869124999725599</c:v>
                </c:pt>
                <c:pt idx="220">
                  <c:v>3.2840040621889299</c:v>
                </c:pt>
                <c:pt idx="221">
                  <c:v>3.2725577541367099</c:v>
                </c:pt>
                <c:pt idx="222">
                  <c:v>3.2580229194742798</c:v>
                </c:pt>
                <c:pt idx="223">
                  <c:v>3.2498329315773602</c:v>
                </c:pt>
                <c:pt idx="224">
                  <c:v>3.2478055433122601</c:v>
                </c:pt>
                <c:pt idx="225">
                  <c:v>3.23475002183282</c:v>
                </c:pt>
                <c:pt idx="226">
                  <c:v>3.22179986677317</c:v>
                </c:pt>
                <c:pt idx="227">
                  <c:v>3.2220699570322</c:v>
                </c:pt>
                <c:pt idx="228">
                  <c:v>3.2136488626002899</c:v>
                </c:pt>
                <c:pt idx="229">
                  <c:v>3.2115918405714399</c:v>
                </c:pt>
                <c:pt idx="230">
                  <c:v>3.20369437816366</c:v>
                </c:pt>
                <c:pt idx="231">
                  <c:v>3.1941271549672101</c:v>
                </c:pt>
                <c:pt idx="232">
                  <c:v>3.2033151719825801</c:v>
                </c:pt>
                <c:pt idx="233">
                  <c:v>3.2524653822809202</c:v>
                </c:pt>
                <c:pt idx="234">
                  <c:v>3.2437358107210099</c:v>
                </c:pt>
                <c:pt idx="235">
                  <c:v>3.2311727123159599</c:v>
                </c:pt>
                <c:pt idx="236">
                  <c:v>3.2350340983408001</c:v>
                </c:pt>
                <c:pt idx="237">
                  <c:v>3.2315234335468799</c:v>
                </c:pt>
                <c:pt idx="238">
                  <c:v>3.2209016807472302</c:v>
                </c:pt>
                <c:pt idx="239">
                  <c:v>3.2195052815625802</c:v>
                </c:pt>
                <c:pt idx="240">
                  <c:v>3.2126533587803898</c:v>
                </c:pt>
                <c:pt idx="241">
                  <c:v>3.2069475983676101</c:v>
                </c:pt>
                <c:pt idx="242">
                  <c:v>3.1976670935135201</c:v>
                </c:pt>
                <c:pt idx="243">
                  <c:v>3.1935984209205199</c:v>
                </c:pt>
                <c:pt idx="244">
                  <c:v>3.1940771068873199</c:v>
                </c:pt>
                <c:pt idx="245">
                  <c:v>3.21673262076329</c:v>
                </c:pt>
                <c:pt idx="246">
                  <c:v>3.2121578009037202</c:v>
                </c:pt>
                <c:pt idx="247">
                  <c:v>3.20058666017768</c:v>
                </c:pt>
                <c:pt idx="248">
                  <c:v>3.1884701927966699</c:v>
                </c:pt>
                <c:pt idx="249">
                  <c:v>3.1885077808942701</c:v>
                </c:pt>
                <c:pt idx="250">
                  <c:v>3.1865079298259502</c:v>
                </c:pt>
                <c:pt idx="251">
                  <c:v>3.2011271211674202</c:v>
                </c:pt>
                <c:pt idx="252">
                  <c:v>3.19682053594686</c:v>
                </c:pt>
                <c:pt idx="253">
                  <c:v>3.2031843866833598</c:v>
                </c:pt>
                <c:pt idx="254">
                  <c:v>3.1999381812055301</c:v>
                </c:pt>
                <c:pt idx="255">
                  <c:v>3.1951736640517199</c:v>
                </c:pt>
                <c:pt idx="256">
                  <c:v>3.1862200783509902</c:v>
                </c:pt>
                <c:pt idx="257">
                  <c:v>3.17700373043141</c:v>
                </c:pt>
                <c:pt idx="258">
                  <c:v>3.1752410057691498</c:v>
                </c:pt>
                <c:pt idx="259">
                  <c:v>3.1684931732144599</c:v>
                </c:pt>
                <c:pt idx="260">
                  <c:v>3.1781879701093798</c:v>
                </c:pt>
                <c:pt idx="261">
                  <c:v>3.1832433746401798</c:v>
                </c:pt>
                <c:pt idx="262">
                  <c:v>3.17606546222768</c:v>
                </c:pt>
                <c:pt idx="263">
                  <c:v>3.1650426560696001</c:v>
                </c:pt>
                <c:pt idx="264">
                  <c:v>3.1672736803697399</c:v>
                </c:pt>
                <c:pt idx="265">
                  <c:v>3.1818264169255701</c:v>
                </c:pt>
                <c:pt idx="266">
                  <c:v>3.1812755474147201</c:v>
                </c:pt>
                <c:pt idx="267">
                  <c:v>3.1775966401193401</c:v>
                </c:pt>
                <c:pt idx="268">
                  <c:v>3.17016701080966</c:v>
                </c:pt>
                <c:pt idx="269">
                  <c:v>3.1653741777223798</c:v>
                </c:pt>
                <c:pt idx="270">
                  <c:v>3.1606871754500001</c:v>
                </c:pt>
                <c:pt idx="271">
                  <c:v>3.1527452813480399</c:v>
                </c:pt>
                <c:pt idx="272">
                  <c:v>3.1435924760719902</c:v>
                </c:pt>
                <c:pt idx="273">
                  <c:v>3.1470468871344699</c:v>
                </c:pt>
                <c:pt idx="274">
                  <c:v>3.1425927776796598</c:v>
                </c:pt>
                <c:pt idx="275">
                  <c:v>3.1363390371132001</c:v>
                </c:pt>
                <c:pt idx="276">
                  <c:v>3.1356297143576102</c:v>
                </c:pt>
                <c:pt idx="277">
                  <c:v>3.1441352940666598</c:v>
                </c:pt>
                <c:pt idx="278">
                  <c:v>3.1339217751713901</c:v>
                </c:pt>
                <c:pt idx="279">
                  <c:v>3.13173266948874</c:v>
                </c:pt>
                <c:pt idx="280">
                  <c:v>3.1261168318717201</c:v>
                </c:pt>
                <c:pt idx="281">
                  <c:v>3.1252625473318698</c:v>
                </c:pt>
                <c:pt idx="282">
                  <c:v>3.1270107290513902</c:v>
                </c:pt>
                <c:pt idx="283">
                  <c:v>3.1287343916428498</c:v>
                </c:pt>
                <c:pt idx="284">
                  <c:v>3.1222879097107401</c:v>
                </c:pt>
                <c:pt idx="285">
                  <c:v>3.1249709586486301</c:v>
                </c:pt>
                <c:pt idx="286">
                  <c:v>3.1360113014847499</c:v>
                </c:pt>
                <c:pt idx="287">
                  <c:v>3.1336592160913299</c:v>
                </c:pt>
                <c:pt idx="288">
                  <c:v>3.1304535892525802</c:v>
                </c:pt>
                <c:pt idx="289">
                  <c:v>3.14457919162653</c:v>
                </c:pt>
                <c:pt idx="290">
                  <c:v>3.1566219919011602</c:v>
                </c:pt>
                <c:pt idx="291">
                  <c:v>3.1633809128581198</c:v>
                </c:pt>
                <c:pt idx="292">
                  <c:v>3.1616921635516699</c:v>
                </c:pt>
                <c:pt idx="293">
                  <c:v>3.1587348098110701</c:v>
                </c:pt>
                <c:pt idx="294">
                  <c:v>3.1855210135049998</c:v>
                </c:pt>
                <c:pt idx="295">
                  <c:v>3.1820665890097901</c:v>
                </c:pt>
                <c:pt idx="296">
                  <c:v>3.18262516586669</c:v>
                </c:pt>
                <c:pt idx="297">
                  <c:v>3.1719622672249801</c:v>
                </c:pt>
                <c:pt idx="298">
                  <c:v>3.1694223470918401</c:v>
                </c:pt>
                <c:pt idx="299">
                  <c:v>3.1716441635470898</c:v>
                </c:pt>
                <c:pt idx="300">
                  <c:v>3.1823202035367002</c:v>
                </c:pt>
                <c:pt idx="301">
                  <c:v>3.1757329313149998</c:v>
                </c:pt>
                <c:pt idx="302">
                  <c:v>3.1680664746748501</c:v>
                </c:pt>
                <c:pt idx="303">
                  <c:v>3.18442480673946</c:v>
                </c:pt>
                <c:pt idx="304">
                  <c:v>3.1863584971752799</c:v>
                </c:pt>
                <c:pt idx="305">
                  <c:v>3.18432576366054</c:v>
                </c:pt>
                <c:pt idx="306">
                  <c:v>3.2004492122302302</c:v>
                </c:pt>
                <c:pt idx="307">
                  <c:v>3.1916204868423801</c:v>
                </c:pt>
                <c:pt idx="308">
                  <c:v>3.2040016102933202</c:v>
                </c:pt>
                <c:pt idx="309">
                  <c:v>3.1986886338852498</c:v>
                </c:pt>
                <c:pt idx="310">
                  <c:v>3.2092827631024901</c:v>
                </c:pt>
                <c:pt idx="311">
                  <c:v>3.2006267280108398</c:v>
                </c:pt>
                <c:pt idx="312">
                  <c:v>3.1936572960891101</c:v>
                </c:pt>
                <c:pt idx="313">
                  <c:v>3.1902536386863898</c:v>
                </c:pt>
                <c:pt idx="314">
                  <c:v>3.1815116805979602</c:v>
                </c:pt>
                <c:pt idx="315">
                  <c:v>3.1872598872180999</c:v>
                </c:pt>
                <c:pt idx="316">
                  <c:v>3.1879229815790202</c:v>
                </c:pt>
                <c:pt idx="317">
                  <c:v>3.1900348129417302</c:v>
                </c:pt>
                <c:pt idx="318">
                  <c:v>3.1863138326931302</c:v>
                </c:pt>
                <c:pt idx="319">
                  <c:v>3.1917346046430999</c:v>
                </c:pt>
                <c:pt idx="320">
                  <c:v>3.1839615361564499</c:v>
                </c:pt>
                <c:pt idx="321">
                  <c:v>3.1810992091052199</c:v>
                </c:pt>
                <c:pt idx="322">
                  <c:v>3.1757805289693999</c:v>
                </c:pt>
                <c:pt idx="323">
                  <c:v>3.1729952838008799</c:v>
                </c:pt>
                <c:pt idx="324">
                  <c:v>3.16755346509566</c:v>
                </c:pt>
                <c:pt idx="325">
                  <c:v>3.16452958864387</c:v>
                </c:pt>
                <c:pt idx="326">
                  <c:v>3.16309437789808</c:v>
                </c:pt>
                <c:pt idx="327">
                  <c:v>3.1618312005785998</c:v>
                </c:pt>
                <c:pt idx="328">
                  <c:v>3.1560372425196799</c:v>
                </c:pt>
                <c:pt idx="329">
                  <c:v>3.1569420189295898</c:v>
                </c:pt>
                <c:pt idx="330">
                  <c:v>3.1643507303897298</c:v>
                </c:pt>
                <c:pt idx="331">
                  <c:v>3.1568613537813102</c:v>
                </c:pt>
                <c:pt idx="332">
                  <c:v>3.16835760139758</c:v>
                </c:pt>
                <c:pt idx="333">
                  <c:v>3.1643079633008999</c:v>
                </c:pt>
                <c:pt idx="334">
                  <c:v>3.16254079720873</c:v>
                </c:pt>
                <c:pt idx="335">
                  <c:v>3.1620959525026802</c:v>
                </c:pt>
                <c:pt idx="336">
                  <c:v>3.1564896386635102</c:v>
                </c:pt>
                <c:pt idx="337">
                  <c:v>3.15847608223131</c:v>
                </c:pt>
                <c:pt idx="338">
                  <c:v>3.1639307534264698</c:v>
                </c:pt>
                <c:pt idx="339">
                  <c:v>3.1786466797437298</c:v>
                </c:pt>
                <c:pt idx="340">
                  <c:v>3.1788141903442302</c:v>
                </c:pt>
                <c:pt idx="341">
                  <c:v>3.17425103908232</c:v>
                </c:pt>
                <c:pt idx="342">
                  <c:v>3.1814209380138001</c:v>
                </c:pt>
                <c:pt idx="343">
                  <c:v>3.1818320499341199</c:v>
                </c:pt>
                <c:pt idx="344">
                  <c:v>3.1777205338838002</c:v>
                </c:pt>
                <c:pt idx="345">
                  <c:v>3.1962916118076699</c:v>
                </c:pt>
                <c:pt idx="346">
                  <c:v>3.20243475425913</c:v>
                </c:pt>
                <c:pt idx="347">
                  <c:v>3.1952155783904099</c:v>
                </c:pt>
                <c:pt idx="348">
                  <c:v>3.20667898651251</c:v>
                </c:pt>
                <c:pt idx="349">
                  <c:v>3.1978745549748502</c:v>
                </c:pt>
                <c:pt idx="350">
                  <c:v>3.2074849825566298</c:v>
                </c:pt>
                <c:pt idx="351">
                  <c:v>3.2029552987614598</c:v>
                </c:pt>
                <c:pt idx="352">
                  <c:v>3.2109051189322102</c:v>
                </c:pt>
                <c:pt idx="353">
                  <c:v>3.2041638858885499</c:v>
                </c:pt>
                <c:pt idx="354">
                  <c:v>3.2088124798665398</c:v>
                </c:pt>
                <c:pt idx="355">
                  <c:v>3.22972986057525</c:v>
                </c:pt>
                <c:pt idx="356">
                  <c:v>3.2212762214974302</c:v>
                </c:pt>
                <c:pt idx="357">
                  <c:v>3.2135610991557901</c:v>
                </c:pt>
                <c:pt idx="358">
                  <c:v>3.21956814653513</c:v>
                </c:pt>
                <c:pt idx="359">
                  <c:v>3.2198621230686602</c:v>
                </c:pt>
                <c:pt idx="360">
                  <c:v>3.2791044544910899</c:v>
                </c:pt>
                <c:pt idx="361">
                  <c:v>3.2708184815327002</c:v>
                </c:pt>
                <c:pt idx="362">
                  <c:v>3.2749631669084001</c:v>
                </c:pt>
                <c:pt idx="363">
                  <c:v>3.2702720586718401</c:v>
                </c:pt>
                <c:pt idx="364">
                  <c:v>3.2653604600600699</c:v>
                </c:pt>
                <c:pt idx="365">
                  <c:v>3.2581947718505502</c:v>
                </c:pt>
                <c:pt idx="366">
                  <c:v>3.2501049631797101</c:v>
                </c:pt>
                <c:pt idx="367">
                  <c:v>3.2503063781691299</c:v>
                </c:pt>
                <c:pt idx="368">
                  <c:v>3.24653708331333</c:v>
                </c:pt>
                <c:pt idx="369">
                  <c:v>3.2447954630767102</c:v>
                </c:pt>
                <c:pt idx="370">
                  <c:v>3.2430804006132101</c:v>
                </c:pt>
                <c:pt idx="371">
                  <c:v>3.2400924894406402</c:v>
                </c:pt>
                <c:pt idx="372">
                  <c:v>3.23457463428519</c:v>
                </c:pt>
                <c:pt idx="373">
                  <c:v>3.23883083012044</c:v>
                </c:pt>
                <c:pt idx="374">
                  <c:v>3.23472221248631</c:v>
                </c:pt>
                <c:pt idx="375">
                  <c:v>3.2465712122847799</c:v>
                </c:pt>
                <c:pt idx="376">
                  <c:v>3.24469241992702</c:v>
                </c:pt>
                <c:pt idx="377">
                  <c:v>3.2404227063459499</c:v>
                </c:pt>
                <c:pt idx="378">
                  <c:v>3.2325117060228798</c:v>
                </c:pt>
                <c:pt idx="379">
                  <c:v>3.2610027293441699</c:v>
                </c:pt>
                <c:pt idx="380">
                  <c:v>3.29845842613735</c:v>
                </c:pt>
                <c:pt idx="381">
                  <c:v>3.2950229495705798</c:v>
                </c:pt>
                <c:pt idx="382">
                  <c:v>3.2964127542033599</c:v>
                </c:pt>
                <c:pt idx="383">
                  <c:v>3.2964332768231501</c:v>
                </c:pt>
                <c:pt idx="384">
                  <c:v>3.3012229394168102</c:v>
                </c:pt>
                <c:pt idx="385">
                  <c:v>3.29585451320047</c:v>
                </c:pt>
                <c:pt idx="386">
                  <c:v>3.3055616089075399</c:v>
                </c:pt>
                <c:pt idx="387">
                  <c:v>3.3015591408762801</c:v>
                </c:pt>
                <c:pt idx="388">
                  <c:v>3.3075557007398202</c:v>
                </c:pt>
                <c:pt idx="389">
                  <c:v>3.3142678868620101</c:v>
                </c:pt>
                <c:pt idx="390">
                  <c:v>3.3220030199746802</c:v>
                </c:pt>
                <c:pt idx="391">
                  <c:v>3.3183044739843601</c:v>
                </c:pt>
                <c:pt idx="392">
                  <c:v>3.3101379941662401</c:v>
                </c:pt>
                <c:pt idx="393">
                  <c:v>3.3119405682525298</c:v>
                </c:pt>
                <c:pt idx="394">
                  <c:v>3.3110928108913802</c:v>
                </c:pt>
                <c:pt idx="395">
                  <c:v>3.3034695246510601</c:v>
                </c:pt>
                <c:pt idx="396">
                  <c:v>3.30800502994237</c:v>
                </c:pt>
                <c:pt idx="397">
                  <c:v>3.3018563226019899</c:v>
                </c:pt>
                <c:pt idx="398">
                  <c:v>3.29734677081967</c:v>
                </c:pt>
                <c:pt idx="399">
                  <c:v>3.3034453861217798</c:v>
                </c:pt>
                <c:pt idx="400">
                  <c:v>3.3397461432265501</c:v>
                </c:pt>
                <c:pt idx="401">
                  <c:v>3.3569631169513099</c:v>
                </c:pt>
                <c:pt idx="402">
                  <c:v>3.3746431968599602</c:v>
                </c:pt>
                <c:pt idx="403">
                  <c:v>3.3750176311381401</c:v>
                </c:pt>
                <c:pt idx="404">
                  <c:v>3.3687627558714599</c:v>
                </c:pt>
                <c:pt idx="405">
                  <c:v>3.3653195927108501</c:v>
                </c:pt>
                <c:pt idx="406">
                  <c:v>3.3589182953794601</c:v>
                </c:pt>
                <c:pt idx="407">
                  <c:v>3.3561887895804299</c:v>
                </c:pt>
                <c:pt idx="408">
                  <c:v>3.3587071398038999</c:v>
                </c:pt>
                <c:pt idx="409">
                  <c:v>3.3576412284597401</c:v>
                </c:pt>
                <c:pt idx="410">
                  <c:v>3.3684739255932699</c:v>
                </c:pt>
                <c:pt idx="411">
                  <c:v>3.3926834166252</c:v>
                </c:pt>
                <c:pt idx="412">
                  <c:v>3.4103774326782199</c:v>
                </c:pt>
                <c:pt idx="413">
                  <c:v>3.41558694156083</c:v>
                </c:pt>
                <c:pt idx="414">
                  <c:v>3.4124203948908298</c:v>
                </c:pt>
                <c:pt idx="415">
                  <c:v>3.4123807889815101</c:v>
                </c:pt>
                <c:pt idx="416">
                  <c:v>3.4088815270028898</c:v>
                </c:pt>
                <c:pt idx="417">
                  <c:v>3.40308234271488</c:v>
                </c:pt>
                <c:pt idx="418">
                  <c:v>3.4047162811643599</c:v>
                </c:pt>
                <c:pt idx="419">
                  <c:v>3.40275333454233</c:v>
                </c:pt>
                <c:pt idx="420">
                  <c:v>3.3957300918283102</c:v>
                </c:pt>
                <c:pt idx="421">
                  <c:v>3.4351283476918</c:v>
                </c:pt>
                <c:pt idx="422">
                  <c:v>3.4282171683768201</c:v>
                </c:pt>
                <c:pt idx="423">
                  <c:v>3.42965509475584</c:v>
                </c:pt>
                <c:pt idx="424">
                  <c:v>3.4246947351858799</c:v>
                </c:pt>
                <c:pt idx="425">
                  <c:v>3.4378081391186601</c:v>
                </c:pt>
                <c:pt idx="426">
                  <c:v>3.4458148245106499</c:v>
                </c:pt>
                <c:pt idx="427">
                  <c:v>3.44351134424417</c:v>
                </c:pt>
                <c:pt idx="428">
                  <c:v>3.4429017889392801</c:v>
                </c:pt>
                <c:pt idx="429">
                  <c:v>3.43802780817107</c:v>
                </c:pt>
                <c:pt idx="430">
                  <c:v>3.4500604331839102</c:v>
                </c:pt>
                <c:pt idx="431">
                  <c:v>3.4453179276043699</c:v>
                </c:pt>
                <c:pt idx="432">
                  <c:v>3.4405968447056599</c:v>
                </c:pt>
                <c:pt idx="433">
                  <c:v>3.4426108598417202</c:v>
                </c:pt>
                <c:pt idx="434">
                  <c:v>3.43885337907412</c:v>
                </c:pt>
                <c:pt idx="435">
                  <c:v>3.4507704039929101</c:v>
                </c:pt>
                <c:pt idx="436">
                  <c:v>3.4560517513091198</c:v>
                </c:pt>
                <c:pt idx="437">
                  <c:v>3.4515589821187098</c:v>
                </c:pt>
                <c:pt idx="438">
                  <c:v>3.44791035556154</c:v>
                </c:pt>
                <c:pt idx="439">
                  <c:v>3.4425025030560801</c:v>
                </c:pt>
                <c:pt idx="440">
                  <c:v>3.4352984142343499</c:v>
                </c:pt>
                <c:pt idx="441">
                  <c:v>3.4457165605756002</c:v>
                </c:pt>
                <c:pt idx="442">
                  <c:v>3.4437673939258802</c:v>
                </c:pt>
                <c:pt idx="443">
                  <c:v>3.4586116806999998</c:v>
                </c:pt>
                <c:pt idx="444">
                  <c:v>3.46802213671709</c:v>
                </c:pt>
                <c:pt idx="445">
                  <c:v>3.4671915120011101</c:v>
                </c:pt>
                <c:pt idx="446">
                  <c:v>3.46608434057022</c:v>
                </c:pt>
                <c:pt idx="447">
                  <c:v>3.4730304720359402</c:v>
                </c:pt>
                <c:pt idx="448">
                  <c:v>3.46784685556741</c:v>
                </c:pt>
                <c:pt idx="449">
                  <c:v>3.4692942518233201</c:v>
                </c:pt>
                <c:pt idx="450">
                  <c:v>3.4741388263487099</c:v>
                </c:pt>
                <c:pt idx="451">
                  <c:v>3.4673939714153401</c:v>
                </c:pt>
                <c:pt idx="452">
                  <c:v>3.4601938999372699</c:v>
                </c:pt>
                <c:pt idx="453">
                  <c:v>3.4632349238517302</c:v>
                </c:pt>
                <c:pt idx="454">
                  <c:v>3.4635602721796501</c:v>
                </c:pt>
                <c:pt idx="455">
                  <c:v>3.4688053574428999</c:v>
                </c:pt>
                <c:pt idx="456">
                  <c:v>3.4692854094918602</c:v>
                </c:pt>
                <c:pt idx="457">
                  <c:v>3.4772922495570602</c:v>
                </c:pt>
                <c:pt idx="458">
                  <c:v>3.4719166228246698</c:v>
                </c:pt>
                <c:pt idx="459">
                  <c:v>3.4653468177517999</c:v>
                </c:pt>
                <c:pt idx="460">
                  <c:v>3.4607185333977601</c:v>
                </c:pt>
                <c:pt idx="461">
                  <c:v>3.4587124928800002</c:v>
                </c:pt>
                <c:pt idx="462">
                  <c:v>3.4602030472713299</c:v>
                </c:pt>
                <c:pt idx="463">
                  <c:v>3.4621489521484299</c:v>
                </c:pt>
                <c:pt idx="464">
                  <c:v>3.4638818961957898</c:v>
                </c:pt>
                <c:pt idx="465">
                  <c:v>3.4583292425085199</c:v>
                </c:pt>
                <c:pt idx="466">
                  <c:v>3.4552651895529101</c:v>
                </c:pt>
                <c:pt idx="467">
                  <c:v>3.4612524842042802</c:v>
                </c:pt>
                <c:pt idx="468">
                  <c:v>3.45860059566232</c:v>
                </c:pt>
                <c:pt idx="469">
                  <c:v>3.4656526707208499</c:v>
                </c:pt>
                <c:pt idx="470">
                  <c:v>3.4666786734367299</c:v>
                </c:pt>
                <c:pt idx="471">
                  <c:v>3.4601079438034001</c:v>
                </c:pt>
                <c:pt idx="472">
                  <c:v>3.46065892154988</c:v>
                </c:pt>
                <c:pt idx="473">
                  <c:v>3.4595926074245602</c:v>
                </c:pt>
                <c:pt idx="474">
                  <c:v>3.4539774731061299</c:v>
                </c:pt>
                <c:pt idx="475">
                  <c:v>3.4642344894328798</c:v>
                </c:pt>
                <c:pt idx="476">
                  <c:v>3.4608790393642801</c:v>
                </c:pt>
                <c:pt idx="477">
                  <c:v>3.50269622498829</c:v>
                </c:pt>
                <c:pt idx="478">
                  <c:v>3.4998906588838299</c:v>
                </c:pt>
                <c:pt idx="479">
                  <c:v>3.4958678635442002</c:v>
                </c:pt>
                <c:pt idx="480">
                  <c:v>3.4958334873967001</c:v>
                </c:pt>
                <c:pt idx="481">
                  <c:v>3.5014228018181899</c:v>
                </c:pt>
                <c:pt idx="482">
                  <c:v>3.5051692144715001</c:v>
                </c:pt>
                <c:pt idx="483">
                  <c:v>3.50159644991904</c:v>
                </c:pt>
                <c:pt idx="484">
                  <c:v>3.5069555125685401</c:v>
                </c:pt>
                <c:pt idx="485">
                  <c:v>3.51071958414262</c:v>
                </c:pt>
                <c:pt idx="486">
                  <c:v>3.5067597319142401</c:v>
                </c:pt>
                <c:pt idx="487">
                  <c:v>3.5117764407691499</c:v>
                </c:pt>
                <c:pt idx="488">
                  <c:v>3.5286542878563498</c:v>
                </c:pt>
                <c:pt idx="489">
                  <c:v>3.5272828548205499</c:v>
                </c:pt>
                <c:pt idx="490">
                  <c:v>3.5221435264464298</c:v>
                </c:pt>
                <c:pt idx="491">
                  <c:v>3.5159964881247499</c:v>
                </c:pt>
                <c:pt idx="492">
                  <c:v>3.51307980138722</c:v>
                </c:pt>
                <c:pt idx="493">
                  <c:v>3.5108963730670002</c:v>
                </c:pt>
                <c:pt idx="494">
                  <c:v>3.5087709266518998</c:v>
                </c:pt>
                <c:pt idx="495">
                  <c:v>3.5107845410921699</c:v>
                </c:pt>
                <c:pt idx="496">
                  <c:v>3.5337232108658898</c:v>
                </c:pt>
                <c:pt idx="497">
                  <c:v>3.5296224828325302</c:v>
                </c:pt>
                <c:pt idx="498">
                  <c:v>3.52873506930263</c:v>
                </c:pt>
                <c:pt idx="499">
                  <c:v>3.5346597287838799</c:v>
                </c:pt>
                <c:pt idx="500">
                  <c:v>3.5347330736331801</c:v>
                </c:pt>
                <c:pt idx="501">
                  <c:v>3.5516306802527402</c:v>
                </c:pt>
                <c:pt idx="502">
                  <c:v>3.5649346434370801</c:v>
                </c:pt>
                <c:pt idx="503">
                  <c:v>3.57630525238703</c:v>
                </c:pt>
                <c:pt idx="504">
                  <c:v>3.5972160931491999</c:v>
                </c:pt>
                <c:pt idx="505">
                  <c:v>3.6061829810183301</c:v>
                </c:pt>
                <c:pt idx="506">
                  <c:v>3.6009115228682398</c:v>
                </c:pt>
                <c:pt idx="507">
                  <c:v>3.6022997073648</c:v>
                </c:pt>
                <c:pt idx="508">
                  <c:v>3.5969454816254398</c:v>
                </c:pt>
                <c:pt idx="509">
                  <c:v>3.5927156685350301</c:v>
                </c:pt>
                <c:pt idx="510">
                  <c:v>3.5876741200564002</c:v>
                </c:pt>
                <c:pt idx="511">
                  <c:v>3.5878788960685899</c:v>
                </c:pt>
                <c:pt idx="512">
                  <c:v>3.59207148129815</c:v>
                </c:pt>
                <c:pt idx="513">
                  <c:v>3.5855017327273999</c:v>
                </c:pt>
                <c:pt idx="514">
                  <c:v>3.5831599566342001</c:v>
                </c:pt>
                <c:pt idx="515">
                  <c:v>3.58007611259195</c:v>
                </c:pt>
                <c:pt idx="516">
                  <c:v>3.5800178746042</c:v>
                </c:pt>
                <c:pt idx="517">
                  <c:v>3.58211288215346</c:v>
                </c:pt>
                <c:pt idx="518">
                  <c:v>3.5777961624382399</c:v>
                </c:pt>
                <c:pt idx="519">
                  <c:v>3.58039291472471</c:v>
                </c:pt>
                <c:pt idx="520">
                  <c:v>3.57463232315436</c:v>
                </c:pt>
                <c:pt idx="521">
                  <c:v>3.5868147070220102</c:v>
                </c:pt>
                <c:pt idx="522">
                  <c:v>3.5860992167114301</c:v>
                </c:pt>
                <c:pt idx="523">
                  <c:v>3.5819735896582401</c:v>
                </c:pt>
                <c:pt idx="524">
                  <c:v>3.5899648769964401</c:v>
                </c:pt>
                <c:pt idx="525">
                  <c:v>3.5927585654429399</c:v>
                </c:pt>
                <c:pt idx="526">
                  <c:v>3.5951683340809901</c:v>
                </c:pt>
                <c:pt idx="527">
                  <c:v>3.59683271602806</c:v>
                </c:pt>
                <c:pt idx="528">
                  <c:v>3.5962629348418398</c:v>
                </c:pt>
                <c:pt idx="529">
                  <c:v>3.5911902918968801</c:v>
                </c:pt>
                <c:pt idx="530">
                  <c:v>3.6006745476656898</c:v>
                </c:pt>
                <c:pt idx="531">
                  <c:v>3.59745683454131</c:v>
                </c:pt>
                <c:pt idx="532">
                  <c:v>3.5934239476102698</c:v>
                </c:pt>
                <c:pt idx="533">
                  <c:v>3.6043859907016902</c:v>
                </c:pt>
                <c:pt idx="534">
                  <c:v>3.6074777791500998</c:v>
                </c:pt>
                <c:pt idx="535">
                  <c:v>3.6058975312685102</c:v>
                </c:pt>
                <c:pt idx="536">
                  <c:v>3.5993414070187901</c:v>
                </c:pt>
                <c:pt idx="537">
                  <c:v>3.5939706782169001</c:v>
                </c:pt>
                <c:pt idx="538">
                  <c:v>3.5901600946667598</c:v>
                </c:pt>
                <c:pt idx="539">
                  <c:v>3.5929138310030502</c:v>
                </c:pt>
                <c:pt idx="540">
                  <c:v>3.5905670679417199</c:v>
                </c:pt>
                <c:pt idx="541">
                  <c:v>3.5848603926573199</c:v>
                </c:pt>
                <c:pt idx="542">
                  <c:v>3.58606444949785</c:v>
                </c:pt>
                <c:pt idx="543">
                  <c:v>3.58116556466757</c:v>
                </c:pt>
                <c:pt idx="544">
                  <c:v>3.5753012412870699</c:v>
                </c:pt>
                <c:pt idx="545">
                  <c:v>3.6078037760205302</c:v>
                </c:pt>
                <c:pt idx="546">
                  <c:v>3.6118432204911102</c:v>
                </c:pt>
                <c:pt idx="547">
                  <c:v>3.6120012133401</c:v>
                </c:pt>
                <c:pt idx="548">
                  <c:v>3.6122422768872902</c:v>
                </c:pt>
                <c:pt idx="549">
                  <c:v>3.6061912137871199</c:v>
                </c:pt>
                <c:pt idx="550">
                  <c:v>3.61806330402207</c:v>
                </c:pt>
                <c:pt idx="551">
                  <c:v>3.62100249979341</c:v>
                </c:pt>
                <c:pt idx="552">
                  <c:v>3.6269715821075499</c:v>
                </c:pt>
                <c:pt idx="553">
                  <c:v>3.6263747005945501</c:v>
                </c:pt>
                <c:pt idx="554">
                  <c:v>3.6508632110447401</c:v>
                </c:pt>
                <c:pt idx="555">
                  <c:v>3.6443846193125999</c:v>
                </c:pt>
                <c:pt idx="556">
                  <c:v>3.6435863504592598</c:v>
                </c:pt>
                <c:pt idx="557">
                  <c:v>3.6384298149504399</c:v>
                </c:pt>
                <c:pt idx="558">
                  <c:v>3.6368208766594301</c:v>
                </c:pt>
                <c:pt idx="559">
                  <c:v>3.6321547768650402</c:v>
                </c:pt>
                <c:pt idx="560">
                  <c:v>3.6329262010689001</c:v>
                </c:pt>
                <c:pt idx="561">
                  <c:v>3.6339734675011002</c:v>
                </c:pt>
                <c:pt idx="562">
                  <c:v>3.63079344404539</c:v>
                </c:pt>
                <c:pt idx="563">
                  <c:v>3.63058188135828</c:v>
                </c:pt>
                <c:pt idx="564">
                  <c:v>3.6323326736795001</c:v>
                </c:pt>
                <c:pt idx="565">
                  <c:v>3.6343473612575199</c:v>
                </c:pt>
                <c:pt idx="566">
                  <c:v>3.64334644103123</c:v>
                </c:pt>
                <c:pt idx="567">
                  <c:v>3.6488089054950401</c:v>
                </c:pt>
                <c:pt idx="568">
                  <c:v>3.6545276776017799</c:v>
                </c:pt>
                <c:pt idx="569">
                  <c:v>3.65357698879754</c:v>
                </c:pt>
                <c:pt idx="570">
                  <c:v>3.6519285248993301</c:v>
                </c:pt>
                <c:pt idx="571">
                  <c:v>3.65304384140348</c:v>
                </c:pt>
                <c:pt idx="572">
                  <c:v>3.6559384246700599</c:v>
                </c:pt>
                <c:pt idx="573">
                  <c:v>3.6573142023678402</c:v>
                </c:pt>
                <c:pt idx="574">
                  <c:v>3.6665447428373898</c:v>
                </c:pt>
                <c:pt idx="575">
                  <c:v>3.7006463675704402</c:v>
                </c:pt>
                <c:pt idx="576">
                  <c:v>3.70576539405404</c:v>
                </c:pt>
                <c:pt idx="577">
                  <c:v>3.7036563776938398</c:v>
                </c:pt>
                <c:pt idx="578">
                  <c:v>3.6992535833088702</c:v>
                </c:pt>
                <c:pt idx="579">
                  <c:v>3.69408190386768</c:v>
                </c:pt>
                <c:pt idx="580">
                  <c:v>3.7244907783128398</c:v>
                </c:pt>
                <c:pt idx="581">
                  <c:v>3.7372842531730601</c:v>
                </c:pt>
                <c:pt idx="582">
                  <c:v>3.73878712511166</c:v>
                </c:pt>
                <c:pt idx="583">
                  <c:v>3.7430019484455599</c:v>
                </c:pt>
                <c:pt idx="584">
                  <c:v>3.7548624168457301</c:v>
                </c:pt>
                <c:pt idx="585">
                  <c:v>3.7505139050149099</c:v>
                </c:pt>
                <c:pt idx="586">
                  <c:v>3.74953547348683</c:v>
                </c:pt>
                <c:pt idx="587">
                  <c:v>3.7452518989743901</c:v>
                </c:pt>
                <c:pt idx="588">
                  <c:v>3.74314870681278</c:v>
                </c:pt>
                <c:pt idx="589">
                  <c:v>3.7389310768538899</c:v>
                </c:pt>
                <c:pt idx="590">
                  <c:v>3.7343313720961602</c:v>
                </c:pt>
                <c:pt idx="591">
                  <c:v>3.7393144577338902</c:v>
                </c:pt>
                <c:pt idx="592">
                  <c:v>3.7397371631501999</c:v>
                </c:pt>
                <c:pt idx="593">
                  <c:v>3.7335437339675099</c:v>
                </c:pt>
                <c:pt idx="594">
                  <c:v>3.7309465972691398</c:v>
                </c:pt>
                <c:pt idx="595">
                  <c:v>3.7285311168602799</c:v>
                </c:pt>
                <c:pt idx="596">
                  <c:v>3.7337662189049898</c:v>
                </c:pt>
                <c:pt idx="597">
                  <c:v>3.7280591287299099</c:v>
                </c:pt>
                <c:pt idx="598">
                  <c:v>3.7346126321170501</c:v>
                </c:pt>
                <c:pt idx="599">
                  <c:v>3.7292752827477398</c:v>
                </c:pt>
                <c:pt idx="600">
                  <c:v>3.73221181501766</c:v>
                </c:pt>
                <c:pt idx="601">
                  <c:v>3.7309593138207</c:v>
                </c:pt>
                <c:pt idx="602">
                  <c:v>3.7337705849652898</c:v>
                </c:pt>
                <c:pt idx="603">
                  <c:v>3.7280958107447302</c:v>
                </c:pt>
                <c:pt idx="604">
                  <c:v>3.72264348652965</c:v>
                </c:pt>
                <c:pt idx="605">
                  <c:v>3.7168553455348698</c:v>
                </c:pt>
                <c:pt idx="606">
                  <c:v>3.72136099940011</c:v>
                </c:pt>
                <c:pt idx="607">
                  <c:v>3.7185325194202798</c:v>
                </c:pt>
                <c:pt idx="608">
                  <c:v>3.7200198662198098</c:v>
                </c:pt>
                <c:pt idx="609">
                  <c:v>3.7324985618155102</c:v>
                </c:pt>
                <c:pt idx="610">
                  <c:v>3.7282658171240901</c:v>
                </c:pt>
                <c:pt idx="611">
                  <c:v>3.7272480276768798</c:v>
                </c:pt>
                <c:pt idx="612">
                  <c:v>3.7273020132934298</c:v>
                </c:pt>
                <c:pt idx="613">
                  <c:v>3.7263716822452602</c:v>
                </c:pt>
                <c:pt idx="614">
                  <c:v>3.7297142108725199</c:v>
                </c:pt>
                <c:pt idx="615">
                  <c:v>3.7265233172387502</c:v>
                </c:pt>
                <c:pt idx="616">
                  <c:v>3.7211396868948299</c:v>
                </c:pt>
                <c:pt idx="617">
                  <c:v>3.7239228141494598</c:v>
                </c:pt>
                <c:pt idx="618">
                  <c:v>3.7185469866948302</c:v>
                </c:pt>
                <c:pt idx="619">
                  <c:v>3.7172747787397</c:v>
                </c:pt>
                <c:pt idx="620">
                  <c:v>3.71386846684518</c:v>
                </c:pt>
                <c:pt idx="621">
                  <c:v>3.7179542564179</c:v>
                </c:pt>
                <c:pt idx="622">
                  <c:v>3.7127467295651702</c:v>
                </c:pt>
                <c:pt idx="623">
                  <c:v>3.7173965413013899</c:v>
                </c:pt>
                <c:pt idx="624">
                  <c:v>3.7221068736138099</c:v>
                </c:pt>
                <c:pt idx="625">
                  <c:v>3.7195234826777899</c:v>
                </c:pt>
                <c:pt idx="626">
                  <c:v>3.7146303370921498</c:v>
                </c:pt>
                <c:pt idx="627">
                  <c:v>3.7096779896847201</c:v>
                </c:pt>
                <c:pt idx="628">
                  <c:v>3.7070610121015801</c:v>
                </c:pt>
                <c:pt idx="629">
                  <c:v>3.73012079828358</c:v>
                </c:pt>
                <c:pt idx="630">
                  <c:v>3.72466749270265</c:v>
                </c:pt>
                <c:pt idx="631">
                  <c:v>3.7237040205829199</c:v>
                </c:pt>
                <c:pt idx="632">
                  <c:v>3.72942348919474</c:v>
                </c:pt>
                <c:pt idx="633">
                  <c:v>3.7272484581150702</c:v>
                </c:pt>
                <c:pt idx="634">
                  <c:v>3.7304964196685702</c:v>
                </c:pt>
                <c:pt idx="635">
                  <c:v>3.7315216047617299</c:v>
                </c:pt>
                <c:pt idx="636">
                  <c:v>3.7569099593517201</c:v>
                </c:pt>
                <c:pt idx="637">
                  <c:v>3.76843224287594</c:v>
                </c:pt>
                <c:pt idx="638">
                  <c:v>3.7668279559552502</c:v>
                </c:pt>
                <c:pt idx="639">
                  <c:v>3.7614041528343698</c:v>
                </c:pt>
                <c:pt idx="640">
                  <c:v>3.76101316737866</c:v>
                </c:pt>
                <c:pt idx="641">
                  <c:v>3.7574074469518002</c:v>
                </c:pt>
                <c:pt idx="642">
                  <c:v>3.7545421245333599</c:v>
                </c:pt>
                <c:pt idx="643">
                  <c:v>3.75228490383325</c:v>
                </c:pt>
                <c:pt idx="644">
                  <c:v>3.7601769655726902</c:v>
                </c:pt>
                <c:pt idx="645">
                  <c:v>3.77040947609864</c:v>
                </c:pt>
                <c:pt idx="646">
                  <c:v>3.7648722278755198</c:v>
                </c:pt>
                <c:pt idx="647">
                  <c:v>3.7602033384293199</c:v>
                </c:pt>
                <c:pt idx="648">
                  <c:v>3.7586096892309699</c:v>
                </c:pt>
                <c:pt idx="649">
                  <c:v>3.7651007465763602</c:v>
                </c:pt>
                <c:pt idx="650">
                  <c:v>3.7624559167489902</c:v>
                </c:pt>
                <c:pt idx="651">
                  <c:v>3.7602064047644701</c:v>
                </c:pt>
                <c:pt idx="652">
                  <c:v>3.7567855863281001</c:v>
                </c:pt>
                <c:pt idx="653">
                  <c:v>3.75304076887176</c:v>
                </c:pt>
                <c:pt idx="654">
                  <c:v>3.75374594901202</c:v>
                </c:pt>
                <c:pt idx="655">
                  <c:v>3.7581497077523398</c:v>
                </c:pt>
                <c:pt idx="656">
                  <c:v>3.7569847683163902</c:v>
                </c:pt>
                <c:pt idx="657">
                  <c:v>3.7586666648421398</c:v>
                </c:pt>
                <c:pt idx="658">
                  <c:v>3.7571523202259498</c:v>
                </c:pt>
                <c:pt idx="659">
                  <c:v>3.7559997932770899</c:v>
                </c:pt>
                <c:pt idx="660">
                  <c:v>3.7531247525561899</c:v>
                </c:pt>
                <c:pt idx="661">
                  <c:v>3.7480019778109201</c:v>
                </c:pt>
                <c:pt idx="662">
                  <c:v>3.7458439821853502</c:v>
                </c:pt>
                <c:pt idx="663">
                  <c:v>3.7441292382384299</c:v>
                </c:pt>
                <c:pt idx="664">
                  <c:v>3.7414945113651301</c:v>
                </c:pt>
                <c:pt idx="665">
                  <c:v>3.7448095472754401</c:v>
                </c:pt>
                <c:pt idx="666">
                  <c:v>3.7406752941666799</c:v>
                </c:pt>
                <c:pt idx="667">
                  <c:v>3.7366148788467499</c:v>
                </c:pt>
                <c:pt idx="668">
                  <c:v>3.7333842427105699</c:v>
                </c:pt>
                <c:pt idx="669">
                  <c:v>3.7308108653928902</c:v>
                </c:pt>
                <c:pt idx="670">
                  <c:v>3.72924692375397</c:v>
                </c:pt>
                <c:pt idx="671">
                  <c:v>3.72546927299905</c:v>
                </c:pt>
                <c:pt idx="672">
                  <c:v>3.7258171437871299</c:v>
                </c:pt>
                <c:pt idx="673">
                  <c:v>3.7207877342522799</c:v>
                </c:pt>
                <c:pt idx="674">
                  <c:v>3.7431332447932699</c:v>
                </c:pt>
                <c:pt idx="675">
                  <c:v>3.7413139747923299</c:v>
                </c:pt>
                <c:pt idx="676">
                  <c:v>3.7443251705079801</c:v>
                </c:pt>
                <c:pt idx="677">
                  <c:v>3.7405278110834002</c:v>
                </c:pt>
                <c:pt idx="678">
                  <c:v>3.7579145969438001</c:v>
                </c:pt>
                <c:pt idx="679">
                  <c:v>3.7644211430541201</c:v>
                </c:pt>
                <c:pt idx="680">
                  <c:v>3.7627578528991901</c:v>
                </c:pt>
                <c:pt idx="681">
                  <c:v>3.7578865975584801</c:v>
                </c:pt>
                <c:pt idx="682">
                  <c:v>3.7620666840999299</c:v>
                </c:pt>
                <c:pt idx="683">
                  <c:v>3.7653590647367299</c:v>
                </c:pt>
                <c:pt idx="684">
                  <c:v>3.7632334274027901</c:v>
                </c:pt>
                <c:pt idx="685">
                  <c:v>3.75791961625711</c:v>
                </c:pt>
                <c:pt idx="686">
                  <c:v>3.7556743593562798</c:v>
                </c:pt>
                <c:pt idx="687">
                  <c:v>3.7512344979279502</c:v>
                </c:pt>
                <c:pt idx="688">
                  <c:v>3.7488977530205299</c:v>
                </c:pt>
                <c:pt idx="689">
                  <c:v>3.74758423550076</c:v>
                </c:pt>
                <c:pt idx="690">
                  <c:v>3.7487175091614899</c:v>
                </c:pt>
                <c:pt idx="691">
                  <c:v>3.7449052341551701</c:v>
                </c:pt>
                <c:pt idx="692">
                  <c:v>3.7421745561851698</c:v>
                </c:pt>
                <c:pt idx="693">
                  <c:v>3.7375603667587298</c:v>
                </c:pt>
                <c:pt idx="694">
                  <c:v>3.7450778412999099</c:v>
                </c:pt>
                <c:pt idx="695">
                  <c:v>3.7425951513120799</c:v>
                </c:pt>
                <c:pt idx="696">
                  <c:v>3.7553403126918199</c:v>
                </c:pt>
                <c:pt idx="697">
                  <c:v>3.7519264136039601</c:v>
                </c:pt>
                <c:pt idx="698">
                  <c:v>3.74977350025897</c:v>
                </c:pt>
                <c:pt idx="699">
                  <c:v>3.7504681107702602</c:v>
                </c:pt>
                <c:pt idx="700">
                  <c:v>3.7469500729921399</c:v>
                </c:pt>
                <c:pt idx="701">
                  <c:v>3.7438252719702101</c:v>
                </c:pt>
                <c:pt idx="702">
                  <c:v>3.73990976291278</c:v>
                </c:pt>
                <c:pt idx="703">
                  <c:v>3.7355170399289701</c:v>
                </c:pt>
                <c:pt idx="704">
                  <c:v>3.7849391473607001</c:v>
                </c:pt>
                <c:pt idx="705">
                  <c:v>3.7978152627933599</c:v>
                </c:pt>
                <c:pt idx="706">
                  <c:v>3.8023235543648299</c:v>
                </c:pt>
                <c:pt idx="707">
                  <c:v>3.83018502822005</c:v>
                </c:pt>
                <c:pt idx="708">
                  <c:v>3.8252418298386299</c:v>
                </c:pt>
                <c:pt idx="709">
                  <c:v>3.8211676906713898</c:v>
                </c:pt>
                <c:pt idx="710">
                  <c:v>3.8268455984320999</c:v>
                </c:pt>
                <c:pt idx="711">
                  <c:v>3.8291060525454101</c:v>
                </c:pt>
                <c:pt idx="712">
                  <c:v>3.8251403324457001</c:v>
                </c:pt>
                <c:pt idx="713">
                  <c:v>3.84055919737489</c:v>
                </c:pt>
                <c:pt idx="714">
                  <c:v>3.83979693148357</c:v>
                </c:pt>
                <c:pt idx="715">
                  <c:v>3.83890946061251</c:v>
                </c:pt>
                <c:pt idx="716">
                  <c:v>3.83778032070202</c:v>
                </c:pt>
                <c:pt idx="717">
                  <c:v>3.8354847715801799</c:v>
                </c:pt>
                <c:pt idx="718">
                  <c:v>3.83544198768818</c:v>
                </c:pt>
                <c:pt idx="719">
                  <c:v>3.8408233889951302</c:v>
                </c:pt>
                <c:pt idx="720">
                  <c:v>3.8476235800534102</c:v>
                </c:pt>
                <c:pt idx="721">
                  <c:v>3.8432247334409801</c:v>
                </c:pt>
                <c:pt idx="722">
                  <c:v>3.8456970982479599</c:v>
                </c:pt>
                <c:pt idx="723">
                  <c:v>3.8448007308179801</c:v>
                </c:pt>
                <c:pt idx="724">
                  <c:v>3.8469089019112301</c:v>
                </c:pt>
                <c:pt idx="725">
                  <c:v>3.84961613623428</c:v>
                </c:pt>
                <c:pt idx="726">
                  <c:v>3.8497986749499402</c:v>
                </c:pt>
                <c:pt idx="727">
                  <c:v>3.8480104223213898</c:v>
                </c:pt>
                <c:pt idx="728">
                  <c:v>3.8481153100881298</c:v>
                </c:pt>
                <c:pt idx="729">
                  <c:v>3.8453816226288402</c:v>
                </c:pt>
                <c:pt idx="730">
                  <c:v>3.8436968152406599</c:v>
                </c:pt>
                <c:pt idx="731">
                  <c:v>3.8456687601690298</c:v>
                </c:pt>
                <c:pt idx="732">
                  <c:v>3.8939294158083699</c:v>
                </c:pt>
                <c:pt idx="733">
                  <c:v>3.89491073126861</c:v>
                </c:pt>
                <c:pt idx="734">
                  <c:v>3.89477629858286</c:v>
                </c:pt>
                <c:pt idx="735">
                  <c:v>3.8989029615072099</c:v>
                </c:pt>
                <c:pt idx="736">
                  <c:v>3.9055817535671302</c:v>
                </c:pt>
                <c:pt idx="737">
                  <c:v>3.90833415919559</c:v>
                </c:pt>
                <c:pt idx="738">
                  <c:v>3.9153774257682601</c:v>
                </c:pt>
                <c:pt idx="739">
                  <c:v>3.9248615329522401</c:v>
                </c:pt>
                <c:pt idx="740">
                  <c:v>3.9207978835405202</c:v>
                </c:pt>
                <c:pt idx="741">
                  <c:v>3.92679861733385</c:v>
                </c:pt>
                <c:pt idx="742">
                  <c:v>3.9348448978908599</c:v>
                </c:pt>
                <c:pt idx="743">
                  <c:v>3.9329679923629302</c:v>
                </c:pt>
                <c:pt idx="744">
                  <c:v>3.9332985617571699</c:v>
                </c:pt>
                <c:pt idx="745">
                  <c:v>3.9289766463490499</c:v>
                </c:pt>
                <c:pt idx="746">
                  <c:v>3.9240559388432299</c:v>
                </c:pt>
                <c:pt idx="747">
                  <c:v>3.9243244268609101</c:v>
                </c:pt>
                <c:pt idx="748">
                  <c:v>3.9270777801838301</c:v>
                </c:pt>
                <c:pt idx="749">
                  <c:v>3.9334472952675301</c:v>
                </c:pt>
                <c:pt idx="750">
                  <c:v>3.9620865873217199</c:v>
                </c:pt>
                <c:pt idx="751">
                  <c:v>3.9610916817488202</c:v>
                </c:pt>
                <c:pt idx="752">
                  <c:v>3.9601741029134798</c:v>
                </c:pt>
                <c:pt idx="753">
                  <c:v>3.9612085754300499</c:v>
                </c:pt>
                <c:pt idx="754">
                  <c:v>3.9637779003476101</c:v>
                </c:pt>
                <c:pt idx="755">
                  <c:v>3.9635365023246201</c:v>
                </c:pt>
                <c:pt idx="756">
                  <c:v>3.9587206609687899</c:v>
                </c:pt>
                <c:pt idx="757">
                  <c:v>3.95626027520579</c:v>
                </c:pt>
                <c:pt idx="758">
                  <c:v>3.9602707228596401</c:v>
                </c:pt>
                <c:pt idx="759">
                  <c:v>3.96278107131609</c:v>
                </c:pt>
                <c:pt idx="760">
                  <c:v>3.9672857186461101</c:v>
                </c:pt>
                <c:pt idx="761">
                  <c:v>3.9759909788912799</c:v>
                </c:pt>
                <c:pt idx="762">
                  <c:v>3.9782904983922198</c:v>
                </c:pt>
                <c:pt idx="763">
                  <c:v>3.9852976388873498</c:v>
                </c:pt>
                <c:pt idx="764">
                  <c:v>3.9980529986422799</c:v>
                </c:pt>
                <c:pt idx="765">
                  <c:v>3.99858875739397</c:v>
                </c:pt>
                <c:pt idx="766">
                  <c:v>3.9944476147435002</c:v>
                </c:pt>
                <c:pt idx="767">
                  <c:v>3.9919093646239499</c:v>
                </c:pt>
                <c:pt idx="768">
                  <c:v>3.99091667073517</c:v>
                </c:pt>
                <c:pt idx="769">
                  <c:v>3.9977447694420198</c:v>
                </c:pt>
                <c:pt idx="770">
                  <c:v>4.0093016454983204</c:v>
                </c:pt>
                <c:pt idx="771">
                  <c:v>4.0231570401582797</c:v>
                </c:pt>
                <c:pt idx="772">
                  <c:v>4.0240920007200396</c:v>
                </c:pt>
                <c:pt idx="773">
                  <c:v>4.0239350770238698</c:v>
                </c:pt>
                <c:pt idx="774">
                  <c:v>4.0254901936237397</c:v>
                </c:pt>
                <c:pt idx="775">
                  <c:v>4.0217707390624096</c:v>
                </c:pt>
                <c:pt idx="776">
                  <c:v>4.0304215127417304</c:v>
                </c:pt>
                <c:pt idx="777">
                  <c:v>4.0523751463662796</c:v>
                </c:pt>
                <c:pt idx="778">
                  <c:v>4.0531086162604</c:v>
                </c:pt>
                <c:pt idx="779">
                  <c:v>4.0538753535561201</c:v>
                </c:pt>
                <c:pt idx="780">
                  <c:v>4.0518506188915699</c:v>
                </c:pt>
                <c:pt idx="781">
                  <c:v>4.0552995941822498</c:v>
                </c:pt>
                <c:pt idx="782">
                  <c:v>4.0515908085543</c:v>
                </c:pt>
                <c:pt idx="783">
                  <c:v>4.0660785964037203</c:v>
                </c:pt>
                <c:pt idx="784">
                  <c:v>4.0643501558289801</c:v>
                </c:pt>
                <c:pt idx="785">
                  <c:v>4.0621172462016402</c:v>
                </c:pt>
                <c:pt idx="786">
                  <c:v>4.0593171471196499</c:v>
                </c:pt>
                <c:pt idx="787">
                  <c:v>4.0555834197469203</c:v>
                </c:pt>
                <c:pt idx="788">
                  <c:v>4.0748181971715702</c:v>
                </c:pt>
                <c:pt idx="789">
                  <c:v>4.07341113561532</c:v>
                </c:pt>
                <c:pt idx="790">
                  <c:v>4.0776923217101997</c:v>
                </c:pt>
                <c:pt idx="791">
                  <c:v>4.0799057669121401</c:v>
                </c:pt>
                <c:pt idx="792">
                  <c:v>4.0919593457776298</c:v>
                </c:pt>
                <c:pt idx="793">
                  <c:v>4.0986924313275503</c:v>
                </c:pt>
                <c:pt idx="794">
                  <c:v>4.0937888831661198</c:v>
                </c:pt>
                <c:pt idx="795">
                  <c:v>4.0890074126755396</c:v>
                </c:pt>
                <c:pt idx="796">
                  <c:v>4.0918589094521796</c:v>
                </c:pt>
                <c:pt idx="797">
                  <c:v>4.0894371843739101</c:v>
                </c:pt>
                <c:pt idx="798">
                  <c:v>4.0881356722503099</c:v>
                </c:pt>
                <c:pt idx="799">
                  <c:v>4.0958160762844003</c:v>
                </c:pt>
                <c:pt idx="800">
                  <c:v>4.0975511878219102</c:v>
                </c:pt>
                <c:pt idx="801">
                  <c:v>4.10944389663746</c:v>
                </c:pt>
                <c:pt idx="802">
                  <c:v>4.1247683012981504</c:v>
                </c:pt>
                <c:pt idx="803">
                  <c:v>4.1254771504664696</c:v>
                </c:pt>
                <c:pt idx="804">
                  <c:v>4.1305239687778901</c:v>
                </c:pt>
                <c:pt idx="805">
                  <c:v>4.1359650147967901</c:v>
                </c:pt>
                <c:pt idx="806">
                  <c:v>4.1334423470548396</c:v>
                </c:pt>
                <c:pt idx="807">
                  <c:v>4.1389637375664696</c:v>
                </c:pt>
                <c:pt idx="808">
                  <c:v>4.1594538379183597</c:v>
                </c:pt>
                <c:pt idx="809">
                  <c:v>4.1594174211393398</c:v>
                </c:pt>
                <c:pt idx="810">
                  <c:v>4.1702486885750796</c:v>
                </c:pt>
                <c:pt idx="811">
                  <c:v>4.1677936508858</c:v>
                </c:pt>
                <c:pt idx="812">
                  <c:v>4.1656311488276598</c:v>
                </c:pt>
                <c:pt idx="813">
                  <c:v>4.16510514798144</c:v>
                </c:pt>
                <c:pt idx="814">
                  <c:v>4.1600414734853803</c:v>
                </c:pt>
                <c:pt idx="815">
                  <c:v>4.17436267979891</c:v>
                </c:pt>
                <c:pt idx="816">
                  <c:v>4.2122370322539302</c:v>
                </c:pt>
                <c:pt idx="817">
                  <c:v>4.2187721611246003</c:v>
                </c:pt>
                <c:pt idx="818">
                  <c:v>4.2357918460552302</c:v>
                </c:pt>
                <c:pt idx="819">
                  <c:v>4.2366479738675702</c:v>
                </c:pt>
                <c:pt idx="820">
                  <c:v>4.2556671381131199</c:v>
                </c:pt>
                <c:pt idx="821">
                  <c:v>4.2518241147830897</c:v>
                </c:pt>
                <c:pt idx="822">
                  <c:v>4.2483879731570404</c:v>
                </c:pt>
                <c:pt idx="823">
                  <c:v>4.2458938536927704</c:v>
                </c:pt>
                <c:pt idx="824">
                  <c:v>4.2459699357703604</c:v>
                </c:pt>
                <c:pt idx="825">
                  <c:v>4.2492515747653101</c:v>
                </c:pt>
                <c:pt idx="826">
                  <c:v>4.2454870874879598</c:v>
                </c:pt>
                <c:pt idx="827">
                  <c:v>4.2563658046628001</c:v>
                </c:pt>
                <c:pt idx="828">
                  <c:v>4.2584820831609704</c:v>
                </c:pt>
                <c:pt idx="829">
                  <c:v>4.2654225650512201</c:v>
                </c:pt>
                <c:pt idx="830">
                  <c:v>4.2691653138313104</c:v>
                </c:pt>
                <c:pt idx="831">
                  <c:v>4.2732029269215497</c:v>
                </c:pt>
                <c:pt idx="832">
                  <c:v>4.28950395652857</c:v>
                </c:pt>
                <c:pt idx="833">
                  <c:v>4.2932149242529798</c:v>
                </c:pt>
                <c:pt idx="834">
                  <c:v>4.2921395665017696</c:v>
                </c:pt>
                <c:pt idx="835">
                  <c:v>4.3126723328796901</c:v>
                </c:pt>
                <c:pt idx="836">
                  <c:v>4.3126519420714997</c:v>
                </c:pt>
                <c:pt idx="837">
                  <c:v>4.3104768430002096</c:v>
                </c:pt>
                <c:pt idx="838">
                  <c:v>4.3111132433499098</c:v>
                </c:pt>
                <c:pt idx="839">
                  <c:v>4.3298498521901596</c:v>
                </c:pt>
                <c:pt idx="840">
                  <c:v>4.3562761893114601</c:v>
                </c:pt>
                <c:pt idx="841">
                  <c:v>4.3542759250341003</c:v>
                </c:pt>
                <c:pt idx="842">
                  <c:v>4.3828172654047401</c:v>
                </c:pt>
                <c:pt idx="843">
                  <c:v>4.3821126550258498</c:v>
                </c:pt>
                <c:pt idx="844">
                  <c:v>4.3908858291905597</c:v>
                </c:pt>
                <c:pt idx="845">
                  <c:v>4.4178584042593103</c:v>
                </c:pt>
                <c:pt idx="846">
                  <c:v>4.4161435848191699</c:v>
                </c:pt>
                <c:pt idx="847">
                  <c:v>4.4290307577171903</c:v>
                </c:pt>
                <c:pt idx="848">
                  <c:v>4.4338376286193597</c:v>
                </c:pt>
                <c:pt idx="849">
                  <c:v>4.4463653078149701</c:v>
                </c:pt>
                <c:pt idx="850">
                  <c:v>4.4456528430422004</c:v>
                </c:pt>
                <c:pt idx="851">
                  <c:v>4.4421828938404202</c:v>
                </c:pt>
                <c:pt idx="852">
                  <c:v>4.4409321697811004</c:v>
                </c:pt>
                <c:pt idx="853">
                  <c:v>4.4439295454740702</c:v>
                </c:pt>
                <c:pt idx="854">
                  <c:v>4.4505160909535704</c:v>
                </c:pt>
                <c:pt idx="855">
                  <c:v>4.4469155788113</c:v>
                </c:pt>
                <c:pt idx="856">
                  <c:v>4.4619359149823099</c:v>
                </c:pt>
                <c:pt idx="857">
                  <c:v>4.4578790654035902</c:v>
                </c:pt>
                <c:pt idx="858">
                  <c:v>4.4987494093913298</c:v>
                </c:pt>
                <c:pt idx="859">
                  <c:v>4.4948667028992899</c:v>
                </c:pt>
                <c:pt idx="860">
                  <c:v>4.4918494485624798</c:v>
                </c:pt>
                <c:pt idx="861">
                  <c:v>4.4907008838487696</c:v>
                </c:pt>
                <c:pt idx="862">
                  <c:v>4.4898973164113603</c:v>
                </c:pt>
                <c:pt idx="863">
                  <c:v>4.5027121682076299</c:v>
                </c:pt>
                <c:pt idx="864">
                  <c:v>4.5039705440113202</c:v>
                </c:pt>
                <c:pt idx="865">
                  <c:v>4.5153882121886397</c:v>
                </c:pt>
                <c:pt idx="866">
                  <c:v>4.5120538766420104</c:v>
                </c:pt>
                <c:pt idx="867">
                  <c:v>4.5114410730263002</c:v>
                </c:pt>
                <c:pt idx="868">
                  <c:v>4.5074738855154504</c:v>
                </c:pt>
                <c:pt idx="869">
                  <c:v>4.50846161210504</c:v>
                </c:pt>
                <c:pt idx="870">
                  <c:v>4.5177443917118003</c:v>
                </c:pt>
                <c:pt idx="871">
                  <c:v>4.5211699518508999</c:v>
                </c:pt>
                <c:pt idx="872">
                  <c:v>4.5222483522587096</c:v>
                </c:pt>
                <c:pt idx="873">
                  <c:v>4.5186868209449296</c:v>
                </c:pt>
                <c:pt idx="874">
                  <c:v>4.5179148826695297</c:v>
                </c:pt>
                <c:pt idx="875">
                  <c:v>4.5175437168384196</c:v>
                </c:pt>
                <c:pt idx="876">
                  <c:v>4.5174600193492802</c:v>
                </c:pt>
                <c:pt idx="877">
                  <c:v>4.5210596127579299</c:v>
                </c:pt>
                <c:pt idx="878">
                  <c:v>4.5164290955373101</c:v>
                </c:pt>
                <c:pt idx="879">
                  <c:v>4.5244722069490999</c:v>
                </c:pt>
                <c:pt idx="880">
                  <c:v>4.51937450085068</c:v>
                </c:pt>
                <c:pt idx="881">
                  <c:v>4.5214825640118601</c:v>
                </c:pt>
                <c:pt idx="882">
                  <c:v>4.52681834528072</c:v>
                </c:pt>
                <c:pt idx="883">
                  <c:v>4.5432540450204</c:v>
                </c:pt>
                <c:pt idx="884">
                  <c:v>4.5507402346625598</c:v>
                </c:pt>
                <c:pt idx="885">
                  <c:v>4.5558745737675599</c:v>
                </c:pt>
                <c:pt idx="886">
                  <c:v>4.5551962558499204</c:v>
                </c:pt>
                <c:pt idx="887">
                  <c:v>4.5561853683682596</c:v>
                </c:pt>
                <c:pt idx="888">
                  <c:v>4.5548684419309602</c:v>
                </c:pt>
                <c:pt idx="889">
                  <c:v>4.5697177125454802</c:v>
                </c:pt>
                <c:pt idx="890">
                  <c:v>4.5783025732623104</c:v>
                </c:pt>
                <c:pt idx="891">
                  <c:v>4.5852689525216599</c:v>
                </c:pt>
                <c:pt idx="892">
                  <c:v>4.5810207015434603</c:v>
                </c:pt>
                <c:pt idx="893">
                  <c:v>4.6045845635094098</c:v>
                </c:pt>
                <c:pt idx="894">
                  <c:v>4.6195724723425498</c:v>
                </c:pt>
                <c:pt idx="895">
                  <c:v>4.6153812449708997</c:v>
                </c:pt>
                <c:pt idx="896">
                  <c:v>4.6139801801477596</c:v>
                </c:pt>
                <c:pt idx="897">
                  <c:v>4.6246989767449698</c:v>
                </c:pt>
                <c:pt idx="898">
                  <c:v>4.6201173600963301</c:v>
                </c:pt>
                <c:pt idx="899">
                  <c:v>4.6168816075432204</c:v>
                </c:pt>
                <c:pt idx="900">
                  <c:v>4.6136856220988101</c:v>
                </c:pt>
                <c:pt idx="901">
                  <c:v>4.6134369918875802</c:v>
                </c:pt>
                <c:pt idx="902">
                  <c:v>4.6161494964098502</c:v>
                </c:pt>
                <c:pt idx="903">
                  <c:v>4.6185208994595701</c:v>
                </c:pt>
                <c:pt idx="904">
                  <c:v>4.6163083563665204</c:v>
                </c:pt>
                <c:pt idx="905">
                  <c:v>4.6248810982727404</c:v>
                </c:pt>
                <c:pt idx="906">
                  <c:v>4.6369724096645299</c:v>
                </c:pt>
                <c:pt idx="907">
                  <c:v>4.6363462889870801</c:v>
                </c:pt>
                <c:pt idx="908">
                  <c:v>4.6331908585913597</c:v>
                </c:pt>
                <c:pt idx="909">
                  <c:v>4.6380567820164504</c:v>
                </c:pt>
                <c:pt idx="910">
                  <c:v>4.6425728107398196</c:v>
                </c:pt>
                <c:pt idx="911">
                  <c:v>4.6429363723686201</c:v>
                </c:pt>
                <c:pt idx="912">
                  <c:v>4.6420348234590101</c:v>
                </c:pt>
                <c:pt idx="913">
                  <c:v>4.6515405791149096</c:v>
                </c:pt>
                <c:pt idx="914">
                  <c:v>4.6526244525385199</c:v>
                </c:pt>
                <c:pt idx="915">
                  <c:v>4.6564543987653799</c:v>
                </c:pt>
                <c:pt idx="916">
                  <c:v>4.6685531658751902</c:v>
                </c:pt>
                <c:pt idx="917">
                  <c:v>4.6658830551003998</c:v>
                </c:pt>
                <c:pt idx="918">
                  <c:v>4.6770188161512598</c:v>
                </c:pt>
                <c:pt idx="919">
                  <c:v>4.6774221964894904</c:v>
                </c:pt>
                <c:pt idx="920">
                  <c:v>4.6749429305110404</c:v>
                </c:pt>
                <c:pt idx="921">
                  <c:v>4.6712946770053101</c:v>
                </c:pt>
                <c:pt idx="922">
                  <c:v>4.6900017806792</c:v>
                </c:pt>
                <c:pt idx="923">
                  <c:v>4.71356273779113</c:v>
                </c:pt>
                <c:pt idx="924">
                  <c:v>4.7351001571204598</c:v>
                </c:pt>
                <c:pt idx="925">
                  <c:v>4.73840804208906</c:v>
                </c:pt>
                <c:pt idx="926">
                  <c:v>4.7502178179388901</c:v>
                </c:pt>
                <c:pt idx="927">
                  <c:v>4.7468350382265303</c:v>
                </c:pt>
                <c:pt idx="928">
                  <c:v>4.7538327471613897</c:v>
                </c:pt>
                <c:pt idx="929">
                  <c:v>4.7664378033741901</c:v>
                </c:pt>
                <c:pt idx="930">
                  <c:v>4.7659623177511401</c:v>
                </c:pt>
                <c:pt idx="931">
                  <c:v>4.7734229715334404</c:v>
                </c:pt>
                <c:pt idx="932">
                  <c:v>4.7891432063635602</c:v>
                </c:pt>
                <c:pt idx="933">
                  <c:v>4.81349662761024</c:v>
                </c:pt>
                <c:pt idx="934">
                  <c:v>4.8257991666447504</c:v>
                </c:pt>
                <c:pt idx="935">
                  <c:v>4.8361675671226498</c:v>
                </c:pt>
                <c:pt idx="936">
                  <c:v>4.8408322771346297</c:v>
                </c:pt>
                <c:pt idx="937">
                  <c:v>4.8411473796706002</c:v>
                </c:pt>
                <c:pt idx="938">
                  <c:v>4.8485199321788901</c:v>
                </c:pt>
                <c:pt idx="939">
                  <c:v>4.8633394812347897</c:v>
                </c:pt>
                <c:pt idx="940">
                  <c:v>4.8673931570295004</c:v>
                </c:pt>
                <c:pt idx="941">
                  <c:v>4.8622984589326599</c:v>
                </c:pt>
                <c:pt idx="942">
                  <c:v>4.8645966977119901</c:v>
                </c:pt>
                <c:pt idx="943">
                  <c:v>4.86243350937694</c:v>
                </c:pt>
                <c:pt idx="944">
                  <c:v>4.8637080359511797</c:v>
                </c:pt>
                <c:pt idx="945">
                  <c:v>4.8642305083139998</c:v>
                </c:pt>
                <c:pt idx="946">
                  <c:v>4.8696116196678298</c:v>
                </c:pt>
                <c:pt idx="947">
                  <c:v>4.8810946773848398</c:v>
                </c:pt>
                <c:pt idx="948">
                  <c:v>4.8924249861873896</c:v>
                </c:pt>
                <c:pt idx="949">
                  <c:v>4.8877259794879402</c:v>
                </c:pt>
                <c:pt idx="950">
                  <c:v>4.88827733195523</c:v>
                </c:pt>
                <c:pt idx="951">
                  <c:v>4.9075329777249896</c:v>
                </c:pt>
                <c:pt idx="952">
                  <c:v>4.9072359483591104</c:v>
                </c:pt>
                <c:pt idx="953">
                  <c:v>4.9037880869665598</c:v>
                </c:pt>
                <c:pt idx="954">
                  <c:v>4.9044364842739299</c:v>
                </c:pt>
                <c:pt idx="955">
                  <c:v>4.9115988600730898</c:v>
                </c:pt>
                <c:pt idx="956">
                  <c:v>4.9238990862562799</c:v>
                </c:pt>
                <c:pt idx="957">
                  <c:v>4.9205010529382296</c:v>
                </c:pt>
                <c:pt idx="958">
                  <c:v>4.9235119363889996</c:v>
                </c:pt>
                <c:pt idx="959">
                  <c:v>4.9463631675247104</c:v>
                </c:pt>
                <c:pt idx="960">
                  <c:v>4.9492457734247202</c:v>
                </c:pt>
                <c:pt idx="961">
                  <c:v>4.9453615786259801</c:v>
                </c:pt>
                <c:pt idx="962">
                  <c:v>4.9436577018113699</c:v>
                </c:pt>
                <c:pt idx="963">
                  <c:v>4.9471905487805898</c:v>
                </c:pt>
                <c:pt idx="964">
                  <c:v>4.9702729212233701</c:v>
                </c:pt>
                <c:pt idx="965">
                  <c:v>4.9669103032200699</c:v>
                </c:pt>
                <c:pt idx="966">
                  <c:v>4.9844193213901802</c:v>
                </c:pt>
                <c:pt idx="967">
                  <c:v>4.9853787012146196</c:v>
                </c:pt>
                <c:pt idx="968">
                  <c:v>4.9852733486175502</c:v>
                </c:pt>
                <c:pt idx="969">
                  <c:v>4.9818894516284198</c:v>
                </c:pt>
                <c:pt idx="970">
                  <c:v>4.98495371443029</c:v>
                </c:pt>
                <c:pt idx="971">
                  <c:v>4.9836981746042701</c:v>
                </c:pt>
                <c:pt idx="972">
                  <c:v>4.9821548486397296</c:v>
                </c:pt>
                <c:pt idx="973">
                  <c:v>4.9866052025814103</c:v>
                </c:pt>
                <c:pt idx="974">
                  <c:v>4.9901145156051996</c:v>
                </c:pt>
                <c:pt idx="975">
                  <c:v>4.9936322881031696</c:v>
                </c:pt>
                <c:pt idx="976">
                  <c:v>4.9953416043931496</c:v>
                </c:pt>
                <c:pt idx="977">
                  <c:v>4.9977021493948302</c:v>
                </c:pt>
                <c:pt idx="978">
                  <c:v>5.0034615707613401</c:v>
                </c:pt>
                <c:pt idx="979">
                  <c:v>5.0207038601931799</c:v>
                </c:pt>
                <c:pt idx="980">
                  <c:v>5.03408229101451</c:v>
                </c:pt>
                <c:pt idx="981">
                  <c:v>5.0471791877758703</c:v>
                </c:pt>
                <c:pt idx="982">
                  <c:v>5.0439954754562102</c:v>
                </c:pt>
                <c:pt idx="983">
                  <c:v>5.0443597313474999</c:v>
                </c:pt>
                <c:pt idx="984">
                  <c:v>5.0411645277816604</c:v>
                </c:pt>
                <c:pt idx="985">
                  <c:v>5.0465263680347698</c:v>
                </c:pt>
                <c:pt idx="986">
                  <c:v>5.0478701096654799</c:v>
                </c:pt>
                <c:pt idx="987">
                  <c:v>5.0488887195386196</c:v>
                </c:pt>
                <c:pt idx="988">
                  <c:v>5.0441596361123002</c:v>
                </c:pt>
                <c:pt idx="989">
                  <c:v>5.0496341720457298</c:v>
                </c:pt>
                <c:pt idx="990">
                  <c:v>5.05613998616725</c:v>
                </c:pt>
                <c:pt idx="991">
                  <c:v>5.0689241654723904</c:v>
                </c:pt>
                <c:pt idx="992">
                  <c:v>5.0858241575613601</c:v>
                </c:pt>
                <c:pt idx="993">
                  <c:v>5.0835247624077802</c:v>
                </c:pt>
                <c:pt idx="994">
                  <c:v>5.0808205006595903</c:v>
                </c:pt>
                <c:pt idx="995">
                  <c:v>5.09066518116565</c:v>
                </c:pt>
                <c:pt idx="996">
                  <c:v>5.1099714124612303</c:v>
                </c:pt>
                <c:pt idx="997">
                  <c:v>5.1195093935991496</c:v>
                </c:pt>
                <c:pt idx="998">
                  <c:v>5.1268198985130198</c:v>
                </c:pt>
                <c:pt idx="999">
                  <c:v>5.1259410193512904</c:v>
                </c:pt>
                <c:pt idx="1000">
                  <c:v>5.1265781204172001</c:v>
                </c:pt>
                <c:pt idx="1001">
                  <c:v>5.1320275930078898</c:v>
                </c:pt>
                <c:pt idx="1002">
                  <c:v>5.13503643102925</c:v>
                </c:pt>
                <c:pt idx="1003">
                  <c:v>5.1305069115259796</c:v>
                </c:pt>
                <c:pt idx="1004">
                  <c:v>5.1396938868446398</c:v>
                </c:pt>
                <c:pt idx="1005">
                  <c:v>5.1374079459831599</c:v>
                </c:pt>
                <c:pt idx="1006">
                  <c:v>5.1481352468914396</c:v>
                </c:pt>
                <c:pt idx="1007">
                  <c:v>5.1547536390908197</c:v>
                </c:pt>
                <c:pt idx="1008">
                  <c:v>5.1520550598972497</c:v>
                </c:pt>
                <c:pt idx="1009">
                  <c:v>5.1500249618800504</c:v>
                </c:pt>
                <c:pt idx="1010">
                  <c:v>5.1466191290035903</c:v>
                </c:pt>
                <c:pt idx="1011">
                  <c:v>5.1470489852306001</c:v>
                </c:pt>
                <c:pt idx="1012">
                  <c:v>5.1474180280353696</c:v>
                </c:pt>
                <c:pt idx="1013">
                  <c:v>5.1599412669032603</c:v>
                </c:pt>
                <c:pt idx="1014">
                  <c:v>5.1656273615034198</c:v>
                </c:pt>
                <c:pt idx="1015">
                  <c:v>5.1730555961627003</c:v>
                </c:pt>
                <c:pt idx="1016">
                  <c:v>5.1803473420486297</c:v>
                </c:pt>
                <c:pt idx="1017">
                  <c:v>5.1927182145352502</c:v>
                </c:pt>
                <c:pt idx="1018">
                  <c:v>5.1952788190891797</c:v>
                </c:pt>
                <c:pt idx="1019">
                  <c:v>5.2022189918805903</c:v>
                </c:pt>
                <c:pt idx="1020">
                  <c:v>5.2003428918158701</c:v>
                </c:pt>
                <c:pt idx="1021">
                  <c:v>5.2084834448418302</c:v>
                </c:pt>
                <c:pt idx="1022">
                  <c:v>5.2152392099062403</c:v>
                </c:pt>
                <c:pt idx="1023">
                  <c:v>5.2155810728386696</c:v>
                </c:pt>
                <c:pt idx="1024">
                  <c:v>5.2126630100420899</c:v>
                </c:pt>
                <c:pt idx="1025">
                  <c:v>5.2201834063306896</c:v>
                </c:pt>
                <c:pt idx="1026">
                  <c:v>5.22532392100333</c:v>
                </c:pt>
                <c:pt idx="1027">
                  <c:v>5.2291721996306899</c:v>
                </c:pt>
                <c:pt idx="1028">
                  <c:v>5.2428313306562897</c:v>
                </c:pt>
                <c:pt idx="1029">
                  <c:v>5.2396027329116999</c:v>
                </c:pt>
                <c:pt idx="1030">
                  <c:v>5.2431955746480998</c:v>
                </c:pt>
                <c:pt idx="1031">
                  <c:v>5.2461341117605</c:v>
                </c:pt>
                <c:pt idx="1032">
                  <c:v>5.2534316044717304</c:v>
                </c:pt>
                <c:pt idx="1033">
                  <c:v>5.2493505576504198</c:v>
                </c:pt>
                <c:pt idx="1034">
                  <c:v>5.2650770817347796</c:v>
                </c:pt>
                <c:pt idx="1035">
                  <c:v>5.2661344747488501</c:v>
                </c:pt>
                <c:pt idx="1036">
                  <c:v>5.2800379610912103</c:v>
                </c:pt>
                <c:pt idx="1037">
                  <c:v>5.3126738683199699</c:v>
                </c:pt>
                <c:pt idx="1038">
                  <c:v>5.3254996104534396</c:v>
                </c:pt>
                <c:pt idx="1039">
                  <c:v>5.3360404991271801</c:v>
                </c:pt>
                <c:pt idx="1040">
                  <c:v>5.3568169209368799</c:v>
                </c:pt>
                <c:pt idx="1041">
                  <c:v>5.3704531468411698</c:v>
                </c:pt>
                <c:pt idx="1042">
                  <c:v>5.3795874300801403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[diffT_mae_画图后.csv]diffT_mae!$A$1:$A$1043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[diffT_mae_画图后.csv]diffT_mae!$F$1:$F$1043</c:f>
              <c:numCache>
                <c:formatCode>0.00E+00</c:formatCode>
                <c:ptCount val="1043"/>
                <c:pt idx="0">
                  <c:v>1.33539086485125</c:v>
                </c:pt>
                <c:pt idx="1">
                  <c:v>1.08857207766785</c:v>
                </c:pt>
                <c:pt idx="2">
                  <c:v>0.92888140751170001</c:v>
                </c:pt>
                <c:pt idx="3">
                  <c:v>1.43280588531816</c:v>
                </c:pt>
                <c:pt idx="4">
                  <c:v>1.2912498608276499</c:v>
                </c:pt>
                <c:pt idx="5">
                  <c:v>1.2980479036577299</c:v>
                </c:pt>
                <c:pt idx="6">
                  <c:v>1.2734642736391599</c:v>
                </c:pt>
                <c:pt idx="7">
                  <c:v>1.24359120441964</c:v>
                </c:pt>
                <c:pt idx="8">
                  <c:v>1.3849674874812099</c:v>
                </c:pt>
                <c:pt idx="9">
                  <c:v>1.2475940200113</c:v>
                </c:pt>
                <c:pt idx="10">
                  <c:v>1.220113899682</c:v>
                </c:pt>
                <c:pt idx="11">
                  <c:v>1.16241517379796</c:v>
                </c:pt>
                <c:pt idx="12">
                  <c:v>1.1321804928008401</c:v>
                </c:pt>
                <c:pt idx="13">
                  <c:v>1.0872292392838401</c:v>
                </c:pt>
                <c:pt idx="14">
                  <c:v>1.2973170588788301</c:v>
                </c:pt>
                <c:pt idx="15">
                  <c:v>1.31498297074066</c:v>
                </c:pt>
                <c:pt idx="16">
                  <c:v>1.34919531336958</c:v>
                </c:pt>
                <c:pt idx="17">
                  <c:v>1.3993847174876799</c:v>
                </c:pt>
                <c:pt idx="18">
                  <c:v>1.58405938596364</c:v>
                </c:pt>
                <c:pt idx="19">
                  <c:v>1.7030409446593</c:v>
                </c:pt>
                <c:pt idx="20">
                  <c:v>1.8337168507472801</c:v>
                </c:pt>
                <c:pt idx="21">
                  <c:v>1.8005532811237399</c:v>
                </c:pt>
                <c:pt idx="22">
                  <c:v>1.83558009737946</c:v>
                </c:pt>
                <c:pt idx="23">
                  <c:v>1.7967240950917001</c:v>
                </c:pt>
                <c:pt idx="24">
                  <c:v>1.81865512329344</c:v>
                </c:pt>
                <c:pt idx="25">
                  <c:v>1.8952242844074101</c:v>
                </c:pt>
                <c:pt idx="26">
                  <c:v>1.91978972459969</c:v>
                </c:pt>
                <c:pt idx="27">
                  <c:v>1.8584607768250001</c:v>
                </c:pt>
                <c:pt idx="28">
                  <c:v>1.79760104980521</c:v>
                </c:pt>
                <c:pt idx="29">
                  <c:v>1.8427958555372499</c:v>
                </c:pt>
                <c:pt idx="30">
                  <c:v>1.8058211725440501</c:v>
                </c:pt>
                <c:pt idx="31">
                  <c:v>1.82996311020309</c:v>
                </c:pt>
                <c:pt idx="32">
                  <c:v>1.8838747912292899</c:v>
                </c:pt>
                <c:pt idx="33">
                  <c:v>1.9209125577686399</c:v>
                </c:pt>
                <c:pt idx="34">
                  <c:v>1.88494617080152</c:v>
                </c:pt>
                <c:pt idx="35">
                  <c:v>1.8541403725575401</c:v>
                </c:pt>
                <c:pt idx="36">
                  <c:v>1.81020761118063</c:v>
                </c:pt>
                <c:pt idx="37">
                  <c:v>1.8068129181179999</c:v>
                </c:pt>
                <c:pt idx="38">
                  <c:v>1.8709080576344601</c:v>
                </c:pt>
                <c:pt idx="39">
                  <c:v>1.86329403072147</c:v>
                </c:pt>
                <c:pt idx="40">
                  <c:v>1.8746032987825501</c:v>
                </c:pt>
                <c:pt idx="41">
                  <c:v>1.8818434207310599</c:v>
                </c:pt>
                <c:pt idx="42">
                  <c:v>1.8732553003691601</c:v>
                </c:pt>
                <c:pt idx="43">
                  <c:v>1.8713035549494399</c:v>
                </c:pt>
                <c:pt idx="44">
                  <c:v>1.8982493656589099</c:v>
                </c:pt>
                <c:pt idx="45">
                  <c:v>1.9913218084373401</c:v>
                </c:pt>
                <c:pt idx="46">
                  <c:v>1.9821503345079401</c:v>
                </c:pt>
                <c:pt idx="47">
                  <c:v>2.0176576967297399</c:v>
                </c:pt>
                <c:pt idx="48">
                  <c:v>2.1391166822971601</c:v>
                </c:pt>
                <c:pt idx="49">
                  <c:v>2.1302828478656899</c:v>
                </c:pt>
                <c:pt idx="50">
                  <c:v>2.1358720333413501</c:v>
                </c:pt>
                <c:pt idx="51">
                  <c:v>2.2314354844860098</c:v>
                </c:pt>
                <c:pt idx="52">
                  <c:v>2.2031938284282</c:v>
                </c:pt>
                <c:pt idx="53">
                  <c:v>2.2616842378596198</c:v>
                </c:pt>
                <c:pt idx="54">
                  <c:v>2.2417286856391798</c:v>
                </c:pt>
                <c:pt idx="55">
                  <c:v>2.2041485436717498</c:v>
                </c:pt>
                <c:pt idx="56">
                  <c:v>2.1948547398295202</c:v>
                </c:pt>
                <c:pt idx="57">
                  <c:v>2.16636870266806</c:v>
                </c:pt>
                <c:pt idx="58">
                  <c:v>2.16611233457636</c:v>
                </c:pt>
                <c:pt idx="59">
                  <c:v>2.17963756691569</c:v>
                </c:pt>
                <c:pt idx="60">
                  <c:v>2.1829947762247999</c:v>
                </c:pt>
                <c:pt idx="61">
                  <c:v>2.1665851758842001</c:v>
                </c:pt>
                <c:pt idx="62">
                  <c:v>2.2679004650936299</c:v>
                </c:pt>
                <c:pt idx="63">
                  <c:v>2.2909445464238201</c:v>
                </c:pt>
                <c:pt idx="64">
                  <c:v>2.27289588030122</c:v>
                </c:pt>
                <c:pt idx="65">
                  <c:v>2.3393012667548598</c:v>
                </c:pt>
                <c:pt idx="66">
                  <c:v>2.3797726129099499</c:v>
                </c:pt>
                <c:pt idx="67">
                  <c:v>2.34729928075433</c:v>
                </c:pt>
                <c:pt idx="68">
                  <c:v>2.3557515825842401</c:v>
                </c:pt>
                <c:pt idx="69">
                  <c:v>2.3561828262786602</c:v>
                </c:pt>
                <c:pt idx="70">
                  <c:v>2.3464429132085902</c:v>
                </c:pt>
                <c:pt idx="71">
                  <c:v>2.3167170638350201</c:v>
                </c:pt>
                <c:pt idx="72">
                  <c:v>2.3497561431560898</c:v>
                </c:pt>
                <c:pt idx="73">
                  <c:v>2.3526624669715499</c:v>
                </c:pt>
                <c:pt idx="74">
                  <c:v>2.35027400939682</c:v>
                </c:pt>
                <c:pt idx="75">
                  <c:v>2.39481631740983</c:v>
                </c:pt>
                <c:pt idx="76">
                  <c:v>2.3847161878112102</c:v>
                </c:pt>
                <c:pt idx="77">
                  <c:v>2.41429822739727</c:v>
                </c:pt>
                <c:pt idx="78">
                  <c:v>2.3850900050141899</c:v>
                </c:pt>
                <c:pt idx="79">
                  <c:v>2.3731244671752498</c:v>
                </c:pt>
                <c:pt idx="80">
                  <c:v>2.3681848784683601</c:v>
                </c:pt>
                <c:pt idx="81">
                  <c:v>2.4665702624993302</c:v>
                </c:pt>
                <c:pt idx="82">
                  <c:v>2.4672880725279098</c:v>
                </c:pt>
                <c:pt idx="83">
                  <c:v>2.4466110837633601</c:v>
                </c:pt>
                <c:pt idx="84">
                  <c:v>2.4297442361930299</c:v>
                </c:pt>
                <c:pt idx="85">
                  <c:v>2.4284820182484199</c:v>
                </c:pt>
                <c:pt idx="86">
                  <c:v>2.4194683108044099</c:v>
                </c:pt>
                <c:pt idx="87">
                  <c:v>2.3942714532244498</c:v>
                </c:pt>
                <c:pt idx="88">
                  <c:v>2.4246442782611402</c:v>
                </c:pt>
                <c:pt idx="89">
                  <c:v>2.4598948053064098</c:v>
                </c:pt>
                <c:pt idx="90">
                  <c:v>2.4382766841658698</c:v>
                </c:pt>
                <c:pt idx="91">
                  <c:v>2.4215884611587799</c:v>
                </c:pt>
                <c:pt idx="92">
                  <c:v>2.40109892112562</c:v>
                </c:pt>
                <c:pt idx="93">
                  <c:v>2.4248252017241301</c:v>
                </c:pt>
                <c:pt idx="94">
                  <c:v>2.4437421923623202</c:v>
                </c:pt>
                <c:pt idx="95">
                  <c:v>2.49447495525698</c:v>
                </c:pt>
                <c:pt idx="96">
                  <c:v>2.5167094871911901</c:v>
                </c:pt>
                <c:pt idx="97">
                  <c:v>2.5447108072731601</c:v>
                </c:pt>
                <c:pt idx="98">
                  <c:v>2.5205556182581699</c:v>
                </c:pt>
                <c:pt idx="99">
                  <c:v>2.4983867314140702</c:v>
                </c:pt>
                <c:pt idx="100">
                  <c:v>2.5818124394116602</c:v>
                </c:pt>
                <c:pt idx="101">
                  <c:v>2.5794417082515801</c:v>
                </c:pt>
                <c:pt idx="102">
                  <c:v>2.5668555412529201</c:v>
                </c:pt>
                <c:pt idx="103">
                  <c:v>2.5578842993243098</c:v>
                </c:pt>
                <c:pt idx="104">
                  <c:v>2.5430616300577902</c:v>
                </c:pt>
                <c:pt idx="105">
                  <c:v>2.5209412030124798</c:v>
                </c:pt>
                <c:pt idx="106">
                  <c:v>2.5230565975770598</c:v>
                </c:pt>
                <c:pt idx="107">
                  <c:v>2.52067538284716</c:v>
                </c:pt>
                <c:pt idx="108">
                  <c:v>2.5271460241230299</c:v>
                </c:pt>
                <c:pt idx="109">
                  <c:v>2.5428129166653299</c:v>
                </c:pt>
                <c:pt idx="110">
                  <c:v>2.5647028018998399</c:v>
                </c:pt>
                <c:pt idx="111">
                  <c:v>2.5684857787297601</c:v>
                </c:pt>
                <c:pt idx="112">
                  <c:v>2.5754444445127702</c:v>
                </c:pt>
                <c:pt idx="113">
                  <c:v>2.56337573008827</c:v>
                </c:pt>
                <c:pt idx="114">
                  <c:v>2.54633152657969</c:v>
                </c:pt>
                <c:pt idx="115">
                  <c:v>2.5451406392178102</c:v>
                </c:pt>
                <c:pt idx="116">
                  <c:v>2.5563716957181701</c:v>
                </c:pt>
                <c:pt idx="117">
                  <c:v>2.5598583295872102</c:v>
                </c:pt>
                <c:pt idx="118">
                  <c:v>2.5698359283133199</c:v>
                </c:pt>
                <c:pt idx="119">
                  <c:v>2.5638470852909498</c:v>
                </c:pt>
                <c:pt idx="120">
                  <c:v>2.56768390633981</c:v>
                </c:pt>
                <c:pt idx="121">
                  <c:v>2.5768872777460099</c:v>
                </c:pt>
                <c:pt idx="122">
                  <c:v>2.57043613730524</c:v>
                </c:pt>
                <c:pt idx="123">
                  <c:v>2.5534716414446499</c:v>
                </c:pt>
                <c:pt idx="124">
                  <c:v>2.5608674873029602</c:v>
                </c:pt>
                <c:pt idx="125">
                  <c:v>2.54274339687553</c:v>
                </c:pt>
                <c:pt idx="126">
                  <c:v>2.5295107443744098</c:v>
                </c:pt>
                <c:pt idx="127">
                  <c:v>2.54123604308178</c:v>
                </c:pt>
                <c:pt idx="128">
                  <c:v>2.5417294331134102</c:v>
                </c:pt>
                <c:pt idx="129">
                  <c:v>2.5361785546196698</c:v>
                </c:pt>
                <c:pt idx="130">
                  <c:v>2.5392732765874402</c:v>
                </c:pt>
                <c:pt idx="131">
                  <c:v>2.5661599097570398</c:v>
                </c:pt>
                <c:pt idx="132">
                  <c:v>2.5474062336926999</c:v>
                </c:pt>
                <c:pt idx="133">
                  <c:v>2.5480612038333099</c:v>
                </c:pt>
                <c:pt idx="134">
                  <c:v>2.5404288995529001</c:v>
                </c:pt>
                <c:pt idx="135">
                  <c:v>2.5273198705085198</c:v>
                </c:pt>
                <c:pt idx="136">
                  <c:v>2.5189438811714702</c:v>
                </c:pt>
                <c:pt idx="137">
                  <c:v>2.5109131253592301</c:v>
                </c:pt>
                <c:pt idx="138">
                  <c:v>2.5124563215270301</c:v>
                </c:pt>
                <c:pt idx="139">
                  <c:v>2.5097960597572699</c:v>
                </c:pt>
                <c:pt idx="140">
                  <c:v>2.5008863186870798</c:v>
                </c:pt>
                <c:pt idx="141">
                  <c:v>2.4982679690757701</c:v>
                </c:pt>
                <c:pt idx="142">
                  <c:v>2.4863798550528902</c:v>
                </c:pt>
                <c:pt idx="143">
                  <c:v>2.4721696451580399</c:v>
                </c:pt>
                <c:pt idx="144">
                  <c:v>2.4584843247263199</c:v>
                </c:pt>
                <c:pt idx="145">
                  <c:v>2.4474929382648298</c:v>
                </c:pt>
                <c:pt idx="146">
                  <c:v>2.46487062601555</c:v>
                </c:pt>
                <c:pt idx="147">
                  <c:v>2.4606426756570898</c:v>
                </c:pt>
                <c:pt idx="148">
                  <c:v>2.4807258636764402</c:v>
                </c:pt>
                <c:pt idx="149">
                  <c:v>2.4723029521269999</c:v>
                </c:pt>
                <c:pt idx="150">
                  <c:v>2.4692516899444801</c:v>
                </c:pt>
                <c:pt idx="151">
                  <c:v>2.47416800622584</c:v>
                </c:pt>
                <c:pt idx="152">
                  <c:v>2.4758261500963501</c:v>
                </c:pt>
                <c:pt idx="153">
                  <c:v>2.4851637566549698</c:v>
                </c:pt>
                <c:pt idx="154">
                  <c:v>2.4829092468910998</c:v>
                </c:pt>
                <c:pt idx="155">
                  <c:v>2.4718758654872701</c:v>
                </c:pt>
                <c:pt idx="156">
                  <c:v>2.4794001389292002</c:v>
                </c:pt>
                <c:pt idx="157">
                  <c:v>2.4733741410920298</c:v>
                </c:pt>
                <c:pt idx="158">
                  <c:v>2.4895863037113402</c:v>
                </c:pt>
                <c:pt idx="159">
                  <c:v>2.4804010184396499</c:v>
                </c:pt>
                <c:pt idx="160">
                  <c:v>2.4758597084442502</c:v>
                </c:pt>
                <c:pt idx="161">
                  <c:v>2.50458495171228</c:v>
                </c:pt>
                <c:pt idx="162">
                  <c:v>2.4964682841333401</c:v>
                </c:pt>
                <c:pt idx="163">
                  <c:v>2.5014479830331999</c:v>
                </c:pt>
                <c:pt idx="164">
                  <c:v>2.4931807514909599</c:v>
                </c:pt>
                <c:pt idx="165">
                  <c:v>2.4896875081610799</c:v>
                </c:pt>
                <c:pt idx="166">
                  <c:v>2.47658735526241</c:v>
                </c:pt>
                <c:pt idx="167">
                  <c:v>2.4841225359814501</c:v>
                </c:pt>
                <c:pt idx="168">
                  <c:v>2.4803877826566398</c:v>
                </c:pt>
                <c:pt idx="169">
                  <c:v>2.5540289833366101</c:v>
                </c:pt>
                <c:pt idx="170">
                  <c:v>2.5415296081481298</c:v>
                </c:pt>
                <c:pt idx="171">
                  <c:v>2.55311721912642</c:v>
                </c:pt>
                <c:pt idx="172">
                  <c:v>2.5465683380749602</c:v>
                </c:pt>
                <c:pt idx="173">
                  <c:v>2.5447559936489101</c:v>
                </c:pt>
                <c:pt idx="174">
                  <c:v>2.6163403521059299</c:v>
                </c:pt>
                <c:pt idx="175">
                  <c:v>2.6258434654626299</c:v>
                </c:pt>
                <c:pt idx="176">
                  <c:v>2.6181508383125398</c:v>
                </c:pt>
                <c:pt idx="177">
                  <c:v>2.6057979600808201</c:v>
                </c:pt>
                <c:pt idx="178">
                  <c:v>2.6130198027276998</c:v>
                </c:pt>
                <c:pt idx="179">
                  <c:v>2.6083809462339702</c:v>
                </c:pt>
                <c:pt idx="180">
                  <c:v>2.6100078660055401</c:v>
                </c:pt>
                <c:pt idx="181">
                  <c:v>2.6029051130819898</c:v>
                </c:pt>
                <c:pt idx="182">
                  <c:v>2.59585448482082</c:v>
                </c:pt>
                <c:pt idx="183">
                  <c:v>2.5982868532276302</c:v>
                </c:pt>
                <c:pt idx="184">
                  <c:v>2.5901785421334802</c:v>
                </c:pt>
                <c:pt idx="185">
                  <c:v>2.6102185085938698</c:v>
                </c:pt>
                <c:pt idx="186">
                  <c:v>2.6129541414794901</c:v>
                </c:pt>
                <c:pt idx="187">
                  <c:v>2.63466832567868</c:v>
                </c:pt>
                <c:pt idx="188">
                  <c:v>2.6248190012358501</c:v>
                </c:pt>
                <c:pt idx="189">
                  <c:v>2.6233382981548901</c:v>
                </c:pt>
                <c:pt idx="190">
                  <c:v>2.6191189832983102</c:v>
                </c:pt>
                <c:pt idx="191">
                  <c:v>2.61851256033103</c:v>
                </c:pt>
                <c:pt idx="192">
                  <c:v>2.6235465125267701</c:v>
                </c:pt>
                <c:pt idx="193">
                  <c:v>2.6395370342428301</c:v>
                </c:pt>
                <c:pt idx="194">
                  <c:v>2.6292020352793402</c:v>
                </c:pt>
                <c:pt idx="195">
                  <c:v>2.62455667122933</c:v>
                </c:pt>
                <c:pt idx="196">
                  <c:v>2.61390590515252</c:v>
                </c:pt>
                <c:pt idx="197">
                  <c:v>2.62081025680452</c:v>
                </c:pt>
                <c:pt idx="198">
                  <c:v>2.61306109357034</c:v>
                </c:pt>
                <c:pt idx="199">
                  <c:v>2.6346613487405302</c:v>
                </c:pt>
                <c:pt idx="200">
                  <c:v>2.6570181227679299</c:v>
                </c:pt>
                <c:pt idx="201">
                  <c:v>2.7168446078114998</c:v>
                </c:pt>
                <c:pt idx="202">
                  <c:v>2.7201362236902602</c:v>
                </c:pt>
                <c:pt idx="203">
                  <c:v>2.7196446809307502</c:v>
                </c:pt>
                <c:pt idx="204">
                  <c:v>2.70679961740995</c:v>
                </c:pt>
                <c:pt idx="205">
                  <c:v>2.7209293640848</c:v>
                </c:pt>
                <c:pt idx="206">
                  <c:v>2.72780164934486</c:v>
                </c:pt>
                <c:pt idx="207">
                  <c:v>2.7245117333574198</c:v>
                </c:pt>
                <c:pt idx="208">
                  <c:v>2.7211622539257601</c:v>
                </c:pt>
                <c:pt idx="209">
                  <c:v>2.70832795674501</c:v>
                </c:pt>
                <c:pt idx="210">
                  <c:v>2.6985526648207401</c:v>
                </c:pt>
                <c:pt idx="211">
                  <c:v>2.6905800850816499</c:v>
                </c:pt>
                <c:pt idx="212">
                  <c:v>2.6941645974136001</c:v>
                </c:pt>
                <c:pt idx="213">
                  <c:v>2.6919418045497401</c:v>
                </c:pt>
                <c:pt idx="214">
                  <c:v>2.6797269572067601</c:v>
                </c:pt>
                <c:pt idx="215">
                  <c:v>2.68937118472348</c:v>
                </c:pt>
                <c:pt idx="216">
                  <c:v>2.7070717651477998</c:v>
                </c:pt>
                <c:pt idx="217">
                  <c:v>2.7007793656509702</c:v>
                </c:pt>
                <c:pt idx="218">
                  <c:v>2.72865271964098</c:v>
                </c:pt>
                <c:pt idx="219">
                  <c:v>2.7276097313566301</c:v>
                </c:pt>
                <c:pt idx="220">
                  <c:v>2.7334228925978001</c:v>
                </c:pt>
                <c:pt idx="221">
                  <c:v>2.7449731943294999</c:v>
                </c:pt>
                <c:pt idx="222">
                  <c:v>2.7402579670401899</c:v>
                </c:pt>
                <c:pt idx="223">
                  <c:v>2.7441635349875599</c:v>
                </c:pt>
                <c:pt idx="224">
                  <c:v>2.7331499484243502</c:v>
                </c:pt>
                <c:pt idx="225">
                  <c:v>2.7385200020917999</c:v>
                </c:pt>
                <c:pt idx="226">
                  <c:v>2.75795607410994</c:v>
                </c:pt>
                <c:pt idx="227">
                  <c:v>2.77069598542163</c:v>
                </c:pt>
                <c:pt idx="228">
                  <c:v>2.7769057458664399</c:v>
                </c:pt>
                <c:pt idx="229">
                  <c:v>2.7710403215921402</c:v>
                </c:pt>
                <c:pt idx="230">
                  <c:v>2.7734142263386699</c:v>
                </c:pt>
                <c:pt idx="231">
                  <c:v>2.79360350982678</c:v>
                </c:pt>
                <c:pt idx="232">
                  <c:v>2.7995763496761499</c:v>
                </c:pt>
                <c:pt idx="233">
                  <c:v>2.8008507671833902</c:v>
                </c:pt>
                <c:pt idx="234">
                  <c:v>2.8038386037652101</c:v>
                </c:pt>
                <c:pt idx="235">
                  <c:v>2.80069934512712</c:v>
                </c:pt>
                <c:pt idx="236">
                  <c:v>2.8091480158467199</c:v>
                </c:pt>
                <c:pt idx="237">
                  <c:v>2.81597950631802</c:v>
                </c:pt>
                <c:pt idx="238">
                  <c:v>2.8103800367615501</c:v>
                </c:pt>
                <c:pt idx="239">
                  <c:v>2.8048810679145899</c:v>
                </c:pt>
                <c:pt idx="240">
                  <c:v>2.8162658399478699</c:v>
                </c:pt>
                <c:pt idx="241">
                  <c:v>2.8191939794548002</c:v>
                </c:pt>
                <c:pt idx="242">
                  <c:v>2.8165198405699301</c:v>
                </c:pt>
                <c:pt idx="243">
                  <c:v>2.8092203144318901</c:v>
                </c:pt>
                <c:pt idx="244">
                  <c:v>2.8081850551462999</c:v>
                </c:pt>
                <c:pt idx="245">
                  <c:v>2.8101246921519798</c:v>
                </c:pt>
                <c:pt idx="246">
                  <c:v>2.8186298768766198</c:v>
                </c:pt>
                <c:pt idx="247">
                  <c:v>2.81455060325669</c:v>
                </c:pt>
                <c:pt idx="248">
                  <c:v>2.8134030117072002</c:v>
                </c:pt>
                <c:pt idx="249">
                  <c:v>2.81448463950206</c:v>
                </c:pt>
                <c:pt idx="250">
                  <c:v>2.8355217420483898</c:v>
                </c:pt>
                <c:pt idx="251">
                  <c:v>2.8503890254940898</c:v>
                </c:pt>
                <c:pt idx="252">
                  <c:v>2.8448496157321399</c:v>
                </c:pt>
                <c:pt idx="253">
                  <c:v>2.8347154220436002</c:v>
                </c:pt>
                <c:pt idx="254">
                  <c:v>2.8301802408483798</c:v>
                </c:pt>
                <c:pt idx="255">
                  <c:v>2.8267902379054601</c:v>
                </c:pt>
                <c:pt idx="256">
                  <c:v>2.82445463444706</c:v>
                </c:pt>
                <c:pt idx="257">
                  <c:v>2.8154169356863799</c:v>
                </c:pt>
                <c:pt idx="258">
                  <c:v>2.81235779487286</c:v>
                </c:pt>
                <c:pt idx="259">
                  <c:v>2.81548097044733</c:v>
                </c:pt>
                <c:pt idx="260">
                  <c:v>2.8177133948986599</c:v>
                </c:pt>
                <c:pt idx="261">
                  <c:v>2.8173031475621002</c:v>
                </c:pt>
                <c:pt idx="262">
                  <c:v>2.8122528473997699</c:v>
                </c:pt>
                <c:pt idx="263">
                  <c:v>2.81424443939461</c:v>
                </c:pt>
                <c:pt idx="264">
                  <c:v>2.8214205263173402</c:v>
                </c:pt>
                <c:pt idx="265">
                  <c:v>2.8301918522796998</c:v>
                </c:pt>
                <c:pt idx="266">
                  <c:v>2.8504177238019501</c:v>
                </c:pt>
                <c:pt idx="267">
                  <c:v>2.8454262797232901</c:v>
                </c:pt>
                <c:pt idx="268">
                  <c:v>2.85801842186891</c:v>
                </c:pt>
                <c:pt idx="269">
                  <c:v>2.8616979312483699</c:v>
                </c:pt>
                <c:pt idx="270">
                  <c:v>2.8579734198591602</c:v>
                </c:pt>
                <c:pt idx="271">
                  <c:v>2.8525466051431101</c:v>
                </c:pt>
                <c:pt idx="272">
                  <c:v>2.8543970706133499</c:v>
                </c:pt>
                <c:pt idx="273">
                  <c:v>2.8575354702339699</c:v>
                </c:pt>
                <c:pt idx="274">
                  <c:v>2.8670474496798302</c:v>
                </c:pt>
                <c:pt idx="275">
                  <c:v>2.85833118144487</c:v>
                </c:pt>
                <c:pt idx="276">
                  <c:v>2.8546032686175602</c:v>
                </c:pt>
                <c:pt idx="277">
                  <c:v>2.8500130935607202</c:v>
                </c:pt>
                <c:pt idx="278">
                  <c:v>2.8453387021015502</c:v>
                </c:pt>
                <c:pt idx="279">
                  <c:v>2.84181189450242</c:v>
                </c:pt>
                <c:pt idx="280">
                  <c:v>2.8628126875542299</c:v>
                </c:pt>
                <c:pt idx="281">
                  <c:v>2.85873285735267</c:v>
                </c:pt>
                <c:pt idx="282">
                  <c:v>2.9266499799528098</c:v>
                </c:pt>
                <c:pt idx="283">
                  <c:v>2.92353172974284</c:v>
                </c:pt>
                <c:pt idx="284">
                  <c:v>2.9142078885509299</c:v>
                </c:pt>
                <c:pt idx="285">
                  <c:v>2.91178776838363</c:v>
                </c:pt>
                <c:pt idx="286">
                  <c:v>2.9509081018428498</c:v>
                </c:pt>
                <c:pt idx="287">
                  <c:v>2.9466099410753102</c:v>
                </c:pt>
                <c:pt idx="288">
                  <c:v>2.9376483357200498</c:v>
                </c:pt>
                <c:pt idx="289">
                  <c:v>2.92874750857368</c:v>
                </c:pt>
                <c:pt idx="290">
                  <c:v>2.9402823280488399</c:v>
                </c:pt>
                <c:pt idx="291">
                  <c:v>2.9348074468049701</c:v>
                </c:pt>
                <c:pt idx="292">
                  <c:v>2.9577131606334901</c:v>
                </c:pt>
                <c:pt idx="293">
                  <c:v>2.9659943925693599</c:v>
                </c:pt>
                <c:pt idx="294">
                  <c:v>2.9607230662570401</c:v>
                </c:pt>
                <c:pt idx="295">
                  <c:v>2.96317976252094</c:v>
                </c:pt>
                <c:pt idx="296">
                  <c:v>2.9770883358859801</c:v>
                </c:pt>
                <c:pt idx="297">
                  <c:v>2.9701652201208502</c:v>
                </c:pt>
                <c:pt idx="298">
                  <c:v>2.9863552203352302</c:v>
                </c:pt>
                <c:pt idx="299">
                  <c:v>2.9810137884539598</c:v>
                </c:pt>
                <c:pt idx="300">
                  <c:v>2.9825277312608001</c:v>
                </c:pt>
                <c:pt idx="301">
                  <c:v>2.99017514929408</c:v>
                </c:pt>
                <c:pt idx="302">
                  <c:v>3.0016627869231498</c:v>
                </c:pt>
                <c:pt idx="303">
                  <c:v>2.99356569556093</c:v>
                </c:pt>
                <c:pt idx="304">
                  <c:v>2.9851206766497902</c:v>
                </c:pt>
                <c:pt idx="305">
                  <c:v>2.9869613934108901</c:v>
                </c:pt>
                <c:pt idx="306">
                  <c:v>2.9852582273679098</c:v>
                </c:pt>
                <c:pt idx="307">
                  <c:v>2.9883096420255</c:v>
                </c:pt>
                <c:pt idx="308">
                  <c:v>2.9989308892575601</c:v>
                </c:pt>
                <c:pt idx="309">
                  <c:v>2.9969794514390702</c:v>
                </c:pt>
                <c:pt idx="310">
                  <c:v>2.9878556773401899</c:v>
                </c:pt>
                <c:pt idx="311">
                  <c:v>3.0051206294715298</c:v>
                </c:pt>
                <c:pt idx="312">
                  <c:v>2.9965399766926399</c:v>
                </c:pt>
                <c:pt idx="313">
                  <c:v>2.9903555460488298</c:v>
                </c:pt>
                <c:pt idx="314">
                  <c:v>3.0133629441091201</c:v>
                </c:pt>
                <c:pt idx="315">
                  <c:v>3.0059301406499102</c:v>
                </c:pt>
                <c:pt idx="316">
                  <c:v>3.0209856897617602</c:v>
                </c:pt>
                <c:pt idx="317">
                  <c:v>3.0164241568857402</c:v>
                </c:pt>
                <c:pt idx="318">
                  <c:v>3.0247827866347499</c:v>
                </c:pt>
                <c:pt idx="319">
                  <c:v>3.0167757381640099</c:v>
                </c:pt>
                <c:pt idx="320">
                  <c:v>3.0129899713875998</c:v>
                </c:pt>
                <c:pt idx="321">
                  <c:v>3.00643441031924</c:v>
                </c:pt>
                <c:pt idx="322">
                  <c:v>3.0066134185155802</c:v>
                </c:pt>
                <c:pt idx="323">
                  <c:v>2.99893593195499</c:v>
                </c:pt>
                <c:pt idx="324">
                  <c:v>3.0044444898521898</c:v>
                </c:pt>
                <c:pt idx="325">
                  <c:v>2.9976577846432702</c:v>
                </c:pt>
                <c:pt idx="326">
                  <c:v>2.9928814733350899</c:v>
                </c:pt>
                <c:pt idx="327">
                  <c:v>2.9899621351129202</c:v>
                </c:pt>
                <c:pt idx="328">
                  <c:v>2.9837709506323402</c:v>
                </c:pt>
                <c:pt idx="329">
                  <c:v>2.9815653960852302</c:v>
                </c:pt>
                <c:pt idx="330">
                  <c:v>2.97937175748427</c:v>
                </c:pt>
                <c:pt idx="331">
                  <c:v>3.0024271203404198</c:v>
                </c:pt>
                <c:pt idx="332">
                  <c:v>3.00345153926598</c:v>
                </c:pt>
                <c:pt idx="333">
                  <c:v>3.0107114782314199</c:v>
                </c:pt>
                <c:pt idx="334">
                  <c:v>3.0031291840317298</c:v>
                </c:pt>
                <c:pt idx="335">
                  <c:v>3.0267610045695998</c:v>
                </c:pt>
                <c:pt idx="336">
                  <c:v>3.0179483323351701</c:v>
                </c:pt>
                <c:pt idx="337">
                  <c:v>3.0242163581007602</c:v>
                </c:pt>
                <c:pt idx="338">
                  <c:v>3.0332794110417902</c:v>
                </c:pt>
                <c:pt idx="339">
                  <c:v>3.04426760577633</c:v>
                </c:pt>
                <c:pt idx="340">
                  <c:v>3.0381549009551398</c:v>
                </c:pt>
                <c:pt idx="341">
                  <c:v>3.0369741871895499</c:v>
                </c:pt>
                <c:pt idx="342">
                  <c:v>3.04426473559597</c:v>
                </c:pt>
                <c:pt idx="343">
                  <c:v>3.0443453465593402</c:v>
                </c:pt>
                <c:pt idx="344">
                  <c:v>3.0542232314282098</c:v>
                </c:pt>
                <c:pt idx="345">
                  <c:v>3.0596208535901201</c:v>
                </c:pt>
                <c:pt idx="346">
                  <c:v>3.0578863756515302</c:v>
                </c:pt>
                <c:pt idx="347">
                  <c:v>3.0838433260946898</c:v>
                </c:pt>
                <c:pt idx="348">
                  <c:v>3.0934355080197702</c:v>
                </c:pt>
                <c:pt idx="349">
                  <c:v>3.0926352862751498</c:v>
                </c:pt>
                <c:pt idx="350">
                  <c:v>3.0868917677485199</c:v>
                </c:pt>
                <c:pt idx="351">
                  <c:v>3.0893066950811301</c:v>
                </c:pt>
                <c:pt idx="352">
                  <c:v>3.0863681272818999</c:v>
                </c:pt>
                <c:pt idx="353">
                  <c:v>3.0813834043498001</c:v>
                </c:pt>
                <c:pt idx="354">
                  <c:v>3.0791295070120301</c:v>
                </c:pt>
                <c:pt idx="355">
                  <c:v>3.0777597075636498</c:v>
                </c:pt>
                <c:pt idx="356">
                  <c:v>3.0774257117695401</c:v>
                </c:pt>
                <c:pt idx="357">
                  <c:v>3.09514688984977</c:v>
                </c:pt>
                <c:pt idx="358">
                  <c:v>3.0911697377678</c:v>
                </c:pt>
                <c:pt idx="359">
                  <c:v>3.11211548475231</c:v>
                </c:pt>
                <c:pt idx="360">
                  <c:v>3.1172184206075602</c:v>
                </c:pt>
                <c:pt idx="361">
                  <c:v>3.14747547449493</c:v>
                </c:pt>
                <c:pt idx="362">
                  <c:v>3.1500416428486</c:v>
                </c:pt>
                <c:pt idx="363">
                  <c:v>3.1739603059389498</c:v>
                </c:pt>
                <c:pt idx="364">
                  <c:v>3.1728658146089099</c:v>
                </c:pt>
                <c:pt idx="365">
                  <c:v>3.1836415581452</c:v>
                </c:pt>
                <c:pt idx="366">
                  <c:v>3.1828380172253499</c:v>
                </c:pt>
                <c:pt idx="367">
                  <c:v>3.1898272380300399</c:v>
                </c:pt>
                <c:pt idx="368">
                  <c:v>3.19363144469536</c:v>
                </c:pt>
                <c:pt idx="369">
                  <c:v>3.1907393437097</c:v>
                </c:pt>
                <c:pt idx="370">
                  <c:v>3.1889392534565202</c:v>
                </c:pt>
                <c:pt idx="371">
                  <c:v>3.2005360979415398</c:v>
                </c:pt>
                <c:pt idx="372">
                  <c:v>3.1987348853677098</c:v>
                </c:pt>
                <c:pt idx="373">
                  <c:v>3.19889148319327</c:v>
                </c:pt>
                <c:pt idx="374">
                  <c:v>3.2070184284371899</c:v>
                </c:pt>
                <c:pt idx="375">
                  <c:v>3.2009070388807799</c:v>
                </c:pt>
                <c:pt idx="376">
                  <c:v>3.1963766622807199</c:v>
                </c:pt>
                <c:pt idx="377">
                  <c:v>3.19606453425371</c:v>
                </c:pt>
                <c:pt idx="378">
                  <c:v>3.1910736944479701</c:v>
                </c:pt>
                <c:pt idx="379">
                  <c:v>3.2031152421307598</c:v>
                </c:pt>
                <c:pt idx="380">
                  <c:v>3.2056680024761</c:v>
                </c:pt>
                <c:pt idx="381">
                  <c:v>3.2096331840182102</c:v>
                </c:pt>
                <c:pt idx="382">
                  <c:v>3.2115074096718601</c:v>
                </c:pt>
                <c:pt idx="383">
                  <c:v>3.20943328356906</c:v>
                </c:pt>
                <c:pt idx="384">
                  <c:v>3.2235503459911201</c:v>
                </c:pt>
                <c:pt idx="385">
                  <c:v>3.2169153320147501</c:v>
                </c:pt>
                <c:pt idx="386">
                  <c:v>3.21431948363827</c:v>
                </c:pt>
                <c:pt idx="387">
                  <c:v>3.2086671212868501</c:v>
                </c:pt>
                <c:pt idx="388">
                  <c:v>3.2259191718899598</c:v>
                </c:pt>
                <c:pt idx="389">
                  <c:v>3.2201334171872</c:v>
                </c:pt>
                <c:pt idx="390">
                  <c:v>3.2167127347468099</c:v>
                </c:pt>
                <c:pt idx="391">
                  <c:v>3.22185452515654</c:v>
                </c:pt>
                <c:pt idx="392">
                  <c:v>3.27595788230493</c:v>
                </c:pt>
                <c:pt idx="393">
                  <c:v>3.2735188854859798</c:v>
                </c:pt>
                <c:pt idx="394">
                  <c:v>3.2799087662887798</c:v>
                </c:pt>
                <c:pt idx="395">
                  <c:v>3.2743527426394201</c:v>
                </c:pt>
                <c:pt idx="396">
                  <c:v>3.2780107768434301</c:v>
                </c:pt>
                <c:pt idx="397">
                  <c:v>3.27758474114786</c:v>
                </c:pt>
                <c:pt idx="398">
                  <c:v>3.2817383277753498</c:v>
                </c:pt>
                <c:pt idx="399">
                  <c:v>3.28307993379733</c:v>
                </c:pt>
                <c:pt idx="400">
                  <c:v>3.2808780939584299</c:v>
                </c:pt>
                <c:pt idx="401">
                  <c:v>3.27615023555903</c:v>
                </c:pt>
                <c:pt idx="402">
                  <c:v>3.2716163117765502</c:v>
                </c:pt>
                <c:pt idx="403">
                  <c:v>3.2708127436441998</c:v>
                </c:pt>
                <c:pt idx="404">
                  <c:v>3.28827690540454</c:v>
                </c:pt>
                <c:pt idx="405">
                  <c:v>3.2843324482019201</c:v>
                </c:pt>
                <c:pt idx="406">
                  <c:v>3.2766172644842402</c:v>
                </c:pt>
                <c:pt idx="407">
                  <c:v>3.2717814579312798</c:v>
                </c:pt>
                <c:pt idx="408">
                  <c:v>3.2652872403159701</c:v>
                </c:pt>
                <c:pt idx="409">
                  <c:v>3.25823330365994</c:v>
                </c:pt>
                <c:pt idx="410">
                  <c:v>3.2600369222559098</c:v>
                </c:pt>
                <c:pt idx="411">
                  <c:v>3.2731610836523899</c:v>
                </c:pt>
                <c:pt idx="412">
                  <c:v>3.2660302036859701</c:v>
                </c:pt>
                <c:pt idx="413">
                  <c:v>3.2642782773286099</c:v>
                </c:pt>
                <c:pt idx="414">
                  <c:v>3.2685535641034602</c:v>
                </c:pt>
                <c:pt idx="415">
                  <c:v>3.26540060614981</c:v>
                </c:pt>
                <c:pt idx="416">
                  <c:v>3.2722132051736201</c:v>
                </c:pt>
                <c:pt idx="417">
                  <c:v>3.2652111540009701</c:v>
                </c:pt>
                <c:pt idx="418">
                  <c:v>3.2650482820855702</c:v>
                </c:pt>
                <c:pt idx="419">
                  <c:v>3.26709794953429</c:v>
                </c:pt>
                <c:pt idx="420">
                  <c:v>3.2822658784184702</c:v>
                </c:pt>
                <c:pt idx="421">
                  <c:v>3.2818577311431198</c:v>
                </c:pt>
                <c:pt idx="422">
                  <c:v>3.2769261018627498</c:v>
                </c:pt>
                <c:pt idx="423">
                  <c:v>3.2696101411723499</c:v>
                </c:pt>
                <c:pt idx="424">
                  <c:v>3.2624961291094499</c:v>
                </c:pt>
                <c:pt idx="425">
                  <c:v>3.2581589805787998</c:v>
                </c:pt>
                <c:pt idx="426">
                  <c:v>3.2558094200441099</c:v>
                </c:pt>
                <c:pt idx="427">
                  <c:v>3.2584873954856501</c:v>
                </c:pt>
                <c:pt idx="428">
                  <c:v>3.2562994645707999</c:v>
                </c:pt>
                <c:pt idx="429">
                  <c:v>3.2613078494268799</c:v>
                </c:pt>
                <c:pt idx="430">
                  <c:v>3.2548367373753599</c:v>
                </c:pt>
                <c:pt idx="431">
                  <c:v>3.2495986728058401</c:v>
                </c:pt>
                <c:pt idx="432">
                  <c:v>3.2430457516004099</c:v>
                </c:pt>
                <c:pt idx="433">
                  <c:v>3.2357061608583599</c:v>
                </c:pt>
                <c:pt idx="434">
                  <c:v>3.2322707038742999</c:v>
                </c:pt>
                <c:pt idx="435">
                  <c:v>3.23508138208933</c:v>
                </c:pt>
                <c:pt idx="436">
                  <c:v>3.2294178686631998</c:v>
                </c:pt>
                <c:pt idx="437">
                  <c:v>3.22751540091532</c:v>
                </c:pt>
                <c:pt idx="438">
                  <c:v>3.2254913746903302</c:v>
                </c:pt>
                <c:pt idx="439">
                  <c:v>3.2211245900004402</c:v>
                </c:pt>
                <c:pt idx="440">
                  <c:v>3.2182139700015902</c:v>
                </c:pt>
                <c:pt idx="441">
                  <c:v>3.2165019922403801</c:v>
                </c:pt>
                <c:pt idx="442">
                  <c:v>3.20958385039651</c:v>
                </c:pt>
                <c:pt idx="443">
                  <c:v>3.2118674566585401</c:v>
                </c:pt>
                <c:pt idx="444">
                  <c:v>3.2159122118731198</c:v>
                </c:pt>
                <c:pt idx="445">
                  <c:v>3.2168212861418901</c:v>
                </c:pt>
                <c:pt idx="446">
                  <c:v>3.2257309126157701</c:v>
                </c:pt>
                <c:pt idx="447">
                  <c:v>3.26360980767975</c:v>
                </c:pt>
                <c:pt idx="448">
                  <c:v>3.2591829501188498</c:v>
                </c:pt>
                <c:pt idx="449">
                  <c:v>3.2599109882798998</c:v>
                </c:pt>
                <c:pt idx="450">
                  <c:v>3.2602931442348799</c:v>
                </c:pt>
                <c:pt idx="451">
                  <c:v>3.2612589631989302</c:v>
                </c:pt>
                <c:pt idx="452">
                  <c:v>3.26629358058831</c:v>
                </c:pt>
                <c:pt idx="453">
                  <c:v>3.2731392110408999</c:v>
                </c:pt>
                <c:pt idx="454">
                  <c:v>3.2700548199161501</c:v>
                </c:pt>
                <c:pt idx="455">
                  <c:v>3.2669932965202699</c:v>
                </c:pt>
                <c:pt idx="456">
                  <c:v>3.2795239540396302</c:v>
                </c:pt>
                <c:pt idx="457">
                  <c:v>3.27336559231611</c:v>
                </c:pt>
                <c:pt idx="458">
                  <c:v>3.26927814777937</c:v>
                </c:pt>
                <c:pt idx="459">
                  <c:v>3.26520148934897</c:v>
                </c:pt>
                <c:pt idx="460">
                  <c:v>3.2750137808274999</c:v>
                </c:pt>
                <c:pt idx="461">
                  <c:v>3.2710971264454898</c:v>
                </c:pt>
                <c:pt idx="462">
                  <c:v>3.3036150618963802</c:v>
                </c:pt>
                <c:pt idx="463">
                  <c:v>3.30674323685784</c:v>
                </c:pt>
                <c:pt idx="464">
                  <c:v>3.3164157902426501</c:v>
                </c:pt>
                <c:pt idx="465">
                  <c:v>3.3169525408834</c:v>
                </c:pt>
                <c:pt idx="466">
                  <c:v>3.32132978411645</c:v>
                </c:pt>
                <c:pt idx="467">
                  <c:v>3.3212039665751099</c:v>
                </c:pt>
                <c:pt idx="468">
                  <c:v>3.3150661735713198</c:v>
                </c:pt>
                <c:pt idx="469">
                  <c:v>3.3222154317746999</c:v>
                </c:pt>
                <c:pt idx="470">
                  <c:v>3.3175587189917302</c:v>
                </c:pt>
                <c:pt idx="471">
                  <c:v>3.3162143206622998</c:v>
                </c:pt>
                <c:pt idx="472">
                  <c:v>3.3220619339381798</c:v>
                </c:pt>
                <c:pt idx="473">
                  <c:v>3.3229136691529102</c:v>
                </c:pt>
                <c:pt idx="474">
                  <c:v>3.3217550793549999</c:v>
                </c:pt>
                <c:pt idx="475">
                  <c:v>3.3148423042650799</c:v>
                </c:pt>
                <c:pt idx="476">
                  <c:v>3.3206112258725802</c:v>
                </c:pt>
                <c:pt idx="477">
                  <c:v>3.33536978486186</c:v>
                </c:pt>
                <c:pt idx="478">
                  <c:v>3.3305304311130302</c:v>
                </c:pt>
                <c:pt idx="479">
                  <c:v>3.33011723661367</c:v>
                </c:pt>
                <c:pt idx="480">
                  <c:v>3.3354798726751702</c:v>
                </c:pt>
                <c:pt idx="481">
                  <c:v>3.34217376821936</c:v>
                </c:pt>
                <c:pt idx="482">
                  <c:v>3.33757163121322</c:v>
                </c:pt>
                <c:pt idx="483">
                  <c:v>3.3309086810566901</c:v>
                </c:pt>
                <c:pt idx="484">
                  <c:v>3.3301423449956902</c:v>
                </c:pt>
                <c:pt idx="485">
                  <c:v>3.3250768780604698</c:v>
                </c:pt>
                <c:pt idx="486">
                  <c:v>3.32499601807833</c:v>
                </c:pt>
                <c:pt idx="487">
                  <c:v>3.31891299462775</c:v>
                </c:pt>
                <c:pt idx="488">
                  <c:v>3.3149739101959201</c:v>
                </c:pt>
                <c:pt idx="489">
                  <c:v>3.3152444180602698</c:v>
                </c:pt>
                <c:pt idx="490">
                  <c:v>3.3229336240226401</c:v>
                </c:pt>
                <c:pt idx="491">
                  <c:v>3.3222559342514999</c:v>
                </c:pt>
                <c:pt idx="492">
                  <c:v>3.3186878614066901</c:v>
                </c:pt>
                <c:pt idx="493">
                  <c:v>3.3146900344200501</c:v>
                </c:pt>
                <c:pt idx="494">
                  <c:v>3.3112694202152602</c:v>
                </c:pt>
                <c:pt idx="495">
                  <c:v>3.3097275258848899</c:v>
                </c:pt>
                <c:pt idx="496">
                  <c:v>3.3122694030031701</c:v>
                </c:pt>
                <c:pt idx="497">
                  <c:v>3.3097769138583102</c:v>
                </c:pt>
                <c:pt idx="498">
                  <c:v>3.3046326382276998</c:v>
                </c:pt>
                <c:pt idx="499">
                  <c:v>3.3095355231619501</c:v>
                </c:pt>
                <c:pt idx="500">
                  <c:v>3.3088559021955199</c:v>
                </c:pt>
                <c:pt idx="501">
                  <c:v>3.30266237910533</c:v>
                </c:pt>
                <c:pt idx="502">
                  <c:v>3.2965834088312298</c:v>
                </c:pt>
                <c:pt idx="503">
                  <c:v>3.2920774317724102</c:v>
                </c:pt>
                <c:pt idx="504">
                  <c:v>3.2885998747908198</c:v>
                </c:pt>
                <c:pt idx="505">
                  <c:v>3.2841658205333002</c:v>
                </c:pt>
                <c:pt idx="506">
                  <c:v>3.2919892602953702</c:v>
                </c:pt>
                <c:pt idx="507">
                  <c:v>3.2866033754382</c:v>
                </c:pt>
                <c:pt idx="508">
                  <c:v>3.2831316097876599</c:v>
                </c:pt>
                <c:pt idx="509">
                  <c:v>3.2868713603005899</c:v>
                </c:pt>
                <c:pt idx="510">
                  <c:v>3.2827327124055099</c:v>
                </c:pt>
                <c:pt idx="511">
                  <c:v>3.2898665713467201</c:v>
                </c:pt>
                <c:pt idx="512">
                  <c:v>3.2845390817881501</c:v>
                </c:pt>
                <c:pt idx="513">
                  <c:v>3.2814481809952998</c:v>
                </c:pt>
                <c:pt idx="514">
                  <c:v>3.2958175979339499</c:v>
                </c:pt>
                <c:pt idx="515">
                  <c:v>3.2932464757771398</c:v>
                </c:pt>
                <c:pt idx="516">
                  <c:v>3.30320603948143</c:v>
                </c:pt>
                <c:pt idx="517">
                  <c:v>3.2972031601648299</c:v>
                </c:pt>
                <c:pt idx="518">
                  <c:v>3.3088341628458702</c:v>
                </c:pt>
                <c:pt idx="519">
                  <c:v>3.3132523109206802</c:v>
                </c:pt>
                <c:pt idx="520">
                  <c:v>3.3198010812283001</c:v>
                </c:pt>
                <c:pt idx="521">
                  <c:v>3.3180931365635802</c:v>
                </c:pt>
                <c:pt idx="522">
                  <c:v>3.3249646474023602</c:v>
                </c:pt>
                <c:pt idx="523">
                  <c:v>3.33935954437491</c:v>
                </c:pt>
                <c:pt idx="524">
                  <c:v>3.3422037328674401</c:v>
                </c:pt>
                <c:pt idx="525">
                  <c:v>3.3382118462897501</c:v>
                </c:pt>
                <c:pt idx="526">
                  <c:v>3.3351138414866699</c:v>
                </c:pt>
                <c:pt idx="527">
                  <c:v>3.3333409344964702</c:v>
                </c:pt>
                <c:pt idx="528">
                  <c:v>3.3343194695610698</c:v>
                </c:pt>
                <c:pt idx="529">
                  <c:v>3.3350528776520001</c:v>
                </c:pt>
                <c:pt idx="530">
                  <c:v>3.3370513396628998</c:v>
                </c:pt>
                <c:pt idx="531">
                  <c:v>3.3408942099636301</c:v>
                </c:pt>
                <c:pt idx="532">
                  <c:v>3.34336148359258</c:v>
                </c:pt>
                <c:pt idx="533">
                  <c:v>3.3448744021804502</c:v>
                </c:pt>
                <c:pt idx="534">
                  <c:v>3.35395290460457</c:v>
                </c:pt>
                <c:pt idx="535">
                  <c:v>3.36141904331273</c:v>
                </c:pt>
                <c:pt idx="536">
                  <c:v>3.3580986174021801</c:v>
                </c:pt>
                <c:pt idx="537">
                  <c:v>3.3548491977027801</c:v>
                </c:pt>
                <c:pt idx="538">
                  <c:v>3.36752167305692</c:v>
                </c:pt>
                <c:pt idx="539">
                  <c:v>3.3736171605601002</c:v>
                </c:pt>
                <c:pt idx="540">
                  <c:v>3.3685874728370702</c:v>
                </c:pt>
                <c:pt idx="541">
                  <c:v>3.3678773004643001</c:v>
                </c:pt>
                <c:pt idx="542">
                  <c:v>3.36181014860421</c:v>
                </c:pt>
                <c:pt idx="543">
                  <c:v>3.36982315904035</c:v>
                </c:pt>
                <c:pt idx="544">
                  <c:v>3.36381881008796</c:v>
                </c:pt>
                <c:pt idx="545">
                  <c:v>3.3699682475496902</c:v>
                </c:pt>
                <c:pt idx="546">
                  <c:v>3.3799101738402899</c:v>
                </c:pt>
                <c:pt idx="547">
                  <c:v>3.3784877629062802</c:v>
                </c:pt>
                <c:pt idx="548">
                  <c:v>3.3794558537353701</c:v>
                </c:pt>
                <c:pt idx="549">
                  <c:v>3.3836727969710898</c:v>
                </c:pt>
                <c:pt idx="550">
                  <c:v>3.3777989448665999</c:v>
                </c:pt>
                <c:pt idx="551">
                  <c:v>3.3750160498635999</c:v>
                </c:pt>
                <c:pt idx="552">
                  <c:v>3.3793672441146301</c:v>
                </c:pt>
                <c:pt idx="553">
                  <c:v>3.3741498965137402</c:v>
                </c:pt>
                <c:pt idx="554">
                  <c:v>3.3831141232475699</c:v>
                </c:pt>
                <c:pt idx="555">
                  <c:v>3.3896026848616501</c:v>
                </c:pt>
                <c:pt idx="556">
                  <c:v>3.41717785567895</c:v>
                </c:pt>
                <c:pt idx="557">
                  <c:v>3.41330221821126</c:v>
                </c:pt>
                <c:pt idx="558">
                  <c:v>3.4257456971632201</c:v>
                </c:pt>
                <c:pt idx="559">
                  <c:v>3.42911318439638</c:v>
                </c:pt>
                <c:pt idx="560">
                  <c:v>3.4387315626748598</c:v>
                </c:pt>
                <c:pt idx="561">
                  <c:v>3.4384096778798199</c:v>
                </c:pt>
                <c:pt idx="562">
                  <c:v>3.4389986562914001</c:v>
                </c:pt>
                <c:pt idx="563">
                  <c:v>3.4374914884138699</c:v>
                </c:pt>
                <c:pt idx="564">
                  <c:v>3.43207621841057</c:v>
                </c:pt>
                <c:pt idx="565">
                  <c:v>3.4272913977927799</c:v>
                </c:pt>
                <c:pt idx="566">
                  <c:v>3.4314694888903698</c:v>
                </c:pt>
                <c:pt idx="567">
                  <c:v>3.43258964606059</c:v>
                </c:pt>
                <c:pt idx="568">
                  <c:v>3.4273036140350901</c:v>
                </c:pt>
                <c:pt idx="569">
                  <c:v>3.4242152574503302</c:v>
                </c:pt>
                <c:pt idx="570">
                  <c:v>3.4263614357993699</c:v>
                </c:pt>
                <c:pt idx="571">
                  <c:v>3.4257725169702802</c:v>
                </c:pt>
                <c:pt idx="572">
                  <c:v>3.4316609861562002</c:v>
                </c:pt>
                <c:pt idx="573">
                  <c:v>3.4302704880259198</c:v>
                </c:pt>
                <c:pt idx="574">
                  <c:v>3.4257881089227</c:v>
                </c:pt>
                <c:pt idx="575">
                  <c:v>3.42975254377895</c:v>
                </c:pt>
                <c:pt idx="576">
                  <c:v>3.4393240434932402</c:v>
                </c:pt>
                <c:pt idx="577">
                  <c:v>3.4416830398465801</c:v>
                </c:pt>
                <c:pt idx="578">
                  <c:v>3.44071951246756</c:v>
                </c:pt>
                <c:pt idx="579">
                  <c:v>3.4440502011655498</c:v>
                </c:pt>
                <c:pt idx="580">
                  <c:v>3.4611231031218499</c:v>
                </c:pt>
                <c:pt idx="581">
                  <c:v>3.45582825749206</c:v>
                </c:pt>
                <c:pt idx="582">
                  <c:v>3.45049059535671</c:v>
                </c:pt>
                <c:pt idx="583">
                  <c:v>3.4464641444719599</c:v>
                </c:pt>
                <c:pt idx="584">
                  <c:v>3.4473349156215098</c:v>
                </c:pt>
                <c:pt idx="585">
                  <c:v>3.4454167274035399</c:v>
                </c:pt>
                <c:pt idx="586">
                  <c:v>3.4430383862571401</c:v>
                </c:pt>
                <c:pt idx="587">
                  <c:v>3.4477059859339101</c:v>
                </c:pt>
                <c:pt idx="588">
                  <c:v>3.4608622579570198</c:v>
                </c:pt>
                <c:pt idx="589">
                  <c:v>3.4622955198169598</c:v>
                </c:pt>
                <c:pt idx="590">
                  <c:v>3.46535665814275</c:v>
                </c:pt>
                <c:pt idx="591">
                  <c:v>3.4599068993967399</c:v>
                </c:pt>
                <c:pt idx="592">
                  <c:v>3.4654469940012098</c:v>
                </c:pt>
                <c:pt idx="593">
                  <c:v>3.4667481952070802</c:v>
                </c:pt>
                <c:pt idx="594">
                  <c:v>3.4627449584471499</c:v>
                </c:pt>
                <c:pt idx="595">
                  <c:v>3.45725681662076</c:v>
                </c:pt>
                <c:pt idx="596">
                  <c:v>3.4549641481403102</c:v>
                </c:pt>
                <c:pt idx="597">
                  <c:v>3.4507735652028799</c:v>
                </c:pt>
                <c:pt idx="598">
                  <c:v>3.4497535549461</c:v>
                </c:pt>
                <c:pt idx="599">
                  <c:v>3.4458651419328801</c:v>
                </c:pt>
                <c:pt idx="600">
                  <c:v>3.4468894358845499</c:v>
                </c:pt>
                <c:pt idx="601">
                  <c:v>3.4423065895377198</c:v>
                </c:pt>
                <c:pt idx="602">
                  <c:v>3.4408517344609399</c:v>
                </c:pt>
                <c:pt idx="603">
                  <c:v>3.4390546887516802</c:v>
                </c:pt>
                <c:pt idx="604">
                  <c:v>3.4416718222208802</c:v>
                </c:pt>
                <c:pt idx="605">
                  <c:v>3.43690780186268</c:v>
                </c:pt>
                <c:pt idx="606">
                  <c:v>3.4360543239858199</c:v>
                </c:pt>
                <c:pt idx="607">
                  <c:v>3.4435037034841298</c:v>
                </c:pt>
                <c:pt idx="608">
                  <c:v>3.4599366778620202</c:v>
                </c:pt>
                <c:pt idx="609">
                  <c:v>3.45626768140739</c:v>
                </c:pt>
                <c:pt idx="610">
                  <c:v>3.4558886427085702</c:v>
                </c:pt>
                <c:pt idx="611">
                  <c:v>3.4511000402677299</c:v>
                </c:pt>
                <c:pt idx="612">
                  <c:v>3.44991294113674</c:v>
                </c:pt>
                <c:pt idx="613">
                  <c:v>3.4468086751801801</c:v>
                </c:pt>
                <c:pt idx="614">
                  <c:v>3.4504118245719901</c:v>
                </c:pt>
                <c:pt idx="615">
                  <c:v>3.4466600038589101</c:v>
                </c:pt>
                <c:pt idx="616">
                  <c:v>3.4444788662395198</c:v>
                </c:pt>
                <c:pt idx="617">
                  <c:v>3.46390904191641</c:v>
                </c:pt>
                <c:pt idx="618">
                  <c:v>3.4595738255077499</c:v>
                </c:pt>
                <c:pt idx="619">
                  <c:v>3.4583684262921399</c:v>
                </c:pt>
                <c:pt idx="620">
                  <c:v>3.4873415933480199</c:v>
                </c:pt>
                <c:pt idx="621">
                  <c:v>3.50933020654448</c:v>
                </c:pt>
                <c:pt idx="622">
                  <c:v>3.5320239916760499</c:v>
                </c:pt>
                <c:pt idx="623">
                  <c:v>3.5334172163086901</c:v>
                </c:pt>
                <c:pt idx="624">
                  <c:v>3.5285863139107301</c:v>
                </c:pt>
                <c:pt idx="625">
                  <c:v>3.5267423641856701</c:v>
                </c:pt>
                <c:pt idx="626">
                  <c:v>3.5305282942531302</c:v>
                </c:pt>
                <c:pt idx="627">
                  <c:v>3.5285030926103</c:v>
                </c:pt>
                <c:pt idx="628">
                  <c:v>3.5299451125675998</c:v>
                </c:pt>
                <c:pt idx="629">
                  <c:v>3.5580934227222998</c:v>
                </c:pt>
                <c:pt idx="630">
                  <c:v>3.5540029468892702</c:v>
                </c:pt>
                <c:pt idx="631">
                  <c:v>3.5524715669243601</c:v>
                </c:pt>
                <c:pt idx="632">
                  <c:v>3.547410550665</c:v>
                </c:pt>
                <c:pt idx="633">
                  <c:v>3.6023790788836201</c:v>
                </c:pt>
                <c:pt idx="634">
                  <c:v>3.60977080059383</c:v>
                </c:pt>
                <c:pt idx="635">
                  <c:v>3.6042716711013201</c:v>
                </c:pt>
                <c:pt idx="636">
                  <c:v>3.6016485191569201</c:v>
                </c:pt>
                <c:pt idx="637">
                  <c:v>3.5980604432832801</c:v>
                </c:pt>
                <c:pt idx="638">
                  <c:v>3.5990253144553201</c:v>
                </c:pt>
                <c:pt idx="639">
                  <c:v>3.5987186982947201</c:v>
                </c:pt>
                <c:pt idx="640">
                  <c:v>3.6005522136609498</c:v>
                </c:pt>
                <c:pt idx="641">
                  <c:v>3.6012770669293901</c:v>
                </c:pt>
                <c:pt idx="642">
                  <c:v>3.59868946106833</c:v>
                </c:pt>
                <c:pt idx="643">
                  <c:v>3.60279944045815</c:v>
                </c:pt>
                <c:pt idx="644">
                  <c:v>3.59997483013063</c:v>
                </c:pt>
                <c:pt idx="645">
                  <c:v>3.6135859454421202</c:v>
                </c:pt>
                <c:pt idx="646">
                  <c:v>3.6114563767579901</c:v>
                </c:pt>
                <c:pt idx="647">
                  <c:v>3.6080623875704201</c:v>
                </c:pt>
                <c:pt idx="648">
                  <c:v>3.6103772445003601</c:v>
                </c:pt>
                <c:pt idx="649">
                  <c:v>3.6220247500154099</c:v>
                </c:pt>
                <c:pt idx="650">
                  <c:v>3.61795671455589</c:v>
                </c:pt>
                <c:pt idx="651">
                  <c:v>3.6185067741349299</c:v>
                </c:pt>
                <c:pt idx="652">
                  <c:v>3.63041958084519</c:v>
                </c:pt>
                <c:pt idx="653">
                  <c:v>3.62945499035186</c:v>
                </c:pt>
                <c:pt idx="654">
                  <c:v>3.6293320654519601</c:v>
                </c:pt>
                <c:pt idx="655">
                  <c:v>3.62688916302529</c:v>
                </c:pt>
                <c:pt idx="656">
                  <c:v>3.6251025579190901</c:v>
                </c:pt>
                <c:pt idx="657">
                  <c:v>3.6394722968135702</c:v>
                </c:pt>
                <c:pt idx="658">
                  <c:v>3.6438605725045101</c:v>
                </c:pt>
                <c:pt idx="659">
                  <c:v>3.6488074673031998</c:v>
                </c:pt>
                <c:pt idx="660">
                  <c:v>3.6482172253363601</c:v>
                </c:pt>
                <c:pt idx="661">
                  <c:v>3.65307499819628</c:v>
                </c:pt>
                <c:pt idx="662">
                  <c:v>3.6824684393457301</c:v>
                </c:pt>
                <c:pt idx="663">
                  <c:v>3.6809713788678802</c:v>
                </c:pt>
                <c:pt idx="664">
                  <c:v>3.68240446102384</c:v>
                </c:pt>
                <c:pt idx="665">
                  <c:v>3.6827548845123999</c:v>
                </c:pt>
                <c:pt idx="666">
                  <c:v>3.6780314293829801</c:v>
                </c:pt>
                <c:pt idx="667">
                  <c:v>3.6744918831060698</c:v>
                </c:pt>
                <c:pt idx="668">
                  <c:v>3.69077018682529</c:v>
                </c:pt>
                <c:pt idx="669">
                  <c:v>3.6985965538061198</c:v>
                </c:pt>
                <c:pt idx="670">
                  <c:v>3.7058715511354499</c:v>
                </c:pt>
                <c:pt idx="671">
                  <c:v>3.7257005121711102</c:v>
                </c:pt>
                <c:pt idx="672">
                  <c:v>3.7220849911773199</c:v>
                </c:pt>
                <c:pt idx="673">
                  <c:v>3.7256398850679799</c:v>
                </c:pt>
                <c:pt idx="674">
                  <c:v>3.7227309676901301</c:v>
                </c:pt>
                <c:pt idx="675">
                  <c:v>3.7208113411633601</c:v>
                </c:pt>
                <c:pt idx="676">
                  <c:v>3.7199681284326802</c:v>
                </c:pt>
                <c:pt idx="677">
                  <c:v>3.72719726294816</c:v>
                </c:pt>
                <c:pt idx="678">
                  <c:v>3.7339188531425598</c:v>
                </c:pt>
                <c:pt idx="679">
                  <c:v>3.73545354114118</c:v>
                </c:pt>
                <c:pt idx="680">
                  <c:v>3.7338785855231</c:v>
                </c:pt>
                <c:pt idx="681">
                  <c:v>3.73008090795435</c:v>
                </c:pt>
                <c:pt idx="682">
                  <c:v>3.7388893356216601</c:v>
                </c:pt>
                <c:pt idx="683">
                  <c:v>3.7335723734180402</c:v>
                </c:pt>
                <c:pt idx="684">
                  <c:v>3.7375195142967002</c:v>
                </c:pt>
                <c:pt idx="685">
                  <c:v>3.7404534639031</c:v>
                </c:pt>
                <c:pt idx="686">
                  <c:v>3.7394601192454799</c:v>
                </c:pt>
                <c:pt idx="687">
                  <c:v>3.7426215954092199</c:v>
                </c:pt>
                <c:pt idx="688">
                  <c:v>3.7408588680232202</c:v>
                </c:pt>
                <c:pt idx="689">
                  <c:v>3.7412421684207602</c:v>
                </c:pt>
                <c:pt idx="690">
                  <c:v>3.7370558751746699</c:v>
                </c:pt>
                <c:pt idx="691">
                  <c:v>3.7441742056245602</c:v>
                </c:pt>
                <c:pt idx="692">
                  <c:v>3.7392476259057701</c:v>
                </c:pt>
                <c:pt idx="693">
                  <c:v>3.7562503090807899</c:v>
                </c:pt>
                <c:pt idx="694">
                  <c:v>3.7547955622898601</c:v>
                </c:pt>
                <c:pt idx="695">
                  <c:v>3.7549624398577999</c:v>
                </c:pt>
                <c:pt idx="696">
                  <c:v>3.7542336268054202</c:v>
                </c:pt>
                <c:pt idx="697">
                  <c:v>3.7490446218646101</c:v>
                </c:pt>
                <c:pt idx="698">
                  <c:v>3.7466755306644801</c:v>
                </c:pt>
                <c:pt idx="699">
                  <c:v>3.7448280332385</c:v>
                </c:pt>
                <c:pt idx="700">
                  <c:v>3.7429814830393502</c:v>
                </c:pt>
                <c:pt idx="701">
                  <c:v>3.7932544091998599</c:v>
                </c:pt>
                <c:pt idx="702">
                  <c:v>3.79129992479045</c:v>
                </c:pt>
                <c:pt idx="703">
                  <c:v>3.7963915267294999</c:v>
                </c:pt>
                <c:pt idx="704">
                  <c:v>3.7972772383743099</c:v>
                </c:pt>
                <c:pt idx="705">
                  <c:v>3.7963211878541498</c:v>
                </c:pt>
                <c:pt idx="706">
                  <c:v>3.8241485011280201</c:v>
                </c:pt>
                <c:pt idx="707">
                  <c:v>3.8257998466118202</c:v>
                </c:pt>
                <c:pt idx="708">
                  <c:v>3.82474856576719</c:v>
                </c:pt>
                <c:pt idx="709">
                  <c:v>3.82349942376299</c:v>
                </c:pt>
                <c:pt idx="710">
                  <c:v>3.8205431566258499</c:v>
                </c:pt>
                <c:pt idx="711">
                  <c:v>3.8260346242055499</c:v>
                </c:pt>
                <c:pt idx="712">
                  <c:v>3.8218234038833998</c:v>
                </c:pt>
                <c:pt idx="713">
                  <c:v>3.8203321879602599</c:v>
                </c:pt>
                <c:pt idx="714">
                  <c:v>3.84370990925694</c:v>
                </c:pt>
                <c:pt idx="715">
                  <c:v>3.8461037232025301</c:v>
                </c:pt>
                <c:pt idx="716">
                  <c:v>3.8465609360981201</c:v>
                </c:pt>
                <c:pt idx="717">
                  <c:v>3.84301385980074</c:v>
                </c:pt>
                <c:pt idx="718">
                  <c:v>3.8460550299235101</c:v>
                </c:pt>
                <c:pt idx="719">
                  <c:v>3.8489170890586402</c:v>
                </c:pt>
                <c:pt idx="720">
                  <c:v>3.8501977522684498</c:v>
                </c:pt>
                <c:pt idx="721">
                  <c:v>3.8553303546014899</c:v>
                </c:pt>
                <c:pt idx="722">
                  <c:v>3.88246255592539</c:v>
                </c:pt>
                <c:pt idx="723">
                  <c:v>3.8853845345845999</c:v>
                </c:pt>
                <c:pt idx="724">
                  <c:v>3.8842549464710299</c:v>
                </c:pt>
                <c:pt idx="725">
                  <c:v>3.8845198123321301</c:v>
                </c:pt>
                <c:pt idx="726">
                  <c:v>3.8888766560296002</c:v>
                </c:pt>
                <c:pt idx="727">
                  <c:v>3.8920066889588698</c:v>
                </c:pt>
                <c:pt idx="728">
                  <c:v>3.8965058786063</c:v>
                </c:pt>
                <c:pt idx="729">
                  <c:v>3.8958561861294498</c:v>
                </c:pt>
                <c:pt idx="730">
                  <c:v>3.90061814092785</c:v>
                </c:pt>
                <c:pt idx="731">
                  <c:v>3.8965549900016798</c:v>
                </c:pt>
                <c:pt idx="732">
                  <c:v>3.9022962320922701</c:v>
                </c:pt>
                <c:pt idx="733">
                  <c:v>3.90278796471372</c:v>
                </c:pt>
                <c:pt idx="734">
                  <c:v>3.9048485435506799</c:v>
                </c:pt>
                <c:pt idx="735">
                  <c:v>3.91170207162636</c:v>
                </c:pt>
                <c:pt idx="736">
                  <c:v>3.9123820218041399</c:v>
                </c:pt>
                <c:pt idx="737">
                  <c:v>3.91678969234531</c:v>
                </c:pt>
                <c:pt idx="738">
                  <c:v>3.9127399336413098</c:v>
                </c:pt>
                <c:pt idx="739">
                  <c:v>3.9136772936834801</c:v>
                </c:pt>
                <c:pt idx="740">
                  <c:v>3.92882869580502</c:v>
                </c:pt>
                <c:pt idx="741">
                  <c:v>3.9274254183277302</c:v>
                </c:pt>
                <c:pt idx="742">
                  <c:v>3.93472906314455</c:v>
                </c:pt>
                <c:pt idx="743">
                  <c:v>3.9305316177203302</c:v>
                </c:pt>
                <c:pt idx="744">
                  <c:v>3.9452804033392899</c:v>
                </c:pt>
                <c:pt idx="745">
                  <c:v>3.9420329582256701</c:v>
                </c:pt>
                <c:pt idx="746">
                  <c:v>3.93800803626928</c:v>
                </c:pt>
                <c:pt idx="747">
                  <c:v>3.95854290604598</c:v>
                </c:pt>
                <c:pt idx="748">
                  <c:v>3.9560385374201599</c:v>
                </c:pt>
                <c:pt idx="749">
                  <c:v>3.9629985971611799</c:v>
                </c:pt>
                <c:pt idx="750">
                  <c:v>3.9606930577053401</c:v>
                </c:pt>
                <c:pt idx="751">
                  <c:v>3.96507898156112</c:v>
                </c:pt>
                <c:pt idx="752">
                  <c:v>3.9735208854687598</c:v>
                </c:pt>
                <c:pt idx="753">
                  <c:v>4.0022289625703902</c:v>
                </c:pt>
                <c:pt idx="754">
                  <c:v>4.0040713420599099</c:v>
                </c:pt>
                <c:pt idx="755">
                  <c:v>4.0099580754250201</c:v>
                </c:pt>
                <c:pt idx="756">
                  <c:v>4.0105397114049604</c:v>
                </c:pt>
                <c:pt idx="757">
                  <c:v>4.0126347933607303</c:v>
                </c:pt>
                <c:pt idx="758">
                  <c:v>4.0079419980440498</c:v>
                </c:pt>
                <c:pt idx="759">
                  <c:v>4.0044541039084596</c:v>
                </c:pt>
                <c:pt idx="760">
                  <c:v>4.0092371908961502</c:v>
                </c:pt>
                <c:pt idx="761">
                  <c:v>4.0084223599672502</c:v>
                </c:pt>
                <c:pt idx="762">
                  <c:v>4.0072399075954701</c:v>
                </c:pt>
                <c:pt idx="763">
                  <c:v>4.0022001388595196</c:v>
                </c:pt>
                <c:pt idx="764">
                  <c:v>4.0008434021824604</c:v>
                </c:pt>
                <c:pt idx="765">
                  <c:v>4.0041573552770897</c:v>
                </c:pt>
                <c:pt idx="766">
                  <c:v>4.0093287128097304</c:v>
                </c:pt>
                <c:pt idx="767">
                  <c:v>4.0179299569144904</c:v>
                </c:pt>
                <c:pt idx="768">
                  <c:v>4.0160643289823099</c:v>
                </c:pt>
                <c:pt idx="769">
                  <c:v>4.0142677702217497</c:v>
                </c:pt>
                <c:pt idx="770">
                  <c:v>4.0288928474021297</c:v>
                </c:pt>
                <c:pt idx="771">
                  <c:v>4.0492088956524404</c:v>
                </c:pt>
                <c:pt idx="772">
                  <c:v>4.0440916276935797</c:v>
                </c:pt>
                <c:pt idx="773">
                  <c:v>4.0407818644226401</c:v>
                </c:pt>
                <c:pt idx="774">
                  <c:v>4.0387365704617597</c:v>
                </c:pt>
                <c:pt idx="775">
                  <c:v>4.0356176067684801</c:v>
                </c:pt>
                <c:pt idx="776">
                  <c:v>4.0357664616785902</c:v>
                </c:pt>
                <c:pt idx="777">
                  <c:v>4.0518551796727804</c:v>
                </c:pt>
                <c:pt idx="778">
                  <c:v>4.0557455623054297</c:v>
                </c:pt>
                <c:pt idx="779">
                  <c:v>4.0732834743195898</c:v>
                </c:pt>
                <c:pt idx="780">
                  <c:v>4.0738125388676698</c:v>
                </c:pt>
                <c:pt idx="781">
                  <c:v>4.0807149569922601</c:v>
                </c:pt>
                <c:pt idx="782">
                  <c:v>4.0780127277249898</c:v>
                </c:pt>
                <c:pt idx="783">
                  <c:v>4.0904100883482801</c:v>
                </c:pt>
                <c:pt idx="784">
                  <c:v>4.0909272545369904</c:v>
                </c:pt>
                <c:pt idx="785">
                  <c:v>4.0990692893779297</c:v>
                </c:pt>
                <c:pt idx="786">
                  <c:v>4.1381401417136701</c:v>
                </c:pt>
                <c:pt idx="787">
                  <c:v>4.1382909856588901</c:v>
                </c:pt>
                <c:pt idx="788">
                  <c:v>4.1424790445420197</c:v>
                </c:pt>
                <c:pt idx="789">
                  <c:v>4.1488854284588701</c:v>
                </c:pt>
                <c:pt idx="790">
                  <c:v>4.1508162970830904</c:v>
                </c:pt>
                <c:pt idx="791">
                  <c:v>4.1589401944720796</c:v>
                </c:pt>
                <c:pt idx="792">
                  <c:v>4.1609553165215898</c:v>
                </c:pt>
                <c:pt idx="793">
                  <c:v>4.1746734410704596</c:v>
                </c:pt>
                <c:pt idx="794">
                  <c:v>4.17089749809303</c:v>
                </c:pt>
                <c:pt idx="795">
                  <c:v>4.1680937358567203</c:v>
                </c:pt>
                <c:pt idx="796">
                  <c:v>4.1706358105285402</c:v>
                </c:pt>
                <c:pt idx="797">
                  <c:v>4.1679922405021896</c:v>
                </c:pt>
                <c:pt idx="798">
                  <c:v>4.1630994065093798</c:v>
                </c:pt>
                <c:pt idx="799">
                  <c:v>4.1597247087223703</c:v>
                </c:pt>
                <c:pt idx="800">
                  <c:v>4.16643110559811</c:v>
                </c:pt>
                <c:pt idx="801">
                  <c:v>4.1780161022074003</c:v>
                </c:pt>
                <c:pt idx="802">
                  <c:v>4.1763404775766997</c:v>
                </c:pt>
                <c:pt idx="803">
                  <c:v>4.1973482935358097</c:v>
                </c:pt>
                <c:pt idx="804">
                  <c:v>4.2075885416644496</c:v>
                </c:pt>
                <c:pt idx="805">
                  <c:v>4.2090912044256799</c:v>
                </c:pt>
                <c:pt idx="806">
                  <c:v>4.2205148171357401</c:v>
                </c:pt>
                <c:pt idx="807">
                  <c:v>4.2228537966803303</c:v>
                </c:pt>
                <c:pt idx="808">
                  <c:v>4.2200948597436403</c:v>
                </c:pt>
                <c:pt idx="809">
                  <c:v>4.2217319618112503</c:v>
                </c:pt>
                <c:pt idx="810">
                  <c:v>4.2494672818429899</c:v>
                </c:pt>
                <c:pt idx="811">
                  <c:v>4.2455943085364298</c:v>
                </c:pt>
                <c:pt idx="812">
                  <c:v>4.2887475312033096</c:v>
                </c:pt>
                <c:pt idx="813">
                  <c:v>4.2862272899387897</c:v>
                </c:pt>
                <c:pt idx="814">
                  <c:v>4.2863541941818104</c:v>
                </c:pt>
                <c:pt idx="815">
                  <c:v>4.3035262635824001</c:v>
                </c:pt>
                <c:pt idx="816">
                  <c:v>4.2988152422114601</c:v>
                </c:pt>
                <c:pt idx="817">
                  <c:v>4.3123178093680599</c:v>
                </c:pt>
                <c:pt idx="818">
                  <c:v>4.3117634583332798</c:v>
                </c:pt>
                <c:pt idx="819">
                  <c:v>4.3141719242209202</c:v>
                </c:pt>
                <c:pt idx="820">
                  <c:v>4.3123547466207004</c:v>
                </c:pt>
                <c:pt idx="821">
                  <c:v>4.3186420467757296</c:v>
                </c:pt>
                <c:pt idx="822">
                  <c:v>4.3179779726146998</c:v>
                </c:pt>
                <c:pt idx="823">
                  <c:v>4.3172449175643104</c:v>
                </c:pt>
                <c:pt idx="824">
                  <c:v>4.3145034684579597</c:v>
                </c:pt>
                <c:pt idx="825">
                  <c:v>4.3127661103250601</c:v>
                </c:pt>
                <c:pt idx="826">
                  <c:v>4.30840426611163</c:v>
                </c:pt>
                <c:pt idx="827">
                  <c:v>4.3067134921230297</c:v>
                </c:pt>
                <c:pt idx="828">
                  <c:v>4.3208054215174601</c:v>
                </c:pt>
                <c:pt idx="829">
                  <c:v>4.3257805701071099</c:v>
                </c:pt>
                <c:pt idx="830">
                  <c:v>4.3257256471563004</c:v>
                </c:pt>
                <c:pt idx="831">
                  <c:v>4.3542418400945504</c:v>
                </c:pt>
                <c:pt idx="832">
                  <c:v>4.3543979556835204</c:v>
                </c:pt>
                <c:pt idx="833">
                  <c:v>4.3539123185340101</c:v>
                </c:pt>
                <c:pt idx="834">
                  <c:v>4.3530834181420897</c:v>
                </c:pt>
                <c:pt idx="835">
                  <c:v>4.3540704029143402</c:v>
                </c:pt>
                <c:pt idx="836">
                  <c:v>4.3744564613097197</c:v>
                </c:pt>
                <c:pt idx="837">
                  <c:v>4.3721284814118802</c:v>
                </c:pt>
                <c:pt idx="838">
                  <c:v>4.3682010923679497</c:v>
                </c:pt>
                <c:pt idx="839">
                  <c:v>4.3695553351357201</c:v>
                </c:pt>
                <c:pt idx="840">
                  <c:v>4.3703448508710698</c:v>
                </c:pt>
                <c:pt idx="841">
                  <c:v>4.3659341575033803</c:v>
                </c:pt>
                <c:pt idx="842">
                  <c:v>4.3835086443522204</c:v>
                </c:pt>
                <c:pt idx="843">
                  <c:v>4.3841142651507701</c:v>
                </c:pt>
                <c:pt idx="844">
                  <c:v>4.3865209127645901</c:v>
                </c:pt>
                <c:pt idx="845">
                  <c:v>4.3903549209089299</c:v>
                </c:pt>
                <c:pt idx="846">
                  <c:v>4.3891392686859598</c:v>
                </c:pt>
                <c:pt idx="847">
                  <c:v>4.3883912786468198</c:v>
                </c:pt>
                <c:pt idx="848">
                  <c:v>4.3936923005382704</c:v>
                </c:pt>
                <c:pt idx="849">
                  <c:v>4.39466672097846</c:v>
                </c:pt>
                <c:pt idx="850">
                  <c:v>4.3902025330975496</c:v>
                </c:pt>
                <c:pt idx="851">
                  <c:v>4.3891714664877499</c:v>
                </c:pt>
                <c:pt idx="852">
                  <c:v>4.3972137745767101</c:v>
                </c:pt>
                <c:pt idx="853">
                  <c:v>4.4017414208836501</c:v>
                </c:pt>
                <c:pt idx="854">
                  <c:v>4.4017177909051703</c:v>
                </c:pt>
                <c:pt idx="855">
                  <c:v>4.4148073028556496</c:v>
                </c:pt>
                <c:pt idx="856">
                  <c:v>4.4186244008778601</c:v>
                </c:pt>
                <c:pt idx="857">
                  <c:v>4.4150639547235402</c:v>
                </c:pt>
                <c:pt idx="858">
                  <c:v>4.4179130182097701</c:v>
                </c:pt>
                <c:pt idx="859">
                  <c:v>4.4169730072706104</c:v>
                </c:pt>
                <c:pt idx="860">
                  <c:v>4.4246154633974504</c:v>
                </c:pt>
                <c:pt idx="861">
                  <c:v>4.4302158249393297</c:v>
                </c:pt>
                <c:pt idx="862">
                  <c:v>4.45630265997585</c:v>
                </c:pt>
                <c:pt idx="863">
                  <c:v>4.4666309639894601</c:v>
                </c:pt>
                <c:pt idx="864">
                  <c:v>4.4624422049122003</c:v>
                </c:pt>
                <c:pt idx="865">
                  <c:v>4.4594095054954099</c:v>
                </c:pt>
                <c:pt idx="866">
                  <c:v>4.4545651483228799</c:v>
                </c:pt>
                <c:pt idx="867">
                  <c:v>4.4511826073624601</c:v>
                </c:pt>
                <c:pt idx="868">
                  <c:v>4.4493674030663604</c:v>
                </c:pt>
                <c:pt idx="869">
                  <c:v>4.4492359177484904</c:v>
                </c:pt>
                <c:pt idx="870">
                  <c:v>4.4591414740675601</c:v>
                </c:pt>
                <c:pt idx="871">
                  <c:v>4.4647159754634398</c:v>
                </c:pt>
                <c:pt idx="872">
                  <c:v>4.4650568531284502</c:v>
                </c:pt>
                <c:pt idx="873">
                  <c:v>4.4702983789719299</c:v>
                </c:pt>
                <c:pt idx="874">
                  <c:v>4.4674815871938298</c:v>
                </c:pt>
                <c:pt idx="875">
                  <c:v>4.4846807946578897</c:v>
                </c:pt>
                <c:pt idx="876">
                  <c:v>4.4917052906456698</c:v>
                </c:pt>
                <c:pt idx="877">
                  <c:v>4.49120895293788</c:v>
                </c:pt>
                <c:pt idx="878">
                  <c:v>4.4879501586317501</c:v>
                </c:pt>
                <c:pt idx="879">
                  <c:v>4.4842628311348403</c:v>
                </c:pt>
                <c:pt idx="880">
                  <c:v>4.4954633670800304</c:v>
                </c:pt>
                <c:pt idx="881">
                  <c:v>4.4962753663622497</c:v>
                </c:pt>
                <c:pt idx="882">
                  <c:v>4.4958944601539299</c:v>
                </c:pt>
                <c:pt idx="883">
                  <c:v>4.4949817987098601</c:v>
                </c:pt>
                <c:pt idx="884">
                  <c:v>4.4904478112795996</c:v>
                </c:pt>
                <c:pt idx="885">
                  <c:v>4.4877285658367798</c:v>
                </c:pt>
                <c:pt idx="886">
                  <c:v>4.4839164137047796</c:v>
                </c:pt>
                <c:pt idx="887">
                  <c:v>4.5015804400575403</c:v>
                </c:pt>
                <c:pt idx="888">
                  <c:v>4.5051882978328397</c:v>
                </c:pt>
                <c:pt idx="889">
                  <c:v>4.5042733758896203</c:v>
                </c:pt>
                <c:pt idx="890">
                  <c:v>4.5021363033381796</c:v>
                </c:pt>
                <c:pt idx="891">
                  <c:v>4.5131674769077197</c:v>
                </c:pt>
                <c:pt idx="892">
                  <c:v>4.5088252754804001</c:v>
                </c:pt>
                <c:pt idx="893">
                  <c:v>4.5215677452533596</c:v>
                </c:pt>
                <c:pt idx="894">
                  <c:v>4.5410608363986196</c:v>
                </c:pt>
                <c:pt idx="895">
                  <c:v>4.5444665411583802</c:v>
                </c:pt>
                <c:pt idx="896">
                  <c:v>4.5503446450766702</c:v>
                </c:pt>
                <c:pt idx="897">
                  <c:v>4.5591284484604397</c:v>
                </c:pt>
                <c:pt idx="898">
                  <c:v>4.5680847004932899</c:v>
                </c:pt>
                <c:pt idx="899">
                  <c:v>4.5822035070089502</c:v>
                </c:pt>
                <c:pt idx="900">
                  <c:v>4.5969488144511201</c:v>
                </c:pt>
                <c:pt idx="901">
                  <c:v>4.59366707488216</c:v>
                </c:pt>
                <c:pt idx="902">
                  <c:v>4.6018118462527697</c:v>
                </c:pt>
                <c:pt idx="903">
                  <c:v>4.6274345396171999</c:v>
                </c:pt>
                <c:pt idx="904">
                  <c:v>4.6242172207022101</c:v>
                </c:pt>
                <c:pt idx="905">
                  <c:v>4.6264278037838702</c:v>
                </c:pt>
                <c:pt idx="906">
                  <c:v>4.6341650417380302</c:v>
                </c:pt>
                <c:pt idx="907">
                  <c:v>4.6369759065147003</c:v>
                </c:pt>
                <c:pt idx="908">
                  <c:v>4.6360408047877604</c:v>
                </c:pt>
                <c:pt idx="909">
                  <c:v>4.6325792649001896</c:v>
                </c:pt>
                <c:pt idx="910">
                  <c:v>4.6376911274614301</c:v>
                </c:pt>
                <c:pt idx="911">
                  <c:v>4.6420373842539098</c:v>
                </c:pt>
                <c:pt idx="912">
                  <c:v>4.6447404884572299</c:v>
                </c:pt>
                <c:pt idx="913">
                  <c:v>4.6588865576093399</c:v>
                </c:pt>
                <c:pt idx="914">
                  <c:v>4.6577608432646702</c:v>
                </c:pt>
                <c:pt idx="915">
                  <c:v>4.6744473529150596</c:v>
                </c:pt>
                <c:pt idx="916">
                  <c:v>4.6763979768714803</c:v>
                </c:pt>
                <c:pt idx="917">
                  <c:v>4.6837990322908203</c:v>
                </c:pt>
                <c:pt idx="918">
                  <c:v>4.6811596978304904</c:v>
                </c:pt>
                <c:pt idx="919">
                  <c:v>4.6893647875614901</c:v>
                </c:pt>
                <c:pt idx="920">
                  <c:v>4.6950935796362403</c:v>
                </c:pt>
                <c:pt idx="921">
                  <c:v>4.6937524251490697</c:v>
                </c:pt>
                <c:pt idx="922">
                  <c:v>4.6956427312883102</c:v>
                </c:pt>
                <c:pt idx="923">
                  <c:v>4.6941132596872697</c:v>
                </c:pt>
                <c:pt idx="924">
                  <c:v>4.6975362597572801</c:v>
                </c:pt>
                <c:pt idx="925">
                  <c:v>4.7049788318247003</c:v>
                </c:pt>
                <c:pt idx="926">
                  <c:v>4.7170806680377799</c:v>
                </c:pt>
                <c:pt idx="927">
                  <c:v>4.7410234752118701</c:v>
                </c:pt>
                <c:pt idx="928">
                  <c:v>4.7428728515094098</c:v>
                </c:pt>
                <c:pt idx="929">
                  <c:v>4.7537984509603701</c:v>
                </c:pt>
                <c:pt idx="930">
                  <c:v>4.7577779379561402</c:v>
                </c:pt>
                <c:pt idx="931">
                  <c:v>4.7762783374812097</c:v>
                </c:pt>
                <c:pt idx="932">
                  <c:v>4.7771970482938997</c:v>
                </c:pt>
                <c:pt idx="933">
                  <c:v>4.8010161802124696</c:v>
                </c:pt>
                <c:pt idx="934">
                  <c:v>4.8044318224901499</c:v>
                </c:pt>
                <c:pt idx="935">
                  <c:v>4.8164222907752201</c:v>
                </c:pt>
                <c:pt idx="936">
                  <c:v>4.8201727772613401</c:v>
                </c:pt>
                <c:pt idx="937">
                  <c:v>4.8396206253546996</c:v>
                </c:pt>
                <c:pt idx="938">
                  <c:v>4.8477571110046798</c:v>
                </c:pt>
                <c:pt idx="939">
                  <c:v>4.8572447121885904</c:v>
                </c:pt>
                <c:pt idx="940">
                  <c:v>4.8555359178715403</c:v>
                </c:pt>
                <c:pt idx="941">
                  <c:v>4.8522570154893501</c:v>
                </c:pt>
                <c:pt idx="942">
                  <c:v>4.8556956467054304</c:v>
                </c:pt>
                <c:pt idx="943">
                  <c:v>4.8698681405380198</c:v>
                </c:pt>
                <c:pt idx="944">
                  <c:v>4.89285518781214</c:v>
                </c:pt>
                <c:pt idx="945">
                  <c:v>4.90394991192733</c:v>
                </c:pt>
                <c:pt idx="946">
                  <c:v>4.9042713090045904</c:v>
                </c:pt>
                <c:pt idx="947">
                  <c:v>4.9009239992099696</c:v>
                </c:pt>
                <c:pt idx="948">
                  <c:v>4.9126252718173697</c:v>
                </c:pt>
                <c:pt idx="949">
                  <c:v>4.9194062679458099</c:v>
                </c:pt>
                <c:pt idx="950">
                  <c:v>4.9266567768574303</c:v>
                </c:pt>
                <c:pt idx="951">
                  <c:v>4.9263883483934503</c:v>
                </c:pt>
                <c:pt idx="952">
                  <c:v>4.9317783403756597</c:v>
                </c:pt>
                <c:pt idx="953">
                  <c:v>4.9311169447735796</c:v>
                </c:pt>
                <c:pt idx="954">
                  <c:v>4.93356767408339</c:v>
                </c:pt>
                <c:pt idx="955">
                  <c:v>4.9377317198802197</c:v>
                </c:pt>
                <c:pt idx="956">
                  <c:v>4.94344102516233</c:v>
                </c:pt>
                <c:pt idx="957">
                  <c:v>4.94444410418481</c:v>
                </c:pt>
                <c:pt idx="958">
                  <c:v>4.9621984083507398</c:v>
                </c:pt>
                <c:pt idx="959">
                  <c:v>4.9612423670187802</c:v>
                </c:pt>
                <c:pt idx="960">
                  <c:v>4.9574238121076002</c:v>
                </c:pt>
                <c:pt idx="961">
                  <c:v>4.9584143478987404</c:v>
                </c:pt>
                <c:pt idx="962">
                  <c:v>4.9704981636018299</c:v>
                </c:pt>
                <c:pt idx="963">
                  <c:v>4.9678086302194497</c:v>
                </c:pt>
                <c:pt idx="964">
                  <c:v>4.9673917207851597</c:v>
                </c:pt>
                <c:pt idx="965">
                  <c:v>4.96432945391064</c:v>
                </c:pt>
                <c:pt idx="966">
                  <c:v>4.9717988468769496</c:v>
                </c:pt>
                <c:pt idx="967">
                  <c:v>4.97729949217812</c:v>
                </c:pt>
                <c:pt idx="968">
                  <c:v>4.9912563976927196</c:v>
                </c:pt>
                <c:pt idx="969">
                  <c:v>4.9898520794058596</c:v>
                </c:pt>
                <c:pt idx="970">
                  <c:v>5.0032375363449901</c:v>
                </c:pt>
                <c:pt idx="971">
                  <c:v>5.0008156429201698</c:v>
                </c:pt>
                <c:pt idx="972">
                  <c:v>5.0016481961939503</c:v>
                </c:pt>
                <c:pt idx="973">
                  <c:v>5.0071989940979398</c:v>
                </c:pt>
                <c:pt idx="974">
                  <c:v>5.0071267984843102</c:v>
                </c:pt>
                <c:pt idx="975">
                  <c:v>5.0034959792918299</c:v>
                </c:pt>
                <c:pt idx="976">
                  <c:v>5.01572460609946</c:v>
                </c:pt>
                <c:pt idx="977">
                  <c:v>5.0215234390283801</c:v>
                </c:pt>
                <c:pt idx="978">
                  <c:v>5.0181387837350302</c:v>
                </c:pt>
                <c:pt idx="979">
                  <c:v>5.0159237797949698</c:v>
                </c:pt>
                <c:pt idx="980">
                  <c:v>5.0329636196364902</c:v>
                </c:pt>
                <c:pt idx="981">
                  <c:v>5.0307950854098102</c:v>
                </c:pt>
                <c:pt idx="982">
                  <c:v>5.0276017973220801</c:v>
                </c:pt>
                <c:pt idx="983">
                  <c:v>5.0226385134118399</c:v>
                </c:pt>
                <c:pt idx="984">
                  <c:v>5.0323767994333597</c:v>
                </c:pt>
                <c:pt idx="985">
                  <c:v>5.03292222573518</c:v>
                </c:pt>
                <c:pt idx="986">
                  <c:v>5.0353235044339897</c:v>
                </c:pt>
                <c:pt idx="987">
                  <c:v>5.04263219356916</c:v>
                </c:pt>
                <c:pt idx="988">
                  <c:v>5.0490745465464402</c:v>
                </c:pt>
                <c:pt idx="989">
                  <c:v>5.0453564321975897</c:v>
                </c:pt>
                <c:pt idx="990">
                  <c:v>5.0560743301133702</c:v>
                </c:pt>
                <c:pt idx="991">
                  <c:v>5.0763878326665601</c:v>
                </c:pt>
                <c:pt idx="992">
                  <c:v>5.0769656889919803</c:v>
                </c:pt>
                <c:pt idx="993">
                  <c:v>5.07745104395394</c:v>
                </c:pt>
                <c:pt idx="994">
                  <c:v>5.0742857351755601</c:v>
                </c:pt>
                <c:pt idx="995">
                  <c:v>5.0706745989235298</c:v>
                </c:pt>
                <c:pt idx="996">
                  <c:v>5.0707476692935902</c:v>
                </c:pt>
                <c:pt idx="997">
                  <c:v>5.0713148794107799</c:v>
                </c:pt>
                <c:pt idx="998">
                  <c:v>5.0806588400469401</c:v>
                </c:pt>
                <c:pt idx="999">
                  <c:v>5.0839399740962001</c:v>
                </c:pt>
                <c:pt idx="1000">
                  <c:v>5.0846248723828404</c:v>
                </c:pt>
                <c:pt idx="1001">
                  <c:v>5.0828040693322398</c:v>
                </c:pt>
                <c:pt idx="1002">
                  <c:v>5.0778360812432997</c:v>
                </c:pt>
                <c:pt idx="1003">
                  <c:v>5.0840354315834801</c:v>
                </c:pt>
                <c:pt idx="1004">
                  <c:v>5.0932278855560398</c:v>
                </c:pt>
                <c:pt idx="1005">
                  <c:v>5.11233219210835</c:v>
                </c:pt>
                <c:pt idx="1006">
                  <c:v>5.1248440802809396</c:v>
                </c:pt>
                <c:pt idx="1007">
                  <c:v>5.1322899578646002</c:v>
                </c:pt>
                <c:pt idx="1008">
                  <c:v>5.13926254262865</c:v>
                </c:pt>
                <c:pt idx="1009">
                  <c:v>5.1466410920405901</c:v>
                </c:pt>
                <c:pt idx="1010">
                  <c:v>5.1450277877543602</c:v>
                </c:pt>
                <c:pt idx="1011">
                  <c:v>5.1423645605766204</c:v>
                </c:pt>
                <c:pt idx="1012">
                  <c:v>5.1403260564975497</c:v>
                </c:pt>
                <c:pt idx="1013">
                  <c:v>5.1403730806254897</c:v>
                </c:pt>
                <c:pt idx="1014">
                  <c:v>5.1529071087945697</c:v>
                </c:pt>
                <c:pt idx="1015">
                  <c:v>5.1667096069526499</c:v>
                </c:pt>
                <c:pt idx="1016">
                  <c:v>5.1796021761548801</c:v>
                </c:pt>
                <c:pt idx="1017">
                  <c:v>5.1831691150913404</c:v>
                </c:pt>
                <c:pt idx="1018">
                  <c:v>5.19512884232297</c:v>
                </c:pt>
                <c:pt idx="1019">
                  <c:v>5.1913416449523897</c:v>
                </c:pt>
                <c:pt idx="1020">
                  <c:v>5.2109185427674802</c:v>
                </c:pt>
                <c:pt idx="1021">
                  <c:v>5.2161484535738598</c:v>
                </c:pt>
                <c:pt idx="1022">
                  <c:v>5.2235572821424103</c:v>
                </c:pt>
                <c:pt idx="1023">
                  <c:v>5.2316727284010804</c:v>
                </c:pt>
                <c:pt idx="1024">
                  <c:v>5.2356226115112996</c:v>
                </c:pt>
                <c:pt idx="1025">
                  <c:v>5.2323132590186701</c:v>
                </c:pt>
                <c:pt idx="1026">
                  <c:v>5.2347040223628101</c:v>
                </c:pt>
                <c:pt idx="1027">
                  <c:v>5.2377117453467301</c:v>
                </c:pt>
                <c:pt idx="1028">
                  <c:v>5.2390347029183602</c:v>
                </c:pt>
                <c:pt idx="1029">
                  <c:v>5.24281001562884</c:v>
                </c:pt>
                <c:pt idx="1030">
                  <c:v>5.2386157104860001</c:v>
                </c:pt>
                <c:pt idx="1031">
                  <c:v>5.2355513114098002</c:v>
                </c:pt>
                <c:pt idx="1032">
                  <c:v>5.2511741244538701</c:v>
                </c:pt>
                <c:pt idx="1033">
                  <c:v>5.25785672816414</c:v>
                </c:pt>
                <c:pt idx="1034">
                  <c:v>5.2903138144027597</c:v>
                </c:pt>
                <c:pt idx="1035">
                  <c:v>5.2980546072861303</c:v>
                </c:pt>
                <c:pt idx="1036">
                  <c:v>5.2936878103051299</c:v>
                </c:pt>
                <c:pt idx="1037">
                  <c:v>5.3071535173102697</c:v>
                </c:pt>
                <c:pt idx="1038">
                  <c:v>5.3213365811156299</c:v>
                </c:pt>
                <c:pt idx="1039">
                  <c:v>5.33204084397864</c:v>
                </c:pt>
                <c:pt idx="1040">
                  <c:v>5.3410633878377203</c:v>
                </c:pt>
                <c:pt idx="1041">
                  <c:v>5.3536441798213898</c:v>
                </c:pt>
                <c:pt idx="1042">
                  <c:v>5.3741410680650601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[diffT_mae_画图后.csv]diffT_mae!$A$1:$A$1043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[diffT_mae_画图后.csv]diffT_mae!$G$1:$G$1043</c:f>
              <c:numCache>
                <c:formatCode>0.00E+00</c:formatCode>
                <c:ptCount val="1043"/>
                <c:pt idx="0">
                  <c:v>1.3060255232723601</c:v>
                </c:pt>
                <c:pt idx="1">
                  <c:v>1.1628369559117799</c:v>
                </c:pt>
                <c:pt idx="2">
                  <c:v>1.0681191266035599</c:v>
                </c:pt>
                <c:pt idx="3">
                  <c:v>1.52824525044823</c:v>
                </c:pt>
                <c:pt idx="4">
                  <c:v>1.3705998266392401</c:v>
                </c:pt>
                <c:pt idx="5">
                  <c:v>1.24944751126676</c:v>
                </c:pt>
                <c:pt idx="6">
                  <c:v>1.1505119531599799</c:v>
                </c:pt>
                <c:pt idx="7">
                  <c:v>1.244583363182</c:v>
                </c:pt>
                <c:pt idx="8">
                  <c:v>1.10637672557841</c:v>
                </c:pt>
                <c:pt idx="9">
                  <c:v>1.13070824838103</c:v>
                </c:pt>
                <c:pt idx="10">
                  <c:v>1.47462234377961</c:v>
                </c:pt>
                <c:pt idx="11">
                  <c:v>1.4084666246667401</c:v>
                </c:pt>
                <c:pt idx="12">
                  <c:v>1.4967340249187699</c:v>
                </c:pt>
                <c:pt idx="13">
                  <c:v>1.69808315731662</c:v>
                </c:pt>
                <c:pt idx="14">
                  <c:v>1.74075332972167</c:v>
                </c:pt>
                <c:pt idx="15">
                  <c:v>1.8241849029475801</c:v>
                </c:pt>
                <c:pt idx="16">
                  <c:v>1.9279971262419899</c:v>
                </c:pt>
                <c:pt idx="17">
                  <c:v>2.1895796718746201</c:v>
                </c:pt>
                <c:pt idx="18">
                  <c:v>2.1029193708482801</c:v>
                </c:pt>
                <c:pt idx="19">
                  <c:v>2.0738883495206899</c:v>
                </c:pt>
                <c:pt idx="20">
                  <c:v>2.1244987548091299</c:v>
                </c:pt>
                <c:pt idx="21">
                  <c:v>2.1687876569815101</c:v>
                </c:pt>
                <c:pt idx="22">
                  <c:v>2.1858946197671298</c:v>
                </c:pt>
                <c:pt idx="23">
                  <c:v>2.2501229828029601</c:v>
                </c:pt>
                <c:pt idx="24">
                  <c:v>2.1628139013359799</c:v>
                </c:pt>
                <c:pt idx="25">
                  <c:v>2.2259346220390501</c:v>
                </c:pt>
                <c:pt idx="26">
                  <c:v>2.3417343258816801</c:v>
                </c:pt>
                <c:pt idx="27">
                  <c:v>2.2957209429746399</c:v>
                </c:pt>
                <c:pt idx="28">
                  <c:v>2.2453149143389699</c:v>
                </c:pt>
                <c:pt idx="29">
                  <c:v>2.2688346244493802</c:v>
                </c:pt>
                <c:pt idx="30">
                  <c:v>2.3360617710986502</c:v>
                </c:pt>
                <c:pt idx="31">
                  <c:v>2.2809816265091398</c:v>
                </c:pt>
                <c:pt idx="32">
                  <c:v>2.2346963988424999</c:v>
                </c:pt>
                <c:pt idx="33">
                  <c:v>2.18714940536618</c:v>
                </c:pt>
                <c:pt idx="34">
                  <c:v>2.1571860702168402</c:v>
                </c:pt>
                <c:pt idx="35">
                  <c:v>2.1231287807662298</c:v>
                </c:pt>
                <c:pt idx="36">
                  <c:v>2.1328446349705099</c:v>
                </c:pt>
                <c:pt idx="37">
                  <c:v>2.1062865589302402</c:v>
                </c:pt>
                <c:pt idx="38">
                  <c:v>2.1957305039667601</c:v>
                </c:pt>
                <c:pt idx="39">
                  <c:v>2.2125602250721599</c:v>
                </c:pt>
                <c:pt idx="40">
                  <c:v>2.1711854948581002</c:v>
                </c:pt>
                <c:pt idx="41">
                  <c:v>2.1564145400391399</c:v>
                </c:pt>
                <c:pt idx="42">
                  <c:v>2.1499614874688699</c:v>
                </c:pt>
                <c:pt idx="43">
                  <c:v>2.1406083898379502</c:v>
                </c:pt>
                <c:pt idx="44">
                  <c:v>2.2052883672985999</c:v>
                </c:pt>
                <c:pt idx="45">
                  <c:v>2.2492978574868601</c:v>
                </c:pt>
                <c:pt idx="46">
                  <c:v>2.24671192402751</c:v>
                </c:pt>
                <c:pt idx="47">
                  <c:v>2.21784932826198</c:v>
                </c:pt>
                <c:pt idx="48">
                  <c:v>2.20205990799538</c:v>
                </c:pt>
                <c:pt idx="49">
                  <c:v>2.19049508216531</c:v>
                </c:pt>
                <c:pt idx="50">
                  <c:v>2.17018462225204</c:v>
                </c:pt>
                <c:pt idx="51">
                  <c:v>2.1323385333053402</c:v>
                </c:pt>
                <c:pt idx="52">
                  <c:v>2.1068634114048401</c:v>
                </c:pt>
                <c:pt idx="53">
                  <c:v>2.1063075360375301</c:v>
                </c:pt>
                <c:pt idx="54">
                  <c:v>2.1261237500035399</c:v>
                </c:pt>
                <c:pt idx="55">
                  <c:v>2.0921416665241299</c:v>
                </c:pt>
                <c:pt idx="56">
                  <c:v>2.0838834181778401</c:v>
                </c:pt>
                <c:pt idx="57">
                  <c:v>2.1744726183649599</c:v>
                </c:pt>
                <c:pt idx="58">
                  <c:v>2.2180021180667402</c:v>
                </c:pt>
                <c:pt idx="59">
                  <c:v>2.1890017321164601</c:v>
                </c:pt>
                <c:pt idx="60">
                  <c:v>2.24772551550776</c:v>
                </c:pt>
                <c:pt idx="61">
                  <c:v>2.27994328959615</c:v>
                </c:pt>
                <c:pt idx="62">
                  <c:v>2.2677472034165702</c:v>
                </c:pt>
                <c:pt idx="63">
                  <c:v>2.3569733796000798</c:v>
                </c:pt>
                <c:pt idx="64">
                  <c:v>2.3914452428781998</c:v>
                </c:pt>
                <c:pt idx="65">
                  <c:v>2.3699606008098799</c:v>
                </c:pt>
                <c:pt idx="66">
                  <c:v>2.34992516022607</c:v>
                </c:pt>
                <c:pt idx="67">
                  <c:v>2.3185118623276502</c:v>
                </c:pt>
                <c:pt idx="68">
                  <c:v>2.3398017478783699</c:v>
                </c:pt>
                <c:pt idx="69">
                  <c:v>2.34966131694223</c:v>
                </c:pt>
                <c:pt idx="70">
                  <c:v>2.3208953914967401</c:v>
                </c:pt>
                <c:pt idx="71">
                  <c:v>2.3294061803300101</c:v>
                </c:pt>
                <c:pt idx="72">
                  <c:v>2.3098763981434298</c:v>
                </c:pt>
                <c:pt idx="73">
                  <c:v>2.3472249286870701</c:v>
                </c:pt>
                <c:pt idx="74">
                  <c:v>2.3499034645107701</c:v>
                </c:pt>
                <c:pt idx="75">
                  <c:v>2.35149703901038</c:v>
                </c:pt>
                <c:pt idx="76">
                  <c:v>2.3690864075466198</c:v>
                </c:pt>
                <c:pt idx="77">
                  <c:v>2.3660329691780899</c:v>
                </c:pt>
                <c:pt idx="78">
                  <c:v>2.3782558933878901</c:v>
                </c:pt>
                <c:pt idx="79">
                  <c:v>2.35549075913457</c:v>
                </c:pt>
                <c:pt idx="80">
                  <c:v>2.3552225714641302</c:v>
                </c:pt>
                <c:pt idx="81">
                  <c:v>2.3416887543176701</c:v>
                </c:pt>
                <c:pt idx="82">
                  <c:v>2.34444101757262</c:v>
                </c:pt>
                <c:pt idx="83">
                  <c:v>2.3453676679824</c:v>
                </c:pt>
                <c:pt idx="84">
                  <c:v>2.3376965219121999</c:v>
                </c:pt>
                <c:pt idx="85">
                  <c:v>2.4322162320233298</c:v>
                </c:pt>
                <c:pt idx="86">
                  <c:v>2.4580142798029798</c:v>
                </c:pt>
                <c:pt idx="87">
                  <c:v>2.4428673507923699</c:v>
                </c:pt>
                <c:pt idx="88">
                  <c:v>2.4162144255434099</c:v>
                </c:pt>
                <c:pt idx="89">
                  <c:v>2.4156149506934899</c:v>
                </c:pt>
                <c:pt idx="90">
                  <c:v>2.4084820533711402</c:v>
                </c:pt>
                <c:pt idx="91">
                  <c:v>2.4247996021696001</c:v>
                </c:pt>
                <c:pt idx="92">
                  <c:v>2.4447141974018902</c:v>
                </c:pt>
                <c:pt idx="93">
                  <c:v>2.44738085689806</c:v>
                </c:pt>
                <c:pt idx="94">
                  <c:v>2.42508056820289</c:v>
                </c:pt>
                <c:pt idx="95">
                  <c:v>2.4051935384215</c:v>
                </c:pt>
                <c:pt idx="96">
                  <c:v>2.4029269503366599</c:v>
                </c:pt>
                <c:pt idx="97">
                  <c:v>2.4061756858141501</c:v>
                </c:pt>
                <c:pt idx="98">
                  <c:v>2.3996203821100899</c:v>
                </c:pt>
                <c:pt idx="99">
                  <c:v>2.38341832614746</c:v>
                </c:pt>
                <c:pt idx="100">
                  <c:v>2.3850947555323798</c:v>
                </c:pt>
                <c:pt idx="101">
                  <c:v>2.3840740642871201</c:v>
                </c:pt>
                <c:pt idx="102">
                  <c:v>2.3709644714745002</c:v>
                </c:pt>
                <c:pt idx="103">
                  <c:v>2.3497643180166001</c:v>
                </c:pt>
                <c:pt idx="104">
                  <c:v>2.3576713612940199</c:v>
                </c:pt>
                <c:pt idx="105">
                  <c:v>2.3367968131847898</c:v>
                </c:pt>
                <c:pt idx="106">
                  <c:v>2.33774750273597</c:v>
                </c:pt>
                <c:pt idx="107">
                  <c:v>2.3504952003755202</c:v>
                </c:pt>
                <c:pt idx="108">
                  <c:v>2.3507973173358199</c:v>
                </c:pt>
                <c:pt idx="109">
                  <c:v>2.3715536966570299</c:v>
                </c:pt>
                <c:pt idx="110">
                  <c:v>2.36644028507515</c:v>
                </c:pt>
                <c:pt idx="111">
                  <c:v>2.3684950860038798</c:v>
                </c:pt>
                <c:pt idx="112">
                  <c:v>2.366650501414</c:v>
                </c:pt>
                <c:pt idx="113">
                  <c:v>2.3572135931233702</c:v>
                </c:pt>
                <c:pt idx="114">
                  <c:v>2.3544969007216601</c:v>
                </c:pt>
                <c:pt idx="115">
                  <c:v>2.34773310817133</c:v>
                </c:pt>
                <c:pt idx="116">
                  <c:v>2.3699563497815701</c:v>
                </c:pt>
                <c:pt idx="117">
                  <c:v>2.3652120309962901</c:v>
                </c:pt>
                <c:pt idx="118">
                  <c:v>2.3837902650067702</c:v>
                </c:pt>
                <c:pt idx="119">
                  <c:v>2.38273603173494</c:v>
                </c:pt>
                <c:pt idx="120">
                  <c:v>2.4345681810887001</c:v>
                </c:pt>
                <c:pt idx="121">
                  <c:v>2.4171578689847499</c:v>
                </c:pt>
                <c:pt idx="122">
                  <c:v>2.4006638806435401</c:v>
                </c:pt>
                <c:pt idx="123">
                  <c:v>2.4128654881414899</c:v>
                </c:pt>
                <c:pt idx="124">
                  <c:v>2.4116028134207199</c:v>
                </c:pt>
                <c:pt idx="125">
                  <c:v>2.42082857484063</c:v>
                </c:pt>
                <c:pt idx="126">
                  <c:v>2.40660520782802</c:v>
                </c:pt>
                <c:pt idx="127">
                  <c:v>2.3976997275316898</c:v>
                </c:pt>
                <c:pt idx="128">
                  <c:v>2.39500491449731</c:v>
                </c:pt>
                <c:pt idx="129">
                  <c:v>2.3934834936767202</c:v>
                </c:pt>
                <c:pt idx="130">
                  <c:v>2.4178468514294602</c:v>
                </c:pt>
                <c:pt idx="131">
                  <c:v>2.4171121809865901</c:v>
                </c:pt>
                <c:pt idx="132">
                  <c:v>2.4086055043633001</c:v>
                </c:pt>
                <c:pt idx="133">
                  <c:v>2.4169313358351801</c:v>
                </c:pt>
                <c:pt idx="134">
                  <c:v>2.4213727410538501</c:v>
                </c:pt>
                <c:pt idx="135">
                  <c:v>2.4164142407806</c:v>
                </c:pt>
                <c:pt idx="136">
                  <c:v>2.4096076471750401</c:v>
                </c:pt>
                <c:pt idx="137">
                  <c:v>2.40401418228599</c:v>
                </c:pt>
                <c:pt idx="138">
                  <c:v>2.4063643252457001</c:v>
                </c:pt>
                <c:pt idx="139">
                  <c:v>2.40143716446237</c:v>
                </c:pt>
                <c:pt idx="140">
                  <c:v>2.4053301839615502</c:v>
                </c:pt>
                <c:pt idx="141">
                  <c:v>2.3986862176202499</c:v>
                </c:pt>
                <c:pt idx="142">
                  <c:v>2.39954115770785</c:v>
                </c:pt>
                <c:pt idx="143">
                  <c:v>2.4322105265912501</c:v>
                </c:pt>
                <c:pt idx="144">
                  <c:v>2.4505057269952899</c:v>
                </c:pt>
                <c:pt idx="145">
                  <c:v>2.43707064029214</c:v>
                </c:pt>
                <c:pt idx="146">
                  <c:v>2.4401973466221101</c:v>
                </c:pt>
                <c:pt idx="147">
                  <c:v>2.4310543936280502</c:v>
                </c:pt>
                <c:pt idx="148">
                  <c:v>2.4381107377885001</c:v>
                </c:pt>
                <c:pt idx="149">
                  <c:v>2.4437941782845698</c:v>
                </c:pt>
                <c:pt idx="150">
                  <c:v>2.4321521681197402</c:v>
                </c:pt>
                <c:pt idx="151">
                  <c:v>2.4170184061258699</c:v>
                </c:pt>
                <c:pt idx="152">
                  <c:v>2.4427976819289499</c:v>
                </c:pt>
                <c:pt idx="153">
                  <c:v>2.4305170411502002</c:v>
                </c:pt>
                <c:pt idx="154">
                  <c:v>2.41590971553997</c:v>
                </c:pt>
                <c:pt idx="155">
                  <c:v>2.4090028676005701</c:v>
                </c:pt>
                <c:pt idx="156">
                  <c:v>2.3957140533003898</c:v>
                </c:pt>
                <c:pt idx="157">
                  <c:v>2.38809941445058</c:v>
                </c:pt>
                <c:pt idx="158">
                  <c:v>2.3824228326138401</c:v>
                </c:pt>
                <c:pt idx="159">
                  <c:v>2.37903737292448</c:v>
                </c:pt>
                <c:pt idx="160">
                  <c:v>2.4055692761185199</c:v>
                </c:pt>
                <c:pt idx="161">
                  <c:v>2.4001565077384299</c:v>
                </c:pt>
                <c:pt idx="162">
                  <c:v>2.4112408281326898</c:v>
                </c:pt>
                <c:pt idx="163">
                  <c:v>2.40672361960514</c:v>
                </c:pt>
                <c:pt idx="164">
                  <c:v>2.3922054044399501</c:v>
                </c:pt>
                <c:pt idx="165">
                  <c:v>2.3800083203272702</c:v>
                </c:pt>
                <c:pt idx="166">
                  <c:v>2.4563941627489201</c:v>
                </c:pt>
                <c:pt idx="167">
                  <c:v>2.4540184642219902</c:v>
                </c:pt>
                <c:pt idx="168">
                  <c:v>2.44489364970002</c:v>
                </c:pt>
                <c:pt idx="169">
                  <c:v>2.4440743610026798</c:v>
                </c:pt>
                <c:pt idx="170">
                  <c:v>2.4577515166851498</c:v>
                </c:pt>
                <c:pt idx="171">
                  <c:v>2.45563924400123</c:v>
                </c:pt>
                <c:pt idx="172">
                  <c:v>2.4624312583928201</c:v>
                </c:pt>
                <c:pt idx="173">
                  <c:v>2.45029495584535</c:v>
                </c:pt>
                <c:pt idx="174">
                  <c:v>2.46754277995224</c:v>
                </c:pt>
                <c:pt idx="175">
                  <c:v>2.4645480689710699</c:v>
                </c:pt>
                <c:pt idx="176">
                  <c:v>2.46530347236587</c:v>
                </c:pt>
                <c:pt idx="177">
                  <c:v>2.4531453665192702</c:v>
                </c:pt>
                <c:pt idx="178">
                  <c:v>2.4457782267617501</c:v>
                </c:pt>
                <c:pt idx="179">
                  <c:v>2.4358924716172798</c:v>
                </c:pt>
                <c:pt idx="180">
                  <c:v>2.4245694514387202</c:v>
                </c:pt>
                <c:pt idx="181">
                  <c:v>2.4187886721934202</c:v>
                </c:pt>
                <c:pt idx="182">
                  <c:v>2.4345078571827599</c:v>
                </c:pt>
                <c:pt idx="183">
                  <c:v>2.4221515627023802</c:v>
                </c:pt>
                <c:pt idx="184">
                  <c:v>2.4303704180813201</c:v>
                </c:pt>
                <c:pt idx="185">
                  <c:v>2.4209881458194502</c:v>
                </c:pt>
                <c:pt idx="186">
                  <c:v>2.41485943509735</c:v>
                </c:pt>
                <c:pt idx="187">
                  <c:v>2.40680426997652</c:v>
                </c:pt>
                <c:pt idx="188">
                  <c:v>2.4030365492748902</c:v>
                </c:pt>
                <c:pt idx="189">
                  <c:v>2.4075279843097901</c:v>
                </c:pt>
                <c:pt idx="190">
                  <c:v>2.4412850548650602</c:v>
                </c:pt>
                <c:pt idx="191">
                  <c:v>2.4554078482054198</c:v>
                </c:pt>
                <c:pt idx="192">
                  <c:v>2.4523086994014398</c:v>
                </c:pt>
                <c:pt idx="193">
                  <c:v>2.45700320708153</c:v>
                </c:pt>
                <c:pt idx="194">
                  <c:v>2.4499080626480598</c:v>
                </c:pt>
                <c:pt idx="195">
                  <c:v>2.4407066565537399</c:v>
                </c:pt>
                <c:pt idx="196">
                  <c:v>2.44042162290864</c:v>
                </c:pt>
                <c:pt idx="197">
                  <c:v>2.4347088121581701</c:v>
                </c:pt>
                <c:pt idx="198">
                  <c:v>2.4313350604214299</c:v>
                </c:pt>
                <c:pt idx="199">
                  <c:v>2.4214778558468302</c:v>
                </c:pt>
                <c:pt idx="200">
                  <c:v>2.4141319710034099</c:v>
                </c:pt>
                <c:pt idx="201">
                  <c:v>2.4260105941013501</c:v>
                </c:pt>
                <c:pt idx="202">
                  <c:v>2.4219685484520901</c:v>
                </c:pt>
                <c:pt idx="203">
                  <c:v>2.4407351419881</c:v>
                </c:pt>
                <c:pt idx="204">
                  <c:v>2.4378869241468402</c:v>
                </c:pt>
                <c:pt idx="205">
                  <c:v>2.4582086316894798</c:v>
                </c:pt>
                <c:pt idx="206">
                  <c:v>2.45480468133632</c:v>
                </c:pt>
                <c:pt idx="207">
                  <c:v>2.4731538881097301</c:v>
                </c:pt>
                <c:pt idx="208">
                  <c:v>2.4838723081426002</c:v>
                </c:pt>
                <c:pt idx="209">
                  <c:v>2.4736859118426802</c:v>
                </c:pt>
                <c:pt idx="210">
                  <c:v>2.4780114426159199</c:v>
                </c:pt>
                <c:pt idx="211">
                  <c:v>2.4921187854203599</c:v>
                </c:pt>
                <c:pt idx="212">
                  <c:v>2.4951732236433202</c:v>
                </c:pt>
                <c:pt idx="213">
                  <c:v>2.4995700000942902</c:v>
                </c:pt>
                <c:pt idx="214">
                  <c:v>2.5040506720359899</c:v>
                </c:pt>
                <c:pt idx="215">
                  <c:v>2.5104349395050001</c:v>
                </c:pt>
                <c:pt idx="216">
                  <c:v>2.5174408756222202</c:v>
                </c:pt>
                <c:pt idx="217">
                  <c:v>2.5289254143217299</c:v>
                </c:pt>
                <c:pt idx="218">
                  <c:v>2.5504540212917801</c:v>
                </c:pt>
                <c:pt idx="219">
                  <c:v>2.5503049625297902</c:v>
                </c:pt>
                <c:pt idx="220">
                  <c:v>2.5450561138265599</c:v>
                </c:pt>
                <c:pt idx="221">
                  <c:v>2.5343063456068502</c:v>
                </c:pt>
                <c:pt idx="222">
                  <c:v>2.5404133815589098</c:v>
                </c:pt>
                <c:pt idx="223">
                  <c:v>2.5946498472651802</c:v>
                </c:pt>
                <c:pt idx="224">
                  <c:v>2.58697026840116</c:v>
                </c:pt>
                <c:pt idx="225">
                  <c:v>2.5984156293971901</c:v>
                </c:pt>
                <c:pt idx="226">
                  <c:v>2.6140749112485402</c:v>
                </c:pt>
                <c:pt idx="227">
                  <c:v>2.6262326748103102</c:v>
                </c:pt>
                <c:pt idx="228">
                  <c:v>2.6237581796731901</c:v>
                </c:pt>
                <c:pt idx="229">
                  <c:v>2.6329156411404901</c:v>
                </c:pt>
                <c:pt idx="230">
                  <c:v>2.6280754224115799</c:v>
                </c:pt>
                <c:pt idx="231">
                  <c:v>2.6228199317819199</c:v>
                </c:pt>
                <c:pt idx="232">
                  <c:v>2.62267576845138</c:v>
                </c:pt>
                <c:pt idx="233">
                  <c:v>2.6176550159219301</c:v>
                </c:pt>
                <c:pt idx="234">
                  <c:v>2.6225158075326198</c:v>
                </c:pt>
                <c:pt idx="235">
                  <c:v>2.61254535194273</c:v>
                </c:pt>
                <c:pt idx="236">
                  <c:v>2.6193451372446801</c:v>
                </c:pt>
                <c:pt idx="237">
                  <c:v>2.6447922907315902</c:v>
                </c:pt>
                <c:pt idx="238">
                  <c:v>2.64752440312088</c:v>
                </c:pt>
                <c:pt idx="239">
                  <c:v>2.6418097555639499</c:v>
                </c:pt>
                <c:pt idx="240">
                  <c:v>2.6390875764582402</c:v>
                </c:pt>
                <c:pt idx="241">
                  <c:v>2.65435127850755</c:v>
                </c:pt>
                <c:pt idx="242">
                  <c:v>2.6665285489432899</c:v>
                </c:pt>
                <c:pt idx="243">
                  <c:v>2.6665084938028101</c:v>
                </c:pt>
                <c:pt idx="244">
                  <c:v>2.6652283245117201</c:v>
                </c:pt>
                <c:pt idx="245">
                  <c:v>2.6563917337098899</c:v>
                </c:pt>
                <c:pt idx="246">
                  <c:v>2.6519857237592199</c:v>
                </c:pt>
                <c:pt idx="247">
                  <c:v>2.6546234566233098</c:v>
                </c:pt>
                <c:pt idx="248">
                  <c:v>2.65360532581288</c:v>
                </c:pt>
                <c:pt idx="249">
                  <c:v>2.65012974612696</c:v>
                </c:pt>
                <c:pt idx="250">
                  <c:v>2.64497260466882</c:v>
                </c:pt>
                <c:pt idx="251">
                  <c:v>2.6362073437784499</c:v>
                </c:pt>
                <c:pt idx="252">
                  <c:v>2.6379471740983198</c:v>
                </c:pt>
                <c:pt idx="253">
                  <c:v>2.6496248937514499</c:v>
                </c:pt>
                <c:pt idx="254">
                  <c:v>2.6422726585637402</c:v>
                </c:pt>
                <c:pt idx="255">
                  <c:v>2.6647520826876701</c:v>
                </c:pt>
                <c:pt idx="256">
                  <c:v>2.6762889332262798</c:v>
                </c:pt>
                <c:pt idx="257">
                  <c:v>2.6758313460154102</c:v>
                </c:pt>
                <c:pt idx="258">
                  <c:v>2.67406413573132</c:v>
                </c:pt>
                <c:pt idx="259">
                  <c:v>2.68102446295807</c:v>
                </c:pt>
                <c:pt idx="260">
                  <c:v>2.6850549556269998</c:v>
                </c:pt>
                <c:pt idx="261">
                  <c:v>2.6764325493282</c:v>
                </c:pt>
                <c:pt idx="262">
                  <c:v>2.68505713389612</c:v>
                </c:pt>
                <c:pt idx="263">
                  <c:v>2.6816216546854701</c:v>
                </c:pt>
                <c:pt idx="264">
                  <c:v>2.6833908949560601</c:v>
                </c:pt>
                <c:pt idx="265">
                  <c:v>2.7130176934617198</c:v>
                </c:pt>
                <c:pt idx="266">
                  <c:v>2.73067829924618</c:v>
                </c:pt>
                <c:pt idx="267">
                  <c:v>2.7233557931000698</c:v>
                </c:pt>
                <c:pt idx="268">
                  <c:v>2.72502520972091</c:v>
                </c:pt>
                <c:pt idx="269">
                  <c:v>2.7965717381420299</c:v>
                </c:pt>
                <c:pt idx="270">
                  <c:v>2.7875273066111701</c:v>
                </c:pt>
                <c:pt idx="271">
                  <c:v>2.8033512890743899</c:v>
                </c:pt>
                <c:pt idx="272">
                  <c:v>2.8152709954734298</c:v>
                </c:pt>
                <c:pt idx="273">
                  <c:v>2.8450794869102198</c:v>
                </c:pt>
                <c:pt idx="274">
                  <c:v>2.8519303894850498</c:v>
                </c:pt>
                <c:pt idx="275">
                  <c:v>2.84852616149802</c:v>
                </c:pt>
                <c:pt idx="276">
                  <c:v>2.8455365168682198</c:v>
                </c:pt>
                <c:pt idx="277">
                  <c:v>2.8481165050856601</c:v>
                </c:pt>
                <c:pt idx="278">
                  <c:v>2.8428131933275198</c:v>
                </c:pt>
                <c:pt idx="279">
                  <c:v>2.83997329273768</c:v>
                </c:pt>
                <c:pt idx="280">
                  <c:v>2.8566659612844001</c:v>
                </c:pt>
                <c:pt idx="281">
                  <c:v>2.8510576475265998</c:v>
                </c:pt>
                <c:pt idx="282">
                  <c:v>2.8481947676928798</c:v>
                </c:pt>
                <c:pt idx="283">
                  <c:v>2.8417259315325798</c:v>
                </c:pt>
                <c:pt idx="284">
                  <c:v>2.8434764702780999</c:v>
                </c:pt>
                <c:pt idx="285">
                  <c:v>2.8525380018242701</c:v>
                </c:pt>
                <c:pt idx="286">
                  <c:v>2.8429348691852101</c:v>
                </c:pt>
                <c:pt idx="287">
                  <c:v>2.8336096433771099</c:v>
                </c:pt>
                <c:pt idx="288">
                  <c:v>2.8753482177838499</c:v>
                </c:pt>
                <c:pt idx="289">
                  <c:v>2.9031841269182599</c:v>
                </c:pt>
                <c:pt idx="290">
                  <c:v>2.9070060494968102</c:v>
                </c:pt>
                <c:pt idx="291">
                  <c:v>2.90035147168618</c:v>
                </c:pt>
                <c:pt idx="292">
                  <c:v>2.8916213884822701</c:v>
                </c:pt>
                <c:pt idx="293">
                  <c:v>2.89108468832928</c:v>
                </c:pt>
                <c:pt idx="294">
                  <c:v>2.88132269967284</c:v>
                </c:pt>
                <c:pt idx="295">
                  <c:v>2.9118087818876699</c:v>
                </c:pt>
                <c:pt idx="296">
                  <c:v>2.9050925470176598</c:v>
                </c:pt>
                <c:pt idx="297">
                  <c:v>2.9234977766058599</c:v>
                </c:pt>
                <c:pt idx="298">
                  <c:v>2.9195423506015601</c:v>
                </c:pt>
                <c:pt idx="299">
                  <c:v>2.9210147067209902</c:v>
                </c:pt>
                <c:pt idx="300">
                  <c:v>2.9138736881635299</c:v>
                </c:pt>
                <c:pt idx="301">
                  <c:v>2.9125497848298001</c:v>
                </c:pt>
                <c:pt idx="302">
                  <c:v>2.9286627566102199</c:v>
                </c:pt>
                <c:pt idx="303">
                  <c:v>2.9506334417373798</c:v>
                </c:pt>
                <c:pt idx="304">
                  <c:v>2.95094804746613</c:v>
                </c:pt>
                <c:pt idx="305">
                  <c:v>2.9435395358852499</c:v>
                </c:pt>
                <c:pt idx="306">
                  <c:v>2.9466674814748499</c:v>
                </c:pt>
                <c:pt idx="307">
                  <c:v>2.9509977068153601</c:v>
                </c:pt>
                <c:pt idx="308">
                  <c:v>2.9491351546689901</c:v>
                </c:pt>
                <c:pt idx="309">
                  <c:v>2.9436088975030801</c:v>
                </c:pt>
                <c:pt idx="310">
                  <c:v>2.9429190409483201</c:v>
                </c:pt>
                <c:pt idx="311">
                  <c:v>2.9339531289541401</c:v>
                </c:pt>
                <c:pt idx="312">
                  <c:v>2.9322414686281602</c:v>
                </c:pt>
                <c:pt idx="313">
                  <c:v>2.9292119229081899</c:v>
                </c:pt>
                <c:pt idx="314">
                  <c:v>2.9247796501881198</c:v>
                </c:pt>
                <c:pt idx="315">
                  <c:v>2.9228038790147899</c:v>
                </c:pt>
                <c:pt idx="316">
                  <c:v>2.9164888004826799</c:v>
                </c:pt>
                <c:pt idx="317">
                  <c:v>2.9224371160402498</c:v>
                </c:pt>
                <c:pt idx="318">
                  <c:v>2.9255791557088902</c:v>
                </c:pt>
                <c:pt idx="319">
                  <c:v>2.9282749488742801</c:v>
                </c:pt>
                <c:pt idx="320">
                  <c:v>2.9231793742101102</c:v>
                </c:pt>
                <c:pt idx="321">
                  <c:v>2.9580918001659602</c:v>
                </c:pt>
                <c:pt idx="322">
                  <c:v>2.95811419121612</c:v>
                </c:pt>
                <c:pt idx="323">
                  <c:v>2.95072836001028</c:v>
                </c:pt>
                <c:pt idx="324">
                  <c:v>2.9481495837264702</c:v>
                </c:pt>
                <c:pt idx="325">
                  <c:v>2.9512679264931698</c:v>
                </c:pt>
                <c:pt idx="326">
                  <c:v>2.96571816015978</c:v>
                </c:pt>
                <c:pt idx="327">
                  <c:v>2.9639170705715299</c:v>
                </c:pt>
                <c:pt idx="328">
                  <c:v>2.9595400903980802</c:v>
                </c:pt>
                <c:pt idx="329">
                  <c:v>2.9740386222119901</c:v>
                </c:pt>
                <c:pt idx="330">
                  <c:v>2.9861237316491902</c:v>
                </c:pt>
                <c:pt idx="331">
                  <c:v>2.9920701362166602</c:v>
                </c:pt>
                <c:pt idx="332">
                  <c:v>3.0092420320450901</c:v>
                </c:pt>
                <c:pt idx="333">
                  <c:v>3.0040870608711701</c:v>
                </c:pt>
                <c:pt idx="334">
                  <c:v>3.0070757057084099</c:v>
                </c:pt>
                <c:pt idx="335">
                  <c:v>3.0040905234256199</c:v>
                </c:pt>
                <c:pt idx="336">
                  <c:v>3.00483973169972</c:v>
                </c:pt>
                <c:pt idx="337">
                  <c:v>2.9970954718810701</c:v>
                </c:pt>
                <c:pt idx="338">
                  <c:v>2.99147454622068</c:v>
                </c:pt>
                <c:pt idx="339">
                  <c:v>2.99549666060831</c:v>
                </c:pt>
                <c:pt idx="340">
                  <c:v>2.9923871595034002</c:v>
                </c:pt>
                <c:pt idx="341">
                  <c:v>3.0024106112454101</c:v>
                </c:pt>
                <c:pt idx="342">
                  <c:v>3.0073779129276299</c:v>
                </c:pt>
                <c:pt idx="343">
                  <c:v>3.0032608988046499</c:v>
                </c:pt>
                <c:pt idx="344">
                  <c:v>2.99896025871351</c:v>
                </c:pt>
                <c:pt idx="345">
                  <c:v>2.99284634887132</c:v>
                </c:pt>
                <c:pt idx="346">
                  <c:v>2.9882430945101799</c:v>
                </c:pt>
                <c:pt idx="347">
                  <c:v>2.98879285613291</c:v>
                </c:pt>
                <c:pt idx="348">
                  <c:v>3.00979916693387</c:v>
                </c:pt>
                <c:pt idx="349">
                  <c:v>3.01894176281324</c:v>
                </c:pt>
                <c:pt idx="350">
                  <c:v>3.0160322035939799</c:v>
                </c:pt>
                <c:pt idx="351">
                  <c:v>3.0178539355063698</c:v>
                </c:pt>
                <c:pt idx="352">
                  <c:v>3.0117408876154701</c:v>
                </c:pt>
                <c:pt idx="353">
                  <c:v>3.0429323354381199</c:v>
                </c:pt>
                <c:pt idx="354">
                  <c:v>3.05613307444413</c:v>
                </c:pt>
                <c:pt idx="355">
                  <c:v>3.0670879136322902</c:v>
                </c:pt>
                <c:pt idx="356">
                  <c:v>3.0614868656993899</c:v>
                </c:pt>
                <c:pt idx="357">
                  <c:v>3.0555548686634002</c:v>
                </c:pt>
                <c:pt idx="358">
                  <c:v>3.0538949906712398</c:v>
                </c:pt>
                <c:pt idx="359">
                  <c:v>3.0501096896137798</c:v>
                </c:pt>
                <c:pt idx="360">
                  <c:v>3.07042471832824</c:v>
                </c:pt>
                <c:pt idx="361">
                  <c:v>3.07563293885398</c:v>
                </c:pt>
                <c:pt idx="362">
                  <c:v>3.0831125746614498</c:v>
                </c:pt>
                <c:pt idx="363">
                  <c:v>3.0893852925996002</c:v>
                </c:pt>
                <c:pt idx="364">
                  <c:v>3.0912743265270701</c:v>
                </c:pt>
                <c:pt idx="365">
                  <c:v>3.0852061507165298</c:v>
                </c:pt>
                <c:pt idx="366">
                  <c:v>3.0796453250125402</c:v>
                </c:pt>
                <c:pt idx="367">
                  <c:v>3.0729229883092901</c:v>
                </c:pt>
                <c:pt idx="368">
                  <c:v>3.0788026986603598</c:v>
                </c:pt>
                <c:pt idx="369">
                  <c:v>3.0809336254997501</c:v>
                </c:pt>
                <c:pt idx="370">
                  <c:v>3.0730217545981899</c:v>
                </c:pt>
                <c:pt idx="371">
                  <c:v>3.0707093666635799</c:v>
                </c:pt>
                <c:pt idx="372">
                  <c:v>3.0681977544161798</c:v>
                </c:pt>
                <c:pt idx="373">
                  <c:v>3.0764332439189701</c:v>
                </c:pt>
                <c:pt idx="374">
                  <c:v>3.07303707654546</c:v>
                </c:pt>
                <c:pt idx="375">
                  <c:v>3.0653689257596199</c:v>
                </c:pt>
                <c:pt idx="376">
                  <c:v>3.0637055364534</c:v>
                </c:pt>
                <c:pt idx="377">
                  <c:v>3.0727892178532099</c:v>
                </c:pt>
                <c:pt idx="378">
                  <c:v>3.06872405362471</c:v>
                </c:pt>
                <c:pt idx="379">
                  <c:v>3.0713229690191102</c:v>
                </c:pt>
                <c:pt idx="380">
                  <c:v>3.07676567015658</c:v>
                </c:pt>
                <c:pt idx="381">
                  <c:v>3.09253346887684</c:v>
                </c:pt>
                <c:pt idx="382">
                  <c:v>3.0922801989225301</c:v>
                </c:pt>
                <c:pt idx="383">
                  <c:v>3.08765624046849</c:v>
                </c:pt>
                <c:pt idx="384">
                  <c:v>3.0804162164821101</c:v>
                </c:pt>
                <c:pt idx="385">
                  <c:v>3.0814340376904399</c:v>
                </c:pt>
                <c:pt idx="386">
                  <c:v>3.0810404690720699</c:v>
                </c:pt>
                <c:pt idx="387">
                  <c:v>3.0736360059993402</c:v>
                </c:pt>
                <c:pt idx="388">
                  <c:v>3.0748167078363098</c:v>
                </c:pt>
                <c:pt idx="389">
                  <c:v>3.0706638321925399</c:v>
                </c:pt>
                <c:pt idx="390">
                  <c:v>3.0661397679695401</c:v>
                </c:pt>
                <c:pt idx="391">
                  <c:v>3.05926789544624</c:v>
                </c:pt>
                <c:pt idx="392">
                  <c:v>3.0519325466180698</c:v>
                </c:pt>
                <c:pt idx="393">
                  <c:v>3.0513142810490002</c:v>
                </c:pt>
                <c:pt idx="394">
                  <c:v>3.0554545550174899</c:v>
                </c:pt>
                <c:pt idx="395">
                  <c:v>3.0718949506210902</c:v>
                </c:pt>
                <c:pt idx="396">
                  <c:v>3.0709990527517301</c:v>
                </c:pt>
                <c:pt idx="397">
                  <c:v>3.0645357318411302</c:v>
                </c:pt>
                <c:pt idx="398">
                  <c:v>3.0841611719186401</c:v>
                </c:pt>
                <c:pt idx="399">
                  <c:v>3.0933099032950602</c:v>
                </c:pt>
                <c:pt idx="400">
                  <c:v>3.0894021455989802</c:v>
                </c:pt>
                <c:pt idx="401">
                  <c:v>3.0877364144487198</c:v>
                </c:pt>
                <c:pt idx="402">
                  <c:v>3.08279532236548</c:v>
                </c:pt>
                <c:pt idx="403">
                  <c:v>3.0863572852629102</c:v>
                </c:pt>
                <c:pt idx="404">
                  <c:v>3.0902746699199799</c:v>
                </c:pt>
                <c:pt idx="405">
                  <c:v>3.0935120112524199</c:v>
                </c:pt>
                <c:pt idx="406">
                  <c:v>3.0901201391669399</c:v>
                </c:pt>
                <c:pt idx="407">
                  <c:v>3.08503733733323</c:v>
                </c:pt>
                <c:pt idx="408">
                  <c:v>3.0889255484992502</c:v>
                </c:pt>
                <c:pt idx="409">
                  <c:v>3.0973417562966001</c:v>
                </c:pt>
                <c:pt idx="410">
                  <c:v>3.0994046632513399</c:v>
                </c:pt>
                <c:pt idx="411">
                  <c:v>3.0919024480513801</c:v>
                </c:pt>
                <c:pt idx="412">
                  <c:v>3.0860958764951798</c:v>
                </c:pt>
                <c:pt idx="413">
                  <c:v>3.09791201779491</c:v>
                </c:pt>
                <c:pt idx="414">
                  <c:v>3.0925985989265499</c:v>
                </c:pt>
                <c:pt idx="415">
                  <c:v>3.0899557713866601</c:v>
                </c:pt>
                <c:pt idx="416">
                  <c:v>3.0952989618359901</c:v>
                </c:pt>
                <c:pt idx="417">
                  <c:v>3.1046690042920502</c:v>
                </c:pt>
                <c:pt idx="418">
                  <c:v>3.0987758283336699</c:v>
                </c:pt>
                <c:pt idx="419">
                  <c:v>3.0917164832149502</c:v>
                </c:pt>
                <c:pt idx="420">
                  <c:v>3.0853824091036</c:v>
                </c:pt>
                <c:pt idx="421">
                  <c:v>3.0804911062593501</c:v>
                </c:pt>
                <c:pt idx="422">
                  <c:v>3.0762025401529201</c:v>
                </c:pt>
                <c:pt idx="423">
                  <c:v>3.07625194592609</c:v>
                </c:pt>
                <c:pt idx="424">
                  <c:v>3.09731765467098</c:v>
                </c:pt>
                <c:pt idx="425">
                  <c:v>3.0944837144669499</c:v>
                </c:pt>
                <c:pt idx="426">
                  <c:v>3.0880187580634102</c:v>
                </c:pt>
                <c:pt idx="427">
                  <c:v>3.0859643647050699</c:v>
                </c:pt>
                <c:pt idx="428">
                  <c:v>3.09336978686538</c:v>
                </c:pt>
                <c:pt idx="429">
                  <c:v>3.1033980867580002</c:v>
                </c:pt>
                <c:pt idx="430">
                  <c:v>3.0971243428109201</c:v>
                </c:pt>
                <c:pt idx="431">
                  <c:v>3.09540856895413</c:v>
                </c:pt>
                <c:pt idx="432">
                  <c:v>3.09143930973514</c:v>
                </c:pt>
                <c:pt idx="433">
                  <c:v>3.0852245539695402</c:v>
                </c:pt>
                <c:pt idx="434">
                  <c:v>3.0826112630016298</c:v>
                </c:pt>
                <c:pt idx="435">
                  <c:v>3.0913844564973698</c:v>
                </c:pt>
                <c:pt idx="436">
                  <c:v>3.0899652174643402</c:v>
                </c:pt>
                <c:pt idx="437">
                  <c:v>3.0952368366704901</c:v>
                </c:pt>
                <c:pt idx="438">
                  <c:v>3.0959340856848998</c:v>
                </c:pt>
                <c:pt idx="439">
                  <c:v>3.1053083748250501</c:v>
                </c:pt>
                <c:pt idx="440">
                  <c:v>3.1060396210593</c:v>
                </c:pt>
                <c:pt idx="441">
                  <c:v>3.1017364289268698</c:v>
                </c:pt>
                <c:pt idx="442">
                  <c:v>3.1009882425085702</c:v>
                </c:pt>
                <c:pt idx="443">
                  <c:v>3.14883674346216</c:v>
                </c:pt>
                <c:pt idx="444">
                  <c:v>3.1542683539336398</c:v>
                </c:pt>
                <c:pt idx="445">
                  <c:v>3.1505578177014502</c:v>
                </c:pt>
                <c:pt idx="446">
                  <c:v>3.1555486492476899</c:v>
                </c:pt>
                <c:pt idx="447">
                  <c:v>3.1934984529868702</c:v>
                </c:pt>
                <c:pt idx="448">
                  <c:v>3.1914195250367698</c:v>
                </c:pt>
                <c:pt idx="449">
                  <c:v>3.1896859571083498</c:v>
                </c:pt>
                <c:pt idx="450">
                  <c:v>3.19067553085539</c:v>
                </c:pt>
                <c:pt idx="451">
                  <c:v>3.20303871298941</c:v>
                </c:pt>
                <c:pt idx="452">
                  <c:v>3.20303320886166</c:v>
                </c:pt>
                <c:pt idx="453">
                  <c:v>3.2042592405820498</c:v>
                </c:pt>
                <c:pt idx="454">
                  <c:v>3.21535065038338</c:v>
                </c:pt>
                <c:pt idx="455">
                  <c:v>3.2115494028696401</c:v>
                </c:pt>
                <c:pt idx="456">
                  <c:v>3.2229028026340698</c:v>
                </c:pt>
                <c:pt idx="457">
                  <c:v>3.21851679994831</c:v>
                </c:pt>
                <c:pt idx="458">
                  <c:v>3.21472544129161</c:v>
                </c:pt>
                <c:pt idx="459">
                  <c:v>3.2225445466628302</c:v>
                </c:pt>
                <c:pt idx="460">
                  <c:v>3.22365655751832</c:v>
                </c:pt>
                <c:pt idx="461">
                  <c:v>3.2335854873241701</c:v>
                </c:pt>
                <c:pt idx="462">
                  <c:v>3.2334571601302899</c:v>
                </c:pt>
                <c:pt idx="463">
                  <c:v>3.2277404626989501</c:v>
                </c:pt>
                <c:pt idx="464">
                  <c:v>3.2259497229478402</c:v>
                </c:pt>
                <c:pt idx="465">
                  <c:v>3.2286876364114798</c:v>
                </c:pt>
                <c:pt idx="466">
                  <c:v>3.22725642003897</c:v>
                </c:pt>
                <c:pt idx="467">
                  <c:v>3.2310513695551202</c:v>
                </c:pt>
                <c:pt idx="468">
                  <c:v>3.2268687013176902</c:v>
                </c:pt>
                <c:pt idx="469">
                  <c:v>3.23837457117751</c:v>
                </c:pt>
                <c:pt idx="470">
                  <c:v>3.2523929961240601</c:v>
                </c:pt>
                <c:pt idx="471">
                  <c:v>3.2586207471573401</c:v>
                </c:pt>
                <c:pt idx="472">
                  <c:v>3.2635346408068502</c:v>
                </c:pt>
                <c:pt idx="473">
                  <c:v>3.2617475158368898</c:v>
                </c:pt>
                <c:pt idx="474">
                  <c:v>3.2651496800908801</c:v>
                </c:pt>
                <c:pt idx="475">
                  <c:v>3.2809440890324502</c:v>
                </c:pt>
                <c:pt idx="476">
                  <c:v>3.2951955003314901</c:v>
                </c:pt>
                <c:pt idx="477">
                  <c:v>3.3001241429997998</c:v>
                </c:pt>
                <c:pt idx="478">
                  <c:v>3.30512489069321</c:v>
                </c:pt>
                <c:pt idx="479">
                  <c:v>3.3374848106581099</c:v>
                </c:pt>
                <c:pt idx="480">
                  <c:v>3.3379964734232401</c:v>
                </c:pt>
                <c:pt idx="481">
                  <c:v>3.3494085163688201</c:v>
                </c:pt>
                <c:pt idx="482">
                  <c:v>3.3453860506402902</c:v>
                </c:pt>
                <c:pt idx="483">
                  <c:v>3.3405882000890101</c:v>
                </c:pt>
                <c:pt idx="484">
                  <c:v>3.3446510469520199</c:v>
                </c:pt>
                <c:pt idx="485">
                  <c:v>3.3421936558898402</c:v>
                </c:pt>
                <c:pt idx="486">
                  <c:v>3.33820074281912</c:v>
                </c:pt>
                <c:pt idx="487">
                  <c:v>3.3344060360403001</c:v>
                </c:pt>
                <c:pt idx="488">
                  <c:v>3.3348095929016499</c:v>
                </c:pt>
                <c:pt idx="489">
                  <c:v>3.3421360022572899</c:v>
                </c:pt>
                <c:pt idx="490">
                  <c:v>3.3402515728528299</c:v>
                </c:pt>
                <c:pt idx="491">
                  <c:v>3.33386824513263</c:v>
                </c:pt>
                <c:pt idx="492">
                  <c:v>3.3272451846353301</c:v>
                </c:pt>
                <c:pt idx="493">
                  <c:v>3.3245001754797898</c:v>
                </c:pt>
                <c:pt idx="494">
                  <c:v>3.3332299569748201</c:v>
                </c:pt>
                <c:pt idx="495">
                  <c:v>3.3380609348078898</c:v>
                </c:pt>
                <c:pt idx="496">
                  <c:v>3.3336779879446201</c:v>
                </c:pt>
                <c:pt idx="497">
                  <c:v>3.33329739539609</c:v>
                </c:pt>
                <c:pt idx="498">
                  <c:v>3.3347572448210498</c:v>
                </c:pt>
                <c:pt idx="499">
                  <c:v>3.3304984651218801</c:v>
                </c:pt>
                <c:pt idx="500">
                  <c:v>3.3295119233423098</c:v>
                </c:pt>
                <c:pt idx="501">
                  <c:v>3.33046424234987</c:v>
                </c:pt>
                <c:pt idx="502">
                  <c:v>3.3461723430096</c:v>
                </c:pt>
                <c:pt idx="503">
                  <c:v>3.3498196831151499</c:v>
                </c:pt>
                <c:pt idx="504">
                  <c:v>3.3509882435090201</c:v>
                </c:pt>
                <c:pt idx="505">
                  <c:v>3.3508023162671998</c:v>
                </c:pt>
                <c:pt idx="506">
                  <c:v>3.3473883091213601</c:v>
                </c:pt>
                <c:pt idx="507">
                  <c:v>3.34159337455824</c:v>
                </c:pt>
                <c:pt idx="508">
                  <c:v>3.34561046774733</c:v>
                </c:pt>
                <c:pt idx="509">
                  <c:v>3.3514307860357699</c:v>
                </c:pt>
                <c:pt idx="510">
                  <c:v>3.3551851440907798</c:v>
                </c:pt>
                <c:pt idx="511">
                  <c:v>3.3530888010583002</c:v>
                </c:pt>
                <c:pt idx="512">
                  <c:v>3.3493656745807501</c:v>
                </c:pt>
                <c:pt idx="513">
                  <c:v>3.3500927171453001</c:v>
                </c:pt>
                <c:pt idx="514">
                  <c:v>3.3444058670518899</c:v>
                </c:pt>
                <c:pt idx="515">
                  <c:v>3.3424136131070701</c:v>
                </c:pt>
                <c:pt idx="516">
                  <c:v>3.341909057149</c:v>
                </c:pt>
                <c:pt idx="517">
                  <c:v>3.3418573715249198</c:v>
                </c:pt>
                <c:pt idx="518">
                  <c:v>3.3355308573259599</c:v>
                </c:pt>
                <c:pt idx="519">
                  <c:v>3.34726823751914</c:v>
                </c:pt>
                <c:pt idx="520">
                  <c:v>3.3417363009380998</c:v>
                </c:pt>
                <c:pt idx="521">
                  <c:v>3.3358587763543999</c:v>
                </c:pt>
                <c:pt idx="522">
                  <c:v>3.3347260033906401</c:v>
                </c:pt>
                <c:pt idx="523">
                  <c:v>3.33127333643196</c:v>
                </c:pt>
                <c:pt idx="524">
                  <c:v>3.33092829809409</c:v>
                </c:pt>
                <c:pt idx="525">
                  <c:v>3.3427730911912699</c:v>
                </c:pt>
                <c:pt idx="526">
                  <c:v>3.3515315807579</c:v>
                </c:pt>
                <c:pt idx="527">
                  <c:v>3.3497849786585498</c:v>
                </c:pt>
                <c:pt idx="528">
                  <c:v>3.35281877641882</c:v>
                </c:pt>
                <c:pt idx="529">
                  <c:v>3.3663276742286699</c:v>
                </c:pt>
                <c:pt idx="530">
                  <c:v>3.3620430531201801</c:v>
                </c:pt>
                <c:pt idx="531">
                  <c:v>3.3590242151488998</c:v>
                </c:pt>
                <c:pt idx="532">
                  <c:v>3.3607184662239802</c:v>
                </c:pt>
                <c:pt idx="533">
                  <c:v>3.3601647451693699</c:v>
                </c:pt>
                <c:pt idx="534">
                  <c:v>3.3561784567143098</c:v>
                </c:pt>
                <c:pt idx="535">
                  <c:v>3.3546047538171102</c:v>
                </c:pt>
                <c:pt idx="536">
                  <c:v>3.3533920803731401</c:v>
                </c:pt>
                <c:pt idx="537">
                  <c:v>3.3486914389883302</c:v>
                </c:pt>
                <c:pt idx="538">
                  <c:v>3.3525799528749198</c:v>
                </c:pt>
                <c:pt idx="539">
                  <c:v>3.3594783621586801</c:v>
                </c:pt>
                <c:pt idx="540">
                  <c:v>3.3535767011623001</c:v>
                </c:pt>
                <c:pt idx="541">
                  <c:v>3.3723148424333398</c:v>
                </c:pt>
                <c:pt idx="542">
                  <c:v>3.37378713661818</c:v>
                </c:pt>
                <c:pt idx="543">
                  <c:v>3.3923758596833999</c:v>
                </c:pt>
                <c:pt idx="544">
                  <c:v>3.3934554600625302</c:v>
                </c:pt>
                <c:pt idx="545">
                  <c:v>3.4003719807692701</c:v>
                </c:pt>
                <c:pt idx="546">
                  <c:v>3.4014145232181101</c:v>
                </c:pt>
                <c:pt idx="547">
                  <c:v>3.4003756980533901</c:v>
                </c:pt>
                <c:pt idx="548">
                  <c:v>3.4039615399330199</c:v>
                </c:pt>
                <c:pt idx="549">
                  <c:v>3.4051382894994999</c:v>
                </c:pt>
                <c:pt idx="550">
                  <c:v>3.4062594766677901</c:v>
                </c:pt>
                <c:pt idx="551">
                  <c:v>3.4185436210921001</c:v>
                </c:pt>
                <c:pt idx="552">
                  <c:v>3.4132404476836098</c:v>
                </c:pt>
                <c:pt idx="553">
                  <c:v>3.43512058044639</c:v>
                </c:pt>
                <c:pt idx="554">
                  <c:v>3.4376772141182701</c:v>
                </c:pt>
                <c:pt idx="555">
                  <c:v>3.44346178489939</c:v>
                </c:pt>
                <c:pt idx="556">
                  <c:v>3.4454693426612102</c:v>
                </c:pt>
                <c:pt idx="557">
                  <c:v>3.4428292423317801</c:v>
                </c:pt>
                <c:pt idx="558">
                  <c:v>3.4487819040559602</c:v>
                </c:pt>
                <c:pt idx="559">
                  <c:v>3.44760082382142</c:v>
                </c:pt>
                <c:pt idx="560">
                  <c:v>3.4467614411505898</c:v>
                </c:pt>
                <c:pt idx="561">
                  <c:v>3.4430924042850002</c:v>
                </c:pt>
                <c:pt idx="562">
                  <c:v>3.4487499300792601</c:v>
                </c:pt>
                <c:pt idx="563">
                  <c:v>3.4427988861599101</c:v>
                </c:pt>
                <c:pt idx="564">
                  <c:v>3.44435140342063</c:v>
                </c:pt>
                <c:pt idx="565">
                  <c:v>3.4398272957644802</c:v>
                </c:pt>
                <c:pt idx="566">
                  <c:v>3.4375101963538701</c:v>
                </c:pt>
                <c:pt idx="567">
                  <c:v>3.4386450448735402</c:v>
                </c:pt>
                <c:pt idx="568">
                  <c:v>3.4417388616853102</c:v>
                </c:pt>
                <c:pt idx="569">
                  <c:v>3.4361386155553801</c:v>
                </c:pt>
                <c:pt idx="570">
                  <c:v>3.4403597937877199</c:v>
                </c:pt>
                <c:pt idx="571">
                  <c:v>3.4411826408996702</c:v>
                </c:pt>
                <c:pt idx="572">
                  <c:v>3.4725141459797002</c:v>
                </c:pt>
                <c:pt idx="573">
                  <c:v>3.4844508231588498</c:v>
                </c:pt>
                <c:pt idx="574">
                  <c:v>3.4883587033258499</c:v>
                </c:pt>
                <c:pt idx="575">
                  <c:v>3.4856272924696499</c:v>
                </c:pt>
                <c:pt idx="576">
                  <c:v>3.4809044554303599</c:v>
                </c:pt>
                <c:pt idx="577">
                  <c:v>3.4858266993718199</c:v>
                </c:pt>
                <c:pt idx="578">
                  <c:v>3.4812203670772801</c:v>
                </c:pt>
                <c:pt idx="579">
                  <c:v>3.4808695958981901</c:v>
                </c:pt>
                <c:pt idx="580">
                  <c:v>3.4869034772935801</c:v>
                </c:pt>
                <c:pt idx="581">
                  <c:v>3.4923501415196099</c:v>
                </c:pt>
                <c:pt idx="582">
                  <c:v>3.4877455039791401</c:v>
                </c:pt>
                <c:pt idx="583">
                  <c:v>3.4850463778124201</c:v>
                </c:pt>
                <c:pt idx="584">
                  <c:v>3.4808977842018498</c:v>
                </c:pt>
                <c:pt idx="585">
                  <c:v>3.48930633653706</c:v>
                </c:pt>
                <c:pt idx="586">
                  <c:v>3.4845443916457599</c:v>
                </c:pt>
                <c:pt idx="587">
                  <c:v>3.4885997085042102</c:v>
                </c:pt>
                <c:pt idx="588">
                  <c:v>3.49438725814721</c:v>
                </c:pt>
                <c:pt idx="589">
                  <c:v>3.4924185260946099</c:v>
                </c:pt>
                <c:pt idx="590">
                  <c:v>3.4872517097345401</c:v>
                </c:pt>
                <c:pt idx="591">
                  <c:v>3.4847925963994499</c:v>
                </c:pt>
                <c:pt idx="592">
                  <c:v>3.4803289549554601</c:v>
                </c:pt>
                <c:pt idx="593">
                  <c:v>3.5389029227022499</c:v>
                </c:pt>
                <c:pt idx="594">
                  <c:v>3.5371531488266901</c:v>
                </c:pt>
                <c:pt idx="595">
                  <c:v>3.5351356965538501</c:v>
                </c:pt>
                <c:pt idx="596">
                  <c:v>3.5332033001287999</c:v>
                </c:pt>
                <c:pt idx="597">
                  <c:v>3.56608795915683</c:v>
                </c:pt>
                <c:pt idx="598">
                  <c:v>3.5613447726906</c:v>
                </c:pt>
                <c:pt idx="599">
                  <c:v>3.5561147335165599</c:v>
                </c:pt>
                <c:pt idx="600">
                  <c:v>3.5615151023904099</c:v>
                </c:pt>
                <c:pt idx="601">
                  <c:v>3.55731014329168</c:v>
                </c:pt>
                <c:pt idx="602">
                  <c:v>3.5587525022781699</c:v>
                </c:pt>
                <c:pt idx="603">
                  <c:v>3.56256618837017</c:v>
                </c:pt>
                <c:pt idx="604">
                  <c:v>3.5624013306695899</c:v>
                </c:pt>
                <c:pt idx="605">
                  <c:v>3.5747943772270201</c:v>
                </c:pt>
                <c:pt idx="606">
                  <c:v>3.5724706452802799</c:v>
                </c:pt>
                <c:pt idx="607">
                  <c:v>3.5667380393233099</c:v>
                </c:pt>
                <c:pt idx="608">
                  <c:v>3.56155292614454</c:v>
                </c:pt>
                <c:pt idx="609">
                  <c:v>3.56432233108087</c:v>
                </c:pt>
                <c:pt idx="610">
                  <c:v>3.5732119180657498</c:v>
                </c:pt>
                <c:pt idx="611">
                  <c:v>3.5821366915352102</c:v>
                </c:pt>
                <c:pt idx="612">
                  <c:v>3.5857249513040501</c:v>
                </c:pt>
                <c:pt idx="613">
                  <c:v>3.6076370892697298</c:v>
                </c:pt>
                <c:pt idx="614">
                  <c:v>3.63191116315509</c:v>
                </c:pt>
                <c:pt idx="615">
                  <c:v>3.6366041039164099</c:v>
                </c:pt>
                <c:pt idx="616">
                  <c:v>3.6314929891634802</c:v>
                </c:pt>
                <c:pt idx="617">
                  <c:v>3.6284011009238002</c:v>
                </c:pt>
                <c:pt idx="618">
                  <c:v>3.6241680282336501</c:v>
                </c:pt>
                <c:pt idx="619">
                  <c:v>3.62012258382051</c:v>
                </c:pt>
                <c:pt idx="620">
                  <c:v>3.6174509273603301</c:v>
                </c:pt>
                <c:pt idx="621">
                  <c:v>3.6125805831699198</c:v>
                </c:pt>
                <c:pt idx="622">
                  <c:v>3.6111757612522801</c:v>
                </c:pt>
                <c:pt idx="623">
                  <c:v>3.6082523861134401</c:v>
                </c:pt>
                <c:pt idx="624">
                  <c:v>3.61350862096256</c:v>
                </c:pt>
                <c:pt idx="625">
                  <c:v>3.6152444958515102</c:v>
                </c:pt>
                <c:pt idx="626">
                  <c:v>3.6112031305080001</c:v>
                </c:pt>
                <c:pt idx="627">
                  <c:v>3.6082066801928101</c:v>
                </c:pt>
                <c:pt idx="628">
                  <c:v>3.6048929996353301</c:v>
                </c:pt>
                <c:pt idx="629">
                  <c:v>3.5992069327873901</c:v>
                </c:pt>
                <c:pt idx="630">
                  <c:v>3.5973795343295198</c:v>
                </c:pt>
                <c:pt idx="631">
                  <c:v>3.5938145598893301</c:v>
                </c:pt>
                <c:pt idx="632">
                  <c:v>3.5927297426614699</c:v>
                </c:pt>
                <c:pt idx="633">
                  <c:v>3.5984579441490698</c:v>
                </c:pt>
                <c:pt idx="634">
                  <c:v>3.5978955218148898</c:v>
                </c:pt>
                <c:pt idx="635">
                  <c:v>3.5950330202607299</c:v>
                </c:pt>
                <c:pt idx="636">
                  <c:v>3.59825676192678</c:v>
                </c:pt>
                <c:pt idx="637">
                  <c:v>3.5983320299352899</c:v>
                </c:pt>
                <c:pt idx="638">
                  <c:v>3.5970103308553498</c:v>
                </c:pt>
                <c:pt idx="639">
                  <c:v>3.5955125230234999</c:v>
                </c:pt>
                <c:pt idx="640">
                  <c:v>3.6035067395901499</c:v>
                </c:pt>
                <c:pt idx="641">
                  <c:v>3.6041296630567001</c:v>
                </c:pt>
                <c:pt idx="642">
                  <c:v>3.6252257788869602</c:v>
                </c:pt>
                <c:pt idx="643">
                  <c:v>3.6228801866741098</c:v>
                </c:pt>
                <c:pt idx="644">
                  <c:v>3.6443862723195202</c:v>
                </c:pt>
                <c:pt idx="645">
                  <c:v>3.6441660685058199</c:v>
                </c:pt>
                <c:pt idx="646">
                  <c:v>3.6421750448874199</c:v>
                </c:pt>
                <c:pt idx="647">
                  <c:v>3.6482446982409402</c:v>
                </c:pt>
                <c:pt idx="648">
                  <c:v>3.6517147868406701</c:v>
                </c:pt>
                <c:pt idx="649">
                  <c:v>3.6509074346230999</c:v>
                </c:pt>
                <c:pt idx="650">
                  <c:v>3.6474783236345201</c:v>
                </c:pt>
                <c:pt idx="651">
                  <c:v>3.6510989273833001</c:v>
                </c:pt>
                <c:pt idx="652">
                  <c:v>3.7053809369338202</c:v>
                </c:pt>
                <c:pt idx="653">
                  <c:v>3.7001150947066002</c:v>
                </c:pt>
                <c:pt idx="654">
                  <c:v>3.6982830684422101</c:v>
                </c:pt>
                <c:pt idx="655">
                  <c:v>3.6934389595666799</c:v>
                </c:pt>
                <c:pt idx="656">
                  <c:v>3.6880704286140999</c:v>
                </c:pt>
                <c:pt idx="657">
                  <c:v>3.6865992507623302</c:v>
                </c:pt>
                <c:pt idx="658">
                  <c:v>3.6854467158940998</c:v>
                </c:pt>
                <c:pt idx="659">
                  <c:v>3.6812153500995901</c:v>
                </c:pt>
                <c:pt idx="660">
                  <c:v>3.6867495518146298</c:v>
                </c:pt>
                <c:pt idx="661">
                  <c:v>3.6832480775665499</c:v>
                </c:pt>
                <c:pt idx="662">
                  <c:v>3.6848041968643801</c:v>
                </c:pt>
                <c:pt idx="663">
                  <c:v>3.6825868605967602</c:v>
                </c:pt>
                <c:pt idx="664">
                  <c:v>3.68644243205219</c:v>
                </c:pt>
                <c:pt idx="665">
                  <c:v>3.7129189298360998</c:v>
                </c:pt>
                <c:pt idx="666">
                  <c:v>3.7159320908595199</c:v>
                </c:pt>
                <c:pt idx="667">
                  <c:v>3.7174528003463698</c:v>
                </c:pt>
                <c:pt idx="668">
                  <c:v>3.7191118573634001</c:v>
                </c:pt>
                <c:pt idx="669">
                  <c:v>3.71630970091937</c:v>
                </c:pt>
                <c:pt idx="670">
                  <c:v>3.7111528590680098</c:v>
                </c:pt>
                <c:pt idx="671">
                  <c:v>3.7145303243778902</c:v>
                </c:pt>
                <c:pt idx="672">
                  <c:v>3.7174843258969799</c:v>
                </c:pt>
                <c:pt idx="673">
                  <c:v>3.7336367618615598</c:v>
                </c:pt>
                <c:pt idx="674">
                  <c:v>3.7322690752809899</c:v>
                </c:pt>
                <c:pt idx="675">
                  <c:v>3.7291913828715701</c:v>
                </c:pt>
                <c:pt idx="676">
                  <c:v>3.7283154474689102</c:v>
                </c:pt>
                <c:pt idx="677">
                  <c:v>3.7250154749880098</c:v>
                </c:pt>
                <c:pt idx="678">
                  <c:v>3.7291897574103401</c:v>
                </c:pt>
                <c:pt idx="679">
                  <c:v>3.7380194581331301</c:v>
                </c:pt>
                <c:pt idx="680">
                  <c:v>3.7365765026553102</c:v>
                </c:pt>
                <c:pt idx="681">
                  <c:v>3.7443149850478301</c:v>
                </c:pt>
                <c:pt idx="682">
                  <c:v>3.7478954154180899</c:v>
                </c:pt>
                <c:pt idx="683">
                  <c:v>3.75450309281644</c:v>
                </c:pt>
                <c:pt idx="684">
                  <c:v>3.7537483935997402</c:v>
                </c:pt>
                <c:pt idx="685">
                  <c:v>3.77103339283576</c:v>
                </c:pt>
                <c:pt idx="686">
                  <c:v>3.76748552071223</c:v>
                </c:pt>
                <c:pt idx="687">
                  <c:v>3.7743774228675799</c:v>
                </c:pt>
                <c:pt idx="688">
                  <c:v>3.77181987067094</c:v>
                </c:pt>
                <c:pt idx="689">
                  <c:v>3.7762538893059898</c:v>
                </c:pt>
                <c:pt idx="690">
                  <c:v>3.7785877394318002</c:v>
                </c:pt>
                <c:pt idx="691">
                  <c:v>3.7808355862987901</c:v>
                </c:pt>
                <c:pt idx="692">
                  <c:v>3.7791538073602902</c:v>
                </c:pt>
                <c:pt idx="693">
                  <c:v>3.7748624680622802</c:v>
                </c:pt>
                <c:pt idx="694">
                  <c:v>3.7740266011353998</c:v>
                </c:pt>
                <c:pt idx="695">
                  <c:v>3.7706599972784902</c:v>
                </c:pt>
                <c:pt idx="696">
                  <c:v>3.76756974135278</c:v>
                </c:pt>
                <c:pt idx="697">
                  <c:v>3.7726826778924001</c:v>
                </c:pt>
                <c:pt idx="698">
                  <c:v>3.7733247964284899</c:v>
                </c:pt>
                <c:pt idx="699">
                  <c:v>3.7737440312166899</c:v>
                </c:pt>
                <c:pt idx="700">
                  <c:v>3.7725775101493202</c:v>
                </c:pt>
                <c:pt idx="701">
                  <c:v>3.7673016908151</c:v>
                </c:pt>
                <c:pt idx="702">
                  <c:v>3.7740462358577398</c:v>
                </c:pt>
                <c:pt idx="703">
                  <c:v>3.78995416121457</c:v>
                </c:pt>
                <c:pt idx="704">
                  <c:v>3.7891964481024698</c:v>
                </c:pt>
                <c:pt idx="705">
                  <c:v>3.7967883441852699</c:v>
                </c:pt>
                <c:pt idx="706">
                  <c:v>3.8021398335556702</c:v>
                </c:pt>
                <c:pt idx="707">
                  <c:v>3.8000909157767699</c:v>
                </c:pt>
                <c:pt idx="708">
                  <c:v>3.8035813240658198</c:v>
                </c:pt>
                <c:pt idx="709">
                  <c:v>3.8010255308552501</c:v>
                </c:pt>
                <c:pt idx="710">
                  <c:v>3.8067689891748402</c:v>
                </c:pt>
                <c:pt idx="711">
                  <c:v>3.8056266908776801</c:v>
                </c:pt>
                <c:pt idx="712">
                  <c:v>3.8059224415287098</c:v>
                </c:pt>
                <c:pt idx="713">
                  <c:v>3.8125420093209001</c:v>
                </c:pt>
                <c:pt idx="714">
                  <c:v>3.8173592038213702</c:v>
                </c:pt>
                <c:pt idx="715">
                  <c:v>3.8159738550226701</c:v>
                </c:pt>
                <c:pt idx="716">
                  <c:v>3.8171814635662602</c:v>
                </c:pt>
                <c:pt idx="717">
                  <c:v>3.84065573554106</c:v>
                </c:pt>
                <c:pt idx="718">
                  <c:v>3.83988964717877</c:v>
                </c:pt>
                <c:pt idx="719">
                  <c:v>3.8403585294355498</c:v>
                </c:pt>
                <c:pt idx="720">
                  <c:v>3.8410026137161699</c:v>
                </c:pt>
                <c:pt idx="721">
                  <c:v>3.83659299638843</c:v>
                </c:pt>
                <c:pt idx="722">
                  <c:v>3.83486798729886</c:v>
                </c:pt>
                <c:pt idx="723">
                  <c:v>3.8403187804905201</c:v>
                </c:pt>
                <c:pt idx="724">
                  <c:v>3.8530350732219998</c:v>
                </c:pt>
                <c:pt idx="725">
                  <c:v>3.85428469215673</c:v>
                </c:pt>
                <c:pt idx="726">
                  <c:v>3.8552201452035999</c:v>
                </c:pt>
                <c:pt idx="727">
                  <c:v>3.8608750021437701</c:v>
                </c:pt>
                <c:pt idx="728">
                  <c:v>3.86996445556019</c:v>
                </c:pt>
                <c:pt idx="729">
                  <c:v>3.8709742406635801</c:v>
                </c:pt>
                <c:pt idx="730">
                  <c:v>3.8672020921815502</c:v>
                </c:pt>
                <c:pt idx="731">
                  <c:v>3.8716647581268302</c:v>
                </c:pt>
                <c:pt idx="732">
                  <c:v>3.8779870863262</c:v>
                </c:pt>
                <c:pt idx="733">
                  <c:v>3.8781176398450099</c:v>
                </c:pt>
                <c:pt idx="734">
                  <c:v>3.8761172363752601</c:v>
                </c:pt>
                <c:pt idx="735">
                  <c:v>3.88338072289798</c:v>
                </c:pt>
                <c:pt idx="736">
                  <c:v>3.8785472722346301</c:v>
                </c:pt>
                <c:pt idx="737">
                  <c:v>3.8745364790371801</c:v>
                </c:pt>
                <c:pt idx="738">
                  <c:v>3.8834657361269702</c:v>
                </c:pt>
                <c:pt idx="739">
                  <c:v>3.8784074766751901</c:v>
                </c:pt>
                <c:pt idx="740">
                  <c:v>3.8900706253154098</c:v>
                </c:pt>
                <c:pt idx="741">
                  <c:v>3.8908245822009699</c:v>
                </c:pt>
                <c:pt idx="742">
                  <c:v>3.89113760472882</c:v>
                </c:pt>
                <c:pt idx="743">
                  <c:v>3.9117474181521299</c:v>
                </c:pt>
                <c:pt idx="744">
                  <c:v>3.9137784272677298</c:v>
                </c:pt>
                <c:pt idx="745">
                  <c:v>3.9444101235284301</c:v>
                </c:pt>
                <c:pt idx="746">
                  <c:v>3.9418321679544599</c:v>
                </c:pt>
                <c:pt idx="747">
                  <c:v>3.9461650250215499</c:v>
                </c:pt>
                <c:pt idx="748">
                  <c:v>3.9488759430506799</c:v>
                </c:pt>
                <c:pt idx="749">
                  <c:v>3.9458491113771901</c:v>
                </c:pt>
                <c:pt idx="750">
                  <c:v>3.94332202839102</c:v>
                </c:pt>
                <c:pt idx="751">
                  <c:v>3.9457429039998901</c:v>
                </c:pt>
                <c:pt idx="752">
                  <c:v>3.9467322001519198</c:v>
                </c:pt>
                <c:pt idx="753">
                  <c:v>3.9619128480893901</c:v>
                </c:pt>
                <c:pt idx="754">
                  <c:v>3.9608194441383602</c:v>
                </c:pt>
                <c:pt idx="755">
                  <c:v>3.9577693843473298</c:v>
                </c:pt>
                <c:pt idx="756">
                  <c:v>3.9704229973120899</c:v>
                </c:pt>
                <c:pt idx="757">
                  <c:v>3.9686174173035398</c:v>
                </c:pt>
                <c:pt idx="758">
                  <c:v>3.9693244623955302</c:v>
                </c:pt>
                <c:pt idx="759">
                  <c:v>3.9660410869186302</c:v>
                </c:pt>
                <c:pt idx="760">
                  <c:v>3.9634748417221899</c:v>
                </c:pt>
                <c:pt idx="761">
                  <c:v>3.9735403997334302</c:v>
                </c:pt>
                <c:pt idx="762">
                  <c:v>3.96836980800422</c:v>
                </c:pt>
                <c:pt idx="763">
                  <c:v>3.96397581521241</c:v>
                </c:pt>
                <c:pt idx="764">
                  <c:v>4.00432245773065</c:v>
                </c:pt>
                <c:pt idx="765">
                  <c:v>4.0068084493487204</c:v>
                </c:pt>
                <c:pt idx="766">
                  <c:v>4.0077084479984197</c:v>
                </c:pt>
                <c:pt idx="767">
                  <c:v>4.0108431581019</c:v>
                </c:pt>
                <c:pt idx="768">
                  <c:v>4.0272276904801902</c:v>
                </c:pt>
                <c:pt idx="769">
                  <c:v>4.0251624674066697</c:v>
                </c:pt>
                <c:pt idx="770">
                  <c:v>4.0230260242749099</c:v>
                </c:pt>
                <c:pt idx="771">
                  <c:v>4.0338003911473397</c:v>
                </c:pt>
                <c:pt idx="772">
                  <c:v>4.0380328907242999</c:v>
                </c:pt>
                <c:pt idx="773">
                  <c:v>4.0407859261933297</c:v>
                </c:pt>
                <c:pt idx="774">
                  <c:v>4.0372366472928496</c:v>
                </c:pt>
                <c:pt idx="775">
                  <c:v>4.03509488995953</c:v>
                </c:pt>
                <c:pt idx="776">
                  <c:v>4.0368871312544803</c:v>
                </c:pt>
                <c:pt idx="777">
                  <c:v>4.0327543671995496</c:v>
                </c:pt>
                <c:pt idx="778">
                  <c:v>4.0368631223529903</c:v>
                </c:pt>
                <c:pt idx="779">
                  <c:v>4.03714654049221</c:v>
                </c:pt>
                <c:pt idx="780">
                  <c:v>4.0413066051327498</c:v>
                </c:pt>
                <c:pt idx="781">
                  <c:v>4.0554462350458103</c:v>
                </c:pt>
                <c:pt idx="782">
                  <c:v>4.0546075292752404</c:v>
                </c:pt>
                <c:pt idx="783">
                  <c:v>4.0512750938707596</c:v>
                </c:pt>
                <c:pt idx="784">
                  <c:v>4.0516524414592903</c:v>
                </c:pt>
                <c:pt idx="785">
                  <c:v>4.0571119232765298</c:v>
                </c:pt>
                <c:pt idx="786">
                  <c:v>4.0559049635748199</c:v>
                </c:pt>
                <c:pt idx="787">
                  <c:v>4.0535107412751499</c:v>
                </c:pt>
                <c:pt idx="788">
                  <c:v>4.0547890757865304</c:v>
                </c:pt>
                <c:pt idx="789">
                  <c:v>4.0570711393465002</c:v>
                </c:pt>
                <c:pt idx="790">
                  <c:v>4.0840829964224703</c:v>
                </c:pt>
                <c:pt idx="791">
                  <c:v>4.0827941497017903</c:v>
                </c:pt>
                <c:pt idx="792">
                  <c:v>4.0823025550185896</c:v>
                </c:pt>
                <c:pt idx="793">
                  <c:v>4.0893306631663302</c:v>
                </c:pt>
                <c:pt idx="794">
                  <c:v>4.0902619260186999</c:v>
                </c:pt>
                <c:pt idx="795">
                  <c:v>4.0970085652102703</c:v>
                </c:pt>
                <c:pt idx="796">
                  <c:v>4.0995680599905198</c:v>
                </c:pt>
                <c:pt idx="797">
                  <c:v>4.0992726795224499</c:v>
                </c:pt>
                <c:pt idx="798">
                  <c:v>4.1059550181241402</c:v>
                </c:pt>
                <c:pt idx="799">
                  <c:v>4.1300880840011596</c:v>
                </c:pt>
                <c:pt idx="800">
                  <c:v>4.1314055127202698</c:v>
                </c:pt>
                <c:pt idx="801">
                  <c:v>4.1310390096210696</c:v>
                </c:pt>
                <c:pt idx="802">
                  <c:v>4.1305024559041001</c:v>
                </c:pt>
                <c:pt idx="803">
                  <c:v>4.1443203281296199</c:v>
                </c:pt>
                <c:pt idx="804">
                  <c:v>4.1420497444539199</c:v>
                </c:pt>
                <c:pt idx="805">
                  <c:v>4.1553626254962097</c:v>
                </c:pt>
                <c:pt idx="806">
                  <c:v>4.1512031056350098</c:v>
                </c:pt>
                <c:pt idx="807">
                  <c:v>4.1577499604611496</c:v>
                </c:pt>
                <c:pt idx="808">
                  <c:v>4.1556633123303097</c:v>
                </c:pt>
                <c:pt idx="809">
                  <c:v>4.1539417530198604</c:v>
                </c:pt>
                <c:pt idx="810">
                  <c:v>4.1555931040591503</c:v>
                </c:pt>
                <c:pt idx="811">
                  <c:v>4.1598170310392097</c:v>
                </c:pt>
                <c:pt idx="812">
                  <c:v>4.1582830867929799</c:v>
                </c:pt>
                <c:pt idx="813">
                  <c:v>4.1568958655468702</c:v>
                </c:pt>
                <c:pt idx="814">
                  <c:v>4.1806358570226001</c:v>
                </c:pt>
                <c:pt idx="815">
                  <c:v>4.1794918943577803</c:v>
                </c:pt>
                <c:pt idx="816">
                  <c:v>4.1844644466960101</c:v>
                </c:pt>
                <c:pt idx="817">
                  <c:v>4.1846800281376897</c:v>
                </c:pt>
                <c:pt idx="818">
                  <c:v>4.18248936151896</c:v>
                </c:pt>
                <c:pt idx="819">
                  <c:v>4.2014636370506997</c:v>
                </c:pt>
                <c:pt idx="820">
                  <c:v>4.2439778465548503</c:v>
                </c:pt>
                <c:pt idx="821">
                  <c:v>4.2412408653104698</c:v>
                </c:pt>
                <c:pt idx="822">
                  <c:v>4.2702976705328402</c:v>
                </c:pt>
                <c:pt idx="823">
                  <c:v>4.2976930338460804</c:v>
                </c:pt>
                <c:pt idx="824">
                  <c:v>4.3092318691612901</c:v>
                </c:pt>
                <c:pt idx="825">
                  <c:v>4.3089411511960503</c:v>
                </c:pt>
                <c:pt idx="826">
                  <c:v>4.30824137274658</c:v>
                </c:pt>
                <c:pt idx="827">
                  <c:v>4.3095953908668996</c:v>
                </c:pt>
                <c:pt idx="828">
                  <c:v>4.3178259889486199</c:v>
                </c:pt>
                <c:pt idx="829">
                  <c:v>4.3201736181260904</c:v>
                </c:pt>
                <c:pt idx="830">
                  <c:v>4.3160298024890897</c:v>
                </c:pt>
                <c:pt idx="831">
                  <c:v>4.3115824882803198</c:v>
                </c:pt>
                <c:pt idx="832">
                  <c:v>4.3141604766819999</c:v>
                </c:pt>
                <c:pt idx="833">
                  <c:v>4.3340183020748402</c:v>
                </c:pt>
                <c:pt idx="834">
                  <c:v>4.3343207958173702</c:v>
                </c:pt>
                <c:pt idx="835">
                  <c:v>4.3315745602492104</c:v>
                </c:pt>
                <c:pt idx="836">
                  <c:v>4.33713072829664</c:v>
                </c:pt>
                <c:pt idx="837">
                  <c:v>4.3401798790458699</c:v>
                </c:pt>
                <c:pt idx="838">
                  <c:v>4.3441184843287797</c:v>
                </c:pt>
                <c:pt idx="839">
                  <c:v>4.3548603600160902</c:v>
                </c:pt>
                <c:pt idx="840">
                  <c:v>4.3539598726214299</c:v>
                </c:pt>
                <c:pt idx="841">
                  <c:v>4.3539394384154999</c:v>
                </c:pt>
                <c:pt idx="842">
                  <c:v>4.3550028237039999</c:v>
                </c:pt>
                <c:pt idx="843">
                  <c:v>4.3518572248102201</c:v>
                </c:pt>
                <c:pt idx="844">
                  <c:v>4.3478795345277197</c:v>
                </c:pt>
                <c:pt idx="845">
                  <c:v>4.3500007953450996</c:v>
                </c:pt>
                <c:pt idx="846">
                  <c:v>4.3634385049892499</c:v>
                </c:pt>
                <c:pt idx="847">
                  <c:v>4.3626468145557196</c:v>
                </c:pt>
                <c:pt idx="848">
                  <c:v>4.3625337262811597</c:v>
                </c:pt>
                <c:pt idx="849">
                  <c:v>4.3803671468103902</c:v>
                </c:pt>
                <c:pt idx="850">
                  <c:v>4.3759289232176402</c:v>
                </c:pt>
                <c:pt idx="851">
                  <c:v>4.3815462765422</c:v>
                </c:pt>
                <c:pt idx="852">
                  <c:v>4.3887839218575797</c:v>
                </c:pt>
                <c:pt idx="853">
                  <c:v>4.3957556167307699</c:v>
                </c:pt>
                <c:pt idx="854">
                  <c:v>4.3925444148026802</c:v>
                </c:pt>
                <c:pt idx="855">
                  <c:v>4.3904551240861798</c:v>
                </c:pt>
                <c:pt idx="856">
                  <c:v>4.3877682617139602</c:v>
                </c:pt>
                <c:pt idx="857">
                  <c:v>4.3957161270582104</c:v>
                </c:pt>
                <c:pt idx="858">
                  <c:v>4.39515911303811</c:v>
                </c:pt>
                <c:pt idx="859">
                  <c:v>4.3904889342585403</c:v>
                </c:pt>
                <c:pt idx="860">
                  <c:v>4.3961372828962002</c:v>
                </c:pt>
                <c:pt idx="861">
                  <c:v>4.4033471345016002</c:v>
                </c:pt>
                <c:pt idx="862">
                  <c:v>4.4236981507369002</c:v>
                </c:pt>
                <c:pt idx="863">
                  <c:v>4.4436206149248196</c:v>
                </c:pt>
                <c:pt idx="864">
                  <c:v>4.4417898360405097</c:v>
                </c:pt>
                <c:pt idx="865">
                  <c:v>4.4505055275942</c:v>
                </c:pt>
                <c:pt idx="866">
                  <c:v>4.4618813542101403</c:v>
                </c:pt>
                <c:pt idx="867">
                  <c:v>4.4730106737040796</c:v>
                </c:pt>
                <c:pt idx="868">
                  <c:v>4.47030005982805</c:v>
                </c:pt>
                <c:pt idx="869">
                  <c:v>4.4752828776575599</c:v>
                </c:pt>
                <c:pt idx="870">
                  <c:v>4.4726700156655896</c:v>
                </c:pt>
                <c:pt idx="871">
                  <c:v>4.4895309670698698</c:v>
                </c:pt>
                <c:pt idx="872">
                  <c:v>4.4904677096564098</c:v>
                </c:pt>
                <c:pt idx="873">
                  <c:v>4.4864735466138503</c:v>
                </c:pt>
                <c:pt idx="874">
                  <c:v>4.4946896725165804</c:v>
                </c:pt>
                <c:pt idx="875">
                  <c:v>4.49470842978777</c:v>
                </c:pt>
                <c:pt idx="876">
                  <c:v>4.5096390814882898</c:v>
                </c:pt>
                <c:pt idx="877">
                  <c:v>4.5177292512749103</c:v>
                </c:pt>
                <c:pt idx="878">
                  <c:v>4.5141604668647899</c:v>
                </c:pt>
                <c:pt idx="879">
                  <c:v>4.51086495154901</c:v>
                </c:pt>
                <c:pt idx="880">
                  <c:v>4.5120634948080802</c:v>
                </c:pt>
                <c:pt idx="881">
                  <c:v>4.5071867309843503</c:v>
                </c:pt>
                <c:pt idx="882">
                  <c:v>4.5052454873553103</c:v>
                </c:pt>
                <c:pt idx="883">
                  <c:v>4.5183172676599801</c:v>
                </c:pt>
                <c:pt idx="884">
                  <c:v>4.53354982574806</c:v>
                </c:pt>
                <c:pt idx="885">
                  <c:v>4.5369636819564896</c:v>
                </c:pt>
                <c:pt idx="886">
                  <c:v>4.5331364222624497</c:v>
                </c:pt>
                <c:pt idx="887">
                  <c:v>4.5283619981823104</c:v>
                </c:pt>
                <c:pt idx="888">
                  <c:v>4.5305087172450103</c:v>
                </c:pt>
                <c:pt idx="889">
                  <c:v>4.5513307954635502</c:v>
                </c:pt>
                <c:pt idx="890">
                  <c:v>4.5464640739716797</c:v>
                </c:pt>
                <c:pt idx="891">
                  <c:v>4.5560571886273902</c:v>
                </c:pt>
                <c:pt idx="892">
                  <c:v>4.5704016692109999</c:v>
                </c:pt>
                <c:pt idx="893">
                  <c:v>4.5723991909165003</c:v>
                </c:pt>
                <c:pt idx="894">
                  <c:v>4.5762525164212402</c:v>
                </c:pt>
                <c:pt idx="895">
                  <c:v>4.5789505255183398</c:v>
                </c:pt>
                <c:pt idx="896">
                  <c:v>4.5785490596873002</c:v>
                </c:pt>
                <c:pt idx="897">
                  <c:v>4.5773112228347701</c:v>
                </c:pt>
                <c:pt idx="898">
                  <c:v>4.5804935411140102</c:v>
                </c:pt>
                <c:pt idx="899">
                  <c:v>4.6054835569161199</c:v>
                </c:pt>
                <c:pt idx="900">
                  <c:v>4.6181481914536402</c:v>
                </c:pt>
                <c:pt idx="901">
                  <c:v>4.6333213913729701</c:v>
                </c:pt>
                <c:pt idx="902">
                  <c:v>4.6411294133979597</c:v>
                </c:pt>
                <c:pt idx="903">
                  <c:v>4.6377406563108403</c:v>
                </c:pt>
                <c:pt idx="904">
                  <c:v>4.6412483832839699</c:v>
                </c:pt>
                <c:pt idx="905">
                  <c:v>4.6408679608670598</c:v>
                </c:pt>
                <c:pt idx="906">
                  <c:v>4.6449087933432098</c:v>
                </c:pt>
                <c:pt idx="907">
                  <c:v>4.6468112289974703</c:v>
                </c:pt>
                <c:pt idx="908">
                  <c:v>4.6433537785794901</c:v>
                </c:pt>
                <c:pt idx="909">
                  <c:v>4.6586970464114303</c:v>
                </c:pt>
                <c:pt idx="910">
                  <c:v>4.6709570708218999</c:v>
                </c:pt>
                <c:pt idx="911">
                  <c:v>4.6858169207591898</c:v>
                </c:pt>
                <c:pt idx="912">
                  <c:v>4.7028513810460701</c:v>
                </c:pt>
                <c:pt idx="913">
                  <c:v>4.7220101605717799</c:v>
                </c:pt>
                <c:pt idx="914">
                  <c:v>4.7225078459674599</c:v>
                </c:pt>
                <c:pt idx="915">
                  <c:v>4.7307819909886</c:v>
                </c:pt>
                <c:pt idx="916">
                  <c:v>4.7365265805404597</c:v>
                </c:pt>
                <c:pt idx="917">
                  <c:v>4.7355343818739497</c:v>
                </c:pt>
                <c:pt idx="918">
                  <c:v>4.7342889759092603</c:v>
                </c:pt>
                <c:pt idx="919">
                  <c:v>4.7329491639346601</c:v>
                </c:pt>
                <c:pt idx="920">
                  <c:v>4.7295399898619301</c:v>
                </c:pt>
                <c:pt idx="921">
                  <c:v>4.7262077181606603</c:v>
                </c:pt>
                <c:pt idx="922">
                  <c:v>4.7331563926947302</c:v>
                </c:pt>
                <c:pt idx="923">
                  <c:v>4.7332560361839198</c:v>
                </c:pt>
                <c:pt idx="924">
                  <c:v>4.73699189820036</c:v>
                </c:pt>
                <c:pt idx="925">
                  <c:v>4.7320182362109398</c:v>
                </c:pt>
                <c:pt idx="926">
                  <c:v>4.7308466412208103</c:v>
                </c:pt>
                <c:pt idx="927">
                  <c:v>4.7306588423270002</c:v>
                </c:pt>
                <c:pt idx="928">
                  <c:v>4.72699850331432</c:v>
                </c:pt>
                <c:pt idx="929">
                  <c:v>4.7360756747572497</c:v>
                </c:pt>
                <c:pt idx="930">
                  <c:v>4.7357478712736896</c:v>
                </c:pt>
                <c:pt idx="931">
                  <c:v>4.7465889402490502</c:v>
                </c:pt>
                <c:pt idx="932">
                  <c:v>4.7588472266568704</c:v>
                </c:pt>
                <c:pt idx="933">
                  <c:v>4.7819387970720699</c:v>
                </c:pt>
                <c:pt idx="934">
                  <c:v>4.7785223961646901</c:v>
                </c:pt>
                <c:pt idx="935">
                  <c:v>4.7856458339805403</c:v>
                </c:pt>
                <c:pt idx="936">
                  <c:v>4.7900223010593201</c:v>
                </c:pt>
                <c:pt idx="937">
                  <c:v>4.7863215076466696</c:v>
                </c:pt>
                <c:pt idx="938">
                  <c:v>4.8103341296709203</c:v>
                </c:pt>
                <c:pt idx="939">
                  <c:v>4.8141501607602999</c:v>
                </c:pt>
                <c:pt idx="940">
                  <c:v>4.8196308154207701</c:v>
                </c:pt>
                <c:pt idx="941">
                  <c:v>4.8232886133908304</c:v>
                </c:pt>
                <c:pt idx="942">
                  <c:v>4.8289773530275202</c:v>
                </c:pt>
                <c:pt idx="943">
                  <c:v>4.8256976082968199</c:v>
                </c:pt>
                <c:pt idx="944">
                  <c:v>4.8283468431730299</c:v>
                </c:pt>
                <c:pt idx="945">
                  <c:v>4.83668688376072</c:v>
                </c:pt>
                <c:pt idx="946">
                  <c:v>4.84900825501248</c:v>
                </c:pt>
                <c:pt idx="947">
                  <c:v>4.8465948302071302</c:v>
                </c:pt>
                <c:pt idx="948">
                  <c:v>4.8444548796393399</c:v>
                </c:pt>
                <c:pt idx="949">
                  <c:v>4.8430896766361498</c:v>
                </c:pt>
                <c:pt idx="950">
                  <c:v>4.8417412620372096</c:v>
                </c:pt>
                <c:pt idx="951">
                  <c:v>4.8631038942324301</c:v>
                </c:pt>
                <c:pt idx="952">
                  <c:v>4.8745600757059604</c:v>
                </c:pt>
                <c:pt idx="953">
                  <c:v>4.8927204655499397</c:v>
                </c:pt>
                <c:pt idx="954">
                  <c:v>4.8922174018345403</c:v>
                </c:pt>
                <c:pt idx="955">
                  <c:v>4.8931671282331797</c:v>
                </c:pt>
                <c:pt idx="956">
                  <c:v>4.8892819205869502</c:v>
                </c:pt>
                <c:pt idx="957">
                  <c:v>4.8946246148620602</c:v>
                </c:pt>
                <c:pt idx="958">
                  <c:v>4.9004048672494598</c:v>
                </c:pt>
                <c:pt idx="959">
                  <c:v>4.90344912184558</c:v>
                </c:pt>
                <c:pt idx="960">
                  <c:v>4.91933511202466</c:v>
                </c:pt>
                <c:pt idx="961">
                  <c:v>4.9197456817517899</c:v>
                </c:pt>
                <c:pt idx="962">
                  <c:v>4.93264270925728</c:v>
                </c:pt>
                <c:pt idx="963">
                  <c:v>4.92966290160971</c:v>
                </c:pt>
                <c:pt idx="964">
                  <c:v>4.9423359310123001</c:v>
                </c:pt>
                <c:pt idx="965">
                  <c:v>4.9480476977073504</c:v>
                </c:pt>
                <c:pt idx="966">
                  <c:v>4.9617829741766197</c:v>
                </c:pt>
                <c:pt idx="967">
                  <c:v>4.95871607837885</c:v>
                </c:pt>
                <c:pt idx="968">
                  <c:v>4.9552677383255199</c:v>
                </c:pt>
                <c:pt idx="969">
                  <c:v>4.96577533286447</c:v>
                </c:pt>
                <c:pt idx="970">
                  <c:v>4.9635739995997303</c:v>
                </c:pt>
                <c:pt idx="971">
                  <c:v>4.9725655096922798</c:v>
                </c:pt>
                <c:pt idx="972">
                  <c:v>4.9800920549738903</c:v>
                </c:pt>
                <c:pt idx="973">
                  <c:v>4.9765167769487801</c:v>
                </c:pt>
                <c:pt idx="974">
                  <c:v>4.9799762240870598</c:v>
                </c:pt>
                <c:pt idx="975">
                  <c:v>4.9873592873850301</c:v>
                </c:pt>
                <c:pt idx="976">
                  <c:v>4.9824073863291396</c:v>
                </c:pt>
                <c:pt idx="977">
                  <c:v>4.9994091072627196</c:v>
                </c:pt>
                <c:pt idx="978">
                  <c:v>4.9975456294856802</c:v>
                </c:pt>
                <c:pt idx="979">
                  <c:v>4.9978414627339696</c:v>
                </c:pt>
                <c:pt idx="980">
                  <c:v>5.0088412382441696</c:v>
                </c:pt>
                <c:pt idx="981">
                  <c:v>5.0181586071758497</c:v>
                </c:pt>
                <c:pt idx="982">
                  <c:v>5.0198457328577302</c:v>
                </c:pt>
                <c:pt idx="983">
                  <c:v>5.0279097703625197</c:v>
                </c:pt>
                <c:pt idx="984">
                  <c:v>5.0506465042175197</c:v>
                </c:pt>
                <c:pt idx="985">
                  <c:v>5.0518803323122503</c:v>
                </c:pt>
                <c:pt idx="986">
                  <c:v>5.0520777161102099</c:v>
                </c:pt>
                <c:pt idx="987">
                  <c:v>5.0520925103110601</c:v>
                </c:pt>
                <c:pt idx="988">
                  <c:v>5.0597472081921202</c:v>
                </c:pt>
                <c:pt idx="989">
                  <c:v>5.0690157910679599</c:v>
                </c:pt>
                <c:pt idx="990">
                  <c:v>5.0639081519607601</c:v>
                </c:pt>
                <c:pt idx="991">
                  <c:v>5.06149456111687</c:v>
                </c:pt>
                <c:pt idx="992">
                  <c:v>5.0621960782199604</c:v>
                </c:pt>
                <c:pt idx="993">
                  <c:v>5.0589458099474598</c:v>
                </c:pt>
                <c:pt idx="994">
                  <c:v>5.0578421151231803</c:v>
                </c:pt>
                <c:pt idx="995">
                  <c:v>5.0677736282051997</c:v>
                </c:pt>
                <c:pt idx="996">
                  <c:v>5.08066030828713</c:v>
                </c:pt>
                <c:pt idx="997">
                  <c:v>5.0784930065987304</c:v>
                </c:pt>
                <c:pt idx="998">
                  <c:v>5.0790371323010897</c:v>
                </c:pt>
                <c:pt idx="999">
                  <c:v>5.0982975695646697</c:v>
                </c:pt>
                <c:pt idx="1000">
                  <c:v>5.10051209169242</c:v>
                </c:pt>
                <c:pt idx="1001">
                  <c:v>5.1071991584253498</c:v>
                </c:pt>
                <c:pt idx="1002">
                  <c:v>5.1121397340008903</c:v>
                </c:pt>
                <c:pt idx="1003">
                  <c:v>5.1102685909455801</c:v>
                </c:pt>
                <c:pt idx="1004">
                  <c:v>5.1066314193705198</c:v>
                </c:pt>
                <c:pt idx="1005">
                  <c:v>5.1205468318942202</c:v>
                </c:pt>
                <c:pt idx="1006">
                  <c:v>5.1277112798341502</c:v>
                </c:pt>
                <c:pt idx="1007">
                  <c:v>5.1286553527240004</c:v>
                </c:pt>
                <c:pt idx="1008">
                  <c:v>5.1293174312729697</c:v>
                </c:pt>
                <c:pt idx="1009">
                  <c:v>5.1369788620559804</c:v>
                </c:pt>
                <c:pt idx="1010">
                  <c:v>5.1434109131852299</c:v>
                </c:pt>
                <c:pt idx="1011">
                  <c:v>5.1488520707944598</c:v>
                </c:pt>
                <c:pt idx="1012">
                  <c:v>5.1532305938373799</c:v>
                </c:pt>
                <c:pt idx="1013">
                  <c:v>5.1568453142516804</c:v>
                </c:pt>
                <c:pt idx="1014">
                  <c:v>5.1555920286667103</c:v>
                </c:pt>
                <c:pt idx="1015">
                  <c:v>5.1521993098966599</c:v>
                </c:pt>
                <c:pt idx="1016">
                  <c:v>5.1604142541500098</c:v>
                </c:pt>
                <c:pt idx="1017">
                  <c:v>5.1601550125165501</c:v>
                </c:pt>
                <c:pt idx="1018">
                  <c:v>5.1716426094510801</c:v>
                </c:pt>
                <c:pt idx="1019">
                  <c:v>5.1785283819223498</c:v>
                </c:pt>
                <c:pt idx="1020">
                  <c:v>5.1981417675485302</c:v>
                </c:pt>
                <c:pt idx="1021">
                  <c:v>5.1954850876304004</c:v>
                </c:pt>
                <c:pt idx="1022">
                  <c:v>5.1991690442034297</c:v>
                </c:pt>
                <c:pt idx="1023">
                  <c:v>5.20588467544402</c:v>
                </c:pt>
                <c:pt idx="1024">
                  <c:v>5.2125499046536499</c:v>
                </c:pt>
                <c:pt idx="1025">
                  <c:v>5.2137264674416803</c:v>
                </c:pt>
                <c:pt idx="1026">
                  <c:v>5.2095825984690496</c:v>
                </c:pt>
                <c:pt idx="1027">
                  <c:v>5.2420940764825197</c:v>
                </c:pt>
                <c:pt idx="1028">
                  <c:v>5.2540743386714004</c:v>
                </c:pt>
                <c:pt idx="1029">
                  <c:v>5.2494652559741404</c:v>
                </c:pt>
                <c:pt idx="1030">
                  <c:v>5.2531543906328002</c:v>
                </c:pt>
                <c:pt idx="1031">
                  <c:v>5.2608031913409903</c:v>
                </c:pt>
                <c:pt idx="1032">
                  <c:v>5.2630492798460899</c:v>
                </c:pt>
                <c:pt idx="1033">
                  <c:v>5.2598046189777499</c:v>
                </c:pt>
                <c:pt idx="1034">
                  <c:v>5.2705756094441298</c:v>
                </c:pt>
                <c:pt idx="1035">
                  <c:v>5.2826731734801404</c:v>
                </c:pt>
                <c:pt idx="1036">
                  <c:v>5.2958591240412396</c:v>
                </c:pt>
                <c:pt idx="1037">
                  <c:v>5.2986477561977701</c:v>
                </c:pt>
                <c:pt idx="1038">
                  <c:v>5.3145885361185004</c:v>
                </c:pt>
                <c:pt idx="1039">
                  <c:v>5.3352765444761996</c:v>
                </c:pt>
                <c:pt idx="1040">
                  <c:v>5.3440848450861296</c:v>
                </c:pt>
                <c:pt idx="1041">
                  <c:v>5.3583177974646397</c:v>
                </c:pt>
                <c:pt idx="1042">
                  <c:v>5.3710746404815897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7427352"/>
        <c:axId val="247427744"/>
      </c:scatterChart>
      <c:valAx>
        <c:axId val="247427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427744"/>
        <c:crosses val="autoZero"/>
        <c:crossBetween val="midCat"/>
      </c:valAx>
      <c:valAx>
        <c:axId val="24742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427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diffT_mse!$A$11:$A$5530</c:f>
              <c:numCache>
                <c:formatCode>0.00E+00</c:formatCode>
                <c:ptCount val="552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35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39</c:v>
                </c:pt>
                <c:pt idx="29">
                  <c:v>40</c:v>
                </c:pt>
                <c:pt idx="30">
                  <c:v>41</c:v>
                </c:pt>
                <c:pt idx="31">
                  <c:v>42</c:v>
                </c:pt>
                <c:pt idx="32">
                  <c:v>43</c:v>
                </c:pt>
                <c:pt idx="33">
                  <c:v>44</c:v>
                </c:pt>
                <c:pt idx="34">
                  <c:v>45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49</c:v>
                </c:pt>
                <c:pt idx="39">
                  <c:v>50</c:v>
                </c:pt>
                <c:pt idx="40">
                  <c:v>51</c:v>
                </c:pt>
                <c:pt idx="41">
                  <c:v>52</c:v>
                </c:pt>
                <c:pt idx="42">
                  <c:v>53</c:v>
                </c:pt>
                <c:pt idx="43">
                  <c:v>54</c:v>
                </c:pt>
                <c:pt idx="44">
                  <c:v>55</c:v>
                </c:pt>
                <c:pt idx="45">
                  <c:v>56</c:v>
                </c:pt>
                <c:pt idx="46">
                  <c:v>57</c:v>
                </c:pt>
                <c:pt idx="47">
                  <c:v>58</c:v>
                </c:pt>
                <c:pt idx="48">
                  <c:v>59</c:v>
                </c:pt>
                <c:pt idx="49">
                  <c:v>60</c:v>
                </c:pt>
                <c:pt idx="50">
                  <c:v>61</c:v>
                </c:pt>
                <c:pt idx="51">
                  <c:v>62</c:v>
                </c:pt>
                <c:pt idx="52">
                  <c:v>63</c:v>
                </c:pt>
                <c:pt idx="53">
                  <c:v>64</c:v>
                </c:pt>
                <c:pt idx="54">
                  <c:v>65</c:v>
                </c:pt>
                <c:pt idx="55">
                  <c:v>66</c:v>
                </c:pt>
                <c:pt idx="56">
                  <c:v>67</c:v>
                </c:pt>
                <c:pt idx="57">
                  <c:v>68</c:v>
                </c:pt>
                <c:pt idx="58">
                  <c:v>69</c:v>
                </c:pt>
                <c:pt idx="59">
                  <c:v>70</c:v>
                </c:pt>
                <c:pt idx="60">
                  <c:v>71</c:v>
                </c:pt>
                <c:pt idx="61">
                  <c:v>72</c:v>
                </c:pt>
                <c:pt idx="62">
                  <c:v>73</c:v>
                </c:pt>
                <c:pt idx="63">
                  <c:v>74</c:v>
                </c:pt>
                <c:pt idx="64">
                  <c:v>75</c:v>
                </c:pt>
                <c:pt idx="65">
                  <c:v>76</c:v>
                </c:pt>
                <c:pt idx="66">
                  <c:v>77</c:v>
                </c:pt>
                <c:pt idx="67">
                  <c:v>78</c:v>
                </c:pt>
                <c:pt idx="68">
                  <c:v>79</c:v>
                </c:pt>
                <c:pt idx="69">
                  <c:v>80</c:v>
                </c:pt>
                <c:pt idx="70">
                  <c:v>81</c:v>
                </c:pt>
                <c:pt idx="71">
                  <c:v>82</c:v>
                </c:pt>
                <c:pt idx="72">
                  <c:v>83</c:v>
                </c:pt>
                <c:pt idx="73">
                  <c:v>84</c:v>
                </c:pt>
                <c:pt idx="74">
                  <c:v>85</c:v>
                </c:pt>
                <c:pt idx="75">
                  <c:v>86</c:v>
                </c:pt>
                <c:pt idx="76">
                  <c:v>87</c:v>
                </c:pt>
                <c:pt idx="77">
                  <c:v>88</c:v>
                </c:pt>
                <c:pt idx="78">
                  <c:v>89</c:v>
                </c:pt>
                <c:pt idx="79">
                  <c:v>90</c:v>
                </c:pt>
                <c:pt idx="80">
                  <c:v>91</c:v>
                </c:pt>
                <c:pt idx="81">
                  <c:v>92</c:v>
                </c:pt>
                <c:pt idx="82">
                  <c:v>93</c:v>
                </c:pt>
                <c:pt idx="83">
                  <c:v>94</c:v>
                </c:pt>
                <c:pt idx="84">
                  <c:v>95</c:v>
                </c:pt>
                <c:pt idx="85">
                  <c:v>96</c:v>
                </c:pt>
                <c:pt idx="86">
                  <c:v>97</c:v>
                </c:pt>
                <c:pt idx="87">
                  <c:v>98</c:v>
                </c:pt>
                <c:pt idx="88">
                  <c:v>99</c:v>
                </c:pt>
                <c:pt idx="89">
                  <c:v>100</c:v>
                </c:pt>
                <c:pt idx="90">
                  <c:v>101</c:v>
                </c:pt>
                <c:pt idx="91">
                  <c:v>102</c:v>
                </c:pt>
                <c:pt idx="92">
                  <c:v>103</c:v>
                </c:pt>
                <c:pt idx="93">
                  <c:v>104</c:v>
                </c:pt>
                <c:pt idx="94">
                  <c:v>105</c:v>
                </c:pt>
                <c:pt idx="95">
                  <c:v>106</c:v>
                </c:pt>
                <c:pt idx="96">
                  <c:v>107</c:v>
                </c:pt>
                <c:pt idx="97">
                  <c:v>108</c:v>
                </c:pt>
                <c:pt idx="98">
                  <c:v>109</c:v>
                </c:pt>
                <c:pt idx="99">
                  <c:v>110</c:v>
                </c:pt>
                <c:pt idx="100">
                  <c:v>111</c:v>
                </c:pt>
                <c:pt idx="101">
                  <c:v>112</c:v>
                </c:pt>
                <c:pt idx="102">
                  <c:v>113</c:v>
                </c:pt>
                <c:pt idx="103">
                  <c:v>114</c:v>
                </c:pt>
                <c:pt idx="104">
                  <c:v>115</c:v>
                </c:pt>
                <c:pt idx="105">
                  <c:v>116</c:v>
                </c:pt>
                <c:pt idx="106">
                  <c:v>117</c:v>
                </c:pt>
                <c:pt idx="107">
                  <c:v>118</c:v>
                </c:pt>
                <c:pt idx="108">
                  <c:v>119</c:v>
                </c:pt>
                <c:pt idx="109">
                  <c:v>120</c:v>
                </c:pt>
                <c:pt idx="110">
                  <c:v>121</c:v>
                </c:pt>
                <c:pt idx="111">
                  <c:v>122</c:v>
                </c:pt>
                <c:pt idx="112">
                  <c:v>123</c:v>
                </c:pt>
                <c:pt idx="113">
                  <c:v>124</c:v>
                </c:pt>
                <c:pt idx="114">
                  <c:v>125</c:v>
                </c:pt>
                <c:pt idx="115">
                  <c:v>126</c:v>
                </c:pt>
                <c:pt idx="116">
                  <c:v>127</c:v>
                </c:pt>
                <c:pt idx="117">
                  <c:v>128</c:v>
                </c:pt>
                <c:pt idx="118">
                  <c:v>129</c:v>
                </c:pt>
                <c:pt idx="119">
                  <c:v>130</c:v>
                </c:pt>
                <c:pt idx="120">
                  <c:v>131</c:v>
                </c:pt>
                <c:pt idx="121">
                  <c:v>132</c:v>
                </c:pt>
                <c:pt idx="122">
                  <c:v>133</c:v>
                </c:pt>
                <c:pt idx="123">
                  <c:v>134</c:v>
                </c:pt>
                <c:pt idx="124">
                  <c:v>135</c:v>
                </c:pt>
                <c:pt idx="125">
                  <c:v>136</c:v>
                </c:pt>
                <c:pt idx="126">
                  <c:v>137</c:v>
                </c:pt>
                <c:pt idx="127">
                  <c:v>138</c:v>
                </c:pt>
                <c:pt idx="128">
                  <c:v>139</c:v>
                </c:pt>
                <c:pt idx="129">
                  <c:v>140</c:v>
                </c:pt>
                <c:pt idx="130">
                  <c:v>141</c:v>
                </c:pt>
                <c:pt idx="131">
                  <c:v>142</c:v>
                </c:pt>
                <c:pt idx="132">
                  <c:v>143</c:v>
                </c:pt>
                <c:pt idx="133">
                  <c:v>144</c:v>
                </c:pt>
                <c:pt idx="134">
                  <c:v>145</c:v>
                </c:pt>
                <c:pt idx="135">
                  <c:v>146</c:v>
                </c:pt>
                <c:pt idx="136">
                  <c:v>147</c:v>
                </c:pt>
                <c:pt idx="137">
                  <c:v>148</c:v>
                </c:pt>
                <c:pt idx="138">
                  <c:v>149</c:v>
                </c:pt>
                <c:pt idx="139">
                  <c:v>150</c:v>
                </c:pt>
                <c:pt idx="140">
                  <c:v>151</c:v>
                </c:pt>
                <c:pt idx="141">
                  <c:v>152</c:v>
                </c:pt>
                <c:pt idx="142">
                  <c:v>153</c:v>
                </c:pt>
                <c:pt idx="143">
                  <c:v>154</c:v>
                </c:pt>
                <c:pt idx="144">
                  <c:v>155</c:v>
                </c:pt>
                <c:pt idx="145">
                  <c:v>156</c:v>
                </c:pt>
                <c:pt idx="146">
                  <c:v>157</c:v>
                </c:pt>
                <c:pt idx="147">
                  <c:v>158</c:v>
                </c:pt>
                <c:pt idx="148">
                  <c:v>159</c:v>
                </c:pt>
                <c:pt idx="149">
                  <c:v>160</c:v>
                </c:pt>
                <c:pt idx="150">
                  <c:v>161</c:v>
                </c:pt>
                <c:pt idx="151">
                  <c:v>162</c:v>
                </c:pt>
                <c:pt idx="152">
                  <c:v>163</c:v>
                </c:pt>
                <c:pt idx="153">
                  <c:v>164</c:v>
                </c:pt>
                <c:pt idx="154">
                  <c:v>165</c:v>
                </c:pt>
                <c:pt idx="155">
                  <c:v>166</c:v>
                </c:pt>
                <c:pt idx="156">
                  <c:v>167</c:v>
                </c:pt>
                <c:pt idx="157">
                  <c:v>168</c:v>
                </c:pt>
                <c:pt idx="158">
                  <c:v>169</c:v>
                </c:pt>
                <c:pt idx="159">
                  <c:v>170</c:v>
                </c:pt>
                <c:pt idx="160">
                  <c:v>171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187</c:v>
                </c:pt>
                <c:pt idx="177">
                  <c:v>188</c:v>
                </c:pt>
                <c:pt idx="178">
                  <c:v>189</c:v>
                </c:pt>
                <c:pt idx="179">
                  <c:v>190</c:v>
                </c:pt>
                <c:pt idx="180">
                  <c:v>191</c:v>
                </c:pt>
                <c:pt idx="181">
                  <c:v>192</c:v>
                </c:pt>
                <c:pt idx="182">
                  <c:v>193</c:v>
                </c:pt>
                <c:pt idx="183">
                  <c:v>194</c:v>
                </c:pt>
                <c:pt idx="184">
                  <c:v>195</c:v>
                </c:pt>
                <c:pt idx="185">
                  <c:v>196</c:v>
                </c:pt>
                <c:pt idx="186">
                  <c:v>197</c:v>
                </c:pt>
                <c:pt idx="187">
                  <c:v>198</c:v>
                </c:pt>
                <c:pt idx="188">
                  <c:v>199</c:v>
                </c:pt>
                <c:pt idx="189">
                  <c:v>200</c:v>
                </c:pt>
                <c:pt idx="190">
                  <c:v>201</c:v>
                </c:pt>
                <c:pt idx="191">
                  <c:v>202</c:v>
                </c:pt>
                <c:pt idx="192">
                  <c:v>203</c:v>
                </c:pt>
                <c:pt idx="193">
                  <c:v>204</c:v>
                </c:pt>
                <c:pt idx="194">
                  <c:v>205</c:v>
                </c:pt>
                <c:pt idx="195">
                  <c:v>206</c:v>
                </c:pt>
                <c:pt idx="196">
                  <c:v>207</c:v>
                </c:pt>
                <c:pt idx="197">
                  <c:v>208</c:v>
                </c:pt>
                <c:pt idx="198">
                  <c:v>209</c:v>
                </c:pt>
                <c:pt idx="199">
                  <c:v>210</c:v>
                </c:pt>
                <c:pt idx="200">
                  <c:v>211</c:v>
                </c:pt>
                <c:pt idx="201">
                  <c:v>212</c:v>
                </c:pt>
                <c:pt idx="202">
                  <c:v>213</c:v>
                </c:pt>
                <c:pt idx="203">
                  <c:v>214</c:v>
                </c:pt>
                <c:pt idx="204">
                  <c:v>215</c:v>
                </c:pt>
                <c:pt idx="205">
                  <c:v>216</c:v>
                </c:pt>
                <c:pt idx="206">
                  <c:v>217</c:v>
                </c:pt>
                <c:pt idx="207">
                  <c:v>218</c:v>
                </c:pt>
                <c:pt idx="208">
                  <c:v>219</c:v>
                </c:pt>
                <c:pt idx="209">
                  <c:v>220</c:v>
                </c:pt>
                <c:pt idx="210">
                  <c:v>221</c:v>
                </c:pt>
                <c:pt idx="211">
                  <c:v>222</c:v>
                </c:pt>
                <c:pt idx="212">
                  <c:v>223</c:v>
                </c:pt>
                <c:pt idx="213">
                  <c:v>224</c:v>
                </c:pt>
                <c:pt idx="214">
                  <c:v>225</c:v>
                </c:pt>
                <c:pt idx="215">
                  <c:v>226</c:v>
                </c:pt>
                <c:pt idx="216">
                  <c:v>227</c:v>
                </c:pt>
                <c:pt idx="217">
                  <c:v>228</c:v>
                </c:pt>
                <c:pt idx="218">
                  <c:v>229</c:v>
                </c:pt>
                <c:pt idx="219">
                  <c:v>230</c:v>
                </c:pt>
                <c:pt idx="220">
                  <c:v>231</c:v>
                </c:pt>
                <c:pt idx="221">
                  <c:v>232</c:v>
                </c:pt>
                <c:pt idx="222">
                  <c:v>233</c:v>
                </c:pt>
                <c:pt idx="223">
                  <c:v>234</c:v>
                </c:pt>
                <c:pt idx="224">
                  <c:v>235</c:v>
                </c:pt>
                <c:pt idx="225">
                  <c:v>236</c:v>
                </c:pt>
                <c:pt idx="226">
                  <c:v>237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241</c:v>
                </c:pt>
                <c:pt idx="231">
                  <c:v>242</c:v>
                </c:pt>
                <c:pt idx="232">
                  <c:v>243</c:v>
                </c:pt>
                <c:pt idx="233">
                  <c:v>244</c:v>
                </c:pt>
                <c:pt idx="234">
                  <c:v>245</c:v>
                </c:pt>
                <c:pt idx="235">
                  <c:v>246</c:v>
                </c:pt>
                <c:pt idx="236">
                  <c:v>247</c:v>
                </c:pt>
                <c:pt idx="237">
                  <c:v>248</c:v>
                </c:pt>
                <c:pt idx="238">
                  <c:v>249</c:v>
                </c:pt>
                <c:pt idx="239">
                  <c:v>250</c:v>
                </c:pt>
                <c:pt idx="240">
                  <c:v>251</c:v>
                </c:pt>
                <c:pt idx="241">
                  <c:v>252</c:v>
                </c:pt>
                <c:pt idx="242">
                  <c:v>253</c:v>
                </c:pt>
                <c:pt idx="243">
                  <c:v>254</c:v>
                </c:pt>
                <c:pt idx="244">
                  <c:v>255</c:v>
                </c:pt>
                <c:pt idx="245">
                  <c:v>256</c:v>
                </c:pt>
                <c:pt idx="246">
                  <c:v>257</c:v>
                </c:pt>
                <c:pt idx="247">
                  <c:v>258</c:v>
                </c:pt>
                <c:pt idx="248">
                  <c:v>259</c:v>
                </c:pt>
                <c:pt idx="249">
                  <c:v>260</c:v>
                </c:pt>
                <c:pt idx="250">
                  <c:v>261</c:v>
                </c:pt>
                <c:pt idx="251">
                  <c:v>262</c:v>
                </c:pt>
                <c:pt idx="252">
                  <c:v>263</c:v>
                </c:pt>
                <c:pt idx="253">
                  <c:v>264</c:v>
                </c:pt>
                <c:pt idx="254">
                  <c:v>265</c:v>
                </c:pt>
                <c:pt idx="255">
                  <c:v>266</c:v>
                </c:pt>
                <c:pt idx="256">
                  <c:v>267</c:v>
                </c:pt>
                <c:pt idx="257">
                  <c:v>268</c:v>
                </c:pt>
                <c:pt idx="258">
                  <c:v>269</c:v>
                </c:pt>
                <c:pt idx="259">
                  <c:v>270</c:v>
                </c:pt>
                <c:pt idx="260">
                  <c:v>271</c:v>
                </c:pt>
                <c:pt idx="261">
                  <c:v>272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276</c:v>
                </c:pt>
                <c:pt idx="266">
                  <c:v>277</c:v>
                </c:pt>
                <c:pt idx="267">
                  <c:v>278</c:v>
                </c:pt>
                <c:pt idx="268">
                  <c:v>279</c:v>
                </c:pt>
                <c:pt idx="269">
                  <c:v>280</c:v>
                </c:pt>
                <c:pt idx="270">
                  <c:v>281</c:v>
                </c:pt>
                <c:pt idx="271">
                  <c:v>282</c:v>
                </c:pt>
                <c:pt idx="272">
                  <c:v>283</c:v>
                </c:pt>
                <c:pt idx="273">
                  <c:v>284</c:v>
                </c:pt>
                <c:pt idx="274">
                  <c:v>285</c:v>
                </c:pt>
                <c:pt idx="275">
                  <c:v>286</c:v>
                </c:pt>
                <c:pt idx="276">
                  <c:v>287</c:v>
                </c:pt>
                <c:pt idx="277">
                  <c:v>288</c:v>
                </c:pt>
                <c:pt idx="278">
                  <c:v>289</c:v>
                </c:pt>
                <c:pt idx="279">
                  <c:v>290</c:v>
                </c:pt>
                <c:pt idx="280">
                  <c:v>291</c:v>
                </c:pt>
                <c:pt idx="281">
                  <c:v>292</c:v>
                </c:pt>
                <c:pt idx="282">
                  <c:v>293</c:v>
                </c:pt>
                <c:pt idx="283">
                  <c:v>294</c:v>
                </c:pt>
                <c:pt idx="284">
                  <c:v>295</c:v>
                </c:pt>
                <c:pt idx="285">
                  <c:v>296</c:v>
                </c:pt>
                <c:pt idx="286">
                  <c:v>297</c:v>
                </c:pt>
                <c:pt idx="287">
                  <c:v>298</c:v>
                </c:pt>
                <c:pt idx="288">
                  <c:v>299</c:v>
                </c:pt>
                <c:pt idx="289">
                  <c:v>300</c:v>
                </c:pt>
                <c:pt idx="290">
                  <c:v>301</c:v>
                </c:pt>
                <c:pt idx="291">
                  <c:v>302</c:v>
                </c:pt>
                <c:pt idx="292">
                  <c:v>303</c:v>
                </c:pt>
                <c:pt idx="293">
                  <c:v>304</c:v>
                </c:pt>
                <c:pt idx="294">
                  <c:v>305</c:v>
                </c:pt>
                <c:pt idx="295">
                  <c:v>306</c:v>
                </c:pt>
                <c:pt idx="296">
                  <c:v>307</c:v>
                </c:pt>
                <c:pt idx="297">
                  <c:v>308</c:v>
                </c:pt>
                <c:pt idx="298">
                  <c:v>309</c:v>
                </c:pt>
                <c:pt idx="299">
                  <c:v>310</c:v>
                </c:pt>
                <c:pt idx="300">
                  <c:v>311</c:v>
                </c:pt>
                <c:pt idx="301">
                  <c:v>312</c:v>
                </c:pt>
                <c:pt idx="302">
                  <c:v>313</c:v>
                </c:pt>
                <c:pt idx="303">
                  <c:v>314</c:v>
                </c:pt>
                <c:pt idx="304">
                  <c:v>315</c:v>
                </c:pt>
                <c:pt idx="305">
                  <c:v>316</c:v>
                </c:pt>
                <c:pt idx="306">
                  <c:v>317</c:v>
                </c:pt>
                <c:pt idx="307">
                  <c:v>318</c:v>
                </c:pt>
                <c:pt idx="308">
                  <c:v>319</c:v>
                </c:pt>
                <c:pt idx="309">
                  <c:v>320</c:v>
                </c:pt>
                <c:pt idx="310">
                  <c:v>321</c:v>
                </c:pt>
                <c:pt idx="311">
                  <c:v>322</c:v>
                </c:pt>
                <c:pt idx="312">
                  <c:v>323</c:v>
                </c:pt>
                <c:pt idx="313">
                  <c:v>324</c:v>
                </c:pt>
                <c:pt idx="314">
                  <c:v>325</c:v>
                </c:pt>
                <c:pt idx="315">
                  <c:v>326</c:v>
                </c:pt>
                <c:pt idx="316">
                  <c:v>327</c:v>
                </c:pt>
                <c:pt idx="317">
                  <c:v>328</c:v>
                </c:pt>
                <c:pt idx="318">
                  <c:v>329</c:v>
                </c:pt>
                <c:pt idx="319">
                  <c:v>330</c:v>
                </c:pt>
                <c:pt idx="320">
                  <c:v>331</c:v>
                </c:pt>
                <c:pt idx="321">
                  <c:v>332</c:v>
                </c:pt>
                <c:pt idx="322">
                  <c:v>333</c:v>
                </c:pt>
                <c:pt idx="323">
                  <c:v>334</c:v>
                </c:pt>
                <c:pt idx="324">
                  <c:v>335</c:v>
                </c:pt>
                <c:pt idx="325">
                  <c:v>336</c:v>
                </c:pt>
                <c:pt idx="326">
                  <c:v>337</c:v>
                </c:pt>
                <c:pt idx="327">
                  <c:v>338</c:v>
                </c:pt>
                <c:pt idx="328">
                  <c:v>339</c:v>
                </c:pt>
                <c:pt idx="329">
                  <c:v>340</c:v>
                </c:pt>
                <c:pt idx="330">
                  <c:v>341</c:v>
                </c:pt>
                <c:pt idx="331">
                  <c:v>342</c:v>
                </c:pt>
                <c:pt idx="332">
                  <c:v>343</c:v>
                </c:pt>
                <c:pt idx="333">
                  <c:v>344</c:v>
                </c:pt>
                <c:pt idx="334">
                  <c:v>345</c:v>
                </c:pt>
                <c:pt idx="335">
                  <c:v>346</c:v>
                </c:pt>
                <c:pt idx="336">
                  <c:v>347</c:v>
                </c:pt>
                <c:pt idx="337">
                  <c:v>348</c:v>
                </c:pt>
                <c:pt idx="338">
                  <c:v>349</c:v>
                </c:pt>
                <c:pt idx="339">
                  <c:v>350</c:v>
                </c:pt>
                <c:pt idx="340">
                  <c:v>351</c:v>
                </c:pt>
                <c:pt idx="341">
                  <c:v>352</c:v>
                </c:pt>
                <c:pt idx="342">
                  <c:v>353</c:v>
                </c:pt>
                <c:pt idx="343">
                  <c:v>354</c:v>
                </c:pt>
                <c:pt idx="344">
                  <c:v>355</c:v>
                </c:pt>
                <c:pt idx="345">
                  <c:v>356</c:v>
                </c:pt>
                <c:pt idx="346">
                  <c:v>357</c:v>
                </c:pt>
                <c:pt idx="347">
                  <c:v>358</c:v>
                </c:pt>
                <c:pt idx="348">
                  <c:v>359</c:v>
                </c:pt>
                <c:pt idx="349">
                  <c:v>360</c:v>
                </c:pt>
                <c:pt idx="350">
                  <c:v>361</c:v>
                </c:pt>
                <c:pt idx="351">
                  <c:v>362</c:v>
                </c:pt>
                <c:pt idx="352">
                  <c:v>363</c:v>
                </c:pt>
                <c:pt idx="353">
                  <c:v>364</c:v>
                </c:pt>
                <c:pt idx="354">
                  <c:v>365</c:v>
                </c:pt>
                <c:pt idx="355">
                  <c:v>366</c:v>
                </c:pt>
                <c:pt idx="356">
                  <c:v>367</c:v>
                </c:pt>
                <c:pt idx="357">
                  <c:v>368</c:v>
                </c:pt>
                <c:pt idx="358">
                  <c:v>369</c:v>
                </c:pt>
                <c:pt idx="359">
                  <c:v>370</c:v>
                </c:pt>
                <c:pt idx="360">
                  <c:v>371</c:v>
                </c:pt>
                <c:pt idx="361">
                  <c:v>372</c:v>
                </c:pt>
                <c:pt idx="362">
                  <c:v>373</c:v>
                </c:pt>
                <c:pt idx="363">
                  <c:v>374</c:v>
                </c:pt>
                <c:pt idx="364">
                  <c:v>375</c:v>
                </c:pt>
                <c:pt idx="365">
                  <c:v>376</c:v>
                </c:pt>
                <c:pt idx="366">
                  <c:v>377</c:v>
                </c:pt>
                <c:pt idx="367">
                  <c:v>378</c:v>
                </c:pt>
                <c:pt idx="368">
                  <c:v>379</c:v>
                </c:pt>
                <c:pt idx="369">
                  <c:v>380</c:v>
                </c:pt>
                <c:pt idx="370">
                  <c:v>381</c:v>
                </c:pt>
                <c:pt idx="371">
                  <c:v>382</c:v>
                </c:pt>
                <c:pt idx="372">
                  <c:v>383</c:v>
                </c:pt>
                <c:pt idx="373">
                  <c:v>384</c:v>
                </c:pt>
                <c:pt idx="374">
                  <c:v>385</c:v>
                </c:pt>
                <c:pt idx="375">
                  <c:v>386</c:v>
                </c:pt>
                <c:pt idx="376">
                  <c:v>387</c:v>
                </c:pt>
                <c:pt idx="377">
                  <c:v>388</c:v>
                </c:pt>
                <c:pt idx="378">
                  <c:v>389</c:v>
                </c:pt>
                <c:pt idx="379">
                  <c:v>390</c:v>
                </c:pt>
                <c:pt idx="380">
                  <c:v>391</c:v>
                </c:pt>
                <c:pt idx="381">
                  <c:v>392</c:v>
                </c:pt>
                <c:pt idx="382">
                  <c:v>393</c:v>
                </c:pt>
                <c:pt idx="383">
                  <c:v>394</c:v>
                </c:pt>
                <c:pt idx="384">
                  <c:v>395</c:v>
                </c:pt>
                <c:pt idx="385">
                  <c:v>396</c:v>
                </c:pt>
                <c:pt idx="386">
                  <c:v>397</c:v>
                </c:pt>
                <c:pt idx="387">
                  <c:v>398</c:v>
                </c:pt>
                <c:pt idx="388">
                  <c:v>399</c:v>
                </c:pt>
                <c:pt idx="389">
                  <c:v>400</c:v>
                </c:pt>
                <c:pt idx="390">
                  <c:v>401</c:v>
                </c:pt>
                <c:pt idx="391">
                  <c:v>402</c:v>
                </c:pt>
                <c:pt idx="392">
                  <c:v>403</c:v>
                </c:pt>
                <c:pt idx="393">
                  <c:v>404</c:v>
                </c:pt>
                <c:pt idx="394">
                  <c:v>405</c:v>
                </c:pt>
                <c:pt idx="395">
                  <c:v>406</c:v>
                </c:pt>
                <c:pt idx="396">
                  <c:v>407</c:v>
                </c:pt>
                <c:pt idx="397">
                  <c:v>408</c:v>
                </c:pt>
                <c:pt idx="398">
                  <c:v>409</c:v>
                </c:pt>
                <c:pt idx="399">
                  <c:v>410</c:v>
                </c:pt>
                <c:pt idx="400">
                  <c:v>411</c:v>
                </c:pt>
                <c:pt idx="401">
                  <c:v>412</c:v>
                </c:pt>
                <c:pt idx="402">
                  <c:v>413</c:v>
                </c:pt>
                <c:pt idx="403">
                  <c:v>414</c:v>
                </c:pt>
                <c:pt idx="404">
                  <c:v>415</c:v>
                </c:pt>
                <c:pt idx="405">
                  <c:v>416</c:v>
                </c:pt>
                <c:pt idx="406">
                  <c:v>417</c:v>
                </c:pt>
                <c:pt idx="407">
                  <c:v>418</c:v>
                </c:pt>
                <c:pt idx="408">
                  <c:v>419</c:v>
                </c:pt>
                <c:pt idx="409">
                  <c:v>420</c:v>
                </c:pt>
                <c:pt idx="410">
                  <c:v>421</c:v>
                </c:pt>
                <c:pt idx="411">
                  <c:v>422</c:v>
                </c:pt>
                <c:pt idx="412">
                  <c:v>423</c:v>
                </c:pt>
                <c:pt idx="413">
                  <c:v>424</c:v>
                </c:pt>
                <c:pt idx="414">
                  <c:v>425</c:v>
                </c:pt>
                <c:pt idx="415">
                  <c:v>426</c:v>
                </c:pt>
                <c:pt idx="416">
                  <c:v>427</c:v>
                </c:pt>
                <c:pt idx="417">
                  <c:v>428</c:v>
                </c:pt>
                <c:pt idx="418">
                  <c:v>429</c:v>
                </c:pt>
                <c:pt idx="419">
                  <c:v>430</c:v>
                </c:pt>
                <c:pt idx="420">
                  <c:v>431</c:v>
                </c:pt>
                <c:pt idx="421">
                  <c:v>432</c:v>
                </c:pt>
                <c:pt idx="422">
                  <c:v>433</c:v>
                </c:pt>
                <c:pt idx="423">
                  <c:v>434</c:v>
                </c:pt>
                <c:pt idx="424">
                  <c:v>435</c:v>
                </c:pt>
                <c:pt idx="425">
                  <c:v>436</c:v>
                </c:pt>
                <c:pt idx="426">
                  <c:v>437</c:v>
                </c:pt>
                <c:pt idx="427">
                  <c:v>438</c:v>
                </c:pt>
                <c:pt idx="428">
                  <c:v>439</c:v>
                </c:pt>
                <c:pt idx="429">
                  <c:v>440</c:v>
                </c:pt>
                <c:pt idx="430">
                  <c:v>441</c:v>
                </c:pt>
                <c:pt idx="431">
                  <c:v>442</c:v>
                </c:pt>
                <c:pt idx="432">
                  <c:v>443</c:v>
                </c:pt>
                <c:pt idx="433">
                  <c:v>444</c:v>
                </c:pt>
                <c:pt idx="434">
                  <c:v>445</c:v>
                </c:pt>
                <c:pt idx="435">
                  <c:v>446</c:v>
                </c:pt>
                <c:pt idx="436">
                  <c:v>447</c:v>
                </c:pt>
                <c:pt idx="437">
                  <c:v>448</c:v>
                </c:pt>
                <c:pt idx="438">
                  <c:v>449</c:v>
                </c:pt>
                <c:pt idx="439">
                  <c:v>450</c:v>
                </c:pt>
                <c:pt idx="440">
                  <c:v>451</c:v>
                </c:pt>
                <c:pt idx="441">
                  <c:v>452</c:v>
                </c:pt>
                <c:pt idx="442">
                  <c:v>453</c:v>
                </c:pt>
                <c:pt idx="443">
                  <c:v>454</c:v>
                </c:pt>
                <c:pt idx="444">
                  <c:v>455</c:v>
                </c:pt>
                <c:pt idx="445">
                  <c:v>456</c:v>
                </c:pt>
                <c:pt idx="446">
                  <c:v>457</c:v>
                </c:pt>
                <c:pt idx="447">
                  <c:v>458</c:v>
                </c:pt>
                <c:pt idx="448">
                  <c:v>459</c:v>
                </c:pt>
                <c:pt idx="449">
                  <c:v>460</c:v>
                </c:pt>
                <c:pt idx="450">
                  <c:v>461</c:v>
                </c:pt>
                <c:pt idx="451">
                  <c:v>462</c:v>
                </c:pt>
                <c:pt idx="452">
                  <c:v>463</c:v>
                </c:pt>
                <c:pt idx="453">
                  <c:v>464</c:v>
                </c:pt>
                <c:pt idx="454">
                  <c:v>465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483</c:v>
                </c:pt>
                <c:pt idx="473">
                  <c:v>484</c:v>
                </c:pt>
                <c:pt idx="474">
                  <c:v>485</c:v>
                </c:pt>
                <c:pt idx="475">
                  <c:v>486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493</c:v>
                </c:pt>
                <c:pt idx="483">
                  <c:v>494</c:v>
                </c:pt>
                <c:pt idx="484">
                  <c:v>495</c:v>
                </c:pt>
                <c:pt idx="485">
                  <c:v>496</c:v>
                </c:pt>
                <c:pt idx="486">
                  <c:v>497</c:v>
                </c:pt>
                <c:pt idx="487">
                  <c:v>498</c:v>
                </c:pt>
                <c:pt idx="488">
                  <c:v>499</c:v>
                </c:pt>
                <c:pt idx="489">
                  <c:v>500</c:v>
                </c:pt>
                <c:pt idx="490">
                  <c:v>501</c:v>
                </c:pt>
                <c:pt idx="491">
                  <c:v>502</c:v>
                </c:pt>
                <c:pt idx="492">
                  <c:v>503</c:v>
                </c:pt>
                <c:pt idx="493">
                  <c:v>504</c:v>
                </c:pt>
                <c:pt idx="494">
                  <c:v>505</c:v>
                </c:pt>
                <c:pt idx="495">
                  <c:v>506</c:v>
                </c:pt>
                <c:pt idx="496">
                  <c:v>507</c:v>
                </c:pt>
                <c:pt idx="497">
                  <c:v>508</c:v>
                </c:pt>
                <c:pt idx="498">
                  <c:v>509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517</c:v>
                </c:pt>
                <c:pt idx="507">
                  <c:v>518</c:v>
                </c:pt>
                <c:pt idx="508">
                  <c:v>519</c:v>
                </c:pt>
                <c:pt idx="509">
                  <c:v>520</c:v>
                </c:pt>
                <c:pt idx="510">
                  <c:v>521</c:v>
                </c:pt>
                <c:pt idx="511">
                  <c:v>522</c:v>
                </c:pt>
                <c:pt idx="512">
                  <c:v>523</c:v>
                </c:pt>
                <c:pt idx="513">
                  <c:v>524</c:v>
                </c:pt>
                <c:pt idx="514">
                  <c:v>525</c:v>
                </c:pt>
                <c:pt idx="515">
                  <c:v>526</c:v>
                </c:pt>
                <c:pt idx="516">
                  <c:v>527</c:v>
                </c:pt>
                <c:pt idx="517">
                  <c:v>528</c:v>
                </c:pt>
                <c:pt idx="518">
                  <c:v>529</c:v>
                </c:pt>
                <c:pt idx="519">
                  <c:v>530</c:v>
                </c:pt>
                <c:pt idx="520">
                  <c:v>531</c:v>
                </c:pt>
                <c:pt idx="521">
                  <c:v>532</c:v>
                </c:pt>
                <c:pt idx="522">
                  <c:v>533</c:v>
                </c:pt>
                <c:pt idx="523">
                  <c:v>534</c:v>
                </c:pt>
                <c:pt idx="524">
                  <c:v>535</c:v>
                </c:pt>
                <c:pt idx="525">
                  <c:v>536</c:v>
                </c:pt>
                <c:pt idx="526">
                  <c:v>537</c:v>
                </c:pt>
                <c:pt idx="527">
                  <c:v>538</c:v>
                </c:pt>
                <c:pt idx="528">
                  <c:v>539</c:v>
                </c:pt>
                <c:pt idx="529">
                  <c:v>540</c:v>
                </c:pt>
                <c:pt idx="530">
                  <c:v>541</c:v>
                </c:pt>
                <c:pt idx="531">
                  <c:v>542</c:v>
                </c:pt>
                <c:pt idx="532">
                  <c:v>543</c:v>
                </c:pt>
                <c:pt idx="533">
                  <c:v>544</c:v>
                </c:pt>
                <c:pt idx="534">
                  <c:v>545</c:v>
                </c:pt>
                <c:pt idx="535">
                  <c:v>546</c:v>
                </c:pt>
                <c:pt idx="536">
                  <c:v>547</c:v>
                </c:pt>
                <c:pt idx="537">
                  <c:v>548</c:v>
                </c:pt>
                <c:pt idx="538">
                  <c:v>549</c:v>
                </c:pt>
                <c:pt idx="539">
                  <c:v>550</c:v>
                </c:pt>
                <c:pt idx="540">
                  <c:v>551</c:v>
                </c:pt>
                <c:pt idx="541">
                  <c:v>552</c:v>
                </c:pt>
                <c:pt idx="542">
                  <c:v>553</c:v>
                </c:pt>
                <c:pt idx="543">
                  <c:v>554</c:v>
                </c:pt>
                <c:pt idx="544">
                  <c:v>555</c:v>
                </c:pt>
                <c:pt idx="545">
                  <c:v>556</c:v>
                </c:pt>
                <c:pt idx="546">
                  <c:v>557</c:v>
                </c:pt>
                <c:pt idx="547">
                  <c:v>558</c:v>
                </c:pt>
                <c:pt idx="548">
                  <c:v>559</c:v>
                </c:pt>
                <c:pt idx="549">
                  <c:v>560</c:v>
                </c:pt>
                <c:pt idx="550">
                  <c:v>561</c:v>
                </c:pt>
                <c:pt idx="551">
                  <c:v>562</c:v>
                </c:pt>
                <c:pt idx="552">
                  <c:v>563</c:v>
                </c:pt>
                <c:pt idx="553">
                  <c:v>564</c:v>
                </c:pt>
                <c:pt idx="554">
                  <c:v>565</c:v>
                </c:pt>
                <c:pt idx="555">
                  <c:v>566</c:v>
                </c:pt>
                <c:pt idx="556">
                  <c:v>567</c:v>
                </c:pt>
                <c:pt idx="557">
                  <c:v>568</c:v>
                </c:pt>
                <c:pt idx="558">
                  <c:v>569</c:v>
                </c:pt>
                <c:pt idx="559">
                  <c:v>570</c:v>
                </c:pt>
                <c:pt idx="560">
                  <c:v>571</c:v>
                </c:pt>
                <c:pt idx="561">
                  <c:v>572</c:v>
                </c:pt>
                <c:pt idx="562">
                  <c:v>573</c:v>
                </c:pt>
                <c:pt idx="563">
                  <c:v>574</c:v>
                </c:pt>
                <c:pt idx="564">
                  <c:v>575</c:v>
                </c:pt>
                <c:pt idx="565">
                  <c:v>576</c:v>
                </c:pt>
                <c:pt idx="566">
                  <c:v>577</c:v>
                </c:pt>
                <c:pt idx="567">
                  <c:v>578</c:v>
                </c:pt>
                <c:pt idx="568">
                  <c:v>579</c:v>
                </c:pt>
                <c:pt idx="569">
                  <c:v>580</c:v>
                </c:pt>
                <c:pt idx="570">
                  <c:v>581</c:v>
                </c:pt>
                <c:pt idx="571">
                  <c:v>582</c:v>
                </c:pt>
                <c:pt idx="572">
                  <c:v>583</c:v>
                </c:pt>
                <c:pt idx="573">
                  <c:v>584</c:v>
                </c:pt>
                <c:pt idx="574">
                  <c:v>585</c:v>
                </c:pt>
                <c:pt idx="575">
                  <c:v>586</c:v>
                </c:pt>
                <c:pt idx="576">
                  <c:v>587</c:v>
                </c:pt>
                <c:pt idx="577">
                  <c:v>588</c:v>
                </c:pt>
                <c:pt idx="578">
                  <c:v>589</c:v>
                </c:pt>
                <c:pt idx="579">
                  <c:v>590</c:v>
                </c:pt>
                <c:pt idx="580">
                  <c:v>591</c:v>
                </c:pt>
                <c:pt idx="581">
                  <c:v>592</c:v>
                </c:pt>
                <c:pt idx="582">
                  <c:v>593</c:v>
                </c:pt>
                <c:pt idx="583">
                  <c:v>594</c:v>
                </c:pt>
                <c:pt idx="584">
                  <c:v>595</c:v>
                </c:pt>
                <c:pt idx="585">
                  <c:v>596</c:v>
                </c:pt>
                <c:pt idx="586">
                  <c:v>597</c:v>
                </c:pt>
                <c:pt idx="587">
                  <c:v>598</c:v>
                </c:pt>
                <c:pt idx="588">
                  <c:v>599</c:v>
                </c:pt>
                <c:pt idx="589">
                  <c:v>600</c:v>
                </c:pt>
                <c:pt idx="590">
                  <c:v>601</c:v>
                </c:pt>
                <c:pt idx="591">
                  <c:v>602</c:v>
                </c:pt>
                <c:pt idx="592">
                  <c:v>603</c:v>
                </c:pt>
                <c:pt idx="593">
                  <c:v>604</c:v>
                </c:pt>
                <c:pt idx="594">
                  <c:v>605</c:v>
                </c:pt>
                <c:pt idx="595">
                  <c:v>606</c:v>
                </c:pt>
                <c:pt idx="596">
                  <c:v>607</c:v>
                </c:pt>
                <c:pt idx="597">
                  <c:v>608</c:v>
                </c:pt>
                <c:pt idx="598">
                  <c:v>609</c:v>
                </c:pt>
                <c:pt idx="599">
                  <c:v>610</c:v>
                </c:pt>
                <c:pt idx="600">
                  <c:v>611</c:v>
                </c:pt>
                <c:pt idx="601">
                  <c:v>612</c:v>
                </c:pt>
                <c:pt idx="602">
                  <c:v>613</c:v>
                </c:pt>
                <c:pt idx="603">
                  <c:v>614</c:v>
                </c:pt>
                <c:pt idx="604">
                  <c:v>615</c:v>
                </c:pt>
                <c:pt idx="605">
                  <c:v>616</c:v>
                </c:pt>
                <c:pt idx="606">
                  <c:v>617</c:v>
                </c:pt>
                <c:pt idx="607">
                  <c:v>618</c:v>
                </c:pt>
                <c:pt idx="608">
                  <c:v>619</c:v>
                </c:pt>
                <c:pt idx="609">
                  <c:v>620</c:v>
                </c:pt>
                <c:pt idx="610">
                  <c:v>621</c:v>
                </c:pt>
                <c:pt idx="611">
                  <c:v>622</c:v>
                </c:pt>
                <c:pt idx="612">
                  <c:v>623</c:v>
                </c:pt>
                <c:pt idx="613">
                  <c:v>624</c:v>
                </c:pt>
                <c:pt idx="614">
                  <c:v>625</c:v>
                </c:pt>
                <c:pt idx="615">
                  <c:v>626</c:v>
                </c:pt>
                <c:pt idx="616">
                  <c:v>627</c:v>
                </c:pt>
                <c:pt idx="617">
                  <c:v>628</c:v>
                </c:pt>
                <c:pt idx="618">
                  <c:v>629</c:v>
                </c:pt>
                <c:pt idx="619">
                  <c:v>630</c:v>
                </c:pt>
                <c:pt idx="620">
                  <c:v>631</c:v>
                </c:pt>
                <c:pt idx="621">
                  <c:v>632</c:v>
                </c:pt>
                <c:pt idx="622">
                  <c:v>633</c:v>
                </c:pt>
                <c:pt idx="623">
                  <c:v>634</c:v>
                </c:pt>
                <c:pt idx="624">
                  <c:v>635</c:v>
                </c:pt>
                <c:pt idx="625">
                  <c:v>636</c:v>
                </c:pt>
                <c:pt idx="626">
                  <c:v>637</c:v>
                </c:pt>
                <c:pt idx="627">
                  <c:v>638</c:v>
                </c:pt>
                <c:pt idx="628">
                  <c:v>639</c:v>
                </c:pt>
                <c:pt idx="629">
                  <c:v>640</c:v>
                </c:pt>
                <c:pt idx="630">
                  <c:v>641</c:v>
                </c:pt>
                <c:pt idx="631">
                  <c:v>642</c:v>
                </c:pt>
                <c:pt idx="632">
                  <c:v>643</c:v>
                </c:pt>
                <c:pt idx="633">
                  <c:v>644</c:v>
                </c:pt>
                <c:pt idx="634">
                  <c:v>645</c:v>
                </c:pt>
                <c:pt idx="635">
                  <c:v>646</c:v>
                </c:pt>
                <c:pt idx="636">
                  <c:v>647</c:v>
                </c:pt>
                <c:pt idx="637">
                  <c:v>648</c:v>
                </c:pt>
                <c:pt idx="638">
                  <c:v>649</c:v>
                </c:pt>
                <c:pt idx="639">
                  <c:v>650</c:v>
                </c:pt>
                <c:pt idx="640">
                  <c:v>651</c:v>
                </c:pt>
                <c:pt idx="641">
                  <c:v>652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662</c:v>
                </c:pt>
                <c:pt idx="652">
                  <c:v>663</c:v>
                </c:pt>
                <c:pt idx="653">
                  <c:v>664</c:v>
                </c:pt>
                <c:pt idx="654">
                  <c:v>665</c:v>
                </c:pt>
                <c:pt idx="655">
                  <c:v>666</c:v>
                </c:pt>
                <c:pt idx="656">
                  <c:v>667</c:v>
                </c:pt>
                <c:pt idx="657">
                  <c:v>668</c:v>
                </c:pt>
                <c:pt idx="658">
                  <c:v>669</c:v>
                </c:pt>
                <c:pt idx="659">
                  <c:v>670</c:v>
                </c:pt>
                <c:pt idx="660">
                  <c:v>671</c:v>
                </c:pt>
                <c:pt idx="661">
                  <c:v>672</c:v>
                </c:pt>
                <c:pt idx="662">
                  <c:v>673</c:v>
                </c:pt>
                <c:pt idx="663">
                  <c:v>674</c:v>
                </c:pt>
                <c:pt idx="664">
                  <c:v>675</c:v>
                </c:pt>
                <c:pt idx="665">
                  <c:v>676</c:v>
                </c:pt>
                <c:pt idx="666">
                  <c:v>677</c:v>
                </c:pt>
                <c:pt idx="667">
                  <c:v>678</c:v>
                </c:pt>
                <c:pt idx="668">
                  <c:v>679</c:v>
                </c:pt>
                <c:pt idx="669">
                  <c:v>680</c:v>
                </c:pt>
                <c:pt idx="670">
                  <c:v>681</c:v>
                </c:pt>
                <c:pt idx="671">
                  <c:v>682</c:v>
                </c:pt>
                <c:pt idx="672">
                  <c:v>683</c:v>
                </c:pt>
                <c:pt idx="673">
                  <c:v>684</c:v>
                </c:pt>
                <c:pt idx="674">
                  <c:v>685</c:v>
                </c:pt>
                <c:pt idx="675">
                  <c:v>686</c:v>
                </c:pt>
                <c:pt idx="676">
                  <c:v>687</c:v>
                </c:pt>
                <c:pt idx="677">
                  <c:v>688</c:v>
                </c:pt>
                <c:pt idx="678">
                  <c:v>689</c:v>
                </c:pt>
                <c:pt idx="679">
                  <c:v>690</c:v>
                </c:pt>
                <c:pt idx="680">
                  <c:v>691</c:v>
                </c:pt>
                <c:pt idx="681">
                  <c:v>692</c:v>
                </c:pt>
                <c:pt idx="682">
                  <c:v>693</c:v>
                </c:pt>
                <c:pt idx="683">
                  <c:v>694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698</c:v>
                </c:pt>
                <c:pt idx="688">
                  <c:v>699</c:v>
                </c:pt>
                <c:pt idx="689">
                  <c:v>700</c:v>
                </c:pt>
                <c:pt idx="690">
                  <c:v>701</c:v>
                </c:pt>
                <c:pt idx="691">
                  <c:v>702</c:v>
                </c:pt>
                <c:pt idx="692">
                  <c:v>703</c:v>
                </c:pt>
                <c:pt idx="693">
                  <c:v>704</c:v>
                </c:pt>
                <c:pt idx="694">
                  <c:v>705</c:v>
                </c:pt>
                <c:pt idx="695">
                  <c:v>706</c:v>
                </c:pt>
                <c:pt idx="696">
                  <c:v>707</c:v>
                </c:pt>
                <c:pt idx="697">
                  <c:v>708</c:v>
                </c:pt>
                <c:pt idx="698">
                  <c:v>709</c:v>
                </c:pt>
                <c:pt idx="699">
                  <c:v>710</c:v>
                </c:pt>
                <c:pt idx="700">
                  <c:v>711</c:v>
                </c:pt>
                <c:pt idx="701">
                  <c:v>712</c:v>
                </c:pt>
                <c:pt idx="702">
                  <c:v>713</c:v>
                </c:pt>
                <c:pt idx="703">
                  <c:v>714</c:v>
                </c:pt>
                <c:pt idx="704">
                  <c:v>715</c:v>
                </c:pt>
                <c:pt idx="705">
                  <c:v>716</c:v>
                </c:pt>
                <c:pt idx="706">
                  <c:v>717</c:v>
                </c:pt>
                <c:pt idx="707">
                  <c:v>718</c:v>
                </c:pt>
                <c:pt idx="708">
                  <c:v>719</c:v>
                </c:pt>
                <c:pt idx="709">
                  <c:v>720</c:v>
                </c:pt>
                <c:pt idx="710">
                  <c:v>721</c:v>
                </c:pt>
                <c:pt idx="711">
                  <c:v>722</c:v>
                </c:pt>
                <c:pt idx="712">
                  <c:v>723</c:v>
                </c:pt>
                <c:pt idx="713">
                  <c:v>724</c:v>
                </c:pt>
                <c:pt idx="714">
                  <c:v>725</c:v>
                </c:pt>
                <c:pt idx="715">
                  <c:v>726</c:v>
                </c:pt>
                <c:pt idx="716">
                  <c:v>727</c:v>
                </c:pt>
                <c:pt idx="717">
                  <c:v>728</c:v>
                </c:pt>
                <c:pt idx="718">
                  <c:v>729</c:v>
                </c:pt>
                <c:pt idx="719">
                  <c:v>730</c:v>
                </c:pt>
                <c:pt idx="720">
                  <c:v>731</c:v>
                </c:pt>
                <c:pt idx="721">
                  <c:v>732</c:v>
                </c:pt>
                <c:pt idx="722">
                  <c:v>733</c:v>
                </c:pt>
                <c:pt idx="723">
                  <c:v>734</c:v>
                </c:pt>
                <c:pt idx="724">
                  <c:v>735</c:v>
                </c:pt>
                <c:pt idx="725">
                  <c:v>736</c:v>
                </c:pt>
                <c:pt idx="726">
                  <c:v>737</c:v>
                </c:pt>
                <c:pt idx="727">
                  <c:v>738</c:v>
                </c:pt>
                <c:pt idx="728">
                  <c:v>739</c:v>
                </c:pt>
                <c:pt idx="729">
                  <c:v>740</c:v>
                </c:pt>
                <c:pt idx="730">
                  <c:v>741</c:v>
                </c:pt>
                <c:pt idx="731">
                  <c:v>742</c:v>
                </c:pt>
                <c:pt idx="732">
                  <c:v>743</c:v>
                </c:pt>
                <c:pt idx="733">
                  <c:v>744</c:v>
                </c:pt>
                <c:pt idx="734">
                  <c:v>745</c:v>
                </c:pt>
                <c:pt idx="735">
                  <c:v>746</c:v>
                </c:pt>
                <c:pt idx="736">
                  <c:v>747</c:v>
                </c:pt>
                <c:pt idx="737">
                  <c:v>748</c:v>
                </c:pt>
                <c:pt idx="738">
                  <c:v>749</c:v>
                </c:pt>
                <c:pt idx="739">
                  <c:v>750</c:v>
                </c:pt>
                <c:pt idx="740">
                  <c:v>751</c:v>
                </c:pt>
                <c:pt idx="741">
                  <c:v>752</c:v>
                </c:pt>
                <c:pt idx="742">
                  <c:v>753</c:v>
                </c:pt>
                <c:pt idx="743">
                  <c:v>754</c:v>
                </c:pt>
                <c:pt idx="744">
                  <c:v>755</c:v>
                </c:pt>
                <c:pt idx="745">
                  <c:v>756</c:v>
                </c:pt>
                <c:pt idx="746">
                  <c:v>757</c:v>
                </c:pt>
                <c:pt idx="747">
                  <c:v>758</c:v>
                </c:pt>
                <c:pt idx="748">
                  <c:v>759</c:v>
                </c:pt>
                <c:pt idx="749">
                  <c:v>760</c:v>
                </c:pt>
                <c:pt idx="750">
                  <c:v>761</c:v>
                </c:pt>
                <c:pt idx="751">
                  <c:v>762</c:v>
                </c:pt>
                <c:pt idx="752">
                  <c:v>763</c:v>
                </c:pt>
                <c:pt idx="753">
                  <c:v>764</c:v>
                </c:pt>
                <c:pt idx="754">
                  <c:v>765</c:v>
                </c:pt>
                <c:pt idx="755">
                  <c:v>766</c:v>
                </c:pt>
                <c:pt idx="756">
                  <c:v>767</c:v>
                </c:pt>
                <c:pt idx="757">
                  <c:v>768</c:v>
                </c:pt>
                <c:pt idx="758">
                  <c:v>769</c:v>
                </c:pt>
                <c:pt idx="759">
                  <c:v>770</c:v>
                </c:pt>
                <c:pt idx="760">
                  <c:v>771</c:v>
                </c:pt>
                <c:pt idx="761">
                  <c:v>772</c:v>
                </c:pt>
                <c:pt idx="762">
                  <c:v>773</c:v>
                </c:pt>
                <c:pt idx="763">
                  <c:v>774</c:v>
                </c:pt>
                <c:pt idx="764">
                  <c:v>775</c:v>
                </c:pt>
                <c:pt idx="765">
                  <c:v>776</c:v>
                </c:pt>
                <c:pt idx="766">
                  <c:v>777</c:v>
                </c:pt>
                <c:pt idx="767">
                  <c:v>778</c:v>
                </c:pt>
                <c:pt idx="768">
                  <c:v>779</c:v>
                </c:pt>
                <c:pt idx="769">
                  <c:v>780</c:v>
                </c:pt>
                <c:pt idx="770">
                  <c:v>781</c:v>
                </c:pt>
                <c:pt idx="771">
                  <c:v>782</c:v>
                </c:pt>
                <c:pt idx="772">
                  <c:v>783</c:v>
                </c:pt>
                <c:pt idx="773">
                  <c:v>784</c:v>
                </c:pt>
                <c:pt idx="774">
                  <c:v>785</c:v>
                </c:pt>
                <c:pt idx="775">
                  <c:v>786</c:v>
                </c:pt>
                <c:pt idx="776">
                  <c:v>787</c:v>
                </c:pt>
                <c:pt idx="777">
                  <c:v>788</c:v>
                </c:pt>
                <c:pt idx="778">
                  <c:v>789</c:v>
                </c:pt>
                <c:pt idx="779">
                  <c:v>790</c:v>
                </c:pt>
                <c:pt idx="780">
                  <c:v>791</c:v>
                </c:pt>
                <c:pt idx="781">
                  <c:v>792</c:v>
                </c:pt>
                <c:pt idx="782">
                  <c:v>793</c:v>
                </c:pt>
                <c:pt idx="783">
                  <c:v>794</c:v>
                </c:pt>
                <c:pt idx="784">
                  <c:v>795</c:v>
                </c:pt>
                <c:pt idx="785">
                  <c:v>796</c:v>
                </c:pt>
                <c:pt idx="786">
                  <c:v>797</c:v>
                </c:pt>
                <c:pt idx="787">
                  <c:v>798</c:v>
                </c:pt>
                <c:pt idx="788">
                  <c:v>799</c:v>
                </c:pt>
                <c:pt idx="789">
                  <c:v>800</c:v>
                </c:pt>
                <c:pt idx="790">
                  <c:v>801</c:v>
                </c:pt>
                <c:pt idx="791">
                  <c:v>802</c:v>
                </c:pt>
                <c:pt idx="792">
                  <c:v>803</c:v>
                </c:pt>
                <c:pt idx="793">
                  <c:v>804</c:v>
                </c:pt>
                <c:pt idx="794">
                  <c:v>805</c:v>
                </c:pt>
                <c:pt idx="795">
                  <c:v>806</c:v>
                </c:pt>
                <c:pt idx="796">
                  <c:v>807</c:v>
                </c:pt>
                <c:pt idx="797">
                  <c:v>808</c:v>
                </c:pt>
                <c:pt idx="798">
                  <c:v>809</c:v>
                </c:pt>
                <c:pt idx="799">
                  <c:v>810</c:v>
                </c:pt>
                <c:pt idx="800">
                  <c:v>811</c:v>
                </c:pt>
                <c:pt idx="801">
                  <c:v>812</c:v>
                </c:pt>
                <c:pt idx="802">
                  <c:v>813</c:v>
                </c:pt>
                <c:pt idx="803">
                  <c:v>814</c:v>
                </c:pt>
                <c:pt idx="804">
                  <c:v>815</c:v>
                </c:pt>
                <c:pt idx="805">
                  <c:v>816</c:v>
                </c:pt>
                <c:pt idx="806">
                  <c:v>817</c:v>
                </c:pt>
                <c:pt idx="807">
                  <c:v>818</c:v>
                </c:pt>
                <c:pt idx="808">
                  <c:v>819</c:v>
                </c:pt>
                <c:pt idx="809">
                  <c:v>820</c:v>
                </c:pt>
                <c:pt idx="810">
                  <c:v>821</c:v>
                </c:pt>
                <c:pt idx="811">
                  <c:v>822</c:v>
                </c:pt>
                <c:pt idx="812">
                  <c:v>823</c:v>
                </c:pt>
                <c:pt idx="813">
                  <c:v>824</c:v>
                </c:pt>
                <c:pt idx="814">
                  <c:v>825</c:v>
                </c:pt>
                <c:pt idx="815">
                  <c:v>826</c:v>
                </c:pt>
                <c:pt idx="816">
                  <c:v>827</c:v>
                </c:pt>
                <c:pt idx="817">
                  <c:v>828</c:v>
                </c:pt>
                <c:pt idx="818">
                  <c:v>829</c:v>
                </c:pt>
                <c:pt idx="819">
                  <c:v>830</c:v>
                </c:pt>
                <c:pt idx="820">
                  <c:v>831</c:v>
                </c:pt>
                <c:pt idx="821">
                  <c:v>832</c:v>
                </c:pt>
                <c:pt idx="822">
                  <c:v>833</c:v>
                </c:pt>
                <c:pt idx="823">
                  <c:v>834</c:v>
                </c:pt>
                <c:pt idx="824">
                  <c:v>835</c:v>
                </c:pt>
                <c:pt idx="825">
                  <c:v>836</c:v>
                </c:pt>
                <c:pt idx="826">
                  <c:v>837</c:v>
                </c:pt>
                <c:pt idx="827">
                  <c:v>838</c:v>
                </c:pt>
                <c:pt idx="828">
                  <c:v>839</c:v>
                </c:pt>
                <c:pt idx="829">
                  <c:v>840</c:v>
                </c:pt>
                <c:pt idx="830">
                  <c:v>841</c:v>
                </c:pt>
                <c:pt idx="831">
                  <c:v>842</c:v>
                </c:pt>
                <c:pt idx="832">
                  <c:v>843</c:v>
                </c:pt>
                <c:pt idx="833">
                  <c:v>844</c:v>
                </c:pt>
                <c:pt idx="834">
                  <c:v>845</c:v>
                </c:pt>
                <c:pt idx="835">
                  <c:v>846</c:v>
                </c:pt>
                <c:pt idx="836">
                  <c:v>847</c:v>
                </c:pt>
                <c:pt idx="837">
                  <c:v>848</c:v>
                </c:pt>
                <c:pt idx="838">
                  <c:v>849</c:v>
                </c:pt>
                <c:pt idx="839">
                  <c:v>850</c:v>
                </c:pt>
                <c:pt idx="840">
                  <c:v>851</c:v>
                </c:pt>
                <c:pt idx="841">
                  <c:v>852</c:v>
                </c:pt>
                <c:pt idx="842">
                  <c:v>853</c:v>
                </c:pt>
                <c:pt idx="843">
                  <c:v>854</c:v>
                </c:pt>
                <c:pt idx="844">
                  <c:v>855</c:v>
                </c:pt>
                <c:pt idx="845">
                  <c:v>856</c:v>
                </c:pt>
                <c:pt idx="846">
                  <c:v>857</c:v>
                </c:pt>
                <c:pt idx="847">
                  <c:v>858</c:v>
                </c:pt>
                <c:pt idx="848">
                  <c:v>859</c:v>
                </c:pt>
                <c:pt idx="849">
                  <c:v>860</c:v>
                </c:pt>
                <c:pt idx="850">
                  <c:v>861</c:v>
                </c:pt>
                <c:pt idx="851">
                  <c:v>862</c:v>
                </c:pt>
                <c:pt idx="852">
                  <c:v>863</c:v>
                </c:pt>
                <c:pt idx="853">
                  <c:v>864</c:v>
                </c:pt>
                <c:pt idx="854">
                  <c:v>865</c:v>
                </c:pt>
                <c:pt idx="855">
                  <c:v>866</c:v>
                </c:pt>
                <c:pt idx="856">
                  <c:v>867</c:v>
                </c:pt>
                <c:pt idx="857">
                  <c:v>868</c:v>
                </c:pt>
                <c:pt idx="858">
                  <c:v>869</c:v>
                </c:pt>
                <c:pt idx="859">
                  <c:v>870</c:v>
                </c:pt>
                <c:pt idx="860">
                  <c:v>871</c:v>
                </c:pt>
                <c:pt idx="861">
                  <c:v>872</c:v>
                </c:pt>
                <c:pt idx="862">
                  <c:v>873</c:v>
                </c:pt>
                <c:pt idx="863">
                  <c:v>874</c:v>
                </c:pt>
                <c:pt idx="864">
                  <c:v>875</c:v>
                </c:pt>
                <c:pt idx="865">
                  <c:v>876</c:v>
                </c:pt>
                <c:pt idx="866">
                  <c:v>877</c:v>
                </c:pt>
                <c:pt idx="867">
                  <c:v>878</c:v>
                </c:pt>
                <c:pt idx="868">
                  <c:v>879</c:v>
                </c:pt>
                <c:pt idx="869">
                  <c:v>880</c:v>
                </c:pt>
                <c:pt idx="870">
                  <c:v>881</c:v>
                </c:pt>
                <c:pt idx="871">
                  <c:v>882</c:v>
                </c:pt>
                <c:pt idx="872">
                  <c:v>883</c:v>
                </c:pt>
                <c:pt idx="873">
                  <c:v>884</c:v>
                </c:pt>
                <c:pt idx="874">
                  <c:v>885</c:v>
                </c:pt>
                <c:pt idx="875">
                  <c:v>886</c:v>
                </c:pt>
                <c:pt idx="876">
                  <c:v>887</c:v>
                </c:pt>
                <c:pt idx="877">
                  <c:v>888</c:v>
                </c:pt>
                <c:pt idx="878">
                  <c:v>889</c:v>
                </c:pt>
                <c:pt idx="879">
                  <c:v>890</c:v>
                </c:pt>
                <c:pt idx="880">
                  <c:v>891</c:v>
                </c:pt>
                <c:pt idx="881">
                  <c:v>892</c:v>
                </c:pt>
                <c:pt idx="882">
                  <c:v>893</c:v>
                </c:pt>
                <c:pt idx="883">
                  <c:v>894</c:v>
                </c:pt>
                <c:pt idx="884">
                  <c:v>895</c:v>
                </c:pt>
                <c:pt idx="885">
                  <c:v>896</c:v>
                </c:pt>
                <c:pt idx="886">
                  <c:v>897</c:v>
                </c:pt>
                <c:pt idx="887">
                  <c:v>898</c:v>
                </c:pt>
                <c:pt idx="888">
                  <c:v>899</c:v>
                </c:pt>
                <c:pt idx="889">
                  <c:v>900</c:v>
                </c:pt>
                <c:pt idx="890">
                  <c:v>901</c:v>
                </c:pt>
                <c:pt idx="891">
                  <c:v>902</c:v>
                </c:pt>
                <c:pt idx="892">
                  <c:v>903</c:v>
                </c:pt>
                <c:pt idx="893">
                  <c:v>904</c:v>
                </c:pt>
                <c:pt idx="894">
                  <c:v>905</c:v>
                </c:pt>
                <c:pt idx="895">
                  <c:v>906</c:v>
                </c:pt>
                <c:pt idx="896">
                  <c:v>907</c:v>
                </c:pt>
                <c:pt idx="897">
                  <c:v>908</c:v>
                </c:pt>
                <c:pt idx="898">
                  <c:v>909</c:v>
                </c:pt>
                <c:pt idx="899">
                  <c:v>910</c:v>
                </c:pt>
                <c:pt idx="900">
                  <c:v>911</c:v>
                </c:pt>
                <c:pt idx="901">
                  <c:v>912</c:v>
                </c:pt>
                <c:pt idx="902">
                  <c:v>913</c:v>
                </c:pt>
                <c:pt idx="903">
                  <c:v>914</c:v>
                </c:pt>
                <c:pt idx="904">
                  <c:v>915</c:v>
                </c:pt>
                <c:pt idx="905">
                  <c:v>916</c:v>
                </c:pt>
                <c:pt idx="906">
                  <c:v>917</c:v>
                </c:pt>
                <c:pt idx="907">
                  <c:v>918</c:v>
                </c:pt>
                <c:pt idx="908">
                  <c:v>919</c:v>
                </c:pt>
                <c:pt idx="909">
                  <c:v>920</c:v>
                </c:pt>
                <c:pt idx="910">
                  <c:v>921</c:v>
                </c:pt>
                <c:pt idx="911">
                  <c:v>922</c:v>
                </c:pt>
                <c:pt idx="912">
                  <c:v>923</c:v>
                </c:pt>
                <c:pt idx="913">
                  <c:v>924</c:v>
                </c:pt>
                <c:pt idx="914">
                  <c:v>925</c:v>
                </c:pt>
                <c:pt idx="915">
                  <c:v>926</c:v>
                </c:pt>
                <c:pt idx="916">
                  <c:v>927</c:v>
                </c:pt>
                <c:pt idx="917">
                  <c:v>928</c:v>
                </c:pt>
                <c:pt idx="918">
                  <c:v>929</c:v>
                </c:pt>
                <c:pt idx="919">
                  <c:v>930</c:v>
                </c:pt>
                <c:pt idx="920">
                  <c:v>931</c:v>
                </c:pt>
                <c:pt idx="921">
                  <c:v>932</c:v>
                </c:pt>
                <c:pt idx="922">
                  <c:v>933</c:v>
                </c:pt>
                <c:pt idx="923">
                  <c:v>934</c:v>
                </c:pt>
                <c:pt idx="924">
                  <c:v>935</c:v>
                </c:pt>
                <c:pt idx="925">
                  <c:v>936</c:v>
                </c:pt>
                <c:pt idx="926">
                  <c:v>937</c:v>
                </c:pt>
                <c:pt idx="927">
                  <c:v>938</c:v>
                </c:pt>
                <c:pt idx="928">
                  <c:v>939</c:v>
                </c:pt>
                <c:pt idx="929">
                  <c:v>940</c:v>
                </c:pt>
                <c:pt idx="930">
                  <c:v>941</c:v>
                </c:pt>
                <c:pt idx="931">
                  <c:v>942</c:v>
                </c:pt>
                <c:pt idx="932">
                  <c:v>943</c:v>
                </c:pt>
                <c:pt idx="933">
                  <c:v>944</c:v>
                </c:pt>
                <c:pt idx="934">
                  <c:v>945</c:v>
                </c:pt>
                <c:pt idx="935">
                  <c:v>946</c:v>
                </c:pt>
                <c:pt idx="936">
                  <c:v>947</c:v>
                </c:pt>
                <c:pt idx="937">
                  <c:v>948</c:v>
                </c:pt>
                <c:pt idx="938">
                  <c:v>949</c:v>
                </c:pt>
                <c:pt idx="939">
                  <c:v>950</c:v>
                </c:pt>
                <c:pt idx="940">
                  <c:v>951</c:v>
                </c:pt>
                <c:pt idx="941">
                  <c:v>952</c:v>
                </c:pt>
                <c:pt idx="942">
                  <c:v>953</c:v>
                </c:pt>
                <c:pt idx="943">
                  <c:v>954</c:v>
                </c:pt>
                <c:pt idx="944">
                  <c:v>955</c:v>
                </c:pt>
                <c:pt idx="945">
                  <c:v>956</c:v>
                </c:pt>
                <c:pt idx="946">
                  <c:v>957</c:v>
                </c:pt>
                <c:pt idx="947">
                  <c:v>958</c:v>
                </c:pt>
                <c:pt idx="948">
                  <c:v>959</c:v>
                </c:pt>
                <c:pt idx="949">
                  <c:v>960</c:v>
                </c:pt>
                <c:pt idx="950">
                  <c:v>961</c:v>
                </c:pt>
                <c:pt idx="951">
                  <c:v>962</c:v>
                </c:pt>
                <c:pt idx="952">
                  <c:v>963</c:v>
                </c:pt>
                <c:pt idx="953">
                  <c:v>964</c:v>
                </c:pt>
                <c:pt idx="954">
                  <c:v>965</c:v>
                </c:pt>
                <c:pt idx="955">
                  <c:v>966</c:v>
                </c:pt>
                <c:pt idx="956">
                  <c:v>967</c:v>
                </c:pt>
                <c:pt idx="957">
                  <c:v>968</c:v>
                </c:pt>
                <c:pt idx="958">
                  <c:v>969</c:v>
                </c:pt>
                <c:pt idx="959">
                  <c:v>970</c:v>
                </c:pt>
                <c:pt idx="960">
                  <c:v>971</c:v>
                </c:pt>
                <c:pt idx="961">
                  <c:v>972</c:v>
                </c:pt>
                <c:pt idx="962">
                  <c:v>973</c:v>
                </c:pt>
                <c:pt idx="963">
                  <c:v>974</c:v>
                </c:pt>
                <c:pt idx="964">
                  <c:v>975</c:v>
                </c:pt>
                <c:pt idx="965">
                  <c:v>976</c:v>
                </c:pt>
                <c:pt idx="966">
                  <c:v>977</c:v>
                </c:pt>
                <c:pt idx="967">
                  <c:v>978</c:v>
                </c:pt>
                <c:pt idx="968">
                  <c:v>979</c:v>
                </c:pt>
                <c:pt idx="969">
                  <c:v>980</c:v>
                </c:pt>
                <c:pt idx="970">
                  <c:v>981</c:v>
                </c:pt>
                <c:pt idx="971">
                  <c:v>982</c:v>
                </c:pt>
                <c:pt idx="972">
                  <c:v>983</c:v>
                </c:pt>
                <c:pt idx="973">
                  <c:v>984</c:v>
                </c:pt>
                <c:pt idx="974">
                  <c:v>985</c:v>
                </c:pt>
                <c:pt idx="975">
                  <c:v>986</c:v>
                </c:pt>
                <c:pt idx="976">
                  <c:v>987</c:v>
                </c:pt>
                <c:pt idx="977">
                  <c:v>988</c:v>
                </c:pt>
                <c:pt idx="978">
                  <c:v>989</c:v>
                </c:pt>
                <c:pt idx="979">
                  <c:v>990</c:v>
                </c:pt>
                <c:pt idx="980">
                  <c:v>991</c:v>
                </c:pt>
                <c:pt idx="981">
                  <c:v>992</c:v>
                </c:pt>
                <c:pt idx="982">
                  <c:v>993</c:v>
                </c:pt>
                <c:pt idx="983">
                  <c:v>994</c:v>
                </c:pt>
                <c:pt idx="984">
                  <c:v>995</c:v>
                </c:pt>
                <c:pt idx="985">
                  <c:v>996</c:v>
                </c:pt>
                <c:pt idx="986">
                  <c:v>997</c:v>
                </c:pt>
                <c:pt idx="987">
                  <c:v>998</c:v>
                </c:pt>
                <c:pt idx="988">
                  <c:v>999</c:v>
                </c:pt>
                <c:pt idx="989">
                  <c:v>1000</c:v>
                </c:pt>
                <c:pt idx="990">
                  <c:v>1001</c:v>
                </c:pt>
                <c:pt idx="991">
                  <c:v>1002</c:v>
                </c:pt>
                <c:pt idx="992">
                  <c:v>1003</c:v>
                </c:pt>
                <c:pt idx="993">
                  <c:v>1004</c:v>
                </c:pt>
                <c:pt idx="994">
                  <c:v>1005</c:v>
                </c:pt>
                <c:pt idx="995">
                  <c:v>1006</c:v>
                </c:pt>
                <c:pt idx="996">
                  <c:v>1007</c:v>
                </c:pt>
                <c:pt idx="997">
                  <c:v>1008</c:v>
                </c:pt>
                <c:pt idx="998">
                  <c:v>1009</c:v>
                </c:pt>
                <c:pt idx="999">
                  <c:v>1010</c:v>
                </c:pt>
                <c:pt idx="1000">
                  <c:v>1011</c:v>
                </c:pt>
                <c:pt idx="1001">
                  <c:v>1012</c:v>
                </c:pt>
                <c:pt idx="1002">
                  <c:v>1013</c:v>
                </c:pt>
                <c:pt idx="1003">
                  <c:v>1014</c:v>
                </c:pt>
                <c:pt idx="1004">
                  <c:v>1015</c:v>
                </c:pt>
                <c:pt idx="1005">
                  <c:v>1016</c:v>
                </c:pt>
                <c:pt idx="1006">
                  <c:v>1017</c:v>
                </c:pt>
                <c:pt idx="1007">
                  <c:v>1018</c:v>
                </c:pt>
                <c:pt idx="1008">
                  <c:v>1019</c:v>
                </c:pt>
                <c:pt idx="1009">
                  <c:v>1020</c:v>
                </c:pt>
                <c:pt idx="1010">
                  <c:v>1021</c:v>
                </c:pt>
                <c:pt idx="1011">
                  <c:v>1022</c:v>
                </c:pt>
                <c:pt idx="1012">
                  <c:v>1023</c:v>
                </c:pt>
                <c:pt idx="1013">
                  <c:v>1024</c:v>
                </c:pt>
                <c:pt idx="1014">
                  <c:v>1025</c:v>
                </c:pt>
                <c:pt idx="1015">
                  <c:v>1026</c:v>
                </c:pt>
                <c:pt idx="1016">
                  <c:v>1027</c:v>
                </c:pt>
                <c:pt idx="1017">
                  <c:v>1028</c:v>
                </c:pt>
                <c:pt idx="1018">
                  <c:v>1029</c:v>
                </c:pt>
                <c:pt idx="1019">
                  <c:v>1030</c:v>
                </c:pt>
                <c:pt idx="1020">
                  <c:v>1031</c:v>
                </c:pt>
                <c:pt idx="1021">
                  <c:v>1032</c:v>
                </c:pt>
                <c:pt idx="1022">
                  <c:v>1033</c:v>
                </c:pt>
                <c:pt idx="1023">
                  <c:v>1034</c:v>
                </c:pt>
                <c:pt idx="1024">
                  <c:v>1035</c:v>
                </c:pt>
                <c:pt idx="1025">
                  <c:v>1036</c:v>
                </c:pt>
                <c:pt idx="1026">
                  <c:v>1037</c:v>
                </c:pt>
                <c:pt idx="1027">
                  <c:v>1038</c:v>
                </c:pt>
                <c:pt idx="1028">
                  <c:v>1039</c:v>
                </c:pt>
                <c:pt idx="1029">
                  <c:v>1040</c:v>
                </c:pt>
                <c:pt idx="1030">
                  <c:v>1041</c:v>
                </c:pt>
                <c:pt idx="1031">
                  <c:v>1042</c:v>
                </c:pt>
                <c:pt idx="1032">
                  <c:v>1043</c:v>
                </c:pt>
                <c:pt idx="1033">
                  <c:v>1044</c:v>
                </c:pt>
                <c:pt idx="1034">
                  <c:v>1045</c:v>
                </c:pt>
                <c:pt idx="1035">
                  <c:v>1046</c:v>
                </c:pt>
                <c:pt idx="1036">
                  <c:v>1047</c:v>
                </c:pt>
                <c:pt idx="1037">
                  <c:v>1048</c:v>
                </c:pt>
                <c:pt idx="1038">
                  <c:v>1049</c:v>
                </c:pt>
                <c:pt idx="1039">
                  <c:v>1050</c:v>
                </c:pt>
                <c:pt idx="1040">
                  <c:v>1051</c:v>
                </c:pt>
                <c:pt idx="1041">
                  <c:v>1052</c:v>
                </c:pt>
                <c:pt idx="1042">
                  <c:v>1053</c:v>
                </c:pt>
                <c:pt idx="1043">
                  <c:v>1054</c:v>
                </c:pt>
                <c:pt idx="1044">
                  <c:v>1055</c:v>
                </c:pt>
                <c:pt idx="1045">
                  <c:v>1056</c:v>
                </c:pt>
                <c:pt idx="1046">
                  <c:v>1057</c:v>
                </c:pt>
                <c:pt idx="1047">
                  <c:v>1058</c:v>
                </c:pt>
                <c:pt idx="1048">
                  <c:v>1059</c:v>
                </c:pt>
                <c:pt idx="1049">
                  <c:v>1060</c:v>
                </c:pt>
                <c:pt idx="1050">
                  <c:v>1061</c:v>
                </c:pt>
                <c:pt idx="1051">
                  <c:v>1062</c:v>
                </c:pt>
                <c:pt idx="1052">
                  <c:v>1063</c:v>
                </c:pt>
                <c:pt idx="1053">
                  <c:v>1064</c:v>
                </c:pt>
                <c:pt idx="1054">
                  <c:v>1065</c:v>
                </c:pt>
                <c:pt idx="1055">
                  <c:v>1066</c:v>
                </c:pt>
                <c:pt idx="1056">
                  <c:v>1067</c:v>
                </c:pt>
                <c:pt idx="1057">
                  <c:v>1068</c:v>
                </c:pt>
                <c:pt idx="1058">
                  <c:v>1069</c:v>
                </c:pt>
                <c:pt idx="1059">
                  <c:v>1070</c:v>
                </c:pt>
                <c:pt idx="1060">
                  <c:v>1071</c:v>
                </c:pt>
                <c:pt idx="1061">
                  <c:v>1072</c:v>
                </c:pt>
                <c:pt idx="1062">
                  <c:v>1073</c:v>
                </c:pt>
                <c:pt idx="1063">
                  <c:v>1074</c:v>
                </c:pt>
                <c:pt idx="1064">
                  <c:v>1075</c:v>
                </c:pt>
                <c:pt idx="1065">
                  <c:v>1076</c:v>
                </c:pt>
                <c:pt idx="1066">
                  <c:v>1077</c:v>
                </c:pt>
                <c:pt idx="1067">
                  <c:v>1078</c:v>
                </c:pt>
                <c:pt idx="1068">
                  <c:v>1079</c:v>
                </c:pt>
                <c:pt idx="1069">
                  <c:v>1080</c:v>
                </c:pt>
                <c:pt idx="1070">
                  <c:v>1081</c:v>
                </c:pt>
                <c:pt idx="1071">
                  <c:v>1082</c:v>
                </c:pt>
                <c:pt idx="1072">
                  <c:v>1083</c:v>
                </c:pt>
                <c:pt idx="1073">
                  <c:v>1084</c:v>
                </c:pt>
                <c:pt idx="1074">
                  <c:v>1085</c:v>
                </c:pt>
                <c:pt idx="1075">
                  <c:v>1086</c:v>
                </c:pt>
                <c:pt idx="1076">
                  <c:v>1087</c:v>
                </c:pt>
                <c:pt idx="1077">
                  <c:v>1088</c:v>
                </c:pt>
                <c:pt idx="1078">
                  <c:v>1089</c:v>
                </c:pt>
                <c:pt idx="1079">
                  <c:v>1090</c:v>
                </c:pt>
                <c:pt idx="1080">
                  <c:v>1091</c:v>
                </c:pt>
                <c:pt idx="1081">
                  <c:v>1092</c:v>
                </c:pt>
                <c:pt idx="1082">
                  <c:v>1093</c:v>
                </c:pt>
                <c:pt idx="1083">
                  <c:v>1094</c:v>
                </c:pt>
                <c:pt idx="1084">
                  <c:v>1095</c:v>
                </c:pt>
                <c:pt idx="1085">
                  <c:v>1096</c:v>
                </c:pt>
                <c:pt idx="1086">
                  <c:v>1097</c:v>
                </c:pt>
                <c:pt idx="1087">
                  <c:v>1098</c:v>
                </c:pt>
                <c:pt idx="1088">
                  <c:v>1099</c:v>
                </c:pt>
                <c:pt idx="1089">
                  <c:v>1100</c:v>
                </c:pt>
                <c:pt idx="1090">
                  <c:v>1101</c:v>
                </c:pt>
                <c:pt idx="1091">
                  <c:v>1102</c:v>
                </c:pt>
                <c:pt idx="1092">
                  <c:v>1103</c:v>
                </c:pt>
                <c:pt idx="1093">
                  <c:v>1104</c:v>
                </c:pt>
                <c:pt idx="1094">
                  <c:v>1105</c:v>
                </c:pt>
                <c:pt idx="1095">
                  <c:v>1106</c:v>
                </c:pt>
                <c:pt idx="1096">
                  <c:v>1107</c:v>
                </c:pt>
                <c:pt idx="1097">
                  <c:v>1108</c:v>
                </c:pt>
                <c:pt idx="1098">
                  <c:v>1109</c:v>
                </c:pt>
                <c:pt idx="1099">
                  <c:v>1110</c:v>
                </c:pt>
                <c:pt idx="1100">
                  <c:v>1111</c:v>
                </c:pt>
                <c:pt idx="1101">
                  <c:v>1112</c:v>
                </c:pt>
                <c:pt idx="1102">
                  <c:v>1113</c:v>
                </c:pt>
                <c:pt idx="1103">
                  <c:v>1114</c:v>
                </c:pt>
                <c:pt idx="1104">
                  <c:v>1115</c:v>
                </c:pt>
                <c:pt idx="1105">
                  <c:v>1116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1146</c:v>
                </c:pt>
                <c:pt idx="1136">
                  <c:v>1147</c:v>
                </c:pt>
                <c:pt idx="1137">
                  <c:v>1148</c:v>
                </c:pt>
                <c:pt idx="1138">
                  <c:v>1149</c:v>
                </c:pt>
                <c:pt idx="1139">
                  <c:v>1150</c:v>
                </c:pt>
                <c:pt idx="1140">
                  <c:v>1151</c:v>
                </c:pt>
                <c:pt idx="1141">
                  <c:v>1152</c:v>
                </c:pt>
                <c:pt idx="1142">
                  <c:v>1153</c:v>
                </c:pt>
                <c:pt idx="1143">
                  <c:v>1154</c:v>
                </c:pt>
                <c:pt idx="1144">
                  <c:v>1155</c:v>
                </c:pt>
                <c:pt idx="1145">
                  <c:v>1156</c:v>
                </c:pt>
                <c:pt idx="1146">
                  <c:v>1157</c:v>
                </c:pt>
                <c:pt idx="1147">
                  <c:v>1158</c:v>
                </c:pt>
                <c:pt idx="1148">
                  <c:v>1159</c:v>
                </c:pt>
                <c:pt idx="1149">
                  <c:v>1160</c:v>
                </c:pt>
                <c:pt idx="1150">
                  <c:v>1161</c:v>
                </c:pt>
                <c:pt idx="1151">
                  <c:v>1162</c:v>
                </c:pt>
                <c:pt idx="1152">
                  <c:v>1163</c:v>
                </c:pt>
                <c:pt idx="1153">
                  <c:v>1164</c:v>
                </c:pt>
                <c:pt idx="1154">
                  <c:v>1165</c:v>
                </c:pt>
                <c:pt idx="1155">
                  <c:v>1166</c:v>
                </c:pt>
                <c:pt idx="1156">
                  <c:v>1167</c:v>
                </c:pt>
                <c:pt idx="1157">
                  <c:v>1168</c:v>
                </c:pt>
                <c:pt idx="1158">
                  <c:v>1169</c:v>
                </c:pt>
                <c:pt idx="1159">
                  <c:v>1170</c:v>
                </c:pt>
                <c:pt idx="1160">
                  <c:v>1171</c:v>
                </c:pt>
                <c:pt idx="1161">
                  <c:v>1172</c:v>
                </c:pt>
                <c:pt idx="1162">
                  <c:v>1173</c:v>
                </c:pt>
                <c:pt idx="1163">
                  <c:v>1174</c:v>
                </c:pt>
                <c:pt idx="1164">
                  <c:v>1175</c:v>
                </c:pt>
                <c:pt idx="1165">
                  <c:v>1176</c:v>
                </c:pt>
                <c:pt idx="1166">
                  <c:v>1177</c:v>
                </c:pt>
                <c:pt idx="1167">
                  <c:v>1178</c:v>
                </c:pt>
                <c:pt idx="1168">
                  <c:v>1179</c:v>
                </c:pt>
                <c:pt idx="1169">
                  <c:v>1180</c:v>
                </c:pt>
                <c:pt idx="1170">
                  <c:v>1181</c:v>
                </c:pt>
                <c:pt idx="1171">
                  <c:v>1182</c:v>
                </c:pt>
                <c:pt idx="1172">
                  <c:v>1183</c:v>
                </c:pt>
                <c:pt idx="1173">
                  <c:v>1184</c:v>
                </c:pt>
                <c:pt idx="1174">
                  <c:v>1185</c:v>
                </c:pt>
                <c:pt idx="1175">
                  <c:v>1186</c:v>
                </c:pt>
                <c:pt idx="1176">
                  <c:v>1187</c:v>
                </c:pt>
                <c:pt idx="1177">
                  <c:v>1188</c:v>
                </c:pt>
                <c:pt idx="1178">
                  <c:v>1189</c:v>
                </c:pt>
                <c:pt idx="1179">
                  <c:v>1190</c:v>
                </c:pt>
                <c:pt idx="1180">
                  <c:v>1191</c:v>
                </c:pt>
                <c:pt idx="1181">
                  <c:v>1192</c:v>
                </c:pt>
                <c:pt idx="1182">
                  <c:v>1193</c:v>
                </c:pt>
                <c:pt idx="1183">
                  <c:v>1194</c:v>
                </c:pt>
                <c:pt idx="1184">
                  <c:v>1195</c:v>
                </c:pt>
                <c:pt idx="1185">
                  <c:v>1196</c:v>
                </c:pt>
                <c:pt idx="1186">
                  <c:v>1197</c:v>
                </c:pt>
                <c:pt idx="1187">
                  <c:v>1198</c:v>
                </c:pt>
                <c:pt idx="1188">
                  <c:v>1199</c:v>
                </c:pt>
                <c:pt idx="1189">
                  <c:v>1200</c:v>
                </c:pt>
                <c:pt idx="1190">
                  <c:v>1201</c:v>
                </c:pt>
                <c:pt idx="1191">
                  <c:v>1202</c:v>
                </c:pt>
                <c:pt idx="1192">
                  <c:v>1203</c:v>
                </c:pt>
                <c:pt idx="1193">
                  <c:v>1204</c:v>
                </c:pt>
                <c:pt idx="1194">
                  <c:v>1205</c:v>
                </c:pt>
                <c:pt idx="1195">
                  <c:v>1206</c:v>
                </c:pt>
                <c:pt idx="1196">
                  <c:v>1207</c:v>
                </c:pt>
                <c:pt idx="1197">
                  <c:v>1208</c:v>
                </c:pt>
                <c:pt idx="1198">
                  <c:v>1209</c:v>
                </c:pt>
                <c:pt idx="1199">
                  <c:v>1210</c:v>
                </c:pt>
                <c:pt idx="1200">
                  <c:v>1211</c:v>
                </c:pt>
                <c:pt idx="1201">
                  <c:v>1212</c:v>
                </c:pt>
                <c:pt idx="1202">
                  <c:v>1213</c:v>
                </c:pt>
                <c:pt idx="1203">
                  <c:v>1214</c:v>
                </c:pt>
                <c:pt idx="1204">
                  <c:v>1215</c:v>
                </c:pt>
                <c:pt idx="1205">
                  <c:v>1216</c:v>
                </c:pt>
                <c:pt idx="1206">
                  <c:v>1217</c:v>
                </c:pt>
                <c:pt idx="1207">
                  <c:v>1218</c:v>
                </c:pt>
                <c:pt idx="1208">
                  <c:v>1219</c:v>
                </c:pt>
                <c:pt idx="1209">
                  <c:v>1220</c:v>
                </c:pt>
                <c:pt idx="1210">
                  <c:v>1221</c:v>
                </c:pt>
                <c:pt idx="1211">
                  <c:v>1222</c:v>
                </c:pt>
                <c:pt idx="1212">
                  <c:v>1223</c:v>
                </c:pt>
                <c:pt idx="1213">
                  <c:v>1224</c:v>
                </c:pt>
                <c:pt idx="1214">
                  <c:v>1225</c:v>
                </c:pt>
                <c:pt idx="1215">
                  <c:v>1226</c:v>
                </c:pt>
                <c:pt idx="1216">
                  <c:v>1227</c:v>
                </c:pt>
                <c:pt idx="1217">
                  <c:v>1228</c:v>
                </c:pt>
                <c:pt idx="1218">
                  <c:v>1229</c:v>
                </c:pt>
                <c:pt idx="1219">
                  <c:v>1230</c:v>
                </c:pt>
                <c:pt idx="1220">
                  <c:v>1231</c:v>
                </c:pt>
                <c:pt idx="1221">
                  <c:v>1232</c:v>
                </c:pt>
                <c:pt idx="1222">
                  <c:v>1233</c:v>
                </c:pt>
                <c:pt idx="1223">
                  <c:v>1234</c:v>
                </c:pt>
                <c:pt idx="1224">
                  <c:v>1235</c:v>
                </c:pt>
                <c:pt idx="1225">
                  <c:v>1236</c:v>
                </c:pt>
                <c:pt idx="1226">
                  <c:v>1237</c:v>
                </c:pt>
                <c:pt idx="1227">
                  <c:v>1238</c:v>
                </c:pt>
                <c:pt idx="1228">
                  <c:v>1239</c:v>
                </c:pt>
                <c:pt idx="1229">
                  <c:v>1240</c:v>
                </c:pt>
                <c:pt idx="1230">
                  <c:v>1241</c:v>
                </c:pt>
                <c:pt idx="1231">
                  <c:v>1242</c:v>
                </c:pt>
                <c:pt idx="1232">
                  <c:v>1243</c:v>
                </c:pt>
                <c:pt idx="1233">
                  <c:v>1244</c:v>
                </c:pt>
                <c:pt idx="1234">
                  <c:v>1245</c:v>
                </c:pt>
                <c:pt idx="1235">
                  <c:v>1246</c:v>
                </c:pt>
                <c:pt idx="1236">
                  <c:v>1247</c:v>
                </c:pt>
                <c:pt idx="1237">
                  <c:v>1248</c:v>
                </c:pt>
                <c:pt idx="1238">
                  <c:v>1249</c:v>
                </c:pt>
                <c:pt idx="1239">
                  <c:v>1250</c:v>
                </c:pt>
                <c:pt idx="1240">
                  <c:v>1251</c:v>
                </c:pt>
                <c:pt idx="1241">
                  <c:v>1252</c:v>
                </c:pt>
                <c:pt idx="1242">
                  <c:v>1253</c:v>
                </c:pt>
                <c:pt idx="1243">
                  <c:v>1254</c:v>
                </c:pt>
                <c:pt idx="1244">
                  <c:v>1255</c:v>
                </c:pt>
                <c:pt idx="1245">
                  <c:v>1256</c:v>
                </c:pt>
                <c:pt idx="1246">
                  <c:v>1257</c:v>
                </c:pt>
                <c:pt idx="1247">
                  <c:v>1258</c:v>
                </c:pt>
                <c:pt idx="1248">
                  <c:v>1259</c:v>
                </c:pt>
                <c:pt idx="1249">
                  <c:v>1260</c:v>
                </c:pt>
                <c:pt idx="1250">
                  <c:v>1261</c:v>
                </c:pt>
                <c:pt idx="1251">
                  <c:v>1262</c:v>
                </c:pt>
                <c:pt idx="1252">
                  <c:v>1263</c:v>
                </c:pt>
                <c:pt idx="1253">
                  <c:v>1264</c:v>
                </c:pt>
                <c:pt idx="1254">
                  <c:v>1265</c:v>
                </c:pt>
                <c:pt idx="1255">
                  <c:v>1266</c:v>
                </c:pt>
                <c:pt idx="1256">
                  <c:v>1267</c:v>
                </c:pt>
                <c:pt idx="1257">
                  <c:v>1268</c:v>
                </c:pt>
                <c:pt idx="1258">
                  <c:v>1269</c:v>
                </c:pt>
                <c:pt idx="1259">
                  <c:v>1270</c:v>
                </c:pt>
                <c:pt idx="1260">
                  <c:v>1271</c:v>
                </c:pt>
                <c:pt idx="1261">
                  <c:v>1272</c:v>
                </c:pt>
                <c:pt idx="1262">
                  <c:v>1273</c:v>
                </c:pt>
                <c:pt idx="1263">
                  <c:v>1274</c:v>
                </c:pt>
                <c:pt idx="1264">
                  <c:v>1275</c:v>
                </c:pt>
                <c:pt idx="1265">
                  <c:v>1276</c:v>
                </c:pt>
                <c:pt idx="1266">
                  <c:v>1277</c:v>
                </c:pt>
                <c:pt idx="1267">
                  <c:v>1278</c:v>
                </c:pt>
                <c:pt idx="1268">
                  <c:v>1279</c:v>
                </c:pt>
                <c:pt idx="1269">
                  <c:v>1280</c:v>
                </c:pt>
                <c:pt idx="1270">
                  <c:v>1281</c:v>
                </c:pt>
                <c:pt idx="1271">
                  <c:v>1282</c:v>
                </c:pt>
                <c:pt idx="1272">
                  <c:v>1283</c:v>
                </c:pt>
                <c:pt idx="1273">
                  <c:v>1284</c:v>
                </c:pt>
                <c:pt idx="1274">
                  <c:v>1285</c:v>
                </c:pt>
                <c:pt idx="1275">
                  <c:v>1286</c:v>
                </c:pt>
                <c:pt idx="1276">
                  <c:v>1287</c:v>
                </c:pt>
                <c:pt idx="1277">
                  <c:v>1288</c:v>
                </c:pt>
                <c:pt idx="1278">
                  <c:v>1289</c:v>
                </c:pt>
                <c:pt idx="1279">
                  <c:v>1290</c:v>
                </c:pt>
                <c:pt idx="1280">
                  <c:v>1291</c:v>
                </c:pt>
                <c:pt idx="1281">
                  <c:v>1292</c:v>
                </c:pt>
                <c:pt idx="1282">
                  <c:v>1293</c:v>
                </c:pt>
                <c:pt idx="1283">
                  <c:v>1294</c:v>
                </c:pt>
                <c:pt idx="1284">
                  <c:v>1295</c:v>
                </c:pt>
                <c:pt idx="1285">
                  <c:v>1296</c:v>
                </c:pt>
                <c:pt idx="1286">
                  <c:v>1297</c:v>
                </c:pt>
                <c:pt idx="1287">
                  <c:v>1298</c:v>
                </c:pt>
                <c:pt idx="1288">
                  <c:v>1299</c:v>
                </c:pt>
                <c:pt idx="1289">
                  <c:v>1300</c:v>
                </c:pt>
                <c:pt idx="1290">
                  <c:v>1301</c:v>
                </c:pt>
                <c:pt idx="1291">
                  <c:v>1302</c:v>
                </c:pt>
                <c:pt idx="1292">
                  <c:v>1303</c:v>
                </c:pt>
                <c:pt idx="1293">
                  <c:v>1304</c:v>
                </c:pt>
                <c:pt idx="1294">
                  <c:v>1305</c:v>
                </c:pt>
                <c:pt idx="1295">
                  <c:v>1306</c:v>
                </c:pt>
                <c:pt idx="1296">
                  <c:v>1307</c:v>
                </c:pt>
                <c:pt idx="1297">
                  <c:v>1308</c:v>
                </c:pt>
                <c:pt idx="1298">
                  <c:v>1309</c:v>
                </c:pt>
                <c:pt idx="1299">
                  <c:v>1310</c:v>
                </c:pt>
                <c:pt idx="1300">
                  <c:v>1311</c:v>
                </c:pt>
                <c:pt idx="1301">
                  <c:v>1312</c:v>
                </c:pt>
                <c:pt idx="1302">
                  <c:v>1313</c:v>
                </c:pt>
                <c:pt idx="1303">
                  <c:v>1314</c:v>
                </c:pt>
                <c:pt idx="1304">
                  <c:v>1315</c:v>
                </c:pt>
                <c:pt idx="1305">
                  <c:v>1316</c:v>
                </c:pt>
                <c:pt idx="1306">
                  <c:v>1317</c:v>
                </c:pt>
                <c:pt idx="1307">
                  <c:v>1318</c:v>
                </c:pt>
                <c:pt idx="1308">
                  <c:v>1319</c:v>
                </c:pt>
                <c:pt idx="1309">
                  <c:v>1320</c:v>
                </c:pt>
                <c:pt idx="1310">
                  <c:v>1321</c:v>
                </c:pt>
                <c:pt idx="1311">
                  <c:v>1322</c:v>
                </c:pt>
                <c:pt idx="1312">
                  <c:v>1323</c:v>
                </c:pt>
                <c:pt idx="1313">
                  <c:v>1324</c:v>
                </c:pt>
                <c:pt idx="1314">
                  <c:v>1325</c:v>
                </c:pt>
                <c:pt idx="1315">
                  <c:v>1326</c:v>
                </c:pt>
                <c:pt idx="1316">
                  <c:v>1327</c:v>
                </c:pt>
                <c:pt idx="1317">
                  <c:v>1328</c:v>
                </c:pt>
                <c:pt idx="1318">
                  <c:v>1329</c:v>
                </c:pt>
                <c:pt idx="1319">
                  <c:v>1330</c:v>
                </c:pt>
                <c:pt idx="1320">
                  <c:v>1331</c:v>
                </c:pt>
                <c:pt idx="1321">
                  <c:v>1332</c:v>
                </c:pt>
                <c:pt idx="1322">
                  <c:v>1333</c:v>
                </c:pt>
                <c:pt idx="1323">
                  <c:v>1334</c:v>
                </c:pt>
                <c:pt idx="1324">
                  <c:v>1335</c:v>
                </c:pt>
                <c:pt idx="1325">
                  <c:v>1336</c:v>
                </c:pt>
                <c:pt idx="1326">
                  <c:v>1337</c:v>
                </c:pt>
                <c:pt idx="1327">
                  <c:v>1338</c:v>
                </c:pt>
                <c:pt idx="1328">
                  <c:v>1339</c:v>
                </c:pt>
                <c:pt idx="1329">
                  <c:v>1340</c:v>
                </c:pt>
                <c:pt idx="1330">
                  <c:v>1341</c:v>
                </c:pt>
                <c:pt idx="1331">
                  <c:v>1342</c:v>
                </c:pt>
                <c:pt idx="1332">
                  <c:v>1343</c:v>
                </c:pt>
                <c:pt idx="1333">
                  <c:v>1344</c:v>
                </c:pt>
                <c:pt idx="1334">
                  <c:v>1345</c:v>
                </c:pt>
                <c:pt idx="1335">
                  <c:v>1346</c:v>
                </c:pt>
                <c:pt idx="1336">
                  <c:v>1347</c:v>
                </c:pt>
                <c:pt idx="1337">
                  <c:v>1348</c:v>
                </c:pt>
                <c:pt idx="1338">
                  <c:v>1349</c:v>
                </c:pt>
                <c:pt idx="1339">
                  <c:v>1350</c:v>
                </c:pt>
                <c:pt idx="1340">
                  <c:v>1351</c:v>
                </c:pt>
                <c:pt idx="1341">
                  <c:v>1352</c:v>
                </c:pt>
                <c:pt idx="1342">
                  <c:v>1353</c:v>
                </c:pt>
                <c:pt idx="1343">
                  <c:v>1354</c:v>
                </c:pt>
                <c:pt idx="1344">
                  <c:v>1355</c:v>
                </c:pt>
                <c:pt idx="1345">
                  <c:v>1356</c:v>
                </c:pt>
                <c:pt idx="1346">
                  <c:v>1357</c:v>
                </c:pt>
                <c:pt idx="1347">
                  <c:v>1358</c:v>
                </c:pt>
                <c:pt idx="1348">
                  <c:v>1359</c:v>
                </c:pt>
                <c:pt idx="1349">
                  <c:v>1360</c:v>
                </c:pt>
                <c:pt idx="1350">
                  <c:v>1361</c:v>
                </c:pt>
                <c:pt idx="1351">
                  <c:v>1362</c:v>
                </c:pt>
                <c:pt idx="1352">
                  <c:v>1363</c:v>
                </c:pt>
                <c:pt idx="1353">
                  <c:v>1364</c:v>
                </c:pt>
                <c:pt idx="1354">
                  <c:v>1365</c:v>
                </c:pt>
                <c:pt idx="1355">
                  <c:v>1366</c:v>
                </c:pt>
                <c:pt idx="1356">
                  <c:v>1367</c:v>
                </c:pt>
                <c:pt idx="1357">
                  <c:v>1368</c:v>
                </c:pt>
                <c:pt idx="1358">
                  <c:v>1369</c:v>
                </c:pt>
                <c:pt idx="1359">
                  <c:v>1370</c:v>
                </c:pt>
                <c:pt idx="1360">
                  <c:v>1371</c:v>
                </c:pt>
                <c:pt idx="1361">
                  <c:v>1372</c:v>
                </c:pt>
                <c:pt idx="1362">
                  <c:v>1373</c:v>
                </c:pt>
                <c:pt idx="1363">
                  <c:v>1374</c:v>
                </c:pt>
                <c:pt idx="1364">
                  <c:v>1375</c:v>
                </c:pt>
                <c:pt idx="1365">
                  <c:v>1376</c:v>
                </c:pt>
                <c:pt idx="1366">
                  <c:v>1377</c:v>
                </c:pt>
                <c:pt idx="1367">
                  <c:v>1378</c:v>
                </c:pt>
                <c:pt idx="1368">
                  <c:v>1379</c:v>
                </c:pt>
                <c:pt idx="1369">
                  <c:v>1380</c:v>
                </c:pt>
                <c:pt idx="1370">
                  <c:v>1381</c:v>
                </c:pt>
                <c:pt idx="1371">
                  <c:v>1382</c:v>
                </c:pt>
                <c:pt idx="1372">
                  <c:v>1383</c:v>
                </c:pt>
                <c:pt idx="1373">
                  <c:v>1384</c:v>
                </c:pt>
                <c:pt idx="1374">
                  <c:v>1385</c:v>
                </c:pt>
                <c:pt idx="1375">
                  <c:v>1386</c:v>
                </c:pt>
                <c:pt idx="1376">
                  <c:v>1387</c:v>
                </c:pt>
                <c:pt idx="1377">
                  <c:v>1388</c:v>
                </c:pt>
                <c:pt idx="1378">
                  <c:v>1389</c:v>
                </c:pt>
                <c:pt idx="1379">
                  <c:v>1390</c:v>
                </c:pt>
                <c:pt idx="1380">
                  <c:v>1391</c:v>
                </c:pt>
                <c:pt idx="1381">
                  <c:v>1392</c:v>
                </c:pt>
                <c:pt idx="1382">
                  <c:v>1393</c:v>
                </c:pt>
                <c:pt idx="1383">
                  <c:v>1394</c:v>
                </c:pt>
                <c:pt idx="1384">
                  <c:v>1395</c:v>
                </c:pt>
                <c:pt idx="1385">
                  <c:v>1396</c:v>
                </c:pt>
                <c:pt idx="1386">
                  <c:v>1397</c:v>
                </c:pt>
                <c:pt idx="1387">
                  <c:v>1398</c:v>
                </c:pt>
                <c:pt idx="1388">
                  <c:v>1399</c:v>
                </c:pt>
                <c:pt idx="1389">
                  <c:v>1400</c:v>
                </c:pt>
                <c:pt idx="1390">
                  <c:v>1401</c:v>
                </c:pt>
                <c:pt idx="1391">
                  <c:v>1402</c:v>
                </c:pt>
                <c:pt idx="1392">
                  <c:v>1403</c:v>
                </c:pt>
                <c:pt idx="1393">
                  <c:v>1404</c:v>
                </c:pt>
                <c:pt idx="1394">
                  <c:v>1405</c:v>
                </c:pt>
                <c:pt idx="1395">
                  <c:v>1406</c:v>
                </c:pt>
                <c:pt idx="1396">
                  <c:v>1407</c:v>
                </c:pt>
                <c:pt idx="1397">
                  <c:v>1408</c:v>
                </c:pt>
                <c:pt idx="1398">
                  <c:v>1409</c:v>
                </c:pt>
                <c:pt idx="1399">
                  <c:v>1410</c:v>
                </c:pt>
                <c:pt idx="1400">
                  <c:v>1411</c:v>
                </c:pt>
                <c:pt idx="1401">
                  <c:v>1412</c:v>
                </c:pt>
                <c:pt idx="1402">
                  <c:v>1413</c:v>
                </c:pt>
                <c:pt idx="1403">
                  <c:v>1414</c:v>
                </c:pt>
                <c:pt idx="1404">
                  <c:v>1415</c:v>
                </c:pt>
                <c:pt idx="1405">
                  <c:v>1416</c:v>
                </c:pt>
                <c:pt idx="1406">
                  <c:v>1417</c:v>
                </c:pt>
                <c:pt idx="1407">
                  <c:v>1418</c:v>
                </c:pt>
                <c:pt idx="1408">
                  <c:v>1419</c:v>
                </c:pt>
                <c:pt idx="1409">
                  <c:v>1420</c:v>
                </c:pt>
                <c:pt idx="1410">
                  <c:v>1421</c:v>
                </c:pt>
                <c:pt idx="1411">
                  <c:v>1422</c:v>
                </c:pt>
                <c:pt idx="1412">
                  <c:v>1423</c:v>
                </c:pt>
                <c:pt idx="1413">
                  <c:v>1424</c:v>
                </c:pt>
                <c:pt idx="1414">
                  <c:v>1425</c:v>
                </c:pt>
                <c:pt idx="1415">
                  <c:v>1426</c:v>
                </c:pt>
                <c:pt idx="1416">
                  <c:v>1427</c:v>
                </c:pt>
                <c:pt idx="1417">
                  <c:v>1428</c:v>
                </c:pt>
                <c:pt idx="1418">
                  <c:v>1429</c:v>
                </c:pt>
                <c:pt idx="1419">
                  <c:v>1430</c:v>
                </c:pt>
                <c:pt idx="1420">
                  <c:v>1431</c:v>
                </c:pt>
                <c:pt idx="1421">
                  <c:v>1432</c:v>
                </c:pt>
                <c:pt idx="1422">
                  <c:v>1433</c:v>
                </c:pt>
                <c:pt idx="1423">
                  <c:v>1434</c:v>
                </c:pt>
                <c:pt idx="1424">
                  <c:v>1435</c:v>
                </c:pt>
                <c:pt idx="1425">
                  <c:v>1436</c:v>
                </c:pt>
                <c:pt idx="1426">
                  <c:v>1437</c:v>
                </c:pt>
                <c:pt idx="1427">
                  <c:v>1438</c:v>
                </c:pt>
                <c:pt idx="1428">
                  <c:v>1439</c:v>
                </c:pt>
                <c:pt idx="1429">
                  <c:v>1440</c:v>
                </c:pt>
                <c:pt idx="1430">
                  <c:v>1441</c:v>
                </c:pt>
                <c:pt idx="1431">
                  <c:v>1442</c:v>
                </c:pt>
                <c:pt idx="1432">
                  <c:v>1443</c:v>
                </c:pt>
                <c:pt idx="1433">
                  <c:v>1444</c:v>
                </c:pt>
                <c:pt idx="1434">
                  <c:v>1445</c:v>
                </c:pt>
                <c:pt idx="1435">
                  <c:v>1446</c:v>
                </c:pt>
                <c:pt idx="1436">
                  <c:v>1447</c:v>
                </c:pt>
                <c:pt idx="1437">
                  <c:v>1448</c:v>
                </c:pt>
                <c:pt idx="1438">
                  <c:v>1449</c:v>
                </c:pt>
                <c:pt idx="1439">
                  <c:v>1450</c:v>
                </c:pt>
                <c:pt idx="1440">
                  <c:v>1451</c:v>
                </c:pt>
                <c:pt idx="1441">
                  <c:v>1452</c:v>
                </c:pt>
                <c:pt idx="1442">
                  <c:v>1453</c:v>
                </c:pt>
                <c:pt idx="1443">
                  <c:v>1454</c:v>
                </c:pt>
                <c:pt idx="1444">
                  <c:v>1455</c:v>
                </c:pt>
                <c:pt idx="1445">
                  <c:v>1456</c:v>
                </c:pt>
                <c:pt idx="1446">
                  <c:v>1457</c:v>
                </c:pt>
                <c:pt idx="1447">
                  <c:v>1458</c:v>
                </c:pt>
                <c:pt idx="1448">
                  <c:v>1459</c:v>
                </c:pt>
                <c:pt idx="1449">
                  <c:v>1460</c:v>
                </c:pt>
                <c:pt idx="1450">
                  <c:v>1461</c:v>
                </c:pt>
                <c:pt idx="1451">
                  <c:v>1462</c:v>
                </c:pt>
                <c:pt idx="1452">
                  <c:v>1463</c:v>
                </c:pt>
                <c:pt idx="1453">
                  <c:v>1464</c:v>
                </c:pt>
                <c:pt idx="1454">
                  <c:v>1465</c:v>
                </c:pt>
                <c:pt idx="1455">
                  <c:v>1466</c:v>
                </c:pt>
                <c:pt idx="1456">
                  <c:v>1467</c:v>
                </c:pt>
                <c:pt idx="1457">
                  <c:v>1468</c:v>
                </c:pt>
                <c:pt idx="1458">
                  <c:v>1469</c:v>
                </c:pt>
                <c:pt idx="1459">
                  <c:v>1470</c:v>
                </c:pt>
                <c:pt idx="1460">
                  <c:v>1471</c:v>
                </c:pt>
                <c:pt idx="1461">
                  <c:v>1472</c:v>
                </c:pt>
                <c:pt idx="1462">
                  <c:v>1473</c:v>
                </c:pt>
                <c:pt idx="1463">
                  <c:v>1474</c:v>
                </c:pt>
                <c:pt idx="1464">
                  <c:v>1475</c:v>
                </c:pt>
                <c:pt idx="1465">
                  <c:v>1476</c:v>
                </c:pt>
                <c:pt idx="1466">
                  <c:v>1477</c:v>
                </c:pt>
                <c:pt idx="1467">
                  <c:v>1478</c:v>
                </c:pt>
                <c:pt idx="1468">
                  <c:v>1479</c:v>
                </c:pt>
                <c:pt idx="1469">
                  <c:v>1480</c:v>
                </c:pt>
                <c:pt idx="1470">
                  <c:v>1481</c:v>
                </c:pt>
                <c:pt idx="1471">
                  <c:v>1482</c:v>
                </c:pt>
                <c:pt idx="1472">
                  <c:v>1483</c:v>
                </c:pt>
                <c:pt idx="1473">
                  <c:v>1484</c:v>
                </c:pt>
                <c:pt idx="1474">
                  <c:v>1485</c:v>
                </c:pt>
                <c:pt idx="1475">
                  <c:v>1486</c:v>
                </c:pt>
                <c:pt idx="1476">
                  <c:v>1487</c:v>
                </c:pt>
                <c:pt idx="1477">
                  <c:v>1488</c:v>
                </c:pt>
                <c:pt idx="1478">
                  <c:v>1489</c:v>
                </c:pt>
                <c:pt idx="1479">
                  <c:v>1490</c:v>
                </c:pt>
                <c:pt idx="1480">
                  <c:v>1491</c:v>
                </c:pt>
                <c:pt idx="1481">
                  <c:v>1492</c:v>
                </c:pt>
                <c:pt idx="1482">
                  <c:v>1493</c:v>
                </c:pt>
                <c:pt idx="1483">
                  <c:v>1494</c:v>
                </c:pt>
                <c:pt idx="1484">
                  <c:v>1495</c:v>
                </c:pt>
                <c:pt idx="1485">
                  <c:v>1496</c:v>
                </c:pt>
                <c:pt idx="1486">
                  <c:v>1497</c:v>
                </c:pt>
                <c:pt idx="1487">
                  <c:v>1498</c:v>
                </c:pt>
                <c:pt idx="1488">
                  <c:v>1499</c:v>
                </c:pt>
                <c:pt idx="1489">
                  <c:v>1500</c:v>
                </c:pt>
                <c:pt idx="1490">
                  <c:v>1501</c:v>
                </c:pt>
                <c:pt idx="1491">
                  <c:v>1502</c:v>
                </c:pt>
                <c:pt idx="1492">
                  <c:v>1503</c:v>
                </c:pt>
                <c:pt idx="1493">
                  <c:v>1504</c:v>
                </c:pt>
                <c:pt idx="1494">
                  <c:v>1505</c:v>
                </c:pt>
                <c:pt idx="1495">
                  <c:v>1506</c:v>
                </c:pt>
                <c:pt idx="1496">
                  <c:v>1507</c:v>
                </c:pt>
                <c:pt idx="1497">
                  <c:v>1508</c:v>
                </c:pt>
                <c:pt idx="1498">
                  <c:v>1509</c:v>
                </c:pt>
                <c:pt idx="1499">
                  <c:v>1510</c:v>
                </c:pt>
                <c:pt idx="1500">
                  <c:v>1511</c:v>
                </c:pt>
                <c:pt idx="1501">
                  <c:v>1512</c:v>
                </c:pt>
                <c:pt idx="1502">
                  <c:v>1513</c:v>
                </c:pt>
                <c:pt idx="1503">
                  <c:v>1514</c:v>
                </c:pt>
                <c:pt idx="1504">
                  <c:v>1515</c:v>
                </c:pt>
                <c:pt idx="1505">
                  <c:v>1516</c:v>
                </c:pt>
                <c:pt idx="1506">
                  <c:v>1517</c:v>
                </c:pt>
                <c:pt idx="1507">
                  <c:v>1518</c:v>
                </c:pt>
                <c:pt idx="1508">
                  <c:v>1519</c:v>
                </c:pt>
                <c:pt idx="1509">
                  <c:v>1520</c:v>
                </c:pt>
                <c:pt idx="1510">
                  <c:v>1521</c:v>
                </c:pt>
                <c:pt idx="1511">
                  <c:v>1522</c:v>
                </c:pt>
                <c:pt idx="1512">
                  <c:v>1523</c:v>
                </c:pt>
                <c:pt idx="1513">
                  <c:v>1524</c:v>
                </c:pt>
                <c:pt idx="1514">
                  <c:v>1525</c:v>
                </c:pt>
                <c:pt idx="1515">
                  <c:v>1526</c:v>
                </c:pt>
                <c:pt idx="1516">
                  <c:v>1527</c:v>
                </c:pt>
                <c:pt idx="1517">
                  <c:v>1528</c:v>
                </c:pt>
                <c:pt idx="1518">
                  <c:v>1529</c:v>
                </c:pt>
                <c:pt idx="1519">
                  <c:v>1530</c:v>
                </c:pt>
                <c:pt idx="1520">
                  <c:v>1531</c:v>
                </c:pt>
                <c:pt idx="1521">
                  <c:v>1532</c:v>
                </c:pt>
                <c:pt idx="1522">
                  <c:v>1533</c:v>
                </c:pt>
                <c:pt idx="1523">
                  <c:v>1534</c:v>
                </c:pt>
                <c:pt idx="1524">
                  <c:v>1535</c:v>
                </c:pt>
                <c:pt idx="1525">
                  <c:v>1536</c:v>
                </c:pt>
                <c:pt idx="1526">
                  <c:v>1537</c:v>
                </c:pt>
                <c:pt idx="1527">
                  <c:v>1538</c:v>
                </c:pt>
                <c:pt idx="1528">
                  <c:v>1539</c:v>
                </c:pt>
                <c:pt idx="1529">
                  <c:v>1540</c:v>
                </c:pt>
                <c:pt idx="1530">
                  <c:v>1541</c:v>
                </c:pt>
                <c:pt idx="1531">
                  <c:v>1542</c:v>
                </c:pt>
                <c:pt idx="1532">
                  <c:v>1543</c:v>
                </c:pt>
                <c:pt idx="1533">
                  <c:v>1544</c:v>
                </c:pt>
                <c:pt idx="1534">
                  <c:v>1545</c:v>
                </c:pt>
                <c:pt idx="1535">
                  <c:v>1546</c:v>
                </c:pt>
                <c:pt idx="1536">
                  <c:v>1547</c:v>
                </c:pt>
                <c:pt idx="1537">
                  <c:v>1548</c:v>
                </c:pt>
                <c:pt idx="1538">
                  <c:v>1549</c:v>
                </c:pt>
                <c:pt idx="1539">
                  <c:v>1550</c:v>
                </c:pt>
                <c:pt idx="1540">
                  <c:v>1551</c:v>
                </c:pt>
                <c:pt idx="1541">
                  <c:v>1552</c:v>
                </c:pt>
                <c:pt idx="1542">
                  <c:v>1553</c:v>
                </c:pt>
                <c:pt idx="1543">
                  <c:v>1554</c:v>
                </c:pt>
                <c:pt idx="1544">
                  <c:v>1555</c:v>
                </c:pt>
                <c:pt idx="1545">
                  <c:v>1556</c:v>
                </c:pt>
                <c:pt idx="1546">
                  <c:v>1557</c:v>
                </c:pt>
                <c:pt idx="1547">
                  <c:v>1558</c:v>
                </c:pt>
                <c:pt idx="1548">
                  <c:v>1559</c:v>
                </c:pt>
                <c:pt idx="1549">
                  <c:v>1560</c:v>
                </c:pt>
                <c:pt idx="1550">
                  <c:v>1561</c:v>
                </c:pt>
                <c:pt idx="1551">
                  <c:v>1562</c:v>
                </c:pt>
                <c:pt idx="1552">
                  <c:v>1563</c:v>
                </c:pt>
                <c:pt idx="1553">
                  <c:v>1564</c:v>
                </c:pt>
                <c:pt idx="1554">
                  <c:v>1565</c:v>
                </c:pt>
                <c:pt idx="1555">
                  <c:v>1566</c:v>
                </c:pt>
                <c:pt idx="1556">
                  <c:v>1567</c:v>
                </c:pt>
                <c:pt idx="1557">
                  <c:v>1568</c:v>
                </c:pt>
                <c:pt idx="1558">
                  <c:v>1569</c:v>
                </c:pt>
                <c:pt idx="1559">
                  <c:v>1570</c:v>
                </c:pt>
                <c:pt idx="1560">
                  <c:v>1571</c:v>
                </c:pt>
                <c:pt idx="1561">
                  <c:v>1572</c:v>
                </c:pt>
                <c:pt idx="1562">
                  <c:v>1573</c:v>
                </c:pt>
                <c:pt idx="1563">
                  <c:v>1574</c:v>
                </c:pt>
                <c:pt idx="1564">
                  <c:v>1575</c:v>
                </c:pt>
                <c:pt idx="1565">
                  <c:v>1576</c:v>
                </c:pt>
                <c:pt idx="1566">
                  <c:v>1577</c:v>
                </c:pt>
                <c:pt idx="1567">
                  <c:v>1578</c:v>
                </c:pt>
                <c:pt idx="1568">
                  <c:v>1579</c:v>
                </c:pt>
                <c:pt idx="1569">
                  <c:v>1580</c:v>
                </c:pt>
                <c:pt idx="1570">
                  <c:v>1581</c:v>
                </c:pt>
                <c:pt idx="1571">
                  <c:v>1582</c:v>
                </c:pt>
                <c:pt idx="1572">
                  <c:v>1583</c:v>
                </c:pt>
                <c:pt idx="1573">
                  <c:v>1584</c:v>
                </c:pt>
                <c:pt idx="1574">
                  <c:v>1585</c:v>
                </c:pt>
                <c:pt idx="1575">
                  <c:v>1586</c:v>
                </c:pt>
                <c:pt idx="1576">
                  <c:v>1587</c:v>
                </c:pt>
                <c:pt idx="1577">
                  <c:v>1588</c:v>
                </c:pt>
                <c:pt idx="1578">
                  <c:v>1589</c:v>
                </c:pt>
                <c:pt idx="1579">
                  <c:v>1590</c:v>
                </c:pt>
                <c:pt idx="1580">
                  <c:v>1591</c:v>
                </c:pt>
                <c:pt idx="1581">
                  <c:v>1592</c:v>
                </c:pt>
                <c:pt idx="1582">
                  <c:v>1593</c:v>
                </c:pt>
                <c:pt idx="1583">
                  <c:v>1594</c:v>
                </c:pt>
                <c:pt idx="1584">
                  <c:v>1595</c:v>
                </c:pt>
                <c:pt idx="1585">
                  <c:v>1596</c:v>
                </c:pt>
                <c:pt idx="1586">
                  <c:v>1597</c:v>
                </c:pt>
                <c:pt idx="1587">
                  <c:v>1598</c:v>
                </c:pt>
                <c:pt idx="1588">
                  <c:v>1599</c:v>
                </c:pt>
                <c:pt idx="1589">
                  <c:v>1600</c:v>
                </c:pt>
                <c:pt idx="1590">
                  <c:v>1601</c:v>
                </c:pt>
                <c:pt idx="1591">
                  <c:v>1602</c:v>
                </c:pt>
                <c:pt idx="1592">
                  <c:v>1603</c:v>
                </c:pt>
                <c:pt idx="1593">
                  <c:v>1604</c:v>
                </c:pt>
                <c:pt idx="1594">
                  <c:v>1605</c:v>
                </c:pt>
                <c:pt idx="1595">
                  <c:v>1606</c:v>
                </c:pt>
                <c:pt idx="1596">
                  <c:v>1607</c:v>
                </c:pt>
                <c:pt idx="1597">
                  <c:v>1608</c:v>
                </c:pt>
                <c:pt idx="1598">
                  <c:v>1609</c:v>
                </c:pt>
                <c:pt idx="1599">
                  <c:v>1610</c:v>
                </c:pt>
                <c:pt idx="1600">
                  <c:v>1611</c:v>
                </c:pt>
                <c:pt idx="1601">
                  <c:v>1612</c:v>
                </c:pt>
                <c:pt idx="1602">
                  <c:v>1613</c:v>
                </c:pt>
                <c:pt idx="1603">
                  <c:v>1614</c:v>
                </c:pt>
                <c:pt idx="1604">
                  <c:v>1615</c:v>
                </c:pt>
                <c:pt idx="1605">
                  <c:v>1616</c:v>
                </c:pt>
                <c:pt idx="1606">
                  <c:v>1617</c:v>
                </c:pt>
                <c:pt idx="1607">
                  <c:v>1618</c:v>
                </c:pt>
                <c:pt idx="1608">
                  <c:v>1619</c:v>
                </c:pt>
                <c:pt idx="1609">
                  <c:v>1620</c:v>
                </c:pt>
                <c:pt idx="1610">
                  <c:v>1621</c:v>
                </c:pt>
                <c:pt idx="1611">
                  <c:v>1622</c:v>
                </c:pt>
                <c:pt idx="1612">
                  <c:v>1623</c:v>
                </c:pt>
                <c:pt idx="1613">
                  <c:v>1624</c:v>
                </c:pt>
                <c:pt idx="1614">
                  <c:v>1625</c:v>
                </c:pt>
                <c:pt idx="1615">
                  <c:v>1626</c:v>
                </c:pt>
                <c:pt idx="1616">
                  <c:v>1627</c:v>
                </c:pt>
                <c:pt idx="1617">
                  <c:v>1628</c:v>
                </c:pt>
                <c:pt idx="1618">
                  <c:v>1629</c:v>
                </c:pt>
                <c:pt idx="1619">
                  <c:v>1630</c:v>
                </c:pt>
                <c:pt idx="1620">
                  <c:v>1631</c:v>
                </c:pt>
                <c:pt idx="1621">
                  <c:v>1632</c:v>
                </c:pt>
                <c:pt idx="1622">
                  <c:v>1633</c:v>
                </c:pt>
                <c:pt idx="1623">
                  <c:v>1634</c:v>
                </c:pt>
                <c:pt idx="1624">
                  <c:v>1635</c:v>
                </c:pt>
                <c:pt idx="1625">
                  <c:v>1636</c:v>
                </c:pt>
                <c:pt idx="1626">
                  <c:v>1637</c:v>
                </c:pt>
                <c:pt idx="1627">
                  <c:v>1638</c:v>
                </c:pt>
                <c:pt idx="1628">
                  <c:v>1639</c:v>
                </c:pt>
                <c:pt idx="1629">
                  <c:v>1640</c:v>
                </c:pt>
                <c:pt idx="1630">
                  <c:v>1641</c:v>
                </c:pt>
                <c:pt idx="1631">
                  <c:v>1642</c:v>
                </c:pt>
                <c:pt idx="1632">
                  <c:v>1643</c:v>
                </c:pt>
                <c:pt idx="1633">
                  <c:v>1644</c:v>
                </c:pt>
                <c:pt idx="1634">
                  <c:v>1645</c:v>
                </c:pt>
                <c:pt idx="1635">
                  <c:v>1646</c:v>
                </c:pt>
                <c:pt idx="1636">
                  <c:v>1647</c:v>
                </c:pt>
                <c:pt idx="1637">
                  <c:v>1648</c:v>
                </c:pt>
                <c:pt idx="1638">
                  <c:v>1649</c:v>
                </c:pt>
                <c:pt idx="1639">
                  <c:v>1650</c:v>
                </c:pt>
                <c:pt idx="1640">
                  <c:v>1651</c:v>
                </c:pt>
                <c:pt idx="1641">
                  <c:v>1652</c:v>
                </c:pt>
                <c:pt idx="1642">
                  <c:v>1653</c:v>
                </c:pt>
                <c:pt idx="1643">
                  <c:v>1654</c:v>
                </c:pt>
                <c:pt idx="1644">
                  <c:v>1655</c:v>
                </c:pt>
                <c:pt idx="1645">
                  <c:v>1656</c:v>
                </c:pt>
                <c:pt idx="1646">
                  <c:v>1657</c:v>
                </c:pt>
                <c:pt idx="1647">
                  <c:v>1658</c:v>
                </c:pt>
                <c:pt idx="1648">
                  <c:v>1659</c:v>
                </c:pt>
                <c:pt idx="1649">
                  <c:v>1660</c:v>
                </c:pt>
                <c:pt idx="1650">
                  <c:v>1661</c:v>
                </c:pt>
                <c:pt idx="1651">
                  <c:v>1662</c:v>
                </c:pt>
                <c:pt idx="1652">
                  <c:v>1663</c:v>
                </c:pt>
                <c:pt idx="1653">
                  <c:v>1664</c:v>
                </c:pt>
                <c:pt idx="1654">
                  <c:v>1665</c:v>
                </c:pt>
                <c:pt idx="1655">
                  <c:v>1666</c:v>
                </c:pt>
                <c:pt idx="1656">
                  <c:v>1667</c:v>
                </c:pt>
                <c:pt idx="1657">
                  <c:v>1668</c:v>
                </c:pt>
                <c:pt idx="1658">
                  <c:v>1669</c:v>
                </c:pt>
                <c:pt idx="1659">
                  <c:v>1670</c:v>
                </c:pt>
                <c:pt idx="1660">
                  <c:v>1671</c:v>
                </c:pt>
                <c:pt idx="1661">
                  <c:v>1672</c:v>
                </c:pt>
                <c:pt idx="1662">
                  <c:v>1673</c:v>
                </c:pt>
                <c:pt idx="1663">
                  <c:v>1674</c:v>
                </c:pt>
                <c:pt idx="1664">
                  <c:v>1675</c:v>
                </c:pt>
                <c:pt idx="1665">
                  <c:v>1676</c:v>
                </c:pt>
                <c:pt idx="1666">
                  <c:v>1677</c:v>
                </c:pt>
                <c:pt idx="1667">
                  <c:v>1678</c:v>
                </c:pt>
                <c:pt idx="1668">
                  <c:v>1679</c:v>
                </c:pt>
                <c:pt idx="1669">
                  <c:v>1680</c:v>
                </c:pt>
                <c:pt idx="1670">
                  <c:v>1681</c:v>
                </c:pt>
                <c:pt idx="1671">
                  <c:v>1682</c:v>
                </c:pt>
                <c:pt idx="1672">
                  <c:v>1683</c:v>
                </c:pt>
                <c:pt idx="1673">
                  <c:v>1684</c:v>
                </c:pt>
                <c:pt idx="1674">
                  <c:v>1685</c:v>
                </c:pt>
                <c:pt idx="1675">
                  <c:v>1686</c:v>
                </c:pt>
                <c:pt idx="1676">
                  <c:v>1687</c:v>
                </c:pt>
                <c:pt idx="1677">
                  <c:v>1688</c:v>
                </c:pt>
                <c:pt idx="1678">
                  <c:v>1689</c:v>
                </c:pt>
                <c:pt idx="1679">
                  <c:v>1690</c:v>
                </c:pt>
                <c:pt idx="1680">
                  <c:v>1691</c:v>
                </c:pt>
                <c:pt idx="1681">
                  <c:v>1692</c:v>
                </c:pt>
                <c:pt idx="1682">
                  <c:v>1693</c:v>
                </c:pt>
                <c:pt idx="1683">
                  <c:v>1694</c:v>
                </c:pt>
                <c:pt idx="1684">
                  <c:v>1695</c:v>
                </c:pt>
                <c:pt idx="1685">
                  <c:v>1696</c:v>
                </c:pt>
                <c:pt idx="1686">
                  <c:v>1697</c:v>
                </c:pt>
                <c:pt idx="1687">
                  <c:v>1698</c:v>
                </c:pt>
                <c:pt idx="1688">
                  <c:v>1699</c:v>
                </c:pt>
                <c:pt idx="1689">
                  <c:v>1700</c:v>
                </c:pt>
                <c:pt idx="1690">
                  <c:v>1701</c:v>
                </c:pt>
                <c:pt idx="1691">
                  <c:v>1702</c:v>
                </c:pt>
                <c:pt idx="1692">
                  <c:v>1703</c:v>
                </c:pt>
                <c:pt idx="1693">
                  <c:v>1704</c:v>
                </c:pt>
                <c:pt idx="1694">
                  <c:v>1705</c:v>
                </c:pt>
                <c:pt idx="1695">
                  <c:v>1706</c:v>
                </c:pt>
                <c:pt idx="1696">
                  <c:v>1707</c:v>
                </c:pt>
                <c:pt idx="1697">
                  <c:v>1708</c:v>
                </c:pt>
                <c:pt idx="1698">
                  <c:v>1709</c:v>
                </c:pt>
                <c:pt idx="1699">
                  <c:v>1710</c:v>
                </c:pt>
                <c:pt idx="1700">
                  <c:v>1711</c:v>
                </c:pt>
                <c:pt idx="1701">
                  <c:v>1712</c:v>
                </c:pt>
                <c:pt idx="1702">
                  <c:v>1713</c:v>
                </c:pt>
                <c:pt idx="1703">
                  <c:v>1714</c:v>
                </c:pt>
                <c:pt idx="1704">
                  <c:v>1715</c:v>
                </c:pt>
                <c:pt idx="1705">
                  <c:v>1716</c:v>
                </c:pt>
                <c:pt idx="1706">
                  <c:v>1717</c:v>
                </c:pt>
                <c:pt idx="1707">
                  <c:v>1718</c:v>
                </c:pt>
                <c:pt idx="1708">
                  <c:v>1719</c:v>
                </c:pt>
                <c:pt idx="1709">
                  <c:v>1720</c:v>
                </c:pt>
                <c:pt idx="1710">
                  <c:v>1721</c:v>
                </c:pt>
                <c:pt idx="1711">
                  <c:v>1722</c:v>
                </c:pt>
                <c:pt idx="1712">
                  <c:v>1723</c:v>
                </c:pt>
                <c:pt idx="1713">
                  <c:v>1724</c:v>
                </c:pt>
                <c:pt idx="1714">
                  <c:v>1725</c:v>
                </c:pt>
                <c:pt idx="1715">
                  <c:v>1726</c:v>
                </c:pt>
                <c:pt idx="1716">
                  <c:v>1727</c:v>
                </c:pt>
                <c:pt idx="1717">
                  <c:v>1728</c:v>
                </c:pt>
                <c:pt idx="1718">
                  <c:v>1729</c:v>
                </c:pt>
                <c:pt idx="1719">
                  <c:v>1730</c:v>
                </c:pt>
                <c:pt idx="1720">
                  <c:v>1731</c:v>
                </c:pt>
                <c:pt idx="1721">
                  <c:v>1732</c:v>
                </c:pt>
                <c:pt idx="1722">
                  <c:v>1733</c:v>
                </c:pt>
                <c:pt idx="1723">
                  <c:v>1734</c:v>
                </c:pt>
                <c:pt idx="1724">
                  <c:v>1735</c:v>
                </c:pt>
                <c:pt idx="1725">
                  <c:v>1736</c:v>
                </c:pt>
                <c:pt idx="1726">
                  <c:v>1737</c:v>
                </c:pt>
                <c:pt idx="1727">
                  <c:v>1738</c:v>
                </c:pt>
                <c:pt idx="1728">
                  <c:v>1739</c:v>
                </c:pt>
                <c:pt idx="1729">
                  <c:v>1740</c:v>
                </c:pt>
                <c:pt idx="1730">
                  <c:v>1741</c:v>
                </c:pt>
                <c:pt idx="1731">
                  <c:v>1742</c:v>
                </c:pt>
                <c:pt idx="1732">
                  <c:v>1743</c:v>
                </c:pt>
                <c:pt idx="1733">
                  <c:v>1744</c:v>
                </c:pt>
                <c:pt idx="1734">
                  <c:v>1745</c:v>
                </c:pt>
                <c:pt idx="1735">
                  <c:v>1746</c:v>
                </c:pt>
                <c:pt idx="1736">
                  <c:v>1747</c:v>
                </c:pt>
                <c:pt idx="1737">
                  <c:v>1748</c:v>
                </c:pt>
                <c:pt idx="1738">
                  <c:v>1749</c:v>
                </c:pt>
                <c:pt idx="1739">
                  <c:v>1750</c:v>
                </c:pt>
                <c:pt idx="1740">
                  <c:v>1751</c:v>
                </c:pt>
                <c:pt idx="1741">
                  <c:v>1752</c:v>
                </c:pt>
                <c:pt idx="1742">
                  <c:v>1753</c:v>
                </c:pt>
                <c:pt idx="1743">
                  <c:v>1754</c:v>
                </c:pt>
                <c:pt idx="1744">
                  <c:v>1755</c:v>
                </c:pt>
                <c:pt idx="1745">
                  <c:v>1756</c:v>
                </c:pt>
                <c:pt idx="1746">
                  <c:v>1757</c:v>
                </c:pt>
                <c:pt idx="1747">
                  <c:v>1758</c:v>
                </c:pt>
                <c:pt idx="1748">
                  <c:v>1759</c:v>
                </c:pt>
                <c:pt idx="1749">
                  <c:v>1760</c:v>
                </c:pt>
                <c:pt idx="1750">
                  <c:v>1761</c:v>
                </c:pt>
                <c:pt idx="1751">
                  <c:v>1762</c:v>
                </c:pt>
                <c:pt idx="1752">
                  <c:v>1763</c:v>
                </c:pt>
                <c:pt idx="1753">
                  <c:v>1764</c:v>
                </c:pt>
                <c:pt idx="1754">
                  <c:v>1765</c:v>
                </c:pt>
                <c:pt idx="1755">
                  <c:v>1766</c:v>
                </c:pt>
                <c:pt idx="1756">
                  <c:v>1767</c:v>
                </c:pt>
                <c:pt idx="1757">
                  <c:v>1768</c:v>
                </c:pt>
                <c:pt idx="1758">
                  <c:v>1769</c:v>
                </c:pt>
                <c:pt idx="1759">
                  <c:v>1770</c:v>
                </c:pt>
                <c:pt idx="1760">
                  <c:v>1771</c:v>
                </c:pt>
                <c:pt idx="1761">
                  <c:v>1772</c:v>
                </c:pt>
                <c:pt idx="1762">
                  <c:v>1773</c:v>
                </c:pt>
                <c:pt idx="1763">
                  <c:v>1774</c:v>
                </c:pt>
                <c:pt idx="1764">
                  <c:v>1775</c:v>
                </c:pt>
                <c:pt idx="1765">
                  <c:v>1776</c:v>
                </c:pt>
                <c:pt idx="1766">
                  <c:v>1777</c:v>
                </c:pt>
                <c:pt idx="1767">
                  <c:v>1778</c:v>
                </c:pt>
                <c:pt idx="1768">
                  <c:v>1779</c:v>
                </c:pt>
                <c:pt idx="1769">
                  <c:v>1780</c:v>
                </c:pt>
                <c:pt idx="1770">
                  <c:v>1781</c:v>
                </c:pt>
                <c:pt idx="1771">
                  <c:v>1782</c:v>
                </c:pt>
                <c:pt idx="1772">
                  <c:v>1783</c:v>
                </c:pt>
                <c:pt idx="1773">
                  <c:v>1784</c:v>
                </c:pt>
                <c:pt idx="1774">
                  <c:v>1785</c:v>
                </c:pt>
                <c:pt idx="1775">
                  <c:v>1786</c:v>
                </c:pt>
                <c:pt idx="1776">
                  <c:v>1787</c:v>
                </c:pt>
                <c:pt idx="1777">
                  <c:v>1788</c:v>
                </c:pt>
                <c:pt idx="1778">
                  <c:v>1789</c:v>
                </c:pt>
                <c:pt idx="1779">
                  <c:v>1790</c:v>
                </c:pt>
                <c:pt idx="1780">
                  <c:v>1791</c:v>
                </c:pt>
                <c:pt idx="1781">
                  <c:v>1792</c:v>
                </c:pt>
                <c:pt idx="1782">
                  <c:v>1793</c:v>
                </c:pt>
                <c:pt idx="1783">
                  <c:v>1794</c:v>
                </c:pt>
                <c:pt idx="1784">
                  <c:v>1795</c:v>
                </c:pt>
                <c:pt idx="1785">
                  <c:v>1796</c:v>
                </c:pt>
                <c:pt idx="1786">
                  <c:v>1797</c:v>
                </c:pt>
                <c:pt idx="1787">
                  <c:v>1798</c:v>
                </c:pt>
                <c:pt idx="1788">
                  <c:v>1799</c:v>
                </c:pt>
                <c:pt idx="1789">
                  <c:v>1800</c:v>
                </c:pt>
                <c:pt idx="1790">
                  <c:v>1801</c:v>
                </c:pt>
                <c:pt idx="1791">
                  <c:v>1802</c:v>
                </c:pt>
                <c:pt idx="1792">
                  <c:v>1803</c:v>
                </c:pt>
                <c:pt idx="1793">
                  <c:v>1804</c:v>
                </c:pt>
                <c:pt idx="1794">
                  <c:v>1805</c:v>
                </c:pt>
                <c:pt idx="1795">
                  <c:v>1806</c:v>
                </c:pt>
                <c:pt idx="1796">
                  <c:v>1807</c:v>
                </c:pt>
                <c:pt idx="1797">
                  <c:v>1808</c:v>
                </c:pt>
                <c:pt idx="1798">
                  <c:v>1809</c:v>
                </c:pt>
                <c:pt idx="1799">
                  <c:v>1810</c:v>
                </c:pt>
                <c:pt idx="1800">
                  <c:v>1811</c:v>
                </c:pt>
                <c:pt idx="1801">
                  <c:v>1812</c:v>
                </c:pt>
                <c:pt idx="1802">
                  <c:v>1813</c:v>
                </c:pt>
                <c:pt idx="1803">
                  <c:v>1814</c:v>
                </c:pt>
                <c:pt idx="1804">
                  <c:v>1815</c:v>
                </c:pt>
                <c:pt idx="1805">
                  <c:v>1816</c:v>
                </c:pt>
                <c:pt idx="1806">
                  <c:v>1817</c:v>
                </c:pt>
                <c:pt idx="1807">
                  <c:v>1818</c:v>
                </c:pt>
                <c:pt idx="1808">
                  <c:v>1819</c:v>
                </c:pt>
                <c:pt idx="1809">
                  <c:v>1820</c:v>
                </c:pt>
                <c:pt idx="1810">
                  <c:v>1821</c:v>
                </c:pt>
                <c:pt idx="1811">
                  <c:v>1822</c:v>
                </c:pt>
                <c:pt idx="1812">
                  <c:v>1823</c:v>
                </c:pt>
                <c:pt idx="1813">
                  <c:v>1824</c:v>
                </c:pt>
                <c:pt idx="1814">
                  <c:v>1825</c:v>
                </c:pt>
                <c:pt idx="1815">
                  <c:v>1826</c:v>
                </c:pt>
                <c:pt idx="1816">
                  <c:v>1827</c:v>
                </c:pt>
                <c:pt idx="1817">
                  <c:v>1828</c:v>
                </c:pt>
                <c:pt idx="1818">
                  <c:v>1829</c:v>
                </c:pt>
                <c:pt idx="1819">
                  <c:v>1830</c:v>
                </c:pt>
                <c:pt idx="1820">
                  <c:v>1831</c:v>
                </c:pt>
                <c:pt idx="1821">
                  <c:v>1832</c:v>
                </c:pt>
                <c:pt idx="1822">
                  <c:v>1833</c:v>
                </c:pt>
                <c:pt idx="1823">
                  <c:v>1834</c:v>
                </c:pt>
                <c:pt idx="1824">
                  <c:v>1835</c:v>
                </c:pt>
                <c:pt idx="1825">
                  <c:v>1836</c:v>
                </c:pt>
                <c:pt idx="1826">
                  <c:v>1837</c:v>
                </c:pt>
                <c:pt idx="1827">
                  <c:v>1838</c:v>
                </c:pt>
                <c:pt idx="1828">
                  <c:v>1839</c:v>
                </c:pt>
                <c:pt idx="1829">
                  <c:v>1840</c:v>
                </c:pt>
                <c:pt idx="1830">
                  <c:v>1841</c:v>
                </c:pt>
                <c:pt idx="1831">
                  <c:v>1842</c:v>
                </c:pt>
                <c:pt idx="1832">
                  <c:v>1843</c:v>
                </c:pt>
                <c:pt idx="1833">
                  <c:v>1844</c:v>
                </c:pt>
                <c:pt idx="1834">
                  <c:v>1845</c:v>
                </c:pt>
                <c:pt idx="1835">
                  <c:v>1846</c:v>
                </c:pt>
                <c:pt idx="1836">
                  <c:v>1847</c:v>
                </c:pt>
                <c:pt idx="1837">
                  <c:v>1848</c:v>
                </c:pt>
                <c:pt idx="1838">
                  <c:v>1849</c:v>
                </c:pt>
                <c:pt idx="1839">
                  <c:v>1850</c:v>
                </c:pt>
                <c:pt idx="1840">
                  <c:v>1851</c:v>
                </c:pt>
                <c:pt idx="1841">
                  <c:v>1852</c:v>
                </c:pt>
                <c:pt idx="1842">
                  <c:v>1853</c:v>
                </c:pt>
                <c:pt idx="1843">
                  <c:v>1854</c:v>
                </c:pt>
                <c:pt idx="1844">
                  <c:v>1855</c:v>
                </c:pt>
                <c:pt idx="1845">
                  <c:v>1856</c:v>
                </c:pt>
                <c:pt idx="1846">
                  <c:v>1857</c:v>
                </c:pt>
                <c:pt idx="1847">
                  <c:v>1858</c:v>
                </c:pt>
                <c:pt idx="1848">
                  <c:v>1859</c:v>
                </c:pt>
                <c:pt idx="1849">
                  <c:v>1860</c:v>
                </c:pt>
                <c:pt idx="1850">
                  <c:v>1861</c:v>
                </c:pt>
                <c:pt idx="1851">
                  <c:v>1862</c:v>
                </c:pt>
                <c:pt idx="1852">
                  <c:v>1863</c:v>
                </c:pt>
                <c:pt idx="1853">
                  <c:v>1864</c:v>
                </c:pt>
                <c:pt idx="1854">
                  <c:v>1865</c:v>
                </c:pt>
                <c:pt idx="1855">
                  <c:v>1866</c:v>
                </c:pt>
                <c:pt idx="1856">
                  <c:v>1867</c:v>
                </c:pt>
                <c:pt idx="1857">
                  <c:v>1868</c:v>
                </c:pt>
                <c:pt idx="1858">
                  <c:v>1869</c:v>
                </c:pt>
                <c:pt idx="1859">
                  <c:v>1870</c:v>
                </c:pt>
                <c:pt idx="1860">
                  <c:v>1871</c:v>
                </c:pt>
                <c:pt idx="1861">
                  <c:v>1872</c:v>
                </c:pt>
                <c:pt idx="1862">
                  <c:v>1873</c:v>
                </c:pt>
                <c:pt idx="1863">
                  <c:v>1874</c:v>
                </c:pt>
                <c:pt idx="1864">
                  <c:v>1875</c:v>
                </c:pt>
                <c:pt idx="1865">
                  <c:v>1876</c:v>
                </c:pt>
                <c:pt idx="1866">
                  <c:v>1877</c:v>
                </c:pt>
                <c:pt idx="1867">
                  <c:v>1878</c:v>
                </c:pt>
                <c:pt idx="1868">
                  <c:v>1879</c:v>
                </c:pt>
                <c:pt idx="1869">
                  <c:v>1880</c:v>
                </c:pt>
                <c:pt idx="1870">
                  <c:v>1881</c:v>
                </c:pt>
                <c:pt idx="1871">
                  <c:v>1882</c:v>
                </c:pt>
                <c:pt idx="1872">
                  <c:v>1883</c:v>
                </c:pt>
                <c:pt idx="1873">
                  <c:v>1884</c:v>
                </c:pt>
                <c:pt idx="1874">
                  <c:v>1885</c:v>
                </c:pt>
                <c:pt idx="1875">
                  <c:v>1886</c:v>
                </c:pt>
                <c:pt idx="1876">
                  <c:v>1887</c:v>
                </c:pt>
                <c:pt idx="1877">
                  <c:v>1888</c:v>
                </c:pt>
                <c:pt idx="1878">
                  <c:v>1889</c:v>
                </c:pt>
                <c:pt idx="1879">
                  <c:v>1890</c:v>
                </c:pt>
                <c:pt idx="1880">
                  <c:v>1891</c:v>
                </c:pt>
                <c:pt idx="1881">
                  <c:v>1892</c:v>
                </c:pt>
                <c:pt idx="1882">
                  <c:v>1893</c:v>
                </c:pt>
                <c:pt idx="1883">
                  <c:v>1894</c:v>
                </c:pt>
                <c:pt idx="1884">
                  <c:v>1895</c:v>
                </c:pt>
                <c:pt idx="1885">
                  <c:v>1896</c:v>
                </c:pt>
                <c:pt idx="1886">
                  <c:v>1897</c:v>
                </c:pt>
                <c:pt idx="1887">
                  <c:v>1898</c:v>
                </c:pt>
                <c:pt idx="1888">
                  <c:v>1899</c:v>
                </c:pt>
                <c:pt idx="1889">
                  <c:v>1900</c:v>
                </c:pt>
                <c:pt idx="1890">
                  <c:v>1901</c:v>
                </c:pt>
                <c:pt idx="1891">
                  <c:v>1902</c:v>
                </c:pt>
                <c:pt idx="1892">
                  <c:v>1903</c:v>
                </c:pt>
                <c:pt idx="1893">
                  <c:v>1904</c:v>
                </c:pt>
                <c:pt idx="1894">
                  <c:v>1905</c:v>
                </c:pt>
                <c:pt idx="1895">
                  <c:v>1906</c:v>
                </c:pt>
                <c:pt idx="1896">
                  <c:v>1907</c:v>
                </c:pt>
                <c:pt idx="1897">
                  <c:v>1908</c:v>
                </c:pt>
                <c:pt idx="1898">
                  <c:v>1909</c:v>
                </c:pt>
                <c:pt idx="1899">
                  <c:v>1910</c:v>
                </c:pt>
                <c:pt idx="1900">
                  <c:v>1911</c:v>
                </c:pt>
                <c:pt idx="1901">
                  <c:v>1912</c:v>
                </c:pt>
                <c:pt idx="1902">
                  <c:v>1913</c:v>
                </c:pt>
                <c:pt idx="1903">
                  <c:v>1914</c:v>
                </c:pt>
                <c:pt idx="1904">
                  <c:v>1915</c:v>
                </c:pt>
                <c:pt idx="1905">
                  <c:v>1916</c:v>
                </c:pt>
                <c:pt idx="1906">
                  <c:v>1917</c:v>
                </c:pt>
                <c:pt idx="1907">
                  <c:v>1918</c:v>
                </c:pt>
                <c:pt idx="1908">
                  <c:v>1919</c:v>
                </c:pt>
                <c:pt idx="1909">
                  <c:v>1920</c:v>
                </c:pt>
                <c:pt idx="1910">
                  <c:v>1921</c:v>
                </c:pt>
                <c:pt idx="1911">
                  <c:v>1922</c:v>
                </c:pt>
                <c:pt idx="1912">
                  <c:v>1923</c:v>
                </c:pt>
                <c:pt idx="1913">
                  <c:v>1924</c:v>
                </c:pt>
                <c:pt idx="1914">
                  <c:v>1925</c:v>
                </c:pt>
                <c:pt idx="1915">
                  <c:v>1926</c:v>
                </c:pt>
                <c:pt idx="1916">
                  <c:v>1927</c:v>
                </c:pt>
                <c:pt idx="1917">
                  <c:v>1928</c:v>
                </c:pt>
                <c:pt idx="1918">
                  <c:v>1929</c:v>
                </c:pt>
                <c:pt idx="1919">
                  <c:v>1930</c:v>
                </c:pt>
                <c:pt idx="1920">
                  <c:v>1931</c:v>
                </c:pt>
                <c:pt idx="1921">
                  <c:v>1932</c:v>
                </c:pt>
                <c:pt idx="1922">
                  <c:v>1933</c:v>
                </c:pt>
                <c:pt idx="1923">
                  <c:v>1934</c:v>
                </c:pt>
                <c:pt idx="1924">
                  <c:v>1935</c:v>
                </c:pt>
                <c:pt idx="1925">
                  <c:v>1936</c:v>
                </c:pt>
                <c:pt idx="1926">
                  <c:v>1937</c:v>
                </c:pt>
                <c:pt idx="1927">
                  <c:v>1938</c:v>
                </c:pt>
                <c:pt idx="1928">
                  <c:v>1939</c:v>
                </c:pt>
                <c:pt idx="1929">
                  <c:v>1940</c:v>
                </c:pt>
                <c:pt idx="1930">
                  <c:v>1941</c:v>
                </c:pt>
                <c:pt idx="1931">
                  <c:v>1942</c:v>
                </c:pt>
                <c:pt idx="1932">
                  <c:v>1943</c:v>
                </c:pt>
                <c:pt idx="1933">
                  <c:v>1944</c:v>
                </c:pt>
                <c:pt idx="1934">
                  <c:v>1945</c:v>
                </c:pt>
                <c:pt idx="1935">
                  <c:v>1946</c:v>
                </c:pt>
                <c:pt idx="1936">
                  <c:v>1947</c:v>
                </c:pt>
                <c:pt idx="1937">
                  <c:v>1948</c:v>
                </c:pt>
                <c:pt idx="1938">
                  <c:v>1949</c:v>
                </c:pt>
                <c:pt idx="1939">
                  <c:v>1950</c:v>
                </c:pt>
                <c:pt idx="1940">
                  <c:v>1951</c:v>
                </c:pt>
                <c:pt idx="1941">
                  <c:v>1952</c:v>
                </c:pt>
                <c:pt idx="1942">
                  <c:v>1953</c:v>
                </c:pt>
                <c:pt idx="1943">
                  <c:v>1954</c:v>
                </c:pt>
                <c:pt idx="1944">
                  <c:v>1955</c:v>
                </c:pt>
                <c:pt idx="1945">
                  <c:v>1956</c:v>
                </c:pt>
                <c:pt idx="1946">
                  <c:v>1957</c:v>
                </c:pt>
                <c:pt idx="1947">
                  <c:v>1958</c:v>
                </c:pt>
                <c:pt idx="1948">
                  <c:v>1959</c:v>
                </c:pt>
                <c:pt idx="1949">
                  <c:v>1960</c:v>
                </c:pt>
                <c:pt idx="1950">
                  <c:v>1961</c:v>
                </c:pt>
                <c:pt idx="1951">
                  <c:v>1962</c:v>
                </c:pt>
                <c:pt idx="1952">
                  <c:v>1963</c:v>
                </c:pt>
                <c:pt idx="1953">
                  <c:v>1964</c:v>
                </c:pt>
                <c:pt idx="1954">
                  <c:v>1965</c:v>
                </c:pt>
                <c:pt idx="1955">
                  <c:v>1966</c:v>
                </c:pt>
                <c:pt idx="1956">
                  <c:v>1967</c:v>
                </c:pt>
                <c:pt idx="1957">
                  <c:v>1968</c:v>
                </c:pt>
                <c:pt idx="1958">
                  <c:v>1969</c:v>
                </c:pt>
                <c:pt idx="1959">
                  <c:v>1970</c:v>
                </c:pt>
                <c:pt idx="1960">
                  <c:v>1971</c:v>
                </c:pt>
                <c:pt idx="1961">
                  <c:v>1972</c:v>
                </c:pt>
                <c:pt idx="1962">
                  <c:v>1973</c:v>
                </c:pt>
                <c:pt idx="1963">
                  <c:v>1974</c:v>
                </c:pt>
                <c:pt idx="1964">
                  <c:v>1975</c:v>
                </c:pt>
                <c:pt idx="1965">
                  <c:v>1976</c:v>
                </c:pt>
                <c:pt idx="1966">
                  <c:v>1977</c:v>
                </c:pt>
                <c:pt idx="1967">
                  <c:v>1978</c:v>
                </c:pt>
                <c:pt idx="1968">
                  <c:v>1979</c:v>
                </c:pt>
                <c:pt idx="1969">
                  <c:v>1980</c:v>
                </c:pt>
                <c:pt idx="1970">
                  <c:v>1981</c:v>
                </c:pt>
                <c:pt idx="1971">
                  <c:v>1982</c:v>
                </c:pt>
                <c:pt idx="1972">
                  <c:v>1983</c:v>
                </c:pt>
                <c:pt idx="1973">
                  <c:v>1984</c:v>
                </c:pt>
                <c:pt idx="1974">
                  <c:v>1985</c:v>
                </c:pt>
                <c:pt idx="1975">
                  <c:v>1986</c:v>
                </c:pt>
                <c:pt idx="1976">
                  <c:v>1987</c:v>
                </c:pt>
                <c:pt idx="1977">
                  <c:v>1988</c:v>
                </c:pt>
                <c:pt idx="1978">
                  <c:v>1989</c:v>
                </c:pt>
                <c:pt idx="1979">
                  <c:v>1990</c:v>
                </c:pt>
                <c:pt idx="1980">
                  <c:v>1991</c:v>
                </c:pt>
                <c:pt idx="1981">
                  <c:v>1992</c:v>
                </c:pt>
                <c:pt idx="1982">
                  <c:v>1993</c:v>
                </c:pt>
                <c:pt idx="1983">
                  <c:v>1994</c:v>
                </c:pt>
                <c:pt idx="1984">
                  <c:v>1995</c:v>
                </c:pt>
                <c:pt idx="1985">
                  <c:v>1996</c:v>
                </c:pt>
                <c:pt idx="1986">
                  <c:v>1997</c:v>
                </c:pt>
                <c:pt idx="1987">
                  <c:v>1998</c:v>
                </c:pt>
                <c:pt idx="1988">
                  <c:v>1999</c:v>
                </c:pt>
                <c:pt idx="1989">
                  <c:v>2000</c:v>
                </c:pt>
                <c:pt idx="1990">
                  <c:v>2001</c:v>
                </c:pt>
                <c:pt idx="1991">
                  <c:v>2002</c:v>
                </c:pt>
                <c:pt idx="1992">
                  <c:v>2003</c:v>
                </c:pt>
                <c:pt idx="1993">
                  <c:v>2004</c:v>
                </c:pt>
                <c:pt idx="1994">
                  <c:v>2005</c:v>
                </c:pt>
                <c:pt idx="1995">
                  <c:v>2006</c:v>
                </c:pt>
                <c:pt idx="1996">
                  <c:v>2007</c:v>
                </c:pt>
                <c:pt idx="1997">
                  <c:v>2008</c:v>
                </c:pt>
                <c:pt idx="1998">
                  <c:v>2009</c:v>
                </c:pt>
                <c:pt idx="1999">
                  <c:v>2010</c:v>
                </c:pt>
                <c:pt idx="2000">
                  <c:v>2011</c:v>
                </c:pt>
                <c:pt idx="2001">
                  <c:v>2012</c:v>
                </c:pt>
                <c:pt idx="2002">
                  <c:v>2013</c:v>
                </c:pt>
                <c:pt idx="2003">
                  <c:v>2014</c:v>
                </c:pt>
                <c:pt idx="2004">
                  <c:v>2015</c:v>
                </c:pt>
                <c:pt idx="2005">
                  <c:v>2016</c:v>
                </c:pt>
                <c:pt idx="2006">
                  <c:v>2017</c:v>
                </c:pt>
                <c:pt idx="2007">
                  <c:v>2018</c:v>
                </c:pt>
                <c:pt idx="2008">
                  <c:v>2019</c:v>
                </c:pt>
                <c:pt idx="2009">
                  <c:v>2020</c:v>
                </c:pt>
                <c:pt idx="2010">
                  <c:v>2021</c:v>
                </c:pt>
                <c:pt idx="2011">
                  <c:v>2022</c:v>
                </c:pt>
                <c:pt idx="2012">
                  <c:v>2023</c:v>
                </c:pt>
                <c:pt idx="2013">
                  <c:v>2024</c:v>
                </c:pt>
                <c:pt idx="2014">
                  <c:v>2025</c:v>
                </c:pt>
                <c:pt idx="2015">
                  <c:v>2026</c:v>
                </c:pt>
                <c:pt idx="2016">
                  <c:v>2027</c:v>
                </c:pt>
                <c:pt idx="2017">
                  <c:v>2028</c:v>
                </c:pt>
                <c:pt idx="2018">
                  <c:v>2029</c:v>
                </c:pt>
                <c:pt idx="2019">
                  <c:v>2030</c:v>
                </c:pt>
                <c:pt idx="2020">
                  <c:v>2031</c:v>
                </c:pt>
                <c:pt idx="2021">
                  <c:v>2032</c:v>
                </c:pt>
                <c:pt idx="2022">
                  <c:v>2033</c:v>
                </c:pt>
                <c:pt idx="2023">
                  <c:v>2034</c:v>
                </c:pt>
                <c:pt idx="2024">
                  <c:v>2035</c:v>
                </c:pt>
                <c:pt idx="2025">
                  <c:v>2036</c:v>
                </c:pt>
                <c:pt idx="2026">
                  <c:v>2037</c:v>
                </c:pt>
                <c:pt idx="2027">
                  <c:v>2038</c:v>
                </c:pt>
                <c:pt idx="2028">
                  <c:v>2039</c:v>
                </c:pt>
                <c:pt idx="2029">
                  <c:v>2040</c:v>
                </c:pt>
                <c:pt idx="2030">
                  <c:v>2041</c:v>
                </c:pt>
                <c:pt idx="2031">
                  <c:v>2042</c:v>
                </c:pt>
                <c:pt idx="2032">
                  <c:v>2043</c:v>
                </c:pt>
                <c:pt idx="2033">
                  <c:v>2044</c:v>
                </c:pt>
                <c:pt idx="2034">
                  <c:v>2045</c:v>
                </c:pt>
                <c:pt idx="2035">
                  <c:v>2046</c:v>
                </c:pt>
                <c:pt idx="2036">
                  <c:v>2047</c:v>
                </c:pt>
                <c:pt idx="2037">
                  <c:v>2048</c:v>
                </c:pt>
                <c:pt idx="2038">
                  <c:v>2049</c:v>
                </c:pt>
                <c:pt idx="2039">
                  <c:v>2050</c:v>
                </c:pt>
                <c:pt idx="2040">
                  <c:v>2051</c:v>
                </c:pt>
                <c:pt idx="2041">
                  <c:v>2052</c:v>
                </c:pt>
                <c:pt idx="2042">
                  <c:v>2053</c:v>
                </c:pt>
                <c:pt idx="2043">
                  <c:v>2054</c:v>
                </c:pt>
                <c:pt idx="2044">
                  <c:v>2055</c:v>
                </c:pt>
                <c:pt idx="2045">
                  <c:v>2056</c:v>
                </c:pt>
                <c:pt idx="2046">
                  <c:v>2057</c:v>
                </c:pt>
                <c:pt idx="2047">
                  <c:v>2058</c:v>
                </c:pt>
                <c:pt idx="2048">
                  <c:v>2059</c:v>
                </c:pt>
                <c:pt idx="2049">
                  <c:v>2060</c:v>
                </c:pt>
                <c:pt idx="2050">
                  <c:v>2061</c:v>
                </c:pt>
                <c:pt idx="2051">
                  <c:v>2062</c:v>
                </c:pt>
                <c:pt idx="2052">
                  <c:v>2063</c:v>
                </c:pt>
                <c:pt idx="2053">
                  <c:v>2064</c:v>
                </c:pt>
                <c:pt idx="2054">
                  <c:v>2065</c:v>
                </c:pt>
                <c:pt idx="2055">
                  <c:v>2066</c:v>
                </c:pt>
                <c:pt idx="2056">
                  <c:v>2067</c:v>
                </c:pt>
                <c:pt idx="2057">
                  <c:v>2068</c:v>
                </c:pt>
                <c:pt idx="2058">
                  <c:v>2069</c:v>
                </c:pt>
                <c:pt idx="2059">
                  <c:v>2070</c:v>
                </c:pt>
                <c:pt idx="2060">
                  <c:v>2071</c:v>
                </c:pt>
                <c:pt idx="2061">
                  <c:v>2072</c:v>
                </c:pt>
                <c:pt idx="2062">
                  <c:v>2073</c:v>
                </c:pt>
                <c:pt idx="2063">
                  <c:v>2074</c:v>
                </c:pt>
                <c:pt idx="2064">
                  <c:v>2075</c:v>
                </c:pt>
                <c:pt idx="2065">
                  <c:v>2076</c:v>
                </c:pt>
                <c:pt idx="2066">
                  <c:v>2077</c:v>
                </c:pt>
                <c:pt idx="2067">
                  <c:v>2078</c:v>
                </c:pt>
                <c:pt idx="2068">
                  <c:v>2079</c:v>
                </c:pt>
                <c:pt idx="2069">
                  <c:v>2080</c:v>
                </c:pt>
                <c:pt idx="2070">
                  <c:v>2081</c:v>
                </c:pt>
                <c:pt idx="2071">
                  <c:v>2082</c:v>
                </c:pt>
                <c:pt idx="2072">
                  <c:v>2083</c:v>
                </c:pt>
                <c:pt idx="2073">
                  <c:v>2084</c:v>
                </c:pt>
                <c:pt idx="2074">
                  <c:v>2085</c:v>
                </c:pt>
                <c:pt idx="2075">
                  <c:v>2086</c:v>
                </c:pt>
                <c:pt idx="2076">
                  <c:v>2087</c:v>
                </c:pt>
                <c:pt idx="2077">
                  <c:v>2088</c:v>
                </c:pt>
                <c:pt idx="2078">
                  <c:v>2089</c:v>
                </c:pt>
                <c:pt idx="2079">
                  <c:v>2090</c:v>
                </c:pt>
                <c:pt idx="2080">
                  <c:v>2091</c:v>
                </c:pt>
                <c:pt idx="2081">
                  <c:v>2092</c:v>
                </c:pt>
                <c:pt idx="2082">
                  <c:v>2093</c:v>
                </c:pt>
                <c:pt idx="2083">
                  <c:v>2094</c:v>
                </c:pt>
                <c:pt idx="2084">
                  <c:v>2095</c:v>
                </c:pt>
                <c:pt idx="2085">
                  <c:v>2096</c:v>
                </c:pt>
                <c:pt idx="2086">
                  <c:v>2097</c:v>
                </c:pt>
                <c:pt idx="2087">
                  <c:v>2098</c:v>
                </c:pt>
                <c:pt idx="2088">
                  <c:v>2099</c:v>
                </c:pt>
                <c:pt idx="2089">
                  <c:v>2100</c:v>
                </c:pt>
                <c:pt idx="2090">
                  <c:v>2101</c:v>
                </c:pt>
                <c:pt idx="2091">
                  <c:v>2102</c:v>
                </c:pt>
                <c:pt idx="2092">
                  <c:v>2103</c:v>
                </c:pt>
                <c:pt idx="2093">
                  <c:v>2104</c:v>
                </c:pt>
                <c:pt idx="2094">
                  <c:v>2105</c:v>
                </c:pt>
                <c:pt idx="2095">
                  <c:v>2106</c:v>
                </c:pt>
                <c:pt idx="2096">
                  <c:v>2107</c:v>
                </c:pt>
                <c:pt idx="2097">
                  <c:v>2108</c:v>
                </c:pt>
                <c:pt idx="2098">
                  <c:v>2109</c:v>
                </c:pt>
                <c:pt idx="2099">
                  <c:v>2110</c:v>
                </c:pt>
                <c:pt idx="2100">
                  <c:v>2111</c:v>
                </c:pt>
                <c:pt idx="2101">
                  <c:v>2112</c:v>
                </c:pt>
                <c:pt idx="2102">
                  <c:v>2113</c:v>
                </c:pt>
                <c:pt idx="2103">
                  <c:v>2114</c:v>
                </c:pt>
                <c:pt idx="2104">
                  <c:v>2115</c:v>
                </c:pt>
                <c:pt idx="2105">
                  <c:v>2116</c:v>
                </c:pt>
                <c:pt idx="2106">
                  <c:v>2117</c:v>
                </c:pt>
                <c:pt idx="2107">
                  <c:v>2118</c:v>
                </c:pt>
                <c:pt idx="2108">
                  <c:v>2119</c:v>
                </c:pt>
                <c:pt idx="2109">
                  <c:v>2120</c:v>
                </c:pt>
                <c:pt idx="2110">
                  <c:v>2121</c:v>
                </c:pt>
                <c:pt idx="2111">
                  <c:v>2122</c:v>
                </c:pt>
                <c:pt idx="2112">
                  <c:v>2123</c:v>
                </c:pt>
                <c:pt idx="2113">
                  <c:v>2124</c:v>
                </c:pt>
                <c:pt idx="2114">
                  <c:v>2125</c:v>
                </c:pt>
                <c:pt idx="2115">
                  <c:v>2126</c:v>
                </c:pt>
                <c:pt idx="2116">
                  <c:v>2127</c:v>
                </c:pt>
                <c:pt idx="2117">
                  <c:v>2128</c:v>
                </c:pt>
                <c:pt idx="2118">
                  <c:v>2129</c:v>
                </c:pt>
                <c:pt idx="2119">
                  <c:v>2130</c:v>
                </c:pt>
                <c:pt idx="2120">
                  <c:v>2131</c:v>
                </c:pt>
                <c:pt idx="2121">
                  <c:v>2132</c:v>
                </c:pt>
                <c:pt idx="2122">
                  <c:v>2133</c:v>
                </c:pt>
                <c:pt idx="2123">
                  <c:v>2134</c:v>
                </c:pt>
                <c:pt idx="2124">
                  <c:v>2135</c:v>
                </c:pt>
                <c:pt idx="2125">
                  <c:v>2136</c:v>
                </c:pt>
                <c:pt idx="2126">
                  <c:v>2137</c:v>
                </c:pt>
                <c:pt idx="2127">
                  <c:v>2138</c:v>
                </c:pt>
                <c:pt idx="2128">
                  <c:v>2139</c:v>
                </c:pt>
                <c:pt idx="2129">
                  <c:v>2140</c:v>
                </c:pt>
                <c:pt idx="2130">
                  <c:v>2141</c:v>
                </c:pt>
                <c:pt idx="2131">
                  <c:v>2142</c:v>
                </c:pt>
                <c:pt idx="2132">
                  <c:v>2143</c:v>
                </c:pt>
                <c:pt idx="2133">
                  <c:v>2144</c:v>
                </c:pt>
                <c:pt idx="2134">
                  <c:v>2145</c:v>
                </c:pt>
                <c:pt idx="2135">
                  <c:v>2146</c:v>
                </c:pt>
                <c:pt idx="2136">
                  <c:v>2147</c:v>
                </c:pt>
                <c:pt idx="2137">
                  <c:v>2148</c:v>
                </c:pt>
                <c:pt idx="2138">
                  <c:v>2149</c:v>
                </c:pt>
                <c:pt idx="2139">
                  <c:v>2150</c:v>
                </c:pt>
                <c:pt idx="2140">
                  <c:v>2151</c:v>
                </c:pt>
                <c:pt idx="2141">
                  <c:v>2152</c:v>
                </c:pt>
                <c:pt idx="2142">
                  <c:v>2153</c:v>
                </c:pt>
                <c:pt idx="2143">
                  <c:v>2154</c:v>
                </c:pt>
                <c:pt idx="2144">
                  <c:v>2155</c:v>
                </c:pt>
                <c:pt idx="2145">
                  <c:v>2156</c:v>
                </c:pt>
                <c:pt idx="2146">
                  <c:v>2157</c:v>
                </c:pt>
                <c:pt idx="2147">
                  <c:v>2158</c:v>
                </c:pt>
                <c:pt idx="2148">
                  <c:v>2159</c:v>
                </c:pt>
                <c:pt idx="2149">
                  <c:v>2160</c:v>
                </c:pt>
                <c:pt idx="2150">
                  <c:v>2161</c:v>
                </c:pt>
                <c:pt idx="2151">
                  <c:v>2162</c:v>
                </c:pt>
                <c:pt idx="2152">
                  <c:v>2163</c:v>
                </c:pt>
                <c:pt idx="2153">
                  <c:v>2164</c:v>
                </c:pt>
                <c:pt idx="2154">
                  <c:v>2165</c:v>
                </c:pt>
                <c:pt idx="2155">
                  <c:v>2166</c:v>
                </c:pt>
                <c:pt idx="2156">
                  <c:v>2167</c:v>
                </c:pt>
                <c:pt idx="2157">
                  <c:v>2168</c:v>
                </c:pt>
                <c:pt idx="2158">
                  <c:v>2169</c:v>
                </c:pt>
                <c:pt idx="2159">
                  <c:v>2170</c:v>
                </c:pt>
                <c:pt idx="2160">
                  <c:v>2171</c:v>
                </c:pt>
                <c:pt idx="2161">
                  <c:v>2172</c:v>
                </c:pt>
                <c:pt idx="2162">
                  <c:v>2173</c:v>
                </c:pt>
                <c:pt idx="2163">
                  <c:v>2174</c:v>
                </c:pt>
                <c:pt idx="2164">
                  <c:v>2175</c:v>
                </c:pt>
                <c:pt idx="2165">
                  <c:v>2176</c:v>
                </c:pt>
                <c:pt idx="2166">
                  <c:v>2177</c:v>
                </c:pt>
                <c:pt idx="2167">
                  <c:v>2178</c:v>
                </c:pt>
                <c:pt idx="2168">
                  <c:v>2179</c:v>
                </c:pt>
                <c:pt idx="2169">
                  <c:v>2180</c:v>
                </c:pt>
                <c:pt idx="2170">
                  <c:v>2181</c:v>
                </c:pt>
                <c:pt idx="2171">
                  <c:v>2182</c:v>
                </c:pt>
                <c:pt idx="2172">
                  <c:v>2183</c:v>
                </c:pt>
                <c:pt idx="2173">
                  <c:v>2184</c:v>
                </c:pt>
                <c:pt idx="2174">
                  <c:v>2185</c:v>
                </c:pt>
                <c:pt idx="2175">
                  <c:v>2186</c:v>
                </c:pt>
                <c:pt idx="2176">
                  <c:v>2187</c:v>
                </c:pt>
                <c:pt idx="2177">
                  <c:v>2188</c:v>
                </c:pt>
                <c:pt idx="2178">
                  <c:v>2189</c:v>
                </c:pt>
                <c:pt idx="2179">
                  <c:v>2190</c:v>
                </c:pt>
                <c:pt idx="2180">
                  <c:v>2191</c:v>
                </c:pt>
                <c:pt idx="2181">
                  <c:v>2192</c:v>
                </c:pt>
                <c:pt idx="2182">
                  <c:v>2193</c:v>
                </c:pt>
                <c:pt idx="2183">
                  <c:v>2194</c:v>
                </c:pt>
                <c:pt idx="2184">
                  <c:v>2195</c:v>
                </c:pt>
                <c:pt idx="2185">
                  <c:v>2196</c:v>
                </c:pt>
                <c:pt idx="2186">
                  <c:v>2197</c:v>
                </c:pt>
                <c:pt idx="2187">
                  <c:v>2198</c:v>
                </c:pt>
                <c:pt idx="2188">
                  <c:v>2199</c:v>
                </c:pt>
                <c:pt idx="2189">
                  <c:v>2200</c:v>
                </c:pt>
                <c:pt idx="2190">
                  <c:v>2201</c:v>
                </c:pt>
                <c:pt idx="2191">
                  <c:v>2202</c:v>
                </c:pt>
                <c:pt idx="2192">
                  <c:v>2203</c:v>
                </c:pt>
                <c:pt idx="2193">
                  <c:v>2204</c:v>
                </c:pt>
                <c:pt idx="2194">
                  <c:v>2205</c:v>
                </c:pt>
                <c:pt idx="2195">
                  <c:v>2206</c:v>
                </c:pt>
                <c:pt idx="2196">
                  <c:v>2207</c:v>
                </c:pt>
                <c:pt idx="2197">
                  <c:v>2208</c:v>
                </c:pt>
                <c:pt idx="2198">
                  <c:v>2209</c:v>
                </c:pt>
                <c:pt idx="2199">
                  <c:v>2210</c:v>
                </c:pt>
                <c:pt idx="2200">
                  <c:v>2211</c:v>
                </c:pt>
                <c:pt idx="2201">
                  <c:v>2212</c:v>
                </c:pt>
                <c:pt idx="2202">
                  <c:v>2213</c:v>
                </c:pt>
                <c:pt idx="2203">
                  <c:v>2214</c:v>
                </c:pt>
                <c:pt idx="2204">
                  <c:v>2215</c:v>
                </c:pt>
                <c:pt idx="2205">
                  <c:v>2216</c:v>
                </c:pt>
                <c:pt idx="2206">
                  <c:v>2217</c:v>
                </c:pt>
                <c:pt idx="2207">
                  <c:v>2218</c:v>
                </c:pt>
                <c:pt idx="2208">
                  <c:v>2219</c:v>
                </c:pt>
                <c:pt idx="2209">
                  <c:v>2220</c:v>
                </c:pt>
                <c:pt idx="2210">
                  <c:v>2221</c:v>
                </c:pt>
                <c:pt idx="2211">
                  <c:v>2222</c:v>
                </c:pt>
                <c:pt idx="2212">
                  <c:v>2223</c:v>
                </c:pt>
                <c:pt idx="2213">
                  <c:v>2224</c:v>
                </c:pt>
                <c:pt idx="2214">
                  <c:v>2225</c:v>
                </c:pt>
                <c:pt idx="2215">
                  <c:v>2226</c:v>
                </c:pt>
                <c:pt idx="2216">
                  <c:v>2227</c:v>
                </c:pt>
                <c:pt idx="2217">
                  <c:v>2228</c:v>
                </c:pt>
                <c:pt idx="2218">
                  <c:v>2229</c:v>
                </c:pt>
                <c:pt idx="2219">
                  <c:v>2230</c:v>
                </c:pt>
                <c:pt idx="2220">
                  <c:v>2231</c:v>
                </c:pt>
                <c:pt idx="2221">
                  <c:v>2232</c:v>
                </c:pt>
                <c:pt idx="2222">
                  <c:v>2233</c:v>
                </c:pt>
                <c:pt idx="2223">
                  <c:v>2234</c:v>
                </c:pt>
                <c:pt idx="2224">
                  <c:v>2235</c:v>
                </c:pt>
                <c:pt idx="2225">
                  <c:v>2236</c:v>
                </c:pt>
                <c:pt idx="2226">
                  <c:v>2237</c:v>
                </c:pt>
                <c:pt idx="2227">
                  <c:v>2238</c:v>
                </c:pt>
                <c:pt idx="2228">
                  <c:v>2239</c:v>
                </c:pt>
                <c:pt idx="2229">
                  <c:v>2240</c:v>
                </c:pt>
                <c:pt idx="2230">
                  <c:v>2241</c:v>
                </c:pt>
                <c:pt idx="2231">
                  <c:v>2242</c:v>
                </c:pt>
                <c:pt idx="2232">
                  <c:v>2243</c:v>
                </c:pt>
                <c:pt idx="2233">
                  <c:v>2244</c:v>
                </c:pt>
                <c:pt idx="2234">
                  <c:v>2245</c:v>
                </c:pt>
                <c:pt idx="2235">
                  <c:v>2246</c:v>
                </c:pt>
                <c:pt idx="2236">
                  <c:v>2247</c:v>
                </c:pt>
                <c:pt idx="2237">
                  <c:v>2248</c:v>
                </c:pt>
                <c:pt idx="2238">
                  <c:v>2249</c:v>
                </c:pt>
                <c:pt idx="2239">
                  <c:v>2250</c:v>
                </c:pt>
                <c:pt idx="2240">
                  <c:v>2251</c:v>
                </c:pt>
                <c:pt idx="2241">
                  <c:v>2252</c:v>
                </c:pt>
                <c:pt idx="2242">
                  <c:v>2253</c:v>
                </c:pt>
                <c:pt idx="2243">
                  <c:v>2254</c:v>
                </c:pt>
                <c:pt idx="2244">
                  <c:v>2255</c:v>
                </c:pt>
                <c:pt idx="2245">
                  <c:v>2256</c:v>
                </c:pt>
                <c:pt idx="2246">
                  <c:v>2257</c:v>
                </c:pt>
                <c:pt idx="2247">
                  <c:v>2258</c:v>
                </c:pt>
                <c:pt idx="2248">
                  <c:v>2259</c:v>
                </c:pt>
                <c:pt idx="2249">
                  <c:v>2260</c:v>
                </c:pt>
                <c:pt idx="2250">
                  <c:v>2261</c:v>
                </c:pt>
                <c:pt idx="2251">
                  <c:v>2262</c:v>
                </c:pt>
                <c:pt idx="2252">
                  <c:v>2263</c:v>
                </c:pt>
                <c:pt idx="2253">
                  <c:v>2264</c:v>
                </c:pt>
                <c:pt idx="2254">
                  <c:v>2265</c:v>
                </c:pt>
                <c:pt idx="2255">
                  <c:v>2266</c:v>
                </c:pt>
                <c:pt idx="2256">
                  <c:v>2267</c:v>
                </c:pt>
                <c:pt idx="2257">
                  <c:v>2268</c:v>
                </c:pt>
                <c:pt idx="2258">
                  <c:v>2269</c:v>
                </c:pt>
                <c:pt idx="2259">
                  <c:v>2270</c:v>
                </c:pt>
                <c:pt idx="2260">
                  <c:v>2271</c:v>
                </c:pt>
                <c:pt idx="2261">
                  <c:v>2272</c:v>
                </c:pt>
                <c:pt idx="2262">
                  <c:v>2273</c:v>
                </c:pt>
                <c:pt idx="2263">
                  <c:v>2274</c:v>
                </c:pt>
                <c:pt idx="2264">
                  <c:v>2275</c:v>
                </c:pt>
                <c:pt idx="2265">
                  <c:v>2276</c:v>
                </c:pt>
                <c:pt idx="2266">
                  <c:v>2277</c:v>
                </c:pt>
                <c:pt idx="2267">
                  <c:v>2278</c:v>
                </c:pt>
                <c:pt idx="2268">
                  <c:v>2279</c:v>
                </c:pt>
                <c:pt idx="2269">
                  <c:v>2280</c:v>
                </c:pt>
                <c:pt idx="2270">
                  <c:v>2281</c:v>
                </c:pt>
                <c:pt idx="2271">
                  <c:v>2282</c:v>
                </c:pt>
                <c:pt idx="2272">
                  <c:v>2283</c:v>
                </c:pt>
                <c:pt idx="2273">
                  <c:v>2284</c:v>
                </c:pt>
                <c:pt idx="2274">
                  <c:v>2285</c:v>
                </c:pt>
                <c:pt idx="2275">
                  <c:v>2286</c:v>
                </c:pt>
                <c:pt idx="2276">
                  <c:v>2287</c:v>
                </c:pt>
                <c:pt idx="2277">
                  <c:v>2288</c:v>
                </c:pt>
                <c:pt idx="2278">
                  <c:v>2289</c:v>
                </c:pt>
                <c:pt idx="2279">
                  <c:v>2290</c:v>
                </c:pt>
                <c:pt idx="2280">
                  <c:v>2291</c:v>
                </c:pt>
                <c:pt idx="2281">
                  <c:v>2292</c:v>
                </c:pt>
                <c:pt idx="2282">
                  <c:v>2293</c:v>
                </c:pt>
                <c:pt idx="2283">
                  <c:v>2294</c:v>
                </c:pt>
                <c:pt idx="2284">
                  <c:v>2295</c:v>
                </c:pt>
                <c:pt idx="2285">
                  <c:v>2296</c:v>
                </c:pt>
                <c:pt idx="2286">
                  <c:v>2297</c:v>
                </c:pt>
                <c:pt idx="2287">
                  <c:v>2298</c:v>
                </c:pt>
                <c:pt idx="2288">
                  <c:v>2299</c:v>
                </c:pt>
                <c:pt idx="2289">
                  <c:v>2300</c:v>
                </c:pt>
                <c:pt idx="2290">
                  <c:v>2301</c:v>
                </c:pt>
                <c:pt idx="2291">
                  <c:v>2302</c:v>
                </c:pt>
                <c:pt idx="2292">
                  <c:v>2303</c:v>
                </c:pt>
                <c:pt idx="2293">
                  <c:v>2304</c:v>
                </c:pt>
                <c:pt idx="2294">
                  <c:v>2305</c:v>
                </c:pt>
                <c:pt idx="2295">
                  <c:v>2306</c:v>
                </c:pt>
                <c:pt idx="2296">
                  <c:v>2307</c:v>
                </c:pt>
                <c:pt idx="2297">
                  <c:v>2308</c:v>
                </c:pt>
                <c:pt idx="2298">
                  <c:v>2309</c:v>
                </c:pt>
                <c:pt idx="2299">
                  <c:v>2310</c:v>
                </c:pt>
                <c:pt idx="2300">
                  <c:v>2311</c:v>
                </c:pt>
                <c:pt idx="2301">
                  <c:v>2312</c:v>
                </c:pt>
                <c:pt idx="2302">
                  <c:v>2313</c:v>
                </c:pt>
                <c:pt idx="2303">
                  <c:v>2314</c:v>
                </c:pt>
                <c:pt idx="2304">
                  <c:v>2315</c:v>
                </c:pt>
                <c:pt idx="2305">
                  <c:v>2316</c:v>
                </c:pt>
                <c:pt idx="2306">
                  <c:v>2317</c:v>
                </c:pt>
                <c:pt idx="2307">
                  <c:v>2318</c:v>
                </c:pt>
                <c:pt idx="2308">
                  <c:v>2319</c:v>
                </c:pt>
                <c:pt idx="2309">
                  <c:v>2320</c:v>
                </c:pt>
                <c:pt idx="2310">
                  <c:v>2321</c:v>
                </c:pt>
                <c:pt idx="2311">
                  <c:v>2322</c:v>
                </c:pt>
                <c:pt idx="2312">
                  <c:v>2323</c:v>
                </c:pt>
                <c:pt idx="2313">
                  <c:v>2324</c:v>
                </c:pt>
                <c:pt idx="2314">
                  <c:v>2325</c:v>
                </c:pt>
                <c:pt idx="2315">
                  <c:v>2326</c:v>
                </c:pt>
                <c:pt idx="2316">
                  <c:v>2327</c:v>
                </c:pt>
                <c:pt idx="2317">
                  <c:v>2328</c:v>
                </c:pt>
                <c:pt idx="2318">
                  <c:v>2329</c:v>
                </c:pt>
                <c:pt idx="2319">
                  <c:v>2330</c:v>
                </c:pt>
                <c:pt idx="2320">
                  <c:v>2331</c:v>
                </c:pt>
                <c:pt idx="2321">
                  <c:v>2332</c:v>
                </c:pt>
                <c:pt idx="2322">
                  <c:v>2333</c:v>
                </c:pt>
                <c:pt idx="2323">
                  <c:v>2334</c:v>
                </c:pt>
                <c:pt idx="2324">
                  <c:v>2335</c:v>
                </c:pt>
                <c:pt idx="2325">
                  <c:v>2336</c:v>
                </c:pt>
                <c:pt idx="2326">
                  <c:v>2337</c:v>
                </c:pt>
                <c:pt idx="2327">
                  <c:v>2338</c:v>
                </c:pt>
                <c:pt idx="2328">
                  <c:v>2339</c:v>
                </c:pt>
                <c:pt idx="2329">
                  <c:v>2340</c:v>
                </c:pt>
                <c:pt idx="2330">
                  <c:v>2341</c:v>
                </c:pt>
                <c:pt idx="2331">
                  <c:v>2342</c:v>
                </c:pt>
                <c:pt idx="2332">
                  <c:v>2343</c:v>
                </c:pt>
                <c:pt idx="2333">
                  <c:v>2344</c:v>
                </c:pt>
                <c:pt idx="2334">
                  <c:v>2345</c:v>
                </c:pt>
                <c:pt idx="2335">
                  <c:v>2346</c:v>
                </c:pt>
                <c:pt idx="2336">
                  <c:v>2347</c:v>
                </c:pt>
                <c:pt idx="2337">
                  <c:v>2348</c:v>
                </c:pt>
                <c:pt idx="2338">
                  <c:v>2349</c:v>
                </c:pt>
                <c:pt idx="2339">
                  <c:v>2350</c:v>
                </c:pt>
                <c:pt idx="2340">
                  <c:v>2351</c:v>
                </c:pt>
                <c:pt idx="2341">
                  <c:v>2352</c:v>
                </c:pt>
                <c:pt idx="2342">
                  <c:v>2353</c:v>
                </c:pt>
                <c:pt idx="2343">
                  <c:v>2354</c:v>
                </c:pt>
                <c:pt idx="2344">
                  <c:v>2355</c:v>
                </c:pt>
                <c:pt idx="2345">
                  <c:v>2356</c:v>
                </c:pt>
                <c:pt idx="2346">
                  <c:v>2357</c:v>
                </c:pt>
                <c:pt idx="2347">
                  <c:v>2358</c:v>
                </c:pt>
                <c:pt idx="2348">
                  <c:v>2359</c:v>
                </c:pt>
                <c:pt idx="2349">
                  <c:v>2360</c:v>
                </c:pt>
                <c:pt idx="2350">
                  <c:v>2361</c:v>
                </c:pt>
                <c:pt idx="2351">
                  <c:v>2362</c:v>
                </c:pt>
                <c:pt idx="2352">
                  <c:v>2363</c:v>
                </c:pt>
                <c:pt idx="2353">
                  <c:v>2364</c:v>
                </c:pt>
                <c:pt idx="2354">
                  <c:v>2365</c:v>
                </c:pt>
                <c:pt idx="2355">
                  <c:v>2366</c:v>
                </c:pt>
                <c:pt idx="2356">
                  <c:v>2367</c:v>
                </c:pt>
                <c:pt idx="2357">
                  <c:v>2368</c:v>
                </c:pt>
                <c:pt idx="2358">
                  <c:v>2369</c:v>
                </c:pt>
                <c:pt idx="2359">
                  <c:v>2370</c:v>
                </c:pt>
                <c:pt idx="2360">
                  <c:v>2371</c:v>
                </c:pt>
                <c:pt idx="2361">
                  <c:v>2372</c:v>
                </c:pt>
                <c:pt idx="2362">
                  <c:v>2373</c:v>
                </c:pt>
                <c:pt idx="2363">
                  <c:v>2374</c:v>
                </c:pt>
                <c:pt idx="2364">
                  <c:v>2375</c:v>
                </c:pt>
                <c:pt idx="2365">
                  <c:v>2376</c:v>
                </c:pt>
                <c:pt idx="2366">
                  <c:v>2377</c:v>
                </c:pt>
                <c:pt idx="2367">
                  <c:v>2378</c:v>
                </c:pt>
                <c:pt idx="2368">
                  <c:v>2379</c:v>
                </c:pt>
                <c:pt idx="2369">
                  <c:v>2380</c:v>
                </c:pt>
                <c:pt idx="2370">
                  <c:v>2381</c:v>
                </c:pt>
                <c:pt idx="2371">
                  <c:v>2382</c:v>
                </c:pt>
                <c:pt idx="2372">
                  <c:v>2383</c:v>
                </c:pt>
                <c:pt idx="2373">
                  <c:v>2384</c:v>
                </c:pt>
                <c:pt idx="2374">
                  <c:v>2385</c:v>
                </c:pt>
                <c:pt idx="2375">
                  <c:v>2386</c:v>
                </c:pt>
                <c:pt idx="2376">
                  <c:v>2387</c:v>
                </c:pt>
                <c:pt idx="2377">
                  <c:v>2388</c:v>
                </c:pt>
                <c:pt idx="2378">
                  <c:v>2389</c:v>
                </c:pt>
                <c:pt idx="2379">
                  <c:v>2390</c:v>
                </c:pt>
                <c:pt idx="2380">
                  <c:v>2391</c:v>
                </c:pt>
                <c:pt idx="2381">
                  <c:v>2392</c:v>
                </c:pt>
                <c:pt idx="2382">
                  <c:v>2393</c:v>
                </c:pt>
                <c:pt idx="2383">
                  <c:v>2394</c:v>
                </c:pt>
                <c:pt idx="2384">
                  <c:v>2395</c:v>
                </c:pt>
                <c:pt idx="2385">
                  <c:v>2396</c:v>
                </c:pt>
                <c:pt idx="2386">
                  <c:v>2397</c:v>
                </c:pt>
                <c:pt idx="2387">
                  <c:v>2398</c:v>
                </c:pt>
                <c:pt idx="2388">
                  <c:v>2399</c:v>
                </c:pt>
                <c:pt idx="2389">
                  <c:v>2400</c:v>
                </c:pt>
                <c:pt idx="2390">
                  <c:v>2401</c:v>
                </c:pt>
                <c:pt idx="2391">
                  <c:v>2402</c:v>
                </c:pt>
                <c:pt idx="2392">
                  <c:v>2403</c:v>
                </c:pt>
                <c:pt idx="2393">
                  <c:v>2404</c:v>
                </c:pt>
                <c:pt idx="2394">
                  <c:v>2405</c:v>
                </c:pt>
                <c:pt idx="2395">
                  <c:v>2406</c:v>
                </c:pt>
                <c:pt idx="2396">
                  <c:v>2407</c:v>
                </c:pt>
                <c:pt idx="2397">
                  <c:v>2408</c:v>
                </c:pt>
                <c:pt idx="2398">
                  <c:v>2409</c:v>
                </c:pt>
                <c:pt idx="2399">
                  <c:v>2410</c:v>
                </c:pt>
                <c:pt idx="2400">
                  <c:v>2411</c:v>
                </c:pt>
                <c:pt idx="2401">
                  <c:v>2412</c:v>
                </c:pt>
                <c:pt idx="2402">
                  <c:v>2413</c:v>
                </c:pt>
                <c:pt idx="2403">
                  <c:v>2414</c:v>
                </c:pt>
                <c:pt idx="2404">
                  <c:v>2415</c:v>
                </c:pt>
                <c:pt idx="2405">
                  <c:v>2416</c:v>
                </c:pt>
                <c:pt idx="2406">
                  <c:v>2417</c:v>
                </c:pt>
                <c:pt idx="2407">
                  <c:v>2418</c:v>
                </c:pt>
                <c:pt idx="2408">
                  <c:v>2419</c:v>
                </c:pt>
                <c:pt idx="2409">
                  <c:v>2420</c:v>
                </c:pt>
                <c:pt idx="2410">
                  <c:v>2421</c:v>
                </c:pt>
                <c:pt idx="2411">
                  <c:v>2422</c:v>
                </c:pt>
                <c:pt idx="2412">
                  <c:v>2423</c:v>
                </c:pt>
                <c:pt idx="2413">
                  <c:v>2424</c:v>
                </c:pt>
                <c:pt idx="2414">
                  <c:v>2425</c:v>
                </c:pt>
                <c:pt idx="2415">
                  <c:v>2426</c:v>
                </c:pt>
                <c:pt idx="2416">
                  <c:v>2427</c:v>
                </c:pt>
                <c:pt idx="2417">
                  <c:v>2428</c:v>
                </c:pt>
                <c:pt idx="2418">
                  <c:v>2429</c:v>
                </c:pt>
                <c:pt idx="2419">
                  <c:v>2430</c:v>
                </c:pt>
                <c:pt idx="2420">
                  <c:v>2431</c:v>
                </c:pt>
                <c:pt idx="2421">
                  <c:v>2432</c:v>
                </c:pt>
                <c:pt idx="2422">
                  <c:v>2433</c:v>
                </c:pt>
                <c:pt idx="2423">
                  <c:v>2434</c:v>
                </c:pt>
                <c:pt idx="2424">
                  <c:v>2435</c:v>
                </c:pt>
                <c:pt idx="2425">
                  <c:v>2436</c:v>
                </c:pt>
                <c:pt idx="2426">
                  <c:v>2437</c:v>
                </c:pt>
                <c:pt idx="2427">
                  <c:v>2438</c:v>
                </c:pt>
                <c:pt idx="2428">
                  <c:v>2439</c:v>
                </c:pt>
                <c:pt idx="2429">
                  <c:v>2440</c:v>
                </c:pt>
                <c:pt idx="2430">
                  <c:v>2441</c:v>
                </c:pt>
                <c:pt idx="2431">
                  <c:v>2442</c:v>
                </c:pt>
                <c:pt idx="2432">
                  <c:v>2443</c:v>
                </c:pt>
                <c:pt idx="2433">
                  <c:v>2444</c:v>
                </c:pt>
                <c:pt idx="2434">
                  <c:v>2445</c:v>
                </c:pt>
                <c:pt idx="2435">
                  <c:v>2446</c:v>
                </c:pt>
                <c:pt idx="2436">
                  <c:v>2447</c:v>
                </c:pt>
                <c:pt idx="2437">
                  <c:v>2448</c:v>
                </c:pt>
                <c:pt idx="2438">
                  <c:v>2449</c:v>
                </c:pt>
                <c:pt idx="2439">
                  <c:v>2450</c:v>
                </c:pt>
                <c:pt idx="2440">
                  <c:v>2451</c:v>
                </c:pt>
                <c:pt idx="2441">
                  <c:v>2452</c:v>
                </c:pt>
                <c:pt idx="2442">
                  <c:v>2453</c:v>
                </c:pt>
                <c:pt idx="2443">
                  <c:v>2454</c:v>
                </c:pt>
                <c:pt idx="2444">
                  <c:v>2455</c:v>
                </c:pt>
                <c:pt idx="2445">
                  <c:v>2456</c:v>
                </c:pt>
                <c:pt idx="2446">
                  <c:v>2457</c:v>
                </c:pt>
                <c:pt idx="2447">
                  <c:v>2458</c:v>
                </c:pt>
                <c:pt idx="2448">
                  <c:v>2459</c:v>
                </c:pt>
                <c:pt idx="2449">
                  <c:v>2460</c:v>
                </c:pt>
                <c:pt idx="2450">
                  <c:v>2461</c:v>
                </c:pt>
                <c:pt idx="2451">
                  <c:v>2462</c:v>
                </c:pt>
                <c:pt idx="2452">
                  <c:v>2463</c:v>
                </c:pt>
                <c:pt idx="2453">
                  <c:v>2464</c:v>
                </c:pt>
                <c:pt idx="2454">
                  <c:v>2465</c:v>
                </c:pt>
                <c:pt idx="2455">
                  <c:v>2466</c:v>
                </c:pt>
                <c:pt idx="2456">
                  <c:v>2467</c:v>
                </c:pt>
                <c:pt idx="2457">
                  <c:v>2468</c:v>
                </c:pt>
                <c:pt idx="2458">
                  <c:v>2469</c:v>
                </c:pt>
                <c:pt idx="2459">
                  <c:v>2470</c:v>
                </c:pt>
                <c:pt idx="2460">
                  <c:v>2471</c:v>
                </c:pt>
                <c:pt idx="2461">
                  <c:v>2472</c:v>
                </c:pt>
                <c:pt idx="2462">
                  <c:v>2473</c:v>
                </c:pt>
                <c:pt idx="2463">
                  <c:v>2474</c:v>
                </c:pt>
                <c:pt idx="2464">
                  <c:v>2475</c:v>
                </c:pt>
                <c:pt idx="2465">
                  <c:v>2476</c:v>
                </c:pt>
                <c:pt idx="2466">
                  <c:v>2477</c:v>
                </c:pt>
                <c:pt idx="2467">
                  <c:v>2478</c:v>
                </c:pt>
                <c:pt idx="2468">
                  <c:v>2479</c:v>
                </c:pt>
                <c:pt idx="2469">
                  <c:v>2480</c:v>
                </c:pt>
                <c:pt idx="2470">
                  <c:v>2481</c:v>
                </c:pt>
                <c:pt idx="2471">
                  <c:v>2482</c:v>
                </c:pt>
                <c:pt idx="2472">
                  <c:v>2483</c:v>
                </c:pt>
                <c:pt idx="2473">
                  <c:v>2484</c:v>
                </c:pt>
                <c:pt idx="2474">
                  <c:v>2485</c:v>
                </c:pt>
                <c:pt idx="2475">
                  <c:v>2486</c:v>
                </c:pt>
                <c:pt idx="2476">
                  <c:v>2487</c:v>
                </c:pt>
                <c:pt idx="2477">
                  <c:v>2488</c:v>
                </c:pt>
                <c:pt idx="2478">
                  <c:v>2489</c:v>
                </c:pt>
                <c:pt idx="2479">
                  <c:v>2490</c:v>
                </c:pt>
                <c:pt idx="2480">
                  <c:v>2491</c:v>
                </c:pt>
                <c:pt idx="2481">
                  <c:v>2492</c:v>
                </c:pt>
                <c:pt idx="2482">
                  <c:v>2493</c:v>
                </c:pt>
                <c:pt idx="2483">
                  <c:v>2494</c:v>
                </c:pt>
                <c:pt idx="2484">
                  <c:v>2495</c:v>
                </c:pt>
                <c:pt idx="2485">
                  <c:v>2496</c:v>
                </c:pt>
                <c:pt idx="2486">
                  <c:v>2497</c:v>
                </c:pt>
                <c:pt idx="2487">
                  <c:v>2498</c:v>
                </c:pt>
                <c:pt idx="2488">
                  <c:v>2499</c:v>
                </c:pt>
                <c:pt idx="2489">
                  <c:v>2500</c:v>
                </c:pt>
                <c:pt idx="2490">
                  <c:v>2501</c:v>
                </c:pt>
                <c:pt idx="2491">
                  <c:v>2502</c:v>
                </c:pt>
                <c:pt idx="2492">
                  <c:v>2503</c:v>
                </c:pt>
                <c:pt idx="2493">
                  <c:v>2504</c:v>
                </c:pt>
                <c:pt idx="2494">
                  <c:v>2505</c:v>
                </c:pt>
                <c:pt idx="2495">
                  <c:v>2506</c:v>
                </c:pt>
                <c:pt idx="2496">
                  <c:v>2507</c:v>
                </c:pt>
                <c:pt idx="2497">
                  <c:v>2508</c:v>
                </c:pt>
                <c:pt idx="2498">
                  <c:v>2509</c:v>
                </c:pt>
                <c:pt idx="2499">
                  <c:v>2510</c:v>
                </c:pt>
                <c:pt idx="2500">
                  <c:v>2511</c:v>
                </c:pt>
                <c:pt idx="2501">
                  <c:v>2512</c:v>
                </c:pt>
                <c:pt idx="2502">
                  <c:v>2513</c:v>
                </c:pt>
                <c:pt idx="2503">
                  <c:v>2514</c:v>
                </c:pt>
                <c:pt idx="2504">
                  <c:v>2515</c:v>
                </c:pt>
                <c:pt idx="2505">
                  <c:v>2516</c:v>
                </c:pt>
                <c:pt idx="2506">
                  <c:v>2517</c:v>
                </c:pt>
                <c:pt idx="2507">
                  <c:v>2518</c:v>
                </c:pt>
                <c:pt idx="2508">
                  <c:v>2519</c:v>
                </c:pt>
                <c:pt idx="2509">
                  <c:v>2520</c:v>
                </c:pt>
                <c:pt idx="2510">
                  <c:v>2521</c:v>
                </c:pt>
                <c:pt idx="2511">
                  <c:v>2522</c:v>
                </c:pt>
                <c:pt idx="2512">
                  <c:v>2523</c:v>
                </c:pt>
                <c:pt idx="2513">
                  <c:v>2524</c:v>
                </c:pt>
                <c:pt idx="2514">
                  <c:v>2525</c:v>
                </c:pt>
                <c:pt idx="2515">
                  <c:v>2526</c:v>
                </c:pt>
                <c:pt idx="2516">
                  <c:v>2527</c:v>
                </c:pt>
                <c:pt idx="2517">
                  <c:v>2528</c:v>
                </c:pt>
                <c:pt idx="2518">
                  <c:v>2529</c:v>
                </c:pt>
                <c:pt idx="2519">
                  <c:v>2530</c:v>
                </c:pt>
                <c:pt idx="2520">
                  <c:v>2531</c:v>
                </c:pt>
                <c:pt idx="2521">
                  <c:v>2532</c:v>
                </c:pt>
                <c:pt idx="2522">
                  <c:v>2533</c:v>
                </c:pt>
                <c:pt idx="2523">
                  <c:v>2534</c:v>
                </c:pt>
                <c:pt idx="2524">
                  <c:v>2535</c:v>
                </c:pt>
                <c:pt idx="2525">
                  <c:v>2536</c:v>
                </c:pt>
                <c:pt idx="2526">
                  <c:v>2537</c:v>
                </c:pt>
                <c:pt idx="2527">
                  <c:v>2538</c:v>
                </c:pt>
                <c:pt idx="2528">
                  <c:v>2539</c:v>
                </c:pt>
                <c:pt idx="2529">
                  <c:v>2540</c:v>
                </c:pt>
                <c:pt idx="2530">
                  <c:v>2541</c:v>
                </c:pt>
                <c:pt idx="2531">
                  <c:v>2542</c:v>
                </c:pt>
                <c:pt idx="2532">
                  <c:v>2543</c:v>
                </c:pt>
                <c:pt idx="2533">
                  <c:v>2544</c:v>
                </c:pt>
                <c:pt idx="2534">
                  <c:v>2545</c:v>
                </c:pt>
                <c:pt idx="2535">
                  <c:v>2546</c:v>
                </c:pt>
                <c:pt idx="2536">
                  <c:v>2547</c:v>
                </c:pt>
                <c:pt idx="2537">
                  <c:v>2548</c:v>
                </c:pt>
                <c:pt idx="2538">
                  <c:v>2549</c:v>
                </c:pt>
                <c:pt idx="2539">
                  <c:v>2550</c:v>
                </c:pt>
                <c:pt idx="2540">
                  <c:v>2551</c:v>
                </c:pt>
                <c:pt idx="2541">
                  <c:v>2552</c:v>
                </c:pt>
                <c:pt idx="2542">
                  <c:v>2553</c:v>
                </c:pt>
                <c:pt idx="2543">
                  <c:v>2554</c:v>
                </c:pt>
                <c:pt idx="2544">
                  <c:v>2555</c:v>
                </c:pt>
                <c:pt idx="2545">
                  <c:v>2556</c:v>
                </c:pt>
                <c:pt idx="2546">
                  <c:v>2557</c:v>
                </c:pt>
                <c:pt idx="2547">
                  <c:v>2558</c:v>
                </c:pt>
                <c:pt idx="2548">
                  <c:v>2559</c:v>
                </c:pt>
                <c:pt idx="2549">
                  <c:v>2560</c:v>
                </c:pt>
                <c:pt idx="2550">
                  <c:v>2561</c:v>
                </c:pt>
                <c:pt idx="2551">
                  <c:v>2562</c:v>
                </c:pt>
                <c:pt idx="2552">
                  <c:v>2563</c:v>
                </c:pt>
                <c:pt idx="2553">
                  <c:v>2564</c:v>
                </c:pt>
                <c:pt idx="2554">
                  <c:v>2565</c:v>
                </c:pt>
                <c:pt idx="2555">
                  <c:v>2566</c:v>
                </c:pt>
                <c:pt idx="2556">
                  <c:v>2567</c:v>
                </c:pt>
                <c:pt idx="2557">
                  <c:v>2568</c:v>
                </c:pt>
                <c:pt idx="2558">
                  <c:v>2569</c:v>
                </c:pt>
                <c:pt idx="2559">
                  <c:v>2570</c:v>
                </c:pt>
                <c:pt idx="2560">
                  <c:v>2571</c:v>
                </c:pt>
                <c:pt idx="2561">
                  <c:v>2572</c:v>
                </c:pt>
                <c:pt idx="2562">
                  <c:v>2573</c:v>
                </c:pt>
                <c:pt idx="2563">
                  <c:v>2574</c:v>
                </c:pt>
                <c:pt idx="2564">
                  <c:v>2575</c:v>
                </c:pt>
                <c:pt idx="2565">
                  <c:v>2576</c:v>
                </c:pt>
                <c:pt idx="2566">
                  <c:v>2577</c:v>
                </c:pt>
                <c:pt idx="2567">
                  <c:v>2578</c:v>
                </c:pt>
                <c:pt idx="2568">
                  <c:v>2579</c:v>
                </c:pt>
                <c:pt idx="2569">
                  <c:v>2580</c:v>
                </c:pt>
                <c:pt idx="2570">
                  <c:v>2581</c:v>
                </c:pt>
                <c:pt idx="2571">
                  <c:v>2582</c:v>
                </c:pt>
                <c:pt idx="2572">
                  <c:v>2583</c:v>
                </c:pt>
                <c:pt idx="2573">
                  <c:v>2584</c:v>
                </c:pt>
                <c:pt idx="2574">
                  <c:v>2585</c:v>
                </c:pt>
                <c:pt idx="2575">
                  <c:v>2586</c:v>
                </c:pt>
                <c:pt idx="2576">
                  <c:v>2587</c:v>
                </c:pt>
                <c:pt idx="2577">
                  <c:v>2588</c:v>
                </c:pt>
                <c:pt idx="2578">
                  <c:v>2589</c:v>
                </c:pt>
                <c:pt idx="2579">
                  <c:v>2590</c:v>
                </c:pt>
                <c:pt idx="2580">
                  <c:v>2591</c:v>
                </c:pt>
                <c:pt idx="2581">
                  <c:v>2592</c:v>
                </c:pt>
                <c:pt idx="2582">
                  <c:v>2593</c:v>
                </c:pt>
                <c:pt idx="2583">
                  <c:v>2594</c:v>
                </c:pt>
                <c:pt idx="2584">
                  <c:v>2595</c:v>
                </c:pt>
                <c:pt idx="2585">
                  <c:v>2596</c:v>
                </c:pt>
                <c:pt idx="2586">
                  <c:v>2597</c:v>
                </c:pt>
                <c:pt idx="2587">
                  <c:v>2598</c:v>
                </c:pt>
                <c:pt idx="2588">
                  <c:v>2599</c:v>
                </c:pt>
                <c:pt idx="2589">
                  <c:v>2600</c:v>
                </c:pt>
                <c:pt idx="2590">
                  <c:v>2601</c:v>
                </c:pt>
                <c:pt idx="2591">
                  <c:v>2602</c:v>
                </c:pt>
                <c:pt idx="2592">
                  <c:v>2603</c:v>
                </c:pt>
                <c:pt idx="2593">
                  <c:v>2604</c:v>
                </c:pt>
                <c:pt idx="2594">
                  <c:v>2605</c:v>
                </c:pt>
                <c:pt idx="2595">
                  <c:v>2606</c:v>
                </c:pt>
                <c:pt idx="2596">
                  <c:v>2607</c:v>
                </c:pt>
                <c:pt idx="2597">
                  <c:v>2608</c:v>
                </c:pt>
                <c:pt idx="2598">
                  <c:v>2609</c:v>
                </c:pt>
                <c:pt idx="2599">
                  <c:v>2610</c:v>
                </c:pt>
                <c:pt idx="2600">
                  <c:v>2611</c:v>
                </c:pt>
                <c:pt idx="2601">
                  <c:v>2612</c:v>
                </c:pt>
                <c:pt idx="2602">
                  <c:v>2613</c:v>
                </c:pt>
                <c:pt idx="2603">
                  <c:v>2614</c:v>
                </c:pt>
                <c:pt idx="2604">
                  <c:v>2615</c:v>
                </c:pt>
                <c:pt idx="2605">
                  <c:v>2616</c:v>
                </c:pt>
                <c:pt idx="2606">
                  <c:v>2617</c:v>
                </c:pt>
                <c:pt idx="2607">
                  <c:v>2618</c:v>
                </c:pt>
                <c:pt idx="2608">
                  <c:v>2619</c:v>
                </c:pt>
                <c:pt idx="2609">
                  <c:v>2620</c:v>
                </c:pt>
                <c:pt idx="2610">
                  <c:v>2621</c:v>
                </c:pt>
                <c:pt idx="2611">
                  <c:v>2622</c:v>
                </c:pt>
                <c:pt idx="2612">
                  <c:v>2623</c:v>
                </c:pt>
                <c:pt idx="2613">
                  <c:v>2624</c:v>
                </c:pt>
                <c:pt idx="2614">
                  <c:v>2625</c:v>
                </c:pt>
                <c:pt idx="2615">
                  <c:v>2626</c:v>
                </c:pt>
                <c:pt idx="2616">
                  <c:v>2627</c:v>
                </c:pt>
                <c:pt idx="2617">
                  <c:v>2628</c:v>
                </c:pt>
                <c:pt idx="2618">
                  <c:v>2629</c:v>
                </c:pt>
                <c:pt idx="2619">
                  <c:v>2630</c:v>
                </c:pt>
                <c:pt idx="2620">
                  <c:v>2631</c:v>
                </c:pt>
                <c:pt idx="2621">
                  <c:v>2632</c:v>
                </c:pt>
                <c:pt idx="2622">
                  <c:v>2633</c:v>
                </c:pt>
                <c:pt idx="2623">
                  <c:v>2634</c:v>
                </c:pt>
                <c:pt idx="2624">
                  <c:v>2635</c:v>
                </c:pt>
                <c:pt idx="2625">
                  <c:v>2636</c:v>
                </c:pt>
                <c:pt idx="2626">
                  <c:v>2637</c:v>
                </c:pt>
                <c:pt idx="2627">
                  <c:v>2638</c:v>
                </c:pt>
                <c:pt idx="2628">
                  <c:v>2639</c:v>
                </c:pt>
                <c:pt idx="2629">
                  <c:v>2640</c:v>
                </c:pt>
                <c:pt idx="2630">
                  <c:v>2641</c:v>
                </c:pt>
                <c:pt idx="2631">
                  <c:v>2642</c:v>
                </c:pt>
                <c:pt idx="2632">
                  <c:v>2643</c:v>
                </c:pt>
                <c:pt idx="2633">
                  <c:v>2644</c:v>
                </c:pt>
                <c:pt idx="2634">
                  <c:v>2645</c:v>
                </c:pt>
                <c:pt idx="2635">
                  <c:v>2646</c:v>
                </c:pt>
                <c:pt idx="2636">
                  <c:v>2647</c:v>
                </c:pt>
                <c:pt idx="2637">
                  <c:v>2648</c:v>
                </c:pt>
                <c:pt idx="2638">
                  <c:v>2649</c:v>
                </c:pt>
                <c:pt idx="2639">
                  <c:v>2650</c:v>
                </c:pt>
                <c:pt idx="2640">
                  <c:v>2651</c:v>
                </c:pt>
                <c:pt idx="2641">
                  <c:v>2652</c:v>
                </c:pt>
                <c:pt idx="2642">
                  <c:v>2653</c:v>
                </c:pt>
                <c:pt idx="2643">
                  <c:v>2654</c:v>
                </c:pt>
                <c:pt idx="2644">
                  <c:v>2655</c:v>
                </c:pt>
                <c:pt idx="2645">
                  <c:v>2656</c:v>
                </c:pt>
                <c:pt idx="2646">
                  <c:v>2657</c:v>
                </c:pt>
                <c:pt idx="2647">
                  <c:v>2658</c:v>
                </c:pt>
                <c:pt idx="2648">
                  <c:v>2659</c:v>
                </c:pt>
                <c:pt idx="2649">
                  <c:v>2660</c:v>
                </c:pt>
                <c:pt idx="2650">
                  <c:v>2661</c:v>
                </c:pt>
                <c:pt idx="2651">
                  <c:v>2662</c:v>
                </c:pt>
                <c:pt idx="2652">
                  <c:v>2663</c:v>
                </c:pt>
                <c:pt idx="2653">
                  <c:v>2664</c:v>
                </c:pt>
                <c:pt idx="2654">
                  <c:v>2665</c:v>
                </c:pt>
                <c:pt idx="2655">
                  <c:v>2666</c:v>
                </c:pt>
                <c:pt idx="2656">
                  <c:v>2667</c:v>
                </c:pt>
                <c:pt idx="2657">
                  <c:v>2668</c:v>
                </c:pt>
                <c:pt idx="2658">
                  <c:v>2669</c:v>
                </c:pt>
                <c:pt idx="2659">
                  <c:v>2670</c:v>
                </c:pt>
                <c:pt idx="2660">
                  <c:v>2671</c:v>
                </c:pt>
                <c:pt idx="2661">
                  <c:v>2672</c:v>
                </c:pt>
                <c:pt idx="2662">
                  <c:v>2673</c:v>
                </c:pt>
                <c:pt idx="2663">
                  <c:v>2674</c:v>
                </c:pt>
                <c:pt idx="2664">
                  <c:v>2675</c:v>
                </c:pt>
                <c:pt idx="2665">
                  <c:v>2676</c:v>
                </c:pt>
                <c:pt idx="2666">
                  <c:v>2677</c:v>
                </c:pt>
                <c:pt idx="2667">
                  <c:v>2678</c:v>
                </c:pt>
                <c:pt idx="2668">
                  <c:v>2679</c:v>
                </c:pt>
                <c:pt idx="2669">
                  <c:v>2680</c:v>
                </c:pt>
                <c:pt idx="2670">
                  <c:v>2681</c:v>
                </c:pt>
                <c:pt idx="2671">
                  <c:v>2682</c:v>
                </c:pt>
                <c:pt idx="2672">
                  <c:v>2683</c:v>
                </c:pt>
                <c:pt idx="2673">
                  <c:v>2684</c:v>
                </c:pt>
                <c:pt idx="2674">
                  <c:v>2685</c:v>
                </c:pt>
                <c:pt idx="2675">
                  <c:v>2686</c:v>
                </c:pt>
                <c:pt idx="2676">
                  <c:v>2687</c:v>
                </c:pt>
                <c:pt idx="2677">
                  <c:v>2688</c:v>
                </c:pt>
                <c:pt idx="2678">
                  <c:v>2689</c:v>
                </c:pt>
                <c:pt idx="2679">
                  <c:v>2690</c:v>
                </c:pt>
                <c:pt idx="2680">
                  <c:v>2691</c:v>
                </c:pt>
                <c:pt idx="2681">
                  <c:v>2692</c:v>
                </c:pt>
                <c:pt idx="2682">
                  <c:v>2693</c:v>
                </c:pt>
                <c:pt idx="2683">
                  <c:v>2694</c:v>
                </c:pt>
                <c:pt idx="2684">
                  <c:v>2695</c:v>
                </c:pt>
                <c:pt idx="2685">
                  <c:v>2696</c:v>
                </c:pt>
                <c:pt idx="2686">
                  <c:v>2697</c:v>
                </c:pt>
                <c:pt idx="2687">
                  <c:v>2698</c:v>
                </c:pt>
                <c:pt idx="2688">
                  <c:v>2699</c:v>
                </c:pt>
                <c:pt idx="2689">
                  <c:v>2700</c:v>
                </c:pt>
                <c:pt idx="2690">
                  <c:v>2701</c:v>
                </c:pt>
                <c:pt idx="2691">
                  <c:v>2702</c:v>
                </c:pt>
                <c:pt idx="2692">
                  <c:v>2703</c:v>
                </c:pt>
                <c:pt idx="2693">
                  <c:v>2704</c:v>
                </c:pt>
                <c:pt idx="2694">
                  <c:v>2705</c:v>
                </c:pt>
                <c:pt idx="2695">
                  <c:v>2706</c:v>
                </c:pt>
                <c:pt idx="2696">
                  <c:v>2707</c:v>
                </c:pt>
                <c:pt idx="2697">
                  <c:v>2708</c:v>
                </c:pt>
                <c:pt idx="2698">
                  <c:v>2709</c:v>
                </c:pt>
                <c:pt idx="2699">
                  <c:v>2710</c:v>
                </c:pt>
                <c:pt idx="2700">
                  <c:v>2711</c:v>
                </c:pt>
                <c:pt idx="2701">
                  <c:v>2712</c:v>
                </c:pt>
                <c:pt idx="2702">
                  <c:v>2713</c:v>
                </c:pt>
                <c:pt idx="2703">
                  <c:v>2714</c:v>
                </c:pt>
                <c:pt idx="2704">
                  <c:v>2715</c:v>
                </c:pt>
                <c:pt idx="2705">
                  <c:v>2716</c:v>
                </c:pt>
                <c:pt idx="2706">
                  <c:v>2717</c:v>
                </c:pt>
                <c:pt idx="2707">
                  <c:v>2718</c:v>
                </c:pt>
                <c:pt idx="2708">
                  <c:v>2719</c:v>
                </c:pt>
                <c:pt idx="2709">
                  <c:v>2720</c:v>
                </c:pt>
                <c:pt idx="2710">
                  <c:v>2721</c:v>
                </c:pt>
                <c:pt idx="2711">
                  <c:v>2722</c:v>
                </c:pt>
                <c:pt idx="2712">
                  <c:v>2723</c:v>
                </c:pt>
                <c:pt idx="2713">
                  <c:v>2724</c:v>
                </c:pt>
                <c:pt idx="2714">
                  <c:v>2725</c:v>
                </c:pt>
                <c:pt idx="2715">
                  <c:v>2726</c:v>
                </c:pt>
                <c:pt idx="2716">
                  <c:v>2727</c:v>
                </c:pt>
                <c:pt idx="2717">
                  <c:v>2728</c:v>
                </c:pt>
                <c:pt idx="2718">
                  <c:v>2729</c:v>
                </c:pt>
                <c:pt idx="2719">
                  <c:v>2730</c:v>
                </c:pt>
                <c:pt idx="2720">
                  <c:v>2731</c:v>
                </c:pt>
                <c:pt idx="2721">
                  <c:v>2732</c:v>
                </c:pt>
                <c:pt idx="2722">
                  <c:v>2733</c:v>
                </c:pt>
                <c:pt idx="2723">
                  <c:v>2734</c:v>
                </c:pt>
                <c:pt idx="2724">
                  <c:v>2735</c:v>
                </c:pt>
                <c:pt idx="2725">
                  <c:v>2736</c:v>
                </c:pt>
                <c:pt idx="2726">
                  <c:v>2737</c:v>
                </c:pt>
                <c:pt idx="2727">
                  <c:v>2738</c:v>
                </c:pt>
                <c:pt idx="2728">
                  <c:v>2739</c:v>
                </c:pt>
                <c:pt idx="2729">
                  <c:v>2740</c:v>
                </c:pt>
                <c:pt idx="2730">
                  <c:v>2741</c:v>
                </c:pt>
                <c:pt idx="2731">
                  <c:v>2742</c:v>
                </c:pt>
                <c:pt idx="2732">
                  <c:v>2743</c:v>
                </c:pt>
                <c:pt idx="2733">
                  <c:v>2744</c:v>
                </c:pt>
                <c:pt idx="2734">
                  <c:v>2745</c:v>
                </c:pt>
                <c:pt idx="2735">
                  <c:v>2746</c:v>
                </c:pt>
                <c:pt idx="2736">
                  <c:v>2747</c:v>
                </c:pt>
                <c:pt idx="2737">
                  <c:v>2748</c:v>
                </c:pt>
                <c:pt idx="2738">
                  <c:v>2749</c:v>
                </c:pt>
                <c:pt idx="2739">
                  <c:v>2750</c:v>
                </c:pt>
                <c:pt idx="2740">
                  <c:v>2751</c:v>
                </c:pt>
                <c:pt idx="2741">
                  <c:v>2752</c:v>
                </c:pt>
                <c:pt idx="2742">
                  <c:v>2753</c:v>
                </c:pt>
                <c:pt idx="2743">
                  <c:v>2754</c:v>
                </c:pt>
                <c:pt idx="2744">
                  <c:v>2755</c:v>
                </c:pt>
                <c:pt idx="2745">
                  <c:v>2756</c:v>
                </c:pt>
                <c:pt idx="2746">
                  <c:v>2757</c:v>
                </c:pt>
                <c:pt idx="2747">
                  <c:v>2758</c:v>
                </c:pt>
                <c:pt idx="2748">
                  <c:v>2759</c:v>
                </c:pt>
                <c:pt idx="2749">
                  <c:v>2760</c:v>
                </c:pt>
                <c:pt idx="2750">
                  <c:v>2761</c:v>
                </c:pt>
                <c:pt idx="2751">
                  <c:v>2762</c:v>
                </c:pt>
                <c:pt idx="2752">
                  <c:v>2763</c:v>
                </c:pt>
                <c:pt idx="2753">
                  <c:v>2764</c:v>
                </c:pt>
                <c:pt idx="2754">
                  <c:v>2765</c:v>
                </c:pt>
                <c:pt idx="2755">
                  <c:v>2766</c:v>
                </c:pt>
                <c:pt idx="2756">
                  <c:v>2767</c:v>
                </c:pt>
                <c:pt idx="2757">
                  <c:v>2768</c:v>
                </c:pt>
                <c:pt idx="2758">
                  <c:v>2769</c:v>
                </c:pt>
                <c:pt idx="2759">
                  <c:v>2770</c:v>
                </c:pt>
                <c:pt idx="2760">
                  <c:v>2771</c:v>
                </c:pt>
                <c:pt idx="2761">
                  <c:v>2772</c:v>
                </c:pt>
                <c:pt idx="2762">
                  <c:v>2773</c:v>
                </c:pt>
                <c:pt idx="2763">
                  <c:v>2774</c:v>
                </c:pt>
                <c:pt idx="2764">
                  <c:v>2775</c:v>
                </c:pt>
                <c:pt idx="2765">
                  <c:v>2776</c:v>
                </c:pt>
                <c:pt idx="2766">
                  <c:v>2777</c:v>
                </c:pt>
                <c:pt idx="2767">
                  <c:v>2778</c:v>
                </c:pt>
                <c:pt idx="2768">
                  <c:v>2779</c:v>
                </c:pt>
                <c:pt idx="2769">
                  <c:v>2780</c:v>
                </c:pt>
                <c:pt idx="2770">
                  <c:v>2781</c:v>
                </c:pt>
                <c:pt idx="2771">
                  <c:v>2782</c:v>
                </c:pt>
                <c:pt idx="2772">
                  <c:v>2783</c:v>
                </c:pt>
                <c:pt idx="2773">
                  <c:v>2784</c:v>
                </c:pt>
                <c:pt idx="2774">
                  <c:v>2785</c:v>
                </c:pt>
                <c:pt idx="2775">
                  <c:v>2786</c:v>
                </c:pt>
                <c:pt idx="2776">
                  <c:v>2787</c:v>
                </c:pt>
                <c:pt idx="2777">
                  <c:v>2788</c:v>
                </c:pt>
                <c:pt idx="2778">
                  <c:v>2789</c:v>
                </c:pt>
                <c:pt idx="2779">
                  <c:v>2790</c:v>
                </c:pt>
                <c:pt idx="2780">
                  <c:v>2791</c:v>
                </c:pt>
                <c:pt idx="2781">
                  <c:v>2792</c:v>
                </c:pt>
                <c:pt idx="2782">
                  <c:v>2793</c:v>
                </c:pt>
                <c:pt idx="2783">
                  <c:v>2794</c:v>
                </c:pt>
                <c:pt idx="2784">
                  <c:v>2795</c:v>
                </c:pt>
                <c:pt idx="2785">
                  <c:v>2796</c:v>
                </c:pt>
                <c:pt idx="2786">
                  <c:v>2797</c:v>
                </c:pt>
                <c:pt idx="2787">
                  <c:v>2798</c:v>
                </c:pt>
                <c:pt idx="2788">
                  <c:v>2799</c:v>
                </c:pt>
                <c:pt idx="2789">
                  <c:v>2800</c:v>
                </c:pt>
                <c:pt idx="2790">
                  <c:v>2801</c:v>
                </c:pt>
                <c:pt idx="2791">
                  <c:v>2802</c:v>
                </c:pt>
                <c:pt idx="2792">
                  <c:v>2803</c:v>
                </c:pt>
                <c:pt idx="2793">
                  <c:v>2804</c:v>
                </c:pt>
                <c:pt idx="2794">
                  <c:v>2805</c:v>
                </c:pt>
                <c:pt idx="2795">
                  <c:v>2806</c:v>
                </c:pt>
                <c:pt idx="2796">
                  <c:v>2807</c:v>
                </c:pt>
                <c:pt idx="2797">
                  <c:v>2808</c:v>
                </c:pt>
                <c:pt idx="2798">
                  <c:v>2809</c:v>
                </c:pt>
                <c:pt idx="2799">
                  <c:v>2810</c:v>
                </c:pt>
                <c:pt idx="2800">
                  <c:v>2811</c:v>
                </c:pt>
                <c:pt idx="2801">
                  <c:v>2812</c:v>
                </c:pt>
                <c:pt idx="2802">
                  <c:v>2813</c:v>
                </c:pt>
                <c:pt idx="2803">
                  <c:v>2814</c:v>
                </c:pt>
                <c:pt idx="2804">
                  <c:v>2815</c:v>
                </c:pt>
                <c:pt idx="2805">
                  <c:v>2816</c:v>
                </c:pt>
                <c:pt idx="2806">
                  <c:v>2817</c:v>
                </c:pt>
                <c:pt idx="2807">
                  <c:v>2818</c:v>
                </c:pt>
                <c:pt idx="2808">
                  <c:v>2819</c:v>
                </c:pt>
                <c:pt idx="2809">
                  <c:v>2820</c:v>
                </c:pt>
                <c:pt idx="2810">
                  <c:v>2821</c:v>
                </c:pt>
                <c:pt idx="2811">
                  <c:v>2822</c:v>
                </c:pt>
                <c:pt idx="2812">
                  <c:v>2823</c:v>
                </c:pt>
                <c:pt idx="2813">
                  <c:v>2824</c:v>
                </c:pt>
                <c:pt idx="2814">
                  <c:v>2825</c:v>
                </c:pt>
                <c:pt idx="2815">
                  <c:v>2826</c:v>
                </c:pt>
                <c:pt idx="2816">
                  <c:v>2827</c:v>
                </c:pt>
                <c:pt idx="2817">
                  <c:v>2828</c:v>
                </c:pt>
                <c:pt idx="2818">
                  <c:v>2829</c:v>
                </c:pt>
                <c:pt idx="2819">
                  <c:v>2830</c:v>
                </c:pt>
                <c:pt idx="2820">
                  <c:v>2831</c:v>
                </c:pt>
                <c:pt idx="2821">
                  <c:v>2832</c:v>
                </c:pt>
                <c:pt idx="2822">
                  <c:v>2833</c:v>
                </c:pt>
                <c:pt idx="2823">
                  <c:v>2834</c:v>
                </c:pt>
                <c:pt idx="2824">
                  <c:v>2835</c:v>
                </c:pt>
                <c:pt idx="2825">
                  <c:v>2836</c:v>
                </c:pt>
                <c:pt idx="2826">
                  <c:v>2837</c:v>
                </c:pt>
                <c:pt idx="2827">
                  <c:v>2838</c:v>
                </c:pt>
                <c:pt idx="2828">
                  <c:v>2839</c:v>
                </c:pt>
                <c:pt idx="2829">
                  <c:v>2840</c:v>
                </c:pt>
                <c:pt idx="2830">
                  <c:v>2841</c:v>
                </c:pt>
                <c:pt idx="2831">
                  <c:v>2842</c:v>
                </c:pt>
                <c:pt idx="2832">
                  <c:v>2843</c:v>
                </c:pt>
                <c:pt idx="2833">
                  <c:v>2844</c:v>
                </c:pt>
                <c:pt idx="2834">
                  <c:v>2845</c:v>
                </c:pt>
                <c:pt idx="2835">
                  <c:v>2846</c:v>
                </c:pt>
                <c:pt idx="2836">
                  <c:v>2847</c:v>
                </c:pt>
                <c:pt idx="2837">
                  <c:v>2848</c:v>
                </c:pt>
                <c:pt idx="2838">
                  <c:v>2849</c:v>
                </c:pt>
                <c:pt idx="2839">
                  <c:v>2850</c:v>
                </c:pt>
                <c:pt idx="2840">
                  <c:v>2851</c:v>
                </c:pt>
                <c:pt idx="2841">
                  <c:v>2852</c:v>
                </c:pt>
                <c:pt idx="2842">
                  <c:v>2853</c:v>
                </c:pt>
                <c:pt idx="2843">
                  <c:v>2854</c:v>
                </c:pt>
                <c:pt idx="2844">
                  <c:v>2855</c:v>
                </c:pt>
                <c:pt idx="2845">
                  <c:v>2856</c:v>
                </c:pt>
                <c:pt idx="2846">
                  <c:v>2857</c:v>
                </c:pt>
                <c:pt idx="2847">
                  <c:v>2858</c:v>
                </c:pt>
                <c:pt idx="2848">
                  <c:v>2859</c:v>
                </c:pt>
                <c:pt idx="2849">
                  <c:v>2860</c:v>
                </c:pt>
                <c:pt idx="2850">
                  <c:v>2861</c:v>
                </c:pt>
                <c:pt idx="2851">
                  <c:v>2862</c:v>
                </c:pt>
                <c:pt idx="2852">
                  <c:v>2863</c:v>
                </c:pt>
                <c:pt idx="2853">
                  <c:v>2864</c:v>
                </c:pt>
                <c:pt idx="2854">
                  <c:v>2865</c:v>
                </c:pt>
                <c:pt idx="2855">
                  <c:v>2866</c:v>
                </c:pt>
                <c:pt idx="2856">
                  <c:v>2867</c:v>
                </c:pt>
                <c:pt idx="2857">
                  <c:v>2868</c:v>
                </c:pt>
                <c:pt idx="2858">
                  <c:v>2869</c:v>
                </c:pt>
                <c:pt idx="2859">
                  <c:v>2870</c:v>
                </c:pt>
                <c:pt idx="2860">
                  <c:v>2871</c:v>
                </c:pt>
                <c:pt idx="2861">
                  <c:v>2872</c:v>
                </c:pt>
                <c:pt idx="2862">
                  <c:v>2873</c:v>
                </c:pt>
                <c:pt idx="2863">
                  <c:v>2874</c:v>
                </c:pt>
                <c:pt idx="2864">
                  <c:v>2875</c:v>
                </c:pt>
                <c:pt idx="2865">
                  <c:v>2876</c:v>
                </c:pt>
                <c:pt idx="2866">
                  <c:v>2877</c:v>
                </c:pt>
                <c:pt idx="2867">
                  <c:v>2878</c:v>
                </c:pt>
                <c:pt idx="2868">
                  <c:v>2879</c:v>
                </c:pt>
                <c:pt idx="2869">
                  <c:v>2880</c:v>
                </c:pt>
                <c:pt idx="2870">
                  <c:v>2881</c:v>
                </c:pt>
                <c:pt idx="2871">
                  <c:v>2882</c:v>
                </c:pt>
                <c:pt idx="2872">
                  <c:v>2883</c:v>
                </c:pt>
                <c:pt idx="2873">
                  <c:v>2884</c:v>
                </c:pt>
                <c:pt idx="2874">
                  <c:v>2885</c:v>
                </c:pt>
                <c:pt idx="2875">
                  <c:v>2886</c:v>
                </c:pt>
                <c:pt idx="2876">
                  <c:v>2887</c:v>
                </c:pt>
                <c:pt idx="2877">
                  <c:v>2888</c:v>
                </c:pt>
                <c:pt idx="2878">
                  <c:v>2889</c:v>
                </c:pt>
                <c:pt idx="2879">
                  <c:v>2890</c:v>
                </c:pt>
                <c:pt idx="2880">
                  <c:v>2891</c:v>
                </c:pt>
                <c:pt idx="2881">
                  <c:v>2892</c:v>
                </c:pt>
                <c:pt idx="2882">
                  <c:v>2893</c:v>
                </c:pt>
                <c:pt idx="2883">
                  <c:v>2894</c:v>
                </c:pt>
                <c:pt idx="2884">
                  <c:v>2895</c:v>
                </c:pt>
                <c:pt idx="2885">
                  <c:v>2896</c:v>
                </c:pt>
                <c:pt idx="2886">
                  <c:v>2897</c:v>
                </c:pt>
                <c:pt idx="2887">
                  <c:v>2898</c:v>
                </c:pt>
                <c:pt idx="2888">
                  <c:v>2899</c:v>
                </c:pt>
                <c:pt idx="2889">
                  <c:v>2900</c:v>
                </c:pt>
                <c:pt idx="2890">
                  <c:v>2901</c:v>
                </c:pt>
                <c:pt idx="2891">
                  <c:v>2902</c:v>
                </c:pt>
                <c:pt idx="2892">
                  <c:v>2903</c:v>
                </c:pt>
                <c:pt idx="2893">
                  <c:v>2904</c:v>
                </c:pt>
                <c:pt idx="2894">
                  <c:v>2905</c:v>
                </c:pt>
                <c:pt idx="2895">
                  <c:v>2906</c:v>
                </c:pt>
                <c:pt idx="2896">
                  <c:v>2907</c:v>
                </c:pt>
                <c:pt idx="2897">
                  <c:v>2908</c:v>
                </c:pt>
                <c:pt idx="2898">
                  <c:v>2909</c:v>
                </c:pt>
                <c:pt idx="2899">
                  <c:v>2910</c:v>
                </c:pt>
                <c:pt idx="2900">
                  <c:v>2911</c:v>
                </c:pt>
                <c:pt idx="2901">
                  <c:v>2912</c:v>
                </c:pt>
                <c:pt idx="2902">
                  <c:v>2913</c:v>
                </c:pt>
                <c:pt idx="2903">
                  <c:v>2914</c:v>
                </c:pt>
                <c:pt idx="2904">
                  <c:v>2915</c:v>
                </c:pt>
                <c:pt idx="2905">
                  <c:v>2916</c:v>
                </c:pt>
                <c:pt idx="2906">
                  <c:v>2917</c:v>
                </c:pt>
                <c:pt idx="2907">
                  <c:v>2918</c:v>
                </c:pt>
                <c:pt idx="2908">
                  <c:v>2919</c:v>
                </c:pt>
                <c:pt idx="2909">
                  <c:v>2920</c:v>
                </c:pt>
                <c:pt idx="2910">
                  <c:v>2921</c:v>
                </c:pt>
                <c:pt idx="2911">
                  <c:v>2922</c:v>
                </c:pt>
                <c:pt idx="2912">
                  <c:v>2923</c:v>
                </c:pt>
                <c:pt idx="2913">
                  <c:v>2924</c:v>
                </c:pt>
                <c:pt idx="2914">
                  <c:v>2925</c:v>
                </c:pt>
                <c:pt idx="2915">
                  <c:v>2926</c:v>
                </c:pt>
                <c:pt idx="2916">
                  <c:v>2927</c:v>
                </c:pt>
                <c:pt idx="2917">
                  <c:v>2928</c:v>
                </c:pt>
                <c:pt idx="2918">
                  <c:v>2929</c:v>
                </c:pt>
                <c:pt idx="2919">
                  <c:v>2930</c:v>
                </c:pt>
                <c:pt idx="2920">
                  <c:v>2931</c:v>
                </c:pt>
                <c:pt idx="2921">
                  <c:v>2932</c:v>
                </c:pt>
                <c:pt idx="2922">
                  <c:v>2933</c:v>
                </c:pt>
                <c:pt idx="2923">
                  <c:v>2934</c:v>
                </c:pt>
                <c:pt idx="2924">
                  <c:v>2935</c:v>
                </c:pt>
                <c:pt idx="2925">
                  <c:v>2936</c:v>
                </c:pt>
                <c:pt idx="2926">
                  <c:v>2937</c:v>
                </c:pt>
                <c:pt idx="2927">
                  <c:v>2938</c:v>
                </c:pt>
                <c:pt idx="2928">
                  <c:v>2939</c:v>
                </c:pt>
                <c:pt idx="2929">
                  <c:v>2940</c:v>
                </c:pt>
                <c:pt idx="2930">
                  <c:v>2941</c:v>
                </c:pt>
                <c:pt idx="2931">
                  <c:v>2942</c:v>
                </c:pt>
                <c:pt idx="2932">
                  <c:v>2943</c:v>
                </c:pt>
                <c:pt idx="2933">
                  <c:v>2944</c:v>
                </c:pt>
                <c:pt idx="2934">
                  <c:v>2945</c:v>
                </c:pt>
                <c:pt idx="2935">
                  <c:v>2946</c:v>
                </c:pt>
                <c:pt idx="2936">
                  <c:v>2947</c:v>
                </c:pt>
                <c:pt idx="2937">
                  <c:v>2948</c:v>
                </c:pt>
                <c:pt idx="2938">
                  <c:v>2949</c:v>
                </c:pt>
                <c:pt idx="2939">
                  <c:v>2950</c:v>
                </c:pt>
                <c:pt idx="2940">
                  <c:v>2951</c:v>
                </c:pt>
                <c:pt idx="2941">
                  <c:v>2952</c:v>
                </c:pt>
                <c:pt idx="2942">
                  <c:v>2953</c:v>
                </c:pt>
                <c:pt idx="2943">
                  <c:v>2954</c:v>
                </c:pt>
                <c:pt idx="2944">
                  <c:v>2955</c:v>
                </c:pt>
                <c:pt idx="2945">
                  <c:v>2956</c:v>
                </c:pt>
                <c:pt idx="2946">
                  <c:v>2957</c:v>
                </c:pt>
                <c:pt idx="2947">
                  <c:v>2958</c:v>
                </c:pt>
                <c:pt idx="2948">
                  <c:v>2959</c:v>
                </c:pt>
                <c:pt idx="2949">
                  <c:v>2960</c:v>
                </c:pt>
                <c:pt idx="2950">
                  <c:v>2961</c:v>
                </c:pt>
                <c:pt idx="2951">
                  <c:v>2962</c:v>
                </c:pt>
                <c:pt idx="2952">
                  <c:v>2963</c:v>
                </c:pt>
                <c:pt idx="2953">
                  <c:v>2964</c:v>
                </c:pt>
                <c:pt idx="2954">
                  <c:v>2965</c:v>
                </c:pt>
                <c:pt idx="2955">
                  <c:v>2966</c:v>
                </c:pt>
                <c:pt idx="2956">
                  <c:v>2967</c:v>
                </c:pt>
                <c:pt idx="2957">
                  <c:v>2968</c:v>
                </c:pt>
                <c:pt idx="2958">
                  <c:v>2969</c:v>
                </c:pt>
                <c:pt idx="2959">
                  <c:v>2970</c:v>
                </c:pt>
                <c:pt idx="2960">
                  <c:v>2971</c:v>
                </c:pt>
                <c:pt idx="2961">
                  <c:v>2972</c:v>
                </c:pt>
                <c:pt idx="2962">
                  <c:v>2973</c:v>
                </c:pt>
                <c:pt idx="2963">
                  <c:v>2974</c:v>
                </c:pt>
                <c:pt idx="2964">
                  <c:v>2975</c:v>
                </c:pt>
                <c:pt idx="2965">
                  <c:v>2976</c:v>
                </c:pt>
                <c:pt idx="2966">
                  <c:v>2977</c:v>
                </c:pt>
                <c:pt idx="2967">
                  <c:v>2978</c:v>
                </c:pt>
                <c:pt idx="2968">
                  <c:v>2979</c:v>
                </c:pt>
                <c:pt idx="2969">
                  <c:v>2980</c:v>
                </c:pt>
                <c:pt idx="2970">
                  <c:v>2981</c:v>
                </c:pt>
                <c:pt idx="2971">
                  <c:v>2982</c:v>
                </c:pt>
                <c:pt idx="2972">
                  <c:v>2983</c:v>
                </c:pt>
                <c:pt idx="2973">
                  <c:v>2984</c:v>
                </c:pt>
                <c:pt idx="2974">
                  <c:v>2985</c:v>
                </c:pt>
                <c:pt idx="2975">
                  <c:v>2986</c:v>
                </c:pt>
                <c:pt idx="2976">
                  <c:v>2987</c:v>
                </c:pt>
                <c:pt idx="2977">
                  <c:v>2988</c:v>
                </c:pt>
                <c:pt idx="2978">
                  <c:v>2989</c:v>
                </c:pt>
                <c:pt idx="2979">
                  <c:v>2990</c:v>
                </c:pt>
                <c:pt idx="2980">
                  <c:v>2991</c:v>
                </c:pt>
                <c:pt idx="2981">
                  <c:v>2992</c:v>
                </c:pt>
                <c:pt idx="2982">
                  <c:v>2993</c:v>
                </c:pt>
                <c:pt idx="2983">
                  <c:v>2994</c:v>
                </c:pt>
                <c:pt idx="2984">
                  <c:v>2995</c:v>
                </c:pt>
                <c:pt idx="2985">
                  <c:v>2996</c:v>
                </c:pt>
                <c:pt idx="2986">
                  <c:v>2997</c:v>
                </c:pt>
                <c:pt idx="2987">
                  <c:v>2998</c:v>
                </c:pt>
                <c:pt idx="2988">
                  <c:v>2999</c:v>
                </c:pt>
                <c:pt idx="2989">
                  <c:v>3000</c:v>
                </c:pt>
                <c:pt idx="2990">
                  <c:v>3001</c:v>
                </c:pt>
                <c:pt idx="2991">
                  <c:v>3002</c:v>
                </c:pt>
                <c:pt idx="2992">
                  <c:v>3003</c:v>
                </c:pt>
                <c:pt idx="2993">
                  <c:v>3004</c:v>
                </c:pt>
                <c:pt idx="2994">
                  <c:v>3005</c:v>
                </c:pt>
                <c:pt idx="2995">
                  <c:v>3006</c:v>
                </c:pt>
                <c:pt idx="2996">
                  <c:v>3007</c:v>
                </c:pt>
                <c:pt idx="2997">
                  <c:v>3008</c:v>
                </c:pt>
                <c:pt idx="2998">
                  <c:v>3009</c:v>
                </c:pt>
                <c:pt idx="2999">
                  <c:v>3010</c:v>
                </c:pt>
                <c:pt idx="3000">
                  <c:v>3011</c:v>
                </c:pt>
                <c:pt idx="3001">
                  <c:v>3012</c:v>
                </c:pt>
                <c:pt idx="3002">
                  <c:v>3013</c:v>
                </c:pt>
                <c:pt idx="3003">
                  <c:v>3014</c:v>
                </c:pt>
                <c:pt idx="3004">
                  <c:v>3015</c:v>
                </c:pt>
                <c:pt idx="3005">
                  <c:v>3016</c:v>
                </c:pt>
                <c:pt idx="3006">
                  <c:v>3017</c:v>
                </c:pt>
                <c:pt idx="3007">
                  <c:v>3018</c:v>
                </c:pt>
                <c:pt idx="3008">
                  <c:v>3019</c:v>
                </c:pt>
                <c:pt idx="3009">
                  <c:v>3020</c:v>
                </c:pt>
                <c:pt idx="3010">
                  <c:v>3021</c:v>
                </c:pt>
                <c:pt idx="3011">
                  <c:v>3022</c:v>
                </c:pt>
                <c:pt idx="3012">
                  <c:v>3023</c:v>
                </c:pt>
                <c:pt idx="3013">
                  <c:v>3024</c:v>
                </c:pt>
                <c:pt idx="3014">
                  <c:v>3025</c:v>
                </c:pt>
                <c:pt idx="3015">
                  <c:v>3026</c:v>
                </c:pt>
                <c:pt idx="3016">
                  <c:v>3027</c:v>
                </c:pt>
                <c:pt idx="3017">
                  <c:v>3028</c:v>
                </c:pt>
                <c:pt idx="3018">
                  <c:v>3029</c:v>
                </c:pt>
                <c:pt idx="3019">
                  <c:v>3030</c:v>
                </c:pt>
                <c:pt idx="3020">
                  <c:v>3031</c:v>
                </c:pt>
                <c:pt idx="3021">
                  <c:v>3032</c:v>
                </c:pt>
                <c:pt idx="3022">
                  <c:v>3033</c:v>
                </c:pt>
                <c:pt idx="3023">
                  <c:v>3034</c:v>
                </c:pt>
                <c:pt idx="3024">
                  <c:v>3035</c:v>
                </c:pt>
                <c:pt idx="3025">
                  <c:v>3036</c:v>
                </c:pt>
                <c:pt idx="3026">
                  <c:v>3037</c:v>
                </c:pt>
                <c:pt idx="3027">
                  <c:v>3038</c:v>
                </c:pt>
                <c:pt idx="3028">
                  <c:v>3039</c:v>
                </c:pt>
                <c:pt idx="3029">
                  <c:v>3040</c:v>
                </c:pt>
                <c:pt idx="3030">
                  <c:v>3041</c:v>
                </c:pt>
                <c:pt idx="3031">
                  <c:v>3042</c:v>
                </c:pt>
                <c:pt idx="3032">
                  <c:v>3043</c:v>
                </c:pt>
                <c:pt idx="3033">
                  <c:v>3044</c:v>
                </c:pt>
                <c:pt idx="3034">
                  <c:v>3045</c:v>
                </c:pt>
                <c:pt idx="3035">
                  <c:v>3046</c:v>
                </c:pt>
                <c:pt idx="3036">
                  <c:v>3047</c:v>
                </c:pt>
                <c:pt idx="3037">
                  <c:v>3048</c:v>
                </c:pt>
                <c:pt idx="3038">
                  <c:v>3049</c:v>
                </c:pt>
                <c:pt idx="3039">
                  <c:v>3050</c:v>
                </c:pt>
                <c:pt idx="3040">
                  <c:v>3051</c:v>
                </c:pt>
                <c:pt idx="3041">
                  <c:v>3052</c:v>
                </c:pt>
                <c:pt idx="3042">
                  <c:v>3053</c:v>
                </c:pt>
                <c:pt idx="3043">
                  <c:v>3054</c:v>
                </c:pt>
                <c:pt idx="3044">
                  <c:v>3055</c:v>
                </c:pt>
                <c:pt idx="3045">
                  <c:v>3056</c:v>
                </c:pt>
                <c:pt idx="3046">
                  <c:v>3057</c:v>
                </c:pt>
                <c:pt idx="3047">
                  <c:v>3058</c:v>
                </c:pt>
                <c:pt idx="3048">
                  <c:v>3059</c:v>
                </c:pt>
                <c:pt idx="3049">
                  <c:v>3060</c:v>
                </c:pt>
                <c:pt idx="3050">
                  <c:v>3061</c:v>
                </c:pt>
                <c:pt idx="3051">
                  <c:v>3062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3068</c:v>
                </c:pt>
                <c:pt idx="3058">
                  <c:v>3069</c:v>
                </c:pt>
                <c:pt idx="3059">
                  <c:v>3070</c:v>
                </c:pt>
                <c:pt idx="3060">
                  <c:v>3071</c:v>
                </c:pt>
                <c:pt idx="3061">
                  <c:v>3072</c:v>
                </c:pt>
                <c:pt idx="3062">
                  <c:v>3073</c:v>
                </c:pt>
                <c:pt idx="3063">
                  <c:v>3074</c:v>
                </c:pt>
                <c:pt idx="3064">
                  <c:v>3075</c:v>
                </c:pt>
                <c:pt idx="3065">
                  <c:v>3076</c:v>
                </c:pt>
                <c:pt idx="3066">
                  <c:v>3077</c:v>
                </c:pt>
                <c:pt idx="3067">
                  <c:v>3078</c:v>
                </c:pt>
                <c:pt idx="3068">
                  <c:v>3079</c:v>
                </c:pt>
                <c:pt idx="3069">
                  <c:v>3080</c:v>
                </c:pt>
                <c:pt idx="3070">
                  <c:v>3081</c:v>
                </c:pt>
                <c:pt idx="3071">
                  <c:v>3082</c:v>
                </c:pt>
                <c:pt idx="3072">
                  <c:v>3083</c:v>
                </c:pt>
                <c:pt idx="3073">
                  <c:v>3084</c:v>
                </c:pt>
                <c:pt idx="3074">
                  <c:v>3085</c:v>
                </c:pt>
                <c:pt idx="3075">
                  <c:v>3086</c:v>
                </c:pt>
                <c:pt idx="3076">
                  <c:v>3087</c:v>
                </c:pt>
                <c:pt idx="3077">
                  <c:v>3088</c:v>
                </c:pt>
                <c:pt idx="3078">
                  <c:v>3089</c:v>
                </c:pt>
                <c:pt idx="3079">
                  <c:v>3090</c:v>
                </c:pt>
                <c:pt idx="3080">
                  <c:v>3091</c:v>
                </c:pt>
                <c:pt idx="3081">
                  <c:v>3092</c:v>
                </c:pt>
                <c:pt idx="3082">
                  <c:v>3093</c:v>
                </c:pt>
                <c:pt idx="3083">
                  <c:v>3094</c:v>
                </c:pt>
                <c:pt idx="3084">
                  <c:v>3095</c:v>
                </c:pt>
                <c:pt idx="3085">
                  <c:v>3096</c:v>
                </c:pt>
                <c:pt idx="3086">
                  <c:v>3097</c:v>
                </c:pt>
                <c:pt idx="3087">
                  <c:v>3098</c:v>
                </c:pt>
                <c:pt idx="3088">
                  <c:v>3099</c:v>
                </c:pt>
                <c:pt idx="3089">
                  <c:v>3100</c:v>
                </c:pt>
                <c:pt idx="3090">
                  <c:v>3101</c:v>
                </c:pt>
                <c:pt idx="3091">
                  <c:v>3102</c:v>
                </c:pt>
                <c:pt idx="3092">
                  <c:v>3103</c:v>
                </c:pt>
                <c:pt idx="3093">
                  <c:v>3104</c:v>
                </c:pt>
                <c:pt idx="3094">
                  <c:v>3105</c:v>
                </c:pt>
                <c:pt idx="3095">
                  <c:v>3106</c:v>
                </c:pt>
                <c:pt idx="3096">
                  <c:v>3107</c:v>
                </c:pt>
                <c:pt idx="3097">
                  <c:v>3108</c:v>
                </c:pt>
                <c:pt idx="3098">
                  <c:v>3109</c:v>
                </c:pt>
                <c:pt idx="3099">
                  <c:v>3110</c:v>
                </c:pt>
                <c:pt idx="3100">
                  <c:v>3111</c:v>
                </c:pt>
                <c:pt idx="3101">
                  <c:v>3112</c:v>
                </c:pt>
                <c:pt idx="3102">
                  <c:v>3113</c:v>
                </c:pt>
                <c:pt idx="3103">
                  <c:v>3114</c:v>
                </c:pt>
                <c:pt idx="3104">
                  <c:v>3115</c:v>
                </c:pt>
                <c:pt idx="3105">
                  <c:v>3116</c:v>
                </c:pt>
                <c:pt idx="3106">
                  <c:v>3117</c:v>
                </c:pt>
                <c:pt idx="3107">
                  <c:v>3118</c:v>
                </c:pt>
                <c:pt idx="3108">
                  <c:v>3119</c:v>
                </c:pt>
                <c:pt idx="3109">
                  <c:v>3120</c:v>
                </c:pt>
                <c:pt idx="3110">
                  <c:v>3121</c:v>
                </c:pt>
                <c:pt idx="3111">
                  <c:v>3122</c:v>
                </c:pt>
                <c:pt idx="3112">
                  <c:v>3123</c:v>
                </c:pt>
                <c:pt idx="3113">
                  <c:v>3124</c:v>
                </c:pt>
                <c:pt idx="3114">
                  <c:v>3125</c:v>
                </c:pt>
                <c:pt idx="3115">
                  <c:v>3126</c:v>
                </c:pt>
                <c:pt idx="3116">
                  <c:v>3127</c:v>
                </c:pt>
                <c:pt idx="3117">
                  <c:v>3128</c:v>
                </c:pt>
                <c:pt idx="3118">
                  <c:v>3129</c:v>
                </c:pt>
                <c:pt idx="3119">
                  <c:v>3130</c:v>
                </c:pt>
                <c:pt idx="3120">
                  <c:v>3131</c:v>
                </c:pt>
                <c:pt idx="3121">
                  <c:v>3132</c:v>
                </c:pt>
                <c:pt idx="3122">
                  <c:v>3133</c:v>
                </c:pt>
                <c:pt idx="3123">
                  <c:v>3134</c:v>
                </c:pt>
                <c:pt idx="3124">
                  <c:v>3135</c:v>
                </c:pt>
                <c:pt idx="3125">
                  <c:v>3136</c:v>
                </c:pt>
                <c:pt idx="3126">
                  <c:v>3137</c:v>
                </c:pt>
                <c:pt idx="3127">
                  <c:v>3138</c:v>
                </c:pt>
                <c:pt idx="3128">
                  <c:v>3139</c:v>
                </c:pt>
                <c:pt idx="3129">
                  <c:v>3140</c:v>
                </c:pt>
                <c:pt idx="3130">
                  <c:v>3141</c:v>
                </c:pt>
                <c:pt idx="3131">
                  <c:v>3142</c:v>
                </c:pt>
                <c:pt idx="3132">
                  <c:v>3143</c:v>
                </c:pt>
                <c:pt idx="3133">
                  <c:v>3144</c:v>
                </c:pt>
                <c:pt idx="3134">
                  <c:v>3145</c:v>
                </c:pt>
                <c:pt idx="3135">
                  <c:v>3146</c:v>
                </c:pt>
                <c:pt idx="3136">
                  <c:v>3147</c:v>
                </c:pt>
                <c:pt idx="3137">
                  <c:v>3148</c:v>
                </c:pt>
                <c:pt idx="3138">
                  <c:v>3149</c:v>
                </c:pt>
                <c:pt idx="3139">
                  <c:v>3150</c:v>
                </c:pt>
                <c:pt idx="3140">
                  <c:v>3151</c:v>
                </c:pt>
                <c:pt idx="3141">
                  <c:v>3152</c:v>
                </c:pt>
                <c:pt idx="3142">
                  <c:v>3153</c:v>
                </c:pt>
                <c:pt idx="3143">
                  <c:v>3154</c:v>
                </c:pt>
                <c:pt idx="3144">
                  <c:v>3155</c:v>
                </c:pt>
                <c:pt idx="3145">
                  <c:v>3156</c:v>
                </c:pt>
                <c:pt idx="3146">
                  <c:v>3157</c:v>
                </c:pt>
                <c:pt idx="3147">
                  <c:v>3158</c:v>
                </c:pt>
                <c:pt idx="3148">
                  <c:v>3159</c:v>
                </c:pt>
                <c:pt idx="3149">
                  <c:v>3160</c:v>
                </c:pt>
                <c:pt idx="3150">
                  <c:v>3161</c:v>
                </c:pt>
                <c:pt idx="3151">
                  <c:v>3162</c:v>
                </c:pt>
                <c:pt idx="3152">
                  <c:v>3163</c:v>
                </c:pt>
                <c:pt idx="3153">
                  <c:v>3164</c:v>
                </c:pt>
                <c:pt idx="3154">
                  <c:v>3165</c:v>
                </c:pt>
                <c:pt idx="3155">
                  <c:v>3166</c:v>
                </c:pt>
                <c:pt idx="3156">
                  <c:v>3167</c:v>
                </c:pt>
                <c:pt idx="3157">
                  <c:v>3168</c:v>
                </c:pt>
                <c:pt idx="3158">
                  <c:v>3169</c:v>
                </c:pt>
                <c:pt idx="3159">
                  <c:v>3170</c:v>
                </c:pt>
                <c:pt idx="3160">
                  <c:v>3171</c:v>
                </c:pt>
                <c:pt idx="3161">
                  <c:v>3172</c:v>
                </c:pt>
                <c:pt idx="3162">
                  <c:v>3173</c:v>
                </c:pt>
                <c:pt idx="3163">
                  <c:v>3174</c:v>
                </c:pt>
                <c:pt idx="3164">
                  <c:v>3175</c:v>
                </c:pt>
                <c:pt idx="3165">
                  <c:v>3176</c:v>
                </c:pt>
                <c:pt idx="3166">
                  <c:v>3177</c:v>
                </c:pt>
                <c:pt idx="3167">
                  <c:v>3178</c:v>
                </c:pt>
                <c:pt idx="3168">
                  <c:v>3179</c:v>
                </c:pt>
                <c:pt idx="3169">
                  <c:v>3180</c:v>
                </c:pt>
                <c:pt idx="3170">
                  <c:v>3181</c:v>
                </c:pt>
                <c:pt idx="3171">
                  <c:v>3182</c:v>
                </c:pt>
                <c:pt idx="3172">
                  <c:v>3183</c:v>
                </c:pt>
                <c:pt idx="3173">
                  <c:v>3184</c:v>
                </c:pt>
                <c:pt idx="3174">
                  <c:v>3185</c:v>
                </c:pt>
                <c:pt idx="3175">
                  <c:v>3186</c:v>
                </c:pt>
                <c:pt idx="3176">
                  <c:v>3187</c:v>
                </c:pt>
                <c:pt idx="3177">
                  <c:v>3188</c:v>
                </c:pt>
                <c:pt idx="3178">
                  <c:v>3189</c:v>
                </c:pt>
                <c:pt idx="3179">
                  <c:v>3190</c:v>
                </c:pt>
                <c:pt idx="3180">
                  <c:v>3191</c:v>
                </c:pt>
                <c:pt idx="3181">
                  <c:v>3192</c:v>
                </c:pt>
                <c:pt idx="3182">
                  <c:v>3193</c:v>
                </c:pt>
                <c:pt idx="3183">
                  <c:v>3194</c:v>
                </c:pt>
                <c:pt idx="3184">
                  <c:v>3195</c:v>
                </c:pt>
                <c:pt idx="3185">
                  <c:v>3196</c:v>
                </c:pt>
                <c:pt idx="3186">
                  <c:v>3197</c:v>
                </c:pt>
                <c:pt idx="3187">
                  <c:v>3198</c:v>
                </c:pt>
                <c:pt idx="3188">
                  <c:v>3199</c:v>
                </c:pt>
                <c:pt idx="3189">
                  <c:v>3200</c:v>
                </c:pt>
                <c:pt idx="3190">
                  <c:v>3201</c:v>
                </c:pt>
                <c:pt idx="3191">
                  <c:v>3202</c:v>
                </c:pt>
                <c:pt idx="3192">
                  <c:v>3203</c:v>
                </c:pt>
                <c:pt idx="3193">
                  <c:v>3204</c:v>
                </c:pt>
                <c:pt idx="3194">
                  <c:v>3205</c:v>
                </c:pt>
                <c:pt idx="3195">
                  <c:v>3206</c:v>
                </c:pt>
                <c:pt idx="3196">
                  <c:v>3207</c:v>
                </c:pt>
                <c:pt idx="3197">
                  <c:v>3208</c:v>
                </c:pt>
                <c:pt idx="3198">
                  <c:v>3209</c:v>
                </c:pt>
                <c:pt idx="3199">
                  <c:v>3210</c:v>
                </c:pt>
                <c:pt idx="3200">
                  <c:v>3211</c:v>
                </c:pt>
                <c:pt idx="3201">
                  <c:v>3212</c:v>
                </c:pt>
                <c:pt idx="3202">
                  <c:v>3213</c:v>
                </c:pt>
                <c:pt idx="3203">
                  <c:v>3214</c:v>
                </c:pt>
                <c:pt idx="3204">
                  <c:v>3215</c:v>
                </c:pt>
                <c:pt idx="3205">
                  <c:v>3216</c:v>
                </c:pt>
                <c:pt idx="3206">
                  <c:v>3217</c:v>
                </c:pt>
                <c:pt idx="3207">
                  <c:v>3218</c:v>
                </c:pt>
                <c:pt idx="3208">
                  <c:v>3219</c:v>
                </c:pt>
                <c:pt idx="3209">
                  <c:v>3220</c:v>
                </c:pt>
                <c:pt idx="3210">
                  <c:v>3221</c:v>
                </c:pt>
                <c:pt idx="3211">
                  <c:v>3222</c:v>
                </c:pt>
                <c:pt idx="3212">
                  <c:v>3223</c:v>
                </c:pt>
                <c:pt idx="3213">
                  <c:v>3224</c:v>
                </c:pt>
                <c:pt idx="3214">
                  <c:v>3225</c:v>
                </c:pt>
                <c:pt idx="3215">
                  <c:v>3226</c:v>
                </c:pt>
                <c:pt idx="3216">
                  <c:v>3227</c:v>
                </c:pt>
                <c:pt idx="3217">
                  <c:v>3228</c:v>
                </c:pt>
                <c:pt idx="3218">
                  <c:v>3229</c:v>
                </c:pt>
                <c:pt idx="3219">
                  <c:v>3230</c:v>
                </c:pt>
                <c:pt idx="3220">
                  <c:v>3231</c:v>
                </c:pt>
                <c:pt idx="3221">
                  <c:v>3232</c:v>
                </c:pt>
                <c:pt idx="3222">
                  <c:v>3233</c:v>
                </c:pt>
                <c:pt idx="3223">
                  <c:v>3234</c:v>
                </c:pt>
                <c:pt idx="3224">
                  <c:v>3235</c:v>
                </c:pt>
                <c:pt idx="3225">
                  <c:v>3236</c:v>
                </c:pt>
                <c:pt idx="3226">
                  <c:v>3237</c:v>
                </c:pt>
                <c:pt idx="3227">
                  <c:v>3238</c:v>
                </c:pt>
                <c:pt idx="3228">
                  <c:v>3239</c:v>
                </c:pt>
                <c:pt idx="3229">
                  <c:v>3240</c:v>
                </c:pt>
                <c:pt idx="3230">
                  <c:v>3241</c:v>
                </c:pt>
                <c:pt idx="3231">
                  <c:v>3242</c:v>
                </c:pt>
                <c:pt idx="3232">
                  <c:v>3243</c:v>
                </c:pt>
                <c:pt idx="3233">
                  <c:v>3244</c:v>
                </c:pt>
                <c:pt idx="3234">
                  <c:v>3245</c:v>
                </c:pt>
                <c:pt idx="3235">
                  <c:v>3246</c:v>
                </c:pt>
                <c:pt idx="3236">
                  <c:v>3247</c:v>
                </c:pt>
                <c:pt idx="3237">
                  <c:v>3248</c:v>
                </c:pt>
                <c:pt idx="3238">
                  <c:v>3249</c:v>
                </c:pt>
                <c:pt idx="3239">
                  <c:v>3250</c:v>
                </c:pt>
                <c:pt idx="3240">
                  <c:v>3251</c:v>
                </c:pt>
                <c:pt idx="3241">
                  <c:v>3252</c:v>
                </c:pt>
                <c:pt idx="3242">
                  <c:v>3253</c:v>
                </c:pt>
                <c:pt idx="3243">
                  <c:v>3254</c:v>
                </c:pt>
                <c:pt idx="3244">
                  <c:v>3255</c:v>
                </c:pt>
                <c:pt idx="3245">
                  <c:v>3256</c:v>
                </c:pt>
                <c:pt idx="3246">
                  <c:v>3257</c:v>
                </c:pt>
                <c:pt idx="3247">
                  <c:v>3258</c:v>
                </c:pt>
                <c:pt idx="3248">
                  <c:v>3259</c:v>
                </c:pt>
                <c:pt idx="3249">
                  <c:v>3260</c:v>
                </c:pt>
                <c:pt idx="3250">
                  <c:v>3261</c:v>
                </c:pt>
                <c:pt idx="3251">
                  <c:v>3262</c:v>
                </c:pt>
                <c:pt idx="3252">
                  <c:v>3263</c:v>
                </c:pt>
                <c:pt idx="3253">
                  <c:v>3264</c:v>
                </c:pt>
                <c:pt idx="3254">
                  <c:v>3265</c:v>
                </c:pt>
                <c:pt idx="3255">
                  <c:v>3266</c:v>
                </c:pt>
                <c:pt idx="3256">
                  <c:v>3267</c:v>
                </c:pt>
                <c:pt idx="3257">
                  <c:v>3268</c:v>
                </c:pt>
                <c:pt idx="3258">
                  <c:v>3269</c:v>
                </c:pt>
                <c:pt idx="3259">
                  <c:v>3270</c:v>
                </c:pt>
                <c:pt idx="3260">
                  <c:v>3271</c:v>
                </c:pt>
                <c:pt idx="3261">
                  <c:v>3272</c:v>
                </c:pt>
                <c:pt idx="3262">
                  <c:v>3273</c:v>
                </c:pt>
                <c:pt idx="3263">
                  <c:v>3274</c:v>
                </c:pt>
                <c:pt idx="3264">
                  <c:v>3275</c:v>
                </c:pt>
                <c:pt idx="3265">
                  <c:v>3276</c:v>
                </c:pt>
                <c:pt idx="3266">
                  <c:v>3277</c:v>
                </c:pt>
                <c:pt idx="3267">
                  <c:v>3278</c:v>
                </c:pt>
                <c:pt idx="3268">
                  <c:v>3279</c:v>
                </c:pt>
                <c:pt idx="3269">
                  <c:v>3280</c:v>
                </c:pt>
                <c:pt idx="3270">
                  <c:v>3281</c:v>
                </c:pt>
                <c:pt idx="3271">
                  <c:v>3282</c:v>
                </c:pt>
                <c:pt idx="3272">
                  <c:v>3283</c:v>
                </c:pt>
                <c:pt idx="3273">
                  <c:v>3284</c:v>
                </c:pt>
                <c:pt idx="3274">
                  <c:v>3285</c:v>
                </c:pt>
                <c:pt idx="3275">
                  <c:v>3286</c:v>
                </c:pt>
                <c:pt idx="3276">
                  <c:v>3287</c:v>
                </c:pt>
                <c:pt idx="3277">
                  <c:v>3288</c:v>
                </c:pt>
                <c:pt idx="3278">
                  <c:v>3289</c:v>
                </c:pt>
                <c:pt idx="3279">
                  <c:v>3290</c:v>
                </c:pt>
                <c:pt idx="3280">
                  <c:v>3291</c:v>
                </c:pt>
                <c:pt idx="3281">
                  <c:v>3292</c:v>
                </c:pt>
                <c:pt idx="3282">
                  <c:v>3293</c:v>
                </c:pt>
                <c:pt idx="3283">
                  <c:v>3294</c:v>
                </c:pt>
                <c:pt idx="3284">
                  <c:v>3295</c:v>
                </c:pt>
                <c:pt idx="3285">
                  <c:v>3296</c:v>
                </c:pt>
                <c:pt idx="3286">
                  <c:v>3297</c:v>
                </c:pt>
                <c:pt idx="3287">
                  <c:v>3298</c:v>
                </c:pt>
                <c:pt idx="3288">
                  <c:v>3299</c:v>
                </c:pt>
                <c:pt idx="3289">
                  <c:v>3300</c:v>
                </c:pt>
                <c:pt idx="3290">
                  <c:v>3301</c:v>
                </c:pt>
                <c:pt idx="3291">
                  <c:v>3302</c:v>
                </c:pt>
                <c:pt idx="3292">
                  <c:v>3303</c:v>
                </c:pt>
                <c:pt idx="3293">
                  <c:v>3304</c:v>
                </c:pt>
                <c:pt idx="3294">
                  <c:v>3305</c:v>
                </c:pt>
                <c:pt idx="3295">
                  <c:v>3306</c:v>
                </c:pt>
                <c:pt idx="3296">
                  <c:v>3307</c:v>
                </c:pt>
                <c:pt idx="3297">
                  <c:v>3308</c:v>
                </c:pt>
                <c:pt idx="3298">
                  <c:v>3309</c:v>
                </c:pt>
                <c:pt idx="3299">
                  <c:v>3310</c:v>
                </c:pt>
                <c:pt idx="3300">
                  <c:v>3311</c:v>
                </c:pt>
                <c:pt idx="3301">
                  <c:v>3312</c:v>
                </c:pt>
                <c:pt idx="3302">
                  <c:v>3313</c:v>
                </c:pt>
                <c:pt idx="3303">
                  <c:v>3314</c:v>
                </c:pt>
                <c:pt idx="3304">
                  <c:v>3315</c:v>
                </c:pt>
                <c:pt idx="3305">
                  <c:v>3316</c:v>
                </c:pt>
                <c:pt idx="3306">
                  <c:v>3317</c:v>
                </c:pt>
                <c:pt idx="3307">
                  <c:v>3318</c:v>
                </c:pt>
                <c:pt idx="3308">
                  <c:v>3319</c:v>
                </c:pt>
                <c:pt idx="3309">
                  <c:v>3320</c:v>
                </c:pt>
                <c:pt idx="3310">
                  <c:v>3321</c:v>
                </c:pt>
                <c:pt idx="3311">
                  <c:v>3322</c:v>
                </c:pt>
                <c:pt idx="3312">
                  <c:v>3323</c:v>
                </c:pt>
                <c:pt idx="3313">
                  <c:v>3324</c:v>
                </c:pt>
                <c:pt idx="3314">
                  <c:v>3325</c:v>
                </c:pt>
                <c:pt idx="3315">
                  <c:v>3326</c:v>
                </c:pt>
                <c:pt idx="3316">
                  <c:v>3327</c:v>
                </c:pt>
                <c:pt idx="3317">
                  <c:v>3328</c:v>
                </c:pt>
                <c:pt idx="3318">
                  <c:v>3329</c:v>
                </c:pt>
                <c:pt idx="3319">
                  <c:v>3330</c:v>
                </c:pt>
                <c:pt idx="3320">
                  <c:v>3331</c:v>
                </c:pt>
                <c:pt idx="3321">
                  <c:v>3332</c:v>
                </c:pt>
                <c:pt idx="3322">
                  <c:v>3333</c:v>
                </c:pt>
                <c:pt idx="3323">
                  <c:v>3334</c:v>
                </c:pt>
                <c:pt idx="3324">
                  <c:v>3335</c:v>
                </c:pt>
                <c:pt idx="3325">
                  <c:v>3336</c:v>
                </c:pt>
                <c:pt idx="3326">
                  <c:v>3337</c:v>
                </c:pt>
                <c:pt idx="3327">
                  <c:v>3338</c:v>
                </c:pt>
                <c:pt idx="3328">
                  <c:v>3339</c:v>
                </c:pt>
                <c:pt idx="3329">
                  <c:v>3340</c:v>
                </c:pt>
                <c:pt idx="3330">
                  <c:v>3341</c:v>
                </c:pt>
                <c:pt idx="3331">
                  <c:v>3342</c:v>
                </c:pt>
                <c:pt idx="3332">
                  <c:v>3343</c:v>
                </c:pt>
                <c:pt idx="3333">
                  <c:v>3344</c:v>
                </c:pt>
                <c:pt idx="3334">
                  <c:v>3345</c:v>
                </c:pt>
                <c:pt idx="3335">
                  <c:v>3346</c:v>
                </c:pt>
                <c:pt idx="3336">
                  <c:v>3347</c:v>
                </c:pt>
                <c:pt idx="3337">
                  <c:v>3348</c:v>
                </c:pt>
                <c:pt idx="3338">
                  <c:v>3349</c:v>
                </c:pt>
                <c:pt idx="3339">
                  <c:v>3350</c:v>
                </c:pt>
                <c:pt idx="3340">
                  <c:v>3351</c:v>
                </c:pt>
                <c:pt idx="3341">
                  <c:v>3352</c:v>
                </c:pt>
                <c:pt idx="3342">
                  <c:v>3353</c:v>
                </c:pt>
                <c:pt idx="3343">
                  <c:v>3354</c:v>
                </c:pt>
                <c:pt idx="3344">
                  <c:v>3355</c:v>
                </c:pt>
                <c:pt idx="3345">
                  <c:v>3356</c:v>
                </c:pt>
                <c:pt idx="3346">
                  <c:v>3357</c:v>
                </c:pt>
                <c:pt idx="3347">
                  <c:v>3358</c:v>
                </c:pt>
                <c:pt idx="3348">
                  <c:v>3359</c:v>
                </c:pt>
                <c:pt idx="3349">
                  <c:v>3360</c:v>
                </c:pt>
                <c:pt idx="3350">
                  <c:v>3361</c:v>
                </c:pt>
                <c:pt idx="3351">
                  <c:v>3362</c:v>
                </c:pt>
                <c:pt idx="3352">
                  <c:v>3363</c:v>
                </c:pt>
                <c:pt idx="3353">
                  <c:v>3364</c:v>
                </c:pt>
                <c:pt idx="3354">
                  <c:v>3365</c:v>
                </c:pt>
                <c:pt idx="3355">
                  <c:v>3366</c:v>
                </c:pt>
                <c:pt idx="3356">
                  <c:v>3367</c:v>
                </c:pt>
                <c:pt idx="3357">
                  <c:v>3368</c:v>
                </c:pt>
                <c:pt idx="3358">
                  <c:v>3369</c:v>
                </c:pt>
                <c:pt idx="3359">
                  <c:v>3370</c:v>
                </c:pt>
                <c:pt idx="3360">
                  <c:v>3371</c:v>
                </c:pt>
                <c:pt idx="3361">
                  <c:v>3372</c:v>
                </c:pt>
                <c:pt idx="3362">
                  <c:v>3373</c:v>
                </c:pt>
                <c:pt idx="3363">
                  <c:v>3374</c:v>
                </c:pt>
                <c:pt idx="3364">
                  <c:v>3375</c:v>
                </c:pt>
                <c:pt idx="3365">
                  <c:v>3376</c:v>
                </c:pt>
                <c:pt idx="3366">
                  <c:v>3377</c:v>
                </c:pt>
                <c:pt idx="3367">
                  <c:v>3378</c:v>
                </c:pt>
                <c:pt idx="3368">
                  <c:v>3379</c:v>
                </c:pt>
                <c:pt idx="3369">
                  <c:v>3380</c:v>
                </c:pt>
                <c:pt idx="3370">
                  <c:v>3381</c:v>
                </c:pt>
                <c:pt idx="3371">
                  <c:v>3382</c:v>
                </c:pt>
                <c:pt idx="3372">
                  <c:v>3383</c:v>
                </c:pt>
                <c:pt idx="3373">
                  <c:v>3384</c:v>
                </c:pt>
                <c:pt idx="3374">
                  <c:v>3385</c:v>
                </c:pt>
                <c:pt idx="3375">
                  <c:v>3386</c:v>
                </c:pt>
                <c:pt idx="3376">
                  <c:v>3387</c:v>
                </c:pt>
                <c:pt idx="3377">
                  <c:v>3388</c:v>
                </c:pt>
                <c:pt idx="3378">
                  <c:v>3389</c:v>
                </c:pt>
                <c:pt idx="3379">
                  <c:v>3390</c:v>
                </c:pt>
                <c:pt idx="3380">
                  <c:v>3391</c:v>
                </c:pt>
                <c:pt idx="3381">
                  <c:v>3392</c:v>
                </c:pt>
                <c:pt idx="3382">
                  <c:v>3393</c:v>
                </c:pt>
                <c:pt idx="3383">
                  <c:v>3394</c:v>
                </c:pt>
                <c:pt idx="3384">
                  <c:v>3395</c:v>
                </c:pt>
                <c:pt idx="3385">
                  <c:v>3396</c:v>
                </c:pt>
                <c:pt idx="3386">
                  <c:v>3397</c:v>
                </c:pt>
                <c:pt idx="3387">
                  <c:v>3398</c:v>
                </c:pt>
                <c:pt idx="3388">
                  <c:v>3399</c:v>
                </c:pt>
                <c:pt idx="3389">
                  <c:v>3400</c:v>
                </c:pt>
                <c:pt idx="3390">
                  <c:v>3401</c:v>
                </c:pt>
                <c:pt idx="3391">
                  <c:v>3402</c:v>
                </c:pt>
                <c:pt idx="3392">
                  <c:v>3403</c:v>
                </c:pt>
                <c:pt idx="3393">
                  <c:v>3404</c:v>
                </c:pt>
                <c:pt idx="3394">
                  <c:v>3405</c:v>
                </c:pt>
                <c:pt idx="3395">
                  <c:v>3406</c:v>
                </c:pt>
                <c:pt idx="3396">
                  <c:v>3407</c:v>
                </c:pt>
                <c:pt idx="3397">
                  <c:v>3408</c:v>
                </c:pt>
                <c:pt idx="3398">
                  <c:v>3409</c:v>
                </c:pt>
                <c:pt idx="3399">
                  <c:v>3410</c:v>
                </c:pt>
                <c:pt idx="3400">
                  <c:v>3411</c:v>
                </c:pt>
                <c:pt idx="3401">
                  <c:v>3412</c:v>
                </c:pt>
                <c:pt idx="3402">
                  <c:v>3413</c:v>
                </c:pt>
                <c:pt idx="3403">
                  <c:v>3414</c:v>
                </c:pt>
                <c:pt idx="3404">
                  <c:v>3415</c:v>
                </c:pt>
                <c:pt idx="3405">
                  <c:v>3416</c:v>
                </c:pt>
                <c:pt idx="3406">
                  <c:v>3417</c:v>
                </c:pt>
                <c:pt idx="3407">
                  <c:v>3418</c:v>
                </c:pt>
                <c:pt idx="3408">
                  <c:v>3419</c:v>
                </c:pt>
                <c:pt idx="3409">
                  <c:v>3420</c:v>
                </c:pt>
                <c:pt idx="3410">
                  <c:v>3421</c:v>
                </c:pt>
                <c:pt idx="3411">
                  <c:v>3422</c:v>
                </c:pt>
                <c:pt idx="3412">
                  <c:v>3423</c:v>
                </c:pt>
                <c:pt idx="3413">
                  <c:v>3424</c:v>
                </c:pt>
                <c:pt idx="3414">
                  <c:v>3425</c:v>
                </c:pt>
                <c:pt idx="3415">
                  <c:v>3426</c:v>
                </c:pt>
                <c:pt idx="3416">
                  <c:v>3427</c:v>
                </c:pt>
                <c:pt idx="3417">
                  <c:v>3428</c:v>
                </c:pt>
                <c:pt idx="3418">
                  <c:v>3429</c:v>
                </c:pt>
                <c:pt idx="3419">
                  <c:v>3430</c:v>
                </c:pt>
                <c:pt idx="3420">
                  <c:v>3431</c:v>
                </c:pt>
                <c:pt idx="3421">
                  <c:v>3432</c:v>
                </c:pt>
                <c:pt idx="3422">
                  <c:v>3433</c:v>
                </c:pt>
                <c:pt idx="3423">
                  <c:v>3434</c:v>
                </c:pt>
                <c:pt idx="3424">
                  <c:v>3435</c:v>
                </c:pt>
                <c:pt idx="3425">
                  <c:v>3436</c:v>
                </c:pt>
                <c:pt idx="3426">
                  <c:v>3437</c:v>
                </c:pt>
                <c:pt idx="3427">
                  <c:v>3438</c:v>
                </c:pt>
                <c:pt idx="3428">
                  <c:v>3439</c:v>
                </c:pt>
                <c:pt idx="3429">
                  <c:v>3440</c:v>
                </c:pt>
                <c:pt idx="3430">
                  <c:v>3441</c:v>
                </c:pt>
                <c:pt idx="3431">
                  <c:v>3442</c:v>
                </c:pt>
                <c:pt idx="3432">
                  <c:v>3443</c:v>
                </c:pt>
                <c:pt idx="3433">
                  <c:v>3444</c:v>
                </c:pt>
                <c:pt idx="3434">
                  <c:v>3445</c:v>
                </c:pt>
                <c:pt idx="3435">
                  <c:v>3446</c:v>
                </c:pt>
                <c:pt idx="3436">
                  <c:v>3447</c:v>
                </c:pt>
                <c:pt idx="3437">
                  <c:v>3448</c:v>
                </c:pt>
                <c:pt idx="3438">
                  <c:v>3449</c:v>
                </c:pt>
                <c:pt idx="3439">
                  <c:v>3450</c:v>
                </c:pt>
                <c:pt idx="3440">
                  <c:v>3451</c:v>
                </c:pt>
                <c:pt idx="3441">
                  <c:v>3452</c:v>
                </c:pt>
                <c:pt idx="3442">
                  <c:v>3453</c:v>
                </c:pt>
                <c:pt idx="3443">
                  <c:v>3454</c:v>
                </c:pt>
                <c:pt idx="3444">
                  <c:v>3455</c:v>
                </c:pt>
                <c:pt idx="3445">
                  <c:v>3456</c:v>
                </c:pt>
                <c:pt idx="3446">
                  <c:v>3457</c:v>
                </c:pt>
                <c:pt idx="3447">
                  <c:v>3458</c:v>
                </c:pt>
                <c:pt idx="3448">
                  <c:v>3459</c:v>
                </c:pt>
                <c:pt idx="3449">
                  <c:v>3460</c:v>
                </c:pt>
                <c:pt idx="3450">
                  <c:v>3461</c:v>
                </c:pt>
                <c:pt idx="3451">
                  <c:v>3462</c:v>
                </c:pt>
                <c:pt idx="3452">
                  <c:v>3463</c:v>
                </c:pt>
                <c:pt idx="3453">
                  <c:v>3464</c:v>
                </c:pt>
                <c:pt idx="3454">
                  <c:v>3465</c:v>
                </c:pt>
                <c:pt idx="3455">
                  <c:v>3466</c:v>
                </c:pt>
                <c:pt idx="3456">
                  <c:v>3467</c:v>
                </c:pt>
                <c:pt idx="3457">
                  <c:v>3468</c:v>
                </c:pt>
                <c:pt idx="3458">
                  <c:v>3469</c:v>
                </c:pt>
                <c:pt idx="3459">
                  <c:v>3470</c:v>
                </c:pt>
                <c:pt idx="3460">
                  <c:v>3471</c:v>
                </c:pt>
                <c:pt idx="3461">
                  <c:v>3472</c:v>
                </c:pt>
                <c:pt idx="3462">
                  <c:v>3473</c:v>
                </c:pt>
                <c:pt idx="3463">
                  <c:v>3474</c:v>
                </c:pt>
                <c:pt idx="3464">
                  <c:v>3475</c:v>
                </c:pt>
                <c:pt idx="3465">
                  <c:v>3476</c:v>
                </c:pt>
                <c:pt idx="3466">
                  <c:v>3477</c:v>
                </c:pt>
                <c:pt idx="3467">
                  <c:v>3478</c:v>
                </c:pt>
                <c:pt idx="3468">
                  <c:v>3479</c:v>
                </c:pt>
                <c:pt idx="3469">
                  <c:v>3480</c:v>
                </c:pt>
                <c:pt idx="3470">
                  <c:v>3481</c:v>
                </c:pt>
                <c:pt idx="3471">
                  <c:v>3482</c:v>
                </c:pt>
                <c:pt idx="3472">
                  <c:v>3483</c:v>
                </c:pt>
                <c:pt idx="3473">
                  <c:v>3484</c:v>
                </c:pt>
                <c:pt idx="3474">
                  <c:v>3485</c:v>
                </c:pt>
                <c:pt idx="3475">
                  <c:v>3486</c:v>
                </c:pt>
                <c:pt idx="3476">
                  <c:v>3487</c:v>
                </c:pt>
                <c:pt idx="3477">
                  <c:v>3488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3503</c:v>
                </c:pt>
                <c:pt idx="3493">
                  <c:v>3504</c:v>
                </c:pt>
                <c:pt idx="3494">
                  <c:v>3505</c:v>
                </c:pt>
                <c:pt idx="3495">
                  <c:v>3506</c:v>
                </c:pt>
                <c:pt idx="3496">
                  <c:v>3507</c:v>
                </c:pt>
                <c:pt idx="3497">
                  <c:v>3508</c:v>
                </c:pt>
                <c:pt idx="3498">
                  <c:v>3509</c:v>
                </c:pt>
                <c:pt idx="3499">
                  <c:v>3510</c:v>
                </c:pt>
                <c:pt idx="3500">
                  <c:v>3511</c:v>
                </c:pt>
                <c:pt idx="3501">
                  <c:v>3512</c:v>
                </c:pt>
                <c:pt idx="3502">
                  <c:v>3513</c:v>
                </c:pt>
                <c:pt idx="3503">
                  <c:v>3514</c:v>
                </c:pt>
                <c:pt idx="3504">
                  <c:v>3515</c:v>
                </c:pt>
                <c:pt idx="3505">
                  <c:v>3516</c:v>
                </c:pt>
                <c:pt idx="3506">
                  <c:v>3517</c:v>
                </c:pt>
                <c:pt idx="3507">
                  <c:v>3518</c:v>
                </c:pt>
                <c:pt idx="3508">
                  <c:v>3519</c:v>
                </c:pt>
                <c:pt idx="3509">
                  <c:v>3520</c:v>
                </c:pt>
                <c:pt idx="3510">
                  <c:v>3521</c:v>
                </c:pt>
                <c:pt idx="3511">
                  <c:v>3522</c:v>
                </c:pt>
                <c:pt idx="3512">
                  <c:v>3523</c:v>
                </c:pt>
                <c:pt idx="3513">
                  <c:v>3524</c:v>
                </c:pt>
                <c:pt idx="3514">
                  <c:v>3525</c:v>
                </c:pt>
                <c:pt idx="3515">
                  <c:v>3526</c:v>
                </c:pt>
                <c:pt idx="3516">
                  <c:v>3527</c:v>
                </c:pt>
                <c:pt idx="3517">
                  <c:v>3528</c:v>
                </c:pt>
                <c:pt idx="3518">
                  <c:v>3529</c:v>
                </c:pt>
                <c:pt idx="3519">
                  <c:v>3530</c:v>
                </c:pt>
                <c:pt idx="3520">
                  <c:v>3531</c:v>
                </c:pt>
                <c:pt idx="3521">
                  <c:v>3532</c:v>
                </c:pt>
                <c:pt idx="3522">
                  <c:v>3533</c:v>
                </c:pt>
                <c:pt idx="3523">
                  <c:v>3534</c:v>
                </c:pt>
                <c:pt idx="3524">
                  <c:v>3535</c:v>
                </c:pt>
                <c:pt idx="3525">
                  <c:v>3536</c:v>
                </c:pt>
                <c:pt idx="3526">
                  <c:v>3537</c:v>
                </c:pt>
                <c:pt idx="3527">
                  <c:v>3538</c:v>
                </c:pt>
                <c:pt idx="3528">
                  <c:v>3539</c:v>
                </c:pt>
                <c:pt idx="3529">
                  <c:v>3540</c:v>
                </c:pt>
                <c:pt idx="3530">
                  <c:v>3541</c:v>
                </c:pt>
                <c:pt idx="3531">
                  <c:v>3542</c:v>
                </c:pt>
                <c:pt idx="3532">
                  <c:v>3543</c:v>
                </c:pt>
                <c:pt idx="3533">
                  <c:v>3544</c:v>
                </c:pt>
                <c:pt idx="3534">
                  <c:v>3545</c:v>
                </c:pt>
                <c:pt idx="3535">
                  <c:v>3546</c:v>
                </c:pt>
                <c:pt idx="3536">
                  <c:v>3547</c:v>
                </c:pt>
                <c:pt idx="3537">
                  <c:v>3548</c:v>
                </c:pt>
                <c:pt idx="3538">
                  <c:v>3549</c:v>
                </c:pt>
                <c:pt idx="3539">
                  <c:v>3550</c:v>
                </c:pt>
                <c:pt idx="3540">
                  <c:v>3551</c:v>
                </c:pt>
                <c:pt idx="3541">
                  <c:v>3552</c:v>
                </c:pt>
                <c:pt idx="3542">
                  <c:v>3553</c:v>
                </c:pt>
                <c:pt idx="3543">
                  <c:v>3554</c:v>
                </c:pt>
                <c:pt idx="3544">
                  <c:v>3555</c:v>
                </c:pt>
                <c:pt idx="3545">
                  <c:v>3556</c:v>
                </c:pt>
                <c:pt idx="3546">
                  <c:v>3557</c:v>
                </c:pt>
                <c:pt idx="3547">
                  <c:v>3558</c:v>
                </c:pt>
                <c:pt idx="3548">
                  <c:v>3559</c:v>
                </c:pt>
                <c:pt idx="3549">
                  <c:v>3560</c:v>
                </c:pt>
                <c:pt idx="3550">
                  <c:v>3561</c:v>
                </c:pt>
                <c:pt idx="3551">
                  <c:v>3562</c:v>
                </c:pt>
                <c:pt idx="3552">
                  <c:v>3563</c:v>
                </c:pt>
                <c:pt idx="3553">
                  <c:v>3564</c:v>
                </c:pt>
                <c:pt idx="3554">
                  <c:v>3565</c:v>
                </c:pt>
                <c:pt idx="3555">
                  <c:v>3566</c:v>
                </c:pt>
                <c:pt idx="3556">
                  <c:v>3567</c:v>
                </c:pt>
                <c:pt idx="3557">
                  <c:v>3568</c:v>
                </c:pt>
                <c:pt idx="3558">
                  <c:v>3569</c:v>
                </c:pt>
                <c:pt idx="3559">
                  <c:v>3570</c:v>
                </c:pt>
                <c:pt idx="3560">
                  <c:v>3571</c:v>
                </c:pt>
                <c:pt idx="3561">
                  <c:v>3572</c:v>
                </c:pt>
                <c:pt idx="3562">
                  <c:v>3573</c:v>
                </c:pt>
                <c:pt idx="3563">
                  <c:v>3574</c:v>
                </c:pt>
                <c:pt idx="3564">
                  <c:v>3575</c:v>
                </c:pt>
                <c:pt idx="3565">
                  <c:v>3576</c:v>
                </c:pt>
                <c:pt idx="3566">
                  <c:v>3577</c:v>
                </c:pt>
                <c:pt idx="3567">
                  <c:v>3578</c:v>
                </c:pt>
                <c:pt idx="3568">
                  <c:v>3579</c:v>
                </c:pt>
                <c:pt idx="3569">
                  <c:v>3580</c:v>
                </c:pt>
                <c:pt idx="3570">
                  <c:v>3581</c:v>
                </c:pt>
                <c:pt idx="3571">
                  <c:v>3582</c:v>
                </c:pt>
                <c:pt idx="3572">
                  <c:v>3583</c:v>
                </c:pt>
                <c:pt idx="3573">
                  <c:v>3584</c:v>
                </c:pt>
                <c:pt idx="3574">
                  <c:v>3585</c:v>
                </c:pt>
                <c:pt idx="3575">
                  <c:v>3586</c:v>
                </c:pt>
                <c:pt idx="3576">
                  <c:v>3587</c:v>
                </c:pt>
                <c:pt idx="3577">
                  <c:v>3588</c:v>
                </c:pt>
                <c:pt idx="3578">
                  <c:v>3589</c:v>
                </c:pt>
                <c:pt idx="3579">
                  <c:v>3590</c:v>
                </c:pt>
                <c:pt idx="3580">
                  <c:v>3591</c:v>
                </c:pt>
                <c:pt idx="3581">
                  <c:v>3592</c:v>
                </c:pt>
                <c:pt idx="3582">
                  <c:v>3593</c:v>
                </c:pt>
                <c:pt idx="3583">
                  <c:v>3594</c:v>
                </c:pt>
                <c:pt idx="3584">
                  <c:v>3595</c:v>
                </c:pt>
                <c:pt idx="3585">
                  <c:v>3596</c:v>
                </c:pt>
                <c:pt idx="3586">
                  <c:v>3597</c:v>
                </c:pt>
                <c:pt idx="3587">
                  <c:v>3598</c:v>
                </c:pt>
                <c:pt idx="3588">
                  <c:v>3599</c:v>
                </c:pt>
                <c:pt idx="3589">
                  <c:v>3600</c:v>
                </c:pt>
                <c:pt idx="3590">
                  <c:v>3601</c:v>
                </c:pt>
                <c:pt idx="3591">
                  <c:v>3602</c:v>
                </c:pt>
                <c:pt idx="3592">
                  <c:v>3603</c:v>
                </c:pt>
                <c:pt idx="3593">
                  <c:v>3604</c:v>
                </c:pt>
                <c:pt idx="3594">
                  <c:v>3605</c:v>
                </c:pt>
                <c:pt idx="3595">
                  <c:v>3606</c:v>
                </c:pt>
                <c:pt idx="3596">
                  <c:v>3607</c:v>
                </c:pt>
                <c:pt idx="3597">
                  <c:v>3608</c:v>
                </c:pt>
                <c:pt idx="3598">
                  <c:v>3609</c:v>
                </c:pt>
                <c:pt idx="3599">
                  <c:v>3610</c:v>
                </c:pt>
                <c:pt idx="3600">
                  <c:v>3611</c:v>
                </c:pt>
                <c:pt idx="3601">
                  <c:v>3612</c:v>
                </c:pt>
                <c:pt idx="3602">
                  <c:v>3613</c:v>
                </c:pt>
                <c:pt idx="3603">
                  <c:v>3614</c:v>
                </c:pt>
                <c:pt idx="3604">
                  <c:v>3615</c:v>
                </c:pt>
                <c:pt idx="3605">
                  <c:v>3616</c:v>
                </c:pt>
                <c:pt idx="3606">
                  <c:v>3617</c:v>
                </c:pt>
                <c:pt idx="3607">
                  <c:v>3618</c:v>
                </c:pt>
                <c:pt idx="3608">
                  <c:v>3619</c:v>
                </c:pt>
                <c:pt idx="3609">
                  <c:v>3620</c:v>
                </c:pt>
                <c:pt idx="3610">
                  <c:v>3621</c:v>
                </c:pt>
                <c:pt idx="3611">
                  <c:v>3622</c:v>
                </c:pt>
                <c:pt idx="3612">
                  <c:v>3623</c:v>
                </c:pt>
                <c:pt idx="3613">
                  <c:v>3624</c:v>
                </c:pt>
                <c:pt idx="3614">
                  <c:v>3625</c:v>
                </c:pt>
                <c:pt idx="3615">
                  <c:v>3626</c:v>
                </c:pt>
                <c:pt idx="3616">
                  <c:v>3627</c:v>
                </c:pt>
                <c:pt idx="3617">
                  <c:v>3628</c:v>
                </c:pt>
                <c:pt idx="3618">
                  <c:v>3629</c:v>
                </c:pt>
                <c:pt idx="3619">
                  <c:v>3630</c:v>
                </c:pt>
                <c:pt idx="3620">
                  <c:v>3631</c:v>
                </c:pt>
                <c:pt idx="3621">
                  <c:v>3632</c:v>
                </c:pt>
                <c:pt idx="3622">
                  <c:v>3633</c:v>
                </c:pt>
                <c:pt idx="3623">
                  <c:v>3634</c:v>
                </c:pt>
                <c:pt idx="3624">
                  <c:v>3635</c:v>
                </c:pt>
                <c:pt idx="3625">
                  <c:v>3636</c:v>
                </c:pt>
                <c:pt idx="3626">
                  <c:v>3637</c:v>
                </c:pt>
                <c:pt idx="3627">
                  <c:v>3638</c:v>
                </c:pt>
                <c:pt idx="3628">
                  <c:v>3639</c:v>
                </c:pt>
                <c:pt idx="3629">
                  <c:v>3640</c:v>
                </c:pt>
                <c:pt idx="3630">
                  <c:v>3641</c:v>
                </c:pt>
                <c:pt idx="3631">
                  <c:v>3642</c:v>
                </c:pt>
                <c:pt idx="3632">
                  <c:v>3643</c:v>
                </c:pt>
                <c:pt idx="3633">
                  <c:v>3644</c:v>
                </c:pt>
                <c:pt idx="3634">
                  <c:v>3645</c:v>
                </c:pt>
                <c:pt idx="3635">
                  <c:v>3646</c:v>
                </c:pt>
                <c:pt idx="3636">
                  <c:v>3647</c:v>
                </c:pt>
                <c:pt idx="3637">
                  <c:v>3648</c:v>
                </c:pt>
                <c:pt idx="3638">
                  <c:v>3649</c:v>
                </c:pt>
                <c:pt idx="3639">
                  <c:v>3650</c:v>
                </c:pt>
                <c:pt idx="3640">
                  <c:v>3651</c:v>
                </c:pt>
                <c:pt idx="3641">
                  <c:v>3652</c:v>
                </c:pt>
                <c:pt idx="3642">
                  <c:v>3653</c:v>
                </c:pt>
                <c:pt idx="3643">
                  <c:v>3654</c:v>
                </c:pt>
                <c:pt idx="3644">
                  <c:v>3655</c:v>
                </c:pt>
                <c:pt idx="3645">
                  <c:v>3656</c:v>
                </c:pt>
                <c:pt idx="3646">
                  <c:v>3657</c:v>
                </c:pt>
                <c:pt idx="3647">
                  <c:v>3658</c:v>
                </c:pt>
                <c:pt idx="3648">
                  <c:v>3659</c:v>
                </c:pt>
                <c:pt idx="3649">
                  <c:v>3660</c:v>
                </c:pt>
                <c:pt idx="3650">
                  <c:v>3661</c:v>
                </c:pt>
                <c:pt idx="3651">
                  <c:v>3662</c:v>
                </c:pt>
                <c:pt idx="3652">
                  <c:v>3663</c:v>
                </c:pt>
                <c:pt idx="3653">
                  <c:v>3664</c:v>
                </c:pt>
                <c:pt idx="3654">
                  <c:v>3665</c:v>
                </c:pt>
                <c:pt idx="3655">
                  <c:v>3666</c:v>
                </c:pt>
                <c:pt idx="3656">
                  <c:v>3667</c:v>
                </c:pt>
                <c:pt idx="3657">
                  <c:v>3668</c:v>
                </c:pt>
                <c:pt idx="3658">
                  <c:v>3669</c:v>
                </c:pt>
                <c:pt idx="3659">
                  <c:v>3670</c:v>
                </c:pt>
                <c:pt idx="3660">
                  <c:v>3671</c:v>
                </c:pt>
                <c:pt idx="3661">
                  <c:v>3672</c:v>
                </c:pt>
                <c:pt idx="3662">
                  <c:v>3673</c:v>
                </c:pt>
                <c:pt idx="3663">
                  <c:v>3674</c:v>
                </c:pt>
                <c:pt idx="3664">
                  <c:v>3675</c:v>
                </c:pt>
                <c:pt idx="3665">
                  <c:v>3676</c:v>
                </c:pt>
                <c:pt idx="3666">
                  <c:v>3677</c:v>
                </c:pt>
                <c:pt idx="3667">
                  <c:v>3678</c:v>
                </c:pt>
                <c:pt idx="3668">
                  <c:v>3679</c:v>
                </c:pt>
                <c:pt idx="3669">
                  <c:v>3680</c:v>
                </c:pt>
                <c:pt idx="3670">
                  <c:v>3681</c:v>
                </c:pt>
                <c:pt idx="3671">
                  <c:v>3682</c:v>
                </c:pt>
                <c:pt idx="3672">
                  <c:v>3683</c:v>
                </c:pt>
                <c:pt idx="3673">
                  <c:v>3684</c:v>
                </c:pt>
                <c:pt idx="3674">
                  <c:v>3685</c:v>
                </c:pt>
                <c:pt idx="3675">
                  <c:v>3686</c:v>
                </c:pt>
                <c:pt idx="3676">
                  <c:v>3687</c:v>
                </c:pt>
                <c:pt idx="3677">
                  <c:v>3688</c:v>
                </c:pt>
                <c:pt idx="3678">
                  <c:v>3689</c:v>
                </c:pt>
                <c:pt idx="3679">
                  <c:v>3690</c:v>
                </c:pt>
                <c:pt idx="3680">
                  <c:v>3691</c:v>
                </c:pt>
                <c:pt idx="3681">
                  <c:v>3692</c:v>
                </c:pt>
                <c:pt idx="3682">
                  <c:v>3693</c:v>
                </c:pt>
                <c:pt idx="3683">
                  <c:v>3694</c:v>
                </c:pt>
                <c:pt idx="3684">
                  <c:v>3695</c:v>
                </c:pt>
                <c:pt idx="3685">
                  <c:v>3696</c:v>
                </c:pt>
                <c:pt idx="3686">
                  <c:v>3697</c:v>
                </c:pt>
                <c:pt idx="3687">
                  <c:v>3698</c:v>
                </c:pt>
                <c:pt idx="3688">
                  <c:v>3699</c:v>
                </c:pt>
                <c:pt idx="3689">
                  <c:v>3700</c:v>
                </c:pt>
                <c:pt idx="3690">
                  <c:v>3701</c:v>
                </c:pt>
                <c:pt idx="3691">
                  <c:v>3702</c:v>
                </c:pt>
                <c:pt idx="3692">
                  <c:v>3703</c:v>
                </c:pt>
                <c:pt idx="3693">
                  <c:v>3704</c:v>
                </c:pt>
                <c:pt idx="3694">
                  <c:v>3705</c:v>
                </c:pt>
                <c:pt idx="3695">
                  <c:v>3706</c:v>
                </c:pt>
                <c:pt idx="3696">
                  <c:v>3707</c:v>
                </c:pt>
                <c:pt idx="3697">
                  <c:v>3708</c:v>
                </c:pt>
                <c:pt idx="3698">
                  <c:v>3709</c:v>
                </c:pt>
                <c:pt idx="3699">
                  <c:v>3710</c:v>
                </c:pt>
                <c:pt idx="3700">
                  <c:v>3711</c:v>
                </c:pt>
                <c:pt idx="3701">
                  <c:v>3712</c:v>
                </c:pt>
                <c:pt idx="3702">
                  <c:v>3713</c:v>
                </c:pt>
                <c:pt idx="3703">
                  <c:v>3714</c:v>
                </c:pt>
                <c:pt idx="3704">
                  <c:v>3715</c:v>
                </c:pt>
                <c:pt idx="3705">
                  <c:v>3716</c:v>
                </c:pt>
                <c:pt idx="3706">
                  <c:v>3717</c:v>
                </c:pt>
                <c:pt idx="3707">
                  <c:v>3718</c:v>
                </c:pt>
                <c:pt idx="3708">
                  <c:v>3719</c:v>
                </c:pt>
                <c:pt idx="3709">
                  <c:v>3720</c:v>
                </c:pt>
                <c:pt idx="3710">
                  <c:v>3721</c:v>
                </c:pt>
                <c:pt idx="3711">
                  <c:v>3722</c:v>
                </c:pt>
                <c:pt idx="3712">
                  <c:v>3723</c:v>
                </c:pt>
                <c:pt idx="3713">
                  <c:v>3724</c:v>
                </c:pt>
                <c:pt idx="3714">
                  <c:v>3725</c:v>
                </c:pt>
                <c:pt idx="3715">
                  <c:v>3726</c:v>
                </c:pt>
                <c:pt idx="3716">
                  <c:v>3727</c:v>
                </c:pt>
                <c:pt idx="3717">
                  <c:v>3728</c:v>
                </c:pt>
                <c:pt idx="3718">
                  <c:v>3729</c:v>
                </c:pt>
                <c:pt idx="3719">
                  <c:v>3730</c:v>
                </c:pt>
                <c:pt idx="3720">
                  <c:v>3731</c:v>
                </c:pt>
                <c:pt idx="3721">
                  <c:v>3732</c:v>
                </c:pt>
                <c:pt idx="3722">
                  <c:v>3733</c:v>
                </c:pt>
                <c:pt idx="3723">
                  <c:v>3734</c:v>
                </c:pt>
                <c:pt idx="3724">
                  <c:v>3735</c:v>
                </c:pt>
                <c:pt idx="3725">
                  <c:v>3736</c:v>
                </c:pt>
                <c:pt idx="3726">
                  <c:v>3737</c:v>
                </c:pt>
                <c:pt idx="3727">
                  <c:v>3738</c:v>
                </c:pt>
                <c:pt idx="3728">
                  <c:v>3739</c:v>
                </c:pt>
                <c:pt idx="3729">
                  <c:v>3740</c:v>
                </c:pt>
                <c:pt idx="3730">
                  <c:v>3741</c:v>
                </c:pt>
                <c:pt idx="3731">
                  <c:v>3742</c:v>
                </c:pt>
                <c:pt idx="3732">
                  <c:v>3743</c:v>
                </c:pt>
                <c:pt idx="3733">
                  <c:v>3744</c:v>
                </c:pt>
                <c:pt idx="3734">
                  <c:v>3745</c:v>
                </c:pt>
                <c:pt idx="3735">
                  <c:v>3746</c:v>
                </c:pt>
                <c:pt idx="3736">
                  <c:v>3747</c:v>
                </c:pt>
                <c:pt idx="3737">
                  <c:v>3748</c:v>
                </c:pt>
                <c:pt idx="3738">
                  <c:v>3749</c:v>
                </c:pt>
                <c:pt idx="3739">
                  <c:v>3750</c:v>
                </c:pt>
                <c:pt idx="3740">
                  <c:v>3751</c:v>
                </c:pt>
                <c:pt idx="3741">
                  <c:v>3752</c:v>
                </c:pt>
                <c:pt idx="3742">
                  <c:v>3753</c:v>
                </c:pt>
                <c:pt idx="3743">
                  <c:v>3754</c:v>
                </c:pt>
                <c:pt idx="3744">
                  <c:v>3755</c:v>
                </c:pt>
                <c:pt idx="3745">
                  <c:v>3756</c:v>
                </c:pt>
                <c:pt idx="3746">
                  <c:v>3757</c:v>
                </c:pt>
                <c:pt idx="3747">
                  <c:v>3758</c:v>
                </c:pt>
                <c:pt idx="3748">
                  <c:v>3759</c:v>
                </c:pt>
                <c:pt idx="3749">
                  <c:v>3760</c:v>
                </c:pt>
                <c:pt idx="3750">
                  <c:v>3761</c:v>
                </c:pt>
                <c:pt idx="3751">
                  <c:v>3762</c:v>
                </c:pt>
                <c:pt idx="3752">
                  <c:v>3763</c:v>
                </c:pt>
                <c:pt idx="3753">
                  <c:v>3764</c:v>
                </c:pt>
                <c:pt idx="3754">
                  <c:v>3765</c:v>
                </c:pt>
                <c:pt idx="3755">
                  <c:v>3766</c:v>
                </c:pt>
                <c:pt idx="3756">
                  <c:v>3767</c:v>
                </c:pt>
                <c:pt idx="3757">
                  <c:v>3768</c:v>
                </c:pt>
                <c:pt idx="3758">
                  <c:v>3769</c:v>
                </c:pt>
                <c:pt idx="3759">
                  <c:v>3770</c:v>
                </c:pt>
                <c:pt idx="3760">
                  <c:v>3771</c:v>
                </c:pt>
                <c:pt idx="3761">
                  <c:v>3772</c:v>
                </c:pt>
                <c:pt idx="3762">
                  <c:v>3773</c:v>
                </c:pt>
                <c:pt idx="3763">
                  <c:v>3774</c:v>
                </c:pt>
                <c:pt idx="3764">
                  <c:v>3775</c:v>
                </c:pt>
                <c:pt idx="3765">
                  <c:v>3776</c:v>
                </c:pt>
                <c:pt idx="3766">
                  <c:v>3777</c:v>
                </c:pt>
                <c:pt idx="3767">
                  <c:v>3778</c:v>
                </c:pt>
                <c:pt idx="3768">
                  <c:v>3779</c:v>
                </c:pt>
                <c:pt idx="3769">
                  <c:v>3780</c:v>
                </c:pt>
                <c:pt idx="3770">
                  <c:v>3781</c:v>
                </c:pt>
                <c:pt idx="3771">
                  <c:v>3782</c:v>
                </c:pt>
                <c:pt idx="3772">
                  <c:v>3783</c:v>
                </c:pt>
                <c:pt idx="3773">
                  <c:v>3784</c:v>
                </c:pt>
                <c:pt idx="3774">
                  <c:v>3785</c:v>
                </c:pt>
                <c:pt idx="3775">
                  <c:v>3786</c:v>
                </c:pt>
                <c:pt idx="3776">
                  <c:v>3787</c:v>
                </c:pt>
                <c:pt idx="3777">
                  <c:v>3788</c:v>
                </c:pt>
                <c:pt idx="3778">
                  <c:v>3789</c:v>
                </c:pt>
                <c:pt idx="3779">
                  <c:v>3790</c:v>
                </c:pt>
                <c:pt idx="3780">
                  <c:v>3791</c:v>
                </c:pt>
                <c:pt idx="3781">
                  <c:v>3792</c:v>
                </c:pt>
                <c:pt idx="3782">
                  <c:v>3793</c:v>
                </c:pt>
                <c:pt idx="3783">
                  <c:v>3794</c:v>
                </c:pt>
                <c:pt idx="3784">
                  <c:v>3795</c:v>
                </c:pt>
                <c:pt idx="3785">
                  <c:v>3796</c:v>
                </c:pt>
                <c:pt idx="3786">
                  <c:v>3797</c:v>
                </c:pt>
                <c:pt idx="3787">
                  <c:v>3798</c:v>
                </c:pt>
                <c:pt idx="3788">
                  <c:v>3799</c:v>
                </c:pt>
                <c:pt idx="3789">
                  <c:v>3800</c:v>
                </c:pt>
                <c:pt idx="3790">
                  <c:v>3801</c:v>
                </c:pt>
                <c:pt idx="3791">
                  <c:v>3802</c:v>
                </c:pt>
                <c:pt idx="3792">
                  <c:v>3803</c:v>
                </c:pt>
                <c:pt idx="3793">
                  <c:v>3804</c:v>
                </c:pt>
                <c:pt idx="3794">
                  <c:v>3805</c:v>
                </c:pt>
                <c:pt idx="3795">
                  <c:v>3806</c:v>
                </c:pt>
                <c:pt idx="3796">
                  <c:v>3807</c:v>
                </c:pt>
                <c:pt idx="3797">
                  <c:v>3808</c:v>
                </c:pt>
                <c:pt idx="3798">
                  <c:v>3809</c:v>
                </c:pt>
                <c:pt idx="3799">
                  <c:v>3810</c:v>
                </c:pt>
                <c:pt idx="3800">
                  <c:v>3811</c:v>
                </c:pt>
                <c:pt idx="3801">
                  <c:v>3812</c:v>
                </c:pt>
                <c:pt idx="3802">
                  <c:v>3813</c:v>
                </c:pt>
                <c:pt idx="3803">
                  <c:v>3814</c:v>
                </c:pt>
                <c:pt idx="3804">
                  <c:v>3815</c:v>
                </c:pt>
                <c:pt idx="3805">
                  <c:v>3816</c:v>
                </c:pt>
                <c:pt idx="3806">
                  <c:v>3817</c:v>
                </c:pt>
                <c:pt idx="3807">
                  <c:v>3818</c:v>
                </c:pt>
                <c:pt idx="3808">
                  <c:v>3819</c:v>
                </c:pt>
                <c:pt idx="3809">
                  <c:v>3820</c:v>
                </c:pt>
                <c:pt idx="3810">
                  <c:v>3821</c:v>
                </c:pt>
                <c:pt idx="3811">
                  <c:v>3822</c:v>
                </c:pt>
                <c:pt idx="3812">
                  <c:v>3823</c:v>
                </c:pt>
                <c:pt idx="3813">
                  <c:v>3824</c:v>
                </c:pt>
                <c:pt idx="3814">
                  <c:v>3825</c:v>
                </c:pt>
                <c:pt idx="3815">
                  <c:v>3826</c:v>
                </c:pt>
                <c:pt idx="3816">
                  <c:v>3827</c:v>
                </c:pt>
                <c:pt idx="3817">
                  <c:v>3828</c:v>
                </c:pt>
                <c:pt idx="3818">
                  <c:v>3829</c:v>
                </c:pt>
                <c:pt idx="3819">
                  <c:v>3830</c:v>
                </c:pt>
                <c:pt idx="3820">
                  <c:v>3831</c:v>
                </c:pt>
                <c:pt idx="3821">
                  <c:v>3832</c:v>
                </c:pt>
                <c:pt idx="3822">
                  <c:v>3833</c:v>
                </c:pt>
                <c:pt idx="3823">
                  <c:v>3834</c:v>
                </c:pt>
                <c:pt idx="3824">
                  <c:v>3835</c:v>
                </c:pt>
                <c:pt idx="3825">
                  <c:v>3836</c:v>
                </c:pt>
                <c:pt idx="3826">
                  <c:v>3837</c:v>
                </c:pt>
                <c:pt idx="3827">
                  <c:v>3838</c:v>
                </c:pt>
                <c:pt idx="3828">
                  <c:v>3839</c:v>
                </c:pt>
                <c:pt idx="3829">
                  <c:v>3840</c:v>
                </c:pt>
                <c:pt idx="3830">
                  <c:v>3841</c:v>
                </c:pt>
                <c:pt idx="3831">
                  <c:v>3842</c:v>
                </c:pt>
                <c:pt idx="3832">
                  <c:v>3843</c:v>
                </c:pt>
                <c:pt idx="3833">
                  <c:v>3844</c:v>
                </c:pt>
                <c:pt idx="3834">
                  <c:v>3845</c:v>
                </c:pt>
                <c:pt idx="3835">
                  <c:v>3846</c:v>
                </c:pt>
                <c:pt idx="3836">
                  <c:v>3847</c:v>
                </c:pt>
                <c:pt idx="3837">
                  <c:v>3848</c:v>
                </c:pt>
                <c:pt idx="3838">
                  <c:v>3849</c:v>
                </c:pt>
                <c:pt idx="3839">
                  <c:v>3850</c:v>
                </c:pt>
                <c:pt idx="3840">
                  <c:v>3851</c:v>
                </c:pt>
                <c:pt idx="3841">
                  <c:v>3852</c:v>
                </c:pt>
                <c:pt idx="3842">
                  <c:v>3853</c:v>
                </c:pt>
                <c:pt idx="3843">
                  <c:v>3854</c:v>
                </c:pt>
                <c:pt idx="3844">
                  <c:v>3855</c:v>
                </c:pt>
                <c:pt idx="3845">
                  <c:v>3856</c:v>
                </c:pt>
                <c:pt idx="3846">
                  <c:v>3857</c:v>
                </c:pt>
                <c:pt idx="3847">
                  <c:v>3858</c:v>
                </c:pt>
                <c:pt idx="3848">
                  <c:v>3859</c:v>
                </c:pt>
                <c:pt idx="3849">
                  <c:v>3860</c:v>
                </c:pt>
                <c:pt idx="3850">
                  <c:v>3861</c:v>
                </c:pt>
                <c:pt idx="3851">
                  <c:v>3862</c:v>
                </c:pt>
                <c:pt idx="3852">
                  <c:v>3863</c:v>
                </c:pt>
                <c:pt idx="3853">
                  <c:v>3864</c:v>
                </c:pt>
                <c:pt idx="3854">
                  <c:v>3865</c:v>
                </c:pt>
                <c:pt idx="3855">
                  <c:v>3866</c:v>
                </c:pt>
                <c:pt idx="3856">
                  <c:v>3867</c:v>
                </c:pt>
                <c:pt idx="3857">
                  <c:v>3868</c:v>
                </c:pt>
                <c:pt idx="3858">
                  <c:v>3869</c:v>
                </c:pt>
                <c:pt idx="3859">
                  <c:v>3870</c:v>
                </c:pt>
                <c:pt idx="3860">
                  <c:v>3871</c:v>
                </c:pt>
                <c:pt idx="3861">
                  <c:v>3872</c:v>
                </c:pt>
                <c:pt idx="3862">
                  <c:v>3873</c:v>
                </c:pt>
                <c:pt idx="3863">
                  <c:v>3874</c:v>
                </c:pt>
                <c:pt idx="3864">
                  <c:v>3875</c:v>
                </c:pt>
                <c:pt idx="3865">
                  <c:v>3876</c:v>
                </c:pt>
                <c:pt idx="3866">
                  <c:v>3877</c:v>
                </c:pt>
                <c:pt idx="3867">
                  <c:v>3878</c:v>
                </c:pt>
                <c:pt idx="3868">
                  <c:v>3879</c:v>
                </c:pt>
                <c:pt idx="3869">
                  <c:v>3880</c:v>
                </c:pt>
                <c:pt idx="3870">
                  <c:v>3881</c:v>
                </c:pt>
                <c:pt idx="3871">
                  <c:v>3882</c:v>
                </c:pt>
                <c:pt idx="3872">
                  <c:v>3883</c:v>
                </c:pt>
                <c:pt idx="3873">
                  <c:v>3884</c:v>
                </c:pt>
                <c:pt idx="3874">
                  <c:v>3885</c:v>
                </c:pt>
                <c:pt idx="3875">
                  <c:v>3886</c:v>
                </c:pt>
                <c:pt idx="3876">
                  <c:v>3887</c:v>
                </c:pt>
                <c:pt idx="3877">
                  <c:v>3888</c:v>
                </c:pt>
                <c:pt idx="3878">
                  <c:v>3889</c:v>
                </c:pt>
                <c:pt idx="3879">
                  <c:v>3890</c:v>
                </c:pt>
                <c:pt idx="3880">
                  <c:v>3891</c:v>
                </c:pt>
                <c:pt idx="3881">
                  <c:v>3892</c:v>
                </c:pt>
                <c:pt idx="3882">
                  <c:v>3893</c:v>
                </c:pt>
                <c:pt idx="3883">
                  <c:v>3894</c:v>
                </c:pt>
                <c:pt idx="3884">
                  <c:v>3895</c:v>
                </c:pt>
                <c:pt idx="3885">
                  <c:v>3896</c:v>
                </c:pt>
                <c:pt idx="3886">
                  <c:v>3897</c:v>
                </c:pt>
                <c:pt idx="3887">
                  <c:v>3898</c:v>
                </c:pt>
                <c:pt idx="3888">
                  <c:v>3899</c:v>
                </c:pt>
                <c:pt idx="3889">
                  <c:v>3900</c:v>
                </c:pt>
                <c:pt idx="3890">
                  <c:v>3901</c:v>
                </c:pt>
                <c:pt idx="3891">
                  <c:v>3902</c:v>
                </c:pt>
                <c:pt idx="3892">
                  <c:v>3903</c:v>
                </c:pt>
                <c:pt idx="3893">
                  <c:v>3904</c:v>
                </c:pt>
                <c:pt idx="3894">
                  <c:v>3905</c:v>
                </c:pt>
                <c:pt idx="3895">
                  <c:v>3906</c:v>
                </c:pt>
                <c:pt idx="3896">
                  <c:v>3907</c:v>
                </c:pt>
                <c:pt idx="3897">
                  <c:v>3908</c:v>
                </c:pt>
                <c:pt idx="3898">
                  <c:v>3909</c:v>
                </c:pt>
                <c:pt idx="3899">
                  <c:v>3910</c:v>
                </c:pt>
                <c:pt idx="3900">
                  <c:v>3911</c:v>
                </c:pt>
                <c:pt idx="3901">
                  <c:v>3912</c:v>
                </c:pt>
                <c:pt idx="3902">
                  <c:v>3913</c:v>
                </c:pt>
                <c:pt idx="3903">
                  <c:v>3914</c:v>
                </c:pt>
                <c:pt idx="3904">
                  <c:v>3915</c:v>
                </c:pt>
                <c:pt idx="3905">
                  <c:v>3916</c:v>
                </c:pt>
                <c:pt idx="3906">
                  <c:v>3917</c:v>
                </c:pt>
                <c:pt idx="3907">
                  <c:v>3918</c:v>
                </c:pt>
                <c:pt idx="3908">
                  <c:v>3919</c:v>
                </c:pt>
                <c:pt idx="3909">
                  <c:v>3920</c:v>
                </c:pt>
                <c:pt idx="3910">
                  <c:v>3921</c:v>
                </c:pt>
                <c:pt idx="3911">
                  <c:v>3922</c:v>
                </c:pt>
                <c:pt idx="3912">
                  <c:v>3923</c:v>
                </c:pt>
                <c:pt idx="3913">
                  <c:v>3924</c:v>
                </c:pt>
                <c:pt idx="3914">
                  <c:v>3925</c:v>
                </c:pt>
                <c:pt idx="3915">
                  <c:v>3926</c:v>
                </c:pt>
                <c:pt idx="3916">
                  <c:v>3927</c:v>
                </c:pt>
                <c:pt idx="3917">
                  <c:v>3928</c:v>
                </c:pt>
                <c:pt idx="3918">
                  <c:v>3929</c:v>
                </c:pt>
                <c:pt idx="3919">
                  <c:v>3930</c:v>
                </c:pt>
                <c:pt idx="3920">
                  <c:v>3931</c:v>
                </c:pt>
                <c:pt idx="3921">
                  <c:v>3932</c:v>
                </c:pt>
                <c:pt idx="3922">
                  <c:v>3933</c:v>
                </c:pt>
                <c:pt idx="3923">
                  <c:v>3934</c:v>
                </c:pt>
                <c:pt idx="3924">
                  <c:v>3935</c:v>
                </c:pt>
                <c:pt idx="3925">
                  <c:v>3936</c:v>
                </c:pt>
                <c:pt idx="3926">
                  <c:v>3937</c:v>
                </c:pt>
                <c:pt idx="3927">
                  <c:v>3938</c:v>
                </c:pt>
                <c:pt idx="3928">
                  <c:v>3939</c:v>
                </c:pt>
                <c:pt idx="3929">
                  <c:v>3940</c:v>
                </c:pt>
                <c:pt idx="3930">
                  <c:v>3941</c:v>
                </c:pt>
                <c:pt idx="3931">
                  <c:v>3942</c:v>
                </c:pt>
                <c:pt idx="3932">
                  <c:v>3943</c:v>
                </c:pt>
                <c:pt idx="3933">
                  <c:v>3944</c:v>
                </c:pt>
                <c:pt idx="3934">
                  <c:v>3945</c:v>
                </c:pt>
                <c:pt idx="3935">
                  <c:v>3946</c:v>
                </c:pt>
                <c:pt idx="3936">
                  <c:v>3947</c:v>
                </c:pt>
                <c:pt idx="3937">
                  <c:v>3948</c:v>
                </c:pt>
                <c:pt idx="3938">
                  <c:v>3949</c:v>
                </c:pt>
                <c:pt idx="3939">
                  <c:v>3950</c:v>
                </c:pt>
                <c:pt idx="3940">
                  <c:v>3951</c:v>
                </c:pt>
                <c:pt idx="3941">
                  <c:v>3952</c:v>
                </c:pt>
                <c:pt idx="3942">
                  <c:v>3953</c:v>
                </c:pt>
                <c:pt idx="3943">
                  <c:v>3954</c:v>
                </c:pt>
                <c:pt idx="3944">
                  <c:v>3955</c:v>
                </c:pt>
                <c:pt idx="3945">
                  <c:v>3956</c:v>
                </c:pt>
                <c:pt idx="3946">
                  <c:v>3957</c:v>
                </c:pt>
                <c:pt idx="3947">
                  <c:v>3958</c:v>
                </c:pt>
                <c:pt idx="3948">
                  <c:v>3959</c:v>
                </c:pt>
                <c:pt idx="3949">
                  <c:v>3960</c:v>
                </c:pt>
                <c:pt idx="3950">
                  <c:v>3961</c:v>
                </c:pt>
                <c:pt idx="3951">
                  <c:v>3962</c:v>
                </c:pt>
                <c:pt idx="3952">
                  <c:v>3963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3980</c:v>
                </c:pt>
                <c:pt idx="3970">
                  <c:v>3981</c:v>
                </c:pt>
                <c:pt idx="3971">
                  <c:v>3982</c:v>
                </c:pt>
                <c:pt idx="3972">
                  <c:v>3983</c:v>
                </c:pt>
                <c:pt idx="3973">
                  <c:v>3984</c:v>
                </c:pt>
                <c:pt idx="3974">
                  <c:v>3985</c:v>
                </c:pt>
                <c:pt idx="3975">
                  <c:v>3986</c:v>
                </c:pt>
                <c:pt idx="3976">
                  <c:v>3987</c:v>
                </c:pt>
                <c:pt idx="3977">
                  <c:v>3988</c:v>
                </c:pt>
                <c:pt idx="3978">
                  <c:v>3989</c:v>
                </c:pt>
                <c:pt idx="3979">
                  <c:v>3990</c:v>
                </c:pt>
                <c:pt idx="3980">
                  <c:v>3991</c:v>
                </c:pt>
                <c:pt idx="3981">
                  <c:v>3992</c:v>
                </c:pt>
                <c:pt idx="3982">
                  <c:v>3993</c:v>
                </c:pt>
                <c:pt idx="3983">
                  <c:v>3994</c:v>
                </c:pt>
                <c:pt idx="3984">
                  <c:v>3995</c:v>
                </c:pt>
                <c:pt idx="3985">
                  <c:v>3996</c:v>
                </c:pt>
                <c:pt idx="3986">
                  <c:v>3997</c:v>
                </c:pt>
                <c:pt idx="3987">
                  <c:v>3998</c:v>
                </c:pt>
                <c:pt idx="3988">
                  <c:v>3999</c:v>
                </c:pt>
                <c:pt idx="3989">
                  <c:v>4000</c:v>
                </c:pt>
                <c:pt idx="3990">
                  <c:v>4001</c:v>
                </c:pt>
                <c:pt idx="3991">
                  <c:v>4002</c:v>
                </c:pt>
                <c:pt idx="3992">
                  <c:v>4003</c:v>
                </c:pt>
                <c:pt idx="3993">
                  <c:v>4004</c:v>
                </c:pt>
                <c:pt idx="3994">
                  <c:v>4005</c:v>
                </c:pt>
                <c:pt idx="3995">
                  <c:v>4006</c:v>
                </c:pt>
                <c:pt idx="3996">
                  <c:v>4007</c:v>
                </c:pt>
                <c:pt idx="3997">
                  <c:v>4008</c:v>
                </c:pt>
                <c:pt idx="3998">
                  <c:v>4009</c:v>
                </c:pt>
                <c:pt idx="3999">
                  <c:v>4010</c:v>
                </c:pt>
                <c:pt idx="4000">
                  <c:v>4011</c:v>
                </c:pt>
                <c:pt idx="4001">
                  <c:v>4012</c:v>
                </c:pt>
                <c:pt idx="4002">
                  <c:v>4013</c:v>
                </c:pt>
                <c:pt idx="4003">
                  <c:v>4014</c:v>
                </c:pt>
                <c:pt idx="4004">
                  <c:v>4015</c:v>
                </c:pt>
                <c:pt idx="4005">
                  <c:v>4016</c:v>
                </c:pt>
                <c:pt idx="4006">
                  <c:v>4017</c:v>
                </c:pt>
                <c:pt idx="4007">
                  <c:v>4018</c:v>
                </c:pt>
                <c:pt idx="4008">
                  <c:v>4019</c:v>
                </c:pt>
                <c:pt idx="4009">
                  <c:v>4020</c:v>
                </c:pt>
                <c:pt idx="4010">
                  <c:v>4021</c:v>
                </c:pt>
                <c:pt idx="4011">
                  <c:v>4022</c:v>
                </c:pt>
                <c:pt idx="4012">
                  <c:v>4023</c:v>
                </c:pt>
                <c:pt idx="4013">
                  <c:v>4024</c:v>
                </c:pt>
                <c:pt idx="4014">
                  <c:v>4025</c:v>
                </c:pt>
                <c:pt idx="4015">
                  <c:v>4026</c:v>
                </c:pt>
                <c:pt idx="4016">
                  <c:v>4027</c:v>
                </c:pt>
                <c:pt idx="4017">
                  <c:v>4028</c:v>
                </c:pt>
                <c:pt idx="4018">
                  <c:v>4029</c:v>
                </c:pt>
                <c:pt idx="4019">
                  <c:v>4030</c:v>
                </c:pt>
                <c:pt idx="4020">
                  <c:v>4031</c:v>
                </c:pt>
                <c:pt idx="4021">
                  <c:v>4032</c:v>
                </c:pt>
                <c:pt idx="4022">
                  <c:v>4033</c:v>
                </c:pt>
                <c:pt idx="4023">
                  <c:v>4034</c:v>
                </c:pt>
                <c:pt idx="4024">
                  <c:v>4035</c:v>
                </c:pt>
                <c:pt idx="4025">
                  <c:v>4036</c:v>
                </c:pt>
                <c:pt idx="4026">
                  <c:v>4037</c:v>
                </c:pt>
                <c:pt idx="4027">
                  <c:v>4038</c:v>
                </c:pt>
                <c:pt idx="4028">
                  <c:v>4039</c:v>
                </c:pt>
                <c:pt idx="4029">
                  <c:v>4040</c:v>
                </c:pt>
                <c:pt idx="4030">
                  <c:v>4041</c:v>
                </c:pt>
                <c:pt idx="4031">
                  <c:v>4042</c:v>
                </c:pt>
                <c:pt idx="4032">
                  <c:v>4043</c:v>
                </c:pt>
                <c:pt idx="4033">
                  <c:v>4044</c:v>
                </c:pt>
                <c:pt idx="4034">
                  <c:v>4045</c:v>
                </c:pt>
                <c:pt idx="4035">
                  <c:v>4046</c:v>
                </c:pt>
                <c:pt idx="4036">
                  <c:v>4047</c:v>
                </c:pt>
                <c:pt idx="4037">
                  <c:v>4048</c:v>
                </c:pt>
                <c:pt idx="4038">
                  <c:v>4049</c:v>
                </c:pt>
                <c:pt idx="4039">
                  <c:v>4050</c:v>
                </c:pt>
                <c:pt idx="4040">
                  <c:v>4051</c:v>
                </c:pt>
                <c:pt idx="4041">
                  <c:v>4052</c:v>
                </c:pt>
                <c:pt idx="4042">
                  <c:v>4053</c:v>
                </c:pt>
                <c:pt idx="4043">
                  <c:v>4054</c:v>
                </c:pt>
                <c:pt idx="4044">
                  <c:v>4055</c:v>
                </c:pt>
                <c:pt idx="4045">
                  <c:v>4056</c:v>
                </c:pt>
                <c:pt idx="4046">
                  <c:v>4057</c:v>
                </c:pt>
                <c:pt idx="4047">
                  <c:v>4058</c:v>
                </c:pt>
                <c:pt idx="4048">
                  <c:v>4059</c:v>
                </c:pt>
                <c:pt idx="4049">
                  <c:v>4060</c:v>
                </c:pt>
                <c:pt idx="4050">
                  <c:v>4061</c:v>
                </c:pt>
                <c:pt idx="4051">
                  <c:v>4062</c:v>
                </c:pt>
                <c:pt idx="4052">
                  <c:v>4063</c:v>
                </c:pt>
                <c:pt idx="4053">
                  <c:v>4064</c:v>
                </c:pt>
                <c:pt idx="4054">
                  <c:v>4065</c:v>
                </c:pt>
                <c:pt idx="4055">
                  <c:v>4066</c:v>
                </c:pt>
                <c:pt idx="4056">
                  <c:v>4067</c:v>
                </c:pt>
                <c:pt idx="4057">
                  <c:v>4068</c:v>
                </c:pt>
                <c:pt idx="4058">
                  <c:v>4069</c:v>
                </c:pt>
                <c:pt idx="4059">
                  <c:v>4070</c:v>
                </c:pt>
                <c:pt idx="4060">
                  <c:v>4071</c:v>
                </c:pt>
                <c:pt idx="4061">
                  <c:v>4072</c:v>
                </c:pt>
                <c:pt idx="4062">
                  <c:v>4073</c:v>
                </c:pt>
                <c:pt idx="4063">
                  <c:v>4074</c:v>
                </c:pt>
                <c:pt idx="4064">
                  <c:v>4075</c:v>
                </c:pt>
                <c:pt idx="4065">
                  <c:v>4076</c:v>
                </c:pt>
                <c:pt idx="4066">
                  <c:v>4077</c:v>
                </c:pt>
                <c:pt idx="4067">
                  <c:v>4078</c:v>
                </c:pt>
                <c:pt idx="4068">
                  <c:v>4079</c:v>
                </c:pt>
                <c:pt idx="4069">
                  <c:v>4080</c:v>
                </c:pt>
                <c:pt idx="4070">
                  <c:v>4081</c:v>
                </c:pt>
                <c:pt idx="4071">
                  <c:v>4082</c:v>
                </c:pt>
                <c:pt idx="4072">
                  <c:v>4083</c:v>
                </c:pt>
                <c:pt idx="4073">
                  <c:v>4084</c:v>
                </c:pt>
                <c:pt idx="4074">
                  <c:v>4085</c:v>
                </c:pt>
                <c:pt idx="4075">
                  <c:v>4086</c:v>
                </c:pt>
                <c:pt idx="4076">
                  <c:v>4087</c:v>
                </c:pt>
                <c:pt idx="4077">
                  <c:v>4088</c:v>
                </c:pt>
                <c:pt idx="4078">
                  <c:v>4089</c:v>
                </c:pt>
                <c:pt idx="4079">
                  <c:v>4090</c:v>
                </c:pt>
                <c:pt idx="4080">
                  <c:v>4091</c:v>
                </c:pt>
                <c:pt idx="4081">
                  <c:v>4092</c:v>
                </c:pt>
                <c:pt idx="4082">
                  <c:v>4093</c:v>
                </c:pt>
                <c:pt idx="4083">
                  <c:v>4094</c:v>
                </c:pt>
                <c:pt idx="4084">
                  <c:v>4095</c:v>
                </c:pt>
                <c:pt idx="4085">
                  <c:v>4096</c:v>
                </c:pt>
                <c:pt idx="4086">
                  <c:v>4097</c:v>
                </c:pt>
                <c:pt idx="4087">
                  <c:v>4098</c:v>
                </c:pt>
                <c:pt idx="4088">
                  <c:v>4099</c:v>
                </c:pt>
                <c:pt idx="4089">
                  <c:v>4100</c:v>
                </c:pt>
                <c:pt idx="4090">
                  <c:v>4101</c:v>
                </c:pt>
                <c:pt idx="4091">
                  <c:v>4102</c:v>
                </c:pt>
                <c:pt idx="4092">
                  <c:v>4103</c:v>
                </c:pt>
                <c:pt idx="4093">
                  <c:v>4104</c:v>
                </c:pt>
                <c:pt idx="4094">
                  <c:v>4105</c:v>
                </c:pt>
                <c:pt idx="4095">
                  <c:v>4106</c:v>
                </c:pt>
                <c:pt idx="4096">
                  <c:v>4107</c:v>
                </c:pt>
                <c:pt idx="4097">
                  <c:v>4108</c:v>
                </c:pt>
                <c:pt idx="4098">
                  <c:v>4109</c:v>
                </c:pt>
                <c:pt idx="4099">
                  <c:v>4110</c:v>
                </c:pt>
                <c:pt idx="4100">
                  <c:v>4111</c:v>
                </c:pt>
                <c:pt idx="4101">
                  <c:v>4112</c:v>
                </c:pt>
                <c:pt idx="4102">
                  <c:v>4113</c:v>
                </c:pt>
                <c:pt idx="4103">
                  <c:v>4114</c:v>
                </c:pt>
                <c:pt idx="4104">
                  <c:v>4115</c:v>
                </c:pt>
                <c:pt idx="4105">
                  <c:v>4116</c:v>
                </c:pt>
                <c:pt idx="4106">
                  <c:v>4117</c:v>
                </c:pt>
                <c:pt idx="4107">
                  <c:v>4118</c:v>
                </c:pt>
                <c:pt idx="4108">
                  <c:v>4119</c:v>
                </c:pt>
                <c:pt idx="4109">
                  <c:v>4120</c:v>
                </c:pt>
                <c:pt idx="4110">
                  <c:v>4121</c:v>
                </c:pt>
                <c:pt idx="4111">
                  <c:v>4122</c:v>
                </c:pt>
                <c:pt idx="4112">
                  <c:v>4123</c:v>
                </c:pt>
                <c:pt idx="4113">
                  <c:v>4124</c:v>
                </c:pt>
                <c:pt idx="4114">
                  <c:v>4125</c:v>
                </c:pt>
                <c:pt idx="4115">
                  <c:v>4126</c:v>
                </c:pt>
                <c:pt idx="4116">
                  <c:v>4127</c:v>
                </c:pt>
                <c:pt idx="4117">
                  <c:v>4128</c:v>
                </c:pt>
                <c:pt idx="4118">
                  <c:v>4129</c:v>
                </c:pt>
                <c:pt idx="4119">
                  <c:v>4130</c:v>
                </c:pt>
                <c:pt idx="4120">
                  <c:v>4131</c:v>
                </c:pt>
                <c:pt idx="4121">
                  <c:v>4132</c:v>
                </c:pt>
                <c:pt idx="4122">
                  <c:v>4133</c:v>
                </c:pt>
                <c:pt idx="4123">
                  <c:v>4134</c:v>
                </c:pt>
                <c:pt idx="4124">
                  <c:v>4135</c:v>
                </c:pt>
                <c:pt idx="4125">
                  <c:v>4136</c:v>
                </c:pt>
                <c:pt idx="4126">
                  <c:v>4137</c:v>
                </c:pt>
                <c:pt idx="4127">
                  <c:v>4138</c:v>
                </c:pt>
                <c:pt idx="4128">
                  <c:v>4139</c:v>
                </c:pt>
                <c:pt idx="4129">
                  <c:v>4140</c:v>
                </c:pt>
                <c:pt idx="4130">
                  <c:v>4141</c:v>
                </c:pt>
                <c:pt idx="4131">
                  <c:v>4142</c:v>
                </c:pt>
                <c:pt idx="4132">
                  <c:v>4143</c:v>
                </c:pt>
                <c:pt idx="4133">
                  <c:v>4144</c:v>
                </c:pt>
                <c:pt idx="4134">
                  <c:v>4145</c:v>
                </c:pt>
                <c:pt idx="4135">
                  <c:v>4146</c:v>
                </c:pt>
                <c:pt idx="4136">
                  <c:v>4147</c:v>
                </c:pt>
                <c:pt idx="4137">
                  <c:v>4148</c:v>
                </c:pt>
                <c:pt idx="4138">
                  <c:v>4149</c:v>
                </c:pt>
                <c:pt idx="4139">
                  <c:v>4150</c:v>
                </c:pt>
                <c:pt idx="4140">
                  <c:v>4151</c:v>
                </c:pt>
                <c:pt idx="4141">
                  <c:v>4152</c:v>
                </c:pt>
                <c:pt idx="4142">
                  <c:v>4153</c:v>
                </c:pt>
                <c:pt idx="4143">
                  <c:v>4154</c:v>
                </c:pt>
                <c:pt idx="4144">
                  <c:v>4155</c:v>
                </c:pt>
                <c:pt idx="4145">
                  <c:v>4156</c:v>
                </c:pt>
                <c:pt idx="4146">
                  <c:v>4157</c:v>
                </c:pt>
                <c:pt idx="4147">
                  <c:v>4158</c:v>
                </c:pt>
                <c:pt idx="4148">
                  <c:v>4159</c:v>
                </c:pt>
                <c:pt idx="4149">
                  <c:v>4160</c:v>
                </c:pt>
                <c:pt idx="4150">
                  <c:v>4161</c:v>
                </c:pt>
                <c:pt idx="4151">
                  <c:v>4162</c:v>
                </c:pt>
                <c:pt idx="4152">
                  <c:v>4163</c:v>
                </c:pt>
                <c:pt idx="4153">
                  <c:v>4164</c:v>
                </c:pt>
                <c:pt idx="4154">
                  <c:v>4165</c:v>
                </c:pt>
                <c:pt idx="4155">
                  <c:v>4166</c:v>
                </c:pt>
                <c:pt idx="4156">
                  <c:v>4167</c:v>
                </c:pt>
                <c:pt idx="4157">
                  <c:v>4168</c:v>
                </c:pt>
                <c:pt idx="4158">
                  <c:v>4169</c:v>
                </c:pt>
                <c:pt idx="4159">
                  <c:v>4170</c:v>
                </c:pt>
                <c:pt idx="4160">
                  <c:v>4171</c:v>
                </c:pt>
                <c:pt idx="4161">
                  <c:v>4172</c:v>
                </c:pt>
                <c:pt idx="4162">
                  <c:v>4173</c:v>
                </c:pt>
                <c:pt idx="4163">
                  <c:v>4174</c:v>
                </c:pt>
                <c:pt idx="4164">
                  <c:v>4175</c:v>
                </c:pt>
                <c:pt idx="4165">
                  <c:v>4176</c:v>
                </c:pt>
                <c:pt idx="4166">
                  <c:v>4177</c:v>
                </c:pt>
                <c:pt idx="4167">
                  <c:v>4178</c:v>
                </c:pt>
                <c:pt idx="4168">
                  <c:v>4179</c:v>
                </c:pt>
                <c:pt idx="4169">
                  <c:v>4180</c:v>
                </c:pt>
                <c:pt idx="4170">
                  <c:v>4181</c:v>
                </c:pt>
                <c:pt idx="4171">
                  <c:v>4182</c:v>
                </c:pt>
                <c:pt idx="4172">
                  <c:v>4183</c:v>
                </c:pt>
                <c:pt idx="4173">
                  <c:v>4184</c:v>
                </c:pt>
                <c:pt idx="4174">
                  <c:v>4185</c:v>
                </c:pt>
                <c:pt idx="4175">
                  <c:v>4186</c:v>
                </c:pt>
                <c:pt idx="4176">
                  <c:v>4187</c:v>
                </c:pt>
                <c:pt idx="4177">
                  <c:v>4188</c:v>
                </c:pt>
                <c:pt idx="4178">
                  <c:v>4189</c:v>
                </c:pt>
                <c:pt idx="4179">
                  <c:v>4190</c:v>
                </c:pt>
                <c:pt idx="4180">
                  <c:v>4191</c:v>
                </c:pt>
                <c:pt idx="4181">
                  <c:v>4192</c:v>
                </c:pt>
                <c:pt idx="4182">
                  <c:v>4193</c:v>
                </c:pt>
                <c:pt idx="4183">
                  <c:v>4194</c:v>
                </c:pt>
                <c:pt idx="4184">
                  <c:v>4195</c:v>
                </c:pt>
                <c:pt idx="4185">
                  <c:v>4196</c:v>
                </c:pt>
                <c:pt idx="4186">
                  <c:v>4197</c:v>
                </c:pt>
                <c:pt idx="4187">
                  <c:v>4198</c:v>
                </c:pt>
                <c:pt idx="4188">
                  <c:v>4199</c:v>
                </c:pt>
                <c:pt idx="4189">
                  <c:v>4200</c:v>
                </c:pt>
                <c:pt idx="4190">
                  <c:v>4201</c:v>
                </c:pt>
                <c:pt idx="4191">
                  <c:v>4202</c:v>
                </c:pt>
                <c:pt idx="4192">
                  <c:v>4203</c:v>
                </c:pt>
                <c:pt idx="4193">
                  <c:v>4204</c:v>
                </c:pt>
                <c:pt idx="4194">
                  <c:v>4205</c:v>
                </c:pt>
                <c:pt idx="4195">
                  <c:v>4206</c:v>
                </c:pt>
                <c:pt idx="4196">
                  <c:v>4207</c:v>
                </c:pt>
                <c:pt idx="4197">
                  <c:v>4208</c:v>
                </c:pt>
                <c:pt idx="4198">
                  <c:v>4209</c:v>
                </c:pt>
                <c:pt idx="4199">
                  <c:v>4210</c:v>
                </c:pt>
                <c:pt idx="4200">
                  <c:v>4211</c:v>
                </c:pt>
                <c:pt idx="4201">
                  <c:v>4212</c:v>
                </c:pt>
                <c:pt idx="4202">
                  <c:v>4213</c:v>
                </c:pt>
                <c:pt idx="4203">
                  <c:v>4214</c:v>
                </c:pt>
                <c:pt idx="4204">
                  <c:v>4215</c:v>
                </c:pt>
                <c:pt idx="4205">
                  <c:v>4216</c:v>
                </c:pt>
                <c:pt idx="4206">
                  <c:v>4217</c:v>
                </c:pt>
                <c:pt idx="4207">
                  <c:v>4218</c:v>
                </c:pt>
                <c:pt idx="4208">
                  <c:v>4219</c:v>
                </c:pt>
                <c:pt idx="4209">
                  <c:v>4220</c:v>
                </c:pt>
                <c:pt idx="4210">
                  <c:v>4221</c:v>
                </c:pt>
                <c:pt idx="4211">
                  <c:v>4222</c:v>
                </c:pt>
                <c:pt idx="4212">
                  <c:v>4223</c:v>
                </c:pt>
                <c:pt idx="4213">
                  <c:v>4224</c:v>
                </c:pt>
                <c:pt idx="4214">
                  <c:v>4225</c:v>
                </c:pt>
                <c:pt idx="4215">
                  <c:v>4226</c:v>
                </c:pt>
                <c:pt idx="4216">
                  <c:v>4227</c:v>
                </c:pt>
                <c:pt idx="4217">
                  <c:v>4228</c:v>
                </c:pt>
                <c:pt idx="4218">
                  <c:v>4229</c:v>
                </c:pt>
                <c:pt idx="4219">
                  <c:v>4230</c:v>
                </c:pt>
                <c:pt idx="4220">
                  <c:v>4231</c:v>
                </c:pt>
                <c:pt idx="4221">
                  <c:v>4232</c:v>
                </c:pt>
                <c:pt idx="4222">
                  <c:v>4233</c:v>
                </c:pt>
                <c:pt idx="4223">
                  <c:v>4234</c:v>
                </c:pt>
                <c:pt idx="4224">
                  <c:v>4235</c:v>
                </c:pt>
                <c:pt idx="4225">
                  <c:v>4236</c:v>
                </c:pt>
                <c:pt idx="4226">
                  <c:v>4237</c:v>
                </c:pt>
                <c:pt idx="4227">
                  <c:v>4238</c:v>
                </c:pt>
                <c:pt idx="4228">
                  <c:v>4239</c:v>
                </c:pt>
                <c:pt idx="4229">
                  <c:v>4240</c:v>
                </c:pt>
                <c:pt idx="4230">
                  <c:v>4241</c:v>
                </c:pt>
                <c:pt idx="4231">
                  <c:v>4242</c:v>
                </c:pt>
                <c:pt idx="4232">
                  <c:v>4243</c:v>
                </c:pt>
                <c:pt idx="4233">
                  <c:v>4244</c:v>
                </c:pt>
                <c:pt idx="4234">
                  <c:v>4245</c:v>
                </c:pt>
                <c:pt idx="4235">
                  <c:v>4246</c:v>
                </c:pt>
                <c:pt idx="4236">
                  <c:v>4247</c:v>
                </c:pt>
                <c:pt idx="4237">
                  <c:v>4248</c:v>
                </c:pt>
                <c:pt idx="4238">
                  <c:v>4249</c:v>
                </c:pt>
                <c:pt idx="4239">
                  <c:v>4250</c:v>
                </c:pt>
                <c:pt idx="4240">
                  <c:v>4251</c:v>
                </c:pt>
                <c:pt idx="4241">
                  <c:v>4252</c:v>
                </c:pt>
                <c:pt idx="4242">
                  <c:v>4253</c:v>
                </c:pt>
                <c:pt idx="4243">
                  <c:v>4254</c:v>
                </c:pt>
                <c:pt idx="4244">
                  <c:v>4255</c:v>
                </c:pt>
                <c:pt idx="4245">
                  <c:v>4256</c:v>
                </c:pt>
                <c:pt idx="4246">
                  <c:v>4257</c:v>
                </c:pt>
                <c:pt idx="4247">
                  <c:v>4258</c:v>
                </c:pt>
                <c:pt idx="4248">
                  <c:v>4259</c:v>
                </c:pt>
                <c:pt idx="4249">
                  <c:v>4260</c:v>
                </c:pt>
                <c:pt idx="4250">
                  <c:v>4261</c:v>
                </c:pt>
                <c:pt idx="4251">
                  <c:v>4262</c:v>
                </c:pt>
                <c:pt idx="4252">
                  <c:v>4263</c:v>
                </c:pt>
                <c:pt idx="4253">
                  <c:v>4264</c:v>
                </c:pt>
                <c:pt idx="4254">
                  <c:v>4265</c:v>
                </c:pt>
                <c:pt idx="4255">
                  <c:v>4266</c:v>
                </c:pt>
                <c:pt idx="4256">
                  <c:v>4267</c:v>
                </c:pt>
                <c:pt idx="4257">
                  <c:v>4268</c:v>
                </c:pt>
                <c:pt idx="4258">
                  <c:v>4269</c:v>
                </c:pt>
                <c:pt idx="4259">
                  <c:v>4270</c:v>
                </c:pt>
                <c:pt idx="4260">
                  <c:v>4271</c:v>
                </c:pt>
                <c:pt idx="4261">
                  <c:v>4272</c:v>
                </c:pt>
                <c:pt idx="4262">
                  <c:v>4273</c:v>
                </c:pt>
                <c:pt idx="4263">
                  <c:v>4274</c:v>
                </c:pt>
                <c:pt idx="4264">
                  <c:v>4275</c:v>
                </c:pt>
                <c:pt idx="4265">
                  <c:v>4276</c:v>
                </c:pt>
                <c:pt idx="4266">
                  <c:v>4277</c:v>
                </c:pt>
                <c:pt idx="4267">
                  <c:v>4278</c:v>
                </c:pt>
                <c:pt idx="4268">
                  <c:v>4279</c:v>
                </c:pt>
                <c:pt idx="4269">
                  <c:v>4280</c:v>
                </c:pt>
                <c:pt idx="4270">
                  <c:v>4281</c:v>
                </c:pt>
                <c:pt idx="4271">
                  <c:v>4282</c:v>
                </c:pt>
                <c:pt idx="4272">
                  <c:v>4283</c:v>
                </c:pt>
                <c:pt idx="4273">
                  <c:v>4284</c:v>
                </c:pt>
                <c:pt idx="4274">
                  <c:v>4285</c:v>
                </c:pt>
                <c:pt idx="4275">
                  <c:v>4286</c:v>
                </c:pt>
                <c:pt idx="4276">
                  <c:v>4287</c:v>
                </c:pt>
                <c:pt idx="4277">
                  <c:v>4288</c:v>
                </c:pt>
                <c:pt idx="4278">
                  <c:v>4289</c:v>
                </c:pt>
                <c:pt idx="4279">
                  <c:v>4290</c:v>
                </c:pt>
                <c:pt idx="4280">
                  <c:v>4291</c:v>
                </c:pt>
                <c:pt idx="4281">
                  <c:v>4292</c:v>
                </c:pt>
                <c:pt idx="4282">
                  <c:v>4293</c:v>
                </c:pt>
                <c:pt idx="4283">
                  <c:v>4294</c:v>
                </c:pt>
                <c:pt idx="4284">
                  <c:v>4295</c:v>
                </c:pt>
                <c:pt idx="4285">
                  <c:v>4296</c:v>
                </c:pt>
                <c:pt idx="4286">
                  <c:v>4297</c:v>
                </c:pt>
                <c:pt idx="4287">
                  <c:v>4298</c:v>
                </c:pt>
                <c:pt idx="4288">
                  <c:v>4299</c:v>
                </c:pt>
                <c:pt idx="4289">
                  <c:v>4300</c:v>
                </c:pt>
                <c:pt idx="4290">
                  <c:v>4301</c:v>
                </c:pt>
                <c:pt idx="4291">
                  <c:v>4302</c:v>
                </c:pt>
                <c:pt idx="4292">
                  <c:v>4303</c:v>
                </c:pt>
                <c:pt idx="4293">
                  <c:v>4304</c:v>
                </c:pt>
                <c:pt idx="4294">
                  <c:v>4305</c:v>
                </c:pt>
                <c:pt idx="4295">
                  <c:v>4306</c:v>
                </c:pt>
                <c:pt idx="4296">
                  <c:v>4307</c:v>
                </c:pt>
                <c:pt idx="4297">
                  <c:v>4308</c:v>
                </c:pt>
                <c:pt idx="4298">
                  <c:v>4309</c:v>
                </c:pt>
                <c:pt idx="4299">
                  <c:v>4310</c:v>
                </c:pt>
                <c:pt idx="4300">
                  <c:v>4311</c:v>
                </c:pt>
                <c:pt idx="4301">
                  <c:v>4312</c:v>
                </c:pt>
                <c:pt idx="4302">
                  <c:v>4313</c:v>
                </c:pt>
                <c:pt idx="4303">
                  <c:v>4314</c:v>
                </c:pt>
                <c:pt idx="4304">
                  <c:v>4315</c:v>
                </c:pt>
                <c:pt idx="4305">
                  <c:v>4316</c:v>
                </c:pt>
                <c:pt idx="4306">
                  <c:v>4317</c:v>
                </c:pt>
                <c:pt idx="4307">
                  <c:v>4318</c:v>
                </c:pt>
                <c:pt idx="4308">
                  <c:v>4319</c:v>
                </c:pt>
                <c:pt idx="4309">
                  <c:v>4320</c:v>
                </c:pt>
                <c:pt idx="4310">
                  <c:v>4321</c:v>
                </c:pt>
                <c:pt idx="4311">
                  <c:v>4322</c:v>
                </c:pt>
                <c:pt idx="4312">
                  <c:v>4323</c:v>
                </c:pt>
                <c:pt idx="4313">
                  <c:v>4324</c:v>
                </c:pt>
                <c:pt idx="4314">
                  <c:v>4325</c:v>
                </c:pt>
                <c:pt idx="4315">
                  <c:v>4326</c:v>
                </c:pt>
                <c:pt idx="4316">
                  <c:v>4327</c:v>
                </c:pt>
                <c:pt idx="4317">
                  <c:v>4328</c:v>
                </c:pt>
                <c:pt idx="4318">
                  <c:v>4329</c:v>
                </c:pt>
                <c:pt idx="4319">
                  <c:v>4330</c:v>
                </c:pt>
                <c:pt idx="4320">
                  <c:v>4331</c:v>
                </c:pt>
                <c:pt idx="4321">
                  <c:v>4332</c:v>
                </c:pt>
                <c:pt idx="4322">
                  <c:v>4333</c:v>
                </c:pt>
                <c:pt idx="4323">
                  <c:v>4334</c:v>
                </c:pt>
                <c:pt idx="4324">
                  <c:v>4335</c:v>
                </c:pt>
                <c:pt idx="4325">
                  <c:v>4336</c:v>
                </c:pt>
                <c:pt idx="4326">
                  <c:v>4337</c:v>
                </c:pt>
                <c:pt idx="4327">
                  <c:v>4338</c:v>
                </c:pt>
                <c:pt idx="4328">
                  <c:v>4339</c:v>
                </c:pt>
                <c:pt idx="4329">
                  <c:v>4340</c:v>
                </c:pt>
                <c:pt idx="4330">
                  <c:v>4341</c:v>
                </c:pt>
                <c:pt idx="4331">
                  <c:v>4342</c:v>
                </c:pt>
                <c:pt idx="4332">
                  <c:v>4343</c:v>
                </c:pt>
                <c:pt idx="4333">
                  <c:v>4344</c:v>
                </c:pt>
                <c:pt idx="4334">
                  <c:v>4345</c:v>
                </c:pt>
                <c:pt idx="4335">
                  <c:v>4346</c:v>
                </c:pt>
                <c:pt idx="4336">
                  <c:v>4347</c:v>
                </c:pt>
                <c:pt idx="4337">
                  <c:v>4348</c:v>
                </c:pt>
                <c:pt idx="4338">
                  <c:v>4349</c:v>
                </c:pt>
                <c:pt idx="4339">
                  <c:v>4350</c:v>
                </c:pt>
                <c:pt idx="4340">
                  <c:v>4351</c:v>
                </c:pt>
                <c:pt idx="4341">
                  <c:v>4352</c:v>
                </c:pt>
                <c:pt idx="4342">
                  <c:v>4353</c:v>
                </c:pt>
                <c:pt idx="4343">
                  <c:v>4354</c:v>
                </c:pt>
                <c:pt idx="4344">
                  <c:v>4355</c:v>
                </c:pt>
                <c:pt idx="4345">
                  <c:v>4356</c:v>
                </c:pt>
                <c:pt idx="4346">
                  <c:v>4357</c:v>
                </c:pt>
                <c:pt idx="4347">
                  <c:v>4358</c:v>
                </c:pt>
                <c:pt idx="4348">
                  <c:v>4359</c:v>
                </c:pt>
                <c:pt idx="4349">
                  <c:v>4360</c:v>
                </c:pt>
                <c:pt idx="4350">
                  <c:v>4361</c:v>
                </c:pt>
                <c:pt idx="4351">
                  <c:v>4362</c:v>
                </c:pt>
                <c:pt idx="4352">
                  <c:v>4363</c:v>
                </c:pt>
                <c:pt idx="4353">
                  <c:v>4364</c:v>
                </c:pt>
                <c:pt idx="4354">
                  <c:v>4365</c:v>
                </c:pt>
                <c:pt idx="4355">
                  <c:v>4366</c:v>
                </c:pt>
                <c:pt idx="4356">
                  <c:v>4367</c:v>
                </c:pt>
                <c:pt idx="4357">
                  <c:v>4368</c:v>
                </c:pt>
                <c:pt idx="4358">
                  <c:v>4369</c:v>
                </c:pt>
                <c:pt idx="4359">
                  <c:v>4370</c:v>
                </c:pt>
                <c:pt idx="4360">
                  <c:v>4371</c:v>
                </c:pt>
                <c:pt idx="4361">
                  <c:v>4372</c:v>
                </c:pt>
                <c:pt idx="4362">
                  <c:v>4373</c:v>
                </c:pt>
                <c:pt idx="4363">
                  <c:v>4374</c:v>
                </c:pt>
                <c:pt idx="4364">
                  <c:v>4375</c:v>
                </c:pt>
                <c:pt idx="4365">
                  <c:v>4376</c:v>
                </c:pt>
                <c:pt idx="4366">
                  <c:v>4377</c:v>
                </c:pt>
                <c:pt idx="4367">
                  <c:v>4378</c:v>
                </c:pt>
                <c:pt idx="4368">
                  <c:v>4379</c:v>
                </c:pt>
                <c:pt idx="4369">
                  <c:v>4380</c:v>
                </c:pt>
                <c:pt idx="4370">
                  <c:v>4381</c:v>
                </c:pt>
                <c:pt idx="4371">
                  <c:v>4382</c:v>
                </c:pt>
                <c:pt idx="4372">
                  <c:v>4383</c:v>
                </c:pt>
                <c:pt idx="4373">
                  <c:v>4384</c:v>
                </c:pt>
                <c:pt idx="4374">
                  <c:v>4385</c:v>
                </c:pt>
                <c:pt idx="4375">
                  <c:v>4386</c:v>
                </c:pt>
                <c:pt idx="4376">
                  <c:v>4387</c:v>
                </c:pt>
                <c:pt idx="4377">
                  <c:v>4388</c:v>
                </c:pt>
                <c:pt idx="4378">
                  <c:v>4389</c:v>
                </c:pt>
                <c:pt idx="4379">
                  <c:v>4390</c:v>
                </c:pt>
                <c:pt idx="4380">
                  <c:v>4391</c:v>
                </c:pt>
                <c:pt idx="4381">
                  <c:v>4392</c:v>
                </c:pt>
                <c:pt idx="4382">
                  <c:v>4393</c:v>
                </c:pt>
                <c:pt idx="4383">
                  <c:v>4394</c:v>
                </c:pt>
                <c:pt idx="4384">
                  <c:v>4395</c:v>
                </c:pt>
                <c:pt idx="4385">
                  <c:v>4396</c:v>
                </c:pt>
                <c:pt idx="4386">
                  <c:v>4397</c:v>
                </c:pt>
                <c:pt idx="4387">
                  <c:v>4398</c:v>
                </c:pt>
                <c:pt idx="4388">
                  <c:v>4399</c:v>
                </c:pt>
                <c:pt idx="4389">
                  <c:v>4400</c:v>
                </c:pt>
                <c:pt idx="4390">
                  <c:v>4401</c:v>
                </c:pt>
                <c:pt idx="4391">
                  <c:v>4402</c:v>
                </c:pt>
                <c:pt idx="4392">
                  <c:v>4403</c:v>
                </c:pt>
                <c:pt idx="4393">
                  <c:v>4404</c:v>
                </c:pt>
                <c:pt idx="4394">
                  <c:v>4405</c:v>
                </c:pt>
                <c:pt idx="4395">
                  <c:v>4406</c:v>
                </c:pt>
                <c:pt idx="4396">
                  <c:v>4407</c:v>
                </c:pt>
                <c:pt idx="4397">
                  <c:v>4408</c:v>
                </c:pt>
                <c:pt idx="4398">
                  <c:v>4409</c:v>
                </c:pt>
                <c:pt idx="4399">
                  <c:v>4410</c:v>
                </c:pt>
                <c:pt idx="4400">
                  <c:v>4411</c:v>
                </c:pt>
                <c:pt idx="4401">
                  <c:v>4412</c:v>
                </c:pt>
                <c:pt idx="4402">
                  <c:v>4413</c:v>
                </c:pt>
                <c:pt idx="4403">
                  <c:v>4414</c:v>
                </c:pt>
                <c:pt idx="4404">
                  <c:v>4415</c:v>
                </c:pt>
                <c:pt idx="4405">
                  <c:v>4416</c:v>
                </c:pt>
                <c:pt idx="4406">
                  <c:v>4417</c:v>
                </c:pt>
                <c:pt idx="4407">
                  <c:v>4418</c:v>
                </c:pt>
                <c:pt idx="4408">
                  <c:v>4419</c:v>
                </c:pt>
                <c:pt idx="4409">
                  <c:v>4420</c:v>
                </c:pt>
                <c:pt idx="4410">
                  <c:v>4421</c:v>
                </c:pt>
                <c:pt idx="4411">
                  <c:v>4422</c:v>
                </c:pt>
                <c:pt idx="4412">
                  <c:v>4423</c:v>
                </c:pt>
                <c:pt idx="4413">
                  <c:v>4424</c:v>
                </c:pt>
                <c:pt idx="4414">
                  <c:v>4425</c:v>
                </c:pt>
                <c:pt idx="4415">
                  <c:v>4426</c:v>
                </c:pt>
                <c:pt idx="4416">
                  <c:v>4427</c:v>
                </c:pt>
                <c:pt idx="4417">
                  <c:v>4428</c:v>
                </c:pt>
                <c:pt idx="4418">
                  <c:v>4429</c:v>
                </c:pt>
                <c:pt idx="4419">
                  <c:v>4430</c:v>
                </c:pt>
                <c:pt idx="4420">
                  <c:v>4431</c:v>
                </c:pt>
                <c:pt idx="4421">
                  <c:v>4432</c:v>
                </c:pt>
                <c:pt idx="4422">
                  <c:v>4433</c:v>
                </c:pt>
                <c:pt idx="4423">
                  <c:v>4434</c:v>
                </c:pt>
                <c:pt idx="4424">
                  <c:v>4435</c:v>
                </c:pt>
                <c:pt idx="4425">
                  <c:v>4436</c:v>
                </c:pt>
                <c:pt idx="4426">
                  <c:v>4437</c:v>
                </c:pt>
                <c:pt idx="4427">
                  <c:v>4438</c:v>
                </c:pt>
                <c:pt idx="4428">
                  <c:v>4439</c:v>
                </c:pt>
                <c:pt idx="4429">
                  <c:v>4440</c:v>
                </c:pt>
                <c:pt idx="4430">
                  <c:v>4441</c:v>
                </c:pt>
                <c:pt idx="4431">
                  <c:v>4442</c:v>
                </c:pt>
                <c:pt idx="4432">
                  <c:v>4443</c:v>
                </c:pt>
                <c:pt idx="4433">
                  <c:v>4444</c:v>
                </c:pt>
                <c:pt idx="4434">
                  <c:v>4445</c:v>
                </c:pt>
                <c:pt idx="4435">
                  <c:v>4446</c:v>
                </c:pt>
                <c:pt idx="4436">
                  <c:v>4447</c:v>
                </c:pt>
                <c:pt idx="4437">
                  <c:v>4448</c:v>
                </c:pt>
                <c:pt idx="4438">
                  <c:v>4449</c:v>
                </c:pt>
                <c:pt idx="4439">
                  <c:v>4450</c:v>
                </c:pt>
                <c:pt idx="4440">
                  <c:v>4451</c:v>
                </c:pt>
                <c:pt idx="4441">
                  <c:v>4452</c:v>
                </c:pt>
                <c:pt idx="4442">
                  <c:v>4453</c:v>
                </c:pt>
                <c:pt idx="4443">
                  <c:v>4454</c:v>
                </c:pt>
                <c:pt idx="4444">
                  <c:v>4455</c:v>
                </c:pt>
                <c:pt idx="4445">
                  <c:v>4456</c:v>
                </c:pt>
                <c:pt idx="4446">
                  <c:v>4457</c:v>
                </c:pt>
                <c:pt idx="4447">
                  <c:v>4458</c:v>
                </c:pt>
                <c:pt idx="4448">
                  <c:v>4459</c:v>
                </c:pt>
                <c:pt idx="4449">
                  <c:v>4460</c:v>
                </c:pt>
                <c:pt idx="4450">
                  <c:v>4461</c:v>
                </c:pt>
                <c:pt idx="4451">
                  <c:v>4462</c:v>
                </c:pt>
                <c:pt idx="4452">
                  <c:v>4463</c:v>
                </c:pt>
                <c:pt idx="4453">
                  <c:v>4464</c:v>
                </c:pt>
                <c:pt idx="4454">
                  <c:v>4465</c:v>
                </c:pt>
                <c:pt idx="4455">
                  <c:v>4466</c:v>
                </c:pt>
                <c:pt idx="4456">
                  <c:v>4467</c:v>
                </c:pt>
                <c:pt idx="4457">
                  <c:v>4468</c:v>
                </c:pt>
                <c:pt idx="4458">
                  <c:v>4469</c:v>
                </c:pt>
                <c:pt idx="4459">
                  <c:v>4470</c:v>
                </c:pt>
                <c:pt idx="4460">
                  <c:v>4471</c:v>
                </c:pt>
                <c:pt idx="4461">
                  <c:v>4472</c:v>
                </c:pt>
                <c:pt idx="4462">
                  <c:v>4473</c:v>
                </c:pt>
                <c:pt idx="4463">
                  <c:v>4474</c:v>
                </c:pt>
                <c:pt idx="4464">
                  <c:v>4475</c:v>
                </c:pt>
                <c:pt idx="4465">
                  <c:v>4476</c:v>
                </c:pt>
                <c:pt idx="4466">
                  <c:v>4477</c:v>
                </c:pt>
                <c:pt idx="4467">
                  <c:v>4478</c:v>
                </c:pt>
                <c:pt idx="4468">
                  <c:v>4479</c:v>
                </c:pt>
                <c:pt idx="4469">
                  <c:v>4480</c:v>
                </c:pt>
                <c:pt idx="4470">
                  <c:v>4481</c:v>
                </c:pt>
                <c:pt idx="4471">
                  <c:v>4482</c:v>
                </c:pt>
                <c:pt idx="4472">
                  <c:v>4483</c:v>
                </c:pt>
                <c:pt idx="4473">
                  <c:v>4484</c:v>
                </c:pt>
                <c:pt idx="4474">
                  <c:v>4485</c:v>
                </c:pt>
                <c:pt idx="4475">
                  <c:v>4486</c:v>
                </c:pt>
                <c:pt idx="4476">
                  <c:v>4487</c:v>
                </c:pt>
                <c:pt idx="4477">
                  <c:v>4488</c:v>
                </c:pt>
                <c:pt idx="4478">
                  <c:v>4489</c:v>
                </c:pt>
                <c:pt idx="4479">
                  <c:v>4490</c:v>
                </c:pt>
                <c:pt idx="4480">
                  <c:v>4491</c:v>
                </c:pt>
                <c:pt idx="4481">
                  <c:v>4492</c:v>
                </c:pt>
                <c:pt idx="4482">
                  <c:v>4493</c:v>
                </c:pt>
                <c:pt idx="4483">
                  <c:v>4494</c:v>
                </c:pt>
                <c:pt idx="4484">
                  <c:v>4495</c:v>
                </c:pt>
                <c:pt idx="4485">
                  <c:v>4496</c:v>
                </c:pt>
                <c:pt idx="4486">
                  <c:v>4497</c:v>
                </c:pt>
                <c:pt idx="4487">
                  <c:v>4498</c:v>
                </c:pt>
                <c:pt idx="4488">
                  <c:v>4499</c:v>
                </c:pt>
                <c:pt idx="4489">
                  <c:v>4500</c:v>
                </c:pt>
                <c:pt idx="4490">
                  <c:v>4501</c:v>
                </c:pt>
                <c:pt idx="4491">
                  <c:v>4502</c:v>
                </c:pt>
                <c:pt idx="4492">
                  <c:v>4503</c:v>
                </c:pt>
                <c:pt idx="4493">
                  <c:v>4504</c:v>
                </c:pt>
                <c:pt idx="4494">
                  <c:v>4505</c:v>
                </c:pt>
                <c:pt idx="4495">
                  <c:v>4506</c:v>
                </c:pt>
                <c:pt idx="4496">
                  <c:v>4507</c:v>
                </c:pt>
                <c:pt idx="4497">
                  <c:v>4508</c:v>
                </c:pt>
                <c:pt idx="4498">
                  <c:v>4509</c:v>
                </c:pt>
                <c:pt idx="4499">
                  <c:v>4510</c:v>
                </c:pt>
                <c:pt idx="4500">
                  <c:v>4511</c:v>
                </c:pt>
                <c:pt idx="4501">
                  <c:v>4512</c:v>
                </c:pt>
                <c:pt idx="4502">
                  <c:v>4513</c:v>
                </c:pt>
                <c:pt idx="4503">
                  <c:v>4514</c:v>
                </c:pt>
                <c:pt idx="4504">
                  <c:v>4515</c:v>
                </c:pt>
                <c:pt idx="4505">
                  <c:v>4516</c:v>
                </c:pt>
                <c:pt idx="4506">
                  <c:v>4517</c:v>
                </c:pt>
                <c:pt idx="4507">
                  <c:v>4518</c:v>
                </c:pt>
                <c:pt idx="4508">
                  <c:v>4519</c:v>
                </c:pt>
                <c:pt idx="4509">
                  <c:v>4520</c:v>
                </c:pt>
                <c:pt idx="4510">
                  <c:v>4521</c:v>
                </c:pt>
                <c:pt idx="4511">
                  <c:v>4522</c:v>
                </c:pt>
                <c:pt idx="4512">
                  <c:v>4523</c:v>
                </c:pt>
                <c:pt idx="4513">
                  <c:v>4524</c:v>
                </c:pt>
                <c:pt idx="4514">
                  <c:v>4525</c:v>
                </c:pt>
                <c:pt idx="4515">
                  <c:v>4526</c:v>
                </c:pt>
                <c:pt idx="4516">
                  <c:v>4527</c:v>
                </c:pt>
                <c:pt idx="4517">
                  <c:v>4528</c:v>
                </c:pt>
                <c:pt idx="4518">
                  <c:v>4529</c:v>
                </c:pt>
                <c:pt idx="4519">
                  <c:v>4530</c:v>
                </c:pt>
                <c:pt idx="4520">
                  <c:v>4531</c:v>
                </c:pt>
                <c:pt idx="4521">
                  <c:v>4532</c:v>
                </c:pt>
                <c:pt idx="4522">
                  <c:v>4533</c:v>
                </c:pt>
                <c:pt idx="4523">
                  <c:v>4534</c:v>
                </c:pt>
                <c:pt idx="4524">
                  <c:v>4535</c:v>
                </c:pt>
                <c:pt idx="4525">
                  <c:v>4536</c:v>
                </c:pt>
                <c:pt idx="4526">
                  <c:v>4537</c:v>
                </c:pt>
                <c:pt idx="4527">
                  <c:v>4538</c:v>
                </c:pt>
                <c:pt idx="4528">
                  <c:v>4539</c:v>
                </c:pt>
                <c:pt idx="4529">
                  <c:v>4540</c:v>
                </c:pt>
                <c:pt idx="4530">
                  <c:v>4541</c:v>
                </c:pt>
                <c:pt idx="4531">
                  <c:v>4542</c:v>
                </c:pt>
                <c:pt idx="4532">
                  <c:v>4543</c:v>
                </c:pt>
                <c:pt idx="4533">
                  <c:v>4544</c:v>
                </c:pt>
                <c:pt idx="4534">
                  <c:v>4545</c:v>
                </c:pt>
                <c:pt idx="4535">
                  <c:v>4546</c:v>
                </c:pt>
                <c:pt idx="4536">
                  <c:v>4547</c:v>
                </c:pt>
                <c:pt idx="4537">
                  <c:v>4548</c:v>
                </c:pt>
                <c:pt idx="4538">
                  <c:v>4549</c:v>
                </c:pt>
                <c:pt idx="4539">
                  <c:v>4550</c:v>
                </c:pt>
                <c:pt idx="4540">
                  <c:v>4551</c:v>
                </c:pt>
                <c:pt idx="4541">
                  <c:v>4552</c:v>
                </c:pt>
                <c:pt idx="4542">
                  <c:v>4553</c:v>
                </c:pt>
                <c:pt idx="4543">
                  <c:v>4554</c:v>
                </c:pt>
                <c:pt idx="4544">
                  <c:v>4555</c:v>
                </c:pt>
                <c:pt idx="4545">
                  <c:v>4556</c:v>
                </c:pt>
                <c:pt idx="4546">
                  <c:v>4557</c:v>
                </c:pt>
                <c:pt idx="4547">
                  <c:v>4558</c:v>
                </c:pt>
                <c:pt idx="4548">
                  <c:v>4559</c:v>
                </c:pt>
                <c:pt idx="4549">
                  <c:v>4560</c:v>
                </c:pt>
                <c:pt idx="4550">
                  <c:v>4561</c:v>
                </c:pt>
                <c:pt idx="4551">
                  <c:v>4562</c:v>
                </c:pt>
                <c:pt idx="4552">
                  <c:v>4563</c:v>
                </c:pt>
                <c:pt idx="4553">
                  <c:v>4564</c:v>
                </c:pt>
                <c:pt idx="4554">
                  <c:v>4565</c:v>
                </c:pt>
                <c:pt idx="4555">
                  <c:v>4566</c:v>
                </c:pt>
                <c:pt idx="4556">
                  <c:v>4567</c:v>
                </c:pt>
                <c:pt idx="4557">
                  <c:v>4568</c:v>
                </c:pt>
                <c:pt idx="4558">
                  <c:v>4569</c:v>
                </c:pt>
                <c:pt idx="4559">
                  <c:v>4570</c:v>
                </c:pt>
                <c:pt idx="4560">
                  <c:v>4571</c:v>
                </c:pt>
                <c:pt idx="4561">
                  <c:v>4572</c:v>
                </c:pt>
                <c:pt idx="4562">
                  <c:v>4573</c:v>
                </c:pt>
                <c:pt idx="4563">
                  <c:v>4574</c:v>
                </c:pt>
                <c:pt idx="4564">
                  <c:v>4575</c:v>
                </c:pt>
                <c:pt idx="4565">
                  <c:v>4576</c:v>
                </c:pt>
                <c:pt idx="4566">
                  <c:v>4577</c:v>
                </c:pt>
                <c:pt idx="4567">
                  <c:v>4578</c:v>
                </c:pt>
                <c:pt idx="4568">
                  <c:v>4579</c:v>
                </c:pt>
                <c:pt idx="4569">
                  <c:v>4580</c:v>
                </c:pt>
                <c:pt idx="4570">
                  <c:v>4581</c:v>
                </c:pt>
                <c:pt idx="4571">
                  <c:v>4582</c:v>
                </c:pt>
                <c:pt idx="4572">
                  <c:v>4583</c:v>
                </c:pt>
                <c:pt idx="4573">
                  <c:v>4584</c:v>
                </c:pt>
                <c:pt idx="4574">
                  <c:v>4585</c:v>
                </c:pt>
                <c:pt idx="4575">
                  <c:v>4586</c:v>
                </c:pt>
                <c:pt idx="4576">
                  <c:v>4587</c:v>
                </c:pt>
                <c:pt idx="4577">
                  <c:v>4588</c:v>
                </c:pt>
                <c:pt idx="4578">
                  <c:v>4589</c:v>
                </c:pt>
                <c:pt idx="4579">
                  <c:v>4590</c:v>
                </c:pt>
                <c:pt idx="4580">
                  <c:v>4591</c:v>
                </c:pt>
                <c:pt idx="4581">
                  <c:v>4592</c:v>
                </c:pt>
                <c:pt idx="4582">
                  <c:v>4593</c:v>
                </c:pt>
                <c:pt idx="4583">
                  <c:v>4594</c:v>
                </c:pt>
                <c:pt idx="4584">
                  <c:v>4595</c:v>
                </c:pt>
                <c:pt idx="4585">
                  <c:v>4596</c:v>
                </c:pt>
                <c:pt idx="4586">
                  <c:v>4597</c:v>
                </c:pt>
                <c:pt idx="4587">
                  <c:v>4598</c:v>
                </c:pt>
                <c:pt idx="4588">
                  <c:v>4599</c:v>
                </c:pt>
                <c:pt idx="4589">
                  <c:v>4600</c:v>
                </c:pt>
                <c:pt idx="4590">
                  <c:v>4601</c:v>
                </c:pt>
                <c:pt idx="4591">
                  <c:v>4602</c:v>
                </c:pt>
                <c:pt idx="4592">
                  <c:v>4603</c:v>
                </c:pt>
                <c:pt idx="4593">
                  <c:v>4604</c:v>
                </c:pt>
                <c:pt idx="4594">
                  <c:v>4605</c:v>
                </c:pt>
                <c:pt idx="4595">
                  <c:v>4606</c:v>
                </c:pt>
                <c:pt idx="4596">
                  <c:v>4607</c:v>
                </c:pt>
                <c:pt idx="4597">
                  <c:v>4608</c:v>
                </c:pt>
                <c:pt idx="4598">
                  <c:v>4609</c:v>
                </c:pt>
                <c:pt idx="4599">
                  <c:v>4610</c:v>
                </c:pt>
                <c:pt idx="4600">
                  <c:v>4611</c:v>
                </c:pt>
                <c:pt idx="4601">
                  <c:v>4612</c:v>
                </c:pt>
                <c:pt idx="4602">
                  <c:v>4613</c:v>
                </c:pt>
                <c:pt idx="4603">
                  <c:v>4614</c:v>
                </c:pt>
                <c:pt idx="4604">
                  <c:v>4615</c:v>
                </c:pt>
                <c:pt idx="4605">
                  <c:v>4616</c:v>
                </c:pt>
                <c:pt idx="4606">
                  <c:v>4617</c:v>
                </c:pt>
                <c:pt idx="4607">
                  <c:v>4618</c:v>
                </c:pt>
                <c:pt idx="4608">
                  <c:v>4619</c:v>
                </c:pt>
                <c:pt idx="4609">
                  <c:v>4620</c:v>
                </c:pt>
                <c:pt idx="4610">
                  <c:v>4621</c:v>
                </c:pt>
                <c:pt idx="4611">
                  <c:v>4622</c:v>
                </c:pt>
                <c:pt idx="4612">
                  <c:v>4623</c:v>
                </c:pt>
                <c:pt idx="4613">
                  <c:v>4624</c:v>
                </c:pt>
                <c:pt idx="4614">
                  <c:v>4625</c:v>
                </c:pt>
                <c:pt idx="4615">
                  <c:v>4626</c:v>
                </c:pt>
                <c:pt idx="4616">
                  <c:v>4627</c:v>
                </c:pt>
                <c:pt idx="4617">
                  <c:v>4628</c:v>
                </c:pt>
                <c:pt idx="4618">
                  <c:v>4629</c:v>
                </c:pt>
                <c:pt idx="4619">
                  <c:v>4630</c:v>
                </c:pt>
                <c:pt idx="4620">
                  <c:v>4631</c:v>
                </c:pt>
                <c:pt idx="4621">
                  <c:v>4632</c:v>
                </c:pt>
                <c:pt idx="4622">
                  <c:v>4633</c:v>
                </c:pt>
                <c:pt idx="4623">
                  <c:v>4634</c:v>
                </c:pt>
                <c:pt idx="4624">
                  <c:v>4635</c:v>
                </c:pt>
                <c:pt idx="4625">
                  <c:v>4636</c:v>
                </c:pt>
                <c:pt idx="4626">
                  <c:v>4637</c:v>
                </c:pt>
                <c:pt idx="4627">
                  <c:v>4638</c:v>
                </c:pt>
                <c:pt idx="4628">
                  <c:v>4639</c:v>
                </c:pt>
                <c:pt idx="4629">
                  <c:v>4640</c:v>
                </c:pt>
                <c:pt idx="4630">
                  <c:v>4641</c:v>
                </c:pt>
                <c:pt idx="4631">
                  <c:v>4642</c:v>
                </c:pt>
                <c:pt idx="4632">
                  <c:v>4643</c:v>
                </c:pt>
                <c:pt idx="4633">
                  <c:v>4644</c:v>
                </c:pt>
                <c:pt idx="4634">
                  <c:v>4645</c:v>
                </c:pt>
                <c:pt idx="4635">
                  <c:v>4646</c:v>
                </c:pt>
                <c:pt idx="4636">
                  <c:v>4647</c:v>
                </c:pt>
                <c:pt idx="4637">
                  <c:v>4648</c:v>
                </c:pt>
                <c:pt idx="4638">
                  <c:v>4649</c:v>
                </c:pt>
                <c:pt idx="4639">
                  <c:v>4650</c:v>
                </c:pt>
                <c:pt idx="4640">
                  <c:v>4651</c:v>
                </c:pt>
                <c:pt idx="4641">
                  <c:v>4652</c:v>
                </c:pt>
                <c:pt idx="4642">
                  <c:v>4653</c:v>
                </c:pt>
                <c:pt idx="4643">
                  <c:v>4654</c:v>
                </c:pt>
                <c:pt idx="4644">
                  <c:v>4655</c:v>
                </c:pt>
                <c:pt idx="4645">
                  <c:v>4656</c:v>
                </c:pt>
                <c:pt idx="4646">
                  <c:v>4657</c:v>
                </c:pt>
                <c:pt idx="4647">
                  <c:v>4658</c:v>
                </c:pt>
                <c:pt idx="4648">
                  <c:v>4659</c:v>
                </c:pt>
                <c:pt idx="4649">
                  <c:v>4660</c:v>
                </c:pt>
                <c:pt idx="4650">
                  <c:v>4661</c:v>
                </c:pt>
                <c:pt idx="4651">
                  <c:v>4662</c:v>
                </c:pt>
                <c:pt idx="4652">
                  <c:v>4663</c:v>
                </c:pt>
                <c:pt idx="4653">
                  <c:v>4664</c:v>
                </c:pt>
                <c:pt idx="4654">
                  <c:v>4665</c:v>
                </c:pt>
                <c:pt idx="4655">
                  <c:v>4666</c:v>
                </c:pt>
                <c:pt idx="4656">
                  <c:v>4667</c:v>
                </c:pt>
                <c:pt idx="4657">
                  <c:v>4668</c:v>
                </c:pt>
                <c:pt idx="4658">
                  <c:v>4669</c:v>
                </c:pt>
                <c:pt idx="4659">
                  <c:v>4670</c:v>
                </c:pt>
                <c:pt idx="4660">
                  <c:v>4671</c:v>
                </c:pt>
                <c:pt idx="4661">
                  <c:v>4672</c:v>
                </c:pt>
                <c:pt idx="4662">
                  <c:v>4673</c:v>
                </c:pt>
                <c:pt idx="4663">
                  <c:v>4674</c:v>
                </c:pt>
                <c:pt idx="4664">
                  <c:v>4675</c:v>
                </c:pt>
                <c:pt idx="4665">
                  <c:v>4676</c:v>
                </c:pt>
                <c:pt idx="4666">
                  <c:v>4677</c:v>
                </c:pt>
                <c:pt idx="4667">
                  <c:v>4678</c:v>
                </c:pt>
                <c:pt idx="4668">
                  <c:v>4679</c:v>
                </c:pt>
                <c:pt idx="4669">
                  <c:v>4680</c:v>
                </c:pt>
                <c:pt idx="4670">
                  <c:v>4681</c:v>
                </c:pt>
                <c:pt idx="4671">
                  <c:v>4682</c:v>
                </c:pt>
                <c:pt idx="4672">
                  <c:v>4683</c:v>
                </c:pt>
                <c:pt idx="4673">
                  <c:v>4684</c:v>
                </c:pt>
                <c:pt idx="4674">
                  <c:v>4685</c:v>
                </c:pt>
                <c:pt idx="4675">
                  <c:v>4686</c:v>
                </c:pt>
                <c:pt idx="4676">
                  <c:v>4687</c:v>
                </c:pt>
                <c:pt idx="4677">
                  <c:v>4688</c:v>
                </c:pt>
                <c:pt idx="4678">
                  <c:v>4689</c:v>
                </c:pt>
                <c:pt idx="4679">
                  <c:v>4690</c:v>
                </c:pt>
                <c:pt idx="4680">
                  <c:v>4691</c:v>
                </c:pt>
                <c:pt idx="4681">
                  <c:v>4692</c:v>
                </c:pt>
                <c:pt idx="4682">
                  <c:v>4693</c:v>
                </c:pt>
                <c:pt idx="4683">
                  <c:v>4694</c:v>
                </c:pt>
                <c:pt idx="4684">
                  <c:v>4695</c:v>
                </c:pt>
                <c:pt idx="4685">
                  <c:v>4696</c:v>
                </c:pt>
                <c:pt idx="4686">
                  <c:v>4697</c:v>
                </c:pt>
                <c:pt idx="4687">
                  <c:v>4698</c:v>
                </c:pt>
                <c:pt idx="4688">
                  <c:v>4699</c:v>
                </c:pt>
                <c:pt idx="4689">
                  <c:v>4700</c:v>
                </c:pt>
                <c:pt idx="4690">
                  <c:v>4701</c:v>
                </c:pt>
                <c:pt idx="4691">
                  <c:v>4702</c:v>
                </c:pt>
                <c:pt idx="4692">
                  <c:v>4703</c:v>
                </c:pt>
                <c:pt idx="4693">
                  <c:v>4704</c:v>
                </c:pt>
                <c:pt idx="4694">
                  <c:v>4705</c:v>
                </c:pt>
                <c:pt idx="4695">
                  <c:v>4706</c:v>
                </c:pt>
                <c:pt idx="4696">
                  <c:v>4707</c:v>
                </c:pt>
                <c:pt idx="4697">
                  <c:v>4708</c:v>
                </c:pt>
                <c:pt idx="4698">
                  <c:v>4709</c:v>
                </c:pt>
                <c:pt idx="4699">
                  <c:v>4710</c:v>
                </c:pt>
                <c:pt idx="4700">
                  <c:v>4711</c:v>
                </c:pt>
                <c:pt idx="4701">
                  <c:v>4712</c:v>
                </c:pt>
                <c:pt idx="4702">
                  <c:v>4713</c:v>
                </c:pt>
                <c:pt idx="4703">
                  <c:v>4714</c:v>
                </c:pt>
                <c:pt idx="4704">
                  <c:v>4715</c:v>
                </c:pt>
                <c:pt idx="4705">
                  <c:v>4716</c:v>
                </c:pt>
                <c:pt idx="4706">
                  <c:v>4717</c:v>
                </c:pt>
                <c:pt idx="4707">
                  <c:v>4718</c:v>
                </c:pt>
                <c:pt idx="4708">
                  <c:v>4719</c:v>
                </c:pt>
                <c:pt idx="4709">
                  <c:v>4720</c:v>
                </c:pt>
                <c:pt idx="4710">
                  <c:v>4721</c:v>
                </c:pt>
                <c:pt idx="4711">
                  <c:v>4722</c:v>
                </c:pt>
                <c:pt idx="4712">
                  <c:v>4723</c:v>
                </c:pt>
                <c:pt idx="4713">
                  <c:v>4724</c:v>
                </c:pt>
                <c:pt idx="4714">
                  <c:v>4725</c:v>
                </c:pt>
                <c:pt idx="4715">
                  <c:v>4726</c:v>
                </c:pt>
                <c:pt idx="4716">
                  <c:v>4727</c:v>
                </c:pt>
                <c:pt idx="4717">
                  <c:v>4728</c:v>
                </c:pt>
                <c:pt idx="4718">
                  <c:v>4729</c:v>
                </c:pt>
                <c:pt idx="4719">
                  <c:v>4730</c:v>
                </c:pt>
                <c:pt idx="4720">
                  <c:v>4731</c:v>
                </c:pt>
                <c:pt idx="4721">
                  <c:v>4732</c:v>
                </c:pt>
                <c:pt idx="4722">
                  <c:v>4733</c:v>
                </c:pt>
                <c:pt idx="4723">
                  <c:v>4734</c:v>
                </c:pt>
                <c:pt idx="4724">
                  <c:v>4735</c:v>
                </c:pt>
                <c:pt idx="4725">
                  <c:v>4736</c:v>
                </c:pt>
                <c:pt idx="4726">
                  <c:v>4737</c:v>
                </c:pt>
                <c:pt idx="4727">
                  <c:v>4738</c:v>
                </c:pt>
                <c:pt idx="4728">
                  <c:v>4739</c:v>
                </c:pt>
                <c:pt idx="4729">
                  <c:v>4740</c:v>
                </c:pt>
                <c:pt idx="4730">
                  <c:v>4741</c:v>
                </c:pt>
                <c:pt idx="4731">
                  <c:v>4742</c:v>
                </c:pt>
                <c:pt idx="4732">
                  <c:v>4743</c:v>
                </c:pt>
                <c:pt idx="4733">
                  <c:v>4744</c:v>
                </c:pt>
                <c:pt idx="4734">
                  <c:v>4745</c:v>
                </c:pt>
                <c:pt idx="4735">
                  <c:v>4746</c:v>
                </c:pt>
                <c:pt idx="4736">
                  <c:v>4747</c:v>
                </c:pt>
                <c:pt idx="4737">
                  <c:v>4748</c:v>
                </c:pt>
                <c:pt idx="4738">
                  <c:v>4749</c:v>
                </c:pt>
                <c:pt idx="4739">
                  <c:v>4750</c:v>
                </c:pt>
                <c:pt idx="4740">
                  <c:v>4751</c:v>
                </c:pt>
                <c:pt idx="4741">
                  <c:v>4752</c:v>
                </c:pt>
                <c:pt idx="4742">
                  <c:v>4753</c:v>
                </c:pt>
                <c:pt idx="4743">
                  <c:v>4754</c:v>
                </c:pt>
                <c:pt idx="4744">
                  <c:v>4755</c:v>
                </c:pt>
                <c:pt idx="4745">
                  <c:v>4756</c:v>
                </c:pt>
                <c:pt idx="4746">
                  <c:v>4757</c:v>
                </c:pt>
                <c:pt idx="4747">
                  <c:v>4758</c:v>
                </c:pt>
                <c:pt idx="4748">
                  <c:v>4759</c:v>
                </c:pt>
                <c:pt idx="4749">
                  <c:v>4760</c:v>
                </c:pt>
                <c:pt idx="4750">
                  <c:v>4761</c:v>
                </c:pt>
                <c:pt idx="4751">
                  <c:v>4762</c:v>
                </c:pt>
                <c:pt idx="4752">
                  <c:v>4763</c:v>
                </c:pt>
                <c:pt idx="4753">
                  <c:v>4764</c:v>
                </c:pt>
                <c:pt idx="4754">
                  <c:v>4765</c:v>
                </c:pt>
                <c:pt idx="4755">
                  <c:v>4766</c:v>
                </c:pt>
                <c:pt idx="4756">
                  <c:v>4767</c:v>
                </c:pt>
                <c:pt idx="4757">
                  <c:v>4768</c:v>
                </c:pt>
                <c:pt idx="4758">
                  <c:v>4769</c:v>
                </c:pt>
                <c:pt idx="4759">
                  <c:v>4770</c:v>
                </c:pt>
                <c:pt idx="4760">
                  <c:v>4771</c:v>
                </c:pt>
                <c:pt idx="4761">
                  <c:v>4772</c:v>
                </c:pt>
                <c:pt idx="4762">
                  <c:v>4773</c:v>
                </c:pt>
                <c:pt idx="4763">
                  <c:v>4774</c:v>
                </c:pt>
                <c:pt idx="4764">
                  <c:v>4775</c:v>
                </c:pt>
                <c:pt idx="4765">
                  <c:v>4776</c:v>
                </c:pt>
                <c:pt idx="4766">
                  <c:v>4777</c:v>
                </c:pt>
                <c:pt idx="4767">
                  <c:v>4778</c:v>
                </c:pt>
                <c:pt idx="4768">
                  <c:v>4779</c:v>
                </c:pt>
                <c:pt idx="4769">
                  <c:v>4780</c:v>
                </c:pt>
                <c:pt idx="4770">
                  <c:v>4781</c:v>
                </c:pt>
                <c:pt idx="4771">
                  <c:v>4782</c:v>
                </c:pt>
                <c:pt idx="4772">
                  <c:v>4783</c:v>
                </c:pt>
                <c:pt idx="4773">
                  <c:v>4784</c:v>
                </c:pt>
                <c:pt idx="4774">
                  <c:v>4785</c:v>
                </c:pt>
                <c:pt idx="4775">
                  <c:v>4786</c:v>
                </c:pt>
                <c:pt idx="4776">
                  <c:v>4787</c:v>
                </c:pt>
                <c:pt idx="4777">
                  <c:v>4788</c:v>
                </c:pt>
                <c:pt idx="4778">
                  <c:v>4789</c:v>
                </c:pt>
                <c:pt idx="4779">
                  <c:v>4790</c:v>
                </c:pt>
                <c:pt idx="4780">
                  <c:v>4791</c:v>
                </c:pt>
                <c:pt idx="4781">
                  <c:v>4792</c:v>
                </c:pt>
                <c:pt idx="4782">
                  <c:v>4793</c:v>
                </c:pt>
                <c:pt idx="4783">
                  <c:v>4794</c:v>
                </c:pt>
                <c:pt idx="4784">
                  <c:v>4795</c:v>
                </c:pt>
                <c:pt idx="4785">
                  <c:v>4796</c:v>
                </c:pt>
                <c:pt idx="4786">
                  <c:v>4797</c:v>
                </c:pt>
                <c:pt idx="4787">
                  <c:v>4798</c:v>
                </c:pt>
                <c:pt idx="4788">
                  <c:v>4799</c:v>
                </c:pt>
                <c:pt idx="4789">
                  <c:v>4800</c:v>
                </c:pt>
                <c:pt idx="4790">
                  <c:v>4801</c:v>
                </c:pt>
                <c:pt idx="4791">
                  <c:v>4802</c:v>
                </c:pt>
                <c:pt idx="4792">
                  <c:v>4803</c:v>
                </c:pt>
                <c:pt idx="4793">
                  <c:v>4804</c:v>
                </c:pt>
                <c:pt idx="4794">
                  <c:v>4805</c:v>
                </c:pt>
                <c:pt idx="4795">
                  <c:v>4806</c:v>
                </c:pt>
                <c:pt idx="4796">
                  <c:v>4807</c:v>
                </c:pt>
                <c:pt idx="4797">
                  <c:v>4808</c:v>
                </c:pt>
                <c:pt idx="4798">
                  <c:v>4809</c:v>
                </c:pt>
                <c:pt idx="4799">
                  <c:v>4810</c:v>
                </c:pt>
                <c:pt idx="4800">
                  <c:v>4811</c:v>
                </c:pt>
                <c:pt idx="4801">
                  <c:v>4812</c:v>
                </c:pt>
                <c:pt idx="4802">
                  <c:v>4813</c:v>
                </c:pt>
                <c:pt idx="4803">
                  <c:v>4814</c:v>
                </c:pt>
                <c:pt idx="4804">
                  <c:v>4815</c:v>
                </c:pt>
                <c:pt idx="4805">
                  <c:v>4816</c:v>
                </c:pt>
                <c:pt idx="4806">
                  <c:v>4817</c:v>
                </c:pt>
                <c:pt idx="4807">
                  <c:v>4818</c:v>
                </c:pt>
                <c:pt idx="4808">
                  <c:v>4819</c:v>
                </c:pt>
                <c:pt idx="4809">
                  <c:v>4820</c:v>
                </c:pt>
                <c:pt idx="4810">
                  <c:v>4821</c:v>
                </c:pt>
                <c:pt idx="4811">
                  <c:v>4822</c:v>
                </c:pt>
                <c:pt idx="4812">
                  <c:v>4823</c:v>
                </c:pt>
                <c:pt idx="4813">
                  <c:v>4824</c:v>
                </c:pt>
                <c:pt idx="4814">
                  <c:v>4825</c:v>
                </c:pt>
                <c:pt idx="4815">
                  <c:v>4826</c:v>
                </c:pt>
                <c:pt idx="4816">
                  <c:v>4827</c:v>
                </c:pt>
                <c:pt idx="4817">
                  <c:v>4828</c:v>
                </c:pt>
                <c:pt idx="4818">
                  <c:v>4829</c:v>
                </c:pt>
                <c:pt idx="4819">
                  <c:v>4830</c:v>
                </c:pt>
                <c:pt idx="4820">
                  <c:v>4831</c:v>
                </c:pt>
                <c:pt idx="4821">
                  <c:v>4832</c:v>
                </c:pt>
                <c:pt idx="4822">
                  <c:v>4833</c:v>
                </c:pt>
                <c:pt idx="4823">
                  <c:v>4834</c:v>
                </c:pt>
                <c:pt idx="4824">
                  <c:v>4835</c:v>
                </c:pt>
                <c:pt idx="4825">
                  <c:v>4836</c:v>
                </c:pt>
                <c:pt idx="4826">
                  <c:v>4837</c:v>
                </c:pt>
                <c:pt idx="4827">
                  <c:v>4838</c:v>
                </c:pt>
                <c:pt idx="4828">
                  <c:v>4839</c:v>
                </c:pt>
                <c:pt idx="4829">
                  <c:v>4840</c:v>
                </c:pt>
                <c:pt idx="4830">
                  <c:v>4841</c:v>
                </c:pt>
                <c:pt idx="4831">
                  <c:v>4842</c:v>
                </c:pt>
                <c:pt idx="4832">
                  <c:v>4843</c:v>
                </c:pt>
                <c:pt idx="4833">
                  <c:v>4844</c:v>
                </c:pt>
                <c:pt idx="4834">
                  <c:v>4845</c:v>
                </c:pt>
                <c:pt idx="4835">
                  <c:v>4846</c:v>
                </c:pt>
                <c:pt idx="4836">
                  <c:v>4847</c:v>
                </c:pt>
                <c:pt idx="4837">
                  <c:v>4848</c:v>
                </c:pt>
                <c:pt idx="4838">
                  <c:v>4849</c:v>
                </c:pt>
                <c:pt idx="4839">
                  <c:v>4850</c:v>
                </c:pt>
                <c:pt idx="4840">
                  <c:v>4851</c:v>
                </c:pt>
                <c:pt idx="4841">
                  <c:v>4852</c:v>
                </c:pt>
                <c:pt idx="4842">
                  <c:v>4853</c:v>
                </c:pt>
                <c:pt idx="4843">
                  <c:v>4854</c:v>
                </c:pt>
                <c:pt idx="4844">
                  <c:v>4855</c:v>
                </c:pt>
                <c:pt idx="4845">
                  <c:v>4856</c:v>
                </c:pt>
                <c:pt idx="4846">
                  <c:v>4857</c:v>
                </c:pt>
                <c:pt idx="4847">
                  <c:v>4858</c:v>
                </c:pt>
                <c:pt idx="4848">
                  <c:v>4859</c:v>
                </c:pt>
                <c:pt idx="4849">
                  <c:v>4860</c:v>
                </c:pt>
                <c:pt idx="4850">
                  <c:v>4861</c:v>
                </c:pt>
                <c:pt idx="4851">
                  <c:v>4862</c:v>
                </c:pt>
                <c:pt idx="4852">
                  <c:v>4863</c:v>
                </c:pt>
                <c:pt idx="4853">
                  <c:v>4864</c:v>
                </c:pt>
                <c:pt idx="4854">
                  <c:v>4865</c:v>
                </c:pt>
                <c:pt idx="4855">
                  <c:v>4866</c:v>
                </c:pt>
                <c:pt idx="4856">
                  <c:v>4867</c:v>
                </c:pt>
                <c:pt idx="4857">
                  <c:v>4868</c:v>
                </c:pt>
                <c:pt idx="4858">
                  <c:v>4869</c:v>
                </c:pt>
                <c:pt idx="4859">
                  <c:v>4870</c:v>
                </c:pt>
                <c:pt idx="4860">
                  <c:v>4871</c:v>
                </c:pt>
                <c:pt idx="4861">
                  <c:v>4872</c:v>
                </c:pt>
                <c:pt idx="4862">
                  <c:v>4873</c:v>
                </c:pt>
                <c:pt idx="4863">
                  <c:v>4874</c:v>
                </c:pt>
                <c:pt idx="4864">
                  <c:v>4875</c:v>
                </c:pt>
                <c:pt idx="4865">
                  <c:v>4876</c:v>
                </c:pt>
                <c:pt idx="4866">
                  <c:v>4877</c:v>
                </c:pt>
                <c:pt idx="4867">
                  <c:v>4878</c:v>
                </c:pt>
                <c:pt idx="4868">
                  <c:v>4879</c:v>
                </c:pt>
                <c:pt idx="4869">
                  <c:v>4880</c:v>
                </c:pt>
                <c:pt idx="4870">
                  <c:v>4881</c:v>
                </c:pt>
                <c:pt idx="4871">
                  <c:v>4882</c:v>
                </c:pt>
                <c:pt idx="4872">
                  <c:v>4883</c:v>
                </c:pt>
                <c:pt idx="4873">
                  <c:v>4884</c:v>
                </c:pt>
                <c:pt idx="4874">
                  <c:v>4885</c:v>
                </c:pt>
                <c:pt idx="4875">
                  <c:v>4886</c:v>
                </c:pt>
                <c:pt idx="4876">
                  <c:v>4887</c:v>
                </c:pt>
                <c:pt idx="4877">
                  <c:v>4888</c:v>
                </c:pt>
                <c:pt idx="4878">
                  <c:v>4889</c:v>
                </c:pt>
                <c:pt idx="4879">
                  <c:v>4890</c:v>
                </c:pt>
                <c:pt idx="4880">
                  <c:v>4891</c:v>
                </c:pt>
                <c:pt idx="4881">
                  <c:v>4892</c:v>
                </c:pt>
                <c:pt idx="4882">
                  <c:v>4893</c:v>
                </c:pt>
                <c:pt idx="4883">
                  <c:v>4894</c:v>
                </c:pt>
                <c:pt idx="4884">
                  <c:v>4895</c:v>
                </c:pt>
                <c:pt idx="4885">
                  <c:v>4896</c:v>
                </c:pt>
                <c:pt idx="4886">
                  <c:v>4897</c:v>
                </c:pt>
                <c:pt idx="4887">
                  <c:v>4898</c:v>
                </c:pt>
                <c:pt idx="4888">
                  <c:v>4899</c:v>
                </c:pt>
                <c:pt idx="4889">
                  <c:v>4900</c:v>
                </c:pt>
                <c:pt idx="4890">
                  <c:v>4901</c:v>
                </c:pt>
                <c:pt idx="4891">
                  <c:v>4902</c:v>
                </c:pt>
                <c:pt idx="4892">
                  <c:v>4903</c:v>
                </c:pt>
                <c:pt idx="4893">
                  <c:v>4904</c:v>
                </c:pt>
                <c:pt idx="4894">
                  <c:v>4905</c:v>
                </c:pt>
                <c:pt idx="4895">
                  <c:v>4906</c:v>
                </c:pt>
                <c:pt idx="4896">
                  <c:v>4907</c:v>
                </c:pt>
                <c:pt idx="4897">
                  <c:v>4908</c:v>
                </c:pt>
                <c:pt idx="4898">
                  <c:v>4909</c:v>
                </c:pt>
                <c:pt idx="4899">
                  <c:v>4910</c:v>
                </c:pt>
                <c:pt idx="4900">
                  <c:v>4911</c:v>
                </c:pt>
                <c:pt idx="4901">
                  <c:v>4912</c:v>
                </c:pt>
                <c:pt idx="4902">
                  <c:v>4913</c:v>
                </c:pt>
                <c:pt idx="4903">
                  <c:v>4914</c:v>
                </c:pt>
                <c:pt idx="4904">
                  <c:v>4915</c:v>
                </c:pt>
                <c:pt idx="4905">
                  <c:v>4916</c:v>
                </c:pt>
                <c:pt idx="4906">
                  <c:v>4917</c:v>
                </c:pt>
                <c:pt idx="4907">
                  <c:v>4918</c:v>
                </c:pt>
                <c:pt idx="4908">
                  <c:v>4919</c:v>
                </c:pt>
                <c:pt idx="4909">
                  <c:v>4920</c:v>
                </c:pt>
                <c:pt idx="4910">
                  <c:v>4921</c:v>
                </c:pt>
                <c:pt idx="4911">
                  <c:v>4922</c:v>
                </c:pt>
                <c:pt idx="4912">
                  <c:v>4923</c:v>
                </c:pt>
                <c:pt idx="4913">
                  <c:v>4924</c:v>
                </c:pt>
                <c:pt idx="4914">
                  <c:v>4925</c:v>
                </c:pt>
                <c:pt idx="4915">
                  <c:v>4926</c:v>
                </c:pt>
                <c:pt idx="4916">
                  <c:v>4927</c:v>
                </c:pt>
                <c:pt idx="4917">
                  <c:v>4928</c:v>
                </c:pt>
                <c:pt idx="4918">
                  <c:v>4929</c:v>
                </c:pt>
                <c:pt idx="4919">
                  <c:v>4930</c:v>
                </c:pt>
                <c:pt idx="4920">
                  <c:v>4931</c:v>
                </c:pt>
                <c:pt idx="4921">
                  <c:v>4932</c:v>
                </c:pt>
                <c:pt idx="4922">
                  <c:v>4933</c:v>
                </c:pt>
                <c:pt idx="4923">
                  <c:v>4934</c:v>
                </c:pt>
                <c:pt idx="4924">
                  <c:v>4935</c:v>
                </c:pt>
                <c:pt idx="4925">
                  <c:v>4936</c:v>
                </c:pt>
                <c:pt idx="4926">
                  <c:v>4937</c:v>
                </c:pt>
                <c:pt idx="4927">
                  <c:v>4938</c:v>
                </c:pt>
                <c:pt idx="4928">
                  <c:v>4939</c:v>
                </c:pt>
                <c:pt idx="4929">
                  <c:v>4940</c:v>
                </c:pt>
                <c:pt idx="4930">
                  <c:v>4941</c:v>
                </c:pt>
                <c:pt idx="4931">
                  <c:v>4942</c:v>
                </c:pt>
                <c:pt idx="4932">
                  <c:v>4943</c:v>
                </c:pt>
                <c:pt idx="4933">
                  <c:v>4944</c:v>
                </c:pt>
                <c:pt idx="4934">
                  <c:v>4945</c:v>
                </c:pt>
                <c:pt idx="4935">
                  <c:v>4946</c:v>
                </c:pt>
                <c:pt idx="4936">
                  <c:v>4947</c:v>
                </c:pt>
                <c:pt idx="4937">
                  <c:v>4948</c:v>
                </c:pt>
                <c:pt idx="4938">
                  <c:v>4949</c:v>
                </c:pt>
                <c:pt idx="4939">
                  <c:v>4950</c:v>
                </c:pt>
                <c:pt idx="4940">
                  <c:v>4951</c:v>
                </c:pt>
                <c:pt idx="4941">
                  <c:v>4952</c:v>
                </c:pt>
                <c:pt idx="4942">
                  <c:v>4953</c:v>
                </c:pt>
                <c:pt idx="4943">
                  <c:v>4954</c:v>
                </c:pt>
                <c:pt idx="4944">
                  <c:v>4955</c:v>
                </c:pt>
                <c:pt idx="4945">
                  <c:v>4956</c:v>
                </c:pt>
                <c:pt idx="4946">
                  <c:v>4957</c:v>
                </c:pt>
                <c:pt idx="4947">
                  <c:v>4958</c:v>
                </c:pt>
                <c:pt idx="4948">
                  <c:v>4959</c:v>
                </c:pt>
                <c:pt idx="4949">
                  <c:v>4960</c:v>
                </c:pt>
                <c:pt idx="4950">
                  <c:v>4961</c:v>
                </c:pt>
                <c:pt idx="4951">
                  <c:v>4962</c:v>
                </c:pt>
                <c:pt idx="4952">
                  <c:v>4963</c:v>
                </c:pt>
                <c:pt idx="4953">
                  <c:v>4964</c:v>
                </c:pt>
                <c:pt idx="4954">
                  <c:v>4965</c:v>
                </c:pt>
                <c:pt idx="4955">
                  <c:v>4966</c:v>
                </c:pt>
                <c:pt idx="4956">
                  <c:v>4967</c:v>
                </c:pt>
                <c:pt idx="4957">
                  <c:v>4968</c:v>
                </c:pt>
                <c:pt idx="4958">
                  <c:v>4969</c:v>
                </c:pt>
                <c:pt idx="4959">
                  <c:v>4970</c:v>
                </c:pt>
                <c:pt idx="4960">
                  <c:v>4971</c:v>
                </c:pt>
                <c:pt idx="4961">
                  <c:v>4972</c:v>
                </c:pt>
                <c:pt idx="4962">
                  <c:v>4973</c:v>
                </c:pt>
                <c:pt idx="4963">
                  <c:v>4974</c:v>
                </c:pt>
                <c:pt idx="4964">
                  <c:v>4975</c:v>
                </c:pt>
                <c:pt idx="4965">
                  <c:v>4976</c:v>
                </c:pt>
                <c:pt idx="4966">
                  <c:v>4977</c:v>
                </c:pt>
                <c:pt idx="4967">
                  <c:v>4978</c:v>
                </c:pt>
                <c:pt idx="4968">
                  <c:v>4979</c:v>
                </c:pt>
                <c:pt idx="4969">
                  <c:v>4980</c:v>
                </c:pt>
                <c:pt idx="4970">
                  <c:v>4981</c:v>
                </c:pt>
                <c:pt idx="4971">
                  <c:v>4982</c:v>
                </c:pt>
                <c:pt idx="4972">
                  <c:v>4983</c:v>
                </c:pt>
                <c:pt idx="4973">
                  <c:v>4984</c:v>
                </c:pt>
                <c:pt idx="4974">
                  <c:v>4985</c:v>
                </c:pt>
                <c:pt idx="4975">
                  <c:v>4986</c:v>
                </c:pt>
                <c:pt idx="4976">
                  <c:v>4987</c:v>
                </c:pt>
                <c:pt idx="4977">
                  <c:v>4988</c:v>
                </c:pt>
                <c:pt idx="4978">
                  <c:v>4989</c:v>
                </c:pt>
                <c:pt idx="4979">
                  <c:v>4990</c:v>
                </c:pt>
                <c:pt idx="4980">
                  <c:v>4991</c:v>
                </c:pt>
                <c:pt idx="4981">
                  <c:v>4992</c:v>
                </c:pt>
                <c:pt idx="4982">
                  <c:v>4993</c:v>
                </c:pt>
                <c:pt idx="4983">
                  <c:v>4994</c:v>
                </c:pt>
                <c:pt idx="4984">
                  <c:v>4995</c:v>
                </c:pt>
                <c:pt idx="4985">
                  <c:v>4996</c:v>
                </c:pt>
                <c:pt idx="4986">
                  <c:v>4997</c:v>
                </c:pt>
                <c:pt idx="4987">
                  <c:v>4998</c:v>
                </c:pt>
                <c:pt idx="4988">
                  <c:v>4999</c:v>
                </c:pt>
                <c:pt idx="4989">
                  <c:v>5000</c:v>
                </c:pt>
                <c:pt idx="4990">
                  <c:v>5001</c:v>
                </c:pt>
                <c:pt idx="4991">
                  <c:v>5002</c:v>
                </c:pt>
                <c:pt idx="4992">
                  <c:v>5003</c:v>
                </c:pt>
                <c:pt idx="4993">
                  <c:v>5004</c:v>
                </c:pt>
                <c:pt idx="4994">
                  <c:v>5005</c:v>
                </c:pt>
                <c:pt idx="4995">
                  <c:v>5006</c:v>
                </c:pt>
                <c:pt idx="4996">
                  <c:v>5007</c:v>
                </c:pt>
                <c:pt idx="4997">
                  <c:v>5008</c:v>
                </c:pt>
                <c:pt idx="4998">
                  <c:v>5009</c:v>
                </c:pt>
                <c:pt idx="4999">
                  <c:v>5010</c:v>
                </c:pt>
                <c:pt idx="5000">
                  <c:v>5011</c:v>
                </c:pt>
                <c:pt idx="5001">
                  <c:v>5012</c:v>
                </c:pt>
                <c:pt idx="5002">
                  <c:v>5013</c:v>
                </c:pt>
                <c:pt idx="5003">
                  <c:v>5014</c:v>
                </c:pt>
                <c:pt idx="5004">
                  <c:v>5015</c:v>
                </c:pt>
                <c:pt idx="5005">
                  <c:v>5016</c:v>
                </c:pt>
                <c:pt idx="5006">
                  <c:v>5017</c:v>
                </c:pt>
                <c:pt idx="5007">
                  <c:v>5018</c:v>
                </c:pt>
                <c:pt idx="5008">
                  <c:v>5019</c:v>
                </c:pt>
                <c:pt idx="5009">
                  <c:v>5020</c:v>
                </c:pt>
                <c:pt idx="5010">
                  <c:v>5021</c:v>
                </c:pt>
                <c:pt idx="5011">
                  <c:v>5022</c:v>
                </c:pt>
                <c:pt idx="5012">
                  <c:v>5023</c:v>
                </c:pt>
                <c:pt idx="5013">
                  <c:v>5024</c:v>
                </c:pt>
                <c:pt idx="5014">
                  <c:v>5025</c:v>
                </c:pt>
                <c:pt idx="5015">
                  <c:v>5026</c:v>
                </c:pt>
                <c:pt idx="5016">
                  <c:v>5027</c:v>
                </c:pt>
                <c:pt idx="5017">
                  <c:v>5028</c:v>
                </c:pt>
                <c:pt idx="5018">
                  <c:v>5029</c:v>
                </c:pt>
                <c:pt idx="5019">
                  <c:v>5030</c:v>
                </c:pt>
                <c:pt idx="5020">
                  <c:v>5031</c:v>
                </c:pt>
                <c:pt idx="5021">
                  <c:v>5032</c:v>
                </c:pt>
                <c:pt idx="5022">
                  <c:v>5033</c:v>
                </c:pt>
                <c:pt idx="5023">
                  <c:v>5034</c:v>
                </c:pt>
                <c:pt idx="5024">
                  <c:v>5035</c:v>
                </c:pt>
                <c:pt idx="5025">
                  <c:v>5036</c:v>
                </c:pt>
                <c:pt idx="5026">
                  <c:v>5037</c:v>
                </c:pt>
                <c:pt idx="5027">
                  <c:v>5038</c:v>
                </c:pt>
                <c:pt idx="5028">
                  <c:v>5039</c:v>
                </c:pt>
                <c:pt idx="5029">
                  <c:v>5040</c:v>
                </c:pt>
                <c:pt idx="5030">
                  <c:v>5041</c:v>
                </c:pt>
                <c:pt idx="5031">
                  <c:v>5042</c:v>
                </c:pt>
                <c:pt idx="5032">
                  <c:v>5043</c:v>
                </c:pt>
                <c:pt idx="5033">
                  <c:v>5044</c:v>
                </c:pt>
                <c:pt idx="5034">
                  <c:v>5045</c:v>
                </c:pt>
                <c:pt idx="5035">
                  <c:v>5046</c:v>
                </c:pt>
                <c:pt idx="5036">
                  <c:v>5047</c:v>
                </c:pt>
                <c:pt idx="5037">
                  <c:v>5048</c:v>
                </c:pt>
                <c:pt idx="5038">
                  <c:v>5049</c:v>
                </c:pt>
                <c:pt idx="5039">
                  <c:v>5050</c:v>
                </c:pt>
                <c:pt idx="5040">
                  <c:v>5051</c:v>
                </c:pt>
                <c:pt idx="5041">
                  <c:v>5052</c:v>
                </c:pt>
                <c:pt idx="5042">
                  <c:v>5053</c:v>
                </c:pt>
                <c:pt idx="5043">
                  <c:v>5054</c:v>
                </c:pt>
                <c:pt idx="5044">
                  <c:v>5055</c:v>
                </c:pt>
                <c:pt idx="5045">
                  <c:v>5056</c:v>
                </c:pt>
                <c:pt idx="5046">
                  <c:v>5057</c:v>
                </c:pt>
                <c:pt idx="5047">
                  <c:v>5058</c:v>
                </c:pt>
                <c:pt idx="5048">
                  <c:v>5059</c:v>
                </c:pt>
                <c:pt idx="5049">
                  <c:v>5060</c:v>
                </c:pt>
                <c:pt idx="5050">
                  <c:v>5061</c:v>
                </c:pt>
                <c:pt idx="5051">
                  <c:v>5062</c:v>
                </c:pt>
                <c:pt idx="5052">
                  <c:v>5063</c:v>
                </c:pt>
                <c:pt idx="5053">
                  <c:v>5064</c:v>
                </c:pt>
                <c:pt idx="5054">
                  <c:v>5065</c:v>
                </c:pt>
                <c:pt idx="5055">
                  <c:v>5066</c:v>
                </c:pt>
                <c:pt idx="5056">
                  <c:v>5067</c:v>
                </c:pt>
                <c:pt idx="5057">
                  <c:v>5068</c:v>
                </c:pt>
                <c:pt idx="5058">
                  <c:v>5069</c:v>
                </c:pt>
                <c:pt idx="5059">
                  <c:v>5070</c:v>
                </c:pt>
                <c:pt idx="5060">
                  <c:v>5071</c:v>
                </c:pt>
                <c:pt idx="5061">
                  <c:v>5072</c:v>
                </c:pt>
                <c:pt idx="5062">
                  <c:v>5073</c:v>
                </c:pt>
                <c:pt idx="5063">
                  <c:v>5074</c:v>
                </c:pt>
                <c:pt idx="5064">
                  <c:v>5075</c:v>
                </c:pt>
                <c:pt idx="5065">
                  <c:v>5076</c:v>
                </c:pt>
                <c:pt idx="5066">
                  <c:v>5077</c:v>
                </c:pt>
                <c:pt idx="5067">
                  <c:v>5078</c:v>
                </c:pt>
                <c:pt idx="5068">
                  <c:v>5079</c:v>
                </c:pt>
                <c:pt idx="5069">
                  <c:v>5080</c:v>
                </c:pt>
                <c:pt idx="5070">
                  <c:v>5081</c:v>
                </c:pt>
                <c:pt idx="5071">
                  <c:v>5082</c:v>
                </c:pt>
                <c:pt idx="5072">
                  <c:v>5083</c:v>
                </c:pt>
                <c:pt idx="5073">
                  <c:v>5084</c:v>
                </c:pt>
                <c:pt idx="5074">
                  <c:v>5085</c:v>
                </c:pt>
                <c:pt idx="5075">
                  <c:v>5086</c:v>
                </c:pt>
                <c:pt idx="5076">
                  <c:v>5087</c:v>
                </c:pt>
                <c:pt idx="5077">
                  <c:v>5088</c:v>
                </c:pt>
                <c:pt idx="5078">
                  <c:v>5089</c:v>
                </c:pt>
                <c:pt idx="5079">
                  <c:v>5090</c:v>
                </c:pt>
                <c:pt idx="5080">
                  <c:v>5091</c:v>
                </c:pt>
                <c:pt idx="5081">
                  <c:v>5092</c:v>
                </c:pt>
                <c:pt idx="5082">
                  <c:v>5093</c:v>
                </c:pt>
                <c:pt idx="5083">
                  <c:v>5094</c:v>
                </c:pt>
                <c:pt idx="5084">
                  <c:v>5095</c:v>
                </c:pt>
                <c:pt idx="5085">
                  <c:v>5096</c:v>
                </c:pt>
                <c:pt idx="5086">
                  <c:v>5097</c:v>
                </c:pt>
                <c:pt idx="5087">
                  <c:v>5098</c:v>
                </c:pt>
                <c:pt idx="5088">
                  <c:v>5099</c:v>
                </c:pt>
                <c:pt idx="5089">
                  <c:v>5100</c:v>
                </c:pt>
                <c:pt idx="5090">
                  <c:v>5101</c:v>
                </c:pt>
                <c:pt idx="5091">
                  <c:v>5102</c:v>
                </c:pt>
                <c:pt idx="5092">
                  <c:v>5103</c:v>
                </c:pt>
                <c:pt idx="5093">
                  <c:v>5104</c:v>
                </c:pt>
                <c:pt idx="5094">
                  <c:v>5105</c:v>
                </c:pt>
                <c:pt idx="5095">
                  <c:v>5106</c:v>
                </c:pt>
                <c:pt idx="5096">
                  <c:v>5107</c:v>
                </c:pt>
                <c:pt idx="5097">
                  <c:v>5108</c:v>
                </c:pt>
                <c:pt idx="5098">
                  <c:v>5109</c:v>
                </c:pt>
                <c:pt idx="5099">
                  <c:v>5110</c:v>
                </c:pt>
                <c:pt idx="5100">
                  <c:v>5111</c:v>
                </c:pt>
                <c:pt idx="5101">
                  <c:v>5112</c:v>
                </c:pt>
                <c:pt idx="5102">
                  <c:v>5113</c:v>
                </c:pt>
                <c:pt idx="5103">
                  <c:v>5114</c:v>
                </c:pt>
                <c:pt idx="5104">
                  <c:v>5115</c:v>
                </c:pt>
                <c:pt idx="5105">
                  <c:v>5116</c:v>
                </c:pt>
                <c:pt idx="5106">
                  <c:v>5117</c:v>
                </c:pt>
                <c:pt idx="5107">
                  <c:v>5118</c:v>
                </c:pt>
                <c:pt idx="5108">
                  <c:v>5119</c:v>
                </c:pt>
                <c:pt idx="5109">
                  <c:v>5120</c:v>
                </c:pt>
                <c:pt idx="5110">
                  <c:v>5121</c:v>
                </c:pt>
                <c:pt idx="5111">
                  <c:v>5122</c:v>
                </c:pt>
                <c:pt idx="5112">
                  <c:v>5123</c:v>
                </c:pt>
                <c:pt idx="5113">
                  <c:v>5124</c:v>
                </c:pt>
                <c:pt idx="5114">
                  <c:v>5125</c:v>
                </c:pt>
                <c:pt idx="5115">
                  <c:v>5126</c:v>
                </c:pt>
                <c:pt idx="5116">
                  <c:v>5127</c:v>
                </c:pt>
                <c:pt idx="5117">
                  <c:v>5128</c:v>
                </c:pt>
                <c:pt idx="5118">
                  <c:v>5129</c:v>
                </c:pt>
                <c:pt idx="5119">
                  <c:v>5130</c:v>
                </c:pt>
                <c:pt idx="5120">
                  <c:v>5131</c:v>
                </c:pt>
                <c:pt idx="5121">
                  <c:v>5132</c:v>
                </c:pt>
                <c:pt idx="5122">
                  <c:v>5133</c:v>
                </c:pt>
                <c:pt idx="5123">
                  <c:v>5134</c:v>
                </c:pt>
                <c:pt idx="5124">
                  <c:v>5135</c:v>
                </c:pt>
                <c:pt idx="5125">
                  <c:v>5136</c:v>
                </c:pt>
                <c:pt idx="5126">
                  <c:v>5137</c:v>
                </c:pt>
                <c:pt idx="5127">
                  <c:v>5138</c:v>
                </c:pt>
                <c:pt idx="5128">
                  <c:v>5139</c:v>
                </c:pt>
                <c:pt idx="5129">
                  <c:v>5140</c:v>
                </c:pt>
                <c:pt idx="5130">
                  <c:v>5141</c:v>
                </c:pt>
                <c:pt idx="5131">
                  <c:v>5142</c:v>
                </c:pt>
                <c:pt idx="5132">
                  <c:v>5143</c:v>
                </c:pt>
                <c:pt idx="5133">
                  <c:v>5144</c:v>
                </c:pt>
                <c:pt idx="5134">
                  <c:v>5145</c:v>
                </c:pt>
                <c:pt idx="5135">
                  <c:v>5146</c:v>
                </c:pt>
                <c:pt idx="5136">
                  <c:v>5147</c:v>
                </c:pt>
                <c:pt idx="5137">
                  <c:v>5148</c:v>
                </c:pt>
                <c:pt idx="5138">
                  <c:v>5149</c:v>
                </c:pt>
                <c:pt idx="5139">
                  <c:v>5150</c:v>
                </c:pt>
                <c:pt idx="5140">
                  <c:v>5151</c:v>
                </c:pt>
                <c:pt idx="5141">
                  <c:v>5152</c:v>
                </c:pt>
                <c:pt idx="5142">
                  <c:v>5153</c:v>
                </c:pt>
                <c:pt idx="5143">
                  <c:v>5154</c:v>
                </c:pt>
                <c:pt idx="5144">
                  <c:v>5155</c:v>
                </c:pt>
                <c:pt idx="5145">
                  <c:v>5156</c:v>
                </c:pt>
                <c:pt idx="5146">
                  <c:v>5157</c:v>
                </c:pt>
                <c:pt idx="5147">
                  <c:v>5158</c:v>
                </c:pt>
                <c:pt idx="5148">
                  <c:v>5159</c:v>
                </c:pt>
                <c:pt idx="5149">
                  <c:v>5160</c:v>
                </c:pt>
                <c:pt idx="5150">
                  <c:v>5161</c:v>
                </c:pt>
                <c:pt idx="5151">
                  <c:v>5162</c:v>
                </c:pt>
                <c:pt idx="5152">
                  <c:v>5163</c:v>
                </c:pt>
                <c:pt idx="5153">
                  <c:v>5164</c:v>
                </c:pt>
                <c:pt idx="5154">
                  <c:v>5165</c:v>
                </c:pt>
                <c:pt idx="5155">
                  <c:v>5166</c:v>
                </c:pt>
                <c:pt idx="5156">
                  <c:v>5167</c:v>
                </c:pt>
                <c:pt idx="5157">
                  <c:v>5168</c:v>
                </c:pt>
                <c:pt idx="5158">
                  <c:v>5169</c:v>
                </c:pt>
                <c:pt idx="5159">
                  <c:v>5170</c:v>
                </c:pt>
                <c:pt idx="5160">
                  <c:v>5171</c:v>
                </c:pt>
                <c:pt idx="5161">
                  <c:v>5172</c:v>
                </c:pt>
                <c:pt idx="5162">
                  <c:v>5173</c:v>
                </c:pt>
                <c:pt idx="5163">
                  <c:v>5174</c:v>
                </c:pt>
                <c:pt idx="5164">
                  <c:v>5175</c:v>
                </c:pt>
                <c:pt idx="5165">
                  <c:v>5176</c:v>
                </c:pt>
                <c:pt idx="5166">
                  <c:v>5177</c:v>
                </c:pt>
                <c:pt idx="5167">
                  <c:v>5178</c:v>
                </c:pt>
                <c:pt idx="5168">
                  <c:v>5179</c:v>
                </c:pt>
                <c:pt idx="5169">
                  <c:v>5180</c:v>
                </c:pt>
                <c:pt idx="5170">
                  <c:v>5181</c:v>
                </c:pt>
                <c:pt idx="5171">
                  <c:v>5182</c:v>
                </c:pt>
                <c:pt idx="5172">
                  <c:v>5183</c:v>
                </c:pt>
                <c:pt idx="5173">
                  <c:v>5184</c:v>
                </c:pt>
                <c:pt idx="5174">
                  <c:v>5185</c:v>
                </c:pt>
                <c:pt idx="5175">
                  <c:v>5186</c:v>
                </c:pt>
                <c:pt idx="5176">
                  <c:v>5187</c:v>
                </c:pt>
                <c:pt idx="5177">
                  <c:v>5188</c:v>
                </c:pt>
                <c:pt idx="5178">
                  <c:v>5189</c:v>
                </c:pt>
                <c:pt idx="5179">
                  <c:v>5190</c:v>
                </c:pt>
                <c:pt idx="5180">
                  <c:v>5191</c:v>
                </c:pt>
                <c:pt idx="5181">
                  <c:v>5192</c:v>
                </c:pt>
                <c:pt idx="5182">
                  <c:v>5193</c:v>
                </c:pt>
                <c:pt idx="5183">
                  <c:v>5194</c:v>
                </c:pt>
                <c:pt idx="5184">
                  <c:v>5195</c:v>
                </c:pt>
                <c:pt idx="5185">
                  <c:v>5196</c:v>
                </c:pt>
                <c:pt idx="5186">
                  <c:v>5197</c:v>
                </c:pt>
                <c:pt idx="5187">
                  <c:v>5198</c:v>
                </c:pt>
                <c:pt idx="5188">
                  <c:v>5199</c:v>
                </c:pt>
                <c:pt idx="5189">
                  <c:v>5200</c:v>
                </c:pt>
                <c:pt idx="5190">
                  <c:v>5201</c:v>
                </c:pt>
                <c:pt idx="5191">
                  <c:v>5202</c:v>
                </c:pt>
                <c:pt idx="5192">
                  <c:v>5203</c:v>
                </c:pt>
                <c:pt idx="5193">
                  <c:v>5204</c:v>
                </c:pt>
                <c:pt idx="5194">
                  <c:v>5205</c:v>
                </c:pt>
                <c:pt idx="5195">
                  <c:v>5206</c:v>
                </c:pt>
                <c:pt idx="5196">
                  <c:v>5207</c:v>
                </c:pt>
                <c:pt idx="5197">
                  <c:v>5208</c:v>
                </c:pt>
                <c:pt idx="5198">
                  <c:v>5209</c:v>
                </c:pt>
                <c:pt idx="5199">
                  <c:v>5210</c:v>
                </c:pt>
                <c:pt idx="5200">
                  <c:v>5211</c:v>
                </c:pt>
                <c:pt idx="5201">
                  <c:v>5212</c:v>
                </c:pt>
                <c:pt idx="5202">
                  <c:v>5213</c:v>
                </c:pt>
                <c:pt idx="5203">
                  <c:v>5214</c:v>
                </c:pt>
                <c:pt idx="5204">
                  <c:v>5215</c:v>
                </c:pt>
                <c:pt idx="5205">
                  <c:v>5216</c:v>
                </c:pt>
                <c:pt idx="5206">
                  <c:v>5217</c:v>
                </c:pt>
                <c:pt idx="5207">
                  <c:v>5218</c:v>
                </c:pt>
                <c:pt idx="5208">
                  <c:v>5219</c:v>
                </c:pt>
                <c:pt idx="5209">
                  <c:v>5220</c:v>
                </c:pt>
                <c:pt idx="5210">
                  <c:v>5221</c:v>
                </c:pt>
                <c:pt idx="5211">
                  <c:v>5222</c:v>
                </c:pt>
                <c:pt idx="5212">
                  <c:v>5223</c:v>
                </c:pt>
                <c:pt idx="5213">
                  <c:v>5224</c:v>
                </c:pt>
                <c:pt idx="5214">
                  <c:v>5225</c:v>
                </c:pt>
                <c:pt idx="5215">
                  <c:v>5226</c:v>
                </c:pt>
                <c:pt idx="5216">
                  <c:v>5227</c:v>
                </c:pt>
                <c:pt idx="5217">
                  <c:v>5228</c:v>
                </c:pt>
                <c:pt idx="5218">
                  <c:v>5229</c:v>
                </c:pt>
                <c:pt idx="5219">
                  <c:v>5230</c:v>
                </c:pt>
                <c:pt idx="5220">
                  <c:v>5231</c:v>
                </c:pt>
                <c:pt idx="5221">
                  <c:v>5232</c:v>
                </c:pt>
                <c:pt idx="5222">
                  <c:v>5233</c:v>
                </c:pt>
                <c:pt idx="5223">
                  <c:v>5234</c:v>
                </c:pt>
                <c:pt idx="5224">
                  <c:v>5235</c:v>
                </c:pt>
                <c:pt idx="5225">
                  <c:v>5236</c:v>
                </c:pt>
                <c:pt idx="5226">
                  <c:v>5237</c:v>
                </c:pt>
                <c:pt idx="5227">
                  <c:v>5238</c:v>
                </c:pt>
                <c:pt idx="5228">
                  <c:v>5239</c:v>
                </c:pt>
                <c:pt idx="5229">
                  <c:v>5240</c:v>
                </c:pt>
                <c:pt idx="5230">
                  <c:v>5241</c:v>
                </c:pt>
                <c:pt idx="5231">
                  <c:v>5242</c:v>
                </c:pt>
                <c:pt idx="5232">
                  <c:v>5243</c:v>
                </c:pt>
                <c:pt idx="5233">
                  <c:v>5244</c:v>
                </c:pt>
                <c:pt idx="5234">
                  <c:v>5245</c:v>
                </c:pt>
                <c:pt idx="5235">
                  <c:v>5246</c:v>
                </c:pt>
                <c:pt idx="5236">
                  <c:v>5247</c:v>
                </c:pt>
                <c:pt idx="5237">
                  <c:v>5248</c:v>
                </c:pt>
                <c:pt idx="5238">
                  <c:v>5249</c:v>
                </c:pt>
                <c:pt idx="5239">
                  <c:v>5250</c:v>
                </c:pt>
                <c:pt idx="5240">
                  <c:v>5251</c:v>
                </c:pt>
                <c:pt idx="5241">
                  <c:v>5252</c:v>
                </c:pt>
                <c:pt idx="5242">
                  <c:v>5253</c:v>
                </c:pt>
                <c:pt idx="5243">
                  <c:v>5254</c:v>
                </c:pt>
                <c:pt idx="5244">
                  <c:v>5255</c:v>
                </c:pt>
                <c:pt idx="5245">
                  <c:v>5256</c:v>
                </c:pt>
                <c:pt idx="5246">
                  <c:v>5257</c:v>
                </c:pt>
                <c:pt idx="5247">
                  <c:v>5258</c:v>
                </c:pt>
                <c:pt idx="5248">
                  <c:v>5259</c:v>
                </c:pt>
                <c:pt idx="5249">
                  <c:v>5260</c:v>
                </c:pt>
                <c:pt idx="5250">
                  <c:v>5261</c:v>
                </c:pt>
                <c:pt idx="5251">
                  <c:v>5262</c:v>
                </c:pt>
                <c:pt idx="5252">
                  <c:v>5263</c:v>
                </c:pt>
                <c:pt idx="5253">
                  <c:v>5264</c:v>
                </c:pt>
                <c:pt idx="5254">
                  <c:v>5265</c:v>
                </c:pt>
                <c:pt idx="5255">
                  <c:v>5266</c:v>
                </c:pt>
                <c:pt idx="5256">
                  <c:v>5267</c:v>
                </c:pt>
                <c:pt idx="5257">
                  <c:v>5268</c:v>
                </c:pt>
                <c:pt idx="5258">
                  <c:v>5269</c:v>
                </c:pt>
                <c:pt idx="5259">
                  <c:v>5270</c:v>
                </c:pt>
                <c:pt idx="5260">
                  <c:v>5271</c:v>
                </c:pt>
                <c:pt idx="5261">
                  <c:v>5272</c:v>
                </c:pt>
                <c:pt idx="5262">
                  <c:v>5273</c:v>
                </c:pt>
                <c:pt idx="5263">
                  <c:v>5274</c:v>
                </c:pt>
                <c:pt idx="5264">
                  <c:v>5275</c:v>
                </c:pt>
                <c:pt idx="5265">
                  <c:v>5276</c:v>
                </c:pt>
                <c:pt idx="5266">
                  <c:v>5277</c:v>
                </c:pt>
                <c:pt idx="5267">
                  <c:v>5278</c:v>
                </c:pt>
                <c:pt idx="5268">
                  <c:v>5279</c:v>
                </c:pt>
                <c:pt idx="5269">
                  <c:v>5280</c:v>
                </c:pt>
                <c:pt idx="5270">
                  <c:v>5281</c:v>
                </c:pt>
                <c:pt idx="5271">
                  <c:v>5282</c:v>
                </c:pt>
                <c:pt idx="5272">
                  <c:v>5283</c:v>
                </c:pt>
                <c:pt idx="5273">
                  <c:v>5284</c:v>
                </c:pt>
                <c:pt idx="5274">
                  <c:v>5285</c:v>
                </c:pt>
                <c:pt idx="5275">
                  <c:v>5286</c:v>
                </c:pt>
                <c:pt idx="5276">
                  <c:v>5287</c:v>
                </c:pt>
                <c:pt idx="5277">
                  <c:v>5288</c:v>
                </c:pt>
                <c:pt idx="5278">
                  <c:v>5289</c:v>
                </c:pt>
                <c:pt idx="5279">
                  <c:v>5290</c:v>
                </c:pt>
                <c:pt idx="5280">
                  <c:v>5291</c:v>
                </c:pt>
                <c:pt idx="5281">
                  <c:v>5292</c:v>
                </c:pt>
                <c:pt idx="5282">
                  <c:v>5293</c:v>
                </c:pt>
                <c:pt idx="5283">
                  <c:v>5294</c:v>
                </c:pt>
                <c:pt idx="5284">
                  <c:v>5295</c:v>
                </c:pt>
                <c:pt idx="5285">
                  <c:v>5296</c:v>
                </c:pt>
                <c:pt idx="5286">
                  <c:v>5297</c:v>
                </c:pt>
                <c:pt idx="5287">
                  <c:v>5298</c:v>
                </c:pt>
                <c:pt idx="5288">
                  <c:v>5299</c:v>
                </c:pt>
                <c:pt idx="5289">
                  <c:v>5300</c:v>
                </c:pt>
                <c:pt idx="5290">
                  <c:v>5301</c:v>
                </c:pt>
                <c:pt idx="5291">
                  <c:v>5302</c:v>
                </c:pt>
                <c:pt idx="5292">
                  <c:v>5303</c:v>
                </c:pt>
                <c:pt idx="5293">
                  <c:v>5304</c:v>
                </c:pt>
                <c:pt idx="5294">
                  <c:v>5305</c:v>
                </c:pt>
                <c:pt idx="5295">
                  <c:v>5306</c:v>
                </c:pt>
                <c:pt idx="5296">
                  <c:v>5307</c:v>
                </c:pt>
                <c:pt idx="5297">
                  <c:v>5308</c:v>
                </c:pt>
                <c:pt idx="5298">
                  <c:v>5309</c:v>
                </c:pt>
                <c:pt idx="5299">
                  <c:v>5310</c:v>
                </c:pt>
                <c:pt idx="5300">
                  <c:v>5311</c:v>
                </c:pt>
                <c:pt idx="5301">
                  <c:v>5312</c:v>
                </c:pt>
                <c:pt idx="5302">
                  <c:v>5313</c:v>
                </c:pt>
                <c:pt idx="5303">
                  <c:v>5314</c:v>
                </c:pt>
                <c:pt idx="5304">
                  <c:v>5315</c:v>
                </c:pt>
                <c:pt idx="5305">
                  <c:v>5316</c:v>
                </c:pt>
                <c:pt idx="5306">
                  <c:v>5317</c:v>
                </c:pt>
                <c:pt idx="5307">
                  <c:v>5318</c:v>
                </c:pt>
                <c:pt idx="5308">
                  <c:v>5319</c:v>
                </c:pt>
                <c:pt idx="5309">
                  <c:v>5320</c:v>
                </c:pt>
                <c:pt idx="5310">
                  <c:v>5321</c:v>
                </c:pt>
                <c:pt idx="5311">
                  <c:v>5322</c:v>
                </c:pt>
                <c:pt idx="5312">
                  <c:v>5323</c:v>
                </c:pt>
                <c:pt idx="5313">
                  <c:v>5324</c:v>
                </c:pt>
                <c:pt idx="5314">
                  <c:v>5325</c:v>
                </c:pt>
                <c:pt idx="5315">
                  <c:v>5326</c:v>
                </c:pt>
                <c:pt idx="5316">
                  <c:v>5327</c:v>
                </c:pt>
                <c:pt idx="5317">
                  <c:v>5328</c:v>
                </c:pt>
                <c:pt idx="5318">
                  <c:v>5329</c:v>
                </c:pt>
                <c:pt idx="5319">
                  <c:v>5330</c:v>
                </c:pt>
                <c:pt idx="5320">
                  <c:v>5331</c:v>
                </c:pt>
                <c:pt idx="5321">
                  <c:v>5332</c:v>
                </c:pt>
                <c:pt idx="5322">
                  <c:v>5333</c:v>
                </c:pt>
                <c:pt idx="5323">
                  <c:v>5334</c:v>
                </c:pt>
                <c:pt idx="5324">
                  <c:v>5335</c:v>
                </c:pt>
                <c:pt idx="5325">
                  <c:v>5336</c:v>
                </c:pt>
                <c:pt idx="5326">
                  <c:v>5337</c:v>
                </c:pt>
                <c:pt idx="5327">
                  <c:v>5338</c:v>
                </c:pt>
                <c:pt idx="5328">
                  <c:v>5339</c:v>
                </c:pt>
                <c:pt idx="5329">
                  <c:v>5340</c:v>
                </c:pt>
                <c:pt idx="5330">
                  <c:v>5341</c:v>
                </c:pt>
                <c:pt idx="5331">
                  <c:v>5342</c:v>
                </c:pt>
                <c:pt idx="5332">
                  <c:v>5343</c:v>
                </c:pt>
                <c:pt idx="5333">
                  <c:v>5344</c:v>
                </c:pt>
                <c:pt idx="5334">
                  <c:v>5345</c:v>
                </c:pt>
                <c:pt idx="5335">
                  <c:v>5346</c:v>
                </c:pt>
                <c:pt idx="5336">
                  <c:v>5347</c:v>
                </c:pt>
                <c:pt idx="5337">
                  <c:v>5348</c:v>
                </c:pt>
                <c:pt idx="5338">
                  <c:v>5349</c:v>
                </c:pt>
                <c:pt idx="5339">
                  <c:v>5350</c:v>
                </c:pt>
                <c:pt idx="5340">
                  <c:v>5351</c:v>
                </c:pt>
                <c:pt idx="5341">
                  <c:v>5352</c:v>
                </c:pt>
                <c:pt idx="5342">
                  <c:v>5353</c:v>
                </c:pt>
                <c:pt idx="5343">
                  <c:v>5354</c:v>
                </c:pt>
                <c:pt idx="5344">
                  <c:v>5355</c:v>
                </c:pt>
                <c:pt idx="5345">
                  <c:v>5356</c:v>
                </c:pt>
                <c:pt idx="5346">
                  <c:v>5357</c:v>
                </c:pt>
                <c:pt idx="5347">
                  <c:v>5358</c:v>
                </c:pt>
                <c:pt idx="5348">
                  <c:v>5359</c:v>
                </c:pt>
                <c:pt idx="5349">
                  <c:v>5360</c:v>
                </c:pt>
                <c:pt idx="5350">
                  <c:v>5361</c:v>
                </c:pt>
                <c:pt idx="5351">
                  <c:v>5362</c:v>
                </c:pt>
                <c:pt idx="5352">
                  <c:v>5363</c:v>
                </c:pt>
                <c:pt idx="5353">
                  <c:v>5364</c:v>
                </c:pt>
                <c:pt idx="5354">
                  <c:v>5365</c:v>
                </c:pt>
                <c:pt idx="5355">
                  <c:v>5366</c:v>
                </c:pt>
                <c:pt idx="5356">
                  <c:v>5367</c:v>
                </c:pt>
                <c:pt idx="5357">
                  <c:v>5368</c:v>
                </c:pt>
                <c:pt idx="5358">
                  <c:v>5369</c:v>
                </c:pt>
                <c:pt idx="5359">
                  <c:v>5370</c:v>
                </c:pt>
                <c:pt idx="5360">
                  <c:v>5371</c:v>
                </c:pt>
                <c:pt idx="5361">
                  <c:v>5372</c:v>
                </c:pt>
                <c:pt idx="5362">
                  <c:v>5373</c:v>
                </c:pt>
                <c:pt idx="5363">
                  <c:v>5374</c:v>
                </c:pt>
                <c:pt idx="5364">
                  <c:v>5375</c:v>
                </c:pt>
                <c:pt idx="5365">
                  <c:v>5376</c:v>
                </c:pt>
                <c:pt idx="5366">
                  <c:v>5377</c:v>
                </c:pt>
                <c:pt idx="5367">
                  <c:v>5378</c:v>
                </c:pt>
                <c:pt idx="5368">
                  <c:v>5379</c:v>
                </c:pt>
                <c:pt idx="5369">
                  <c:v>5380</c:v>
                </c:pt>
                <c:pt idx="5370">
                  <c:v>5381</c:v>
                </c:pt>
                <c:pt idx="5371">
                  <c:v>5382</c:v>
                </c:pt>
                <c:pt idx="5372">
                  <c:v>5383</c:v>
                </c:pt>
                <c:pt idx="5373">
                  <c:v>5384</c:v>
                </c:pt>
                <c:pt idx="5374">
                  <c:v>5385</c:v>
                </c:pt>
                <c:pt idx="5375">
                  <c:v>5386</c:v>
                </c:pt>
                <c:pt idx="5376">
                  <c:v>5387</c:v>
                </c:pt>
                <c:pt idx="5377">
                  <c:v>5388</c:v>
                </c:pt>
                <c:pt idx="5378">
                  <c:v>5389</c:v>
                </c:pt>
                <c:pt idx="5379">
                  <c:v>5390</c:v>
                </c:pt>
                <c:pt idx="5380">
                  <c:v>5391</c:v>
                </c:pt>
                <c:pt idx="5381">
                  <c:v>5392</c:v>
                </c:pt>
                <c:pt idx="5382">
                  <c:v>5393</c:v>
                </c:pt>
                <c:pt idx="5383">
                  <c:v>5394</c:v>
                </c:pt>
                <c:pt idx="5384">
                  <c:v>5395</c:v>
                </c:pt>
                <c:pt idx="5385">
                  <c:v>5396</c:v>
                </c:pt>
                <c:pt idx="5386">
                  <c:v>5397</c:v>
                </c:pt>
                <c:pt idx="5387">
                  <c:v>5398</c:v>
                </c:pt>
                <c:pt idx="5388">
                  <c:v>5399</c:v>
                </c:pt>
                <c:pt idx="5389">
                  <c:v>5400</c:v>
                </c:pt>
                <c:pt idx="5390">
                  <c:v>5401</c:v>
                </c:pt>
                <c:pt idx="5391">
                  <c:v>5402</c:v>
                </c:pt>
                <c:pt idx="5392">
                  <c:v>5403</c:v>
                </c:pt>
                <c:pt idx="5393">
                  <c:v>5404</c:v>
                </c:pt>
                <c:pt idx="5394">
                  <c:v>5405</c:v>
                </c:pt>
                <c:pt idx="5395">
                  <c:v>5406</c:v>
                </c:pt>
                <c:pt idx="5396">
                  <c:v>5407</c:v>
                </c:pt>
                <c:pt idx="5397">
                  <c:v>5408</c:v>
                </c:pt>
                <c:pt idx="5398">
                  <c:v>5409</c:v>
                </c:pt>
                <c:pt idx="5399">
                  <c:v>5410</c:v>
                </c:pt>
                <c:pt idx="5400">
                  <c:v>5411</c:v>
                </c:pt>
                <c:pt idx="5401">
                  <c:v>5412</c:v>
                </c:pt>
                <c:pt idx="5402">
                  <c:v>5413</c:v>
                </c:pt>
                <c:pt idx="5403">
                  <c:v>5414</c:v>
                </c:pt>
                <c:pt idx="5404">
                  <c:v>5415</c:v>
                </c:pt>
                <c:pt idx="5405">
                  <c:v>5416</c:v>
                </c:pt>
                <c:pt idx="5406">
                  <c:v>5417</c:v>
                </c:pt>
                <c:pt idx="5407">
                  <c:v>5418</c:v>
                </c:pt>
                <c:pt idx="5408">
                  <c:v>5419</c:v>
                </c:pt>
                <c:pt idx="5409">
                  <c:v>5420</c:v>
                </c:pt>
                <c:pt idx="5410">
                  <c:v>5421</c:v>
                </c:pt>
                <c:pt idx="5411">
                  <c:v>5422</c:v>
                </c:pt>
                <c:pt idx="5412">
                  <c:v>5423</c:v>
                </c:pt>
                <c:pt idx="5413">
                  <c:v>5424</c:v>
                </c:pt>
                <c:pt idx="5414">
                  <c:v>5425</c:v>
                </c:pt>
                <c:pt idx="5415">
                  <c:v>5426</c:v>
                </c:pt>
                <c:pt idx="5416">
                  <c:v>5427</c:v>
                </c:pt>
                <c:pt idx="5417">
                  <c:v>5428</c:v>
                </c:pt>
                <c:pt idx="5418">
                  <c:v>5429</c:v>
                </c:pt>
                <c:pt idx="5419">
                  <c:v>5430</c:v>
                </c:pt>
                <c:pt idx="5420">
                  <c:v>5431</c:v>
                </c:pt>
                <c:pt idx="5421">
                  <c:v>5432</c:v>
                </c:pt>
                <c:pt idx="5422">
                  <c:v>5433</c:v>
                </c:pt>
                <c:pt idx="5423">
                  <c:v>5434</c:v>
                </c:pt>
                <c:pt idx="5424">
                  <c:v>5435</c:v>
                </c:pt>
                <c:pt idx="5425">
                  <c:v>5436</c:v>
                </c:pt>
                <c:pt idx="5426">
                  <c:v>5437</c:v>
                </c:pt>
                <c:pt idx="5427">
                  <c:v>5438</c:v>
                </c:pt>
                <c:pt idx="5428">
                  <c:v>5439</c:v>
                </c:pt>
                <c:pt idx="5429">
                  <c:v>5440</c:v>
                </c:pt>
                <c:pt idx="5430">
                  <c:v>5441</c:v>
                </c:pt>
                <c:pt idx="5431">
                  <c:v>5442</c:v>
                </c:pt>
                <c:pt idx="5432">
                  <c:v>5443</c:v>
                </c:pt>
                <c:pt idx="5433">
                  <c:v>5444</c:v>
                </c:pt>
                <c:pt idx="5434">
                  <c:v>5445</c:v>
                </c:pt>
                <c:pt idx="5435">
                  <c:v>5446</c:v>
                </c:pt>
                <c:pt idx="5436">
                  <c:v>5447</c:v>
                </c:pt>
                <c:pt idx="5437">
                  <c:v>5448</c:v>
                </c:pt>
                <c:pt idx="5438">
                  <c:v>5449</c:v>
                </c:pt>
                <c:pt idx="5439">
                  <c:v>5450</c:v>
                </c:pt>
                <c:pt idx="5440">
                  <c:v>5451</c:v>
                </c:pt>
                <c:pt idx="5441">
                  <c:v>5452</c:v>
                </c:pt>
                <c:pt idx="5442">
                  <c:v>5453</c:v>
                </c:pt>
                <c:pt idx="5443">
                  <c:v>5454</c:v>
                </c:pt>
                <c:pt idx="5444">
                  <c:v>5455</c:v>
                </c:pt>
                <c:pt idx="5445">
                  <c:v>5456</c:v>
                </c:pt>
                <c:pt idx="5446">
                  <c:v>5457</c:v>
                </c:pt>
                <c:pt idx="5447">
                  <c:v>5458</c:v>
                </c:pt>
                <c:pt idx="5448">
                  <c:v>5459</c:v>
                </c:pt>
                <c:pt idx="5449">
                  <c:v>5460</c:v>
                </c:pt>
                <c:pt idx="5450">
                  <c:v>5461</c:v>
                </c:pt>
                <c:pt idx="5451">
                  <c:v>5462</c:v>
                </c:pt>
                <c:pt idx="5452">
                  <c:v>5463</c:v>
                </c:pt>
                <c:pt idx="5453">
                  <c:v>5464</c:v>
                </c:pt>
                <c:pt idx="5454">
                  <c:v>5465</c:v>
                </c:pt>
                <c:pt idx="5455">
                  <c:v>5466</c:v>
                </c:pt>
                <c:pt idx="5456">
                  <c:v>5467</c:v>
                </c:pt>
                <c:pt idx="5457">
                  <c:v>5468</c:v>
                </c:pt>
                <c:pt idx="5458">
                  <c:v>5469</c:v>
                </c:pt>
                <c:pt idx="5459">
                  <c:v>5470</c:v>
                </c:pt>
                <c:pt idx="5460">
                  <c:v>5471</c:v>
                </c:pt>
                <c:pt idx="5461">
                  <c:v>5472</c:v>
                </c:pt>
                <c:pt idx="5462">
                  <c:v>5473</c:v>
                </c:pt>
                <c:pt idx="5463">
                  <c:v>5474</c:v>
                </c:pt>
                <c:pt idx="5464">
                  <c:v>5475</c:v>
                </c:pt>
                <c:pt idx="5465">
                  <c:v>5476</c:v>
                </c:pt>
                <c:pt idx="5466">
                  <c:v>5477</c:v>
                </c:pt>
                <c:pt idx="5467">
                  <c:v>5478</c:v>
                </c:pt>
                <c:pt idx="5468">
                  <c:v>5479</c:v>
                </c:pt>
                <c:pt idx="5469">
                  <c:v>5480</c:v>
                </c:pt>
                <c:pt idx="5470">
                  <c:v>5481</c:v>
                </c:pt>
                <c:pt idx="5471">
                  <c:v>5482</c:v>
                </c:pt>
                <c:pt idx="5472">
                  <c:v>5483</c:v>
                </c:pt>
                <c:pt idx="5473">
                  <c:v>5484</c:v>
                </c:pt>
                <c:pt idx="5474">
                  <c:v>5485</c:v>
                </c:pt>
                <c:pt idx="5475">
                  <c:v>5486</c:v>
                </c:pt>
                <c:pt idx="5476">
                  <c:v>5487</c:v>
                </c:pt>
                <c:pt idx="5477">
                  <c:v>5488</c:v>
                </c:pt>
                <c:pt idx="5478">
                  <c:v>5489</c:v>
                </c:pt>
                <c:pt idx="5479">
                  <c:v>5490</c:v>
                </c:pt>
                <c:pt idx="5480">
                  <c:v>5491</c:v>
                </c:pt>
                <c:pt idx="5481">
                  <c:v>5492</c:v>
                </c:pt>
                <c:pt idx="5482">
                  <c:v>5493</c:v>
                </c:pt>
                <c:pt idx="5483">
                  <c:v>5494</c:v>
                </c:pt>
                <c:pt idx="5484">
                  <c:v>5495</c:v>
                </c:pt>
                <c:pt idx="5485">
                  <c:v>5496</c:v>
                </c:pt>
                <c:pt idx="5486">
                  <c:v>5497</c:v>
                </c:pt>
                <c:pt idx="5487">
                  <c:v>5498</c:v>
                </c:pt>
                <c:pt idx="5488">
                  <c:v>5499</c:v>
                </c:pt>
                <c:pt idx="5489">
                  <c:v>5500</c:v>
                </c:pt>
                <c:pt idx="5490">
                  <c:v>5501</c:v>
                </c:pt>
                <c:pt idx="5491">
                  <c:v>5502</c:v>
                </c:pt>
                <c:pt idx="5492">
                  <c:v>5503</c:v>
                </c:pt>
                <c:pt idx="5493">
                  <c:v>5504</c:v>
                </c:pt>
                <c:pt idx="5494">
                  <c:v>5505</c:v>
                </c:pt>
                <c:pt idx="5495">
                  <c:v>5506</c:v>
                </c:pt>
                <c:pt idx="5496">
                  <c:v>5507</c:v>
                </c:pt>
                <c:pt idx="5497">
                  <c:v>5508</c:v>
                </c:pt>
                <c:pt idx="5498">
                  <c:v>5509</c:v>
                </c:pt>
                <c:pt idx="5499">
                  <c:v>5510</c:v>
                </c:pt>
                <c:pt idx="5500">
                  <c:v>5511</c:v>
                </c:pt>
                <c:pt idx="5501">
                  <c:v>5512</c:v>
                </c:pt>
                <c:pt idx="5502">
                  <c:v>5513</c:v>
                </c:pt>
                <c:pt idx="5503">
                  <c:v>5514</c:v>
                </c:pt>
                <c:pt idx="5504">
                  <c:v>5515</c:v>
                </c:pt>
                <c:pt idx="5505">
                  <c:v>5516</c:v>
                </c:pt>
                <c:pt idx="5506">
                  <c:v>5517</c:v>
                </c:pt>
                <c:pt idx="5507">
                  <c:v>5518</c:v>
                </c:pt>
                <c:pt idx="5508">
                  <c:v>5519</c:v>
                </c:pt>
                <c:pt idx="5509">
                  <c:v>5520</c:v>
                </c:pt>
                <c:pt idx="5510">
                  <c:v>5521</c:v>
                </c:pt>
                <c:pt idx="5511">
                  <c:v>5522</c:v>
                </c:pt>
                <c:pt idx="5512">
                  <c:v>5523</c:v>
                </c:pt>
                <c:pt idx="5513">
                  <c:v>5524</c:v>
                </c:pt>
                <c:pt idx="5514">
                  <c:v>5525</c:v>
                </c:pt>
                <c:pt idx="5515">
                  <c:v>5526</c:v>
                </c:pt>
                <c:pt idx="5516">
                  <c:v>5527</c:v>
                </c:pt>
                <c:pt idx="5517">
                  <c:v>5528</c:v>
                </c:pt>
                <c:pt idx="5518">
                  <c:v>5529</c:v>
                </c:pt>
                <c:pt idx="5519">
                  <c:v>5530</c:v>
                </c:pt>
              </c:numCache>
            </c:numRef>
          </c:xVal>
          <c:yVal>
            <c:numRef>
              <c:f>diffT_mse!$B$11:$B$5530</c:f>
              <c:numCache>
                <c:formatCode>0.00E+00</c:formatCode>
                <c:ptCount val="5520"/>
                <c:pt idx="0">
                  <c:v>201.45721435546801</c:v>
                </c:pt>
                <c:pt idx="1">
                  <c:v>188.14259338378901</c:v>
                </c:pt>
                <c:pt idx="2">
                  <c:v>174.40231323242099</c:v>
                </c:pt>
                <c:pt idx="3">
                  <c:v>163.48783874511699</c:v>
                </c:pt>
                <c:pt idx="4">
                  <c:v>168.74026489257801</c:v>
                </c:pt>
                <c:pt idx="5">
                  <c:v>158.94967651367099</c:v>
                </c:pt>
                <c:pt idx="6">
                  <c:v>150.451171875</c:v>
                </c:pt>
                <c:pt idx="7">
                  <c:v>143.34803771972599</c:v>
                </c:pt>
                <c:pt idx="8">
                  <c:v>141.58280944824199</c:v>
                </c:pt>
                <c:pt idx="9">
                  <c:v>135.58251953125</c:v>
                </c:pt>
                <c:pt idx="10">
                  <c:v>151.46652221679599</c:v>
                </c:pt>
                <c:pt idx="11">
                  <c:v>144.60388183593699</c:v>
                </c:pt>
                <c:pt idx="12">
                  <c:v>138.63150024414</c:v>
                </c:pt>
                <c:pt idx="13">
                  <c:v>141.86289978027301</c:v>
                </c:pt>
                <c:pt idx="14">
                  <c:v>138.30926513671801</c:v>
                </c:pt>
                <c:pt idx="15">
                  <c:v>136.00794982910099</c:v>
                </c:pt>
                <c:pt idx="16">
                  <c:v>131.03039550781199</c:v>
                </c:pt>
                <c:pt idx="17">
                  <c:v>129.80763244628901</c:v>
                </c:pt>
                <c:pt idx="18">
                  <c:v>125.759147644042</c:v>
                </c:pt>
                <c:pt idx="19">
                  <c:v>122.04452514648401</c:v>
                </c:pt>
                <c:pt idx="20">
                  <c:v>125.091758728027</c:v>
                </c:pt>
                <c:pt idx="21">
                  <c:v>121.49293518066401</c:v>
                </c:pt>
                <c:pt idx="22">
                  <c:v>118.19313049316401</c:v>
                </c:pt>
                <c:pt idx="23">
                  <c:v>115.200721740722</c:v>
                </c:pt>
                <c:pt idx="24">
                  <c:v>111.925651550292</c:v>
                </c:pt>
                <c:pt idx="25">
                  <c:v>113.400703430175</c:v>
                </c:pt>
                <c:pt idx="26">
                  <c:v>111.465927124023</c:v>
                </c:pt>
                <c:pt idx="27">
                  <c:v>113.10788726806599</c:v>
                </c:pt>
                <c:pt idx="28">
                  <c:v>110.27140045166</c:v>
                </c:pt>
                <c:pt idx="29">
                  <c:v>108.74794769287099</c:v>
                </c:pt>
                <c:pt idx="30">
                  <c:v>122.58876037597599</c:v>
                </c:pt>
                <c:pt idx="31">
                  <c:v>121.530097961425</c:v>
                </c:pt>
                <c:pt idx="32">
                  <c:v>119.43788909912099</c:v>
                </c:pt>
                <c:pt idx="33">
                  <c:v>116.723487854003</c:v>
                </c:pt>
                <c:pt idx="34">
                  <c:v>115.362503051757</c:v>
                </c:pt>
                <c:pt idx="35">
                  <c:v>112.99267578125</c:v>
                </c:pt>
                <c:pt idx="36">
                  <c:v>113.58576965332</c:v>
                </c:pt>
                <c:pt idx="37">
                  <c:v>112.04785919189401</c:v>
                </c:pt>
                <c:pt idx="38">
                  <c:v>110.024116516113</c:v>
                </c:pt>
                <c:pt idx="39">
                  <c:v>107.84864044189401</c:v>
                </c:pt>
                <c:pt idx="40">
                  <c:v>105.929222106933</c:v>
                </c:pt>
                <c:pt idx="41">
                  <c:v>104.03862762451099</c:v>
                </c:pt>
                <c:pt idx="42">
                  <c:v>103.25505065917901</c:v>
                </c:pt>
                <c:pt idx="43">
                  <c:v>102.477081298828</c:v>
                </c:pt>
                <c:pt idx="44">
                  <c:v>101.02613067626901</c:v>
                </c:pt>
                <c:pt idx="45">
                  <c:v>100.38335418701099</c:v>
                </c:pt>
                <c:pt idx="46">
                  <c:v>108.784301757812</c:v>
                </c:pt>
                <c:pt idx="47">
                  <c:v>107.47494506835901</c:v>
                </c:pt>
                <c:pt idx="48">
                  <c:v>106.88599395751901</c:v>
                </c:pt>
                <c:pt idx="49">
                  <c:v>107.31808471679599</c:v>
                </c:pt>
                <c:pt idx="50">
                  <c:v>106.059593200683</c:v>
                </c:pt>
                <c:pt idx="51">
                  <c:v>105.809356689453</c:v>
                </c:pt>
                <c:pt idx="52">
                  <c:v>105.08664703369099</c:v>
                </c:pt>
                <c:pt idx="53">
                  <c:v>106.5615234375</c:v>
                </c:pt>
                <c:pt idx="54">
                  <c:v>105.7798538208</c:v>
                </c:pt>
                <c:pt idx="55">
                  <c:v>105.150955200195</c:v>
                </c:pt>
                <c:pt idx="56">
                  <c:v>105.303939819335</c:v>
                </c:pt>
                <c:pt idx="57">
                  <c:v>105.536003112792</c:v>
                </c:pt>
                <c:pt idx="58">
                  <c:v>104.24818420410099</c:v>
                </c:pt>
                <c:pt idx="59">
                  <c:v>102.799430847167</c:v>
                </c:pt>
                <c:pt idx="60">
                  <c:v>101.50038146972599</c:v>
                </c:pt>
                <c:pt idx="61">
                  <c:v>101.74837493896401</c:v>
                </c:pt>
                <c:pt idx="62">
                  <c:v>100.609260559082</c:v>
                </c:pt>
                <c:pt idx="63">
                  <c:v>99.736747741699205</c:v>
                </c:pt>
                <c:pt idx="64">
                  <c:v>99.028343200683494</c:v>
                </c:pt>
                <c:pt idx="65">
                  <c:v>98.822364807128906</c:v>
                </c:pt>
                <c:pt idx="66">
                  <c:v>98.322349548339801</c:v>
                </c:pt>
                <c:pt idx="67">
                  <c:v>97.141410827636705</c:v>
                </c:pt>
                <c:pt idx="68">
                  <c:v>95.939376831054602</c:v>
                </c:pt>
                <c:pt idx="69">
                  <c:v>94.783996582031193</c:v>
                </c:pt>
                <c:pt idx="70">
                  <c:v>94.172859191894503</c:v>
                </c:pt>
                <c:pt idx="71">
                  <c:v>93.766036987304602</c:v>
                </c:pt>
                <c:pt idx="72">
                  <c:v>92.923454284667898</c:v>
                </c:pt>
                <c:pt idx="73">
                  <c:v>92.207756042480398</c:v>
                </c:pt>
                <c:pt idx="74">
                  <c:v>91.131149291992102</c:v>
                </c:pt>
                <c:pt idx="75">
                  <c:v>90.304679870605398</c:v>
                </c:pt>
                <c:pt idx="76">
                  <c:v>89.336433410644503</c:v>
                </c:pt>
                <c:pt idx="77">
                  <c:v>89.250251770019503</c:v>
                </c:pt>
                <c:pt idx="78">
                  <c:v>88.318984985351506</c:v>
                </c:pt>
                <c:pt idx="79">
                  <c:v>88.182235717773395</c:v>
                </c:pt>
                <c:pt idx="80">
                  <c:v>87.489097595214801</c:v>
                </c:pt>
                <c:pt idx="81">
                  <c:v>92.550102233886705</c:v>
                </c:pt>
                <c:pt idx="82">
                  <c:v>93.153045654296804</c:v>
                </c:pt>
                <c:pt idx="83">
                  <c:v>92.56103515625</c:v>
                </c:pt>
                <c:pt idx="84">
                  <c:v>91.846954345703097</c:v>
                </c:pt>
                <c:pt idx="85">
                  <c:v>90.894218444824205</c:v>
                </c:pt>
                <c:pt idx="86">
                  <c:v>91.376724243164006</c:v>
                </c:pt>
                <c:pt idx="87">
                  <c:v>94.729721069335895</c:v>
                </c:pt>
                <c:pt idx="88">
                  <c:v>93.784042358398395</c:v>
                </c:pt>
                <c:pt idx="89">
                  <c:v>92.878265380859304</c:v>
                </c:pt>
                <c:pt idx="90">
                  <c:v>92.202537536620994</c:v>
                </c:pt>
                <c:pt idx="91">
                  <c:v>91.988327026367102</c:v>
                </c:pt>
                <c:pt idx="92">
                  <c:v>91.146057128906193</c:v>
                </c:pt>
                <c:pt idx="93">
                  <c:v>90.848091125488196</c:v>
                </c:pt>
                <c:pt idx="94">
                  <c:v>90.009506225585895</c:v>
                </c:pt>
                <c:pt idx="95">
                  <c:v>89.282638549804602</c:v>
                </c:pt>
                <c:pt idx="96">
                  <c:v>88.546051025390597</c:v>
                </c:pt>
                <c:pt idx="97">
                  <c:v>92.218643188476506</c:v>
                </c:pt>
                <c:pt idx="98">
                  <c:v>93.956344604492102</c:v>
                </c:pt>
                <c:pt idx="99">
                  <c:v>93.163307189941406</c:v>
                </c:pt>
                <c:pt idx="100">
                  <c:v>92.386550903320298</c:v>
                </c:pt>
                <c:pt idx="101">
                  <c:v>91.566734313964801</c:v>
                </c:pt>
                <c:pt idx="102">
                  <c:v>91.175064086914006</c:v>
                </c:pt>
                <c:pt idx="103">
                  <c:v>94.801483154296804</c:v>
                </c:pt>
                <c:pt idx="104">
                  <c:v>94.219680786132798</c:v>
                </c:pt>
                <c:pt idx="105">
                  <c:v>93.410461425781193</c:v>
                </c:pt>
                <c:pt idx="106">
                  <c:v>92.662338256835895</c:v>
                </c:pt>
                <c:pt idx="107">
                  <c:v>96.238456726074205</c:v>
                </c:pt>
                <c:pt idx="108">
                  <c:v>95.888641357421804</c:v>
                </c:pt>
                <c:pt idx="109">
                  <c:v>95.130943298339801</c:v>
                </c:pt>
                <c:pt idx="110">
                  <c:v>94.451545715332003</c:v>
                </c:pt>
                <c:pt idx="111">
                  <c:v>93.679817199707003</c:v>
                </c:pt>
                <c:pt idx="112">
                  <c:v>93.600914001464801</c:v>
                </c:pt>
                <c:pt idx="113">
                  <c:v>92.898529052734304</c:v>
                </c:pt>
                <c:pt idx="114">
                  <c:v>98.226272583007798</c:v>
                </c:pt>
                <c:pt idx="115">
                  <c:v>97.4488525390625</c:v>
                </c:pt>
                <c:pt idx="116">
                  <c:v>96.687652587890597</c:v>
                </c:pt>
                <c:pt idx="117">
                  <c:v>96.139198303222599</c:v>
                </c:pt>
                <c:pt idx="118">
                  <c:v>95.628135681152301</c:v>
                </c:pt>
                <c:pt idx="119">
                  <c:v>96.2447509765625</c:v>
                </c:pt>
                <c:pt idx="120">
                  <c:v>95.547721862792898</c:v>
                </c:pt>
                <c:pt idx="121">
                  <c:v>98.367980957031193</c:v>
                </c:pt>
                <c:pt idx="122">
                  <c:v>97.654350280761705</c:v>
                </c:pt>
                <c:pt idx="123">
                  <c:v>99.480712890625</c:v>
                </c:pt>
                <c:pt idx="124">
                  <c:v>101.18666076660099</c:v>
                </c:pt>
                <c:pt idx="125">
                  <c:v>100.48282623291</c:v>
                </c:pt>
                <c:pt idx="126">
                  <c:v>100.04467010498</c:v>
                </c:pt>
                <c:pt idx="127">
                  <c:v>99.438606262207003</c:v>
                </c:pt>
                <c:pt idx="128">
                  <c:v>98.838958740234304</c:v>
                </c:pt>
                <c:pt idx="129">
                  <c:v>99.356971740722599</c:v>
                </c:pt>
                <c:pt idx="130">
                  <c:v>99.233055114745994</c:v>
                </c:pt>
                <c:pt idx="131">
                  <c:v>98.563034057617102</c:v>
                </c:pt>
                <c:pt idx="132">
                  <c:v>98.556259155273395</c:v>
                </c:pt>
                <c:pt idx="133">
                  <c:v>97.880126953125</c:v>
                </c:pt>
                <c:pt idx="134">
                  <c:v>97.757843017578097</c:v>
                </c:pt>
                <c:pt idx="135">
                  <c:v>98.410530090332003</c:v>
                </c:pt>
                <c:pt idx="136">
                  <c:v>98.066017150878906</c:v>
                </c:pt>
                <c:pt idx="137">
                  <c:v>98.270050048828097</c:v>
                </c:pt>
                <c:pt idx="138">
                  <c:v>100.89759826660099</c:v>
                </c:pt>
                <c:pt idx="139">
                  <c:v>100.41738128662099</c:v>
                </c:pt>
                <c:pt idx="140">
                  <c:v>100.199592590332</c:v>
                </c:pt>
                <c:pt idx="141">
                  <c:v>100.32862854003901</c:v>
                </c:pt>
                <c:pt idx="142">
                  <c:v>100.403846740722</c:v>
                </c:pt>
                <c:pt idx="143">
                  <c:v>99.788063049316406</c:v>
                </c:pt>
                <c:pt idx="144">
                  <c:v>99.220504760742102</c:v>
                </c:pt>
                <c:pt idx="145">
                  <c:v>98.586074829101506</c:v>
                </c:pt>
                <c:pt idx="146">
                  <c:v>97.968971252441406</c:v>
                </c:pt>
                <c:pt idx="147">
                  <c:v>97.349136352539006</c:v>
                </c:pt>
                <c:pt idx="148">
                  <c:v>99.828422546386705</c:v>
                </c:pt>
                <c:pt idx="149">
                  <c:v>99.641464233398395</c:v>
                </c:pt>
                <c:pt idx="150">
                  <c:v>99.030319213867102</c:v>
                </c:pt>
                <c:pt idx="151">
                  <c:v>98.419486999511705</c:v>
                </c:pt>
                <c:pt idx="152">
                  <c:v>98.524887084960895</c:v>
                </c:pt>
                <c:pt idx="153">
                  <c:v>98.055465698242102</c:v>
                </c:pt>
                <c:pt idx="154">
                  <c:v>97.648506164550696</c:v>
                </c:pt>
                <c:pt idx="155">
                  <c:v>98.364707946777301</c:v>
                </c:pt>
                <c:pt idx="156">
                  <c:v>98.825981140136705</c:v>
                </c:pt>
                <c:pt idx="157">
                  <c:v>98.642951965332003</c:v>
                </c:pt>
                <c:pt idx="158">
                  <c:v>98.088760375976506</c:v>
                </c:pt>
                <c:pt idx="159">
                  <c:v>97.590858459472599</c:v>
                </c:pt>
                <c:pt idx="160">
                  <c:v>98.239364624023395</c:v>
                </c:pt>
                <c:pt idx="161">
                  <c:v>97.671287536620994</c:v>
                </c:pt>
                <c:pt idx="162">
                  <c:v>97.109237670898395</c:v>
                </c:pt>
                <c:pt idx="163">
                  <c:v>96.564888000488196</c:v>
                </c:pt>
                <c:pt idx="164">
                  <c:v>97.311538696289006</c:v>
                </c:pt>
                <c:pt idx="165">
                  <c:v>97.324806213378906</c:v>
                </c:pt>
                <c:pt idx="166">
                  <c:v>96.845695495605398</c:v>
                </c:pt>
                <c:pt idx="167">
                  <c:v>96.485397338867102</c:v>
                </c:pt>
                <c:pt idx="168">
                  <c:v>95.949150085449205</c:v>
                </c:pt>
                <c:pt idx="169">
                  <c:v>95.536834716796804</c:v>
                </c:pt>
                <c:pt idx="170">
                  <c:v>95.795211791992102</c:v>
                </c:pt>
                <c:pt idx="171">
                  <c:v>95.640830993652301</c:v>
                </c:pt>
                <c:pt idx="172">
                  <c:v>95.261642456054602</c:v>
                </c:pt>
                <c:pt idx="173">
                  <c:v>94.865203857421804</c:v>
                </c:pt>
                <c:pt idx="174">
                  <c:v>94.437728881835895</c:v>
                </c:pt>
                <c:pt idx="175">
                  <c:v>94.190567016601506</c:v>
                </c:pt>
                <c:pt idx="176">
                  <c:v>94.240570068359304</c:v>
                </c:pt>
                <c:pt idx="177">
                  <c:v>93.758384704589801</c:v>
                </c:pt>
                <c:pt idx="178">
                  <c:v>93.276466369628906</c:v>
                </c:pt>
                <c:pt idx="179">
                  <c:v>93.689399719238196</c:v>
                </c:pt>
                <c:pt idx="180">
                  <c:v>93.216377258300696</c:v>
                </c:pt>
                <c:pt idx="181">
                  <c:v>92.782554626464801</c:v>
                </c:pt>
                <c:pt idx="182">
                  <c:v>92.310943603515597</c:v>
                </c:pt>
                <c:pt idx="183">
                  <c:v>92.104766845703097</c:v>
                </c:pt>
                <c:pt idx="184">
                  <c:v>92.387619018554602</c:v>
                </c:pt>
                <c:pt idx="185">
                  <c:v>91.996688842773395</c:v>
                </c:pt>
                <c:pt idx="186">
                  <c:v>91.537651062011705</c:v>
                </c:pt>
                <c:pt idx="187">
                  <c:v>91.086242675781193</c:v>
                </c:pt>
                <c:pt idx="188">
                  <c:v>90.8873291015625</c:v>
                </c:pt>
                <c:pt idx="189">
                  <c:v>90.60205078125</c:v>
                </c:pt>
                <c:pt idx="190">
                  <c:v>90.409965515136705</c:v>
                </c:pt>
                <c:pt idx="191">
                  <c:v>90.312767028808494</c:v>
                </c:pt>
                <c:pt idx="192">
                  <c:v>89.985183715820298</c:v>
                </c:pt>
                <c:pt idx="193">
                  <c:v>89.579200744628906</c:v>
                </c:pt>
                <c:pt idx="194">
                  <c:v>89.335632324218693</c:v>
                </c:pt>
                <c:pt idx="195">
                  <c:v>89.219337463378906</c:v>
                </c:pt>
                <c:pt idx="196">
                  <c:v>88.804313659667898</c:v>
                </c:pt>
                <c:pt idx="197">
                  <c:v>88.534103393554602</c:v>
                </c:pt>
                <c:pt idx="198">
                  <c:v>88.191612243652301</c:v>
                </c:pt>
                <c:pt idx="199">
                  <c:v>87.934722900390597</c:v>
                </c:pt>
                <c:pt idx="200">
                  <c:v>87.525466918945298</c:v>
                </c:pt>
                <c:pt idx="201">
                  <c:v>87.164169311523395</c:v>
                </c:pt>
                <c:pt idx="202">
                  <c:v>87.030586242675696</c:v>
                </c:pt>
                <c:pt idx="203">
                  <c:v>86.795471191406193</c:v>
                </c:pt>
                <c:pt idx="204">
                  <c:v>89.505638122558494</c:v>
                </c:pt>
                <c:pt idx="205">
                  <c:v>89.443840026855398</c:v>
                </c:pt>
                <c:pt idx="206">
                  <c:v>89.0570068359375</c:v>
                </c:pt>
                <c:pt idx="207">
                  <c:v>88.776679992675696</c:v>
                </c:pt>
                <c:pt idx="208">
                  <c:v>89.328315734863196</c:v>
                </c:pt>
                <c:pt idx="209">
                  <c:v>88.9246826171875</c:v>
                </c:pt>
                <c:pt idx="210">
                  <c:v>88.700523376464801</c:v>
                </c:pt>
                <c:pt idx="211">
                  <c:v>88.385009765625</c:v>
                </c:pt>
                <c:pt idx="212">
                  <c:v>87.988792419433494</c:v>
                </c:pt>
                <c:pt idx="213">
                  <c:v>87.963081359863196</c:v>
                </c:pt>
                <c:pt idx="214">
                  <c:v>87.692024230957003</c:v>
                </c:pt>
                <c:pt idx="215">
                  <c:v>87.358230590820298</c:v>
                </c:pt>
                <c:pt idx="216">
                  <c:v>87.190414428710895</c:v>
                </c:pt>
                <c:pt idx="217">
                  <c:v>87.507095336914006</c:v>
                </c:pt>
                <c:pt idx="218">
                  <c:v>87.487754821777301</c:v>
                </c:pt>
                <c:pt idx="219">
                  <c:v>88.412467956542898</c:v>
                </c:pt>
                <c:pt idx="220">
                  <c:v>88.265106201171804</c:v>
                </c:pt>
                <c:pt idx="221">
                  <c:v>87.896347045898395</c:v>
                </c:pt>
                <c:pt idx="222">
                  <c:v>87.560867309570298</c:v>
                </c:pt>
                <c:pt idx="223">
                  <c:v>88.006828308105398</c:v>
                </c:pt>
                <c:pt idx="224">
                  <c:v>87.661170959472599</c:v>
                </c:pt>
                <c:pt idx="225">
                  <c:v>87.355644226074205</c:v>
                </c:pt>
                <c:pt idx="226">
                  <c:v>87.051239013671804</c:v>
                </c:pt>
                <c:pt idx="227">
                  <c:v>86.732757568359304</c:v>
                </c:pt>
                <c:pt idx="228">
                  <c:v>97.052055358886705</c:v>
                </c:pt>
                <c:pt idx="229">
                  <c:v>97.224708557128906</c:v>
                </c:pt>
                <c:pt idx="230">
                  <c:v>97.404518127441406</c:v>
                </c:pt>
                <c:pt idx="231">
                  <c:v>97.203773498535099</c:v>
                </c:pt>
                <c:pt idx="232">
                  <c:v>100.16899871826099</c:v>
                </c:pt>
                <c:pt idx="233">
                  <c:v>100.040138244628</c:v>
                </c:pt>
                <c:pt idx="234">
                  <c:v>99.840354919433494</c:v>
                </c:pt>
                <c:pt idx="235">
                  <c:v>99.535476684570298</c:v>
                </c:pt>
                <c:pt idx="236">
                  <c:v>99.775253295898395</c:v>
                </c:pt>
                <c:pt idx="237">
                  <c:v>99.491119384765597</c:v>
                </c:pt>
                <c:pt idx="238">
                  <c:v>99.094940185546804</c:v>
                </c:pt>
                <c:pt idx="239">
                  <c:v>98.698562622070298</c:v>
                </c:pt>
                <c:pt idx="240">
                  <c:v>98.332115173339801</c:v>
                </c:pt>
                <c:pt idx="241">
                  <c:v>99.205360412597599</c:v>
                </c:pt>
                <c:pt idx="242">
                  <c:v>98.8326416015625</c:v>
                </c:pt>
                <c:pt idx="243">
                  <c:v>98.549102783203097</c:v>
                </c:pt>
                <c:pt idx="244">
                  <c:v>98.416130065917898</c:v>
                </c:pt>
                <c:pt idx="245">
                  <c:v>98.102264404296804</c:v>
                </c:pt>
                <c:pt idx="246">
                  <c:v>97.722213745117102</c:v>
                </c:pt>
                <c:pt idx="247">
                  <c:v>97.359619140625</c:v>
                </c:pt>
                <c:pt idx="248">
                  <c:v>97.238357543945298</c:v>
                </c:pt>
                <c:pt idx="249">
                  <c:v>96.866554260253906</c:v>
                </c:pt>
                <c:pt idx="250">
                  <c:v>97.439254760742102</c:v>
                </c:pt>
                <c:pt idx="251">
                  <c:v>97.080764770507798</c:v>
                </c:pt>
                <c:pt idx="252">
                  <c:v>97.202262878417898</c:v>
                </c:pt>
                <c:pt idx="253">
                  <c:v>96.835250854492102</c:v>
                </c:pt>
                <c:pt idx="254">
                  <c:v>96.701988220214801</c:v>
                </c:pt>
                <c:pt idx="255">
                  <c:v>96.616729736328097</c:v>
                </c:pt>
                <c:pt idx="256">
                  <c:v>96.848426818847599</c:v>
                </c:pt>
                <c:pt idx="257">
                  <c:v>96.514106750488196</c:v>
                </c:pt>
                <c:pt idx="258">
                  <c:v>96.633888244628906</c:v>
                </c:pt>
                <c:pt idx="259">
                  <c:v>96.306121826171804</c:v>
                </c:pt>
                <c:pt idx="260">
                  <c:v>95.9910888671875</c:v>
                </c:pt>
                <c:pt idx="261">
                  <c:v>95.667671203613196</c:v>
                </c:pt>
                <c:pt idx="262">
                  <c:v>95.344802856445298</c:v>
                </c:pt>
                <c:pt idx="263">
                  <c:v>95.015304565429602</c:v>
                </c:pt>
                <c:pt idx="264">
                  <c:v>94.716217041015597</c:v>
                </c:pt>
                <c:pt idx="265">
                  <c:v>94.546859741210895</c:v>
                </c:pt>
                <c:pt idx="266">
                  <c:v>94.344230651855398</c:v>
                </c:pt>
                <c:pt idx="267">
                  <c:v>94.109321594238196</c:v>
                </c:pt>
                <c:pt idx="268">
                  <c:v>94.243171691894503</c:v>
                </c:pt>
                <c:pt idx="269">
                  <c:v>93.942550659179602</c:v>
                </c:pt>
                <c:pt idx="270">
                  <c:v>93.608291625976506</c:v>
                </c:pt>
                <c:pt idx="271">
                  <c:v>93.282073974609304</c:v>
                </c:pt>
                <c:pt idx="272">
                  <c:v>92.958137512207003</c:v>
                </c:pt>
                <c:pt idx="273">
                  <c:v>92.637390136718693</c:v>
                </c:pt>
                <c:pt idx="274">
                  <c:v>92.514213562011705</c:v>
                </c:pt>
                <c:pt idx="275">
                  <c:v>92.204193115234304</c:v>
                </c:pt>
                <c:pt idx="276">
                  <c:v>91.916061401367102</c:v>
                </c:pt>
                <c:pt idx="277">
                  <c:v>91.942840576171804</c:v>
                </c:pt>
                <c:pt idx="278">
                  <c:v>91.658584594726506</c:v>
                </c:pt>
                <c:pt idx="279">
                  <c:v>91.348251342773395</c:v>
                </c:pt>
                <c:pt idx="280">
                  <c:v>91.717552185058494</c:v>
                </c:pt>
                <c:pt idx="281">
                  <c:v>91.710960388183494</c:v>
                </c:pt>
                <c:pt idx="282">
                  <c:v>93.081657409667898</c:v>
                </c:pt>
                <c:pt idx="283">
                  <c:v>93.911300659179602</c:v>
                </c:pt>
                <c:pt idx="284">
                  <c:v>93.823509216308494</c:v>
                </c:pt>
                <c:pt idx="285">
                  <c:v>93.616912841796804</c:v>
                </c:pt>
                <c:pt idx="286">
                  <c:v>94.721878051757798</c:v>
                </c:pt>
                <c:pt idx="287">
                  <c:v>94.490692138671804</c:v>
                </c:pt>
                <c:pt idx="288">
                  <c:v>94.647117614745994</c:v>
                </c:pt>
                <c:pt idx="289">
                  <c:v>94.731781005859304</c:v>
                </c:pt>
                <c:pt idx="290">
                  <c:v>94.417068481445298</c:v>
                </c:pt>
                <c:pt idx="291">
                  <c:v>94.476303100585895</c:v>
                </c:pt>
                <c:pt idx="292">
                  <c:v>94.490036010742102</c:v>
                </c:pt>
                <c:pt idx="293">
                  <c:v>94.192565917968693</c:v>
                </c:pt>
                <c:pt idx="294">
                  <c:v>93.988777160644503</c:v>
                </c:pt>
                <c:pt idx="295">
                  <c:v>93.831748962402301</c:v>
                </c:pt>
                <c:pt idx="296">
                  <c:v>93.541122436523395</c:v>
                </c:pt>
                <c:pt idx="297">
                  <c:v>93.403503417968693</c:v>
                </c:pt>
                <c:pt idx="298">
                  <c:v>94.232696533203097</c:v>
                </c:pt>
                <c:pt idx="299">
                  <c:v>93.936180114745994</c:v>
                </c:pt>
                <c:pt idx="300">
                  <c:v>93.950141906738196</c:v>
                </c:pt>
                <c:pt idx="301">
                  <c:v>94.097953796386705</c:v>
                </c:pt>
                <c:pt idx="302">
                  <c:v>93.821525573730398</c:v>
                </c:pt>
                <c:pt idx="303">
                  <c:v>94.025115966796804</c:v>
                </c:pt>
                <c:pt idx="304">
                  <c:v>93.741050720214801</c:v>
                </c:pt>
                <c:pt idx="305">
                  <c:v>93.573554992675696</c:v>
                </c:pt>
                <c:pt idx="306">
                  <c:v>93.280593872070298</c:v>
                </c:pt>
                <c:pt idx="307">
                  <c:v>93.016921997070298</c:v>
                </c:pt>
                <c:pt idx="308">
                  <c:v>92.751861572265597</c:v>
                </c:pt>
                <c:pt idx="309">
                  <c:v>92.483566284179602</c:v>
                </c:pt>
                <c:pt idx="310">
                  <c:v>92.458847045898395</c:v>
                </c:pt>
                <c:pt idx="311">
                  <c:v>92.204177856445298</c:v>
                </c:pt>
                <c:pt idx="312">
                  <c:v>91.986755371093693</c:v>
                </c:pt>
                <c:pt idx="313">
                  <c:v>91.705879211425696</c:v>
                </c:pt>
                <c:pt idx="314">
                  <c:v>91.9429931640625</c:v>
                </c:pt>
                <c:pt idx="315">
                  <c:v>91.757080078125</c:v>
                </c:pt>
                <c:pt idx="316">
                  <c:v>91.514633178710895</c:v>
                </c:pt>
                <c:pt idx="317">
                  <c:v>91.264717102050696</c:v>
                </c:pt>
                <c:pt idx="318">
                  <c:v>91.046516418457003</c:v>
                </c:pt>
                <c:pt idx="319">
                  <c:v>90.888496398925696</c:v>
                </c:pt>
                <c:pt idx="320">
                  <c:v>90.619598388671804</c:v>
                </c:pt>
                <c:pt idx="321">
                  <c:v>90.348106384277301</c:v>
                </c:pt>
                <c:pt idx="322">
                  <c:v>90.891212463378906</c:v>
                </c:pt>
                <c:pt idx="323">
                  <c:v>90.655715942382798</c:v>
                </c:pt>
                <c:pt idx="324">
                  <c:v>90.457290649414006</c:v>
                </c:pt>
                <c:pt idx="325">
                  <c:v>90.232009887695298</c:v>
                </c:pt>
                <c:pt idx="326">
                  <c:v>90.608421325683494</c:v>
                </c:pt>
                <c:pt idx="327">
                  <c:v>90.803634643554602</c:v>
                </c:pt>
                <c:pt idx="328">
                  <c:v>90.769210815429602</c:v>
                </c:pt>
                <c:pt idx="329">
                  <c:v>90.585052490234304</c:v>
                </c:pt>
                <c:pt idx="330">
                  <c:v>90.595359802245994</c:v>
                </c:pt>
                <c:pt idx="331">
                  <c:v>90.489608764648395</c:v>
                </c:pt>
                <c:pt idx="332">
                  <c:v>90.670379638671804</c:v>
                </c:pt>
                <c:pt idx="333">
                  <c:v>91.255523681640597</c:v>
                </c:pt>
                <c:pt idx="334">
                  <c:v>91.587669372558494</c:v>
                </c:pt>
                <c:pt idx="335">
                  <c:v>91.384994506835895</c:v>
                </c:pt>
                <c:pt idx="336">
                  <c:v>91.694076538085895</c:v>
                </c:pt>
                <c:pt idx="337">
                  <c:v>91.430603027343693</c:v>
                </c:pt>
                <c:pt idx="338">
                  <c:v>91.216972351074205</c:v>
                </c:pt>
                <c:pt idx="339">
                  <c:v>90.958160400390597</c:v>
                </c:pt>
                <c:pt idx="340">
                  <c:v>91.604721069335895</c:v>
                </c:pt>
                <c:pt idx="341">
                  <c:v>91.893302917480398</c:v>
                </c:pt>
                <c:pt idx="342">
                  <c:v>91.714302062988196</c:v>
                </c:pt>
                <c:pt idx="343">
                  <c:v>91.459770202636705</c:v>
                </c:pt>
                <c:pt idx="344">
                  <c:v>92.159233093261705</c:v>
                </c:pt>
                <c:pt idx="345">
                  <c:v>92.503936767578097</c:v>
                </c:pt>
                <c:pt idx="346">
                  <c:v>92.351264953613196</c:v>
                </c:pt>
                <c:pt idx="347">
                  <c:v>92.273384094238196</c:v>
                </c:pt>
                <c:pt idx="348">
                  <c:v>92.032058715820298</c:v>
                </c:pt>
                <c:pt idx="349">
                  <c:v>92.826560974120994</c:v>
                </c:pt>
                <c:pt idx="350">
                  <c:v>92.6522216796875</c:v>
                </c:pt>
                <c:pt idx="351">
                  <c:v>92.470344543457003</c:v>
                </c:pt>
                <c:pt idx="352">
                  <c:v>92.224334716796804</c:v>
                </c:pt>
                <c:pt idx="353">
                  <c:v>92.178138732910099</c:v>
                </c:pt>
                <c:pt idx="354">
                  <c:v>92.211410522460895</c:v>
                </c:pt>
                <c:pt idx="355">
                  <c:v>91.978401184082003</c:v>
                </c:pt>
                <c:pt idx="356">
                  <c:v>91.750106811523395</c:v>
                </c:pt>
                <c:pt idx="357">
                  <c:v>91.612663269042898</c:v>
                </c:pt>
                <c:pt idx="358">
                  <c:v>91.426910400390597</c:v>
                </c:pt>
                <c:pt idx="359">
                  <c:v>91.181251525878906</c:v>
                </c:pt>
                <c:pt idx="360">
                  <c:v>91.0150146484375</c:v>
                </c:pt>
                <c:pt idx="361">
                  <c:v>91.034591674804602</c:v>
                </c:pt>
                <c:pt idx="362">
                  <c:v>90.819915771484304</c:v>
                </c:pt>
                <c:pt idx="363">
                  <c:v>90.906791687011705</c:v>
                </c:pt>
                <c:pt idx="364">
                  <c:v>90.734527587890597</c:v>
                </c:pt>
                <c:pt idx="365">
                  <c:v>90.501846313476506</c:v>
                </c:pt>
                <c:pt idx="366">
                  <c:v>90.504058837890597</c:v>
                </c:pt>
                <c:pt idx="367">
                  <c:v>90.307640075683494</c:v>
                </c:pt>
                <c:pt idx="368">
                  <c:v>90.373207092285099</c:v>
                </c:pt>
                <c:pt idx="369">
                  <c:v>90.242156982421804</c:v>
                </c:pt>
                <c:pt idx="370">
                  <c:v>90.373710632324205</c:v>
                </c:pt>
                <c:pt idx="371">
                  <c:v>90.374183654785099</c:v>
                </c:pt>
                <c:pt idx="372">
                  <c:v>90.159332275390597</c:v>
                </c:pt>
                <c:pt idx="373">
                  <c:v>89.935691833495994</c:v>
                </c:pt>
                <c:pt idx="374">
                  <c:v>89.864822387695298</c:v>
                </c:pt>
                <c:pt idx="375">
                  <c:v>91.827285766601506</c:v>
                </c:pt>
                <c:pt idx="376">
                  <c:v>92.186027526855398</c:v>
                </c:pt>
                <c:pt idx="377">
                  <c:v>91.948463439941406</c:v>
                </c:pt>
                <c:pt idx="378">
                  <c:v>92.802467346191406</c:v>
                </c:pt>
                <c:pt idx="379">
                  <c:v>92.817916870117102</c:v>
                </c:pt>
                <c:pt idx="380">
                  <c:v>92.601699829101506</c:v>
                </c:pt>
                <c:pt idx="381">
                  <c:v>92.449714660644503</c:v>
                </c:pt>
                <c:pt idx="382">
                  <c:v>92.460502624511705</c:v>
                </c:pt>
                <c:pt idx="383">
                  <c:v>92.364547729492102</c:v>
                </c:pt>
                <c:pt idx="384">
                  <c:v>92.239082336425696</c:v>
                </c:pt>
                <c:pt idx="385">
                  <c:v>93.664489746093693</c:v>
                </c:pt>
                <c:pt idx="386">
                  <c:v>93.471305847167898</c:v>
                </c:pt>
                <c:pt idx="387">
                  <c:v>93.507034301757798</c:v>
                </c:pt>
                <c:pt idx="388">
                  <c:v>93.791198730468693</c:v>
                </c:pt>
                <c:pt idx="389">
                  <c:v>93.777931213378906</c:v>
                </c:pt>
                <c:pt idx="390">
                  <c:v>93.548080444335895</c:v>
                </c:pt>
                <c:pt idx="391">
                  <c:v>93.748130798339801</c:v>
                </c:pt>
                <c:pt idx="392">
                  <c:v>95.377189636230398</c:v>
                </c:pt>
                <c:pt idx="393">
                  <c:v>95.144203186035099</c:v>
                </c:pt>
                <c:pt idx="394">
                  <c:v>94.958869934082003</c:v>
                </c:pt>
                <c:pt idx="395">
                  <c:v>94.733055114745994</c:v>
                </c:pt>
                <c:pt idx="396">
                  <c:v>94.501495361328097</c:v>
                </c:pt>
                <c:pt idx="397">
                  <c:v>94.269989013671804</c:v>
                </c:pt>
                <c:pt idx="398">
                  <c:v>94.049514770507798</c:v>
                </c:pt>
                <c:pt idx="399">
                  <c:v>93.998245239257798</c:v>
                </c:pt>
                <c:pt idx="400">
                  <c:v>93.839912414550696</c:v>
                </c:pt>
                <c:pt idx="401">
                  <c:v>93.850830078125</c:v>
                </c:pt>
                <c:pt idx="402">
                  <c:v>93.63818359375</c:v>
                </c:pt>
                <c:pt idx="403">
                  <c:v>93.4566650390625</c:v>
                </c:pt>
                <c:pt idx="404">
                  <c:v>93.241989135742102</c:v>
                </c:pt>
                <c:pt idx="405">
                  <c:v>93.037872314453097</c:v>
                </c:pt>
                <c:pt idx="406">
                  <c:v>93.280548095703097</c:v>
                </c:pt>
                <c:pt idx="407">
                  <c:v>93.288063049316406</c:v>
                </c:pt>
                <c:pt idx="408">
                  <c:v>93.156669616699205</c:v>
                </c:pt>
                <c:pt idx="409">
                  <c:v>92.961418151855398</c:v>
                </c:pt>
                <c:pt idx="410">
                  <c:v>93.267906188964801</c:v>
                </c:pt>
                <c:pt idx="411">
                  <c:v>93.048835754394503</c:v>
                </c:pt>
                <c:pt idx="412">
                  <c:v>92.839027404785099</c:v>
                </c:pt>
                <c:pt idx="413">
                  <c:v>92.8106689453125</c:v>
                </c:pt>
                <c:pt idx="414">
                  <c:v>92.852058410644503</c:v>
                </c:pt>
                <c:pt idx="415">
                  <c:v>93.005599975585895</c:v>
                </c:pt>
                <c:pt idx="416">
                  <c:v>92.788566589355398</c:v>
                </c:pt>
                <c:pt idx="417">
                  <c:v>92.760917663574205</c:v>
                </c:pt>
                <c:pt idx="418">
                  <c:v>94.038230895995994</c:v>
                </c:pt>
                <c:pt idx="419">
                  <c:v>93.836479187011705</c:v>
                </c:pt>
                <c:pt idx="420">
                  <c:v>93.620307922363196</c:v>
                </c:pt>
                <c:pt idx="421">
                  <c:v>93.545623779296804</c:v>
                </c:pt>
                <c:pt idx="422">
                  <c:v>93.374214172363196</c:v>
                </c:pt>
                <c:pt idx="423">
                  <c:v>93.185958862304602</c:v>
                </c:pt>
                <c:pt idx="424">
                  <c:v>93.094932556152301</c:v>
                </c:pt>
                <c:pt idx="425">
                  <c:v>92.963783264160099</c:v>
                </c:pt>
                <c:pt idx="426">
                  <c:v>92.838073730468693</c:v>
                </c:pt>
                <c:pt idx="427">
                  <c:v>92.6273193359375</c:v>
                </c:pt>
                <c:pt idx="428">
                  <c:v>92.417396545410099</c:v>
                </c:pt>
                <c:pt idx="429">
                  <c:v>92.497245788574205</c:v>
                </c:pt>
                <c:pt idx="430">
                  <c:v>92.532150268554602</c:v>
                </c:pt>
                <c:pt idx="431">
                  <c:v>92.484306335449205</c:v>
                </c:pt>
                <c:pt idx="432">
                  <c:v>95.633483886718693</c:v>
                </c:pt>
                <c:pt idx="433">
                  <c:v>95.4375</c:v>
                </c:pt>
                <c:pt idx="434">
                  <c:v>95.253829956054602</c:v>
                </c:pt>
                <c:pt idx="435">
                  <c:v>95.107551574707003</c:v>
                </c:pt>
                <c:pt idx="436">
                  <c:v>95.012374877929602</c:v>
                </c:pt>
                <c:pt idx="437">
                  <c:v>94.840080261230398</c:v>
                </c:pt>
                <c:pt idx="438">
                  <c:v>95.645523071289006</c:v>
                </c:pt>
                <c:pt idx="439">
                  <c:v>95.458686828613196</c:v>
                </c:pt>
                <c:pt idx="440">
                  <c:v>95.712615966796804</c:v>
                </c:pt>
                <c:pt idx="441">
                  <c:v>97.540672302245994</c:v>
                </c:pt>
                <c:pt idx="442">
                  <c:v>97.340385437011705</c:v>
                </c:pt>
                <c:pt idx="443">
                  <c:v>97.141174316406193</c:v>
                </c:pt>
                <c:pt idx="444">
                  <c:v>97.864028930664006</c:v>
                </c:pt>
                <c:pt idx="445">
                  <c:v>97.989517211914006</c:v>
                </c:pt>
                <c:pt idx="446">
                  <c:v>97.812530517578097</c:v>
                </c:pt>
                <c:pt idx="447">
                  <c:v>97.598983764648395</c:v>
                </c:pt>
                <c:pt idx="448">
                  <c:v>97.394340515136705</c:v>
                </c:pt>
                <c:pt idx="449">
                  <c:v>97.190589904785099</c:v>
                </c:pt>
                <c:pt idx="450">
                  <c:v>97.176567077636705</c:v>
                </c:pt>
                <c:pt idx="451">
                  <c:v>96.966278076171804</c:v>
                </c:pt>
                <c:pt idx="452">
                  <c:v>96.838859558105398</c:v>
                </c:pt>
                <c:pt idx="453">
                  <c:v>96.632553100585895</c:v>
                </c:pt>
                <c:pt idx="454">
                  <c:v>96.752029418945298</c:v>
                </c:pt>
                <c:pt idx="455">
                  <c:v>96.548248291015597</c:v>
                </c:pt>
                <c:pt idx="456">
                  <c:v>96.351814270019503</c:v>
                </c:pt>
                <c:pt idx="457">
                  <c:v>96.190895080566406</c:v>
                </c:pt>
                <c:pt idx="458">
                  <c:v>96.047088623046804</c:v>
                </c:pt>
                <c:pt idx="459">
                  <c:v>95.844306945800696</c:v>
                </c:pt>
                <c:pt idx="460">
                  <c:v>95.710723876953097</c:v>
                </c:pt>
                <c:pt idx="461">
                  <c:v>95.822181701660099</c:v>
                </c:pt>
                <c:pt idx="462">
                  <c:v>95.631210327148395</c:v>
                </c:pt>
                <c:pt idx="463">
                  <c:v>95.430030822753906</c:v>
                </c:pt>
                <c:pt idx="464">
                  <c:v>95.325660705566406</c:v>
                </c:pt>
                <c:pt idx="465">
                  <c:v>95.278228759765597</c:v>
                </c:pt>
                <c:pt idx="466">
                  <c:v>95.099899291992102</c:v>
                </c:pt>
                <c:pt idx="467">
                  <c:v>95.213081359863196</c:v>
                </c:pt>
                <c:pt idx="468">
                  <c:v>95.051467895507798</c:v>
                </c:pt>
                <c:pt idx="469">
                  <c:v>94.886184692382798</c:v>
                </c:pt>
                <c:pt idx="470">
                  <c:v>94.716590881347599</c:v>
                </c:pt>
                <c:pt idx="471">
                  <c:v>94.522148132324205</c:v>
                </c:pt>
                <c:pt idx="472">
                  <c:v>94.345993041992102</c:v>
                </c:pt>
                <c:pt idx="473">
                  <c:v>94.153572082519503</c:v>
                </c:pt>
                <c:pt idx="474">
                  <c:v>94.090629577636705</c:v>
                </c:pt>
                <c:pt idx="475">
                  <c:v>93.897148132324205</c:v>
                </c:pt>
                <c:pt idx="476">
                  <c:v>94.186630249023395</c:v>
                </c:pt>
                <c:pt idx="477">
                  <c:v>94.206581115722599</c:v>
                </c:pt>
                <c:pt idx="478">
                  <c:v>94.020477294921804</c:v>
                </c:pt>
                <c:pt idx="479">
                  <c:v>93.8782958984375</c:v>
                </c:pt>
                <c:pt idx="480">
                  <c:v>93.864830017089801</c:v>
                </c:pt>
                <c:pt idx="481">
                  <c:v>93.682273864745994</c:v>
                </c:pt>
                <c:pt idx="482">
                  <c:v>93.511138916015597</c:v>
                </c:pt>
                <c:pt idx="483">
                  <c:v>93.721435546875</c:v>
                </c:pt>
                <c:pt idx="484">
                  <c:v>93.574958801269503</c:v>
                </c:pt>
                <c:pt idx="485">
                  <c:v>93.563056945800696</c:v>
                </c:pt>
                <c:pt idx="486">
                  <c:v>93.452674865722599</c:v>
                </c:pt>
                <c:pt idx="487">
                  <c:v>93.317420959472599</c:v>
                </c:pt>
                <c:pt idx="488">
                  <c:v>93.201141357421804</c:v>
                </c:pt>
                <c:pt idx="489">
                  <c:v>93.016487121582003</c:v>
                </c:pt>
                <c:pt idx="490">
                  <c:v>92.834869384765597</c:v>
                </c:pt>
                <c:pt idx="491">
                  <c:v>93.040992736816406</c:v>
                </c:pt>
                <c:pt idx="492">
                  <c:v>92.874977111816406</c:v>
                </c:pt>
                <c:pt idx="493">
                  <c:v>92.693542480468693</c:v>
                </c:pt>
                <c:pt idx="494">
                  <c:v>92.611602783203097</c:v>
                </c:pt>
                <c:pt idx="495">
                  <c:v>92.431739807128906</c:v>
                </c:pt>
                <c:pt idx="496">
                  <c:v>92.253387451171804</c:v>
                </c:pt>
                <c:pt idx="497">
                  <c:v>92.290710449218693</c:v>
                </c:pt>
                <c:pt idx="498">
                  <c:v>92.321723937988196</c:v>
                </c:pt>
                <c:pt idx="499">
                  <c:v>92.499359130859304</c:v>
                </c:pt>
                <c:pt idx="500">
                  <c:v>92.673179626464801</c:v>
                </c:pt>
                <c:pt idx="501">
                  <c:v>93.258369445800696</c:v>
                </c:pt>
                <c:pt idx="502">
                  <c:v>93.270179748535099</c:v>
                </c:pt>
                <c:pt idx="503">
                  <c:v>93.195877075195298</c:v>
                </c:pt>
                <c:pt idx="504">
                  <c:v>93.113426208495994</c:v>
                </c:pt>
                <c:pt idx="505">
                  <c:v>93.333259582519503</c:v>
                </c:pt>
                <c:pt idx="506">
                  <c:v>93.642951965332003</c:v>
                </c:pt>
                <c:pt idx="507">
                  <c:v>93.496971130370994</c:v>
                </c:pt>
                <c:pt idx="508">
                  <c:v>93.371841430664006</c:v>
                </c:pt>
                <c:pt idx="509">
                  <c:v>93.215911865234304</c:v>
                </c:pt>
                <c:pt idx="510">
                  <c:v>93.083236694335895</c:v>
                </c:pt>
                <c:pt idx="511">
                  <c:v>92.947639465332003</c:v>
                </c:pt>
                <c:pt idx="512">
                  <c:v>92.822090148925696</c:v>
                </c:pt>
                <c:pt idx="513">
                  <c:v>92.750625610351506</c:v>
                </c:pt>
                <c:pt idx="514">
                  <c:v>92.590194702148395</c:v>
                </c:pt>
                <c:pt idx="515">
                  <c:v>92.415534973144503</c:v>
                </c:pt>
                <c:pt idx="516">
                  <c:v>92.311882019042898</c:v>
                </c:pt>
                <c:pt idx="517">
                  <c:v>92.137565612792898</c:v>
                </c:pt>
                <c:pt idx="518">
                  <c:v>92.850776672363196</c:v>
                </c:pt>
                <c:pt idx="519">
                  <c:v>92.695533752441406</c:v>
                </c:pt>
                <c:pt idx="520">
                  <c:v>92.583877563476506</c:v>
                </c:pt>
                <c:pt idx="521">
                  <c:v>92.675491333007798</c:v>
                </c:pt>
                <c:pt idx="522">
                  <c:v>92.766403198242102</c:v>
                </c:pt>
                <c:pt idx="523">
                  <c:v>93.022132873535099</c:v>
                </c:pt>
                <c:pt idx="524">
                  <c:v>92.866676330566406</c:v>
                </c:pt>
                <c:pt idx="525">
                  <c:v>92.695587158203097</c:v>
                </c:pt>
                <c:pt idx="526">
                  <c:v>92.74365234375</c:v>
                </c:pt>
                <c:pt idx="527">
                  <c:v>92.787887573242102</c:v>
                </c:pt>
                <c:pt idx="528">
                  <c:v>92.633651733398395</c:v>
                </c:pt>
                <c:pt idx="529">
                  <c:v>92.464309692382798</c:v>
                </c:pt>
                <c:pt idx="530">
                  <c:v>92.301033020019503</c:v>
                </c:pt>
                <c:pt idx="531">
                  <c:v>92.187789916992102</c:v>
                </c:pt>
                <c:pt idx="532">
                  <c:v>92.036170959472599</c:v>
                </c:pt>
                <c:pt idx="533">
                  <c:v>91.889228820800696</c:v>
                </c:pt>
                <c:pt idx="534">
                  <c:v>92.054153442382798</c:v>
                </c:pt>
                <c:pt idx="535">
                  <c:v>91.88720703125</c:v>
                </c:pt>
                <c:pt idx="536">
                  <c:v>91.782554626464801</c:v>
                </c:pt>
                <c:pt idx="537">
                  <c:v>91.988784790039006</c:v>
                </c:pt>
                <c:pt idx="538">
                  <c:v>91.833274841308494</c:v>
                </c:pt>
                <c:pt idx="539">
                  <c:v>91.815124511718693</c:v>
                </c:pt>
                <c:pt idx="540">
                  <c:v>91.649841308593693</c:v>
                </c:pt>
                <c:pt idx="541">
                  <c:v>91.627738952636705</c:v>
                </c:pt>
                <c:pt idx="542">
                  <c:v>91.735786437988196</c:v>
                </c:pt>
                <c:pt idx="543">
                  <c:v>91.612930297851506</c:v>
                </c:pt>
                <c:pt idx="544">
                  <c:v>91.465148925781193</c:v>
                </c:pt>
                <c:pt idx="545">
                  <c:v>91.368568420410099</c:v>
                </c:pt>
                <c:pt idx="546">
                  <c:v>91.403724670410099</c:v>
                </c:pt>
                <c:pt idx="547">
                  <c:v>91.380043029785099</c:v>
                </c:pt>
                <c:pt idx="548">
                  <c:v>91.2513427734375</c:v>
                </c:pt>
                <c:pt idx="549">
                  <c:v>91.092544555664006</c:v>
                </c:pt>
                <c:pt idx="550">
                  <c:v>90.931129455566406</c:v>
                </c:pt>
                <c:pt idx="551">
                  <c:v>90.771003723144503</c:v>
                </c:pt>
                <c:pt idx="552">
                  <c:v>90.757164001464801</c:v>
                </c:pt>
                <c:pt idx="553">
                  <c:v>90.706222534179602</c:v>
                </c:pt>
                <c:pt idx="554">
                  <c:v>90.562202453613196</c:v>
                </c:pt>
                <c:pt idx="555">
                  <c:v>90.746116638183494</c:v>
                </c:pt>
                <c:pt idx="556">
                  <c:v>90.633735656738196</c:v>
                </c:pt>
                <c:pt idx="557">
                  <c:v>90.571662902832003</c:v>
                </c:pt>
                <c:pt idx="558">
                  <c:v>90.449020385742102</c:v>
                </c:pt>
                <c:pt idx="559">
                  <c:v>90.372344970703097</c:v>
                </c:pt>
                <c:pt idx="560">
                  <c:v>90.256698608398395</c:v>
                </c:pt>
                <c:pt idx="561">
                  <c:v>90.09912109375</c:v>
                </c:pt>
                <c:pt idx="562">
                  <c:v>90.071243286132798</c:v>
                </c:pt>
                <c:pt idx="563">
                  <c:v>89.999267578125</c:v>
                </c:pt>
                <c:pt idx="564">
                  <c:v>89.990264892578097</c:v>
                </c:pt>
                <c:pt idx="565">
                  <c:v>89.930068969726506</c:v>
                </c:pt>
                <c:pt idx="566">
                  <c:v>89.972343444824205</c:v>
                </c:pt>
                <c:pt idx="567">
                  <c:v>89.844909667968693</c:v>
                </c:pt>
                <c:pt idx="568">
                  <c:v>90.239410400390597</c:v>
                </c:pt>
                <c:pt idx="569">
                  <c:v>90.120246887207003</c:v>
                </c:pt>
                <c:pt idx="570">
                  <c:v>90.233856201171804</c:v>
                </c:pt>
                <c:pt idx="571">
                  <c:v>90.277091979980398</c:v>
                </c:pt>
                <c:pt idx="572">
                  <c:v>90.276374816894503</c:v>
                </c:pt>
                <c:pt idx="573">
                  <c:v>90.170509338378906</c:v>
                </c:pt>
                <c:pt idx="574">
                  <c:v>90.050971984863196</c:v>
                </c:pt>
                <c:pt idx="575">
                  <c:v>89.921150207519503</c:v>
                </c:pt>
                <c:pt idx="576">
                  <c:v>89.775535583495994</c:v>
                </c:pt>
                <c:pt idx="577">
                  <c:v>89.654167175292898</c:v>
                </c:pt>
                <c:pt idx="578">
                  <c:v>89.582878112792898</c:v>
                </c:pt>
                <c:pt idx="579">
                  <c:v>89.445175170898395</c:v>
                </c:pt>
                <c:pt idx="580">
                  <c:v>89.349021911620994</c:v>
                </c:pt>
                <c:pt idx="581">
                  <c:v>89.207984924316406</c:v>
                </c:pt>
                <c:pt idx="582">
                  <c:v>89.227424621582003</c:v>
                </c:pt>
                <c:pt idx="583">
                  <c:v>89.937408447265597</c:v>
                </c:pt>
                <c:pt idx="584">
                  <c:v>89.837242126464801</c:v>
                </c:pt>
                <c:pt idx="585">
                  <c:v>89.922492980957003</c:v>
                </c:pt>
                <c:pt idx="586">
                  <c:v>89.772361755370994</c:v>
                </c:pt>
                <c:pt idx="587">
                  <c:v>89.728942871093693</c:v>
                </c:pt>
                <c:pt idx="588">
                  <c:v>89.579177856445298</c:v>
                </c:pt>
                <c:pt idx="589">
                  <c:v>89.640403747558494</c:v>
                </c:pt>
                <c:pt idx="590">
                  <c:v>89.503639221191406</c:v>
                </c:pt>
                <c:pt idx="591">
                  <c:v>89.3551025390625</c:v>
                </c:pt>
                <c:pt idx="592">
                  <c:v>89.232383728027301</c:v>
                </c:pt>
                <c:pt idx="593">
                  <c:v>89.118202209472599</c:v>
                </c:pt>
                <c:pt idx="594">
                  <c:v>89.080787658691406</c:v>
                </c:pt>
                <c:pt idx="595">
                  <c:v>89.012336730957003</c:v>
                </c:pt>
                <c:pt idx="596">
                  <c:v>88.876068115234304</c:v>
                </c:pt>
                <c:pt idx="597">
                  <c:v>88.794776916503906</c:v>
                </c:pt>
                <c:pt idx="598">
                  <c:v>89.399871826171804</c:v>
                </c:pt>
                <c:pt idx="599">
                  <c:v>89.366317749023395</c:v>
                </c:pt>
                <c:pt idx="600">
                  <c:v>89.296974182128906</c:v>
                </c:pt>
                <c:pt idx="601">
                  <c:v>89.956466674804602</c:v>
                </c:pt>
                <c:pt idx="602">
                  <c:v>89.811454772949205</c:v>
                </c:pt>
                <c:pt idx="603">
                  <c:v>90.245468139648395</c:v>
                </c:pt>
                <c:pt idx="604">
                  <c:v>90.108711242675696</c:v>
                </c:pt>
                <c:pt idx="605">
                  <c:v>90.132392883300696</c:v>
                </c:pt>
                <c:pt idx="606">
                  <c:v>90.044357299804602</c:v>
                </c:pt>
                <c:pt idx="607">
                  <c:v>90.027694702148395</c:v>
                </c:pt>
                <c:pt idx="608">
                  <c:v>90.139198303222599</c:v>
                </c:pt>
                <c:pt idx="609">
                  <c:v>90.030052185058494</c:v>
                </c:pt>
                <c:pt idx="610">
                  <c:v>89.960472106933494</c:v>
                </c:pt>
                <c:pt idx="611">
                  <c:v>89.842666625976506</c:v>
                </c:pt>
                <c:pt idx="612">
                  <c:v>89.861289978027301</c:v>
                </c:pt>
                <c:pt idx="613">
                  <c:v>89.726524353027301</c:v>
                </c:pt>
                <c:pt idx="614">
                  <c:v>89.656356811523395</c:v>
                </c:pt>
                <c:pt idx="615">
                  <c:v>89.572822570800696</c:v>
                </c:pt>
                <c:pt idx="616">
                  <c:v>89.599281311035099</c:v>
                </c:pt>
                <c:pt idx="617">
                  <c:v>89.456718444824205</c:v>
                </c:pt>
                <c:pt idx="618">
                  <c:v>89.355812072753906</c:v>
                </c:pt>
                <c:pt idx="619">
                  <c:v>89.635429382324205</c:v>
                </c:pt>
                <c:pt idx="620">
                  <c:v>89.521583557128906</c:v>
                </c:pt>
                <c:pt idx="621">
                  <c:v>89.395988464355398</c:v>
                </c:pt>
                <c:pt idx="622">
                  <c:v>89.285140991210895</c:v>
                </c:pt>
                <c:pt idx="623">
                  <c:v>89.160110473632798</c:v>
                </c:pt>
                <c:pt idx="624">
                  <c:v>89.758529663085895</c:v>
                </c:pt>
                <c:pt idx="625">
                  <c:v>89.658248901367102</c:v>
                </c:pt>
                <c:pt idx="626">
                  <c:v>89.647201538085895</c:v>
                </c:pt>
                <c:pt idx="627">
                  <c:v>89.520378112792898</c:v>
                </c:pt>
                <c:pt idx="628">
                  <c:v>89.412109375</c:v>
                </c:pt>
                <c:pt idx="629">
                  <c:v>89.303970336914006</c:v>
                </c:pt>
                <c:pt idx="630">
                  <c:v>90.098442077636705</c:v>
                </c:pt>
                <c:pt idx="631">
                  <c:v>89.9639892578125</c:v>
                </c:pt>
                <c:pt idx="632">
                  <c:v>90.269218444824205</c:v>
                </c:pt>
                <c:pt idx="633">
                  <c:v>90.334625244140597</c:v>
                </c:pt>
                <c:pt idx="634">
                  <c:v>90.267784118652301</c:v>
                </c:pt>
                <c:pt idx="635">
                  <c:v>90.145195007324205</c:v>
                </c:pt>
                <c:pt idx="636">
                  <c:v>90.008369445800696</c:v>
                </c:pt>
                <c:pt idx="637">
                  <c:v>89.869621276855398</c:v>
                </c:pt>
                <c:pt idx="638">
                  <c:v>89.734130859375</c:v>
                </c:pt>
                <c:pt idx="639">
                  <c:v>89.5989990234375</c:v>
                </c:pt>
                <c:pt idx="640">
                  <c:v>89.667144775390597</c:v>
                </c:pt>
                <c:pt idx="641">
                  <c:v>89.582183837890597</c:v>
                </c:pt>
                <c:pt idx="642">
                  <c:v>89.458412170410099</c:v>
                </c:pt>
                <c:pt idx="643">
                  <c:v>89.327751159667898</c:v>
                </c:pt>
                <c:pt idx="644">
                  <c:v>89.262550354003906</c:v>
                </c:pt>
                <c:pt idx="645">
                  <c:v>89.131179809570298</c:v>
                </c:pt>
                <c:pt idx="646">
                  <c:v>89.031692504882798</c:v>
                </c:pt>
                <c:pt idx="647">
                  <c:v>89.427108764648395</c:v>
                </c:pt>
                <c:pt idx="648">
                  <c:v>90.393821716308494</c:v>
                </c:pt>
                <c:pt idx="649">
                  <c:v>90.3292236328125</c:v>
                </c:pt>
                <c:pt idx="650">
                  <c:v>90.233291625976506</c:v>
                </c:pt>
                <c:pt idx="651">
                  <c:v>90.234153747558494</c:v>
                </c:pt>
                <c:pt idx="652">
                  <c:v>90.390602111816406</c:v>
                </c:pt>
                <c:pt idx="653">
                  <c:v>90.704681396484304</c:v>
                </c:pt>
                <c:pt idx="654">
                  <c:v>90.573066711425696</c:v>
                </c:pt>
                <c:pt idx="655">
                  <c:v>90.707832336425696</c:v>
                </c:pt>
                <c:pt idx="656">
                  <c:v>90.598274230957003</c:v>
                </c:pt>
                <c:pt idx="657">
                  <c:v>91.227180480957003</c:v>
                </c:pt>
                <c:pt idx="658">
                  <c:v>91.158424377441406</c:v>
                </c:pt>
                <c:pt idx="659">
                  <c:v>91.022369384765597</c:v>
                </c:pt>
                <c:pt idx="660">
                  <c:v>90.960700988769503</c:v>
                </c:pt>
                <c:pt idx="661">
                  <c:v>90.828727722167898</c:v>
                </c:pt>
                <c:pt idx="662">
                  <c:v>90.711105346679602</c:v>
                </c:pt>
                <c:pt idx="663">
                  <c:v>90.576766967773395</c:v>
                </c:pt>
                <c:pt idx="664">
                  <c:v>90.443748474120994</c:v>
                </c:pt>
                <c:pt idx="665">
                  <c:v>90.310249328613196</c:v>
                </c:pt>
                <c:pt idx="666">
                  <c:v>90.4097900390625</c:v>
                </c:pt>
                <c:pt idx="667">
                  <c:v>90.2791748046875</c:v>
                </c:pt>
                <c:pt idx="668">
                  <c:v>90.207717895507798</c:v>
                </c:pt>
                <c:pt idx="669">
                  <c:v>90.075126647949205</c:v>
                </c:pt>
                <c:pt idx="670">
                  <c:v>90.018959045410099</c:v>
                </c:pt>
                <c:pt idx="671">
                  <c:v>89.921989440917898</c:v>
                </c:pt>
                <c:pt idx="672">
                  <c:v>89.792083740234304</c:v>
                </c:pt>
                <c:pt idx="673">
                  <c:v>89.690444946289006</c:v>
                </c:pt>
                <c:pt idx="674">
                  <c:v>89.5966796875</c:v>
                </c:pt>
                <c:pt idx="675">
                  <c:v>89.581230163574205</c:v>
                </c:pt>
                <c:pt idx="676">
                  <c:v>89.467590332031193</c:v>
                </c:pt>
                <c:pt idx="677">
                  <c:v>89.341491699218693</c:v>
                </c:pt>
                <c:pt idx="678">
                  <c:v>89.502525329589801</c:v>
                </c:pt>
                <c:pt idx="679">
                  <c:v>89.372871398925696</c:v>
                </c:pt>
                <c:pt idx="680">
                  <c:v>89.365264892578097</c:v>
                </c:pt>
                <c:pt idx="681">
                  <c:v>89.255027770995994</c:v>
                </c:pt>
                <c:pt idx="682">
                  <c:v>89.263259887695298</c:v>
                </c:pt>
                <c:pt idx="683">
                  <c:v>89.215263366699205</c:v>
                </c:pt>
                <c:pt idx="684">
                  <c:v>89.419265747070298</c:v>
                </c:pt>
                <c:pt idx="685">
                  <c:v>89.547805786132798</c:v>
                </c:pt>
                <c:pt idx="686">
                  <c:v>89.875556945800696</c:v>
                </c:pt>
                <c:pt idx="687">
                  <c:v>89.782913208007798</c:v>
                </c:pt>
                <c:pt idx="688">
                  <c:v>89.672050476074205</c:v>
                </c:pt>
                <c:pt idx="689">
                  <c:v>89.565399169921804</c:v>
                </c:pt>
                <c:pt idx="690">
                  <c:v>89.566352844238196</c:v>
                </c:pt>
                <c:pt idx="691">
                  <c:v>89.458175659179602</c:v>
                </c:pt>
                <c:pt idx="692">
                  <c:v>89.330963134765597</c:v>
                </c:pt>
                <c:pt idx="693">
                  <c:v>90.177886962890597</c:v>
                </c:pt>
                <c:pt idx="694">
                  <c:v>90.069473266601506</c:v>
                </c:pt>
                <c:pt idx="695">
                  <c:v>89.958763122558494</c:v>
                </c:pt>
                <c:pt idx="696">
                  <c:v>89.987411499023395</c:v>
                </c:pt>
                <c:pt idx="697">
                  <c:v>89.863494873046804</c:v>
                </c:pt>
                <c:pt idx="698">
                  <c:v>89.737129211425696</c:v>
                </c:pt>
                <c:pt idx="699">
                  <c:v>89.654403686523395</c:v>
                </c:pt>
                <c:pt idx="700">
                  <c:v>89.579727172851506</c:v>
                </c:pt>
                <c:pt idx="701">
                  <c:v>89.674095153808494</c:v>
                </c:pt>
                <c:pt idx="702">
                  <c:v>89.721611022949205</c:v>
                </c:pt>
                <c:pt idx="703">
                  <c:v>89.987098693847599</c:v>
                </c:pt>
                <c:pt idx="704">
                  <c:v>89.908348083495994</c:v>
                </c:pt>
                <c:pt idx="705">
                  <c:v>89.783889770507798</c:v>
                </c:pt>
                <c:pt idx="706">
                  <c:v>89.689208984375</c:v>
                </c:pt>
                <c:pt idx="707">
                  <c:v>89.564674377441406</c:v>
                </c:pt>
                <c:pt idx="708">
                  <c:v>89.5772705078125</c:v>
                </c:pt>
                <c:pt idx="709">
                  <c:v>89.72412109375</c:v>
                </c:pt>
                <c:pt idx="710">
                  <c:v>89.604751586914006</c:v>
                </c:pt>
                <c:pt idx="711">
                  <c:v>89.481910705566406</c:v>
                </c:pt>
                <c:pt idx="712">
                  <c:v>89.491889953613196</c:v>
                </c:pt>
                <c:pt idx="713">
                  <c:v>89.379295349120994</c:v>
                </c:pt>
                <c:pt idx="714">
                  <c:v>89.313392639160099</c:v>
                </c:pt>
                <c:pt idx="715">
                  <c:v>89.379783630370994</c:v>
                </c:pt>
                <c:pt idx="716">
                  <c:v>89.303131103515597</c:v>
                </c:pt>
                <c:pt idx="717">
                  <c:v>89.308853149414006</c:v>
                </c:pt>
                <c:pt idx="718">
                  <c:v>89.199554443359304</c:v>
                </c:pt>
                <c:pt idx="719">
                  <c:v>89.099868774414006</c:v>
                </c:pt>
                <c:pt idx="720">
                  <c:v>89.081825256347599</c:v>
                </c:pt>
                <c:pt idx="721">
                  <c:v>88.968063354492102</c:v>
                </c:pt>
                <c:pt idx="722">
                  <c:v>89.042709350585895</c:v>
                </c:pt>
                <c:pt idx="723">
                  <c:v>89.006248474120994</c:v>
                </c:pt>
                <c:pt idx="724">
                  <c:v>88.984626770019503</c:v>
                </c:pt>
                <c:pt idx="725">
                  <c:v>88.916549682617102</c:v>
                </c:pt>
                <c:pt idx="726">
                  <c:v>88.873825073242102</c:v>
                </c:pt>
                <c:pt idx="727">
                  <c:v>89.193489074707003</c:v>
                </c:pt>
                <c:pt idx="728">
                  <c:v>89.086532592773395</c:v>
                </c:pt>
                <c:pt idx="729">
                  <c:v>88.975746154785099</c:v>
                </c:pt>
                <c:pt idx="730">
                  <c:v>89.008567810058494</c:v>
                </c:pt>
                <c:pt idx="731">
                  <c:v>88.888954162597599</c:v>
                </c:pt>
                <c:pt idx="732">
                  <c:v>88.769325256347599</c:v>
                </c:pt>
                <c:pt idx="733">
                  <c:v>88.686050415039006</c:v>
                </c:pt>
                <c:pt idx="734">
                  <c:v>88.639587402343693</c:v>
                </c:pt>
                <c:pt idx="735">
                  <c:v>88.547210693359304</c:v>
                </c:pt>
                <c:pt idx="736">
                  <c:v>88.463676452636705</c:v>
                </c:pt>
                <c:pt idx="737">
                  <c:v>88.941864013671804</c:v>
                </c:pt>
                <c:pt idx="738">
                  <c:v>88.829437255859304</c:v>
                </c:pt>
                <c:pt idx="739">
                  <c:v>89.120185852050696</c:v>
                </c:pt>
                <c:pt idx="740">
                  <c:v>89.009559631347599</c:v>
                </c:pt>
                <c:pt idx="741">
                  <c:v>89.425033569335895</c:v>
                </c:pt>
                <c:pt idx="742">
                  <c:v>89.317398071289006</c:v>
                </c:pt>
                <c:pt idx="743">
                  <c:v>89.224647521972599</c:v>
                </c:pt>
                <c:pt idx="744">
                  <c:v>89.162590026855398</c:v>
                </c:pt>
                <c:pt idx="745">
                  <c:v>89.126281738281193</c:v>
                </c:pt>
                <c:pt idx="746">
                  <c:v>89.198616027832003</c:v>
                </c:pt>
                <c:pt idx="747">
                  <c:v>89.084823608398395</c:v>
                </c:pt>
                <c:pt idx="748">
                  <c:v>89.245491027832003</c:v>
                </c:pt>
                <c:pt idx="749">
                  <c:v>89.142868041992102</c:v>
                </c:pt>
                <c:pt idx="750">
                  <c:v>89.898765563964801</c:v>
                </c:pt>
                <c:pt idx="751">
                  <c:v>89.780830383300696</c:v>
                </c:pt>
                <c:pt idx="752">
                  <c:v>89.809860229492102</c:v>
                </c:pt>
                <c:pt idx="753">
                  <c:v>89.692672729492102</c:v>
                </c:pt>
                <c:pt idx="754">
                  <c:v>89.599983215332003</c:v>
                </c:pt>
                <c:pt idx="755">
                  <c:v>90.045181274414006</c:v>
                </c:pt>
                <c:pt idx="756">
                  <c:v>90.193588256835895</c:v>
                </c:pt>
                <c:pt idx="757">
                  <c:v>90.131538391113196</c:v>
                </c:pt>
                <c:pt idx="758">
                  <c:v>90.066017150878906</c:v>
                </c:pt>
                <c:pt idx="759">
                  <c:v>89.958259582519503</c:v>
                </c:pt>
                <c:pt idx="760">
                  <c:v>90.031120300292898</c:v>
                </c:pt>
                <c:pt idx="761">
                  <c:v>90.059303283691406</c:v>
                </c:pt>
                <c:pt idx="762">
                  <c:v>89.945442199707003</c:v>
                </c:pt>
                <c:pt idx="763">
                  <c:v>89.836135864257798</c:v>
                </c:pt>
                <c:pt idx="764">
                  <c:v>89.733367919921804</c:v>
                </c:pt>
                <c:pt idx="765">
                  <c:v>89.6209716796875</c:v>
                </c:pt>
                <c:pt idx="766">
                  <c:v>89.527328491210895</c:v>
                </c:pt>
                <c:pt idx="767">
                  <c:v>89.412284851074205</c:v>
                </c:pt>
                <c:pt idx="768">
                  <c:v>89.584480285644503</c:v>
                </c:pt>
                <c:pt idx="769">
                  <c:v>89.555747985839801</c:v>
                </c:pt>
                <c:pt idx="770">
                  <c:v>89.444221496582003</c:v>
                </c:pt>
                <c:pt idx="771">
                  <c:v>89.462577819824205</c:v>
                </c:pt>
                <c:pt idx="772">
                  <c:v>89.529876708984304</c:v>
                </c:pt>
                <c:pt idx="773">
                  <c:v>89.435897827148395</c:v>
                </c:pt>
                <c:pt idx="774">
                  <c:v>89.583221435546804</c:v>
                </c:pt>
                <c:pt idx="775">
                  <c:v>90.061805725097599</c:v>
                </c:pt>
                <c:pt idx="776">
                  <c:v>90.377899169921804</c:v>
                </c:pt>
                <c:pt idx="777">
                  <c:v>90.341705322265597</c:v>
                </c:pt>
                <c:pt idx="778">
                  <c:v>90.238265991210895</c:v>
                </c:pt>
                <c:pt idx="779">
                  <c:v>90.201164245605398</c:v>
                </c:pt>
                <c:pt idx="780">
                  <c:v>90.18408203125</c:v>
                </c:pt>
                <c:pt idx="781">
                  <c:v>90.070236206054602</c:v>
                </c:pt>
                <c:pt idx="782">
                  <c:v>90.013496398925696</c:v>
                </c:pt>
                <c:pt idx="783">
                  <c:v>89.912796020507798</c:v>
                </c:pt>
                <c:pt idx="784">
                  <c:v>89.821769714355398</c:v>
                </c:pt>
                <c:pt idx="785">
                  <c:v>89.809730529785099</c:v>
                </c:pt>
                <c:pt idx="786">
                  <c:v>89.848777770995994</c:v>
                </c:pt>
                <c:pt idx="787">
                  <c:v>89.739814758300696</c:v>
                </c:pt>
                <c:pt idx="788">
                  <c:v>89.713447570800696</c:v>
                </c:pt>
                <c:pt idx="789">
                  <c:v>89.702522277832003</c:v>
                </c:pt>
                <c:pt idx="790">
                  <c:v>89.590988159179602</c:v>
                </c:pt>
                <c:pt idx="791">
                  <c:v>89.505424499511705</c:v>
                </c:pt>
                <c:pt idx="792">
                  <c:v>89.399421691894503</c:v>
                </c:pt>
                <c:pt idx="793">
                  <c:v>89.349693298339801</c:v>
                </c:pt>
                <c:pt idx="794">
                  <c:v>89.257423400878906</c:v>
                </c:pt>
                <c:pt idx="795">
                  <c:v>89.147323608398395</c:v>
                </c:pt>
                <c:pt idx="796">
                  <c:v>89.037521362304602</c:v>
                </c:pt>
                <c:pt idx="797">
                  <c:v>88.973449707031193</c:v>
                </c:pt>
                <c:pt idx="798">
                  <c:v>88.863922119140597</c:v>
                </c:pt>
                <c:pt idx="799">
                  <c:v>88.759429931640597</c:v>
                </c:pt>
                <c:pt idx="800">
                  <c:v>89.033485412597599</c:v>
                </c:pt>
                <c:pt idx="801">
                  <c:v>88.993255615234304</c:v>
                </c:pt>
                <c:pt idx="802">
                  <c:v>88.883972167968693</c:v>
                </c:pt>
                <c:pt idx="803">
                  <c:v>88.995498657226506</c:v>
                </c:pt>
                <c:pt idx="804">
                  <c:v>88.953643798828097</c:v>
                </c:pt>
                <c:pt idx="805">
                  <c:v>90.105316162109304</c:v>
                </c:pt>
                <c:pt idx="806">
                  <c:v>90.131980895995994</c:v>
                </c:pt>
                <c:pt idx="807">
                  <c:v>90.056175231933494</c:v>
                </c:pt>
                <c:pt idx="808">
                  <c:v>90.1285400390625</c:v>
                </c:pt>
                <c:pt idx="809">
                  <c:v>90.042350769042898</c:v>
                </c:pt>
                <c:pt idx="810">
                  <c:v>90.263877868652301</c:v>
                </c:pt>
                <c:pt idx="811">
                  <c:v>90.186874389648395</c:v>
                </c:pt>
                <c:pt idx="812">
                  <c:v>90.103744506835895</c:v>
                </c:pt>
                <c:pt idx="813">
                  <c:v>90.005752563476506</c:v>
                </c:pt>
                <c:pt idx="814">
                  <c:v>90.951515197753906</c:v>
                </c:pt>
                <c:pt idx="815">
                  <c:v>90.850547790527301</c:v>
                </c:pt>
                <c:pt idx="816">
                  <c:v>90.864540100097599</c:v>
                </c:pt>
                <c:pt idx="817">
                  <c:v>90.806709289550696</c:v>
                </c:pt>
                <c:pt idx="818">
                  <c:v>90.708778381347599</c:v>
                </c:pt>
                <c:pt idx="819">
                  <c:v>90.661598205566406</c:v>
                </c:pt>
                <c:pt idx="820">
                  <c:v>90.680252075195298</c:v>
                </c:pt>
                <c:pt idx="821">
                  <c:v>90.70654296875</c:v>
                </c:pt>
                <c:pt idx="822">
                  <c:v>90.621772766113196</c:v>
                </c:pt>
                <c:pt idx="823">
                  <c:v>90.552230834960895</c:v>
                </c:pt>
                <c:pt idx="824">
                  <c:v>90.444282531738196</c:v>
                </c:pt>
                <c:pt idx="825">
                  <c:v>90.357894897460895</c:v>
                </c:pt>
                <c:pt idx="826">
                  <c:v>90.253585815429602</c:v>
                </c:pt>
                <c:pt idx="827">
                  <c:v>90.147651672363196</c:v>
                </c:pt>
                <c:pt idx="828">
                  <c:v>90.091552734375</c:v>
                </c:pt>
                <c:pt idx="829">
                  <c:v>90.247467041015597</c:v>
                </c:pt>
                <c:pt idx="830">
                  <c:v>90.361289978027301</c:v>
                </c:pt>
                <c:pt idx="831">
                  <c:v>90.270172119140597</c:v>
                </c:pt>
                <c:pt idx="832">
                  <c:v>90.163276672363196</c:v>
                </c:pt>
                <c:pt idx="833">
                  <c:v>90.058555603027301</c:v>
                </c:pt>
                <c:pt idx="834">
                  <c:v>89.964645385742102</c:v>
                </c:pt>
                <c:pt idx="835">
                  <c:v>89.9371337890625</c:v>
                </c:pt>
                <c:pt idx="836">
                  <c:v>90.002525329589801</c:v>
                </c:pt>
                <c:pt idx="837">
                  <c:v>89.957656860351506</c:v>
                </c:pt>
                <c:pt idx="838">
                  <c:v>89.861396789550696</c:v>
                </c:pt>
                <c:pt idx="839">
                  <c:v>89.764915466308494</c:v>
                </c:pt>
                <c:pt idx="840">
                  <c:v>89.661994934082003</c:v>
                </c:pt>
                <c:pt idx="841">
                  <c:v>89.557548522949205</c:v>
                </c:pt>
                <c:pt idx="842">
                  <c:v>89.489356994628906</c:v>
                </c:pt>
                <c:pt idx="843">
                  <c:v>89.384567260742102</c:v>
                </c:pt>
                <c:pt idx="844">
                  <c:v>89.2816162109375</c:v>
                </c:pt>
                <c:pt idx="845">
                  <c:v>89.266136169433494</c:v>
                </c:pt>
                <c:pt idx="846">
                  <c:v>89.184455871582003</c:v>
                </c:pt>
                <c:pt idx="847">
                  <c:v>89.081024169921804</c:v>
                </c:pt>
                <c:pt idx="848">
                  <c:v>88.977806091308494</c:v>
                </c:pt>
                <c:pt idx="849">
                  <c:v>88.875709533691406</c:v>
                </c:pt>
                <c:pt idx="850">
                  <c:v>88.774719238281193</c:v>
                </c:pt>
                <c:pt idx="851">
                  <c:v>88.868797302245994</c:v>
                </c:pt>
                <c:pt idx="852">
                  <c:v>88.926727294921804</c:v>
                </c:pt>
                <c:pt idx="853">
                  <c:v>88.832305908203097</c:v>
                </c:pt>
                <c:pt idx="854">
                  <c:v>88.964218139648395</c:v>
                </c:pt>
                <c:pt idx="855">
                  <c:v>88.871772766113196</c:v>
                </c:pt>
                <c:pt idx="856">
                  <c:v>88.789543151855398</c:v>
                </c:pt>
                <c:pt idx="857">
                  <c:v>88.705528259277301</c:v>
                </c:pt>
                <c:pt idx="858">
                  <c:v>88.819221496582003</c:v>
                </c:pt>
                <c:pt idx="859">
                  <c:v>88.79931640625</c:v>
                </c:pt>
                <c:pt idx="860">
                  <c:v>88.708236694335895</c:v>
                </c:pt>
                <c:pt idx="861">
                  <c:v>88.699012756347599</c:v>
                </c:pt>
                <c:pt idx="862">
                  <c:v>88.597412109375</c:v>
                </c:pt>
                <c:pt idx="863">
                  <c:v>88.605567932128906</c:v>
                </c:pt>
                <c:pt idx="864">
                  <c:v>88.641311645507798</c:v>
                </c:pt>
                <c:pt idx="865">
                  <c:v>88.556892395019503</c:v>
                </c:pt>
                <c:pt idx="866">
                  <c:v>88.468948364257798</c:v>
                </c:pt>
                <c:pt idx="867">
                  <c:v>88.490364074707003</c:v>
                </c:pt>
                <c:pt idx="868">
                  <c:v>88.653083801269503</c:v>
                </c:pt>
                <c:pt idx="869">
                  <c:v>88.830886840820298</c:v>
                </c:pt>
                <c:pt idx="870">
                  <c:v>89.156188964843693</c:v>
                </c:pt>
                <c:pt idx="871">
                  <c:v>89.087608337402301</c:v>
                </c:pt>
                <c:pt idx="872">
                  <c:v>89.268653869628906</c:v>
                </c:pt>
                <c:pt idx="873">
                  <c:v>89.323547363281193</c:v>
                </c:pt>
                <c:pt idx="874">
                  <c:v>89.665290832519503</c:v>
                </c:pt>
                <c:pt idx="875">
                  <c:v>89.564300537109304</c:v>
                </c:pt>
                <c:pt idx="876">
                  <c:v>89.475067138671804</c:v>
                </c:pt>
                <c:pt idx="877">
                  <c:v>91.153312683105398</c:v>
                </c:pt>
                <c:pt idx="878">
                  <c:v>91.055168151855398</c:v>
                </c:pt>
                <c:pt idx="879">
                  <c:v>91.536720275878906</c:v>
                </c:pt>
                <c:pt idx="880">
                  <c:v>91.596054077148395</c:v>
                </c:pt>
                <c:pt idx="881">
                  <c:v>91.529243469238196</c:v>
                </c:pt>
                <c:pt idx="882">
                  <c:v>91.518859863281193</c:v>
                </c:pt>
                <c:pt idx="883">
                  <c:v>91.429069519042898</c:v>
                </c:pt>
                <c:pt idx="884">
                  <c:v>91.327529907226506</c:v>
                </c:pt>
                <c:pt idx="885">
                  <c:v>91.280586242675696</c:v>
                </c:pt>
                <c:pt idx="886">
                  <c:v>91.248397827148395</c:v>
                </c:pt>
                <c:pt idx="887">
                  <c:v>92.038467407226506</c:v>
                </c:pt>
                <c:pt idx="888">
                  <c:v>92.007736206054602</c:v>
                </c:pt>
                <c:pt idx="889">
                  <c:v>91.906753540039006</c:v>
                </c:pt>
                <c:pt idx="890">
                  <c:v>91.848220825195298</c:v>
                </c:pt>
                <c:pt idx="891">
                  <c:v>91.747459411620994</c:v>
                </c:pt>
                <c:pt idx="892">
                  <c:v>91.859878540039006</c:v>
                </c:pt>
                <c:pt idx="893">
                  <c:v>91.816871643066406</c:v>
                </c:pt>
                <c:pt idx="894">
                  <c:v>91.719978332519503</c:v>
                </c:pt>
                <c:pt idx="895">
                  <c:v>92.989349365234304</c:v>
                </c:pt>
                <c:pt idx="896">
                  <c:v>92.977714538574205</c:v>
                </c:pt>
                <c:pt idx="897">
                  <c:v>92.904258728027301</c:v>
                </c:pt>
                <c:pt idx="898">
                  <c:v>93.022605895995994</c:v>
                </c:pt>
                <c:pt idx="899">
                  <c:v>92.936729431152301</c:v>
                </c:pt>
                <c:pt idx="900">
                  <c:v>92.834915161132798</c:v>
                </c:pt>
                <c:pt idx="901">
                  <c:v>92.733207702636705</c:v>
                </c:pt>
                <c:pt idx="902">
                  <c:v>92.632995605468693</c:v>
                </c:pt>
                <c:pt idx="903">
                  <c:v>93.234077453613196</c:v>
                </c:pt>
                <c:pt idx="904">
                  <c:v>93.133453369140597</c:v>
                </c:pt>
                <c:pt idx="905">
                  <c:v>93.061141967773395</c:v>
                </c:pt>
                <c:pt idx="906">
                  <c:v>93.497184753417898</c:v>
                </c:pt>
                <c:pt idx="907">
                  <c:v>93.522186279296804</c:v>
                </c:pt>
                <c:pt idx="908">
                  <c:v>93.549133300781193</c:v>
                </c:pt>
                <c:pt idx="909">
                  <c:v>93.728309631347599</c:v>
                </c:pt>
                <c:pt idx="910">
                  <c:v>93.805252075195298</c:v>
                </c:pt>
                <c:pt idx="911">
                  <c:v>93.726051330566406</c:v>
                </c:pt>
                <c:pt idx="912">
                  <c:v>93.638893127441406</c:v>
                </c:pt>
                <c:pt idx="913">
                  <c:v>93.543060302734304</c:v>
                </c:pt>
                <c:pt idx="914">
                  <c:v>93.467964172363196</c:v>
                </c:pt>
                <c:pt idx="915">
                  <c:v>93.375564575195298</c:v>
                </c:pt>
                <c:pt idx="916">
                  <c:v>93.318305969238196</c:v>
                </c:pt>
                <c:pt idx="917">
                  <c:v>93.218528747558494</c:v>
                </c:pt>
                <c:pt idx="918">
                  <c:v>93.2528076171875</c:v>
                </c:pt>
                <c:pt idx="919">
                  <c:v>93.152854919433494</c:v>
                </c:pt>
                <c:pt idx="920">
                  <c:v>93.052841186523395</c:v>
                </c:pt>
                <c:pt idx="921">
                  <c:v>93.193428039550696</c:v>
                </c:pt>
                <c:pt idx="922">
                  <c:v>93.152496337890597</c:v>
                </c:pt>
                <c:pt idx="923">
                  <c:v>93.062934875488196</c:v>
                </c:pt>
                <c:pt idx="924">
                  <c:v>95.100280761718693</c:v>
                </c:pt>
                <c:pt idx="925">
                  <c:v>95.082733154296804</c:v>
                </c:pt>
                <c:pt idx="926">
                  <c:v>95.246337890625</c:v>
                </c:pt>
                <c:pt idx="927">
                  <c:v>95.198654174804602</c:v>
                </c:pt>
                <c:pt idx="928">
                  <c:v>95.098503112792898</c:v>
                </c:pt>
                <c:pt idx="929">
                  <c:v>95.098655700683494</c:v>
                </c:pt>
                <c:pt idx="930">
                  <c:v>95.043289184570298</c:v>
                </c:pt>
                <c:pt idx="931">
                  <c:v>95.064132690429602</c:v>
                </c:pt>
                <c:pt idx="932">
                  <c:v>95.216377258300696</c:v>
                </c:pt>
                <c:pt idx="933">
                  <c:v>96.320854187011705</c:v>
                </c:pt>
                <c:pt idx="934">
                  <c:v>96.226470947265597</c:v>
                </c:pt>
                <c:pt idx="935">
                  <c:v>96.225280761718693</c:v>
                </c:pt>
                <c:pt idx="936">
                  <c:v>96.125541687011705</c:v>
                </c:pt>
                <c:pt idx="937">
                  <c:v>96.024253845214801</c:v>
                </c:pt>
                <c:pt idx="938">
                  <c:v>96.377510070800696</c:v>
                </c:pt>
                <c:pt idx="939">
                  <c:v>96.2779541015625</c:v>
                </c:pt>
                <c:pt idx="940">
                  <c:v>96.177589416503906</c:v>
                </c:pt>
                <c:pt idx="941">
                  <c:v>96.092620849609304</c:v>
                </c:pt>
                <c:pt idx="942">
                  <c:v>96.0400390625</c:v>
                </c:pt>
                <c:pt idx="943">
                  <c:v>96.163795471191406</c:v>
                </c:pt>
                <c:pt idx="944">
                  <c:v>96.077583312988196</c:v>
                </c:pt>
                <c:pt idx="945">
                  <c:v>95.986892700195298</c:v>
                </c:pt>
                <c:pt idx="946">
                  <c:v>95.925613403320298</c:v>
                </c:pt>
                <c:pt idx="947">
                  <c:v>96.053482055664006</c:v>
                </c:pt>
                <c:pt idx="948">
                  <c:v>96.150711059570298</c:v>
                </c:pt>
                <c:pt idx="949">
                  <c:v>96.050849914550696</c:v>
                </c:pt>
                <c:pt idx="950">
                  <c:v>96.024276733398395</c:v>
                </c:pt>
                <c:pt idx="951">
                  <c:v>95.927597045898395</c:v>
                </c:pt>
                <c:pt idx="952">
                  <c:v>95.830062866210895</c:v>
                </c:pt>
                <c:pt idx="953">
                  <c:v>95.942199707031193</c:v>
                </c:pt>
                <c:pt idx="954">
                  <c:v>95.863288879394503</c:v>
                </c:pt>
                <c:pt idx="955">
                  <c:v>95.779151916503906</c:v>
                </c:pt>
                <c:pt idx="956">
                  <c:v>95.989273071289006</c:v>
                </c:pt>
                <c:pt idx="957">
                  <c:v>95.900535583495994</c:v>
                </c:pt>
                <c:pt idx="958">
                  <c:v>95.803703308105398</c:v>
                </c:pt>
                <c:pt idx="959">
                  <c:v>95.832839965820298</c:v>
                </c:pt>
                <c:pt idx="960">
                  <c:v>95.796257019042898</c:v>
                </c:pt>
                <c:pt idx="961">
                  <c:v>95.9989013671875</c:v>
                </c:pt>
                <c:pt idx="962">
                  <c:v>95.900344848632798</c:v>
                </c:pt>
                <c:pt idx="963">
                  <c:v>95.839111328125</c:v>
                </c:pt>
                <c:pt idx="964">
                  <c:v>95.746826171875</c:v>
                </c:pt>
                <c:pt idx="965">
                  <c:v>95.900726318359304</c:v>
                </c:pt>
                <c:pt idx="966">
                  <c:v>95.815109252929602</c:v>
                </c:pt>
                <c:pt idx="967">
                  <c:v>95.746444702148395</c:v>
                </c:pt>
                <c:pt idx="968">
                  <c:v>96.101867675781193</c:v>
                </c:pt>
                <c:pt idx="969">
                  <c:v>96.070571899414006</c:v>
                </c:pt>
                <c:pt idx="970">
                  <c:v>95.985763549804602</c:v>
                </c:pt>
                <c:pt idx="971">
                  <c:v>95.902374267578097</c:v>
                </c:pt>
                <c:pt idx="972">
                  <c:v>95.808517456054602</c:v>
                </c:pt>
                <c:pt idx="973">
                  <c:v>95.718040466308494</c:v>
                </c:pt>
                <c:pt idx="974">
                  <c:v>95.817779541015597</c:v>
                </c:pt>
                <c:pt idx="975">
                  <c:v>95.965438842773395</c:v>
                </c:pt>
                <c:pt idx="976">
                  <c:v>95.919357299804602</c:v>
                </c:pt>
                <c:pt idx="977">
                  <c:v>96.057022094726506</c:v>
                </c:pt>
                <c:pt idx="978">
                  <c:v>95.966880798339801</c:v>
                </c:pt>
                <c:pt idx="979">
                  <c:v>95.974365234375</c:v>
                </c:pt>
                <c:pt idx="980">
                  <c:v>95.879989624023395</c:v>
                </c:pt>
                <c:pt idx="981">
                  <c:v>95.793678283691406</c:v>
                </c:pt>
                <c:pt idx="982">
                  <c:v>95.790328979492102</c:v>
                </c:pt>
                <c:pt idx="983">
                  <c:v>95.810470581054602</c:v>
                </c:pt>
                <c:pt idx="984">
                  <c:v>95.816474914550696</c:v>
                </c:pt>
                <c:pt idx="985">
                  <c:v>95.720466613769503</c:v>
                </c:pt>
                <c:pt idx="986">
                  <c:v>95.689247131347599</c:v>
                </c:pt>
                <c:pt idx="987">
                  <c:v>95.949089050292898</c:v>
                </c:pt>
                <c:pt idx="988">
                  <c:v>95.915260314941406</c:v>
                </c:pt>
                <c:pt idx="989">
                  <c:v>95.831954956054602</c:v>
                </c:pt>
                <c:pt idx="990">
                  <c:v>95.780143737792898</c:v>
                </c:pt>
                <c:pt idx="991">
                  <c:v>96.022018432617102</c:v>
                </c:pt>
                <c:pt idx="992">
                  <c:v>96.029617309570298</c:v>
                </c:pt>
                <c:pt idx="993">
                  <c:v>96.003128051757798</c:v>
                </c:pt>
                <c:pt idx="994">
                  <c:v>95.909225463867102</c:v>
                </c:pt>
                <c:pt idx="995">
                  <c:v>96.239707946777301</c:v>
                </c:pt>
                <c:pt idx="996">
                  <c:v>96.148956298828097</c:v>
                </c:pt>
                <c:pt idx="997">
                  <c:v>96.078125</c:v>
                </c:pt>
                <c:pt idx="998">
                  <c:v>96.161186218261705</c:v>
                </c:pt>
                <c:pt idx="999">
                  <c:v>96.109451293945298</c:v>
                </c:pt>
                <c:pt idx="1000">
                  <c:v>96.096626281738196</c:v>
                </c:pt>
                <c:pt idx="1001">
                  <c:v>96.022132873535099</c:v>
                </c:pt>
                <c:pt idx="1002">
                  <c:v>95.946762084960895</c:v>
                </c:pt>
                <c:pt idx="1003">
                  <c:v>95.874351501464801</c:v>
                </c:pt>
                <c:pt idx="1004">
                  <c:v>95.843147277832003</c:v>
                </c:pt>
                <c:pt idx="1005">
                  <c:v>95.777992248535099</c:v>
                </c:pt>
                <c:pt idx="1006">
                  <c:v>95.701354980468693</c:v>
                </c:pt>
                <c:pt idx="1007">
                  <c:v>95.922592163085895</c:v>
                </c:pt>
                <c:pt idx="1008">
                  <c:v>95.899139404296804</c:v>
                </c:pt>
                <c:pt idx="1009">
                  <c:v>95.828681945800696</c:v>
                </c:pt>
                <c:pt idx="1010">
                  <c:v>95.784835815429602</c:v>
                </c:pt>
                <c:pt idx="1011">
                  <c:v>95.730155944824205</c:v>
                </c:pt>
                <c:pt idx="1012">
                  <c:v>95.639503479003906</c:v>
                </c:pt>
                <c:pt idx="1013">
                  <c:v>95.571640014648395</c:v>
                </c:pt>
                <c:pt idx="1014">
                  <c:v>95.524177551269503</c:v>
                </c:pt>
                <c:pt idx="1015">
                  <c:v>95.456527709960895</c:v>
                </c:pt>
                <c:pt idx="1016">
                  <c:v>95.364791870117102</c:v>
                </c:pt>
                <c:pt idx="1017">
                  <c:v>95.305984497070298</c:v>
                </c:pt>
                <c:pt idx="1018">
                  <c:v>95.217002868652301</c:v>
                </c:pt>
                <c:pt idx="1019">
                  <c:v>95.130821228027301</c:v>
                </c:pt>
                <c:pt idx="1020">
                  <c:v>95.441291809082003</c:v>
                </c:pt>
                <c:pt idx="1021">
                  <c:v>95.348991394042898</c:v>
                </c:pt>
                <c:pt idx="1022">
                  <c:v>95.390075683593693</c:v>
                </c:pt>
                <c:pt idx="1023">
                  <c:v>95.369361877441406</c:v>
                </c:pt>
                <c:pt idx="1024">
                  <c:v>95.484794616699205</c:v>
                </c:pt>
                <c:pt idx="1025">
                  <c:v>95.395118713378906</c:v>
                </c:pt>
                <c:pt idx="1026">
                  <c:v>95.357780456542898</c:v>
                </c:pt>
                <c:pt idx="1027">
                  <c:v>95.298301696777301</c:v>
                </c:pt>
                <c:pt idx="1028">
                  <c:v>95.264549255370994</c:v>
                </c:pt>
                <c:pt idx="1029">
                  <c:v>95.260627746582003</c:v>
                </c:pt>
                <c:pt idx="1030">
                  <c:v>95.171745300292898</c:v>
                </c:pt>
                <c:pt idx="1031">
                  <c:v>95.126960754394503</c:v>
                </c:pt>
                <c:pt idx="1032">
                  <c:v>95.045570373535099</c:v>
                </c:pt>
                <c:pt idx="1033">
                  <c:v>94.980003356933494</c:v>
                </c:pt>
                <c:pt idx="1034">
                  <c:v>94.911964416503906</c:v>
                </c:pt>
                <c:pt idx="1035">
                  <c:v>94.823051452636705</c:v>
                </c:pt>
                <c:pt idx="1036">
                  <c:v>94.732513427734304</c:v>
                </c:pt>
                <c:pt idx="1037">
                  <c:v>94.646865844726506</c:v>
                </c:pt>
                <c:pt idx="1038">
                  <c:v>94.666702270507798</c:v>
                </c:pt>
                <c:pt idx="1039">
                  <c:v>94.582435607910099</c:v>
                </c:pt>
                <c:pt idx="1040">
                  <c:v>94.4952392578125</c:v>
                </c:pt>
                <c:pt idx="1041">
                  <c:v>94.412178039550696</c:v>
                </c:pt>
                <c:pt idx="1042">
                  <c:v>94.344490051269503</c:v>
                </c:pt>
                <c:pt idx="1043">
                  <c:v>94.259132385253906</c:v>
                </c:pt>
                <c:pt idx="1044">
                  <c:v>94.204765319824205</c:v>
                </c:pt>
                <c:pt idx="1045">
                  <c:v>94.117843627929602</c:v>
                </c:pt>
                <c:pt idx="1046">
                  <c:v>94.029327392578097</c:v>
                </c:pt>
                <c:pt idx="1047">
                  <c:v>94.129249572753906</c:v>
                </c:pt>
                <c:pt idx="1048">
                  <c:v>94.065177917480398</c:v>
                </c:pt>
                <c:pt idx="1049">
                  <c:v>94.080680847167898</c:v>
                </c:pt>
                <c:pt idx="1050">
                  <c:v>94.016677856445298</c:v>
                </c:pt>
                <c:pt idx="1051">
                  <c:v>93.960784912109304</c:v>
                </c:pt>
                <c:pt idx="1052">
                  <c:v>93.882644653320298</c:v>
                </c:pt>
                <c:pt idx="1053">
                  <c:v>93.794410705566406</c:v>
                </c:pt>
                <c:pt idx="1054">
                  <c:v>93.762107849120994</c:v>
                </c:pt>
                <c:pt idx="1055">
                  <c:v>93.721206665039006</c:v>
                </c:pt>
                <c:pt idx="1056">
                  <c:v>93.697883605957003</c:v>
                </c:pt>
                <c:pt idx="1057">
                  <c:v>93.692741394042898</c:v>
                </c:pt>
                <c:pt idx="1058">
                  <c:v>93.871124267578097</c:v>
                </c:pt>
                <c:pt idx="1059">
                  <c:v>93.838905334472599</c:v>
                </c:pt>
                <c:pt idx="1060">
                  <c:v>93.755088806152301</c:v>
                </c:pt>
                <c:pt idx="1061">
                  <c:v>93.844131469726506</c:v>
                </c:pt>
                <c:pt idx="1062">
                  <c:v>93.756790161132798</c:v>
                </c:pt>
                <c:pt idx="1063">
                  <c:v>93.679908752441406</c:v>
                </c:pt>
                <c:pt idx="1064">
                  <c:v>93.623977661132798</c:v>
                </c:pt>
                <c:pt idx="1065">
                  <c:v>93.537551879882798</c:v>
                </c:pt>
                <c:pt idx="1066">
                  <c:v>93.475669860839801</c:v>
                </c:pt>
                <c:pt idx="1067">
                  <c:v>93.510803222656193</c:v>
                </c:pt>
                <c:pt idx="1068">
                  <c:v>93.4495849609375</c:v>
                </c:pt>
                <c:pt idx="1069">
                  <c:v>93.460708618164006</c:v>
                </c:pt>
                <c:pt idx="1070">
                  <c:v>93.468643188476506</c:v>
                </c:pt>
                <c:pt idx="1071">
                  <c:v>93.418586730957003</c:v>
                </c:pt>
                <c:pt idx="1072">
                  <c:v>93.338241577148395</c:v>
                </c:pt>
                <c:pt idx="1073">
                  <c:v>93.423835754394503</c:v>
                </c:pt>
                <c:pt idx="1074">
                  <c:v>93.340087890625</c:v>
                </c:pt>
                <c:pt idx="1075">
                  <c:v>93.257133483886705</c:v>
                </c:pt>
                <c:pt idx="1076">
                  <c:v>93.177902221679602</c:v>
                </c:pt>
                <c:pt idx="1077">
                  <c:v>93.117965698242102</c:v>
                </c:pt>
                <c:pt idx="1078">
                  <c:v>93.214393615722599</c:v>
                </c:pt>
                <c:pt idx="1079">
                  <c:v>93.310562133789006</c:v>
                </c:pt>
                <c:pt idx="1080">
                  <c:v>93.2259521484375</c:v>
                </c:pt>
                <c:pt idx="1081">
                  <c:v>93.1417236328125</c:v>
                </c:pt>
                <c:pt idx="1082">
                  <c:v>93.073951721191406</c:v>
                </c:pt>
                <c:pt idx="1083">
                  <c:v>92.997711181640597</c:v>
                </c:pt>
                <c:pt idx="1084">
                  <c:v>92.977897644042898</c:v>
                </c:pt>
                <c:pt idx="1085">
                  <c:v>92.917068481445298</c:v>
                </c:pt>
                <c:pt idx="1086">
                  <c:v>92.872077941894503</c:v>
                </c:pt>
                <c:pt idx="1087">
                  <c:v>92.797065734863196</c:v>
                </c:pt>
                <c:pt idx="1088">
                  <c:v>92.716415405273395</c:v>
                </c:pt>
                <c:pt idx="1089">
                  <c:v>92.643989562988196</c:v>
                </c:pt>
                <c:pt idx="1090">
                  <c:v>92.763961791992102</c:v>
                </c:pt>
                <c:pt idx="1091">
                  <c:v>92.712745666503906</c:v>
                </c:pt>
                <c:pt idx="1092">
                  <c:v>92.843406677245994</c:v>
                </c:pt>
                <c:pt idx="1093">
                  <c:v>92.774856567382798</c:v>
                </c:pt>
                <c:pt idx="1094">
                  <c:v>92.788688659667898</c:v>
                </c:pt>
                <c:pt idx="1095">
                  <c:v>92.863235473632798</c:v>
                </c:pt>
                <c:pt idx="1096">
                  <c:v>92.858116149902301</c:v>
                </c:pt>
                <c:pt idx="1097">
                  <c:v>92.777061462402301</c:v>
                </c:pt>
                <c:pt idx="1098">
                  <c:v>92.738555908203097</c:v>
                </c:pt>
                <c:pt idx="1099">
                  <c:v>92.7738037109375</c:v>
                </c:pt>
                <c:pt idx="1100">
                  <c:v>92.691337585449205</c:v>
                </c:pt>
                <c:pt idx="1101">
                  <c:v>92.717147827148395</c:v>
                </c:pt>
                <c:pt idx="1102">
                  <c:v>92.634094238281193</c:v>
                </c:pt>
                <c:pt idx="1103">
                  <c:v>92.556877136230398</c:v>
                </c:pt>
                <c:pt idx="1104">
                  <c:v>92.7174072265625</c:v>
                </c:pt>
                <c:pt idx="1105">
                  <c:v>92.634391784667898</c:v>
                </c:pt>
                <c:pt idx="1106">
                  <c:v>92.579200744628906</c:v>
                </c:pt>
                <c:pt idx="1107">
                  <c:v>92.496688842773395</c:v>
                </c:pt>
                <c:pt idx="1108">
                  <c:v>92.431785583495994</c:v>
                </c:pt>
                <c:pt idx="1109">
                  <c:v>92.527305603027301</c:v>
                </c:pt>
                <c:pt idx="1110">
                  <c:v>92.487960815429602</c:v>
                </c:pt>
                <c:pt idx="1111">
                  <c:v>92.405960083007798</c:v>
                </c:pt>
                <c:pt idx="1112">
                  <c:v>92.331878662109304</c:v>
                </c:pt>
                <c:pt idx="1113">
                  <c:v>92.261497497558494</c:v>
                </c:pt>
                <c:pt idx="1114">
                  <c:v>92.179740905761705</c:v>
                </c:pt>
                <c:pt idx="1115">
                  <c:v>92.220260620117102</c:v>
                </c:pt>
                <c:pt idx="1116">
                  <c:v>92.413665771484304</c:v>
                </c:pt>
                <c:pt idx="1117">
                  <c:v>92.422691345214801</c:v>
                </c:pt>
                <c:pt idx="1118">
                  <c:v>94.290962219238196</c:v>
                </c:pt>
                <c:pt idx="1119">
                  <c:v>94.218055725097599</c:v>
                </c:pt>
                <c:pt idx="1120">
                  <c:v>94.144309997558494</c:v>
                </c:pt>
                <c:pt idx="1121">
                  <c:v>94.061866760253906</c:v>
                </c:pt>
                <c:pt idx="1122">
                  <c:v>93.983917236328097</c:v>
                </c:pt>
                <c:pt idx="1123">
                  <c:v>93.922050476074205</c:v>
                </c:pt>
                <c:pt idx="1124">
                  <c:v>93.850082397460895</c:v>
                </c:pt>
                <c:pt idx="1125">
                  <c:v>93.791061401367102</c:v>
                </c:pt>
                <c:pt idx="1126">
                  <c:v>93.781265258789006</c:v>
                </c:pt>
                <c:pt idx="1127">
                  <c:v>93.718711853027301</c:v>
                </c:pt>
                <c:pt idx="1128">
                  <c:v>93.678779602050696</c:v>
                </c:pt>
                <c:pt idx="1129">
                  <c:v>93.634651184082003</c:v>
                </c:pt>
                <c:pt idx="1130">
                  <c:v>93.552589416503906</c:v>
                </c:pt>
                <c:pt idx="1131">
                  <c:v>93.489120483398395</c:v>
                </c:pt>
                <c:pt idx="1132">
                  <c:v>93.408096313476506</c:v>
                </c:pt>
                <c:pt idx="1133">
                  <c:v>93.338691711425696</c:v>
                </c:pt>
                <c:pt idx="1134">
                  <c:v>93.489891052245994</c:v>
                </c:pt>
                <c:pt idx="1135">
                  <c:v>93.503486633300696</c:v>
                </c:pt>
                <c:pt idx="1136">
                  <c:v>93.481971740722599</c:v>
                </c:pt>
                <c:pt idx="1137">
                  <c:v>93.411422729492102</c:v>
                </c:pt>
                <c:pt idx="1138">
                  <c:v>93.558586120605398</c:v>
                </c:pt>
                <c:pt idx="1139">
                  <c:v>93.532539367675696</c:v>
                </c:pt>
                <c:pt idx="1140">
                  <c:v>93.452926635742102</c:v>
                </c:pt>
                <c:pt idx="1141">
                  <c:v>93.375671386718693</c:v>
                </c:pt>
                <c:pt idx="1142">
                  <c:v>93.584579467773395</c:v>
                </c:pt>
                <c:pt idx="1143">
                  <c:v>93.513809204101506</c:v>
                </c:pt>
                <c:pt idx="1144">
                  <c:v>93.508369445800696</c:v>
                </c:pt>
                <c:pt idx="1145">
                  <c:v>93.427947998046804</c:v>
                </c:pt>
                <c:pt idx="1146">
                  <c:v>93.358131408691406</c:v>
                </c:pt>
                <c:pt idx="1147">
                  <c:v>93.3487548828125</c:v>
                </c:pt>
                <c:pt idx="1148">
                  <c:v>93.281478881835895</c:v>
                </c:pt>
                <c:pt idx="1149">
                  <c:v>93.231620788574205</c:v>
                </c:pt>
                <c:pt idx="1150">
                  <c:v>93.188835144042898</c:v>
                </c:pt>
                <c:pt idx="1151">
                  <c:v>93.108726501464801</c:v>
                </c:pt>
                <c:pt idx="1152">
                  <c:v>93.032752990722599</c:v>
                </c:pt>
                <c:pt idx="1153">
                  <c:v>92.953193664550696</c:v>
                </c:pt>
                <c:pt idx="1154">
                  <c:v>93.009353637695298</c:v>
                </c:pt>
                <c:pt idx="1155">
                  <c:v>93.182479858398395</c:v>
                </c:pt>
                <c:pt idx="1156">
                  <c:v>93.103500366210895</c:v>
                </c:pt>
                <c:pt idx="1157">
                  <c:v>93.024017333984304</c:v>
                </c:pt>
                <c:pt idx="1158">
                  <c:v>92.979095458984304</c:v>
                </c:pt>
                <c:pt idx="1159">
                  <c:v>92.934471130370994</c:v>
                </c:pt>
                <c:pt idx="1160">
                  <c:v>93.001510620117102</c:v>
                </c:pt>
                <c:pt idx="1161">
                  <c:v>92.953308105468693</c:v>
                </c:pt>
                <c:pt idx="1162">
                  <c:v>92.969657897949205</c:v>
                </c:pt>
                <c:pt idx="1163">
                  <c:v>92.978904724120994</c:v>
                </c:pt>
                <c:pt idx="1164">
                  <c:v>93.041931152343693</c:v>
                </c:pt>
                <c:pt idx="1165">
                  <c:v>92.970130920410099</c:v>
                </c:pt>
                <c:pt idx="1166">
                  <c:v>92.932312011718693</c:v>
                </c:pt>
                <c:pt idx="1167">
                  <c:v>92.855339050292898</c:v>
                </c:pt>
                <c:pt idx="1168">
                  <c:v>92.7789306640625</c:v>
                </c:pt>
                <c:pt idx="1169">
                  <c:v>92.735694885253906</c:v>
                </c:pt>
                <c:pt idx="1170">
                  <c:v>92.661552429199205</c:v>
                </c:pt>
                <c:pt idx="1171">
                  <c:v>92.646774291992102</c:v>
                </c:pt>
                <c:pt idx="1172">
                  <c:v>92.570243835449205</c:v>
                </c:pt>
                <c:pt idx="1173">
                  <c:v>92.508644104003906</c:v>
                </c:pt>
                <c:pt idx="1174">
                  <c:v>92.445808410644503</c:v>
                </c:pt>
                <c:pt idx="1175">
                  <c:v>92.388175964355398</c:v>
                </c:pt>
                <c:pt idx="1176">
                  <c:v>92.506576538085895</c:v>
                </c:pt>
                <c:pt idx="1177">
                  <c:v>92.440010070800696</c:v>
                </c:pt>
                <c:pt idx="1178">
                  <c:v>92.372245788574205</c:v>
                </c:pt>
                <c:pt idx="1179">
                  <c:v>92.309051513671804</c:v>
                </c:pt>
                <c:pt idx="1180">
                  <c:v>92.260223388671804</c:v>
                </c:pt>
                <c:pt idx="1181">
                  <c:v>92.212921142578097</c:v>
                </c:pt>
                <c:pt idx="1182">
                  <c:v>92.141990661620994</c:v>
                </c:pt>
                <c:pt idx="1183">
                  <c:v>92.066818237304602</c:v>
                </c:pt>
                <c:pt idx="1184">
                  <c:v>92.012916564941406</c:v>
                </c:pt>
                <c:pt idx="1185">
                  <c:v>91.990318298339801</c:v>
                </c:pt>
                <c:pt idx="1186">
                  <c:v>92.207839965820298</c:v>
                </c:pt>
                <c:pt idx="1187">
                  <c:v>92.212226867675696</c:v>
                </c:pt>
                <c:pt idx="1188">
                  <c:v>92.305274963378906</c:v>
                </c:pt>
                <c:pt idx="1189">
                  <c:v>92.242210388183494</c:v>
                </c:pt>
                <c:pt idx="1190">
                  <c:v>92.167098999023395</c:v>
                </c:pt>
                <c:pt idx="1191">
                  <c:v>92.106224060058494</c:v>
                </c:pt>
                <c:pt idx="1192">
                  <c:v>92.031776428222599</c:v>
                </c:pt>
                <c:pt idx="1193">
                  <c:v>92.208198547363196</c:v>
                </c:pt>
                <c:pt idx="1194">
                  <c:v>92.297805786132798</c:v>
                </c:pt>
                <c:pt idx="1195">
                  <c:v>92.412429809570298</c:v>
                </c:pt>
                <c:pt idx="1196">
                  <c:v>92.383003234863196</c:v>
                </c:pt>
                <c:pt idx="1197">
                  <c:v>92.320114135742102</c:v>
                </c:pt>
                <c:pt idx="1198">
                  <c:v>92.248420715332003</c:v>
                </c:pt>
                <c:pt idx="1199">
                  <c:v>92.184577941894503</c:v>
                </c:pt>
                <c:pt idx="1200">
                  <c:v>92.108726501464801</c:v>
                </c:pt>
                <c:pt idx="1201">
                  <c:v>92.391395568847599</c:v>
                </c:pt>
                <c:pt idx="1202">
                  <c:v>92.316513061523395</c:v>
                </c:pt>
                <c:pt idx="1203">
                  <c:v>92.260116577148395</c:v>
                </c:pt>
                <c:pt idx="1204">
                  <c:v>92.451263427734304</c:v>
                </c:pt>
                <c:pt idx="1205">
                  <c:v>92.393119812011705</c:v>
                </c:pt>
                <c:pt idx="1206">
                  <c:v>92.347885131835895</c:v>
                </c:pt>
                <c:pt idx="1207">
                  <c:v>92.326370239257798</c:v>
                </c:pt>
                <c:pt idx="1208">
                  <c:v>92.384239196777301</c:v>
                </c:pt>
                <c:pt idx="1209">
                  <c:v>92.483718872070298</c:v>
                </c:pt>
                <c:pt idx="1210">
                  <c:v>92.408103942870994</c:v>
                </c:pt>
                <c:pt idx="1211">
                  <c:v>92.3741455078125</c:v>
                </c:pt>
                <c:pt idx="1212">
                  <c:v>92.299224853515597</c:v>
                </c:pt>
                <c:pt idx="1213">
                  <c:v>92.227043151855398</c:v>
                </c:pt>
                <c:pt idx="1214">
                  <c:v>92.153511047363196</c:v>
                </c:pt>
                <c:pt idx="1215">
                  <c:v>92.112586975097599</c:v>
                </c:pt>
                <c:pt idx="1216">
                  <c:v>92.163368225097599</c:v>
                </c:pt>
                <c:pt idx="1217">
                  <c:v>92.164901733398395</c:v>
                </c:pt>
                <c:pt idx="1218">
                  <c:v>92.099227905273395</c:v>
                </c:pt>
                <c:pt idx="1219">
                  <c:v>92.111076354980398</c:v>
                </c:pt>
                <c:pt idx="1220">
                  <c:v>92.099693298339801</c:v>
                </c:pt>
                <c:pt idx="1221">
                  <c:v>92.027206420898395</c:v>
                </c:pt>
                <c:pt idx="1222">
                  <c:v>92.031181335449205</c:v>
                </c:pt>
                <c:pt idx="1223">
                  <c:v>91.957595825195298</c:v>
                </c:pt>
                <c:pt idx="1224">
                  <c:v>92.024192810058494</c:v>
                </c:pt>
                <c:pt idx="1225">
                  <c:v>91.949844360351506</c:v>
                </c:pt>
                <c:pt idx="1226">
                  <c:v>91.905044555664006</c:v>
                </c:pt>
                <c:pt idx="1227">
                  <c:v>91.845359802245994</c:v>
                </c:pt>
                <c:pt idx="1228">
                  <c:v>91.858619689941406</c:v>
                </c:pt>
                <c:pt idx="1229">
                  <c:v>91.827018737792898</c:v>
                </c:pt>
                <c:pt idx="1230">
                  <c:v>92.115653991699205</c:v>
                </c:pt>
                <c:pt idx="1231">
                  <c:v>92.126052856445298</c:v>
                </c:pt>
                <c:pt idx="1232">
                  <c:v>92.066658020019503</c:v>
                </c:pt>
                <c:pt idx="1233">
                  <c:v>91.995185852050696</c:v>
                </c:pt>
                <c:pt idx="1234">
                  <c:v>91.921546936035099</c:v>
                </c:pt>
                <c:pt idx="1235">
                  <c:v>91.847824096679602</c:v>
                </c:pt>
                <c:pt idx="1236">
                  <c:v>91.788833618164006</c:v>
                </c:pt>
                <c:pt idx="1237">
                  <c:v>91.720260620117102</c:v>
                </c:pt>
                <c:pt idx="1238">
                  <c:v>91.749954223632798</c:v>
                </c:pt>
                <c:pt idx="1239">
                  <c:v>91.699279785156193</c:v>
                </c:pt>
                <c:pt idx="1240">
                  <c:v>91.628059387207003</c:v>
                </c:pt>
                <c:pt idx="1241">
                  <c:v>91.568374633789006</c:v>
                </c:pt>
                <c:pt idx="1242">
                  <c:v>91.519340515136705</c:v>
                </c:pt>
                <c:pt idx="1243">
                  <c:v>91.557540893554602</c:v>
                </c:pt>
                <c:pt idx="1244">
                  <c:v>91.623237609863196</c:v>
                </c:pt>
                <c:pt idx="1245">
                  <c:v>91.583709716796804</c:v>
                </c:pt>
                <c:pt idx="1246">
                  <c:v>91.549942016601506</c:v>
                </c:pt>
                <c:pt idx="1247">
                  <c:v>91.548149108886705</c:v>
                </c:pt>
                <c:pt idx="1248">
                  <c:v>91.599769592285099</c:v>
                </c:pt>
                <c:pt idx="1249">
                  <c:v>91.557685852050696</c:v>
                </c:pt>
                <c:pt idx="1250">
                  <c:v>91.752655029296804</c:v>
                </c:pt>
                <c:pt idx="1251">
                  <c:v>91.704360961914006</c:v>
                </c:pt>
                <c:pt idx="1252">
                  <c:v>91.648689270019503</c:v>
                </c:pt>
                <c:pt idx="1253">
                  <c:v>91.900375366210895</c:v>
                </c:pt>
                <c:pt idx="1254">
                  <c:v>91.832809448242102</c:v>
                </c:pt>
                <c:pt idx="1255">
                  <c:v>91.778976440429602</c:v>
                </c:pt>
                <c:pt idx="1256">
                  <c:v>91.775436401367102</c:v>
                </c:pt>
                <c:pt idx="1257">
                  <c:v>91.761123657226506</c:v>
                </c:pt>
                <c:pt idx="1258">
                  <c:v>91.777153015136705</c:v>
                </c:pt>
                <c:pt idx="1259">
                  <c:v>91.709777832031193</c:v>
                </c:pt>
                <c:pt idx="1260">
                  <c:v>91.813262939453097</c:v>
                </c:pt>
                <c:pt idx="1261">
                  <c:v>91.745887756347599</c:v>
                </c:pt>
                <c:pt idx="1262">
                  <c:v>91.8145751953125</c:v>
                </c:pt>
                <c:pt idx="1263">
                  <c:v>91.744125366210895</c:v>
                </c:pt>
                <c:pt idx="1264">
                  <c:v>91.683967590332003</c:v>
                </c:pt>
                <c:pt idx="1265">
                  <c:v>91.622528076171804</c:v>
                </c:pt>
                <c:pt idx="1266">
                  <c:v>91.583663940429602</c:v>
                </c:pt>
                <c:pt idx="1267">
                  <c:v>91.513389587402301</c:v>
                </c:pt>
                <c:pt idx="1268">
                  <c:v>91.478309631347599</c:v>
                </c:pt>
                <c:pt idx="1269">
                  <c:v>91.407875061035099</c:v>
                </c:pt>
                <c:pt idx="1270">
                  <c:v>91.389213562011705</c:v>
                </c:pt>
                <c:pt idx="1271">
                  <c:v>91.414611816406193</c:v>
                </c:pt>
                <c:pt idx="1272">
                  <c:v>91.420753479003906</c:v>
                </c:pt>
                <c:pt idx="1273">
                  <c:v>91.583427429199205</c:v>
                </c:pt>
                <c:pt idx="1274">
                  <c:v>91.543960571289006</c:v>
                </c:pt>
                <c:pt idx="1275">
                  <c:v>91.725700378417898</c:v>
                </c:pt>
                <c:pt idx="1276">
                  <c:v>91.731758117675696</c:v>
                </c:pt>
                <c:pt idx="1277">
                  <c:v>91.663642883300696</c:v>
                </c:pt>
                <c:pt idx="1278">
                  <c:v>91.605934143066406</c:v>
                </c:pt>
                <c:pt idx="1279">
                  <c:v>91.535926818847599</c:v>
                </c:pt>
                <c:pt idx="1280">
                  <c:v>91.475334167480398</c:v>
                </c:pt>
                <c:pt idx="1281">
                  <c:v>91.698181152343693</c:v>
                </c:pt>
                <c:pt idx="1282">
                  <c:v>91.662223815917898</c:v>
                </c:pt>
                <c:pt idx="1283">
                  <c:v>91.607322692870994</c:v>
                </c:pt>
                <c:pt idx="1284">
                  <c:v>91.536666870117102</c:v>
                </c:pt>
                <c:pt idx="1285">
                  <c:v>91.496253967285099</c:v>
                </c:pt>
                <c:pt idx="1286">
                  <c:v>91.430313110351506</c:v>
                </c:pt>
                <c:pt idx="1287">
                  <c:v>91.361442565917898</c:v>
                </c:pt>
                <c:pt idx="1288">
                  <c:v>91.386932373046804</c:v>
                </c:pt>
                <c:pt idx="1289">
                  <c:v>91.340370178222599</c:v>
                </c:pt>
                <c:pt idx="1290">
                  <c:v>91.310791015625</c:v>
                </c:pt>
                <c:pt idx="1291">
                  <c:v>91.345077514648395</c:v>
                </c:pt>
                <c:pt idx="1292">
                  <c:v>91.2808837890625</c:v>
                </c:pt>
                <c:pt idx="1293">
                  <c:v>91.2674560546875</c:v>
                </c:pt>
                <c:pt idx="1294">
                  <c:v>91.216453552245994</c:v>
                </c:pt>
                <c:pt idx="1295">
                  <c:v>91.242393493652301</c:v>
                </c:pt>
                <c:pt idx="1296">
                  <c:v>91.307098388671804</c:v>
                </c:pt>
                <c:pt idx="1297">
                  <c:v>91.383049011230398</c:v>
                </c:pt>
                <c:pt idx="1298">
                  <c:v>91.341896057128906</c:v>
                </c:pt>
                <c:pt idx="1299">
                  <c:v>91.451347351074205</c:v>
                </c:pt>
                <c:pt idx="1300">
                  <c:v>91.56103515625</c:v>
                </c:pt>
                <c:pt idx="1301">
                  <c:v>91.513275146484304</c:v>
                </c:pt>
                <c:pt idx="1302">
                  <c:v>91.598663330078097</c:v>
                </c:pt>
                <c:pt idx="1303">
                  <c:v>91.529090881347599</c:v>
                </c:pt>
                <c:pt idx="1304">
                  <c:v>91.475143432617102</c:v>
                </c:pt>
                <c:pt idx="1305">
                  <c:v>91.409904479980398</c:v>
                </c:pt>
                <c:pt idx="1306">
                  <c:v>91.347145080566406</c:v>
                </c:pt>
                <c:pt idx="1307">
                  <c:v>91.282600402832003</c:v>
                </c:pt>
                <c:pt idx="1308">
                  <c:v>91.214988708495994</c:v>
                </c:pt>
                <c:pt idx="1309">
                  <c:v>91.146697998046804</c:v>
                </c:pt>
                <c:pt idx="1310">
                  <c:v>91.170600891113196</c:v>
                </c:pt>
                <c:pt idx="1311">
                  <c:v>91.143051147460895</c:v>
                </c:pt>
                <c:pt idx="1312">
                  <c:v>91.100303649902301</c:v>
                </c:pt>
                <c:pt idx="1313">
                  <c:v>91.037437438964801</c:v>
                </c:pt>
                <c:pt idx="1314">
                  <c:v>90.973701477050696</c:v>
                </c:pt>
                <c:pt idx="1315">
                  <c:v>91.123252868652301</c:v>
                </c:pt>
                <c:pt idx="1316">
                  <c:v>91.072486877441406</c:v>
                </c:pt>
                <c:pt idx="1317">
                  <c:v>91.0875244140625</c:v>
                </c:pt>
                <c:pt idx="1318">
                  <c:v>91.0736083984375</c:v>
                </c:pt>
                <c:pt idx="1319">
                  <c:v>91.044418334960895</c:v>
                </c:pt>
                <c:pt idx="1320">
                  <c:v>90.977874755859304</c:v>
                </c:pt>
                <c:pt idx="1321">
                  <c:v>90.911781311035099</c:v>
                </c:pt>
                <c:pt idx="1322">
                  <c:v>90.843582153320298</c:v>
                </c:pt>
                <c:pt idx="1323">
                  <c:v>90.920883178710895</c:v>
                </c:pt>
                <c:pt idx="1324">
                  <c:v>90.895538330078097</c:v>
                </c:pt>
                <c:pt idx="1325">
                  <c:v>90.850723266601506</c:v>
                </c:pt>
                <c:pt idx="1326">
                  <c:v>90.876884460449205</c:v>
                </c:pt>
                <c:pt idx="1327">
                  <c:v>90.842391967773395</c:v>
                </c:pt>
                <c:pt idx="1328">
                  <c:v>90.911056518554602</c:v>
                </c:pt>
                <c:pt idx="1329">
                  <c:v>90.844017028808494</c:v>
                </c:pt>
                <c:pt idx="1330">
                  <c:v>90.777153015136705</c:v>
                </c:pt>
                <c:pt idx="1331">
                  <c:v>90.715248107910099</c:v>
                </c:pt>
                <c:pt idx="1332">
                  <c:v>90.717071533203097</c:v>
                </c:pt>
                <c:pt idx="1333">
                  <c:v>90.657043457031193</c:v>
                </c:pt>
                <c:pt idx="1334">
                  <c:v>91.365692138671804</c:v>
                </c:pt>
                <c:pt idx="1335">
                  <c:v>91.368263244628906</c:v>
                </c:pt>
                <c:pt idx="1336">
                  <c:v>91.382369995117102</c:v>
                </c:pt>
                <c:pt idx="1337">
                  <c:v>91.326690673828097</c:v>
                </c:pt>
                <c:pt idx="1338">
                  <c:v>91.505126953125</c:v>
                </c:pt>
                <c:pt idx="1339">
                  <c:v>91.654129028320298</c:v>
                </c:pt>
                <c:pt idx="1340">
                  <c:v>91.758117675781193</c:v>
                </c:pt>
                <c:pt idx="1341">
                  <c:v>91.757225036620994</c:v>
                </c:pt>
                <c:pt idx="1342">
                  <c:v>91.695419311523395</c:v>
                </c:pt>
                <c:pt idx="1343">
                  <c:v>91.728210449218693</c:v>
                </c:pt>
                <c:pt idx="1344">
                  <c:v>91.668724060058494</c:v>
                </c:pt>
                <c:pt idx="1345">
                  <c:v>91.801338195800696</c:v>
                </c:pt>
                <c:pt idx="1346">
                  <c:v>91.781143188476506</c:v>
                </c:pt>
                <c:pt idx="1347">
                  <c:v>91.757095336914006</c:v>
                </c:pt>
                <c:pt idx="1348">
                  <c:v>91.691642761230398</c:v>
                </c:pt>
                <c:pt idx="1349">
                  <c:v>91.656280517578097</c:v>
                </c:pt>
                <c:pt idx="1350">
                  <c:v>91.589057922363196</c:v>
                </c:pt>
                <c:pt idx="1351">
                  <c:v>91.537742614745994</c:v>
                </c:pt>
                <c:pt idx="1352">
                  <c:v>91.476112365722599</c:v>
                </c:pt>
                <c:pt idx="1353">
                  <c:v>91.431556701660099</c:v>
                </c:pt>
                <c:pt idx="1354">
                  <c:v>91.479164123535099</c:v>
                </c:pt>
                <c:pt idx="1355">
                  <c:v>91.413047790527301</c:v>
                </c:pt>
                <c:pt idx="1356">
                  <c:v>91.384422302245994</c:v>
                </c:pt>
                <c:pt idx="1357">
                  <c:v>91.472908020019503</c:v>
                </c:pt>
                <c:pt idx="1358">
                  <c:v>91.407867431640597</c:v>
                </c:pt>
                <c:pt idx="1359">
                  <c:v>92.101341247558494</c:v>
                </c:pt>
                <c:pt idx="1360">
                  <c:v>92.037986755370994</c:v>
                </c:pt>
                <c:pt idx="1361">
                  <c:v>92.048675537109304</c:v>
                </c:pt>
                <c:pt idx="1362">
                  <c:v>92.012832641601506</c:v>
                </c:pt>
                <c:pt idx="1363">
                  <c:v>92.072586059570298</c:v>
                </c:pt>
                <c:pt idx="1364">
                  <c:v>92.073356628417898</c:v>
                </c:pt>
                <c:pt idx="1365">
                  <c:v>92.020240783691406</c:v>
                </c:pt>
                <c:pt idx="1366">
                  <c:v>92.009788513183494</c:v>
                </c:pt>
                <c:pt idx="1367">
                  <c:v>91.973297119140597</c:v>
                </c:pt>
                <c:pt idx="1368">
                  <c:v>91.918403625488196</c:v>
                </c:pt>
                <c:pt idx="1369">
                  <c:v>91.888916015625</c:v>
                </c:pt>
                <c:pt idx="1370">
                  <c:v>91.977340698242102</c:v>
                </c:pt>
                <c:pt idx="1371">
                  <c:v>91.935394287109304</c:v>
                </c:pt>
                <c:pt idx="1372">
                  <c:v>91.879127502441406</c:v>
                </c:pt>
                <c:pt idx="1373">
                  <c:v>91.813079833984304</c:v>
                </c:pt>
                <c:pt idx="1374">
                  <c:v>91.747184753417898</c:v>
                </c:pt>
                <c:pt idx="1375">
                  <c:v>91.681800842285099</c:v>
                </c:pt>
                <c:pt idx="1376">
                  <c:v>91.650634765625</c:v>
                </c:pt>
                <c:pt idx="1377">
                  <c:v>91.589683532714801</c:v>
                </c:pt>
                <c:pt idx="1378">
                  <c:v>91.526359558105398</c:v>
                </c:pt>
                <c:pt idx="1379">
                  <c:v>92.365661621093693</c:v>
                </c:pt>
                <c:pt idx="1380">
                  <c:v>92.305122375488196</c:v>
                </c:pt>
                <c:pt idx="1381">
                  <c:v>92.256874084472599</c:v>
                </c:pt>
                <c:pt idx="1382">
                  <c:v>92.389068603515597</c:v>
                </c:pt>
                <c:pt idx="1383">
                  <c:v>92.3680419921875</c:v>
                </c:pt>
                <c:pt idx="1384">
                  <c:v>92.307815551757798</c:v>
                </c:pt>
                <c:pt idx="1385">
                  <c:v>92.248031616210895</c:v>
                </c:pt>
                <c:pt idx="1386">
                  <c:v>92.249435424804602</c:v>
                </c:pt>
                <c:pt idx="1387">
                  <c:v>92.191139221191406</c:v>
                </c:pt>
                <c:pt idx="1388">
                  <c:v>92.125404357910099</c:v>
                </c:pt>
                <c:pt idx="1389">
                  <c:v>92.111465454101506</c:v>
                </c:pt>
                <c:pt idx="1390">
                  <c:v>92.053627014160099</c:v>
                </c:pt>
                <c:pt idx="1391">
                  <c:v>92.035911560058494</c:v>
                </c:pt>
                <c:pt idx="1392">
                  <c:v>91.971458435058494</c:v>
                </c:pt>
                <c:pt idx="1393">
                  <c:v>92.267303466796804</c:v>
                </c:pt>
                <c:pt idx="1394">
                  <c:v>92.263984680175696</c:v>
                </c:pt>
                <c:pt idx="1395">
                  <c:v>92.198928833007798</c:v>
                </c:pt>
                <c:pt idx="1396">
                  <c:v>92.1915283203125</c:v>
                </c:pt>
                <c:pt idx="1397">
                  <c:v>92.171920776367102</c:v>
                </c:pt>
                <c:pt idx="1398">
                  <c:v>92.123550415039006</c:v>
                </c:pt>
                <c:pt idx="1399">
                  <c:v>92.101089477539006</c:v>
                </c:pt>
                <c:pt idx="1400">
                  <c:v>92.038391113281193</c:v>
                </c:pt>
                <c:pt idx="1401">
                  <c:v>91.973327636718693</c:v>
                </c:pt>
                <c:pt idx="1402">
                  <c:v>91.928184509277301</c:v>
                </c:pt>
                <c:pt idx="1403">
                  <c:v>92.061325073242102</c:v>
                </c:pt>
                <c:pt idx="1404">
                  <c:v>92.026519775390597</c:v>
                </c:pt>
                <c:pt idx="1405">
                  <c:v>92.065498352050696</c:v>
                </c:pt>
                <c:pt idx="1406">
                  <c:v>92.267860412597599</c:v>
                </c:pt>
                <c:pt idx="1407">
                  <c:v>92.235801696777301</c:v>
                </c:pt>
                <c:pt idx="1408">
                  <c:v>92.238777160644503</c:v>
                </c:pt>
                <c:pt idx="1409">
                  <c:v>92.176216125488196</c:v>
                </c:pt>
                <c:pt idx="1410">
                  <c:v>92.245315551757798</c:v>
                </c:pt>
                <c:pt idx="1411">
                  <c:v>92.182228088378906</c:v>
                </c:pt>
                <c:pt idx="1412">
                  <c:v>92.173782348632798</c:v>
                </c:pt>
                <c:pt idx="1413">
                  <c:v>92.123970031738196</c:v>
                </c:pt>
                <c:pt idx="1414">
                  <c:v>92.111198425292898</c:v>
                </c:pt>
                <c:pt idx="1415">
                  <c:v>92.052902221679602</c:v>
                </c:pt>
                <c:pt idx="1416">
                  <c:v>91.996147155761705</c:v>
                </c:pt>
                <c:pt idx="1417">
                  <c:v>91.932968139648395</c:v>
                </c:pt>
                <c:pt idx="1418">
                  <c:v>91.873962402343693</c:v>
                </c:pt>
                <c:pt idx="1419">
                  <c:v>91.809745788574205</c:v>
                </c:pt>
                <c:pt idx="1420">
                  <c:v>91.762123107910099</c:v>
                </c:pt>
                <c:pt idx="1421">
                  <c:v>91.728591918945298</c:v>
                </c:pt>
                <c:pt idx="1422">
                  <c:v>91.700485229492102</c:v>
                </c:pt>
                <c:pt idx="1423">
                  <c:v>91.736358642578097</c:v>
                </c:pt>
                <c:pt idx="1424">
                  <c:v>91.673301696777301</c:v>
                </c:pt>
                <c:pt idx="1425">
                  <c:v>91.624176025390597</c:v>
                </c:pt>
                <c:pt idx="1426">
                  <c:v>91.956092834472599</c:v>
                </c:pt>
                <c:pt idx="1427">
                  <c:v>91.972419738769503</c:v>
                </c:pt>
                <c:pt idx="1428">
                  <c:v>92.724548339843693</c:v>
                </c:pt>
                <c:pt idx="1429">
                  <c:v>92.664604187011705</c:v>
                </c:pt>
                <c:pt idx="1430">
                  <c:v>92.635604858398395</c:v>
                </c:pt>
                <c:pt idx="1431">
                  <c:v>92.594810485839801</c:v>
                </c:pt>
                <c:pt idx="1432">
                  <c:v>92.613059997558494</c:v>
                </c:pt>
                <c:pt idx="1433">
                  <c:v>92.558021545410099</c:v>
                </c:pt>
                <c:pt idx="1434">
                  <c:v>92.564598083495994</c:v>
                </c:pt>
                <c:pt idx="1435">
                  <c:v>92.510330200195298</c:v>
                </c:pt>
                <c:pt idx="1436">
                  <c:v>92.477821350097599</c:v>
                </c:pt>
                <c:pt idx="1437">
                  <c:v>92.471206665039006</c:v>
                </c:pt>
                <c:pt idx="1438">
                  <c:v>92.409713745117102</c:v>
                </c:pt>
                <c:pt idx="1439">
                  <c:v>92.371765136718693</c:v>
                </c:pt>
                <c:pt idx="1440">
                  <c:v>92.327255249023395</c:v>
                </c:pt>
                <c:pt idx="1441">
                  <c:v>92.265518188476506</c:v>
                </c:pt>
                <c:pt idx="1442">
                  <c:v>92.211692810058494</c:v>
                </c:pt>
                <c:pt idx="1443">
                  <c:v>92.155586242675696</c:v>
                </c:pt>
                <c:pt idx="1444">
                  <c:v>92.231033325195298</c:v>
                </c:pt>
                <c:pt idx="1445">
                  <c:v>92.192390441894503</c:v>
                </c:pt>
                <c:pt idx="1446">
                  <c:v>92.147018432617102</c:v>
                </c:pt>
                <c:pt idx="1447">
                  <c:v>92.221366882324205</c:v>
                </c:pt>
                <c:pt idx="1448">
                  <c:v>92.226051330566406</c:v>
                </c:pt>
                <c:pt idx="1449">
                  <c:v>92.668785095214801</c:v>
                </c:pt>
                <c:pt idx="1450">
                  <c:v>92.612167358398395</c:v>
                </c:pt>
                <c:pt idx="1451">
                  <c:v>92.551185607910099</c:v>
                </c:pt>
                <c:pt idx="1452">
                  <c:v>92.705131530761705</c:v>
                </c:pt>
                <c:pt idx="1453">
                  <c:v>92.643028259277301</c:v>
                </c:pt>
                <c:pt idx="1454">
                  <c:v>92.587501525878906</c:v>
                </c:pt>
                <c:pt idx="1455">
                  <c:v>92.528060913085895</c:v>
                </c:pt>
                <c:pt idx="1456">
                  <c:v>92.570198059082003</c:v>
                </c:pt>
                <c:pt idx="1457">
                  <c:v>92.508613586425696</c:v>
                </c:pt>
                <c:pt idx="1458">
                  <c:v>92.503021240234304</c:v>
                </c:pt>
                <c:pt idx="1459">
                  <c:v>92.550224304199205</c:v>
                </c:pt>
                <c:pt idx="1460">
                  <c:v>92.487388610839801</c:v>
                </c:pt>
                <c:pt idx="1461">
                  <c:v>92.430831909179602</c:v>
                </c:pt>
                <c:pt idx="1462">
                  <c:v>92.389854431152301</c:v>
                </c:pt>
                <c:pt idx="1463">
                  <c:v>92.327850341796804</c:v>
                </c:pt>
                <c:pt idx="1464">
                  <c:v>92.336189270019503</c:v>
                </c:pt>
                <c:pt idx="1465">
                  <c:v>92.27392578125</c:v>
                </c:pt>
                <c:pt idx="1466">
                  <c:v>92.220642089843693</c:v>
                </c:pt>
                <c:pt idx="1467">
                  <c:v>92.232681274414006</c:v>
                </c:pt>
                <c:pt idx="1468">
                  <c:v>92.188095092773395</c:v>
                </c:pt>
                <c:pt idx="1469">
                  <c:v>92.132125854492102</c:v>
                </c:pt>
                <c:pt idx="1470">
                  <c:v>92.091812133789006</c:v>
                </c:pt>
                <c:pt idx="1471">
                  <c:v>92.09521484375</c:v>
                </c:pt>
                <c:pt idx="1472">
                  <c:v>92.081474304199205</c:v>
                </c:pt>
                <c:pt idx="1473">
                  <c:v>92.066886901855398</c:v>
                </c:pt>
                <c:pt idx="1474">
                  <c:v>92.011314392089801</c:v>
                </c:pt>
                <c:pt idx="1475">
                  <c:v>92.025596618652301</c:v>
                </c:pt>
                <c:pt idx="1476">
                  <c:v>91.964653015136705</c:v>
                </c:pt>
                <c:pt idx="1477">
                  <c:v>91.912277221679602</c:v>
                </c:pt>
                <c:pt idx="1478">
                  <c:v>91.851303100585895</c:v>
                </c:pt>
                <c:pt idx="1479">
                  <c:v>91.789764404296804</c:v>
                </c:pt>
                <c:pt idx="1480">
                  <c:v>91.740509033203097</c:v>
                </c:pt>
                <c:pt idx="1481">
                  <c:v>91.874015808105398</c:v>
                </c:pt>
                <c:pt idx="1482">
                  <c:v>91.855918884277301</c:v>
                </c:pt>
                <c:pt idx="1483">
                  <c:v>91.876411437988196</c:v>
                </c:pt>
                <c:pt idx="1484">
                  <c:v>91.880424499511705</c:v>
                </c:pt>
                <c:pt idx="1485">
                  <c:v>91.835510253906193</c:v>
                </c:pt>
                <c:pt idx="1486">
                  <c:v>91.798828125</c:v>
                </c:pt>
                <c:pt idx="1487">
                  <c:v>91.762184143066406</c:v>
                </c:pt>
                <c:pt idx="1488">
                  <c:v>91.728492736816406</c:v>
                </c:pt>
                <c:pt idx="1489">
                  <c:v>91.668106079101506</c:v>
                </c:pt>
                <c:pt idx="1490">
                  <c:v>91.616912841796804</c:v>
                </c:pt>
                <c:pt idx="1491">
                  <c:v>91.558197021484304</c:v>
                </c:pt>
                <c:pt idx="1492">
                  <c:v>91.507377624511705</c:v>
                </c:pt>
                <c:pt idx="1493">
                  <c:v>91.489151000976506</c:v>
                </c:pt>
                <c:pt idx="1494">
                  <c:v>91.467231750488196</c:v>
                </c:pt>
                <c:pt idx="1495">
                  <c:v>91.406593322753906</c:v>
                </c:pt>
                <c:pt idx="1496">
                  <c:v>91.352684020995994</c:v>
                </c:pt>
                <c:pt idx="1497">
                  <c:v>91.407287597656193</c:v>
                </c:pt>
                <c:pt idx="1498">
                  <c:v>91.349632263183494</c:v>
                </c:pt>
                <c:pt idx="1499">
                  <c:v>91.294494628906193</c:v>
                </c:pt>
                <c:pt idx="1500">
                  <c:v>91.242530822753906</c:v>
                </c:pt>
                <c:pt idx="1501">
                  <c:v>91.184272766113196</c:v>
                </c:pt>
                <c:pt idx="1502">
                  <c:v>91.132263183593693</c:v>
                </c:pt>
                <c:pt idx="1503">
                  <c:v>91.087699890136705</c:v>
                </c:pt>
                <c:pt idx="1504">
                  <c:v>91.072525024414006</c:v>
                </c:pt>
                <c:pt idx="1505">
                  <c:v>91.033981323242102</c:v>
                </c:pt>
                <c:pt idx="1506">
                  <c:v>90.990310668945298</c:v>
                </c:pt>
                <c:pt idx="1507">
                  <c:v>90.946693420410099</c:v>
                </c:pt>
                <c:pt idx="1508">
                  <c:v>90.889259338378906</c:v>
                </c:pt>
                <c:pt idx="1509">
                  <c:v>90.831695556640597</c:v>
                </c:pt>
                <c:pt idx="1510">
                  <c:v>91.210205078125</c:v>
                </c:pt>
                <c:pt idx="1511">
                  <c:v>91.164962768554602</c:v>
                </c:pt>
                <c:pt idx="1512">
                  <c:v>91.116302490234304</c:v>
                </c:pt>
                <c:pt idx="1513">
                  <c:v>91.064834594726506</c:v>
                </c:pt>
                <c:pt idx="1514">
                  <c:v>91.018112182617102</c:v>
                </c:pt>
                <c:pt idx="1515">
                  <c:v>90.958534240722599</c:v>
                </c:pt>
                <c:pt idx="1516">
                  <c:v>90.899719238281193</c:v>
                </c:pt>
                <c:pt idx="1517">
                  <c:v>90.8424072265625</c:v>
                </c:pt>
                <c:pt idx="1518">
                  <c:v>90.793342590332003</c:v>
                </c:pt>
                <c:pt idx="1519">
                  <c:v>90.742523193359304</c:v>
                </c:pt>
                <c:pt idx="1520">
                  <c:v>90.683502197265597</c:v>
                </c:pt>
                <c:pt idx="1521">
                  <c:v>90.715217590332003</c:v>
                </c:pt>
                <c:pt idx="1522">
                  <c:v>90.657501220703097</c:v>
                </c:pt>
                <c:pt idx="1523">
                  <c:v>90.607589721679602</c:v>
                </c:pt>
                <c:pt idx="1524">
                  <c:v>90.5491943359375</c:v>
                </c:pt>
                <c:pt idx="1525">
                  <c:v>90.501258850097599</c:v>
                </c:pt>
                <c:pt idx="1526">
                  <c:v>90.492408752441406</c:v>
                </c:pt>
                <c:pt idx="1527">
                  <c:v>90.441444396972599</c:v>
                </c:pt>
                <c:pt idx="1528">
                  <c:v>90.392364501953097</c:v>
                </c:pt>
                <c:pt idx="1529">
                  <c:v>90.342697143554602</c:v>
                </c:pt>
                <c:pt idx="1530">
                  <c:v>90.339378356933494</c:v>
                </c:pt>
                <c:pt idx="1531">
                  <c:v>90.287956237792898</c:v>
                </c:pt>
                <c:pt idx="1532">
                  <c:v>90.323432922363196</c:v>
                </c:pt>
                <c:pt idx="1533">
                  <c:v>90.346565246582003</c:v>
                </c:pt>
                <c:pt idx="1534">
                  <c:v>90.307136535644503</c:v>
                </c:pt>
                <c:pt idx="1535">
                  <c:v>90.431373596191406</c:v>
                </c:pt>
                <c:pt idx="1536">
                  <c:v>90.457138061523395</c:v>
                </c:pt>
                <c:pt idx="1537">
                  <c:v>90.627136230468693</c:v>
                </c:pt>
                <c:pt idx="1538">
                  <c:v>90.626571655273395</c:v>
                </c:pt>
                <c:pt idx="1539">
                  <c:v>90.574981689453097</c:v>
                </c:pt>
                <c:pt idx="1540">
                  <c:v>90.516784667968693</c:v>
                </c:pt>
                <c:pt idx="1541">
                  <c:v>90.480056762695298</c:v>
                </c:pt>
                <c:pt idx="1542">
                  <c:v>90.462173461914006</c:v>
                </c:pt>
                <c:pt idx="1543">
                  <c:v>90.410423278808494</c:v>
                </c:pt>
                <c:pt idx="1544">
                  <c:v>90.372444152832003</c:v>
                </c:pt>
                <c:pt idx="1545">
                  <c:v>90.399696350097599</c:v>
                </c:pt>
                <c:pt idx="1546">
                  <c:v>90.343154907226506</c:v>
                </c:pt>
                <c:pt idx="1547">
                  <c:v>90.286842346191406</c:v>
                </c:pt>
                <c:pt idx="1548">
                  <c:v>90.236679077148395</c:v>
                </c:pt>
                <c:pt idx="1549">
                  <c:v>90.180580139160099</c:v>
                </c:pt>
                <c:pt idx="1550">
                  <c:v>90.501358032226506</c:v>
                </c:pt>
                <c:pt idx="1551">
                  <c:v>90.549255371093693</c:v>
                </c:pt>
                <c:pt idx="1552">
                  <c:v>90.557144165039006</c:v>
                </c:pt>
                <c:pt idx="1553">
                  <c:v>90.702049255370994</c:v>
                </c:pt>
                <c:pt idx="1554">
                  <c:v>90.6563720703125</c:v>
                </c:pt>
                <c:pt idx="1555">
                  <c:v>90.700050354003906</c:v>
                </c:pt>
                <c:pt idx="1556">
                  <c:v>90.656898498535099</c:v>
                </c:pt>
                <c:pt idx="1557">
                  <c:v>90.618705749511705</c:v>
                </c:pt>
                <c:pt idx="1558">
                  <c:v>90.616783142089801</c:v>
                </c:pt>
                <c:pt idx="1559">
                  <c:v>90.559593200683494</c:v>
                </c:pt>
                <c:pt idx="1560">
                  <c:v>90.502006530761705</c:v>
                </c:pt>
                <c:pt idx="1561">
                  <c:v>90.471351623535099</c:v>
                </c:pt>
                <c:pt idx="1562">
                  <c:v>90.422149658203097</c:v>
                </c:pt>
                <c:pt idx="1563">
                  <c:v>90.367874145507798</c:v>
                </c:pt>
                <c:pt idx="1564">
                  <c:v>90.316589355468693</c:v>
                </c:pt>
                <c:pt idx="1565">
                  <c:v>90.270919799804602</c:v>
                </c:pt>
                <c:pt idx="1566">
                  <c:v>90.376029968261705</c:v>
                </c:pt>
                <c:pt idx="1567">
                  <c:v>90.521865844726506</c:v>
                </c:pt>
                <c:pt idx="1568">
                  <c:v>90.873374938964801</c:v>
                </c:pt>
                <c:pt idx="1569">
                  <c:v>90.819641113281193</c:v>
                </c:pt>
                <c:pt idx="1570">
                  <c:v>90.772178649902301</c:v>
                </c:pt>
                <c:pt idx="1571">
                  <c:v>90.722404479980398</c:v>
                </c:pt>
                <c:pt idx="1572">
                  <c:v>90.935050964355398</c:v>
                </c:pt>
                <c:pt idx="1573">
                  <c:v>90.880714416503906</c:v>
                </c:pt>
                <c:pt idx="1574">
                  <c:v>90.894569396972599</c:v>
                </c:pt>
                <c:pt idx="1575">
                  <c:v>90.877853393554602</c:v>
                </c:pt>
                <c:pt idx="1576">
                  <c:v>90.820739746093693</c:v>
                </c:pt>
                <c:pt idx="1577">
                  <c:v>90.801292419433494</c:v>
                </c:pt>
                <c:pt idx="1578">
                  <c:v>90.744171142578097</c:v>
                </c:pt>
                <c:pt idx="1579">
                  <c:v>90.689437866210895</c:v>
                </c:pt>
                <c:pt idx="1580">
                  <c:v>90.724197387695298</c:v>
                </c:pt>
                <c:pt idx="1581">
                  <c:v>90.767814636230398</c:v>
                </c:pt>
                <c:pt idx="1582">
                  <c:v>90.793998718261705</c:v>
                </c:pt>
                <c:pt idx="1583">
                  <c:v>90.827713012695298</c:v>
                </c:pt>
                <c:pt idx="1584">
                  <c:v>90.827804565429602</c:v>
                </c:pt>
                <c:pt idx="1585">
                  <c:v>90.772674560546804</c:v>
                </c:pt>
                <c:pt idx="1586">
                  <c:v>91.145957946777301</c:v>
                </c:pt>
                <c:pt idx="1587">
                  <c:v>91.091247558593693</c:v>
                </c:pt>
                <c:pt idx="1588">
                  <c:v>91.062263488769503</c:v>
                </c:pt>
                <c:pt idx="1589">
                  <c:v>91.077430725097599</c:v>
                </c:pt>
                <c:pt idx="1590">
                  <c:v>91.045555114745994</c:v>
                </c:pt>
                <c:pt idx="1591">
                  <c:v>90.989906311035099</c:v>
                </c:pt>
                <c:pt idx="1592">
                  <c:v>91.082244873046804</c:v>
                </c:pt>
                <c:pt idx="1593">
                  <c:v>91.034599304199205</c:v>
                </c:pt>
                <c:pt idx="1594">
                  <c:v>91.787178039550696</c:v>
                </c:pt>
                <c:pt idx="1595">
                  <c:v>91.735862731933494</c:v>
                </c:pt>
                <c:pt idx="1596">
                  <c:v>91.705627441406193</c:v>
                </c:pt>
                <c:pt idx="1597">
                  <c:v>91.804450988769503</c:v>
                </c:pt>
                <c:pt idx="1598">
                  <c:v>91.761627197265597</c:v>
                </c:pt>
                <c:pt idx="1599">
                  <c:v>91.709075927734304</c:v>
                </c:pt>
                <c:pt idx="1600">
                  <c:v>91.656578063964801</c:v>
                </c:pt>
                <c:pt idx="1601">
                  <c:v>91.715599060058494</c:v>
                </c:pt>
                <c:pt idx="1602">
                  <c:v>91.672622680664006</c:v>
                </c:pt>
                <c:pt idx="1603">
                  <c:v>91.639556884765597</c:v>
                </c:pt>
                <c:pt idx="1604">
                  <c:v>91.6182861328125</c:v>
                </c:pt>
                <c:pt idx="1605">
                  <c:v>91.562385559082003</c:v>
                </c:pt>
                <c:pt idx="1606">
                  <c:v>91.526962280273395</c:v>
                </c:pt>
                <c:pt idx="1607">
                  <c:v>91.555274963378906</c:v>
                </c:pt>
                <c:pt idx="1608">
                  <c:v>91.5289306640625</c:v>
                </c:pt>
                <c:pt idx="1609">
                  <c:v>91.525001525878906</c:v>
                </c:pt>
                <c:pt idx="1610">
                  <c:v>91.516395568847599</c:v>
                </c:pt>
                <c:pt idx="1611">
                  <c:v>91.462104797363196</c:v>
                </c:pt>
                <c:pt idx="1612">
                  <c:v>91.406921386718693</c:v>
                </c:pt>
                <c:pt idx="1613">
                  <c:v>91.350776672363196</c:v>
                </c:pt>
                <c:pt idx="1614">
                  <c:v>91.298606872558494</c:v>
                </c:pt>
                <c:pt idx="1615">
                  <c:v>91.334701538085895</c:v>
                </c:pt>
                <c:pt idx="1616">
                  <c:v>91.2855224609375</c:v>
                </c:pt>
                <c:pt idx="1617">
                  <c:v>91.231407165527301</c:v>
                </c:pt>
                <c:pt idx="1618">
                  <c:v>91.207496643066406</c:v>
                </c:pt>
                <c:pt idx="1619">
                  <c:v>91.168350219726506</c:v>
                </c:pt>
                <c:pt idx="1620">
                  <c:v>91.112449645995994</c:v>
                </c:pt>
                <c:pt idx="1621">
                  <c:v>91.181327819824205</c:v>
                </c:pt>
                <c:pt idx="1622">
                  <c:v>91.157867431640597</c:v>
                </c:pt>
                <c:pt idx="1623">
                  <c:v>91.150352478027301</c:v>
                </c:pt>
                <c:pt idx="1624">
                  <c:v>91.112174987792898</c:v>
                </c:pt>
                <c:pt idx="1625">
                  <c:v>91.058113098144503</c:v>
                </c:pt>
                <c:pt idx="1626">
                  <c:v>91.305305480957003</c:v>
                </c:pt>
                <c:pt idx="1627">
                  <c:v>91.261535644531193</c:v>
                </c:pt>
                <c:pt idx="1628">
                  <c:v>91.209777832031193</c:v>
                </c:pt>
                <c:pt idx="1629">
                  <c:v>91.209434509277301</c:v>
                </c:pt>
                <c:pt idx="1630">
                  <c:v>91.153846740722599</c:v>
                </c:pt>
                <c:pt idx="1631">
                  <c:v>91.114700317382798</c:v>
                </c:pt>
                <c:pt idx="1632">
                  <c:v>91.189765930175696</c:v>
                </c:pt>
                <c:pt idx="1633">
                  <c:v>91.138107299804602</c:v>
                </c:pt>
                <c:pt idx="1634">
                  <c:v>91.084762573242102</c:v>
                </c:pt>
                <c:pt idx="1635">
                  <c:v>91.032791137695298</c:v>
                </c:pt>
                <c:pt idx="1636">
                  <c:v>90.981689453125</c:v>
                </c:pt>
                <c:pt idx="1637">
                  <c:v>90.931640625</c:v>
                </c:pt>
                <c:pt idx="1638">
                  <c:v>90.877540588378906</c:v>
                </c:pt>
                <c:pt idx="1639">
                  <c:v>90.860000610351506</c:v>
                </c:pt>
                <c:pt idx="1640">
                  <c:v>90.808509826660099</c:v>
                </c:pt>
                <c:pt idx="1641">
                  <c:v>90.85009765625</c:v>
                </c:pt>
                <c:pt idx="1642">
                  <c:v>90.795753479003906</c:v>
                </c:pt>
                <c:pt idx="1643">
                  <c:v>91.137245178222599</c:v>
                </c:pt>
                <c:pt idx="1644">
                  <c:v>91.083000183105398</c:v>
                </c:pt>
                <c:pt idx="1645">
                  <c:v>91.104034423828097</c:v>
                </c:pt>
                <c:pt idx="1646">
                  <c:v>91.070213317870994</c:v>
                </c:pt>
                <c:pt idx="1647">
                  <c:v>91.054130554199205</c:v>
                </c:pt>
                <c:pt idx="1648">
                  <c:v>91.011924743652301</c:v>
                </c:pt>
                <c:pt idx="1649">
                  <c:v>90.963798522949205</c:v>
                </c:pt>
                <c:pt idx="1650">
                  <c:v>91.197425842285099</c:v>
                </c:pt>
                <c:pt idx="1651">
                  <c:v>91.151527404785099</c:v>
                </c:pt>
                <c:pt idx="1652">
                  <c:v>91.113746643066406</c:v>
                </c:pt>
                <c:pt idx="1653">
                  <c:v>91.061775207519503</c:v>
                </c:pt>
                <c:pt idx="1654">
                  <c:v>91.176048278808494</c:v>
                </c:pt>
                <c:pt idx="1655">
                  <c:v>91.134353637695298</c:v>
                </c:pt>
                <c:pt idx="1656">
                  <c:v>91.173553466796804</c:v>
                </c:pt>
                <c:pt idx="1657">
                  <c:v>91.146598815917898</c:v>
                </c:pt>
                <c:pt idx="1658">
                  <c:v>91.092231750488196</c:v>
                </c:pt>
                <c:pt idx="1659">
                  <c:v>91.039840698242102</c:v>
                </c:pt>
                <c:pt idx="1660">
                  <c:v>91.005836486816406</c:v>
                </c:pt>
                <c:pt idx="1661">
                  <c:v>90.970275878906193</c:v>
                </c:pt>
                <c:pt idx="1662">
                  <c:v>90.990333557128906</c:v>
                </c:pt>
                <c:pt idx="1663">
                  <c:v>90.991798400878906</c:v>
                </c:pt>
                <c:pt idx="1664">
                  <c:v>91.039283752441406</c:v>
                </c:pt>
                <c:pt idx="1665">
                  <c:v>90.984970092773395</c:v>
                </c:pt>
                <c:pt idx="1666">
                  <c:v>90.962867736816406</c:v>
                </c:pt>
                <c:pt idx="1667">
                  <c:v>90.908668518066406</c:v>
                </c:pt>
                <c:pt idx="1668">
                  <c:v>90.854522705078097</c:v>
                </c:pt>
                <c:pt idx="1669">
                  <c:v>90.896316528320298</c:v>
                </c:pt>
                <c:pt idx="1670">
                  <c:v>90.913864135742102</c:v>
                </c:pt>
                <c:pt idx="1671">
                  <c:v>90.915473937988196</c:v>
                </c:pt>
                <c:pt idx="1672">
                  <c:v>90.875068664550696</c:v>
                </c:pt>
                <c:pt idx="1673">
                  <c:v>90.822227478027301</c:v>
                </c:pt>
                <c:pt idx="1674">
                  <c:v>90.771476745605398</c:v>
                </c:pt>
                <c:pt idx="1675">
                  <c:v>90.717903137207003</c:v>
                </c:pt>
                <c:pt idx="1676">
                  <c:v>90.696762084960895</c:v>
                </c:pt>
                <c:pt idx="1677">
                  <c:v>90.654441833495994</c:v>
                </c:pt>
                <c:pt idx="1678">
                  <c:v>90.612174987792898</c:v>
                </c:pt>
                <c:pt idx="1679">
                  <c:v>90.576637268066406</c:v>
                </c:pt>
                <c:pt idx="1680">
                  <c:v>90.528663635253906</c:v>
                </c:pt>
                <c:pt idx="1681">
                  <c:v>90.475784301757798</c:v>
                </c:pt>
                <c:pt idx="1682">
                  <c:v>90.427330017089801</c:v>
                </c:pt>
                <c:pt idx="1683">
                  <c:v>90.374412536620994</c:v>
                </c:pt>
                <c:pt idx="1684">
                  <c:v>90.415946960449205</c:v>
                </c:pt>
                <c:pt idx="1685">
                  <c:v>90.362937927245994</c:v>
                </c:pt>
                <c:pt idx="1686">
                  <c:v>90.314743041992102</c:v>
                </c:pt>
                <c:pt idx="1687">
                  <c:v>90.288513183593693</c:v>
                </c:pt>
                <c:pt idx="1688">
                  <c:v>90.261238098144503</c:v>
                </c:pt>
                <c:pt idx="1689">
                  <c:v>90.232215881347599</c:v>
                </c:pt>
                <c:pt idx="1690">
                  <c:v>90.291831970214801</c:v>
                </c:pt>
                <c:pt idx="1691">
                  <c:v>90.281379699707003</c:v>
                </c:pt>
                <c:pt idx="1692">
                  <c:v>90.260696411132798</c:v>
                </c:pt>
                <c:pt idx="1693">
                  <c:v>90.697898864745994</c:v>
                </c:pt>
                <c:pt idx="1694">
                  <c:v>90.733947753906193</c:v>
                </c:pt>
                <c:pt idx="1695">
                  <c:v>90.707832336425696</c:v>
                </c:pt>
                <c:pt idx="1696">
                  <c:v>90.981636047363196</c:v>
                </c:pt>
                <c:pt idx="1697">
                  <c:v>90.954109191894503</c:v>
                </c:pt>
                <c:pt idx="1698">
                  <c:v>90.901031494140597</c:v>
                </c:pt>
                <c:pt idx="1699">
                  <c:v>91.119125366210895</c:v>
                </c:pt>
                <c:pt idx="1700">
                  <c:v>91.066017150878906</c:v>
                </c:pt>
                <c:pt idx="1701">
                  <c:v>91.033195495605398</c:v>
                </c:pt>
                <c:pt idx="1702">
                  <c:v>91.302299499511705</c:v>
                </c:pt>
                <c:pt idx="1703">
                  <c:v>91.285118103027301</c:v>
                </c:pt>
                <c:pt idx="1704">
                  <c:v>91.234779357910099</c:v>
                </c:pt>
                <c:pt idx="1705">
                  <c:v>91.183258056640597</c:v>
                </c:pt>
                <c:pt idx="1706">
                  <c:v>91.1370849609375</c:v>
                </c:pt>
                <c:pt idx="1707">
                  <c:v>91.141418457031193</c:v>
                </c:pt>
                <c:pt idx="1708">
                  <c:v>91.176177978515597</c:v>
                </c:pt>
                <c:pt idx="1709">
                  <c:v>91.123565673828097</c:v>
                </c:pt>
                <c:pt idx="1710">
                  <c:v>91.070617675781193</c:v>
                </c:pt>
                <c:pt idx="1711">
                  <c:v>91.019615173339801</c:v>
                </c:pt>
                <c:pt idx="1712">
                  <c:v>91.090484619140597</c:v>
                </c:pt>
                <c:pt idx="1713">
                  <c:v>91.065925598144503</c:v>
                </c:pt>
                <c:pt idx="1714">
                  <c:v>91.1259765625</c:v>
                </c:pt>
                <c:pt idx="1715">
                  <c:v>91.383872985839801</c:v>
                </c:pt>
                <c:pt idx="1716">
                  <c:v>91.331695556640597</c:v>
                </c:pt>
                <c:pt idx="1717">
                  <c:v>91.296195983886705</c:v>
                </c:pt>
                <c:pt idx="1718">
                  <c:v>91.288909912109304</c:v>
                </c:pt>
                <c:pt idx="1719">
                  <c:v>91.282875061035099</c:v>
                </c:pt>
                <c:pt idx="1720">
                  <c:v>91.235153198242102</c:v>
                </c:pt>
                <c:pt idx="1721">
                  <c:v>91.333236694335895</c:v>
                </c:pt>
                <c:pt idx="1722">
                  <c:v>91.317611694335895</c:v>
                </c:pt>
                <c:pt idx="1723">
                  <c:v>91.278343200683494</c:v>
                </c:pt>
                <c:pt idx="1724">
                  <c:v>91.230995178222599</c:v>
                </c:pt>
                <c:pt idx="1725">
                  <c:v>91.183578491210895</c:v>
                </c:pt>
                <c:pt idx="1726">
                  <c:v>91.236389160156193</c:v>
                </c:pt>
                <c:pt idx="1727">
                  <c:v>91.365791320800696</c:v>
                </c:pt>
                <c:pt idx="1728">
                  <c:v>91.834938049316406</c:v>
                </c:pt>
                <c:pt idx="1729">
                  <c:v>91.7978515625</c:v>
                </c:pt>
                <c:pt idx="1730">
                  <c:v>91.789527893066406</c:v>
                </c:pt>
                <c:pt idx="1731">
                  <c:v>91.740158081054602</c:v>
                </c:pt>
                <c:pt idx="1732">
                  <c:v>91.825347900390597</c:v>
                </c:pt>
                <c:pt idx="1733">
                  <c:v>91.807533264160099</c:v>
                </c:pt>
                <c:pt idx="1734">
                  <c:v>91.919036865234304</c:v>
                </c:pt>
                <c:pt idx="1735">
                  <c:v>91.876571655273395</c:v>
                </c:pt>
                <c:pt idx="1736">
                  <c:v>91.851280212402301</c:v>
                </c:pt>
                <c:pt idx="1737">
                  <c:v>91.798927307128906</c:v>
                </c:pt>
                <c:pt idx="1738">
                  <c:v>91.768562316894503</c:v>
                </c:pt>
                <c:pt idx="1739">
                  <c:v>91.716537475585895</c:v>
                </c:pt>
                <c:pt idx="1740">
                  <c:v>91.735206604003906</c:v>
                </c:pt>
                <c:pt idx="1741">
                  <c:v>91.732612609863196</c:v>
                </c:pt>
                <c:pt idx="1742">
                  <c:v>91.701385498046804</c:v>
                </c:pt>
                <c:pt idx="1743">
                  <c:v>91.649124145507798</c:v>
                </c:pt>
                <c:pt idx="1744">
                  <c:v>91.694839477539006</c:v>
                </c:pt>
                <c:pt idx="1745">
                  <c:v>91.683288574218693</c:v>
                </c:pt>
                <c:pt idx="1746">
                  <c:v>91.638412475585895</c:v>
                </c:pt>
                <c:pt idx="1747">
                  <c:v>91.597679138183494</c:v>
                </c:pt>
                <c:pt idx="1748">
                  <c:v>91.629905700683494</c:v>
                </c:pt>
                <c:pt idx="1749">
                  <c:v>91.578018188476506</c:v>
                </c:pt>
                <c:pt idx="1750">
                  <c:v>91.533821105957003</c:v>
                </c:pt>
                <c:pt idx="1751">
                  <c:v>91.487319946289006</c:v>
                </c:pt>
                <c:pt idx="1752">
                  <c:v>91.446998596191406</c:v>
                </c:pt>
                <c:pt idx="1753">
                  <c:v>91.401641845703097</c:v>
                </c:pt>
                <c:pt idx="1754">
                  <c:v>91.352584838867102</c:v>
                </c:pt>
                <c:pt idx="1755">
                  <c:v>91.328445434570298</c:v>
                </c:pt>
                <c:pt idx="1756">
                  <c:v>91.314903259277301</c:v>
                </c:pt>
                <c:pt idx="1757">
                  <c:v>91.267166137695298</c:v>
                </c:pt>
                <c:pt idx="1758">
                  <c:v>91.219367980957003</c:v>
                </c:pt>
                <c:pt idx="1759">
                  <c:v>91.173820495605398</c:v>
                </c:pt>
                <c:pt idx="1760">
                  <c:v>91.127632141113196</c:v>
                </c:pt>
                <c:pt idx="1761">
                  <c:v>91.076324462890597</c:v>
                </c:pt>
                <c:pt idx="1762">
                  <c:v>91.025062561035099</c:v>
                </c:pt>
                <c:pt idx="1763">
                  <c:v>90.986717224120994</c:v>
                </c:pt>
                <c:pt idx="1764">
                  <c:v>91.010490417480398</c:v>
                </c:pt>
                <c:pt idx="1765">
                  <c:v>90.963386535644503</c:v>
                </c:pt>
                <c:pt idx="1766">
                  <c:v>90.975471496582003</c:v>
                </c:pt>
                <c:pt idx="1767">
                  <c:v>90.987243652343693</c:v>
                </c:pt>
                <c:pt idx="1768">
                  <c:v>90.996864318847599</c:v>
                </c:pt>
                <c:pt idx="1769">
                  <c:v>91.074455261230398</c:v>
                </c:pt>
                <c:pt idx="1770">
                  <c:v>91.306694030761705</c:v>
                </c:pt>
                <c:pt idx="1771">
                  <c:v>91.264442443847599</c:v>
                </c:pt>
                <c:pt idx="1772">
                  <c:v>91.226905822753906</c:v>
                </c:pt>
                <c:pt idx="1773">
                  <c:v>91.179710388183494</c:v>
                </c:pt>
                <c:pt idx="1774">
                  <c:v>91.129150390625</c:v>
                </c:pt>
                <c:pt idx="1775">
                  <c:v>91.079437255859304</c:v>
                </c:pt>
                <c:pt idx="1776">
                  <c:v>91.169075012207003</c:v>
                </c:pt>
                <c:pt idx="1777">
                  <c:v>91.130905151367102</c:v>
                </c:pt>
                <c:pt idx="1778">
                  <c:v>91.090667724609304</c:v>
                </c:pt>
                <c:pt idx="1779">
                  <c:v>91.087211608886705</c:v>
                </c:pt>
                <c:pt idx="1780">
                  <c:v>91.101112365722599</c:v>
                </c:pt>
                <c:pt idx="1781">
                  <c:v>91.063697814941406</c:v>
                </c:pt>
                <c:pt idx="1782">
                  <c:v>91.0301513671875</c:v>
                </c:pt>
                <c:pt idx="1783">
                  <c:v>90.988784790039006</c:v>
                </c:pt>
                <c:pt idx="1784">
                  <c:v>90.941505432128906</c:v>
                </c:pt>
                <c:pt idx="1785">
                  <c:v>90.894493103027301</c:v>
                </c:pt>
                <c:pt idx="1786">
                  <c:v>90.844985961914006</c:v>
                </c:pt>
                <c:pt idx="1787">
                  <c:v>90.832923889160099</c:v>
                </c:pt>
                <c:pt idx="1788">
                  <c:v>90.789276123046804</c:v>
                </c:pt>
                <c:pt idx="1789">
                  <c:v>90.787925720214801</c:v>
                </c:pt>
                <c:pt idx="1790">
                  <c:v>90.738548278808494</c:v>
                </c:pt>
                <c:pt idx="1791">
                  <c:v>90.688194274902301</c:v>
                </c:pt>
                <c:pt idx="1792">
                  <c:v>90.638328552245994</c:v>
                </c:pt>
                <c:pt idx="1793">
                  <c:v>90.590805053710895</c:v>
                </c:pt>
                <c:pt idx="1794">
                  <c:v>90.661788940429602</c:v>
                </c:pt>
                <c:pt idx="1795">
                  <c:v>90.611831665039006</c:v>
                </c:pt>
                <c:pt idx="1796">
                  <c:v>90.565437316894503</c:v>
                </c:pt>
                <c:pt idx="1797">
                  <c:v>90.530387878417898</c:v>
                </c:pt>
                <c:pt idx="1798">
                  <c:v>90.489685058593693</c:v>
                </c:pt>
                <c:pt idx="1799">
                  <c:v>90.444602966308494</c:v>
                </c:pt>
                <c:pt idx="1800">
                  <c:v>90.531066894531193</c:v>
                </c:pt>
                <c:pt idx="1801">
                  <c:v>90.481529235839801</c:v>
                </c:pt>
                <c:pt idx="1802">
                  <c:v>90.473152160644503</c:v>
                </c:pt>
                <c:pt idx="1803">
                  <c:v>90.642074584960895</c:v>
                </c:pt>
                <c:pt idx="1804">
                  <c:v>90.607200622558494</c:v>
                </c:pt>
                <c:pt idx="1805">
                  <c:v>90.668350219726506</c:v>
                </c:pt>
                <c:pt idx="1806">
                  <c:v>90.618446350097599</c:v>
                </c:pt>
                <c:pt idx="1807">
                  <c:v>90.583305358886705</c:v>
                </c:pt>
                <c:pt idx="1808">
                  <c:v>90.595306396484304</c:v>
                </c:pt>
                <c:pt idx="1809">
                  <c:v>90.546318054199205</c:v>
                </c:pt>
                <c:pt idx="1810">
                  <c:v>90.5030517578125</c:v>
                </c:pt>
                <c:pt idx="1811">
                  <c:v>90.681427001953097</c:v>
                </c:pt>
                <c:pt idx="1812">
                  <c:v>90.631942749023395</c:v>
                </c:pt>
                <c:pt idx="1813">
                  <c:v>90.626335144042898</c:v>
                </c:pt>
                <c:pt idx="1814">
                  <c:v>90.644927978515597</c:v>
                </c:pt>
                <c:pt idx="1815">
                  <c:v>90.651237487792898</c:v>
                </c:pt>
                <c:pt idx="1816">
                  <c:v>90.728698730468693</c:v>
                </c:pt>
                <c:pt idx="1817">
                  <c:v>90.706581115722599</c:v>
                </c:pt>
                <c:pt idx="1818">
                  <c:v>90.656982421875</c:v>
                </c:pt>
                <c:pt idx="1819">
                  <c:v>91.282386779785099</c:v>
                </c:pt>
                <c:pt idx="1820">
                  <c:v>91.247528076171804</c:v>
                </c:pt>
                <c:pt idx="1821">
                  <c:v>91.198135375976506</c:v>
                </c:pt>
                <c:pt idx="1822">
                  <c:v>91.160079956054602</c:v>
                </c:pt>
                <c:pt idx="1823">
                  <c:v>91.171478271484304</c:v>
                </c:pt>
                <c:pt idx="1824">
                  <c:v>91.324211120605398</c:v>
                </c:pt>
                <c:pt idx="1825">
                  <c:v>91.274475097656193</c:v>
                </c:pt>
                <c:pt idx="1826">
                  <c:v>91.268035888671804</c:v>
                </c:pt>
                <c:pt idx="1827">
                  <c:v>91.326286315917898</c:v>
                </c:pt>
                <c:pt idx="1828">
                  <c:v>91.279632568359304</c:v>
                </c:pt>
                <c:pt idx="1829">
                  <c:v>91.233016967773395</c:v>
                </c:pt>
                <c:pt idx="1830">
                  <c:v>91.196548461914006</c:v>
                </c:pt>
                <c:pt idx="1831">
                  <c:v>91.181266784667898</c:v>
                </c:pt>
                <c:pt idx="1832">
                  <c:v>91.201164245605398</c:v>
                </c:pt>
                <c:pt idx="1833">
                  <c:v>91.185890197753906</c:v>
                </c:pt>
                <c:pt idx="1834">
                  <c:v>91.136520385742102</c:v>
                </c:pt>
                <c:pt idx="1835">
                  <c:v>91.116706848144503</c:v>
                </c:pt>
                <c:pt idx="1836">
                  <c:v>91.067810058593693</c:v>
                </c:pt>
                <c:pt idx="1837">
                  <c:v>91.026824951171804</c:v>
                </c:pt>
                <c:pt idx="1838">
                  <c:v>91.140243530273395</c:v>
                </c:pt>
                <c:pt idx="1839">
                  <c:v>91.095687866210895</c:v>
                </c:pt>
                <c:pt idx="1840">
                  <c:v>91.048484802245994</c:v>
                </c:pt>
                <c:pt idx="1841">
                  <c:v>91.089653015136705</c:v>
                </c:pt>
                <c:pt idx="1842">
                  <c:v>91.052894592285099</c:v>
                </c:pt>
                <c:pt idx="1843">
                  <c:v>91.011505126953097</c:v>
                </c:pt>
                <c:pt idx="1844">
                  <c:v>90.970550537109304</c:v>
                </c:pt>
                <c:pt idx="1845">
                  <c:v>90.926315307617102</c:v>
                </c:pt>
                <c:pt idx="1846">
                  <c:v>90.881156921386705</c:v>
                </c:pt>
                <c:pt idx="1847">
                  <c:v>90.943405151367102</c:v>
                </c:pt>
                <c:pt idx="1848">
                  <c:v>90.894515991210895</c:v>
                </c:pt>
                <c:pt idx="1849">
                  <c:v>90.883750915527301</c:v>
                </c:pt>
                <c:pt idx="1850">
                  <c:v>90.851341247558494</c:v>
                </c:pt>
                <c:pt idx="1851">
                  <c:v>90.807365417480398</c:v>
                </c:pt>
                <c:pt idx="1852">
                  <c:v>90.758781433105398</c:v>
                </c:pt>
                <c:pt idx="1853">
                  <c:v>90.725845336914006</c:v>
                </c:pt>
                <c:pt idx="1854">
                  <c:v>90.743934631347599</c:v>
                </c:pt>
                <c:pt idx="1855">
                  <c:v>90.723114013671804</c:v>
                </c:pt>
                <c:pt idx="1856">
                  <c:v>90.6968994140625</c:v>
                </c:pt>
                <c:pt idx="1857">
                  <c:v>90.663871765136705</c:v>
                </c:pt>
                <c:pt idx="1858">
                  <c:v>90.645774841308494</c:v>
                </c:pt>
                <c:pt idx="1859">
                  <c:v>90.6077880859375</c:v>
                </c:pt>
                <c:pt idx="1860">
                  <c:v>90.611610412597599</c:v>
                </c:pt>
                <c:pt idx="1861">
                  <c:v>90.578498840332003</c:v>
                </c:pt>
                <c:pt idx="1862">
                  <c:v>90.558296203613196</c:v>
                </c:pt>
                <c:pt idx="1863">
                  <c:v>90.537895202636705</c:v>
                </c:pt>
                <c:pt idx="1864">
                  <c:v>90.490760803222599</c:v>
                </c:pt>
                <c:pt idx="1865">
                  <c:v>90.442810058593693</c:v>
                </c:pt>
                <c:pt idx="1866">
                  <c:v>90.440483093261705</c:v>
                </c:pt>
                <c:pt idx="1867">
                  <c:v>90.427825927734304</c:v>
                </c:pt>
                <c:pt idx="1868">
                  <c:v>90.383682250976506</c:v>
                </c:pt>
                <c:pt idx="1869">
                  <c:v>90.336799621582003</c:v>
                </c:pt>
                <c:pt idx="1870">
                  <c:v>90.295104980468693</c:v>
                </c:pt>
                <c:pt idx="1871">
                  <c:v>90.355705261230398</c:v>
                </c:pt>
                <c:pt idx="1872">
                  <c:v>90.312431335449205</c:v>
                </c:pt>
                <c:pt idx="1873">
                  <c:v>90.290519714355398</c:v>
                </c:pt>
                <c:pt idx="1874">
                  <c:v>90.243766784667898</c:v>
                </c:pt>
                <c:pt idx="1875">
                  <c:v>90.217582702636705</c:v>
                </c:pt>
                <c:pt idx="1876">
                  <c:v>90.19873046875</c:v>
                </c:pt>
                <c:pt idx="1877">
                  <c:v>90.166793823242102</c:v>
                </c:pt>
                <c:pt idx="1878">
                  <c:v>90.164566040039006</c:v>
                </c:pt>
                <c:pt idx="1879">
                  <c:v>90.149765014648395</c:v>
                </c:pt>
                <c:pt idx="1880">
                  <c:v>90.110191345214801</c:v>
                </c:pt>
                <c:pt idx="1881">
                  <c:v>90.064262390136705</c:v>
                </c:pt>
                <c:pt idx="1882">
                  <c:v>90.202178955078097</c:v>
                </c:pt>
                <c:pt idx="1883">
                  <c:v>90.613304138183494</c:v>
                </c:pt>
                <c:pt idx="1884">
                  <c:v>90.611740112304602</c:v>
                </c:pt>
                <c:pt idx="1885">
                  <c:v>90.7764892578125</c:v>
                </c:pt>
                <c:pt idx="1886">
                  <c:v>90.856483459472599</c:v>
                </c:pt>
                <c:pt idx="1887">
                  <c:v>90.8106689453125</c:v>
                </c:pt>
                <c:pt idx="1888">
                  <c:v>90.77294921875</c:v>
                </c:pt>
                <c:pt idx="1889">
                  <c:v>90.793830871582003</c:v>
                </c:pt>
                <c:pt idx="1890">
                  <c:v>90.755500793457003</c:v>
                </c:pt>
                <c:pt idx="1891">
                  <c:v>90.711502075195298</c:v>
                </c:pt>
                <c:pt idx="1892">
                  <c:v>90.979446411132798</c:v>
                </c:pt>
                <c:pt idx="1893">
                  <c:v>91.213150024414006</c:v>
                </c:pt>
                <c:pt idx="1894">
                  <c:v>91.216316223144503</c:v>
                </c:pt>
                <c:pt idx="1895">
                  <c:v>91.218612670898395</c:v>
                </c:pt>
                <c:pt idx="1896">
                  <c:v>91.247314453125</c:v>
                </c:pt>
                <c:pt idx="1897">
                  <c:v>91.261184692382798</c:v>
                </c:pt>
                <c:pt idx="1898">
                  <c:v>91.214897155761705</c:v>
                </c:pt>
                <c:pt idx="1899">
                  <c:v>91.281623840332003</c:v>
                </c:pt>
                <c:pt idx="1900">
                  <c:v>91.394500732421804</c:v>
                </c:pt>
                <c:pt idx="1901">
                  <c:v>91.373596191406193</c:v>
                </c:pt>
                <c:pt idx="1902">
                  <c:v>91.488578796386705</c:v>
                </c:pt>
                <c:pt idx="1903">
                  <c:v>91.452545166015597</c:v>
                </c:pt>
                <c:pt idx="1904">
                  <c:v>91.500083923339801</c:v>
                </c:pt>
                <c:pt idx="1905">
                  <c:v>91.468475341796804</c:v>
                </c:pt>
                <c:pt idx="1906">
                  <c:v>91.442184448242102</c:v>
                </c:pt>
                <c:pt idx="1907">
                  <c:v>91.396339416503906</c:v>
                </c:pt>
                <c:pt idx="1908">
                  <c:v>91.378486633300696</c:v>
                </c:pt>
                <c:pt idx="1909">
                  <c:v>91.347145080566406</c:v>
                </c:pt>
                <c:pt idx="1910">
                  <c:v>91.352798461914006</c:v>
                </c:pt>
                <c:pt idx="1911">
                  <c:v>92.250793457031193</c:v>
                </c:pt>
                <c:pt idx="1912">
                  <c:v>92.270423889160099</c:v>
                </c:pt>
                <c:pt idx="1913">
                  <c:v>92.285675048828097</c:v>
                </c:pt>
                <c:pt idx="1914">
                  <c:v>92.237731933593693</c:v>
                </c:pt>
                <c:pt idx="1915">
                  <c:v>92.205009460449205</c:v>
                </c:pt>
                <c:pt idx="1916">
                  <c:v>92.292762756347599</c:v>
                </c:pt>
                <c:pt idx="1917">
                  <c:v>92.279144287109304</c:v>
                </c:pt>
                <c:pt idx="1918">
                  <c:v>92.234748840332003</c:v>
                </c:pt>
                <c:pt idx="1919">
                  <c:v>92.188186645507798</c:v>
                </c:pt>
                <c:pt idx="1920">
                  <c:v>92.160003662109304</c:v>
                </c:pt>
                <c:pt idx="1921">
                  <c:v>92.112495422363196</c:v>
                </c:pt>
                <c:pt idx="1922">
                  <c:v>92.149314880370994</c:v>
                </c:pt>
                <c:pt idx="1923">
                  <c:v>92.102333068847599</c:v>
                </c:pt>
                <c:pt idx="1924">
                  <c:v>92.055633544921804</c:v>
                </c:pt>
                <c:pt idx="1925">
                  <c:v>92.008087158203097</c:v>
                </c:pt>
                <c:pt idx="1926">
                  <c:v>91.996780395507798</c:v>
                </c:pt>
                <c:pt idx="1927">
                  <c:v>91.950233459472599</c:v>
                </c:pt>
                <c:pt idx="1928">
                  <c:v>91.933731079101506</c:v>
                </c:pt>
                <c:pt idx="1929">
                  <c:v>91.910194396972599</c:v>
                </c:pt>
                <c:pt idx="1930">
                  <c:v>91.882896423339801</c:v>
                </c:pt>
                <c:pt idx="1931">
                  <c:v>91.838027954101506</c:v>
                </c:pt>
                <c:pt idx="1932">
                  <c:v>91.935859680175696</c:v>
                </c:pt>
                <c:pt idx="1933">
                  <c:v>91.933914184570298</c:v>
                </c:pt>
                <c:pt idx="1934">
                  <c:v>91.888046264648395</c:v>
                </c:pt>
                <c:pt idx="1935">
                  <c:v>91.845275878906193</c:v>
                </c:pt>
                <c:pt idx="1936">
                  <c:v>91.907554626464801</c:v>
                </c:pt>
                <c:pt idx="1937">
                  <c:v>91.874099731445298</c:v>
                </c:pt>
                <c:pt idx="1938">
                  <c:v>91.827613830566406</c:v>
                </c:pt>
                <c:pt idx="1939">
                  <c:v>91.791007995605398</c:v>
                </c:pt>
                <c:pt idx="1940">
                  <c:v>91.754295349120994</c:v>
                </c:pt>
                <c:pt idx="1941">
                  <c:v>91.712562561035099</c:v>
                </c:pt>
                <c:pt idx="1942">
                  <c:v>91.665809631347599</c:v>
                </c:pt>
                <c:pt idx="1943">
                  <c:v>91.626777648925696</c:v>
                </c:pt>
                <c:pt idx="1944">
                  <c:v>91.597137451171804</c:v>
                </c:pt>
                <c:pt idx="1945">
                  <c:v>91.552764892578097</c:v>
                </c:pt>
                <c:pt idx="1946">
                  <c:v>91.624839782714801</c:v>
                </c:pt>
                <c:pt idx="1947">
                  <c:v>91.7161865234375</c:v>
                </c:pt>
                <c:pt idx="1948">
                  <c:v>91.682762145995994</c:v>
                </c:pt>
                <c:pt idx="1949">
                  <c:v>91.651596069335895</c:v>
                </c:pt>
                <c:pt idx="1950">
                  <c:v>91.605140686035099</c:v>
                </c:pt>
                <c:pt idx="1951">
                  <c:v>91.5614013671875</c:v>
                </c:pt>
                <c:pt idx="1952">
                  <c:v>91.557823181152301</c:v>
                </c:pt>
                <c:pt idx="1953">
                  <c:v>91.521926879882798</c:v>
                </c:pt>
                <c:pt idx="1954">
                  <c:v>91.5823974609375</c:v>
                </c:pt>
                <c:pt idx="1955">
                  <c:v>91.557281494140597</c:v>
                </c:pt>
                <c:pt idx="1956">
                  <c:v>91.511512756347599</c:v>
                </c:pt>
                <c:pt idx="1957">
                  <c:v>91.467025756835895</c:v>
                </c:pt>
                <c:pt idx="1958">
                  <c:v>91.496757507324205</c:v>
                </c:pt>
                <c:pt idx="1959">
                  <c:v>91.501335144042898</c:v>
                </c:pt>
                <c:pt idx="1960">
                  <c:v>91.545402526855398</c:v>
                </c:pt>
                <c:pt idx="1961">
                  <c:v>91.505195617675696</c:v>
                </c:pt>
                <c:pt idx="1962">
                  <c:v>91.459167480468693</c:v>
                </c:pt>
                <c:pt idx="1963">
                  <c:v>91.424118041992102</c:v>
                </c:pt>
                <c:pt idx="1964">
                  <c:v>91.378189086914006</c:v>
                </c:pt>
                <c:pt idx="1965">
                  <c:v>91.42724609375</c:v>
                </c:pt>
                <c:pt idx="1966">
                  <c:v>91.390380859375</c:v>
                </c:pt>
                <c:pt idx="1967">
                  <c:v>91.376625061035099</c:v>
                </c:pt>
                <c:pt idx="1968">
                  <c:v>91.330596923828097</c:v>
                </c:pt>
                <c:pt idx="1969">
                  <c:v>91.327209472656193</c:v>
                </c:pt>
                <c:pt idx="1970">
                  <c:v>91.332305908203097</c:v>
                </c:pt>
                <c:pt idx="1971">
                  <c:v>91.349929809570298</c:v>
                </c:pt>
                <c:pt idx="1972">
                  <c:v>91.3048095703125</c:v>
                </c:pt>
                <c:pt idx="1973">
                  <c:v>91.273681640625</c:v>
                </c:pt>
                <c:pt idx="1974">
                  <c:v>91.317481994628906</c:v>
                </c:pt>
                <c:pt idx="1975">
                  <c:v>91.600341796875</c:v>
                </c:pt>
                <c:pt idx="1976">
                  <c:v>91.559066772460895</c:v>
                </c:pt>
                <c:pt idx="1977">
                  <c:v>91.514511108398395</c:v>
                </c:pt>
                <c:pt idx="1978">
                  <c:v>91.470718383789006</c:v>
                </c:pt>
                <c:pt idx="1979">
                  <c:v>91.425888061523395</c:v>
                </c:pt>
                <c:pt idx="1980">
                  <c:v>91.635612487792898</c:v>
                </c:pt>
                <c:pt idx="1981">
                  <c:v>91.590217590332003</c:v>
                </c:pt>
                <c:pt idx="1982">
                  <c:v>91.545890808105398</c:v>
                </c:pt>
                <c:pt idx="1983">
                  <c:v>91.500984191894503</c:v>
                </c:pt>
                <c:pt idx="1984">
                  <c:v>91.484901428222599</c:v>
                </c:pt>
                <c:pt idx="1985">
                  <c:v>91.453758239745994</c:v>
                </c:pt>
                <c:pt idx="1986">
                  <c:v>91.505775451660099</c:v>
                </c:pt>
                <c:pt idx="1987">
                  <c:v>91.469314575195298</c:v>
                </c:pt>
                <c:pt idx="1988">
                  <c:v>91.522789001464801</c:v>
                </c:pt>
                <c:pt idx="1989">
                  <c:v>91.501518249511705</c:v>
                </c:pt>
                <c:pt idx="1990">
                  <c:v>91.529647827148395</c:v>
                </c:pt>
                <c:pt idx="1991">
                  <c:v>91.502609252929602</c:v>
                </c:pt>
                <c:pt idx="1992">
                  <c:v>91.493812561035099</c:v>
                </c:pt>
                <c:pt idx="1993">
                  <c:v>91.453765869140597</c:v>
                </c:pt>
                <c:pt idx="1994">
                  <c:v>91.41943359375</c:v>
                </c:pt>
                <c:pt idx="1995">
                  <c:v>91.382553100585895</c:v>
                </c:pt>
                <c:pt idx="1996">
                  <c:v>91.366722106933494</c:v>
                </c:pt>
                <c:pt idx="1997">
                  <c:v>91.327384948730398</c:v>
                </c:pt>
                <c:pt idx="1998">
                  <c:v>91.332580566406193</c:v>
                </c:pt>
                <c:pt idx="1999">
                  <c:v>91.288070678710895</c:v>
                </c:pt>
                <c:pt idx="2000">
                  <c:v>91.517539978027301</c:v>
                </c:pt>
                <c:pt idx="2001">
                  <c:v>91.509948730468693</c:v>
                </c:pt>
                <c:pt idx="2002">
                  <c:v>91.481056213378906</c:v>
                </c:pt>
                <c:pt idx="2003">
                  <c:v>91.437950134277301</c:v>
                </c:pt>
                <c:pt idx="2004">
                  <c:v>91.419761657714801</c:v>
                </c:pt>
                <c:pt idx="2005">
                  <c:v>91.482002258300696</c:v>
                </c:pt>
                <c:pt idx="2006">
                  <c:v>91.489372253417898</c:v>
                </c:pt>
                <c:pt idx="2007">
                  <c:v>91.466758728027301</c:v>
                </c:pt>
                <c:pt idx="2008">
                  <c:v>91.728775024414006</c:v>
                </c:pt>
                <c:pt idx="2009">
                  <c:v>91.7213134765625</c:v>
                </c:pt>
                <c:pt idx="2010">
                  <c:v>91.678054809570298</c:v>
                </c:pt>
                <c:pt idx="2011">
                  <c:v>91.695274353027301</c:v>
                </c:pt>
                <c:pt idx="2012">
                  <c:v>92.079696655273395</c:v>
                </c:pt>
                <c:pt idx="2013">
                  <c:v>92.102554321289006</c:v>
                </c:pt>
                <c:pt idx="2014">
                  <c:v>92.061706542968693</c:v>
                </c:pt>
                <c:pt idx="2015">
                  <c:v>92.017890930175696</c:v>
                </c:pt>
                <c:pt idx="2016">
                  <c:v>91.986747741699205</c:v>
                </c:pt>
                <c:pt idx="2017">
                  <c:v>91.941627502441406</c:v>
                </c:pt>
                <c:pt idx="2018">
                  <c:v>91.908157348632798</c:v>
                </c:pt>
                <c:pt idx="2019">
                  <c:v>91.875350952148395</c:v>
                </c:pt>
                <c:pt idx="2020">
                  <c:v>91.850563049316406</c:v>
                </c:pt>
                <c:pt idx="2021">
                  <c:v>91.808044433593693</c:v>
                </c:pt>
                <c:pt idx="2022">
                  <c:v>91.763374328613196</c:v>
                </c:pt>
                <c:pt idx="2023">
                  <c:v>91.807846069335895</c:v>
                </c:pt>
                <c:pt idx="2024">
                  <c:v>91.804313659667898</c:v>
                </c:pt>
                <c:pt idx="2025">
                  <c:v>91.797904968261705</c:v>
                </c:pt>
                <c:pt idx="2026">
                  <c:v>91.793083190917898</c:v>
                </c:pt>
                <c:pt idx="2027">
                  <c:v>91.751243591308494</c:v>
                </c:pt>
                <c:pt idx="2028">
                  <c:v>91.771888732910099</c:v>
                </c:pt>
                <c:pt idx="2029">
                  <c:v>91.79150390625</c:v>
                </c:pt>
                <c:pt idx="2030">
                  <c:v>91.774940490722599</c:v>
                </c:pt>
                <c:pt idx="2031">
                  <c:v>91.731430053710895</c:v>
                </c:pt>
                <c:pt idx="2032">
                  <c:v>91.689109802245994</c:v>
                </c:pt>
                <c:pt idx="2033">
                  <c:v>91.647277832031193</c:v>
                </c:pt>
                <c:pt idx="2034">
                  <c:v>91.603698730468693</c:v>
                </c:pt>
                <c:pt idx="2035">
                  <c:v>91.560821533203097</c:v>
                </c:pt>
                <c:pt idx="2036">
                  <c:v>91.526458740234304</c:v>
                </c:pt>
                <c:pt idx="2037">
                  <c:v>91.538635253906193</c:v>
                </c:pt>
                <c:pt idx="2038">
                  <c:v>91.508903503417898</c:v>
                </c:pt>
                <c:pt idx="2039">
                  <c:v>91.479042053222599</c:v>
                </c:pt>
                <c:pt idx="2040">
                  <c:v>91.439308166503906</c:v>
                </c:pt>
                <c:pt idx="2041">
                  <c:v>91.414337158203097</c:v>
                </c:pt>
                <c:pt idx="2042">
                  <c:v>91.387138366699205</c:v>
                </c:pt>
                <c:pt idx="2043">
                  <c:v>91.348152160644503</c:v>
                </c:pt>
                <c:pt idx="2044">
                  <c:v>91.346641540527301</c:v>
                </c:pt>
                <c:pt idx="2045">
                  <c:v>91.312416076660099</c:v>
                </c:pt>
                <c:pt idx="2046">
                  <c:v>91.289474487304602</c:v>
                </c:pt>
                <c:pt idx="2047">
                  <c:v>91.376884460449205</c:v>
                </c:pt>
                <c:pt idx="2048">
                  <c:v>91.361824035644503</c:v>
                </c:pt>
                <c:pt idx="2049">
                  <c:v>91.326156616210895</c:v>
                </c:pt>
                <c:pt idx="2050">
                  <c:v>91.282409667968693</c:v>
                </c:pt>
                <c:pt idx="2051">
                  <c:v>91.251426696777301</c:v>
                </c:pt>
                <c:pt idx="2052">
                  <c:v>91.280525207519503</c:v>
                </c:pt>
                <c:pt idx="2053">
                  <c:v>91.241416931152301</c:v>
                </c:pt>
                <c:pt idx="2054">
                  <c:v>91.220138549804602</c:v>
                </c:pt>
                <c:pt idx="2055">
                  <c:v>91.293983459472599</c:v>
                </c:pt>
                <c:pt idx="2056">
                  <c:v>91.264831542968693</c:v>
                </c:pt>
                <c:pt idx="2057">
                  <c:v>91.261428833007798</c:v>
                </c:pt>
                <c:pt idx="2058">
                  <c:v>91.225234985351506</c:v>
                </c:pt>
                <c:pt idx="2059">
                  <c:v>91.374252319335895</c:v>
                </c:pt>
                <c:pt idx="2060">
                  <c:v>91.334167480468693</c:v>
                </c:pt>
                <c:pt idx="2061">
                  <c:v>91.296424865722599</c:v>
                </c:pt>
                <c:pt idx="2062">
                  <c:v>91.335861206054602</c:v>
                </c:pt>
                <c:pt idx="2063">
                  <c:v>91.293792724609304</c:v>
                </c:pt>
                <c:pt idx="2064">
                  <c:v>91.273719787597599</c:v>
                </c:pt>
                <c:pt idx="2065">
                  <c:v>91.272369384765597</c:v>
                </c:pt>
                <c:pt idx="2066">
                  <c:v>91.228477478027301</c:v>
                </c:pt>
                <c:pt idx="2067">
                  <c:v>91.234878540039006</c:v>
                </c:pt>
                <c:pt idx="2068">
                  <c:v>91.297401428222599</c:v>
                </c:pt>
                <c:pt idx="2069">
                  <c:v>91.288169860839801</c:v>
                </c:pt>
                <c:pt idx="2070">
                  <c:v>91.258003234863196</c:v>
                </c:pt>
                <c:pt idx="2071">
                  <c:v>91.219512939453097</c:v>
                </c:pt>
                <c:pt idx="2072">
                  <c:v>91.191452026367102</c:v>
                </c:pt>
                <c:pt idx="2073">
                  <c:v>91.179649353027301</c:v>
                </c:pt>
                <c:pt idx="2074">
                  <c:v>91.136856079101506</c:v>
                </c:pt>
                <c:pt idx="2075">
                  <c:v>91.135009765625</c:v>
                </c:pt>
                <c:pt idx="2076">
                  <c:v>91.099533081054602</c:v>
                </c:pt>
                <c:pt idx="2077">
                  <c:v>91.165588378906193</c:v>
                </c:pt>
                <c:pt idx="2078">
                  <c:v>91.122322082519503</c:v>
                </c:pt>
                <c:pt idx="2079">
                  <c:v>91.080917358398395</c:v>
                </c:pt>
                <c:pt idx="2080">
                  <c:v>91.136863708495994</c:v>
                </c:pt>
                <c:pt idx="2081">
                  <c:v>91.8104248046875</c:v>
                </c:pt>
                <c:pt idx="2082">
                  <c:v>91.766616821289006</c:v>
                </c:pt>
                <c:pt idx="2083">
                  <c:v>91.797683715820298</c:v>
                </c:pt>
                <c:pt idx="2084">
                  <c:v>91.7628173828125</c:v>
                </c:pt>
                <c:pt idx="2085">
                  <c:v>91.7286376953125</c:v>
                </c:pt>
                <c:pt idx="2086">
                  <c:v>91.685966491699205</c:v>
                </c:pt>
                <c:pt idx="2087">
                  <c:v>91.642265319824205</c:v>
                </c:pt>
                <c:pt idx="2088">
                  <c:v>91.628303527832003</c:v>
                </c:pt>
                <c:pt idx="2089">
                  <c:v>91.632537841796804</c:v>
                </c:pt>
                <c:pt idx="2090">
                  <c:v>91.590950012207003</c:v>
                </c:pt>
                <c:pt idx="2091">
                  <c:v>91.672874450683494</c:v>
                </c:pt>
                <c:pt idx="2092">
                  <c:v>91.640556335449205</c:v>
                </c:pt>
                <c:pt idx="2093">
                  <c:v>91.604415893554602</c:v>
                </c:pt>
                <c:pt idx="2094">
                  <c:v>92.028381347656193</c:v>
                </c:pt>
                <c:pt idx="2095">
                  <c:v>91.986618041992102</c:v>
                </c:pt>
                <c:pt idx="2096">
                  <c:v>91.95654296875</c:v>
                </c:pt>
                <c:pt idx="2097">
                  <c:v>91.955612182617102</c:v>
                </c:pt>
                <c:pt idx="2098">
                  <c:v>91.924537658691406</c:v>
                </c:pt>
                <c:pt idx="2099">
                  <c:v>91.975357055664006</c:v>
                </c:pt>
                <c:pt idx="2100">
                  <c:v>91.932670593261705</c:v>
                </c:pt>
                <c:pt idx="2101">
                  <c:v>92.139488220214801</c:v>
                </c:pt>
                <c:pt idx="2102">
                  <c:v>92.120712280273395</c:v>
                </c:pt>
                <c:pt idx="2103">
                  <c:v>92.081047058105398</c:v>
                </c:pt>
                <c:pt idx="2104">
                  <c:v>92.098358154296804</c:v>
                </c:pt>
                <c:pt idx="2105">
                  <c:v>92.060462951660099</c:v>
                </c:pt>
                <c:pt idx="2106">
                  <c:v>92.022262573242102</c:v>
                </c:pt>
                <c:pt idx="2107">
                  <c:v>91.990341186523395</c:v>
                </c:pt>
                <c:pt idx="2108">
                  <c:v>92.149528503417898</c:v>
                </c:pt>
                <c:pt idx="2109">
                  <c:v>92.106369018554602</c:v>
                </c:pt>
                <c:pt idx="2110">
                  <c:v>92.08251953125</c:v>
                </c:pt>
                <c:pt idx="2111">
                  <c:v>92.039146423339801</c:v>
                </c:pt>
                <c:pt idx="2112">
                  <c:v>92.041831970214801</c:v>
                </c:pt>
                <c:pt idx="2113">
                  <c:v>92.221321105957003</c:v>
                </c:pt>
                <c:pt idx="2114">
                  <c:v>92.201530456542898</c:v>
                </c:pt>
                <c:pt idx="2115">
                  <c:v>92.159362792968693</c:v>
                </c:pt>
                <c:pt idx="2116">
                  <c:v>92.487541198730398</c:v>
                </c:pt>
                <c:pt idx="2117">
                  <c:v>92.459457397460895</c:v>
                </c:pt>
                <c:pt idx="2118">
                  <c:v>92.474525451660099</c:v>
                </c:pt>
                <c:pt idx="2119">
                  <c:v>92.449104309082003</c:v>
                </c:pt>
                <c:pt idx="2120">
                  <c:v>92.428649902343693</c:v>
                </c:pt>
                <c:pt idx="2121">
                  <c:v>92.435813903808494</c:v>
                </c:pt>
                <c:pt idx="2122">
                  <c:v>92.403915405273395</c:v>
                </c:pt>
                <c:pt idx="2123">
                  <c:v>92.393424987792898</c:v>
                </c:pt>
                <c:pt idx="2124">
                  <c:v>92.350280761718693</c:v>
                </c:pt>
                <c:pt idx="2125">
                  <c:v>92.315673828125</c:v>
                </c:pt>
                <c:pt idx="2126">
                  <c:v>92.272903442382798</c:v>
                </c:pt>
                <c:pt idx="2127">
                  <c:v>92.235588073730398</c:v>
                </c:pt>
                <c:pt idx="2128">
                  <c:v>92.193061828613196</c:v>
                </c:pt>
                <c:pt idx="2129">
                  <c:v>92.204559326171804</c:v>
                </c:pt>
                <c:pt idx="2130">
                  <c:v>92.280372619628906</c:v>
                </c:pt>
                <c:pt idx="2131">
                  <c:v>92.578041076660099</c:v>
                </c:pt>
                <c:pt idx="2132">
                  <c:v>92.560638427734304</c:v>
                </c:pt>
                <c:pt idx="2133">
                  <c:v>92.518302917480398</c:v>
                </c:pt>
                <c:pt idx="2134">
                  <c:v>92.510734558105398</c:v>
                </c:pt>
                <c:pt idx="2135">
                  <c:v>92.518775939941406</c:v>
                </c:pt>
                <c:pt idx="2136">
                  <c:v>92.478378295898395</c:v>
                </c:pt>
                <c:pt idx="2137">
                  <c:v>92.438217163085895</c:v>
                </c:pt>
                <c:pt idx="2138">
                  <c:v>92.395202636718693</c:v>
                </c:pt>
                <c:pt idx="2139">
                  <c:v>92.443817138671804</c:v>
                </c:pt>
                <c:pt idx="2140">
                  <c:v>92.420692443847599</c:v>
                </c:pt>
                <c:pt idx="2141">
                  <c:v>92.491432189941406</c:v>
                </c:pt>
                <c:pt idx="2142">
                  <c:v>92.504821777343693</c:v>
                </c:pt>
                <c:pt idx="2143">
                  <c:v>92.465782165527301</c:v>
                </c:pt>
                <c:pt idx="2144">
                  <c:v>92.434722900390597</c:v>
                </c:pt>
                <c:pt idx="2145">
                  <c:v>92.394393920898395</c:v>
                </c:pt>
                <c:pt idx="2146">
                  <c:v>92.353126525878906</c:v>
                </c:pt>
                <c:pt idx="2147">
                  <c:v>92.371810913085895</c:v>
                </c:pt>
                <c:pt idx="2148">
                  <c:v>92.421173095703097</c:v>
                </c:pt>
                <c:pt idx="2149">
                  <c:v>92.391365051269503</c:v>
                </c:pt>
                <c:pt idx="2150">
                  <c:v>92.383369445800696</c:v>
                </c:pt>
                <c:pt idx="2151">
                  <c:v>92.359275817870994</c:v>
                </c:pt>
                <c:pt idx="2152">
                  <c:v>92.317062377929602</c:v>
                </c:pt>
                <c:pt idx="2153">
                  <c:v>92.310417175292898</c:v>
                </c:pt>
                <c:pt idx="2154">
                  <c:v>92.268630981445298</c:v>
                </c:pt>
                <c:pt idx="2155">
                  <c:v>92.241462707519503</c:v>
                </c:pt>
                <c:pt idx="2156">
                  <c:v>92.198936462402301</c:v>
                </c:pt>
                <c:pt idx="2157">
                  <c:v>92.216056823730398</c:v>
                </c:pt>
                <c:pt idx="2158">
                  <c:v>92.195152282714801</c:v>
                </c:pt>
                <c:pt idx="2159">
                  <c:v>92.152732849120994</c:v>
                </c:pt>
                <c:pt idx="2160">
                  <c:v>92.110664367675696</c:v>
                </c:pt>
                <c:pt idx="2161">
                  <c:v>92.121116638183494</c:v>
                </c:pt>
                <c:pt idx="2162">
                  <c:v>92.097564697265597</c:v>
                </c:pt>
                <c:pt idx="2163">
                  <c:v>92.056938171386705</c:v>
                </c:pt>
                <c:pt idx="2164">
                  <c:v>92.135704040527301</c:v>
                </c:pt>
                <c:pt idx="2165">
                  <c:v>92.093978881835895</c:v>
                </c:pt>
                <c:pt idx="2166">
                  <c:v>92.075401306152301</c:v>
                </c:pt>
                <c:pt idx="2167">
                  <c:v>92.073341369628906</c:v>
                </c:pt>
                <c:pt idx="2168">
                  <c:v>92.032745361328097</c:v>
                </c:pt>
                <c:pt idx="2169">
                  <c:v>91.996490478515597</c:v>
                </c:pt>
                <c:pt idx="2170">
                  <c:v>91.967643737792898</c:v>
                </c:pt>
                <c:pt idx="2171">
                  <c:v>91.996734619140597</c:v>
                </c:pt>
                <c:pt idx="2172">
                  <c:v>91.963134765625</c:v>
                </c:pt>
                <c:pt idx="2173">
                  <c:v>91.933547973632798</c:v>
                </c:pt>
                <c:pt idx="2174">
                  <c:v>91.8917236328125</c:v>
                </c:pt>
                <c:pt idx="2175">
                  <c:v>91.856941223144503</c:v>
                </c:pt>
                <c:pt idx="2176">
                  <c:v>91.852684020995994</c:v>
                </c:pt>
                <c:pt idx="2177">
                  <c:v>91.812446594238196</c:v>
                </c:pt>
                <c:pt idx="2178">
                  <c:v>91.770797729492102</c:v>
                </c:pt>
                <c:pt idx="2179">
                  <c:v>91.772743225097599</c:v>
                </c:pt>
                <c:pt idx="2180">
                  <c:v>91.731010437011705</c:v>
                </c:pt>
                <c:pt idx="2181">
                  <c:v>91.702384948730398</c:v>
                </c:pt>
                <c:pt idx="2182">
                  <c:v>91.679672241210895</c:v>
                </c:pt>
                <c:pt idx="2183">
                  <c:v>91.674285888671804</c:v>
                </c:pt>
                <c:pt idx="2184">
                  <c:v>91.633712768554602</c:v>
                </c:pt>
                <c:pt idx="2185">
                  <c:v>91.595695495605398</c:v>
                </c:pt>
                <c:pt idx="2186">
                  <c:v>91.701423645019503</c:v>
                </c:pt>
                <c:pt idx="2187">
                  <c:v>91.659980773925696</c:v>
                </c:pt>
                <c:pt idx="2188">
                  <c:v>91.694137573242102</c:v>
                </c:pt>
                <c:pt idx="2189">
                  <c:v>91.712158203125</c:v>
                </c:pt>
                <c:pt idx="2190">
                  <c:v>91.687759399414006</c:v>
                </c:pt>
                <c:pt idx="2191">
                  <c:v>91.646446228027301</c:v>
                </c:pt>
                <c:pt idx="2192">
                  <c:v>91.605224609375</c:v>
                </c:pt>
                <c:pt idx="2193">
                  <c:v>91.564552307128906</c:v>
                </c:pt>
                <c:pt idx="2194">
                  <c:v>91.523246765136705</c:v>
                </c:pt>
                <c:pt idx="2195">
                  <c:v>91.526954650878906</c:v>
                </c:pt>
                <c:pt idx="2196">
                  <c:v>91.487495422363196</c:v>
                </c:pt>
                <c:pt idx="2197">
                  <c:v>91.459617614745994</c:v>
                </c:pt>
                <c:pt idx="2198">
                  <c:v>91.431541442870994</c:v>
                </c:pt>
                <c:pt idx="2199">
                  <c:v>91.835929870605398</c:v>
                </c:pt>
                <c:pt idx="2200">
                  <c:v>91.802085876464801</c:v>
                </c:pt>
                <c:pt idx="2201">
                  <c:v>91.761680603027301</c:v>
                </c:pt>
                <c:pt idx="2202">
                  <c:v>91.782272338867102</c:v>
                </c:pt>
                <c:pt idx="2203">
                  <c:v>92.399894714355398</c:v>
                </c:pt>
                <c:pt idx="2204">
                  <c:v>92.368423461914006</c:v>
                </c:pt>
                <c:pt idx="2205">
                  <c:v>92.332130432128906</c:v>
                </c:pt>
                <c:pt idx="2206">
                  <c:v>92.341606140136705</c:v>
                </c:pt>
                <c:pt idx="2207">
                  <c:v>92.338775634765597</c:v>
                </c:pt>
                <c:pt idx="2208">
                  <c:v>92.298095703125</c:v>
                </c:pt>
                <c:pt idx="2209">
                  <c:v>92.313652038574205</c:v>
                </c:pt>
                <c:pt idx="2210">
                  <c:v>92.341873168945298</c:v>
                </c:pt>
                <c:pt idx="2211">
                  <c:v>92.343788146972599</c:v>
                </c:pt>
                <c:pt idx="2212">
                  <c:v>92.312461853027301</c:v>
                </c:pt>
                <c:pt idx="2213">
                  <c:v>92.281158447265597</c:v>
                </c:pt>
                <c:pt idx="2214">
                  <c:v>92.394195556640597</c:v>
                </c:pt>
                <c:pt idx="2215">
                  <c:v>92.367630004882798</c:v>
                </c:pt>
                <c:pt idx="2216">
                  <c:v>92.370765686035099</c:v>
                </c:pt>
                <c:pt idx="2217">
                  <c:v>92.329460144042898</c:v>
                </c:pt>
                <c:pt idx="2218">
                  <c:v>92.295280456542898</c:v>
                </c:pt>
                <c:pt idx="2219">
                  <c:v>92.260299682617102</c:v>
                </c:pt>
                <c:pt idx="2220">
                  <c:v>92.277473449707003</c:v>
                </c:pt>
                <c:pt idx="2221">
                  <c:v>92.241973876953097</c:v>
                </c:pt>
                <c:pt idx="2222">
                  <c:v>92.206886291503906</c:v>
                </c:pt>
                <c:pt idx="2223">
                  <c:v>92.202354431152301</c:v>
                </c:pt>
                <c:pt idx="2224">
                  <c:v>92.167755126953097</c:v>
                </c:pt>
                <c:pt idx="2225">
                  <c:v>92.130104064941406</c:v>
                </c:pt>
                <c:pt idx="2226">
                  <c:v>92.092910766601506</c:v>
                </c:pt>
                <c:pt idx="2227">
                  <c:v>92.051872253417898</c:v>
                </c:pt>
                <c:pt idx="2228">
                  <c:v>92.197898864745994</c:v>
                </c:pt>
                <c:pt idx="2229">
                  <c:v>92.276664733886705</c:v>
                </c:pt>
                <c:pt idx="2230">
                  <c:v>92.333412170410099</c:v>
                </c:pt>
                <c:pt idx="2231">
                  <c:v>92.316886901855398</c:v>
                </c:pt>
                <c:pt idx="2232">
                  <c:v>92.278968811035099</c:v>
                </c:pt>
                <c:pt idx="2233">
                  <c:v>92.258399963378906</c:v>
                </c:pt>
                <c:pt idx="2234">
                  <c:v>92.235931396484304</c:v>
                </c:pt>
                <c:pt idx="2235">
                  <c:v>92.208610534667898</c:v>
                </c:pt>
                <c:pt idx="2236">
                  <c:v>92.183837890625</c:v>
                </c:pt>
                <c:pt idx="2237">
                  <c:v>92.147224426269503</c:v>
                </c:pt>
                <c:pt idx="2238">
                  <c:v>92.133224487304602</c:v>
                </c:pt>
                <c:pt idx="2239">
                  <c:v>92.097213745117102</c:v>
                </c:pt>
                <c:pt idx="2240">
                  <c:v>92.056701660156193</c:v>
                </c:pt>
                <c:pt idx="2241">
                  <c:v>92.057083129882798</c:v>
                </c:pt>
                <c:pt idx="2242">
                  <c:v>92.020225524902301</c:v>
                </c:pt>
                <c:pt idx="2243">
                  <c:v>92.050491333007798</c:v>
                </c:pt>
                <c:pt idx="2244">
                  <c:v>92.010459899902301</c:v>
                </c:pt>
                <c:pt idx="2245">
                  <c:v>91.974525451660099</c:v>
                </c:pt>
                <c:pt idx="2246">
                  <c:v>91.946159362792898</c:v>
                </c:pt>
                <c:pt idx="2247">
                  <c:v>91.906921386718693</c:v>
                </c:pt>
                <c:pt idx="2248">
                  <c:v>91.915794372558494</c:v>
                </c:pt>
                <c:pt idx="2249">
                  <c:v>91.942779541015597</c:v>
                </c:pt>
                <c:pt idx="2250">
                  <c:v>91.902145385742102</c:v>
                </c:pt>
                <c:pt idx="2251">
                  <c:v>91.912651062011705</c:v>
                </c:pt>
                <c:pt idx="2252">
                  <c:v>92.066787719726506</c:v>
                </c:pt>
                <c:pt idx="2253">
                  <c:v>92.026145935058494</c:v>
                </c:pt>
                <c:pt idx="2254">
                  <c:v>92.015602111816406</c:v>
                </c:pt>
                <c:pt idx="2255">
                  <c:v>92.015686035156193</c:v>
                </c:pt>
                <c:pt idx="2256">
                  <c:v>92.027915954589801</c:v>
                </c:pt>
                <c:pt idx="2257">
                  <c:v>91.988792419433494</c:v>
                </c:pt>
                <c:pt idx="2258">
                  <c:v>91.9681396484375</c:v>
                </c:pt>
                <c:pt idx="2259">
                  <c:v>91.938697814941406</c:v>
                </c:pt>
                <c:pt idx="2260">
                  <c:v>91.950653076171804</c:v>
                </c:pt>
                <c:pt idx="2261">
                  <c:v>92.0048828125</c:v>
                </c:pt>
                <c:pt idx="2262">
                  <c:v>92.013557434082003</c:v>
                </c:pt>
                <c:pt idx="2263">
                  <c:v>91.999710083007798</c:v>
                </c:pt>
                <c:pt idx="2264">
                  <c:v>91.961280822753906</c:v>
                </c:pt>
                <c:pt idx="2265">
                  <c:v>91.927337646484304</c:v>
                </c:pt>
                <c:pt idx="2266">
                  <c:v>91.922660827636705</c:v>
                </c:pt>
                <c:pt idx="2267">
                  <c:v>91.974372863769503</c:v>
                </c:pt>
                <c:pt idx="2268">
                  <c:v>91.997108459472599</c:v>
                </c:pt>
                <c:pt idx="2269">
                  <c:v>91.958480834960895</c:v>
                </c:pt>
                <c:pt idx="2270">
                  <c:v>91.933433532714801</c:v>
                </c:pt>
                <c:pt idx="2271">
                  <c:v>91.950782775878906</c:v>
                </c:pt>
                <c:pt idx="2272">
                  <c:v>91.914924621582003</c:v>
                </c:pt>
                <c:pt idx="2273">
                  <c:v>91.874725341796804</c:v>
                </c:pt>
                <c:pt idx="2274">
                  <c:v>91.846908569335895</c:v>
                </c:pt>
                <c:pt idx="2275">
                  <c:v>91.822189331054602</c:v>
                </c:pt>
                <c:pt idx="2276">
                  <c:v>91.821586608886705</c:v>
                </c:pt>
                <c:pt idx="2277">
                  <c:v>91.784675598144503</c:v>
                </c:pt>
                <c:pt idx="2278">
                  <c:v>91.744598388671804</c:v>
                </c:pt>
                <c:pt idx="2279">
                  <c:v>91.720207214355398</c:v>
                </c:pt>
                <c:pt idx="2280">
                  <c:v>91.758087158203097</c:v>
                </c:pt>
                <c:pt idx="2281">
                  <c:v>91.7183837890625</c:v>
                </c:pt>
                <c:pt idx="2282">
                  <c:v>91.680206298828097</c:v>
                </c:pt>
                <c:pt idx="2283">
                  <c:v>91.646690368652301</c:v>
                </c:pt>
                <c:pt idx="2284">
                  <c:v>91.680259704589801</c:v>
                </c:pt>
                <c:pt idx="2285">
                  <c:v>91.701774597167898</c:v>
                </c:pt>
                <c:pt idx="2286">
                  <c:v>91.710296630859304</c:v>
                </c:pt>
                <c:pt idx="2287">
                  <c:v>91.738029479980398</c:v>
                </c:pt>
                <c:pt idx="2288">
                  <c:v>91.700469970703097</c:v>
                </c:pt>
                <c:pt idx="2289">
                  <c:v>91.661140441894503</c:v>
                </c:pt>
                <c:pt idx="2290">
                  <c:v>91.622520446777301</c:v>
                </c:pt>
                <c:pt idx="2291">
                  <c:v>91.582862854003906</c:v>
                </c:pt>
                <c:pt idx="2292">
                  <c:v>91.544021606445298</c:v>
                </c:pt>
                <c:pt idx="2293">
                  <c:v>91.583045959472599</c:v>
                </c:pt>
                <c:pt idx="2294">
                  <c:v>91.543449401855398</c:v>
                </c:pt>
                <c:pt idx="2295">
                  <c:v>91.575782775878906</c:v>
                </c:pt>
                <c:pt idx="2296">
                  <c:v>91.574058532714801</c:v>
                </c:pt>
                <c:pt idx="2297">
                  <c:v>91.534385681152301</c:v>
                </c:pt>
                <c:pt idx="2298">
                  <c:v>91.495002746582003</c:v>
                </c:pt>
                <c:pt idx="2299">
                  <c:v>91.498023986816406</c:v>
                </c:pt>
                <c:pt idx="2300">
                  <c:v>91.496322631835895</c:v>
                </c:pt>
                <c:pt idx="2301">
                  <c:v>91.664855957031193</c:v>
                </c:pt>
                <c:pt idx="2302">
                  <c:v>91.752685546875</c:v>
                </c:pt>
                <c:pt idx="2303">
                  <c:v>91.720870971679602</c:v>
                </c:pt>
                <c:pt idx="2304">
                  <c:v>91.681251525878906</c:v>
                </c:pt>
                <c:pt idx="2305">
                  <c:v>91.654037475585895</c:v>
                </c:pt>
                <c:pt idx="2306">
                  <c:v>91.702629089355398</c:v>
                </c:pt>
                <c:pt idx="2307">
                  <c:v>91.675071716308494</c:v>
                </c:pt>
                <c:pt idx="2308">
                  <c:v>91.649391174316406</c:v>
                </c:pt>
                <c:pt idx="2309">
                  <c:v>91.619140625</c:v>
                </c:pt>
                <c:pt idx="2310">
                  <c:v>91.620277404785099</c:v>
                </c:pt>
                <c:pt idx="2311">
                  <c:v>91.582336425781193</c:v>
                </c:pt>
                <c:pt idx="2312">
                  <c:v>91.572494506835895</c:v>
                </c:pt>
                <c:pt idx="2313">
                  <c:v>91.548568725585895</c:v>
                </c:pt>
                <c:pt idx="2314">
                  <c:v>91.509193420410099</c:v>
                </c:pt>
                <c:pt idx="2315">
                  <c:v>91.470024108886705</c:v>
                </c:pt>
                <c:pt idx="2316">
                  <c:v>91.504837036132798</c:v>
                </c:pt>
                <c:pt idx="2317">
                  <c:v>91.482406616210895</c:v>
                </c:pt>
                <c:pt idx="2318">
                  <c:v>91.500587463378906</c:v>
                </c:pt>
                <c:pt idx="2319">
                  <c:v>91.511962890625</c:v>
                </c:pt>
                <c:pt idx="2320">
                  <c:v>91.503524780273395</c:v>
                </c:pt>
                <c:pt idx="2321">
                  <c:v>91.464294433593693</c:v>
                </c:pt>
                <c:pt idx="2322">
                  <c:v>91.456268310546804</c:v>
                </c:pt>
                <c:pt idx="2323">
                  <c:v>91.443496704101506</c:v>
                </c:pt>
                <c:pt idx="2324">
                  <c:v>91.431327819824205</c:v>
                </c:pt>
                <c:pt idx="2325">
                  <c:v>91.441177368164006</c:v>
                </c:pt>
                <c:pt idx="2326">
                  <c:v>91.446464538574205</c:v>
                </c:pt>
                <c:pt idx="2327">
                  <c:v>91.707298278808494</c:v>
                </c:pt>
                <c:pt idx="2328">
                  <c:v>91.699874877929602</c:v>
                </c:pt>
                <c:pt idx="2329">
                  <c:v>91.6612548828125</c:v>
                </c:pt>
                <c:pt idx="2330">
                  <c:v>91.643302917480398</c:v>
                </c:pt>
                <c:pt idx="2331">
                  <c:v>91.632553100585895</c:v>
                </c:pt>
                <c:pt idx="2332">
                  <c:v>91.602493286132798</c:v>
                </c:pt>
                <c:pt idx="2333">
                  <c:v>91.5811767578125</c:v>
                </c:pt>
                <c:pt idx="2334">
                  <c:v>91.551254272460895</c:v>
                </c:pt>
                <c:pt idx="2335">
                  <c:v>91.531715393066406</c:v>
                </c:pt>
                <c:pt idx="2336">
                  <c:v>91.534721374511705</c:v>
                </c:pt>
                <c:pt idx="2337">
                  <c:v>91.500885009765597</c:v>
                </c:pt>
                <c:pt idx="2338">
                  <c:v>91.585365295410099</c:v>
                </c:pt>
                <c:pt idx="2339">
                  <c:v>91.548698425292898</c:v>
                </c:pt>
                <c:pt idx="2340">
                  <c:v>91.589988708495994</c:v>
                </c:pt>
                <c:pt idx="2341">
                  <c:v>91.675544738769503</c:v>
                </c:pt>
                <c:pt idx="2342">
                  <c:v>91.640869140625</c:v>
                </c:pt>
                <c:pt idx="2343">
                  <c:v>91.657234191894503</c:v>
                </c:pt>
                <c:pt idx="2344">
                  <c:v>91.618522644042898</c:v>
                </c:pt>
                <c:pt idx="2345">
                  <c:v>91.668441772460895</c:v>
                </c:pt>
                <c:pt idx="2346">
                  <c:v>91.642112731933494</c:v>
                </c:pt>
                <c:pt idx="2347">
                  <c:v>91.603744506835895</c:v>
                </c:pt>
                <c:pt idx="2348">
                  <c:v>91.601760864257798</c:v>
                </c:pt>
                <c:pt idx="2349">
                  <c:v>91.707870483398395</c:v>
                </c:pt>
                <c:pt idx="2350">
                  <c:v>91.748062133789006</c:v>
                </c:pt>
                <c:pt idx="2351">
                  <c:v>91.724052429199205</c:v>
                </c:pt>
                <c:pt idx="2352">
                  <c:v>91.690414428710895</c:v>
                </c:pt>
                <c:pt idx="2353">
                  <c:v>92.182136535644503</c:v>
                </c:pt>
                <c:pt idx="2354">
                  <c:v>92.143737792968693</c:v>
                </c:pt>
                <c:pt idx="2355">
                  <c:v>92.109710693359304</c:v>
                </c:pt>
                <c:pt idx="2356">
                  <c:v>92.088951110839801</c:v>
                </c:pt>
                <c:pt idx="2357">
                  <c:v>92.070152282714801</c:v>
                </c:pt>
                <c:pt idx="2358">
                  <c:v>92.067459106445298</c:v>
                </c:pt>
                <c:pt idx="2359">
                  <c:v>92.031944274902301</c:v>
                </c:pt>
                <c:pt idx="2360">
                  <c:v>91.993232727050696</c:v>
                </c:pt>
                <c:pt idx="2361">
                  <c:v>92.003036499023395</c:v>
                </c:pt>
                <c:pt idx="2362">
                  <c:v>91.975166320800696</c:v>
                </c:pt>
                <c:pt idx="2363">
                  <c:v>91.936431884765597</c:v>
                </c:pt>
                <c:pt idx="2364">
                  <c:v>91.900421142578097</c:v>
                </c:pt>
                <c:pt idx="2365">
                  <c:v>91.881240844726506</c:v>
                </c:pt>
                <c:pt idx="2366">
                  <c:v>91.842941284179602</c:v>
                </c:pt>
                <c:pt idx="2367">
                  <c:v>91.821243286132798</c:v>
                </c:pt>
                <c:pt idx="2368">
                  <c:v>91.875167846679602</c:v>
                </c:pt>
                <c:pt idx="2369">
                  <c:v>91.838119506835895</c:v>
                </c:pt>
                <c:pt idx="2370">
                  <c:v>91.953407287597599</c:v>
                </c:pt>
                <c:pt idx="2371">
                  <c:v>92.034584045410099</c:v>
                </c:pt>
                <c:pt idx="2372">
                  <c:v>92.030662536620994</c:v>
                </c:pt>
                <c:pt idx="2373">
                  <c:v>91.996170043945298</c:v>
                </c:pt>
                <c:pt idx="2374">
                  <c:v>91.957664489745994</c:v>
                </c:pt>
                <c:pt idx="2375">
                  <c:v>91.929771423339801</c:v>
                </c:pt>
                <c:pt idx="2376">
                  <c:v>91.901901245117102</c:v>
                </c:pt>
                <c:pt idx="2377">
                  <c:v>92.143218994140597</c:v>
                </c:pt>
                <c:pt idx="2378">
                  <c:v>92.12060546875</c:v>
                </c:pt>
                <c:pt idx="2379">
                  <c:v>92.088775634765597</c:v>
                </c:pt>
                <c:pt idx="2380">
                  <c:v>92.050277709960895</c:v>
                </c:pt>
                <c:pt idx="2381">
                  <c:v>92.021987915039006</c:v>
                </c:pt>
                <c:pt idx="2382">
                  <c:v>91.989570617675696</c:v>
                </c:pt>
                <c:pt idx="2383">
                  <c:v>91.957527160644503</c:v>
                </c:pt>
                <c:pt idx="2384">
                  <c:v>92.003578186035099</c:v>
                </c:pt>
                <c:pt idx="2385">
                  <c:v>92.204490661620994</c:v>
                </c:pt>
                <c:pt idx="2386">
                  <c:v>92.177680969238196</c:v>
                </c:pt>
                <c:pt idx="2387">
                  <c:v>92.338134765625</c:v>
                </c:pt>
                <c:pt idx="2388">
                  <c:v>92.305557250976506</c:v>
                </c:pt>
                <c:pt idx="2389">
                  <c:v>92.319953918457003</c:v>
                </c:pt>
                <c:pt idx="2390">
                  <c:v>92.284973144531193</c:v>
                </c:pt>
                <c:pt idx="2391">
                  <c:v>92.264190673828097</c:v>
                </c:pt>
                <c:pt idx="2392">
                  <c:v>92.354782104492102</c:v>
                </c:pt>
                <c:pt idx="2393">
                  <c:v>92.327865600585895</c:v>
                </c:pt>
                <c:pt idx="2394">
                  <c:v>92.315879821777301</c:v>
                </c:pt>
                <c:pt idx="2395">
                  <c:v>92.284683227539006</c:v>
                </c:pt>
                <c:pt idx="2396">
                  <c:v>92.247367858886705</c:v>
                </c:pt>
                <c:pt idx="2397">
                  <c:v>92.258575439453097</c:v>
                </c:pt>
                <c:pt idx="2398">
                  <c:v>92.272331237792898</c:v>
                </c:pt>
                <c:pt idx="2399">
                  <c:v>92.256805419921804</c:v>
                </c:pt>
                <c:pt idx="2400">
                  <c:v>92.306015014648395</c:v>
                </c:pt>
                <c:pt idx="2401">
                  <c:v>92.3377685546875</c:v>
                </c:pt>
                <c:pt idx="2402">
                  <c:v>92.326469421386705</c:v>
                </c:pt>
                <c:pt idx="2403">
                  <c:v>92.304084777832003</c:v>
                </c:pt>
                <c:pt idx="2404">
                  <c:v>92.753227233886705</c:v>
                </c:pt>
                <c:pt idx="2405">
                  <c:v>92.722335815429602</c:v>
                </c:pt>
                <c:pt idx="2406">
                  <c:v>92.741424560546804</c:v>
                </c:pt>
                <c:pt idx="2407">
                  <c:v>92.783226013183494</c:v>
                </c:pt>
                <c:pt idx="2408">
                  <c:v>92.745010375976506</c:v>
                </c:pt>
                <c:pt idx="2409">
                  <c:v>92.758987426757798</c:v>
                </c:pt>
                <c:pt idx="2410">
                  <c:v>92.723785400390597</c:v>
                </c:pt>
                <c:pt idx="2411">
                  <c:v>92.898223876953097</c:v>
                </c:pt>
                <c:pt idx="2412">
                  <c:v>92.862762451171804</c:v>
                </c:pt>
                <c:pt idx="2413">
                  <c:v>92.827262878417898</c:v>
                </c:pt>
                <c:pt idx="2414">
                  <c:v>92.791702270507798</c:v>
                </c:pt>
                <c:pt idx="2415">
                  <c:v>92.832649230957003</c:v>
                </c:pt>
                <c:pt idx="2416">
                  <c:v>92.799095153808494</c:v>
                </c:pt>
                <c:pt idx="2417">
                  <c:v>92.761054992675696</c:v>
                </c:pt>
                <c:pt idx="2418">
                  <c:v>92.743049621582003</c:v>
                </c:pt>
                <c:pt idx="2419">
                  <c:v>92.7420654296875</c:v>
                </c:pt>
                <c:pt idx="2420">
                  <c:v>92.814598083495994</c:v>
                </c:pt>
                <c:pt idx="2421">
                  <c:v>92.848541259765597</c:v>
                </c:pt>
                <c:pt idx="2422">
                  <c:v>92.818374633789006</c:v>
                </c:pt>
                <c:pt idx="2423">
                  <c:v>92.785163879394503</c:v>
                </c:pt>
                <c:pt idx="2424">
                  <c:v>92.794883728027301</c:v>
                </c:pt>
                <c:pt idx="2425">
                  <c:v>92.759880065917898</c:v>
                </c:pt>
                <c:pt idx="2426">
                  <c:v>92.721824645995994</c:v>
                </c:pt>
                <c:pt idx="2427">
                  <c:v>92.688171386718693</c:v>
                </c:pt>
                <c:pt idx="2428">
                  <c:v>92.652030944824205</c:v>
                </c:pt>
                <c:pt idx="2429">
                  <c:v>92.615081787109304</c:v>
                </c:pt>
                <c:pt idx="2430">
                  <c:v>92.577255249023395</c:v>
                </c:pt>
                <c:pt idx="2431">
                  <c:v>92.578582763671804</c:v>
                </c:pt>
                <c:pt idx="2432">
                  <c:v>92.579307556152301</c:v>
                </c:pt>
                <c:pt idx="2433">
                  <c:v>92.583190917968693</c:v>
                </c:pt>
                <c:pt idx="2434">
                  <c:v>92.626617431640597</c:v>
                </c:pt>
                <c:pt idx="2435">
                  <c:v>92.605300903320298</c:v>
                </c:pt>
                <c:pt idx="2436">
                  <c:v>92.567550659179602</c:v>
                </c:pt>
                <c:pt idx="2437">
                  <c:v>92.531448364257798</c:v>
                </c:pt>
                <c:pt idx="2438">
                  <c:v>92.525695800781193</c:v>
                </c:pt>
                <c:pt idx="2439">
                  <c:v>92.492057800292898</c:v>
                </c:pt>
                <c:pt idx="2440">
                  <c:v>92.454826354980398</c:v>
                </c:pt>
                <c:pt idx="2441">
                  <c:v>92.4183349609375</c:v>
                </c:pt>
                <c:pt idx="2442">
                  <c:v>92.389244079589801</c:v>
                </c:pt>
                <c:pt idx="2443">
                  <c:v>92.368034362792898</c:v>
                </c:pt>
                <c:pt idx="2444">
                  <c:v>92.351387023925696</c:v>
                </c:pt>
                <c:pt idx="2445">
                  <c:v>92.364425659179602</c:v>
                </c:pt>
                <c:pt idx="2446">
                  <c:v>92.376396179199205</c:v>
                </c:pt>
                <c:pt idx="2447">
                  <c:v>92.338981628417898</c:v>
                </c:pt>
                <c:pt idx="2448">
                  <c:v>92.301452636718693</c:v>
                </c:pt>
                <c:pt idx="2449">
                  <c:v>92.264343261718693</c:v>
                </c:pt>
                <c:pt idx="2450">
                  <c:v>92.250862121582003</c:v>
                </c:pt>
                <c:pt idx="2451">
                  <c:v>92.370964050292898</c:v>
                </c:pt>
                <c:pt idx="2452">
                  <c:v>92.490982055664006</c:v>
                </c:pt>
                <c:pt idx="2453">
                  <c:v>92.459442138671804</c:v>
                </c:pt>
                <c:pt idx="2454">
                  <c:v>92.437126159667898</c:v>
                </c:pt>
                <c:pt idx="2455">
                  <c:v>92.413108825683494</c:v>
                </c:pt>
                <c:pt idx="2456">
                  <c:v>92.412384033203097</c:v>
                </c:pt>
                <c:pt idx="2457">
                  <c:v>92.396888732910099</c:v>
                </c:pt>
                <c:pt idx="2458">
                  <c:v>92.412071228027301</c:v>
                </c:pt>
                <c:pt idx="2459">
                  <c:v>92.377754211425696</c:v>
                </c:pt>
                <c:pt idx="2460">
                  <c:v>92.368736267089801</c:v>
                </c:pt>
                <c:pt idx="2461">
                  <c:v>92.331535339355398</c:v>
                </c:pt>
                <c:pt idx="2462">
                  <c:v>92.307167053222599</c:v>
                </c:pt>
                <c:pt idx="2463">
                  <c:v>92.281417846679602</c:v>
                </c:pt>
                <c:pt idx="2464">
                  <c:v>92.313972473144503</c:v>
                </c:pt>
                <c:pt idx="2465">
                  <c:v>92.308738708495994</c:v>
                </c:pt>
                <c:pt idx="2466">
                  <c:v>92.321586608886705</c:v>
                </c:pt>
                <c:pt idx="2467">
                  <c:v>92.284851074218693</c:v>
                </c:pt>
                <c:pt idx="2468">
                  <c:v>92.247772216796804</c:v>
                </c:pt>
                <c:pt idx="2469">
                  <c:v>92.21142578125</c:v>
                </c:pt>
                <c:pt idx="2470">
                  <c:v>92.197135925292898</c:v>
                </c:pt>
                <c:pt idx="2471">
                  <c:v>92.173942565917898</c:v>
                </c:pt>
                <c:pt idx="2472">
                  <c:v>92.150741577148395</c:v>
                </c:pt>
                <c:pt idx="2473">
                  <c:v>92.118309020995994</c:v>
                </c:pt>
                <c:pt idx="2474">
                  <c:v>92.085762023925696</c:v>
                </c:pt>
                <c:pt idx="2475">
                  <c:v>92.103721618652301</c:v>
                </c:pt>
                <c:pt idx="2476">
                  <c:v>92.068260192870994</c:v>
                </c:pt>
                <c:pt idx="2477">
                  <c:v>92.034431457519503</c:v>
                </c:pt>
                <c:pt idx="2478">
                  <c:v>92.122444152832003</c:v>
                </c:pt>
                <c:pt idx="2479">
                  <c:v>92.085479736328097</c:v>
                </c:pt>
                <c:pt idx="2480">
                  <c:v>92.048934936523395</c:v>
                </c:pt>
                <c:pt idx="2481">
                  <c:v>92.156631469726506</c:v>
                </c:pt>
                <c:pt idx="2482">
                  <c:v>92.122795104980398</c:v>
                </c:pt>
                <c:pt idx="2483">
                  <c:v>92.085853576660099</c:v>
                </c:pt>
                <c:pt idx="2484">
                  <c:v>92.290191650390597</c:v>
                </c:pt>
                <c:pt idx="2485">
                  <c:v>92.263656616210895</c:v>
                </c:pt>
                <c:pt idx="2486">
                  <c:v>92.228080749511705</c:v>
                </c:pt>
                <c:pt idx="2487">
                  <c:v>92.207214355468693</c:v>
                </c:pt>
                <c:pt idx="2488">
                  <c:v>92.175872802734304</c:v>
                </c:pt>
                <c:pt idx="2489">
                  <c:v>92.138999938964801</c:v>
                </c:pt>
                <c:pt idx="2490">
                  <c:v>92.112442016601506</c:v>
                </c:pt>
                <c:pt idx="2491">
                  <c:v>92.081398010253906</c:v>
                </c:pt>
                <c:pt idx="2492">
                  <c:v>92.101318359375</c:v>
                </c:pt>
                <c:pt idx="2493">
                  <c:v>92.074317932128906</c:v>
                </c:pt>
                <c:pt idx="2494">
                  <c:v>92.080078125</c:v>
                </c:pt>
                <c:pt idx="2495">
                  <c:v>92.056404113769503</c:v>
                </c:pt>
                <c:pt idx="2496">
                  <c:v>92.020431518554602</c:v>
                </c:pt>
                <c:pt idx="2497">
                  <c:v>91.985160827636705</c:v>
                </c:pt>
                <c:pt idx="2498">
                  <c:v>91.955581665039006</c:v>
                </c:pt>
                <c:pt idx="2499">
                  <c:v>91.942291259765597</c:v>
                </c:pt>
                <c:pt idx="2500">
                  <c:v>91.907882690429602</c:v>
                </c:pt>
                <c:pt idx="2501">
                  <c:v>92.031959533691406</c:v>
                </c:pt>
                <c:pt idx="2502">
                  <c:v>91.995506286620994</c:v>
                </c:pt>
                <c:pt idx="2503">
                  <c:v>91.977531433105398</c:v>
                </c:pt>
                <c:pt idx="2504">
                  <c:v>91.941535949707003</c:v>
                </c:pt>
                <c:pt idx="2505">
                  <c:v>91.921287536620994</c:v>
                </c:pt>
                <c:pt idx="2506">
                  <c:v>91.931320190429602</c:v>
                </c:pt>
                <c:pt idx="2507">
                  <c:v>91.895851135253906</c:v>
                </c:pt>
                <c:pt idx="2508">
                  <c:v>91.872077941894503</c:v>
                </c:pt>
                <c:pt idx="2509">
                  <c:v>91.873847961425696</c:v>
                </c:pt>
                <c:pt idx="2510">
                  <c:v>91.866142272949205</c:v>
                </c:pt>
                <c:pt idx="2511">
                  <c:v>91.837203979492102</c:v>
                </c:pt>
                <c:pt idx="2512">
                  <c:v>91.807113647460895</c:v>
                </c:pt>
                <c:pt idx="2513">
                  <c:v>91.770957946777301</c:v>
                </c:pt>
                <c:pt idx="2514">
                  <c:v>91.734886169433494</c:v>
                </c:pt>
                <c:pt idx="2515">
                  <c:v>91.700035095214801</c:v>
                </c:pt>
                <c:pt idx="2516">
                  <c:v>91.680320739745994</c:v>
                </c:pt>
                <c:pt idx="2517">
                  <c:v>91.719284057617102</c:v>
                </c:pt>
                <c:pt idx="2518">
                  <c:v>92.066604614257798</c:v>
                </c:pt>
                <c:pt idx="2519">
                  <c:v>92.033782958984304</c:v>
                </c:pt>
                <c:pt idx="2520">
                  <c:v>92.004074096679602</c:v>
                </c:pt>
                <c:pt idx="2521">
                  <c:v>91.991195678710895</c:v>
                </c:pt>
                <c:pt idx="2522">
                  <c:v>92.130996704101506</c:v>
                </c:pt>
                <c:pt idx="2523">
                  <c:v>92.095329284667898</c:v>
                </c:pt>
                <c:pt idx="2524">
                  <c:v>92.062141418457003</c:v>
                </c:pt>
                <c:pt idx="2525">
                  <c:v>92.033256530761705</c:v>
                </c:pt>
                <c:pt idx="2526">
                  <c:v>92.016220092773395</c:v>
                </c:pt>
                <c:pt idx="2527">
                  <c:v>91.982727050781193</c:v>
                </c:pt>
                <c:pt idx="2528">
                  <c:v>91.998252868652301</c:v>
                </c:pt>
                <c:pt idx="2529">
                  <c:v>91.9656982421875</c:v>
                </c:pt>
                <c:pt idx="2530">
                  <c:v>91.931831359863196</c:v>
                </c:pt>
                <c:pt idx="2531">
                  <c:v>91.897544860839801</c:v>
                </c:pt>
                <c:pt idx="2532">
                  <c:v>91.863471984863196</c:v>
                </c:pt>
                <c:pt idx="2533">
                  <c:v>91.863838195800696</c:v>
                </c:pt>
                <c:pt idx="2534">
                  <c:v>91.832756042480398</c:v>
                </c:pt>
                <c:pt idx="2535">
                  <c:v>91.831367492675696</c:v>
                </c:pt>
                <c:pt idx="2536">
                  <c:v>91.801521301269503</c:v>
                </c:pt>
                <c:pt idx="2537">
                  <c:v>91.766700744628906</c:v>
                </c:pt>
                <c:pt idx="2538">
                  <c:v>91.731048583984304</c:v>
                </c:pt>
                <c:pt idx="2539">
                  <c:v>91.705749511718693</c:v>
                </c:pt>
                <c:pt idx="2540">
                  <c:v>91.687301635742102</c:v>
                </c:pt>
                <c:pt idx="2541">
                  <c:v>91.697700500488196</c:v>
                </c:pt>
                <c:pt idx="2542">
                  <c:v>91.661834716796804</c:v>
                </c:pt>
                <c:pt idx="2543">
                  <c:v>91.702049255370994</c:v>
                </c:pt>
                <c:pt idx="2544">
                  <c:v>91.676963806152301</c:v>
                </c:pt>
                <c:pt idx="2545">
                  <c:v>91.649070739745994</c:v>
                </c:pt>
                <c:pt idx="2546">
                  <c:v>91.615539550781193</c:v>
                </c:pt>
                <c:pt idx="2547">
                  <c:v>91.689315795898395</c:v>
                </c:pt>
                <c:pt idx="2548">
                  <c:v>91.846542358398395</c:v>
                </c:pt>
                <c:pt idx="2549">
                  <c:v>91.928421020507798</c:v>
                </c:pt>
                <c:pt idx="2550">
                  <c:v>91.897148132324205</c:v>
                </c:pt>
                <c:pt idx="2551">
                  <c:v>91.872619628906193</c:v>
                </c:pt>
                <c:pt idx="2552">
                  <c:v>91.837760925292898</c:v>
                </c:pt>
                <c:pt idx="2553">
                  <c:v>91.809974670410099</c:v>
                </c:pt>
                <c:pt idx="2554">
                  <c:v>91.814445495605398</c:v>
                </c:pt>
                <c:pt idx="2555">
                  <c:v>91.785911560058494</c:v>
                </c:pt>
                <c:pt idx="2556">
                  <c:v>91.777137756347599</c:v>
                </c:pt>
                <c:pt idx="2557">
                  <c:v>91.743408203125</c:v>
                </c:pt>
                <c:pt idx="2558">
                  <c:v>91.763748168945298</c:v>
                </c:pt>
                <c:pt idx="2559">
                  <c:v>91.820716857910099</c:v>
                </c:pt>
                <c:pt idx="2560">
                  <c:v>91.877578735351506</c:v>
                </c:pt>
                <c:pt idx="2561">
                  <c:v>91.843910217285099</c:v>
                </c:pt>
                <c:pt idx="2562">
                  <c:v>91.982604980468693</c:v>
                </c:pt>
                <c:pt idx="2563">
                  <c:v>91.947906494140597</c:v>
                </c:pt>
                <c:pt idx="2564">
                  <c:v>91.921417236328097</c:v>
                </c:pt>
                <c:pt idx="2565">
                  <c:v>91.911102294921804</c:v>
                </c:pt>
                <c:pt idx="2566">
                  <c:v>91.882164001464801</c:v>
                </c:pt>
                <c:pt idx="2567">
                  <c:v>91.858612060546804</c:v>
                </c:pt>
                <c:pt idx="2568">
                  <c:v>91.823417663574205</c:v>
                </c:pt>
                <c:pt idx="2569">
                  <c:v>91.872955322265597</c:v>
                </c:pt>
                <c:pt idx="2570">
                  <c:v>91.981292724609304</c:v>
                </c:pt>
                <c:pt idx="2571">
                  <c:v>91.973373413085895</c:v>
                </c:pt>
                <c:pt idx="2572">
                  <c:v>91.938011169433494</c:v>
                </c:pt>
                <c:pt idx="2573">
                  <c:v>91.912368774414006</c:v>
                </c:pt>
                <c:pt idx="2574">
                  <c:v>92.4896240234375</c:v>
                </c:pt>
                <c:pt idx="2575">
                  <c:v>92.478866577148395</c:v>
                </c:pt>
                <c:pt idx="2576">
                  <c:v>92.443214416503906</c:v>
                </c:pt>
                <c:pt idx="2577">
                  <c:v>92.414703369140597</c:v>
                </c:pt>
                <c:pt idx="2578">
                  <c:v>92.405845642089801</c:v>
                </c:pt>
                <c:pt idx="2579">
                  <c:v>92.4949951171875</c:v>
                </c:pt>
                <c:pt idx="2580">
                  <c:v>92.52978515625</c:v>
                </c:pt>
                <c:pt idx="2581">
                  <c:v>92.497116088867102</c:v>
                </c:pt>
                <c:pt idx="2582">
                  <c:v>92.556571960449205</c:v>
                </c:pt>
                <c:pt idx="2583">
                  <c:v>92.536865234375</c:v>
                </c:pt>
                <c:pt idx="2584">
                  <c:v>92.501976013183494</c:v>
                </c:pt>
                <c:pt idx="2585">
                  <c:v>92.499000549316406</c:v>
                </c:pt>
                <c:pt idx="2586">
                  <c:v>92.464019775390597</c:v>
                </c:pt>
                <c:pt idx="2587">
                  <c:v>92.453163146972599</c:v>
                </c:pt>
                <c:pt idx="2588">
                  <c:v>92.419990539550696</c:v>
                </c:pt>
                <c:pt idx="2589">
                  <c:v>92.384597778320298</c:v>
                </c:pt>
                <c:pt idx="2590">
                  <c:v>92.365425109863196</c:v>
                </c:pt>
                <c:pt idx="2591">
                  <c:v>92.331558227539006</c:v>
                </c:pt>
                <c:pt idx="2592">
                  <c:v>92.367889404296804</c:v>
                </c:pt>
                <c:pt idx="2593">
                  <c:v>92.355651855468693</c:v>
                </c:pt>
                <c:pt idx="2594">
                  <c:v>92.323127746582003</c:v>
                </c:pt>
                <c:pt idx="2595">
                  <c:v>92.304901123046804</c:v>
                </c:pt>
                <c:pt idx="2596">
                  <c:v>92.270965576171804</c:v>
                </c:pt>
                <c:pt idx="2597">
                  <c:v>92.319969177245994</c:v>
                </c:pt>
                <c:pt idx="2598">
                  <c:v>92.308921813964801</c:v>
                </c:pt>
                <c:pt idx="2599">
                  <c:v>92.275062561035099</c:v>
                </c:pt>
                <c:pt idx="2600">
                  <c:v>92.243118286132798</c:v>
                </c:pt>
                <c:pt idx="2601">
                  <c:v>92.217269897460895</c:v>
                </c:pt>
                <c:pt idx="2602">
                  <c:v>92.194961547851506</c:v>
                </c:pt>
                <c:pt idx="2603">
                  <c:v>92.192306518554602</c:v>
                </c:pt>
                <c:pt idx="2604">
                  <c:v>92.183189392089801</c:v>
                </c:pt>
                <c:pt idx="2605">
                  <c:v>92.228721618652301</c:v>
                </c:pt>
                <c:pt idx="2606">
                  <c:v>92.215812683105398</c:v>
                </c:pt>
                <c:pt idx="2607">
                  <c:v>92.231010437011705</c:v>
                </c:pt>
                <c:pt idx="2608">
                  <c:v>92.199363708495994</c:v>
                </c:pt>
                <c:pt idx="2609">
                  <c:v>92.169128417968693</c:v>
                </c:pt>
                <c:pt idx="2610">
                  <c:v>92.148513793945298</c:v>
                </c:pt>
                <c:pt idx="2611">
                  <c:v>92.117767333984304</c:v>
                </c:pt>
                <c:pt idx="2612">
                  <c:v>92.084518432617102</c:v>
                </c:pt>
                <c:pt idx="2613">
                  <c:v>92.207679748535099</c:v>
                </c:pt>
                <c:pt idx="2614">
                  <c:v>92.186569213867102</c:v>
                </c:pt>
                <c:pt idx="2615">
                  <c:v>92.230224609375</c:v>
                </c:pt>
                <c:pt idx="2616">
                  <c:v>92.206008911132798</c:v>
                </c:pt>
                <c:pt idx="2617">
                  <c:v>92.192474365234304</c:v>
                </c:pt>
                <c:pt idx="2618">
                  <c:v>92.186294555664006</c:v>
                </c:pt>
                <c:pt idx="2619">
                  <c:v>92.317466735839801</c:v>
                </c:pt>
                <c:pt idx="2620">
                  <c:v>92.284095764160099</c:v>
                </c:pt>
                <c:pt idx="2621">
                  <c:v>92.440940856933494</c:v>
                </c:pt>
                <c:pt idx="2622">
                  <c:v>92.4576416015625</c:v>
                </c:pt>
                <c:pt idx="2623">
                  <c:v>92.429008483886705</c:v>
                </c:pt>
                <c:pt idx="2624">
                  <c:v>92.396965026855398</c:v>
                </c:pt>
                <c:pt idx="2625">
                  <c:v>92.385398864745994</c:v>
                </c:pt>
                <c:pt idx="2626">
                  <c:v>92.370071411132798</c:v>
                </c:pt>
                <c:pt idx="2627">
                  <c:v>92.358673095703097</c:v>
                </c:pt>
                <c:pt idx="2628">
                  <c:v>92.331611633300696</c:v>
                </c:pt>
                <c:pt idx="2629">
                  <c:v>92.333976745605398</c:v>
                </c:pt>
                <c:pt idx="2630">
                  <c:v>92.3160400390625</c:v>
                </c:pt>
                <c:pt idx="2631">
                  <c:v>92.281791687011705</c:v>
                </c:pt>
                <c:pt idx="2632">
                  <c:v>92.255790710449205</c:v>
                </c:pt>
                <c:pt idx="2633">
                  <c:v>92.315979003906193</c:v>
                </c:pt>
                <c:pt idx="2634">
                  <c:v>92.489273071289006</c:v>
                </c:pt>
                <c:pt idx="2635">
                  <c:v>92.457557678222599</c:v>
                </c:pt>
                <c:pt idx="2636">
                  <c:v>92.427940368652301</c:v>
                </c:pt>
                <c:pt idx="2637">
                  <c:v>92.393302917480398</c:v>
                </c:pt>
                <c:pt idx="2638">
                  <c:v>92.365150451660099</c:v>
                </c:pt>
                <c:pt idx="2639">
                  <c:v>92.435165405273395</c:v>
                </c:pt>
                <c:pt idx="2640">
                  <c:v>92.424690246582003</c:v>
                </c:pt>
                <c:pt idx="2641">
                  <c:v>92.438034057617102</c:v>
                </c:pt>
                <c:pt idx="2642">
                  <c:v>92.406463623046804</c:v>
                </c:pt>
                <c:pt idx="2643">
                  <c:v>92.446853637695298</c:v>
                </c:pt>
                <c:pt idx="2644">
                  <c:v>92.431304931640597</c:v>
                </c:pt>
                <c:pt idx="2645">
                  <c:v>92.4163818359375</c:v>
                </c:pt>
                <c:pt idx="2646">
                  <c:v>92.401283264160099</c:v>
                </c:pt>
                <c:pt idx="2647">
                  <c:v>92.479171752929602</c:v>
                </c:pt>
                <c:pt idx="2648">
                  <c:v>92.447021484375</c:v>
                </c:pt>
                <c:pt idx="2649">
                  <c:v>92.412490844726506</c:v>
                </c:pt>
                <c:pt idx="2650">
                  <c:v>92.501960754394503</c:v>
                </c:pt>
                <c:pt idx="2651">
                  <c:v>92.467819213867102</c:v>
                </c:pt>
                <c:pt idx="2652">
                  <c:v>92.450828552245994</c:v>
                </c:pt>
                <c:pt idx="2653">
                  <c:v>92.919250488281193</c:v>
                </c:pt>
                <c:pt idx="2654">
                  <c:v>92.905319213867102</c:v>
                </c:pt>
                <c:pt idx="2655">
                  <c:v>92.889488220214801</c:v>
                </c:pt>
                <c:pt idx="2656">
                  <c:v>92.883720397949205</c:v>
                </c:pt>
                <c:pt idx="2657">
                  <c:v>92.849716186523395</c:v>
                </c:pt>
                <c:pt idx="2658">
                  <c:v>92.889022827148395</c:v>
                </c:pt>
                <c:pt idx="2659">
                  <c:v>92.855079650878906</c:v>
                </c:pt>
                <c:pt idx="2660">
                  <c:v>92.828193664550696</c:v>
                </c:pt>
                <c:pt idx="2661">
                  <c:v>92.806922912597599</c:v>
                </c:pt>
                <c:pt idx="2662">
                  <c:v>92.828712463378906</c:v>
                </c:pt>
                <c:pt idx="2663">
                  <c:v>92.804626464843693</c:v>
                </c:pt>
                <c:pt idx="2664">
                  <c:v>92.793052673339801</c:v>
                </c:pt>
                <c:pt idx="2665">
                  <c:v>92.787811279296804</c:v>
                </c:pt>
                <c:pt idx="2666">
                  <c:v>92.754867553710895</c:v>
                </c:pt>
                <c:pt idx="2667">
                  <c:v>92.7210693359375</c:v>
                </c:pt>
                <c:pt idx="2668">
                  <c:v>92.699775695800696</c:v>
                </c:pt>
                <c:pt idx="2669">
                  <c:v>92.670326232910099</c:v>
                </c:pt>
                <c:pt idx="2670">
                  <c:v>92.639839172363196</c:v>
                </c:pt>
                <c:pt idx="2671">
                  <c:v>92.860099792480398</c:v>
                </c:pt>
                <c:pt idx="2672">
                  <c:v>92.836372375488196</c:v>
                </c:pt>
                <c:pt idx="2673">
                  <c:v>92.845390319824205</c:v>
                </c:pt>
                <c:pt idx="2674">
                  <c:v>92.814529418945298</c:v>
                </c:pt>
                <c:pt idx="2675">
                  <c:v>92.792587280273395</c:v>
                </c:pt>
                <c:pt idx="2676">
                  <c:v>92.758934020995994</c:v>
                </c:pt>
                <c:pt idx="2677">
                  <c:v>92.750511169433494</c:v>
                </c:pt>
                <c:pt idx="2678">
                  <c:v>92.784111022949205</c:v>
                </c:pt>
                <c:pt idx="2679">
                  <c:v>92.803504943847599</c:v>
                </c:pt>
                <c:pt idx="2680">
                  <c:v>92.790710449218693</c:v>
                </c:pt>
                <c:pt idx="2681">
                  <c:v>92.806823730468693</c:v>
                </c:pt>
                <c:pt idx="2682">
                  <c:v>92.815002441406193</c:v>
                </c:pt>
                <c:pt idx="2683">
                  <c:v>92.9100341796875</c:v>
                </c:pt>
                <c:pt idx="2684">
                  <c:v>93.013069152832003</c:v>
                </c:pt>
                <c:pt idx="2685">
                  <c:v>92.983863830566406</c:v>
                </c:pt>
                <c:pt idx="2686">
                  <c:v>92.982170104980398</c:v>
                </c:pt>
                <c:pt idx="2687">
                  <c:v>92.958396911620994</c:v>
                </c:pt>
                <c:pt idx="2688">
                  <c:v>92.9239501953125</c:v>
                </c:pt>
                <c:pt idx="2689">
                  <c:v>92.889556884765597</c:v>
                </c:pt>
                <c:pt idx="2690">
                  <c:v>92.855827331542898</c:v>
                </c:pt>
                <c:pt idx="2691">
                  <c:v>92.825927734375</c:v>
                </c:pt>
                <c:pt idx="2692">
                  <c:v>92.813179016113196</c:v>
                </c:pt>
                <c:pt idx="2693">
                  <c:v>92.796691894531193</c:v>
                </c:pt>
                <c:pt idx="2694">
                  <c:v>92.793846130370994</c:v>
                </c:pt>
                <c:pt idx="2695">
                  <c:v>92.771781921386705</c:v>
                </c:pt>
                <c:pt idx="2696">
                  <c:v>92.738960266113196</c:v>
                </c:pt>
                <c:pt idx="2697">
                  <c:v>92.720344543457003</c:v>
                </c:pt>
                <c:pt idx="2698">
                  <c:v>92.687881469726506</c:v>
                </c:pt>
                <c:pt idx="2699">
                  <c:v>92.655632019042898</c:v>
                </c:pt>
                <c:pt idx="2700">
                  <c:v>92.640090942382798</c:v>
                </c:pt>
                <c:pt idx="2701">
                  <c:v>92.682693481445298</c:v>
                </c:pt>
                <c:pt idx="2702">
                  <c:v>92.655937194824205</c:v>
                </c:pt>
                <c:pt idx="2703">
                  <c:v>92.624320983886705</c:v>
                </c:pt>
                <c:pt idx="2704">
                  <c:v>92.590782165527301</c:v>
                </c:pt>
                <c:pt idx="2705">
                  <c:v>92.565696716308494</c:v>
                </c:pt>
                <c:pt idx="2706">
                  <c:v>92.536422729492102</c:v>
                </c:pt>
                <c:pt idx="2707">
                  <c:v>92.514877319335895</c:v>
                </c:pt>
                <c:pt idx="2708">
                  <c:v>92.490371704101506</c:v>
                </c:pt>
                <c:pt idx="2709">
                  <c:v>92.462745666503906</c:v>
                </c:pt>
                <c:pt idx="2710">
                  <c:v>92.428802490234304</c:v>
                </c:pt>
                <c:pt idx="2711">
                  <c:v>92.407936096191406</c:v>
                </c:pt>
                <c:pt idx="2712">
                  <c:v>92.387680053710895</c:v>
                </c:pt>
                <c:pt idx="2713">
                  <c:v>92.355384826660099</c:v>
                </c:pt>
                <c:pt idx="2714">
                  <c:v>92.396194458007798</c:v>
                </c:pt>
                <c:pt idx="2715">
                  <c:v>92.373840332031193</c:v>
                </c:pt>
                <c:pt idx="2716">
                  <c:v>92.431472778320298</c:v>
                </c:pt>
                <c:pt idx="2717">
                  <c:v>92.535614013671804</c:v>
                </c:pt>
                <c:pt idx="2718">
                  <c:v>92.578712463378906</c:v>
                </c:pt>
                <c:pt idx="2719">
                  <c:v>92.544815063476506</c:v>
                </c:pt>
                <c:pt idx="2720">
                  <c:v>92.511680603027301</c:v>
                </c:pt>
                <c:pt idx="2721">
                  <c:v>92.493362426757798</c:v>
                </c:pt>
                <c:pt idx="2722">
                  <c:v>92.607711791992102</c:v>
                </c:pt>
                <c:pt idx="2723">
                  <c:v>92.650016784667898</c:v>
                </c:pt>
                <c:pt idx="2724">
                  <c:v>92.616683959960895</c:v>
                </c:pt>
                <c:pt idx="2725">
                  <c:v>92.699249267578097</c:v>
                </c:pt>
                <c:pt idx="2726">
                  <c:v>92.987022399902301</c:v>
                </c:pt>
                <c:pt idx="2727">
                  <c:v>92.953643798828097</c:v>
                </c:pt>
                <c:pt idx="2728">
                  <c:v>92.939773559570298</c:v>
                </c:pt>
                <c:pt idx="2729">
                  <c:v>92.922958374023395</c:v>
                </c:pt>
                <c:pt idx="2730">
                  <c:v>92.979888916015597</c:v>
                </c:pt>
                <c:pt idx="2731">
                  <c:v>92.947746276855398</c:v>
                </c:pt>
                <c:pt idx="2732">
                  <c:v>92.913902282714801</c:v>
                </c:pt>
                <c:pt idx="2733">
                  <c:v>92.882171630859304</c:v>
                </c:pt>
                <c:pt idx="2734">
                  <c:v>92.851104736328097</c:v>
                </c:pt>
                <c:pt idx="2735">
                  <c:v>92.832054138183494</c:v>
                </c:pt>
                <c:pt idx="2736">
                  <c:v>92.826347351074205</c:v>
                </c:pt>
                <c:pt idx="2737">
                  <c:v>92.797157287597599</c:v>
                </c:pt>
                <c:pt idx="2738">
                  <c:v>92.811386108398395</c:v>
                </c:pt>
                <c:pt idx="2739">
                  <c:v>92.785583496093693</c:v>
                </c:pt>
                <c:pt idx="2740">
                  <c:v>92.785881042480398</c:v>
                </c:pt>
                <c:pt idx="2741">
                  <c:v>92.754913330078097</c:v>
                </c:pt>
                <c:pt idx="2742">
                  <c:v>92.751960754394503</c:v>
                </c:pt>
                <c:pt idx="2743">
                  <c:v>92.755607604980398</c:v>
                </c:pt>
                <c:pt idx="2744">
                  <c:v>93.125282287597599</c:v>
                </c:pt>
                <c:pt idx="2745">
                  <c:v>93.099159240722599</c:v>
                </c:pt>
                <c:pt idx="2746">
                  <c:v>93.120147705078097</c:v>
                </c:pt>
                <c:pt idx="2747">
                  <c:v>93.086387634277301</c:v>
                </c:pt>
                <c:pt idx="2748">
                  <c:v>93.0618896484375</c:v>
                </c:pt>
                <c:pt idx="2749">
                  <c:v>93.053604125976506</c:v>
                </c:pt>
                <c:pt idx="2750">
                  <c:v>93.022163391113196</c:v>
                </c:pt>
                <c:pt idx="2751">
                  <c:v>93.035209655761705</c:v>
                </c:pt>
                <c:pt idx="2752">
                  <c:v>93.001708984375</c:v>
                </c:pt>
                <c:pt idx="2753">
                  <c:v>92.971511840820298</c:v>
                </c:pt>
                <c:pt idx="2754">
                  <c:v>92.966995239257798</c:v>
                </c:pt>
                <c:pt idx="2755">
                  <c:v>92.940887451171804</c:v>
                </c:pt>
                <c:pt idx="2756">
                  <c:v>92.966278076171804</c:v>
                </c:pt>
                <c:pt idx="2757">
                  <c:v>92.955612182617102</c:v>
                </c:pt>
                <c:pt idx="2758">
                  <c:v>92.930763244628906</c:v>
                </c:pt>
                <c:pt idx="2759">
                  <c:v>92.94775390625</c:v>
                </c:pt>
                <c:pt idx="2760">
                  <c:v>92.917343139648395</c:v>
                </c:pt>
                <c:pt idx="2761">
                  <c:v>92.9112548828125</c:v>
                </c:pt>
                <c:pt idx="2762">
                  <c:v>92.894172668457003</c:v>
                </c:pt>
                <c:pt idx="2763">
                  <c:v>92.862030029296804</c:v>
                </c:pt>
                <c:pt idx="2764">
                  <c:v>92.870651245117102</c:v>
                </c:pt>
                <c:pt idx="2765">
                  <c:v>92.967826843261705</c:v>
                </c:pt>
                <c:pt idx="2766">
                  <c:v>92.979217529296804</c:v>
                </c:pt>
                <c:pt idx="2767">
                  <c:v>92.961372375488196</c:v>
                </c:pt>
                <c:pt idx="2768">
                  <c:v>92.954750061035099</c:v>
                </c:pt>
                <c:pt idx="2769">
                  <c:v>92.921943664550696</c:v>
                </c:pt>
                <c:pt idx="2770">
                  <c:v>92.891777038574205</c:v>
                </c:pt>
                <c:pt idx="2771">
                  <c:v>92.859138488769503</c:v>
                </c:pt>
                <c:pt idx="2772">
                  <c:v>92.846794128417898</c:v>
                </c:pt>
                <c:pt idx="2773">
                  <c:v>92.842781066894503</c:v>
                </c:pt>
                <c:pt idx="2774">
                  <c:v>92.922164916992102</c:v>
                </c:pt>
                <c:pt idx="2775">
                  <c:v>92.889556884765597</c:v>
                </c:pt>
                <c:pt idx="2776">
                  <c:v>92.861129760742102</c:v>
                </c:pt>
                <c:pt idx="2777">
                  <c:v>92.829063415527301</c:v>
                </c:pt>
                <c:pt idx="2778">
                  <c:v>92.800743103027301</c:v>
                </c:pt>
                <c:pt idx="2779">
                  <c:v>92.780334472656193</c:v>
                </c:pt>
                <c:pt idx="2780">
                  <c:v>92.747154235839801</c:v>
                </c:pt>
                <c:pt idx="2781">
                  <c:v>92.805358886718693</c:v>
                </c:pt>
                <c:pt idx="2782">
                  <c:v>92.773101806640597</c:v>
                </c:pt>
                <c:pt idx="2783">
                  <c:v>92.754440307617102</c:v>
                </c:pt>
                <c:pt idx="2784">
                  <c:v>92.723403930664006</c:v>
                </c:pt>
                <c:pt idx="2785">
                  <c:v>92.690261840820298</c:v>
                </c:pt>
                <c:pt idx="2786">
                  <c:v>92.7369384765625</c:v>
                </c:pt>
                <c:pt idx="2787">
                  <c:v>92.703926086425696</c:v>
                </c:pt>
                <c:pt idx="2788">
                  <c:v>92.708801269531193</c:v>
                </c:pt>
                <c:pt idx="2789">
                  <c:v>92.737617492675696</c:v>
                </c:pt>
                <c:pt idx="2790">
                  <c:v>92.715377807617102</c:v>
                </c:pt>
                <c:pt idx="2791">
                  <c:v>92.6890869140625</c:v>
                </c:pt>
                <c:pt idx="2792">
                  <c:v>92.6988525390625</c:v>
                </c:pt>
                <c:pt idx="2793">
                  <c:v>92.7506103515625</c:v>
                </c:pt>
                <c:pt idx="2794">
                  <c:v>92.852722167968693</c:v>
                </c:pt>
                <c:pt idx="2795">
                  <c:v>92.819625854492102</c:v>
                </c:pt>
                <c:pt idx="2796">
                  <c:v>92.823211669921804</c:v>
                </c:pt>
                <c:pt idx="2797">
                  <c:v>92.874443054199205</c:v>
                </c:pt>
                <c:pt idx="2798">
                  <c:v>92.865386962890597</c:v>
                </c:pt>
                <c:pt idx="2799">
                  <c:v>92.842361450195298</c:v>
                </c:pt>
                <c:pt idx="2800">
                  <c:v>92.810432434082003</c:v>
                </c:pt>
                <c:pt idx="2801">
                  <c:v>92.789794921875</c:v>
                </c:pt>
                <c:pt idx="2802">
                  <c:v>92.761184692382798</c:v>
                </c:pt>
                <c:pt idx="2803">
                  <c:v>92.728553771972599</c:v>
                </c:pt>
                <c:pt idx="2804">
                  <c:v>92.715927124023395</c:v>
                </c:pt>
                <c:pt idx="2805">
                  <c:v>92.688690185546804</c:v>
                </c:pt>
                <c:pt idx="2806">
                  <c:v>92.668937683105398</c:v>
                </c:pt>
                <c:pt idx="2807">
                  <c:v>92.672904968261705</c:v>
                </c:pt>
                <c:pt idx="2808">
                  <c:v>92.654502868652301</c:v>
                </c:pt>
                <c:pt idx="2809">
                  <c:v>92.636749267578097</c:v>
                </c:pt>
                <c:pt idx="2810">
                  <c:v>92.646598815917898</c:v>
                </c:pt>
                <c:pt idx="2811">
                  <c:v>92.628684997558494</c:v>
                </c:pt>
                <c:pt idx="2812">
                  <c:v>92.752304077148395</c:v>
                </c:pt>
                <c:pt idx="2813">
                  <c:v>92.9737548828125</c:v>
                </c:pt>
                <c:pt idx="2814">
                  <c:v>93.054039001464801</c:v>
                </c:pt>
                <c:pt idx="2815">
                  <c:v>93.0947265625</c:v>
                </c:pt>
                <c:pt idx="2816">
                  <c:v>93.061988830566406</c:v>
                </c:pt>
                <c:pt idx="2817">
                  <c:v>93.159248352050696</c:v>
                </c:pt>
                <c:pt idx="2818">
                  <c:v>93.149597167968693</c:v>
                </c:pt>
                <c:pt idx="2819">
                  <c:v>93.122016906738196</c:v>
                </c:pt>
                <c:pt idx="2820">
                  <c:v>93.173377990722599</c:v>
                </c:pt>
                <c:pt idx="2821">
                  <c:v>93.1407470703125</c:v>
                </c:pt>
                <c:pt idx="2822">
                  <c:v>93.141548156738196</c:v>
                </c:pt>
                <c:pt idx="2823">
                  <c:v>93.1114501953125</c:v>
                </c:pt>
                <c:pt idx="2824">
                  <c:v>93.081481933593693</c:v>
                </c:pt>
                <c:pt idx="2825">
                  <c:v>93.049026489257798</c:v>
                </c:pt>
                <c:pt idx="2826">
                  <c:v>93.0338134765625</c:v>
                </c:pt>
                <c:pt idx="2827">
                  <c:v>93.087432861328097</c:v>
                </c:pt>
                <c:pt idx="2828">
                  <c:v>93.091514587402301</c:v>
                </c:pt>
                <c:pt idx="2829">
                  <c:v>93.075744628906193</c:v>
                </c:pt>
                <c:pt idx="2830">
                  <c:v>93.991683959960895</c:v>
                </c:pt>
                <c:pt idx="2831">
                  <c:v>94.124008178710895</c:v>
                </c:pt>
                <c:pt idx="2832">
                  <c:v>94.090965270995994</c:v>
                </c:pt>
                <c:pt idx="2833">
                  <c:v>94.065521240234304</c:v>
                </c:pt>
                <c:pt idx="2834">
                  <c:v>94.041374206542898</c:v>
                </c:pt>
                <c:pt idx="2835">
                  <c:v>94.013954162597599</c:v>
                </c:pt>
                <c:pt idx="2836">
                  <c:v>93.983291625976506</c:v>
                </c:pt>
                <c:pt idx="2837">
                  <c:v>94.011016845703097</c:v>
                </c:pt>
                <c:pt idx="2838">
                  <c:v>94.008895874023395</c:v>
                </c:pt>
                <c:pt idx="2839">
                  <c:v>93.979141235351506</c:v>
                </c:pt>
                <c:pt idx="2840">
                  <c:v>93.951072692870994</c:v>
                </c:pt>
                <c:pt idx="2841">
                  <c:v>94.051239013671804</c:v>
                </c:pt>
                <c:pt idx="2842">
                  <c:v>94.036964416503906</c:v>
                </c:pt>
                <c:pt idx="2843">
                  <c:v>94.039978027343693</c:v>
                </c:pt>
                <c:pt idx="2844">
                  <c:v>94.124397277832003</c:v>
                </c:pt>
                <c:pt idx="2845">
                  <c:v>94.132308959960895</c:v>
                </c:pt>
                <c:pt idx="2846">
                  <c:v>94.147903442382798</c:v>
                </c:pt>
                <c:pt idx="2847">
                  <c:v>94.198959350585895</c:v>
                </c:pt>
                <c:pt idx="2848">
                  <c:v>94.186012268066406</c:v>
                </c:pt>
                <c:pt idx="2849">
                  <c:v>94.154281616210895</c:v>
                </c:pt>
                <c:pt idx="2850">
                  <c:v>94.296539306640597</c:v>
                </c:pt>
                <c:pt idx="2851">
                  <c:v>94.297943115234304</c:v>
                </c:pt>
                <c:pt idx="2852">
                  <c:v>94.271766662597599</c:v>
                </c:pt>
                <c:pt idx="2853">
                  <c:v>94.2454833984375</c:v>
                </c:pt>
                <c:pt idx="2854">
                  <c:v>94.214134216308494</c:v>
                </c:pt>
                <c:pt idx="2855">
                  <c:v>94.191482543945298</c:v>
                </c:pt>
                <c:pt idx="2856">
                  <c:v>94.171333312988196</c:v>
                </c:pt>
                <c:pt idx="2857">
                  <c:v>94.151084899902301</c:v>
                </c:pt>
                <c:pt idx="2858">
                  <c:v>94.137535095214801</c:v>
                </c:pt>
                <c:pt idx="2859">
                  <c:v>94.192062377929602</c:v>
                </c:pt>
                <c:pt idx="2860">
                  <c:v>94.200630187988196</c:v>
                </c:pt>
                <c:pt idx="2861">
                  <c:v>94.170616149902301</c:v>
                </c:pt>
                <c:pt idx="2862">
                  <c:v>94.236618041992102</c:v>
                </c:pt>
                <c:pt idx="2863">
                  <c:v>94.231964111328097</c:v>
                </c:pt>
                <c:pt idx="2864">
                  <c:v>94.199356079101506</c:v>
                </c:pt>
                <c:pt idx="2865">
                  <c:v>94.202667236328097</c:v>
                </c:pt>
                <c:pt idx="2866">
                  <c:v>94.195625305175696</c:v>
                </c:pt>
                <c:pt idx="2867">
                  <c:v>94.163108825683494</c:v>
                </c:pt>
                <c:pt idx="2868">
                  <c:v>94.130470275878906</c:v>
                </c:pt>
                <c:pt idx="2869">
                  <c:v>94.113410949707003</c:v>
                </c:pt>
                <c:pt idx="2870">
                  <c:v>94.279121398925696</c:v>
                </c:pt>
                <c:pt idx="2871">
                  <c:v>94.294036865234304</c:v>
                </c:pt>
                <c:pt idx="2872">
                  <c:v>94.268272399902301</c:v>
                </c:pt>
                <c:pt idx="2873">
                  <c:v>94.247573852539006</c:v>
                </c:pt>
                <c:pt idx="2874">
                  <c:v>94.285171508789006</c:v>
                </c:pt>
                <c:pt idx="2875">
                  <c:v>94.259689331054602</c:v>
                </c:pt>
                <c:pt idx="2876">
                  <c:v>94.242538452148395</c:v>
                </c:pt>
                <c:pt idx="2877">
                  <c:v>94.279106140136705</c:v>
                </c:pt>
                <c:pt idx="2878">
                  <c:v>94.255157470703097</c:v>
                </c:pt>
                <c:pt idx="2879">
                  <c:v>94.231880187988196</c:v>
                </c:pt>
                <c:pt idx="2880">
                  <c:v>94.250236511230398</c:v>
                </c:pt>
                <c:pt idx="2881">
                  <c:v>94.273147583007798</c:v>
                </c:pt>
                <c:pt idx="2882">
                  <c:v>94.246788024902301</c:v>
                </c:pt>
                <c:pt idx="2883">
                  <c:v>94.215400695800696</c:v>
                </c:pt>
                <c:pt idx="2884">
                  <c:v>94.355087280273395</c:v>
                </c:pt>
                <c:pt idx="2885">
                  <c:v>94.340408325195298</c:v>
                </c:pt>
                <c:pt idx="2886">
                  <c:v>94.323020935058494</c:v>
                </c:pt>
                <c:pt idx="2887">
                  <c:v>94.321083068847599</c:v>
                </c:pt>
                <c:pt idx="2888">
                  <c:v>94.3154296875</c:v>
                </c:pt>
                <c:pt idx="2889">
                  <c:v>94.285621643066406</c:v>
                </c:pt>
                <c:pt idx="2890">
                  <c:v>94.258125305175696</c:v>
                </c:pt>
                <c:pt idx="2891">
                  <c:v>94.270652770995994</c:v>
                </c:pt>
                <c:pt idx="2892">
                  <c:v>94.238342285156193</c:v>
                </c:pt>
                <c:pt idx="2893">
                  <c:v>94.218093872070298</c:v>
                </c:pt>
                <c:pt idx="2894">
                  <c:v>94.226997375488196</c:v>
                </c:pt>
                <c:pt idx="2895">
                  <c:v>94.211502075195298</c:v>
                </c:pt>
                <c:pt idx="2896">
                  <c:v>94.180427551269503</c:v>
                </c:pt>
                <c:pt idx="2897">
                  <c:v>94.336036682128906</c:v>
                </c:pt>
                <c:pt idx="2898">
                  <c:v>94.305000305175696</c:v>
                </c:pt>
                <c:pt idx="2899">
                  <c:v>94.302597045898395</c:v>
                </c:pt>
                <c:pt idx="2900">
                  <c:v>94.322776794433494</c:v>
                </c:pt>
                <c:pt idx="2901">
                  <c:v>94.320541381835895</c:v>
                </c:pt>
                <c:pt idx="2902">
                  <c:v>94.356140136718693</c:v>
                </c:pt>
                <c:pt idx="2903">
                  <c:v>94.324737548828097</c:v>
                </c:pt>
                <c:pt idx="2904">
                  <c:v>94.318275451660099</c:v>
                </c:pt>
                <c:pt idx="2905">
                  <c:v>94.291030883789006</c:v>
                </c:pt>
                <c:pt idx="2906">
                  <c:v>94.259521484375</c:v>
                </c:pt>
                <c:pt idx="2907">
                  <c:v>94.237434387207003</c:v>
                </c:pt>
                <c:pt idx="2908">
                  <c:v>94.207733154296804</c:v>
                </c:pt>
                <c:pt idx="2909">
                  <c:v>94.175590515136705</c:v>
                </c:pt>
                <c:pt idx="2910">
                  <c:v>94.150939941406193</c:v>
                </c:pt>
                <c:pt idx="2911">
                  <c:v>94.140495300292898</c:v>
                </c:pt>
                <c:pt idx="2912">
                  <c:v>94.361389160156193</c:v>
                </c:pt>
                <c:pt idx="2913">
                  <c:v>94.368362426757798</c:v>
                </c:pt>
                <c:pt idx="2914">
                  <c:v>94.363235473632798</c:v>
                </c:pt>
                <c:pt idx="2915">
                  <c:v>94.38037109375</c:v>
                </c:pt>
                <c:pt idx="2916">
                  <c:v>94.348289489745994</c:v>
                </c:pt>
                <c:pt idx="2917">
                  <c:v>94.316139221191406</c:v>
                </c:pt>
                <c:pt idx="2918">
                  <c:v>94.284400939941406</c:v>
                </c:pt>
                <c:pt idx="2919">
                  <c:v>94.253692626953097</c:v>
                </c:pt>
                <c:pt idx="2920">
                  <c:v>94.232109069824205</c:v>
                </c:pt>
                <c:pt idx="2921">
                  <c:v>94.201416015625</c:v>
                </c:pt>
                <c:pt idx="2922">
                  <c:v>94.365562438964801</c:v>
                </c:pt>
                <c:pt idx="2923">
                  <c:v>94.360618591308494</c:v>
                </c:pt>
                <c:pt idx="2924">
                  <c:v>94.353790283203097</c:v>
                </c:pt>
                <c:pt idx="2925">
                  <c:v>94.322357177734304</c:v>
                </c:pt>
                <c:pt idx="2926">
                  <c:v>94.292793273925696</c:v>
                </c:pt>
                <c:pt idx="2927">
                  <c:v>94.262786865234304</c:v>
                </c:pt>
                <c:pt idx="2928">
                  <c:v>94.236747741699205</c:v>
                </c:pt>
                <c:pt idx="2929">
                  <c:v>94.204696655273395</c:v>
                </c:pt>
                <c:pt idx="2930">
                  <c:v>94.206565856933494</c:v>
                </c:pt>
                <c:pt idx="2931">
                  <c:v>94.174537658691406</c:v>
                </c:pt>
                <c:pt idx="2932">
                  <c:v>94.191215515136705</c:v>
                </c:pt>
                <c:pt idx="2933">
                  <c:v>94.159255981445298</c:v>
                </c:pt>
                <c:pt idx="2934">
                  <c:v>94.130455017089801</c:v>
                </c:pt>
                <c:pt idx="2935">
                  <c:v>94.101867675781193</c:v>
                </c:pt>
                <c:pt idx="2936">
                  <c:v>94.076080322265597</c:v>
                </c:pt>
                <c:pt idx="2937">
                  <c:v>94.077964782714801</c:v>
                </c:pt>
                <c:pt idx="2938">
                  <c:v>94.049751281738196</c:v>
                </c:pt>
                <c:pt idx="2939">
                  <c:v>94.018806457519503</c:v>
                </c:pt>
                <c:pt idx="2940">
                  <c:v>94.061279296875</c:v>
                </c:pt>
                <c:pt idx="2941">
                  <c:v>94.033790588378906</c:v>
                </c:pt>
                <c:pt idx="2942">
                  <c:v>94.001991271972599</c:v>
                </c:pt>
                <c:pt idx="2943">
                  <c:v>93.9925537109375</c:v>
                </c:pt>
                <c:pt idx="2944">
                  <c:v>94.174331665039006</c:v>
                </c:pt>
                <c:pt idx="2945">
                  <c:v>94.169235229492102</c:v>
                </c:pt>
                <c:pt idx="2946">
                  <c:v>94.145133972167898</c:v>
                </c:pt>
                <c:pt idx="2947">
                  <c:v>94.130485534667898</c:v>
                </c:pt>
                <c:pt idx="2948">
                  <c:v>94.098777770995994</c:v>
                </c:pt>
                <c:pt idx="2949">
                  <c:v>94.108383178710895</c:v>
                </c:pt>
                <c:pt idx="2950">
                  <c:v>94.0980224609375</c:v>
                </c:pt>
                <c:pt idx="2951">
                  <c:v>94.162460327148395</c:v>
                </c:pt>
                <c:pt idx="2952">
                  <c:v>94.273880004882798</c:v>
                </c:pt>
                <c:pt idx="2953">
                  <c:v>94.242401123046804</c:v>
                </c:pt>
                <c:pt idx="2954">
                  <c:v>94.2225341796875</c:v>
                </c:pt>
                <c:pt idx="2955">
                  <c:v>94.194160461425696</c:v>
                </c:pt>
                <c:pt idx="2956">
                  <c:v>94.162513732910099</c:v>
                </c:pt>
                <c:pt idx="2957">
                  <c:v>94.165306091308494</c:v>
                </c:pt>
                <c:pt idx="2958">
                  <c:v>94.226531982421804</c:v>
                </c:pt>
                <c:pt idx="2959">
                  <c:v>94.220726013183494</c:v>
                </c:pt>
                <c:pt idx="2960">
                  <c:v>94.193756103515597</c:v>
                </c:pt>
                <c:pt idx="2961">
                  <c:v>94.203567504882798</c:v>
                </c:pt>
                <c:pt idx="2962">
                  <c:v>94.172027587890597</c:v>
                </c:pt>
                <c:pt idx="2963">
                  <c:v>94.143684387207003</c:v>
                </c:pt>
                <c:pt idx="2964">
                  <c:v>94.124473571777301</c:v>
                </c:pt>
                <c:pt idx="2965">
                  <c:v>94.131088256835895</c:v>
                </c:pt>
                <c:pt idx="2966">
                  <c:v>94.327583312988196</c:v>
                </c:pt>
                <c:pt idx="2967">
                  <c:v>94.297096252441406</c:v>
                </c:pt>
                <c:pt idx="2968">
                  <c:v>94.376670837402301</c:v>
                </c:pt>
                <c:pt idx="2969">
                  <c:v>94.521064758300696</c:v>
                </c:pt>
                <c:pt idx="2970">
                  <c:v>94.500671386718693</c:v>
                </c:pt>
                <c:pt idx="2971">
                  <c:v>94.469367980957003</c:v>
                </c:pt>
                <c:pt idx="2972">
                  <c:v>94.633613586425696</c:v>
                </c:pt>
                <c:pt idx="2973">
                  <c:v>94.602256774902301</c:v>
                </c:pt>
                <c:pt idx="2974">
                  <c:v>94.583992004394503</c:v>
                </c:pt>
                <c:pt idx="2975">
                  <c:v>94.562904357910099</c:v>
                </c:pt>
                <c:pt idx="2976">
                  <c:v>94.531410217285099</c:v>
                </c:pt>
                <c:pt idx="2977">
                  <c:v>94.500839233398395</c:v>
                </c:pt>
                <c:pt idx="2978">
                  <c:v>94.508155822753906</c:v>
                </c:pt>
                <c:pt idx="2979">
                  <c:v>94.497261047363196</c:v>
                </c:pt>
                <c:pt idx="2980">
                  <c:v>94.509674072265597</c:v>
                </c:pt>
                <c:pt idx="2981">
                  <c:v>94.495613098144503</c:v>
                </c:pt>
                <c:pt idx="2982">
                  <c:v>94.477218627929602</c:v>
                </c:pt>
                <c:pt idx="2983">
                  <c:v>94.490165710449205</c:v>
                </c:pt>
                <c:pt idx="2984">
                  <c:v>94.531326293945298</c:v>
                </c:pt>
                <c:pt idx="2985">
                  <c:v>94.533004760742102</c:v>
                </c:pt>
                <c:pt idx="2986">
                  <c:v>94.503273010253906</c:v>
                </c:pt>
                <c:pt idx="2987">
                  <c:v>94.519866943359304</c:v>
                </c:pt>
                <c:pt idx="2988">
                  <c:v>94.489120483398395</c:v>
                </c:pt>
                <c:pt idx="2989">
                  <c:v>94.460540771484304</c:v>
                </c:pt>
                <c:pt idx="2990">
                  <c:v>94.448677062988196</c:v>
                </c:pt>
                <c:pt idx="2991">
                  <c:v>94.503265380859304</c:v>
                </c:pt>
                <c:pt idx="2992">
                  <c:v>94.591384887695298</c:v>
                </c:pt>
                <c:pt idx="2993">
                  <c:v>94.581138610839801</c:v>
                </c:pt>
                <c:pt idx="2994">
                  <c:v>94.575828552245994</c:v>
                </c:pt>
                <c:pt idx="2995">
                  <c:v>94.615081787109304</c:v>
                </c:pt>
                <c:pt idx="2996">
                  <c:v>94.583770751953097</c:v>
                </c:pt>
                <c:pt idx="2997">
                  <c:v>94.557556152343693</c:v>
                </c:pt>
                <c:pt idx="2998">
                  <c:v>94.578781127929602</c:v>
                </c:pt>
                <c:pt idx="2999">
                  <c:v>94.615615844726506</c:v>
                </c:pt>
                <c:pt idx="3000">
                  <c:v>94.591079711914006</c:v>
                </c:pt>
                <c:pt idx="3001">
                  <c:v>94.571174621582003</c:v>
                </c:pt>
                <c:pt idx="3002">
                  <c:v>94.546287536620994</c:v>
                </c:pt>
                <c:pt idx="3003">
                  <c:v>94.556671142578097</c:v>
                </c:pt>
                <c:pt idx="3004">
                  <c:v>94.583305358886705</c:v>
                </c:pt>
                <c:pt idx="3005">
                  <c:v>94.655235290527301</c:v>
                </c:pt>
                <c:pt idx="3006">
                  <c:v>94.623870849609304</c:v>
                </c:pt>
                <c:pt idx="3007">
                  <c:v>94.679649353027301</c:v>
                </c:pt>
                <c:pt idx="3008">
                  <c:v>94.661849975585895</c:v>
                </c:pt>
                <c:pt idx="3009">
                  <c:v>94.689163208007798</c:v>
                </c:pt>
                <c:pt idx="3010">
                  <c:v>94.658576965332003</c:v>
                </c:pt>
                <c:pt idx="3011">
                  <c:v>94.797088623046804</c:v>
                </c:pt>
                <c:pt idx="3012">
                  <c:v>94.7657470703125</c:v>
                </c:pt>
                <c:pt idx="3013">
                  <c:v>94.747024536132798</c:v>
                </c:pt>
                <c:pt idx="3014">
                  <c:v>94.757820129394503</c:v>
                </c:pt>
                <c:pt idx="3015">
                  <c:v>94.735458374023395</c:v>
                </c:pt>
                <c:pt idx="3016">
                  <c:v>94.708892822265597</c:v>
                </c:pt>
                <c:pt idx="3017">
                  <c:v>94.707420349120994</c:v>
                </c:pt>
                <c:pt idx="3018">
                  <c:v>94.782806396484304</c:v>
                </c:pt>
                <c:pt idx="3019">
                  <c:v>94.801216125488196</c:v>
                </c:pt>
                <c:pt idx="3020">
                  <c:v>94.786582946777301</c:v>
                </c:pt>
                <c:pt idx="3021">
                  <c:v>94.784126281738196</c:v>
                </c:pt>
                <c:pt idx="3022">
                  <c:v>94.754447937011705</c:v>
                </c:pt>
                <c:pt idx="3023">
                  <c:v>94.724716186523395</c:v>
                </c:pt>
                <c:pt idx="3024">
                  <c:v>94.699638366699205</c:v>
                </c:pt>
                <c:pt idx="3025">
                  <c:v>94.796157836914006</c:v>
                </c:pt>
                <c:pt idx="3026">
                  <c:v>94.772964477539006</c:v>
                </c:pt>
                <c:pt idx="3027">
                  <c:v>94.743797302245994</c:v>
                </c:pt>
                <c:pt idx="3028">
                  <c:v>94.829177856445298</c:v>
                </c:pt>
                <c:pt idx="3029">
                  <c:v>94.798912048339801</c:v>
                </c:pt>
                <c:pt idx="3030">
                  <c:v>94.837509155273395</c:v>
                </c:pt>
                <c:pt idx="3031">
                  <c:v>94.808250427245994</c:v>
                </c:pt>
                <c:pt idx="3032">
                  <c:v>94.800094604492102</c:v>
                </c:pt>
                <c:pt idx="3033">
                  <c:v>94.772422790527301</c:v>
                </c:pt>
                <c:pt idx="3034">
                  <c:v>94.766166687011705</c:v>
                </c:pt>
                <c:pt idx="3035">
                  <c:v>94.736091613769503</c:v>
                </c:pt>
                <c:pt idx="3036">
                  <c:v>94.723068237304602</c:v>
                </c:pt>
                <c:pt idx="3037">
                  <c:v>94.849777221679602</c:v>
                </c:pt>
                <c:pt idx="3038">
                  <c:v>94.868545532226506</c:v>
                </c:pt>
                <c:pt idx="3039">
                  <c:v>94.865089416503906</c:v>
                </c:pt>
                <c:pt idx="3040">
                  <c:v>94.841026306152301</c:v>
                </c:pt>
                <c:pt idx="3041">
                  <c:v>94.997276306152301</c:v>
                </c:pt>
                <c:pt idx="3042">
                  <c:v>94.966484069824205</c:v>
                </c:pt>
                <c:pt idx="3043">
                  <c:v>94.965881347656193</c:v>
                </c:pt>
                <c:pt idx="3044">
                  <c:v>95.013710021972599</c:v>
                </c:pt>
                <c:pt idx="3045">
                  <c:v>95.008918762207003</c:v>
                </c:pt>
                <c:pt idx="3046">
                  <c:v>95.004066467285099</c:v>
                </c:pt>
                <c:pt idx="3047">
                  <c:v>94.975830078125</c:v>
                </c:pt>
                <c:pt idx="3048">
                  <c:v>94.944854736328097</c:v>
                </c:pt>
                <c:pt idx="3049">
                  <c:v>94.926483154296804</c:v>
                </c:pt>
                <c:pt idx="3050">
                  <c:v>94.900955200195298</c:v>
                </c:pt>
                <c:pt idx="3051">
                  <c:v>94.910003662109304</c:v>
                </c:pt>
                <c:pt idx="3052">
                  <c:v>94.879241943359304</c:v>
                </c:pt>
                <c:pt idx="3053">
                  <c:v>94.967346191406193</c:v>
                </c:pt>
                <c:pt idx="3054">
                  <c:v>94.993270874023395</c:v>
                </c:pt>
                <c:pt idx="3055">
                  <c:v>94.985992431640597</c:v>
                </c:pt>
                <c:pt idx="3056">
                  <c:v>95.080635070800696</c:v>
                </c:pt>
                <c:pt idx="3057">
                  <c:v>95.053169250488196</c:v>
                </c:pt>
                <c:pt idx="3058">
                  <c:v>95.022399902343693</c:v>
                </c:pt>
                <c:pt idx="3059">
                  <c:v>95.046684265136705</c:v>
                </c:pt>
                <c:pt idx="3060">
                  <c:v>95.043228149414006</c:v>
                </c:pt>
                <c:pt idx="3061">
                  <c:v>95.015190124511705</c:v>
                </c:pt>
                <c:pt idx="3062">
                  <c:v>94.984275817870994</c:v>
                </c:pt>
                <c:pt idx="3063">
                  <c:v>94.977310180664006</c:v>
                </c:pt>
                <c:pt idx="3064">
                  <c:v>94.948799133300696</c:v>
                </c:pt>
                <c:pt idx="3065">
                  <c:v>94.917953491210895</c:v>
                </c:pt>
                <c:pt idx="3066">
                  <c:v>94.961891174316406</c:v>
                </c:pt>
                <c:pt idx="3067">
                  <c:v>94.933319091796804</c:v>
                </c:pt>
                <c:pt idx="3068">
                  <c:v>94.920593261718693</c:v>
                </c:pt>
                <c:pt idx="3069">
                  <c:v>95.006278991699205</c:v>
                </c:pt>
                <c:pt idx="3070">
                  <c:v>94.979270935058494</c:v>
                </c:pt>
                <c:pt idx="3071">
                  <c:v>94.9801025390625</c:v>
                </c:pt>
                <c:pt idx="3072">
                  <c:v>94.954673767089801</c:v>
                </c:pt>
                <c:pt idx="3073">
                  <c:v>94.9576416015625</c:v>
                </c:pt>
                <c:pt idx="3074">
                  <c:v>94.954063415527301</c:v>
                </c:pt>
                <c:pt idx="3075">
                  <c:v>95.010978698730398</c:v>
                </c:pt>
                <c:pt idx="3076">
                  <c:v>94.990959167480398</c:v>
                </c:pt>
                <c:pt idx="3077">
                  <c:v>94.999649047851506</c:v>
                </c:pt>
                <c:pt idx="3078">
                  <c:v>94.971275329589801</c:v>
                </c:pt>
                <c:pt idx="3079">
                  <c:v>94.943565368652301</c:v>
                </c:pt>
                <c:pt idx="3080">
                  <c:v>94.919784545898395</c:v>
                </c:pt>
                <c:pt idx="3081">
                  <c:v>94.898689270019503</c:v>
                </c:pt>
                <c:pt idx="3082">
                  <c:v>94.881233215332003</c:v>
                </c:pt>
                <c:pt idx="3083">
                  <c:v>94.910064697265597</c:v>
                </c:pt>
                <c:pt idx="3084">
                  <c:v>94.882110595703097</c:v>
                </c:pt>
                <c:pt idx="3085">
                  <c:v>94.854682922363196</c:v>
                </c:pt>
                <c:pt idx="3086">
                  <c:v>94.863021850585895</c:v>
                </c:pt>
                <c:pt idx="3087">
                  <c:v>94.836799621582003</c:v>
                </c:pt>
                <c:pt idx="3088">
                  <c:v>94.814056396484304</c:v>
                </c:pt>
                <c:pt idx="3089">
                  <c:v>94.850242614745994</c:v>
                </c:pt>
                <c:pt idx="3090">
                  <c:v>94.837150573730398</c:v>
                </c:pt>
                <c:pt idx="3091">
                  <c:v>94.860168457031193</c:v>
                </c:pt>
                <c:pt idx="3092">
                  <c:v>94.830001831054602</c:v>
                </c:pt>
                <c:pt idx="3093">
                  <c:v>94.817436218261705</c:v>
                </c:pt>
                <c:pt idx="3094">
                  <c:v>94.833251953125</c:v>
                </c:pt>
                <c:pt idx="3095">
                  <c:v>94.803367614745994</c:v>
                </c:pt>
                <c:pt idx="3096">
                  <c:v>94.880470275878906</c:v>
                </c:pt>
                <c:pt idx="3097">
                  <c:v>94.959251403808494</c:v>
                </c:pt>
                <c:pt idx="3098">
                  <c:v>94.958206176757798</c:v>
                </c:pt>
                <c:pt idx="3099">
                  <c:v>94.963928222656193</c:v>
                </c:pt>
                <c:pt idx="3100">
                  <c:v>94.942665100097599</c:v>
                </c:pt>
                <c:pt idx="3101">
                  <c:v>94.954994201660099</c:v>
                </c:pt>
                <c:pt idx="3102">
                  <c:v>94.943504333495994</c:v>
                </c:pt>
                <c:pt idx="3103">
                  <c:v>94.921226501464801</c:v>
                </c:pt>
                <c:pt idx="3104">
                  <c:v>95.030303955078097</c:v>
                </c:pt>
                <c:pt idx="3105">
                  <c:v>95.035842895507798</c:v>
                </c:pt>
                <c:pt idx="3106">
                  <c:v>95.008834838867102</c:v>
                </c:pt>
                <c:pt idx="3107">
                  <c:v>94.978439331054602</c:v>
                </c:pt>
                <c:pt idx="3108">
                  <c:v>94.948272705078097</c:v>
                </c:pt>
                <c:pt idx="3109">
                  <c:v>94.934257507324205</c:v>
                </c:pt>
                <c:pt idx="3110">
                  <c:v>94.914169311523395</c:v>
                </c:pt>
                <c:pt idx="3111">
                  <c:v>94.883888244628906</c:v>
                </c:pt>
                <c:pt idx="3112">
                  <c:v>94.854850769042898</c:v>
                </c:pt>
                <c:pt idx="3113">
                  <c:v>94.834815979003906</c:v>
                </c:pt>
                <c:pt idx="3114">
                  <c:v>94.859222412109304</c:v>
                </c:pt>
                <c:pt idx="3115">
                  <c:v>94.836051940917898</c:v>
                </c:pt>
                <c:pt idx="3116">
                  <c:v>94.858932495117102</c:v>
                </c:pt>
                <c:pt idx="3117">
                  <c:v>94.829444885253906</c:v>
                </c:pt>
                <c:pt idx="3118">
                  <c:v>94.809066772460895</c:v>
                </c:pt>
                <c:pt idx="3119">
                  <c:v>94.831306457519503</c:v>
                </c:pt>
                <c:pt idx="3120">
                  <c:v>94.801124572753906</c:v>
                </c:pt>
                <c:pt idx="3121">
                  <c:v>94.805000305175696</c:v>
                </c:pt>
                <c:pt idx="3122">
                  <c:v>94.774795532226506</c:v>
                </c:pt>
                <c:pt idx="3123">
                  <c:v>94.754623413085895</c:v>
                </c:pt>
                <c:pt idx="3124">
                  <c:v>94.729087829589801</c:v>
                </c:pt>
                <c:pt idx="3125">
                  <c:v>94.699356079101506</c:v>
                </c:pt>
                <c:pt idx="3126">
                  <c:v>94.797805786132798</c:v>
                </c:pt>
                <c:pt idx="3127">
                  <c:v>94.881393432617102</c:v>
                </c:pt>
                <c:pt idx="3128">
                  <c:v>94.9140625</c:v>
                </c:pt>
                <c:pt idx="3129">
                  <c:v>94.887886047363196</c:v>
                </c:pt>
                <c:pt idx="3130">
                  <c:v>94.868873596191406</c:v>
                </c:pt>
                <c:pt idx="3131">
                  <c:v>94.932762145995994</c:v>
                </c:pt>
                <c:pt idx="3132">
                  <c:v>94.914115905761705</c:v>
                </c:pt>
                <c:pt idx="3133">
                  <c:v>94.8907470703125</c:v>
                </c:pt>
                <c:pt idx="3134">
                  <c:v>94.876350402832003</c:v>
                </c:pt>
                <c:pt idx="3135">
                  <c:v>94.853164672851506</c:v>
                </c:pt>
                <c:pt idx="3136">
                  <c:v>94.827774047851506</c:v>
                </c:pt>
                <c:pt idx="3137">
                  <c:v>94.797737121582003</c:v>
                </c:pt>
                <c:pt idx="3138">
                  <c:v>94.767662048339801</c:v>
                </c:pt>
                <c:pt idx="3139">
                  <c:v>94.744903564453097</c:v>
                </c:pt>
                <c:pt idx="3140">
                  <c:v>94.718185424804602</c:v>
                </c:pt>
                <c:pt idx="3141">
                  <c:v>94.690315246582003</c:v>
                </c:pt>
                <c:pt idx="3142">
                  <c:v>94.667015075683494</c:v>
                </c:pt>
                <c:pt idx="3143">
                  <c:v>94.889816284179602</c:v>
                </c:pt>
                <c:pt idx="3144">
                  <c:v>94.895187377929602</c:v>
                </c:pt>
                <c:pt idx="3145">
                  <c:v>94.868560791015597</c:v>
                </c:pt>
                <c:pt idx="3146">
                  <c:v>94.838554382324205</c:v>
                </c:pt>
                <c:pt idx="3147">
                  <c:v>94.825233459472599</c:v>
                </c:pt>
                <c:pt idx="3148">
                  <c:v>94.805198669433494</c:v>
                </c:pt>
                <c:pt idx="3149">
                  <c:v>94.7777099609375</c:v>
                </c:pt>
                <c:pt idx="3150">
                  <c:v>94.770286560058494</c:v>
                </c:pt>
                <c:pt idx="3151">
                  <c:v>94.742698669433494</c:v>
                </c:pt>
                <c:pt idx="3152">
                  <c:v>94.733787536620994</c:v>
                </c:pt>
                <c:pt idx="3153">
                  <c:v>94.708023071289006</c:v>
                </c:pt>
                <c:pt idx="3154">
                  <c:v>94.74609375</c:v>
                </c:pt>
                <c:pt idx="3155">
                  <c:v>94.740661621093693</c:v>
                </c:pt>
                <c:pt idx="3156">
                  <c:v>94.762306213378906</c:v>
                </c:pt>
                <c:pt idx="3157">
                  <c:v>94.745414733886705</c:v>
                </c:pt>
                <c:pt idx="3158">
                  <c:v>94.718681335449205</c:v>
                </c:pt>
                <c:pt idx="3159">
                  <c:v>94.696769714355398</c:v>
                </c:pt>
                <c:pt idx="3160">
                  <c:v>94.668876647949205</c:v>
                </c:pt>
                <c:pt idx="3161">
                  <c:v>94.671539306640597</c:v>
                </c:pt>
                <c:pt idx="3162">
                  <c:v>94.653976440429602</c:v>
                </c:pt>
                <c:pt idx="3163">
                  <c:v>94.631790161132798</c:v>
                </c:pt>
                <c:pt idx="3164">
                  <c:v>94.615386962890597</c:v>
                </c:pt>
                <c:pt idx="3165">
                  <c:v>94.596084594726506</c:v>
                </c:pt>
                <c:pt idx="3166">
                  <c:v>94.569206237792898</c:v>
                </c:pt>
                <c:pt idx="3167">
                  <c:v>94.639884948730398</c:v>
                </c:pt>
                <c:pt idx="3168">
                  <c:v>94.648300170898395</c:v>
                </c:pt>
                <c:pt idx="3169">
                  <c:v>94.634239196777301</c:v>
                </c:pt>
                <c:pt idx="3170">
                  <c:v>94.643859863281193</c:v>
                </c:pt>
                <c:pt idx="3171">
                  <c:v>94.619735717773395</c:v>
                </c:pt>
                <c:pt idx="3172">
                  <c:v>94.597312927245994</c:v>
                </c:pt>
                <c:pt idx="3173">
                  <c:v>94.569114685058494</c:v>
                </c:pt>
                <c:pt idx="3174">
                  <c:v>94.542205810546804</c:v>
                </c:pt>
                <c:pt idx="3175">
                  <c:v>94.535377502441406</c:v>
                </c:pt>
                <c:pt idx="3176">
                  <c:v>94.521942138671804</c:v>
                </c:pt>
                <c:pt idx="3177">
                  <c:v>94.499099731445298</c:v>
                </c:pt>
                <c:pt idx="3178">
                  <c:v>94.537292480468693</c:v>
                </c:pt>
                <c:pt idx="3179">
                  <c:v>94.514106750488196</c:v>
                </c:pt>
                <c:pt idx="3180">
                  <c:v>94.511146545410099</c:v>
                </c:pt>
                <c:pt idx="3181">
                  <c:v>94.48583984375</c:v>
                </c:pt>
                <c:pt idx="3182">
                  <c:v>94.477088928222599</c:v>
                </c:pt>
                <c:pt idx="3183">
                  <c:v>94.458732604980398</c:v>
                </c:pt>
                <c:pt idx="3184">
                  <c:v>94.431396484375</c:v>
                </c:pt>
                <c:pt idx="3185">
                  <c:v>94.732200622558494</c:v>
                </c:pt>
                <c:pt idx="3186">
                  <c:v>94.744194030761705</c:v>
                </c:pt>
                <c:pt idx="3187">
                  <c:v>94.718635559082003</c:v>
                </c:pt>
                <c:pt idx="3188">
                  <c:v>94.689025878906193</c:v>
                </c:pt>
                <c:pt idx="3189">
                  <c:v>94.684104919433494</c:v>
                </c:pt>
                <c:pt idx="3190">
                  <c:v>94.661567687988196</c:v>
                </c:pt>
                <c:pt idx="3191">
                  <c:v>94.652915954589801</c:v>
                </c:pt>
                <c:pt idx="3192">
                  <c:v>94.637275695800696</c:v>
                </c:pt>
                <c:pt idx="3193">
                  <c:v>94.608299255370994</c:v>
                </c:pt>
                <c:pt idx="3194">
                  <c:v>94.586349487304602</c:v>
                </c:pt>
                <c:pt idx="3195">
                  <c:v>94.563690185546804</c:v>
                </c:pt>
                <c:pt idx="3196">
                  <c:v>94.535430908203097</c:v>
                </c:pt>
                <c:pt idx="3197">
                  <c:v>94.509178161620994</c:v>
                </c:pt>
                <c:pt idx="3198">
                  <c:v>94.489151000976506</c:v>
                </c:pt>
                <c:pt idx="3199">
                  <c:v>94.487380981445298</c:v>
                </c:pt>
                <c:pt idx="3200">
                  <c:v>94.458023071289006</c:v>
                </c:pt>
                <c:pt idx="3201">
                  <c:v>94.468399047851506</c:v>
                </c:pt>
                <c:pt idx="3202">
                  <c:v>94.468605041503906</c:v>
                </c:pt>
                <c:pt idx="3203">
                  <c:v>94.465873718261705</c:v>
                </c:pt>
                <c:pt idx="3204">
                  <c:v>94.438056945800696</c:v>
                </c:pt>
                <c:pt idx="3205">
                  <c:v>94.408767700195298</c:v>
                </c:pt>
                <c:pt idx="3206">
                  <c:v>94.480041503906193</c:v>
                </c:pt>
                <c:pt idx="3207">
                  <c:v>94.452568054199205</c:v>
                </c:pt>
                <c:pt idx="3208">
                  <c:v>94.423347473144503</c:v>
                </c:pt>
                <c:pt idx="3209">
                  <c:v>94.396560668945298</c:v>
                </c:pt>
                <c:pt idx="3210">
                  <c:v>94.374687194824205</c:v>
                </c:pt>
                <c:pt idx="3211">
                  <c:v>94.354339599609304</c:v>
                </c:pt>
                <c:pt idx="3212">
                  <c:v>94.387023925781193</c:v>
                </c:pt>
                <c:pt idx="3213">
                  <c:v>94.358337402343693</c:v>
                </c:pt>
                <c:pt idx="3214">
                  <c:v>94.375633239745994</c:v>
                </c:pt>
                <c:pt idx="3215">
                  <c:v>94.352233886718693</c:v>
                </c:pt>
                <c:pt idx="3216">
                  <c:v>94.377037048339801</c:v>
                </c:pt>
                <c:pt idx="3217">
                  <c:v>94.349220275878906</c:v>
                </c:pt>
                <c:pt idx="3218">
                  <c:v>94.343887329101506</c:v>
                </c:pt>
                <c:pt idx="3219">
                  <c:v>94.323402404785099</c:v>
                </c:pt>
                <c:pt idx="3220">
                  <c:v>94.295158386230398</c:v>
                </c:pt>
                <c:pt idx="3221">
                  <c:v>94.328887939453097</c:v>
                </c:pt>
                <c:pt idx="3222">
                  <c:v>94.304664611816406</c:v>
                </c:pt>
                <c:pt idx="3223">
                  <c:v>94.371147155761705</c:v>
                </c:pt>
                <c:pt idx="3224">
                  <c:v>94.542732238769503</c:v>
                </c:pt>
                <c:pt idx="3225">
                  <c:v>94.518524169921804</c:v>
                </c:pt>
                <c:pt idx="3226">
                  <c:v>94.506813049316406</c:v>
                </c:pt>
                <c:pt idx="3227">
                  <c:v>94.4788818359375</c:v>
                </c:pt>
                <c:pt idx="3228">
                  <c:v>94.450965881347599</c:v>
                </c:pt>
                <c:pt idx="3229">
                  <c:v>94.478256225585895</c:v>
                </c:pt>
                <c:pt idx="3230">
                  <c:v>94.473854064941406</c:v>
                </c:pt>
                <c:pt idx="3231">
                  <c:v>94.446853637695298</c:v>
                </c:pt>
                <c:pt idx="3232">
                  <c:v>94.417747497558494</c:v>
                </c:pt>
                <c:pt idx="3233">
                  <c:v>94.402412414550696</c:v>
                </c:pt>
                <c:pt idx="3234">
                  <c:v>94.402984619140597</c:v>
                </c:pt>
                <c:pt idx="3235">
                  <c:v>94.378791809082003</c:v>
                </c:pt>
                <c:pt idx="3236">
                  <c:v>94.494171142578097</c:v>
                </c:pt>
                <c:pt idx="3237">
                  <c:v>94.468780517578097</c:v>
                </c:pt>
                <c:pt idx="3238">
                  <c:v>94.461189270019503</c:v>
                </c:pt>
                <c:pt idx="3239">
                  <c:v>94.506202697753906</c:v>
                </c:pt>
                <c:pt idx="3240">
                  <c:v>94.502182006835895</c:v>
                </c:pt>
                <c:pt idx="3241">
                  <c:v>94.498420715332003</c:v>
                </c:pt>
                <c:pt idx="3242">
                  <c:v>94.470748901367102</c:v>
                </c:pt>
                <c:pt idx="3243">
                  <c:v>94.442878723144503</c:v>
                </c:pt>
                <c:pt idx="3244">
                  <c:v>94.426673889160099</c:v>
                </c:pt>
                <c:pt idx="3245">
                  <c:v>94.400955200195298</c:v>
                </c:pt>
                <c:pt idx="3246">
                  <c:v>94.5242919921875</c:v>
                </c:pt>
                <c:pt idx="3247">
                  <c:v>94.496429443359304</c:v>
                </c:pt>
                <c:pt idx="3248">
                  <c:v>94.468109130859304</c:v>
                </c:pt>
                <c:pt idx="3249">
                  <c:v>94.482627868652301</c:v>
                </c:pt>
                <c:pt idx="3250">
                  <c:v>94.454559326171804</c:v>
                </c:pt>
                <c:pt idx="3251">
                  <c:v>94.695564270019503</c:v>
                </c:pt>
                <c:pt idx="3252">
                  <c:v>95.012832641601506</c:v>
                </c:pt>
                <c:pt idx="3253">
                  <c:v>94.987327575683494</c:v>
                </c:pt>
                <c:pt idx="3254">
                  <c:v>94.960029602050696</c:v>
                </c:pt>
                <c:pt idx="3255">
                  <c:v>94.994850158691406</c:v>
                </c:pt>
                <c:pt idx="3256">
                  <c:v>94.965797424316406</c:v>
                </c:pt>
                <c:pt idx="3257">
                  <c:v>94.965621948242102</c:v>
                </c:pt>
                <c:pt idx="3258">
                  <c:v>94.947669982910099</c:v>
                </c:pt>
                <c:pt idx="3259">
                  <c:v>95.011680603027301</c:v>
                </c:pt>
                <c:pt idx="3260">
                  <c:v>94.984809875488196</c:v>
                </c:pt>
                <c:pt idx="3261">
                  <c:v>95.002388000488196</c:v>
                </c:pt>
                <c:pt idx="3262">
                  <c:v>94.978462219238196</c:v>
                </c:pt>
                <c:pt idx="3263">
                  <c:v>95.145576477050696</c:v>
                </c:pt>
                <c:pt idx="3264">
                  <c:v>95.13427734375</c:v>
                </c:pt>
                <c:pt idx="3265">
                  <c:v>95.107963562011705</c:v>
                </c:pt>
                <c:pt idx="3266">
                  <c:v>95.129058837890597</c:v>
                </c:pt>
                <c:pt idx="3267">
                  <c:v>95.100044250488196</c:v>
                </c:pt>
                <c:pt idx="3268">
                  <c:v>95.071273803710895</c:v>
                </c:pt>
                <c:pt idx="3269">
                  <c:v>95.045166015625</c:v>
                </c:pt>
                <c:pt idx="3270">
                  <c:v>95.072593688964801</c:v>
                </c:pt>
                <c:pt idx="3271">
                  <c:v>95.066482543945298</c:v>
                </c:pt>
                <c:pt idx="3272">
                  <c:v>95.040023803710895</c:v>
                </c:pt>
                <c:pt idx="3273">
                  <c:v>95.014518737792898</c:v>
                </c:pt>
                <c:pt idx="3274">
                  <c:v>94.987876892089801</c:v>
                </c:pt>
                <c:pt idx="3275">
                  <c:v>95.025115966796804</c:v>
                </c:pt>
                <c:pt idx="3276">
                  <c:v>95.006011962890597</c:v>
                </c:pt>
                <c:pt idx="3277">
                  <c:v>94.988128662109304</c:v>
                </c:pt>
                <c:pt idx="3278">
                  <c:v>94.995422363281193</c:v>
                </c:pt>
                <c:pt idx="3279">
                  <c:v>94.971183776855398</c:v>
                </c:pt>
                <c:pt idx="3280">
                  <c:v>94.953155517578097</c:v>
                </c:pt>
                <c:pt idx="3281">
                  <c:v>94.939933776855398</c:v>
                </c:pt>
                <c:pt idx="3282">
                  <c:v>94.916923522949205</c:v>
                </c:pt>
                <c:pt idx="3283">
                  <c:v>94.8963623046875</c:v>
                </c:pt>
                <c:pt idx="3284">
                  <c:v>94.868515014648395</c:v>
                </c:pt>
                <c:pt idx="3285">
                  <c:v>94.849800109863196</c:v>
                </c:pt>
                <c:pt idx="3286">
                  <c:v>94.822860717773395</c:v>
                </c:pt>
                <c:pt idx="3287">
                  <c:v>94.794303894042898</c:v>
                </c:pt>
                <c:pt idx="3288">
                  <c:v>94.782852172851506</c:v>
                </c:pt>
                <c:pt idx="3289">
                  <c:v>94.961647033691406</c:v>
                </c:pt>
                <c:pt idx="3290">
                  <c:v>94.933937072753906</c:v>
                </c:pt>
                <c:pt idx="3291">
                  <c:v>94.976608276367102</c:v>
                </c:pt>
                <c:pt idx="3292">
                  <c:v>94.947898864745994</c:v>
                </c:pt>
                <c:pt idx="3293">
                  <c:v>94.921051025390597</c:v>
                </c:pt>
                <c:pt idx="3294">
                  <c:v>94.909561157226506</c:v>
                </c:pt>
                <c:pt idx="3295">
                  <c:v>94.992691040039006</c:v>
                </c:pt>
                <c:pt idx="3296">
                  <c:v>94.964813232421804</c:v>
                </c:pt>
                <c:pt idx="3297">
                  <c:v>94.962081909179602</c:v>
                </c:pt>
                <c:pt idx="3298">
                  <c:v>95.067550659179602</c:v>
                </c:pt>
                <c:pt idx="3299">
                  <c:v>95.039573669433494</c:v>
                </c:pt>
                <c:pt idx="3300">
                  <c:v>95.023124694824205</c:v>
                </c:pt>
                <c:pt idx="3301">
                  <c:v>95.007362365722599</c:v>
                </c:pt>
                <c:pt idx="3302">
                  <c:v>95.005882263183494</c:v>
                </c:pt>
                <c:pt idx="3303">
                  <c:v>94.980545043945298</c:v>
                </c:pt>
                <c:pt idx="3304">
                  <c:v>94.953239440917898</c:v>
                </c:pt>
                <c:pt idx="3305">
                  <c:v>94.924911499023395</c:v>
                </c:pt>
                <c:pt idx="3306">
                  <c:v>94.934181213378906</c:v>
                </c:pt>
                <c:pt idx="3307">
                  <c:v>94.943435668945298</c:v>
                </c:pt>
                <c:pt idx="3308">
                  <c:v>94.918479919433494</c:v>
                </c:pt>
                <c:pt idx="3309">
                  <c:v>94.928184509277301</c:v>
                </c:pt>
                <c:pt idx="3310">
                  <c:v>94.9119873046875</c:v>
                </c:pt>
                <c:pt idx="3311">
                  <c:v>94.953598022460895</c:v>
                </c:pt>
                <c:pt idx="3312">
                  <c:v>94.946525573730398</c:v>
                </c:pt>
                <c:pt idx="3313">
                  <c:v>94.930404663085895</c:v>
                </c:pt>
                <c:pt idx="3314">
                  <c:v>94.902549743652301</c:v>
                </c:pt>
                <c:pt idx="3315">
                  <c:v>94.874237060546804</c:v>
                </c:pt>
                <c:pt idx="3316">
                  <c:v>94.846435546875</c:v>
                </c:pt>
                <c:pt idx="3317">
                  <c:v>94.831840515136705</c:v>
                </c:pt>
                <c:pt idx="3318">
                  <c:v>94.886863708495994</c:v>
                </c:pt>
                <c:pt idx="3319">
                  <c:v>94.895889282226506</c:v>
                </c:pt>
                <c:pt idx="3320">
                  <c:v>94.867416381835895</c:v>
                </c:pt>
                <c:pt idx="3321">
                  <c:v>94.870742797851506</c:v>
                </c:pt>
                <c:pt idx="3322">
                  <c:v>94.907943725585895</c:v>
                </c:pt>
                <c:pt idx="3323">
                  <c:v>94.879669189453097</c:v>
                </c:pt>
                <c:pt idx="3324">
                  <c:v>94.874099731445298</c:v>
                </c:pt>
                <c:pt idx="3325">
                  <c:v>94.875564575195298</c:v>
                </c:pt>
                <c:pt idx="3326">
                  <c:v>94.850967407226506</c:v>
                </c:pt>
                <c:pt idx="3327">
                  <c:v>94.868782043457003</c:v>
                </c:pt>
                <c:pt idx="3328">
                  <c:v>94.849769592285099</c:v>
                </c:pt>
                <c:pt idx="3329">
                  <c:v>94.826347351074205</c:v>
                </c:pt>
                <c:pt idx="3330">
                  <c:v>94.820762634277301</c:v>
                </c:pt>
                <c:pt idx="3331">
                  <c:v>94.901329040527301</c:v>
                </c:pt>
                <c:pt idx="3332">
                  <c:v>94.873092651367102</c:v>
                </c:pt>
                <c:pt idx="3333">
                  <c:v>94.847839355468693</c:v>
                </c:pt>
                <c:pt idx="3334">
                  <c:v>94.827354431152301</c:v>
                </c:pt>
                <c:pt idx="3335">
                  <c:v>94.799964904785099</c:v>
                </c:pt>
                <c:pt idx="3336">
                  <c:v>94.788223266601506</c:v>
                </c:pt>
                <c:pt idx="3337">
                  <c:v>94.762039184570298</c:v>
                </c:pt>
                <c:pt idx="3338">
                  <c:v>94.738464355468693</c:v>
                </c:pt>
                <c:pt idx="3339">
                  <c:v>94.718406677245994</c:v>
                </c:pt>
                <c:pt idx="3340">
                  <c:v>94.757095336914006</c:v>
                </c:pt>
                <c:pt idx="3341">
                  <c:v>94.8143310546875</c:v>
                </c:pt>
                <c:pt idx="3342">
                  <c:v>94.812797546386705</c:v>
                </c:pt>
                <c:pt idx="3343">
                  <c:v>94.815391540527301</c:v>
                </c:pt>
                <c:pt idx="3344">
                  <c:v>94.814437866210895</c:v>
                </c:pt>
                <c:pt idx="3345">
                  <c:v>94.786766052245994</c:v>
                </c:pt>
                <c:pt idx="3346">
                  <c:v>94.7657470703125</c:v>
                </c:pt>
                <c:pt idx="3347">
                  <c:v>94.752456665039006</c:v>
                </c:pt>
                <c:pt idx="3348">
                  <c:v>94.921882629394503</c:v>
                </c:pt>
                <c:pt idx="3349">
                  <c:v>94.896560668945298</c:v>
                </c:pt>
                <c:pt idx="3350">
                  <c:v>94.905014038085895</c:v>
                </c:pt>
                <c:pt idx="3351">
                  <c:v>94.905769348144503</c:v>
                </c:pt>
                <c:pt idx="3352">
                  <c:v>94.878662109375</c:v>
                </c:pt>
                <c:pt idx="3353">
                  <c:v>94.862533569335895</c:v>
                </c:pt>
                <c:pt idx="3354">
                  <c:v>94.835556030273395</c:v>
                </c:pt>
                <c:pt idx="3355">
                  <c:v>94.811828613281193</c:v>
                </c:pt>
                <c:pt idx="3356">
                  <c:v>94.783721923828097</c:v>
                </c:pt>
                <c:pt idx="3357">
                  <c:v>94.788391113281193</c:v>
                </c:pt>
                <c:pt idx="3358">
                  <c:v>94.893577575683494</c:v>
                </c:pt>
                <c:pt idx="3359">
                  <c:v>94.865615844726506</c:v>
                </c:pt>
                <c:pt idx="3360">
                  <c:v>94.846343994140597</c:v>
                </c:pt>
                <c:pt idx="3361">
                  <c:v>94.819671630859304</c:v>
                </c:pt>
                <c:pt idx="3362">
                  <c:v>94.831459045410099</c:v>
                </c:pt>
                <c:pt idx="3363">
                  <c:v>94.809249877929602</c:v>
                </c:pt>
                <c:pt idx="3364">
                  <c:v>94.797645568847599</c:v>
                </c:pt>
                <c:pt idx="3365">
                  <c:v>94.965751647949205</c:v>
                </c:pt>
                <c:pt idx="3366">
                  <c:v>94.995834350585895</c:v>
                </c:pt>
                <c:pt idx="3367">
                  <c:v>94.995246887207003</c:v>
                </c:pt>
                <c:pt idx="3368">
                  <c:v>94.975067138671804</c:v>
                </c:pt>
                <c:pt idx="3369">
                  <c:v>94.977737426757798</c:v>
                </c:pt>
                <c:pt idx="3370">
                  <c:v>95.057395935058494</c:v>
                </c:pt>
                <c:pt idx="3371">
                  <c:v>95.034576416015597</c:v>
                </c:pt>
                <c:pt idx="3372">
                  <c:v>95.066047668457003</c:v>
                </c:pt>
                <c:pt idx="3373">
                  <c:v>95.039710998535099</c:v>
                </c:pt>
                <c:pt idx="3374">
                  <c:v>95.116264343261705</c:v>
                </c:pt>
                <c:pt idx="3375">
                  <c:v>95.088897705078097</c:v>
                </c:pt>
                <c:pt idx="3376">
                  <c:v>95.069084167480398</c:v>
                </c:pt>
                <c:pt idx="3377">
                  <c:v>95.073661804199205</c:v>
                </c:pt>
                <c:pt idx="3378">
                  <c:v>95.045700073242102</c:v>
                </c:pt>
                <c:pt idx="3379">
                  <c:v>95.017677307128906</c:v>
                </c:pt>
                <c:pt idx="3380">
                  <c:v>95.076820373535099</c:v>
                </c:pt>
                <c:pt idx="3381">
                  <c:v>95.071861267089801</c:v>
                </c:pt>
                <c:pt idx="3382">
                  <c:v>95.052551269531193</c:v>
                </c:pt>
                <c:pt idx="3383">
                  <c:v>95.038024902343693</c:v>
                </c:pt>
                <c:pt idx="3384">
                  <c:v>95.012092590332003</c:v>
                </c:pt>
                <c:pt idx="3385">
                  <c:v>94.984146118164006</c:v>
                </c:pt>
                <c:pt idx="3386">
                  <c:v>94.959083557128906</c:v>
                </c:pt>
                <c:pt idx="3387">
                  <c:v>94.931137084960895</c:v>
                </c:pt>
                <c:pt idx="3388">
                  <c:v>94.923782348632798</c:v>
                </c:pt>
                <c:pt idx="3389">
                  <c:v>94.903343200683494</c:v>
                </c:pt>
                <c:pt idx="3390">
                  <c:v>94.883087158203097</c:v>
                </c:pt>
                <c:pt idx="3391">
                  <c:v>94.878028869628906</c:v>
                </c:pt>
                <c:pt idx="3392">
                  <c:v>94.905723571777301</c:v>
                </c:pt>
                <c:pt idx="3393">
                  <c:v>94.878067016601506</c:v>
                </c:pt>
                <c:pt idx="3394">
                  <c:v>94.959144592285099</c:v>
                </c:pt>
                <c:pt idx="3395">
                  <c:v>95.007797241210895</c:v>
                </c:pt>
                <c:pt idx="3396">
                  <c:v>94.980728149414006</c:v>
                </c:pt>
                <c:pt idx="3397">
                  <c:v>94.955070495605398</c:v>
                </c:pt>
                <c:pt idx="3398">
                  <c:v>94.995437622070298</c:v>
                </c:pt>
                <c:pt idx="3399">
                  <c:v>95.053398132324205</c:v>
                </c:pt>
                <c:pt idx="3400">
                  <c:v>95.025581359863196</c:v>
                </c:pt>
                <c:pt idx="3401">
                  <c:v>95.034118652343693</c:v>
                </c:pt>
                <c:pt idx="3402">
                  <c:v>95.044563293457003</c:v>
                </c:pt>
                <c:pt idx="3403">
                  <c:v>95.018043518066406</c:v>
                </c:pt>
                <c:pt idx="3404">
                  <c:v>94.991584777832003</c:v>
                </c:pt>
                <c:pt idx="3405">
                  <c:v>94.9771728515625</c:v>
                </c:pt>
                <c:pt idx="3406">
                  <c:v>94.950119018554602</c:v>
                </c:pt>
                <c:pt idx="3407">
                  <c:v>95.007080078125</c:v>
                </c:pt>
                <c:pt idx="3408">
                  <c:v>95.0181884765625</c:v>
                </c:pt>
                <c:pt idx="3409">
                  <c:v>95.009078979492102</c:v>
                </c:pt>
                <c:pt idx="3410">
                  <c:v>94.990516662597599</c:v>
                </c:pt>
                <c:pt idx="3411">
                  <c:v>94.976951599120994</c:v>
                </c:pt>
                <c:pt idx="3412">
                  <c:v>94.954071044921804</c:v>
                </c:pt>
                <c:pt idx="3413">
                  <c:v>94.982696533203097</c:v>
                </c:pt>
                <c:pt idx="3414">
                  <c:v>94.956970214843693</c:v>
                </c:pt>
                <c:pt idx="3415">
                  <c:v>94.934127807617102</c:v>
                </c:pt>
                <c:pt idx="3416">
                  <c:v>95.004745483398395</c:v>
                </c:pt>
                <c:pt idx="3417">
                  <c:v>94.978988647460895</c:v>
                </c:pt>
                <c:pt idx="3418">
                  <c:v>94.951446533203097</c:v>
                </c:pt>
                <c:pt idx="3419">
                  <c:v>94.933235168457003</c:v>
                </c:pt>
                <c:pt idx="3420">
                  <c:v>94.908645629882798</c:v>
                </c:pt>
                <c:pt idx="3421">
                  <c:v>95.0975341796875</c:v>
                </c:pt>
                <c:pt idx="3422">
                  <c:v>95.070022583007798</c:v>
                </c:pt>
                <c:pt idx="3423">
                  <c:v>95.045303344726506</c:v>
                </c:pt>
                <c:pt idx="3424">
                  <c:v>95.018104553222599</c:v>
                </c:pt>
                <c:pt idx="3425">
                  <c:v>95.180076599120994</c:v>
                </c:pt>
                <c:pt idx="3426">
                  <c:v>95.152702331542898</c:v>
                </c:pt>
                <c:pt idx="3427">
                  <c:v>95.281478881835895</c:v>
                </c:pt>
                <c:pt idx="3428">
                  <c:v>95.253776550292898</c:v>
                </c:pt>
                <c:pt idx="3429">
                  <c:v>95.227813720703097</c:v>
                </c:pt>
                <c:pt idx="3430">
                  <c:v>95.218452453613196</c:v>
                </c:pt>
                <c:pt idx="3431">
                  <c:v>95.191078186035099</c:v>
                </c:pt>
                <c:pt idx="3432">
                  <c:v>95.164276123046804</c:v>
                </c:pt>
                <c:pt idx="3433">
                  <c:v>95.19189453125</c:v>
                </c:pt>
                <c:pt idx="3434">
                  <c:v>95.197776794433494</c:v>
                </c:pt>
                <c:pt idx="3435">
                  <c:v>95.179626464843693</c:v>
                </c:pt>
                <c:pt idx="3436">
                  <c:v>95.245613098144503</c:v>
                </c:pt>
                <c:pt idx="3437">
                  <c:v>95.229553222656193</c:v>
                </c:pt>
                <c:pt idx="3438">
                  <c:v>95.211997985839801</c:v>
                </c:pt>
                <c:pt idx="3439">
                  <c:v>95.185165405273395</c:v>
                </c:pt>
                <c:pt idx="3440">
                  <c:v>95.165710449218693</c:v>
                </c:pt>
                <c:pt idx="3441">
                  <c:v>95.154167175292898</c:v>
                </c:pt>
                <c:pt idx="3442">
                  <c:v>95.140029907226506</c:v>
                </c:pt>
                <c:pt idx="3443">
                  <c:v>95.113311767578097</c:v>
                </c:pt>
                <c:pt idx="3444">
                  <c:v>95.117996215820298</c:v>
                </c:pt>
                <c:pt idx="3445">
                  <c:v>95.200302124023395</c:v>
                </c:pt>
                <c:pt idx="3446">
                  <c:v>95.267936706542898</c:v>
                </c:pt>
                <c:pt idx="3447">
                  <c:v>95.240928649902301</c:v>
                </c:pt>
                <c:pt idx="3448">
                  <c:v>95.240417480468693</c:v>
                </c:pt>
                <c:pt idx="3449">
                  <c:v>95.215476989745994</c:v>
                </c:pt>
                <c:pt idx="3450">
                  <c:v>95.195976257324205</c:v>
                </c:pt>
                <c:pt idx="3451">
                  <c:v>95.168510437011705</c:v>
                </c:pt>
                <c:pt idx="3452">
                  <c:v>95.219535827636705</c:v>
                </c:pt>
                <c:pt idx="3453">
                  <c:v>95.304542541503906</c:v>
                </c:pt>
                <c:pt idx="3454">
                  <c:v>95.288665771484304</c:v>
                </c:pt>
                <c:pt idx="3455">
                  <c:v>95.310852050781193</c:v>
                </c:pt>
                <c:pt idx="3456">
                  <c:v>95.292594909667898</c:v>
                </c:pt>
                <c:pt idx="3457">
                  <c:v>95.287254333495994</c:v>
                </c:pt>
                <c:pt idx="3458">
                  <c:v>95.264373779296804</c:v>
                </c:pt>
                <c:pt idx="3459">
                  <c:v>95.241119384765597</c:v>
                </c:pt>
                <c:pt idx="3460">
                  <c:v>95.215057373046804</c:v>
                </c:pt>
                <c:pt idx="3461">
                  <c:v>95.218711853027301</c:v>
                </c:pt>
                <c:pt idx="3462">
                  <c:v>95.225006103515597</c:v>
                </c:pt>
                <c:pt idx="3463">
                  <c:v>95.211822509765597</c:v>
                </c:pt>
                <c:pt idx="3464">
                  <c:v>95.184776306152301</c:v>
                </c:pt>
                <c:pt idx="3465">
                  <c:v>95.157470703125</c:v>
                </c:pt>
                <c:pt idx="3466">
                  <c:v>95.176353454589801</c:v>
                </c:pt>
                <c:pt idx="3467">
                  <c:v>95.182899475097599</c:v>
                </c:pt>
                <c:pt idx="3468">
                  <c:v>95.260543823242102</c:v>
                </c:pt>
                <c:pt idx="3469">
                  <c:v>95.345016479492102</c:v>
                </c:pt>
                <c:pt idx="3470">
                  <c:v>95.321952819824205</c:v>
                </c:pt>
                <c:pt idx="3471">
                  <c:v>95.295516967773395</c:v>
                </c:pt>
                <c:pt idx="3472">
                  <c:v>95.271209716796804</c:v>
                </c:pt>
                <c:pt idx="3473">
                  <c:v>95.292839050292898</c:v>
                </c:pt>
                <c:pt idx="3474">
                  <c:v>95.291786193847599</c:v>
                </c:pt>
                <c:pt idx="3475">
                  <c:v>95.267585754394503</c:v>
                </c:pt>
                <c:pt idx="3476">
                  <c:v>95.251609802245994</c:v>
                </c:pt>
                <c:pt idx="3477">
                  <c:v>95.269271850585895</c:v>
                </c:pt>
                <c:pt idx="3478">
                  <c:v>95.242790222167898</c:v>
                </c:pt>
                <c:pt idx="3479">
                  <c:v>95.220718383789006</c:v>
                </c:pt>
                <c:pt idx="3480">
                  <c:v>95.261665344238196</c:v>
                </c:pt>
                <c:pt idx="3481">
                  <c:v>95.271728515625</c:v>
                </c:pt>
                <c:pt idx="3482">
                  <c:v>95.246650695800696</c:v>
                </c:pt>
                <c:pt idx="3483">
                  <c:v>95.266258239745994</c:v>
                </c:pt>
                <c:pt idx="3484">
                  <c:v>95.247619628906193</c:v>
                </c:pt>
                <c:pt idx="3485">
                  <c:v>95.232292175292898</c:v>
                </c:pt>
                <c:pt idx="3486">
                  <c:v>95.209068298339801</c:v>
                </c:pt>
                <c:pt idx="3487">
                  <c:v>95.187850952148395</c:v>
                </c:pt>
                <c:pt idx="3488">
                  <c:v>95.169853210449205</c:v>
                </c:pt>
                <c:pt idx="3489">
                  <c:v>95.151794433593693</c:v>
                </c:pt>
                <c:pt idx="3490">
                  <c:v>95.127571105957003</c:v>
                </c:pt>
                <c:pt idx="3491">
                  <c:v>95.103942871093693</c:v>
                </c:pt>
                <c:pt idx="3492">
                  <c:v>95.112709045410099</c:v>
                </c:pt>
                <c:pt idx="3493">
                  <c:v>95.250740051269503</c:v>
                </c:pt>
                <c:pt idx="3494">
                  <c:v>95.223716735839801</c:v>
                </c:pt>
                <c:pt idx="3495">
                  <c:v>95.208679199218693</c:v>
                </c:pt>
                <c:pt idx="3496">
                  <c:v>95.234153747558494</c:v>
                </c:pt>
                <c:pt idx="3497">
                  <c:v>95.207939147949205</c:v>
                </c:pt>
                <c:pt idx="3498">
                  <c:v>95.315010070800696</c:v>
                </c:pt>
                <c:pt idx="3499">
                  <c:v>95.2955322265625</c:v>
                </c:pt>
                <c:pt idx="3500">
                  <c:v>95.340637207031193</c:v>
                </c:pt>
                <c:pt idx="3501">
                  <c:v>95.336700439453097</c:v>
                </c:pt>
                <c:pt idx="3502">
                  <c:v>95.368400573730398</c:v>
                </c:pt>
                <c:pt idx="3503">
                  <c:v>95.3536376953125</c:v>
                </c:pt>
                <c:pt idx="3504">
                  <c:v>95.32666015625</c:v>
                </c:pt>
                <c:pt idx="3505">
                  <c:v>95.351791381835895</c:v>
                </c:pt>
                <c:pt idx="3506">
                  <c:v>95.378845214843693</c:v>
                </c:pt>
                <c:pt idx="3507">
                  <c:v>95.734794616699205</c:v>
                </c:pt>
                <c:pt idx="3508">
                  <c:v>95.722450256347599</c:v>
                </c:pt>
                <c:pt idx="3509">
                  <c:v>95.706756591796804</c:v>
                </c:pt>
                <c:pt idx="3510">
                  <c:v>95.681999206542898</c:v>
                </c:pt>
                <c:pt idx="3511">
                  <c:v>95.657684326171804</c:v>
                </c:pt>
                <c:pt idx="3512">
                  <c:v>95.631828308105398</c:v>
                </c:pt>
                <c:pt idx="3513">
                  <c:v>95.734992980957003</c:v>
                </c:pt>
                <c:pt idx="3514">
                  <c:v>95.708580017089801</c:v>
                </c:pt>
                <c:pt idx="3515">
                  <c:v>95.685760498046804</c:v>
                </c:pt>
                <c:pt idx="3516">
                  <c:v>95.670036315917898</c:v>
                </c:pt>
                <c:pt idx="3517">
                  <c:v>95.699066162109304</c:v>
                </c:pt>
                <c:pt idx="3518">
                  <c:v>95.685646057128906</c:v>
                </c:pt>
                <c:pt idx="3519">
                  <c:v>95.724479675292898</c:v>
                </c:pt>
                <c:pt idx="3520">
                  <c:v>95.718315124511705</c:v>
                </c:pt>
                <c:pt idx="3521">
                  <c:v>95.692169189453097</c:v>
                </c:pt>
                <c:pt idx="3522">
                  <c:v>95.673690795898395</c:v>
                </c:pt>
                <c:pt idx="3523">
                  <c:v>95.649505615234304</c:v>
                </c:pt>
                <c:pt idx="3524">
                  <c:v>95.644279479980398</c:v>
                </c:pt>
                <c:pt idx="3525">
                  <c:v>95.631660461425696</c:v>
                </c:pt>
                <c:pt idx="3526">
                  <c:v>95.652069091796804</c:v>
                </c:pt>
                <c:pt idx="3527">
                  <c:v>95.6273193359375</c:v>
                </c:pt>
                <c:pt idx="3528">
                  <c:v>95.637435913085895</c:v>
                </c:pt>
                <c:pt idx="3529">
                  <c:v>95.703048706054602</c:v>
                </c:pt>
                <c:pt idx="3530">
                  <c:v>95.680122375488196</c:v>
                </c:pt>
                <c:pt idx="3531">
                  <c:v>95.664466857910099</c:v>
                </c:pt>
                <c:pt idx="3532">
                  <c:v>95.64013671875</c:v>
                </c:pt>
                <c:pt idx="3533">
                  <c:v>95.622344970703097</c:v>
                </c:pt>
                <c:pt idx="3534">
                  <c:v>95.617919921875</c:v>
                </c:pt>
                <c:pt idx="3535">
                  <c:v>95.593994140625</c:v>
                </c:pt>
                <c:pt idx="3536">
                  <c:v>95.570167541503906</c:v>
                </c:pt>
                <c:pt idx="3537">
                  <c:v>95.543296813964801</c:v>
                </c:pt>
                <c:pt idx="3538">
                  <c:v>95.536697387695298</c:v>
                </c:pt>
                <c:pt idx="3539">
                  <c:v>95.536338806152301</c:v>
                </c:pt>
                <c:pt idx="3540">
                  <c:v>95.510826110839801</c:v>
                </c:pt>
                <c:pt idx="3541">
                  <c:v>95.547874450683494</c:v>
                </c:pt>
                <c:pt idx="3542">
                  <c:v>95.584327697753906</c:v>
                </c:pt>
                <c:pt idx="3543">
                  <c:v>95.575462341308494</c:v>
                </c:pt>
                <c:pt idx="3544">
                  <c:v>95.557922363281193</c:v>
                </c:pt>
                <c:pt idx="3545">
                  <c:v>95.533454895019503</c:v>
                </c:pt>
                <c:pt idx="3546">
                  <c:v>95.552551269531193</c:v>
                </c:pt>
                <c:pt idx="3547">
                  <c:v>95.662918090820298</c:v>
                </c:pt>
                <c:pt idx="3548">
                  <c:v>95.641067504882798</c:v>
                </c:pt>
                <c:pt idx="3549">
                  <c:v>95.661445617675696</c:v>
                </c:pt>
                <c:pt idx="3550">
                  <c:v>95.810295104980398</c:v>
                </c:pt>
                <c:pt idx="3551">
                  <c:v>95.78369140625</c:v>
                </c:pt>
                <c:pt idx="3552">
                  <c:v>95.762977600097599</c:v>
                </c:pt>
                <c:pt idx="3553">
                  <c:v>95.739730834960895</c:v>
                </c:pt>
                <c:pt idx="3554">
                  <c:v>95.730682373046804</c:v>
                </c:pt>
                <c:pt idx="3555">
                  <c:v>95.754043579101506</c:v>
                </c:pt>
                <c:pt idx="3556">
                  <c:v>95.746902465820298</c:v>
                </c:pt>
                <c:pt idx="3557">
                  <c:v>95.745880126953097</c:v>
                </c:pt>
                <c:pt idx="3558">
                  <c:v>95.723258972167898</c:v>
                </c:pt>
                <c:pt idx="3559">
                  <c:v>95.697326660156193</c:v>
                </c:pt>
                <c:pt idx="3560">
                  <c:v>95.675140380859304</c:v>
                </c:pt>
                <c:pt idx="3561">
                  <c:v>95.663513183593693</c:v>
                </c:pt>
                <c:pt idx="3562">
                  <c:v>95.644973754882798</c:v>
                </c:pt>
                <c:pt idx="3563">
                  <c:v>95.646278381347599</c:v>
                </c:pt>
                <c:pt idx="3564">
                  <c:v>95.633255004882798</c:v>
                </c:pt>
                <c:pt idx="3565">
                  <c:v>95.608543395995994</c:v>
                </c:pt>
                <c:pt idx="3566">
                  <c:v>95.600028991699205</c:v>
                </c:pt>
                <c:pt idx="3567">
                  <c:v>95.588768005370994</c:v>
                </c:pt>
                <c:pt idx="3568">
                  <c:v>95.585762023925696</c:v>
                </c:pt>
                <c:pt idx="3569">
                  <c:v>95.562828063964801</c:v>
                </c:pt>
                <c:pt idx="3570">
                  <c:v>95.544921875</c:v>
                </c:pt>
                <c:pt idx="3571">
                  <c:v>95.548171997070298</c:v>
                </c:pt>
                <c:pt idx="3572">
                  <c:v>95.620712280273395</c:v>
                </c:pt>
                <c:pt idx="3573">
                  <c:v>95.716957092285099</c:v>
                </c:pt>
                <c:pt idx="3574">
                  <c:v>96.057670593261705</c:v>
                </c:pt>
                <c:pt idx="3575">
                  <c:v>96.032783508300696</c:v>
                </c:pt>
                <c:pt idx="3576">
                  <c:v>96.024482727050696</c:v>
                </c:pt>
                <c:pt idx="3577">
                  <c:v>95.999237060546804</c:v>
                </c:pt>
                <c:pt idx="3578">
                  <c:v>95.981018066406193</c:v>
                </c:pt>
                <c:pt idx="3579">
                  <c:v>95.959693908691406</c:v>
                </c:pt>
                <c:pt idx="3580">
                  <c:v>95.941795349120994</c:v>
                </c:pt>
                <c:pt idx="3581">
                  <c:v>95.923133850097599</c:v>
                </c:pt>
                <c:pt idx="3582">
                  <c:v>95.929878234863196</c:v>
                </c:pt>
                <c:pt idx="3583">
                  <c:v>95.904403686523395</c:v>
                </c:pt>
                <c:pt idx="3584">
                  <c:v>95.941757202148395</c:v>
                </c:pt>
                <c:pt idx="3585">
                  <c:v>95.953521728515597</c:v>
                </c:pt>
                <c:pt idx="3586">
                  <c:v>95.941131591796804</c:v>
                </c:pt>
                <c:pt idx="3587">
                  <c:v>95.929924011230398</c:v>
                </c:pt>
                <c:pt idx="3588">
                  <c:v>95.918716430664006</c:v>
                </c:pt>
                <c:pt idx="3589">
                  <c:v>95.89208984375</c:v>
                </c:pt>
                <c:pt idx="3590">
                  <c:v>95.879219055175696</c:v>
                </c:pt>
                <c:pt idx="3591">
                  <c:v>95.892684936523395</c:v>
                </c:pt>
                <c:pt idx="3592">
                  <c:v>95.883956909179602</c:v>
                </c:pt>
                <c:pt idx="3593">
                  <c:v>95.866378784179602</c:v>
                </c:pt>
                <c:pt idx="3594">
                  <c:v>95.844535827636705</c:v>
                </c:pt>
                <c:pt idx="3595">
                  <c:v>95.837097167968693</c:v>
                </c:pt>
                <c:pt idx="3596">
                  <c:v>95.855278015136705</c:v>
                </c:pt>
                <c:pt idx="3597">
                  <c:v>95.8309326171875</c:v>
                </c:pt>
                <c:pt idx="3598">
                  <c:v>95.898048400878906</c:v>
                </c:pt>
                <c:pt idx="3599">
                  <c:v>95.886497497558494</c:v>
                </c:pt>
                <c:pt idx="3600">
                  <c:v>95.907264709472599</c:v>
                </c:pt>
                <c:pt idx="3601">
                  <c:v>95.906387329101506</c:v>
                </c:pt>
                <c:pt idx="3602">
                  <c:v>95.922935485839801</c:v>
                </c:pt>
                <c:pt idx="3603">
                  <c:v>95.905578613281193</c:v>
                </c:pt>
                <c:pt idx="3604">
                  <c:v>95.984924316406193</c:v>
                </c:pt>
                <c:pt idx="3605">
                  <c:v>95.974327087402301</c:v>
                </c:pt>
                <c:pt idx="3606">
                  <c:v>95.955795288085895</c:v>
                </c:pt>
                <c:pt idx="3607">
                  <c:v>95.929458618164006</c:v>
                </c:pt>
                <c:pt idx="3608">
                  <c:v>95.952621459960895</c:v>
                </c:pt>
                <c:pt idx="3609">
                  <c:v>95.932418823242102</c:v>
                </c:pt>
                <c:pt idx="3610">
                  <c:v>95.990470886230398</c:v>
                </c:pt>
                <c:pt idx="3611">
                  <c:v>95.980026245117102</c:v>
                </c:pt>
                <c:pt idx="3612">
                  <c:v>95.986595153808494</c:v>
                </c:pt>
                <c:pt idx="3613">
                  <c:v>95.962394714355398</c:v>
                </c:pt>
                <c:pt idx="3614">
                  <c:v>95.964530944824205</c:v>
                </c:pt>
                <c:pt idx="3615">
                  <c:v>95.943016052245994</c:v>
                </c:pt>
                <c:pt idx="3616">
                  <c:v>95.919151306152301</c:v>
                </c:pt>
                <c:pt idx="3617">
                  <c:v>95.893142700195298</c:v>
                </c:pt>
                <c:pt idx="3618">
                  <c:v>95.868820190429602</c:v>
                </c:pt>
                <c:pt idx="3619">
                  <c:v>95.855201721191406</c:v>
                </c:pt>
                <c:pt idx="3620">
                  <c:v>95.836685180664006</c:v>
                </c:pt>
                <c:pt idx="3621">
                  <c:v>95.822135925292898</c:v>
                </c:pt>
                <c:pt idx="3622">
                  <c:v>95.795799255370994</c:v>
                </c:pt>
                <c:pt idx="3623">
                  <c:v>95.800598144531193</c:v>
                </c:pt>
                <c:pt idx="3624">
                  <c:v>95.781158447265597</c:v>
                </c:pt>
                <c:pt idx="3625">
                  <c:v>95.761772155761705</c:v>
                </c:pt>
                <c:pt idx="3626">
                  <c:v>95.736610412597599</c:v>
                </c:pt>
                <c:pt idx="3627">
                  <c:v>95.710700988769503</c:v>
                </c:pt>
                <c:pt idx="3628">
                  <c:v>95.701629638671804</c:v>
                </c:pt>
                <c:pt idx="3629">
                  <c:v>95.727867126464801</c:v>
                </c:pt>
                <c:pt idx="3630">
                  <c:v>95.702041625976506</c:v>
                </c:pt>
                <c:pt idx="3631">
                  <c:v>95.725250244140597</c:v>
                </c:pt>
                <c:pt idx="3632">
                  <c:v>95.719665527343693</c:v>
                </c:pt>
                <c:pt idx="3633">
                  <c:v>95.738151550292898</c:v>
                </c:pt>
                <c:pt idx="3634">
                  <c:v>95.759788513183494</c:v>
                </c:pt>
                <c:pt idx="3635">
                  <c:v>95.781158447265597</c:v>
                </c:pt>
                <c:pt idx="3636">
                  <c:v>95.767005920410099</c:v>
                </c:pt>
                <c:pt idx="3637">
                  <c:v>95.807785034179602</c:v>
                </c:pt>
                <c:pt idx="3638">
                  <c:v>95.787544250488196</c:v>
                </c:pt>
                <c:pt idx="3639">
                  <c:v>95.766647338867102</c:v>
                </c:pt>
                <c:pt idx="3640">
                  <c:v>95.752189636230398</c:v>
                </c:pt>
                <c:pt idx="3641">
                  <c:v>95.726150512695298</c:v>
                </c:pt>
                <c:pt idx="3642">
                  <c:v>95.721565246582003</c:v>
                </c:pt>
                <c:pt idx="3643">
                  <c:v>95.709152221679602</c:v>
                </c:pt>
                <c:pt idx="3644">
                  <c:v>95.727409362792898</c:v>
                </c:pt>
                <c:pt idx="3645">
                  <c:v>96.098670959472599</c:v>
                </c:pt>
                <c:pt idx="3646">
                  <c:v>96.073600769042898</c:v>
                </c:pt>
                <c:pt idx="3647">
                  <c:v>96.300697326660099</c:v>
                </c:pt>
                <c:pt idx="3648">
                  <c:v>96.343101501464801</c:v>
                </c:pt>
                <c:pt idx="3649">
                  <c:v>96.370285034179602</c:v>
                </c:pt>
                <c:pt idx="3650">
                  <c:v>96.672782897949205</c:v>
                </c:pt>
                <c:pt idx="3651">
                  <c:v>96.663162231445298</c:v>
                </c:pt>
                <c:pt idx="3652">
                  <c:v>96.669258117675696</c:v>
                </c:pt>
                <c:pt idx="3653">
                  <c:v>96.730697631835895</c:v>
                </c:pt>
                <c:pt idx="3654">
                  <c:v>96.708251953125</c:v>
                </c:pt>
                <c:pt idx="3655">
                  <c:v>97.029563903808494</c:v>
                </c:pt>
                <c:pt idx="3656">
                  <c:v>97.007789611816406</c:v>
                </c:pt>
                <c:pt idx="3657">
                  <c:v>97.016494750976506</c:v>
                </c:pt>
                <c:pt idx="3658">
                  <c:v>97.052963256835895</c:v>
                </c:pt>
                <c:pt idx="3659">
                  <c:v>97.097976684570298</c:v>
                </c:pt>
                <c:pt idx="3660">
                  <c:v>97.075981140136705</c:v>
                </c:pt>
                <c:pt idx="3661">
                  <c:v>97.079963684082003</c:v>
                </c:pt>
                <c:pt idx="3662">
                  <c:v>97.069290161132798</c:v>
                </c:pt>
                <c:pt idx="3663">
                  <c:v>97.044029235839801</c:v>
                </c:pt>
                <c:pt idx="3664">
                  <c:v>97.024406433105398</c:v>
                </c:pt>
                <c:pt idx="3665">
                  <c:v>96.999794006347599</c:v>
                </c:pt>
                <c:pt idx="3666">
                  <c:v>96.976799011230398</c:v>
                </c:pt>
                <c:pt idx="3667">
                  <c:v>96.962104797363196</c:v>
                </c:pt>
                <c:pt idx="3668">
                  <c:v>96.936477661132798</c:v>
                </c:pt>
                <c:pt idx="3669">
                  <c:v>96.913665771484304</c:v>
                </c:pt>
                <c:pt idx="3670">
                  <c:v>96.929893493652301</c:v>
                </c:pt>
                <c:pt idx="3671">
                  <c:v>96.904655456542898</c:v>
                </c:pt>
                <c:pt idx="3672">
                  <c:v>96.908699035644503</c:v>
                </c:pt>
                <c:pt idx="3673">
                  <c:v>96.916595458984304</c:v>
                </c:pt>
                <c:pt idx="3674">
                  <c:v>96.899574279785099</c:v>
                </c:pt>
                <c:pt idx="3675">
                  <c:v>96.878448486328097</c:v>
                </c:pt>
                <c:pt idx="3676">
                  <c:v>96.856880187988196</c:v>
                </c:pt>
                <c:pt idx="3677">
                  <c:v>96.835700988769503</c:v>
                </c:pt>
                <c:pt idx="3678">
                  <c:v>96.809501647949205</c:v>
                </c:pt>
                <c:pt idx="3679">
                  <c:v>96.794288635253906</c:v>
                </c:pt>
                <c:pt idx="3680">
                  <c:v>96.773635864257798</c:v>
                </c:pt>
                <c:pt idx="3681">
                  <c:v>96.785217285156193</c:v>
                </c:pt>
                <c:pt idx="3682">
                  <c:v>96.787620544433494</c:v>
                </c:pt>
                <c:pt idx="3683">
                  <c:v>96.772109985351506</c:v>
                </c:pt>
                <c:pt idx="3684">
                  <c:v>96.746124267578097</c:v>
                </c:pt>
                <c:pt idx="3685">
                  <c:v>96.728118896484304</c:v>
                </c:pt>
                <c:pt idx="3686">
                  <c:v>96.702880859375</c:v>
                </c:pt>
                <c:pt idx="3687">
                  <c:v>96.951362609863196</c:v>
                </c:pt>
                <c:pt idx="3688">
                  <c:v>96.971549987792898</c:v>
                </c:pt>
                <c:pt idx="3689">
                  <c:v>96.950759887695298</c:v>
                </c:pt>
                <c:pt idx="3690">
                  <c:v>96.925033569335895</c:v>
                </c:pt>
                <c:pt idx="3691">
                  <c:v>96.9007568359375</c:v>
                </c:pt>
                <c:pt idx="3692">
                  <c:v>96.994361877441406</c:v>
                </c:pt>
                <c:pt idx="3693">
                  <c:v>97.021621704101506</c:v>
                </c:pt>
                <c:pt idx="3694">
                  <c:v>96.995475769042898</c:v>
                </c:pt>
                <c:pt idx="3695">
                  <c:v>96.978347778320298</c:v>
                </c:pt>
                <c:pt idx="3696">
                  <c:v>96.954124450683494</c:v>
                </c:pt>
                <c:pt idx="3697">
                  <c:v>96.931716918945298</c:v>
                </c:pt>
                <c:pt idx="3698">
                  <c:v>96.907318115234304</c:v>
                </c:pt>
                <c:pt idx="3699">
                  <c:v>96.897392272949205</c:v>
                </c:pt>
                <c:pt idx="3700">
                  <c:v>96.871513366699205</c:v>
                </c:pt>
                <c:pt idx="3701">
                  <c:v>96.866310119628906</c:v>
                </c:pt>
                <c:pt idx="3702">
                  <c:v>96.840225219726506</c:v>
                </c:pt>
                <c:pt idx="3703">
                  <c:v>96.814163208007798</c:v>
                </c:pt>
                <c:pt idx="3704">
                  <c:v>96.807388305664006</c:v>
                </c:pt>
                <c:pt idx="3705">
                  <c:v>96.826896667480398</c:v>
                </c:pt>
                <c:pt idx="3706">
                  <c:v>96.925743103027301</c:v>
                </c:pt>
                <c:pt idx="3707">
                  <c:v>96.914894104003906</c:v>
                </c:pt>
                <c:pt idx="3708">
                  <c:v>97.073524475097599</c:v>
                </c:pt>
                <c:pt idx="3709">
                  <c:v>97.084678649902301</c:v>
                </c:pt>
                <c:pt idx="3710">
                  <c:v>97.061225891113196</c:v>
                </c:pt>
                <c:pt idx="3711">
                  <c:v>97.049934387207003</c:v>
                </c:pt>
                <c:pt idx="3712">
                  <c:v>97.033897399902301</c:v>
                </c:pt>
                <c:pt idx="3713">
                  <c:v>97.018173217773395</c:v>
                </c:pt>
                <c:pt idx="3714">
                  <c:v>97.043922424316406</c:v>
                </c:pt>
                <c:pt idx="3715">
                  <c:v>97.042404174804602</c:v>
                </c:pt>
                <c:pt idx="3716">
                  <c:v>97.017204284667898</c:v>
                </c:pt>
                <c:pt idx="3717">
                  <c:v>96.992012023925696</c:v>
                </c:pt>
                <c:pt idx="3718">
                  <c:v>96.969871520995994</c:v>
                </c:pt>
                <c:pt idx="3719">
                  <c:v>97.049514770507798</c:v>
                </c:pt>
                <c:pt idx="3720">
                  <c:v>97.024993896484304</c:v>
                </c:pt>
                <c:pt idx="3721">
                  <c:v>97.003379821777301</c:v>
                </c:pt>
                <c:pt idx="3722">
                  <c:v>97.017738342285099</c:v>
                </c:pt>
                <c:pt idx="3723">
                  <c:v>96.997962951660099</c:v>
                </c:pt>
                <c:pt idx="3724">
                  <c:v>97.004699707031193</c:v>
                </c:pt>
                <c:pt idx="3725">
                  <c:v>96.981277465820298</c:v>
                </c:pt>
                <c:pt idx="3726">
                  <c:v>96.977523803710895</c:v>
                </c:pt>
                <c:pt idx="3727">
                  <c:v>96.960670471191406</c:v>
                </c:pt>
                <c:pt idx="3728">
                  <c:v>96.947311401367102</c:v>
                </c:pt>
                <c:pt idx="3729">
                  <c:v>96.921623229980398</c:v>
                </c:pt>
                <c:pt idx="3730">
                  <c:v>96.895812988281193</c:v>
                </c:pt>
                <c:pt idx="3731">
                  <c:v>96.879821777343693</c:v>
                </c:pt>
                <c:pt idx="3732">
                  <c:v>96.863777160644503</c:v>
                </c:pt>
                <c:pt idx="3733">
                  <c:v>96.837905883789006</c:v>
                </c:pt>
                <c:pt idx="3734">
                  <c:v>96.815071105957003</c:v>
                </c:pt>
                <c:pt idx="3735">
                  <c:v>96.789505004882798</c:v>
                </c:pt>
                <c:pt idx="3736">
                  <c:v>96.768913269042898</c:v>
                </c:pt>
                <c:pt idx="3737">
                  <c:v>97.007133483886705</c:v>
                </c:pt>
                <c:pt idx="3738">
                  <c:v>96.9844970703125</c:v>
                </c:pt>
                <c:pt idx="3739">
                  <c:v>97.014869689941406</c:v>
                </c:pt>
                <c:pt idx="3740">
                  <c:v>97.028572082519503</c:v>
                </c:pt>
                <c:pt idx="3741">
                  <c:v>97.003196716308494</c:v>
                </c:pt>
                <c:pt idx="3742">
                  <c:v>96.977455139160099</c:v>
                </c:pt>
                <c:pt idx="3743">
                  <c:v>96.960891723632798</c:v>
                </c:pt>
                <c:pt idx="3744">
                  <c:v>96.975868225097599</c:v>
                </c:pt>
                <c:pt idx="3745">
                  <c:v>97.071968078613196</c:v>
                </c:pt>
                <c:pt idx="3746">
                  <c:v>97.053199768066406</c:v>
                </c:pt>
                <c:pt idx="3747">
                  <c:v>97.027557373046804</c:v>
                </c:pt>
                <c:pt idx="3748">
                  <c:v>97.123321533203097</c:v>
                </c:pt>
                <c:pt idx="3749">
                  <c:v>97.184524536132798</c:v>
                </c:pt>
                <c:pt idx="3750">
                  <c:v>97.164382934570298</c:v>
                </c:pt>
                <c:pt idx="3751">
                  <c:v>97.139045715332003</c:v>
                </c:pt>
                <c:pt idx="3752">
                  <c:v>97.146202087402301</c:v>
                </c:pt>
                <c:pt idx="3753">
                  <c:v>97.141632080078097</c:v>
                </c:pt>
                <c:pt idx="3754">
                  <c:v>97.161155700683494</c:v>
                </c:pt>
                <c:pt idx="3755">
                  <c:v>97.201202392578097</c:v>
                </c:pt>
                <c:pt idx="3756">
                  <c:v>97.223892211914006</c:v>
                </c:pt>
                <c:pt idx="3757">
                  <c:v>97.214637756347599</c:v>
                </c:pt>
                <c:pt idx="3758">
                  <c:v>97.189567565917898</c:v>
                </c:pt>
                <c:pt idx="3759">
                  <c:v>97.165824890136705</c:v>
                </c:pt>
                <c:pt idx="3760">
                  <c:v>97.161361694335895</c:v>
                </c:pt>
                <c:pt idx="3761">
                  <c:v>97.218254089355398</c:v>
                </c:pt>
                <c:pt idx="3762">
                  <c:v>97.193031311035099</c:v>
                </c:pt>
                <c:pt idx="3763">
                  <c:v>97.171188354492102</c:v>
                </c:pt>
                <c:pt idx="3764">
                  <c:v>97.14697265625</c:v>
                </c:pt>
                <c:pt idx="3765">
                  <c:v>97.1214599609375</c:v>
                </c:pt>
                <c:pt idx="3766">
                  <c:v>97.099105834960895</c:v>
                </c:pt>
                <c:pt idx="3767">
                  <c:v>97.114425659179602</c:v>
                </c:pt>
                <c:pt idx="3768">
                  <c:v>97.088844299316406</c:v>
                </c:pt>
                <c:pt idx="3769">
                  <c:v>97.214820861816406</c:v>
                </c:pt>
                <c:pt idx="3770">
                  <c:v>97.235031127929602</c:v>
                </c:pt>
                <c:pt idx="3771">
                  <c:v>97.218376159667898</c:v>
                </c:pt>
                <c:pt idx="3772">
                  <c:v>97.261054992675696</c:v>
                </c:pt>
                <c:pt idx="3773">
                  <c:v>97.237312316894503</c:v>
                </c:pt>
                <c:pt idx="3774">
                  <c:v>97.292984008789006</c:v>
                </c:pt>
                <c:pt idx="3775">
                  <c:v>97.317550659179602</c:v>
                </c:pt>
                <c:pt idx="3776">
                  <c:v>97.315155029296804</c:v>
                </c:pt>
                <c:pt idx="3777">
                  <c:v>97.295059204101506</c:v>
                </c:pt>
                <c:pt idx="3778">
                  <c:v>97.295394897460895</c:v>
                </c:pt>
                <c:pt idx="3779">
                  <c:v>97.274490356445298</c:v>
                </c:pt>
                <c:pt idx="3780">
                  <c:v>97.260429382324205</c:v>
                </c:pt>
                <c:pt idx="3781">
                  <c:v>97.238700866699205</c:v>
                </c:pt>
                <c:pt idx="3782">
                  <c:v>97.214523315429602</c:v>
                </c:pt>
                <c:pt idx="3783">
                  <c:v>97.227775573730398</c:v>
                </c:pt>
                <c:pt idx="3784">
                  <c:v>97.215232849120994</c:v>
                </c:pt>
                <c:pt idx="3785">
                  <c:v>97.189918518066406</c:v>
                </c:pt>
                <c:pt idx="3786">
                  <c:v>97.213478088378906</c:v>
                </c:pt>
                <c:pt idx="3787">
                  <c:v>97.189491271972599</c:v>
                </c:pt>
                <c:pt idx="3788">
                  <c:v>97.184333801269503</c:v>
                </c:pt>
                <c:pt idx="3789">
                  <c:v>97.159805297851506</c:v>
                </c:pt>
                <c:pt idx="3790">
                  <c:v>97.162307739257798</c:v>
                </c:pt>
                <c:pt idx="3791">
                  <c:v>97.1593017578125</c:v>
                </c:pt>
                <c:pt idx="3792">
                  <c:v>97.148132324218693</c:v>
                </c:pt>
                <c:pt idx="3793">
                  <c:v>97.126556396484304</c:v>
                </c:pt>
                <c:pt idx="3794">
                  <c:v>97.194366455078097</c:v>
                </c:pt>
                <c:pt idx="3795">
                  <c:v>97.325119018554602</c:v>
                </c:pt>
                <c:pt idx="3796">
                  <c:v>97.304389953613196</c:v>
                </c:pt>
                <c:pt idx="3797">
                  <c:v>97.367141723632798</c:v>
                </c:pt>
                <c:pt idx="3798">
                  <c:v>97.386383056640597</c:v>
                </c:pt>
                <c:pt idx="3799">
                  <c:v>97.395294189453097</c:v>
                </c:pt>
                <c:pt idx="3800">
                  <c:v>97.371246337890597</c:v>
                </c:pt>
                <c:pt idx="3801">
                  <c:v>97.381942749023395</c:v>
                </c:pt>
                <c:pt idx="3802">
                  <c:v>97.415847778320298</c:v>
                </c:pt>
                <c:pt idx="3803">
                  <c:v>97.400627136230398</c:v>
                </c:pt>
                <c:pt idx="3804">
                  <c:v>97.425453186035099</c:v>
                </c:pt>
                <c:pt idx="3805">
                  <c:v>97.415626525878906</c:v>
                </c:pt>
                <c:pt idx="3806">
                  <c:v>97.430358886718693</c:v>
                </c:pt>
                <c:pt idx="3807">
                  <c:v>97.510856628417898</c:v>
                </c:pt>
                <c:pt idx="3808">
                  <c:v>97.506843566894503</c:v>
                </c:pt>
                <c:pt idx="3809">
                  <c:v>97.513511657714801</c:v>
                </c:pt>
                <c:pt idx="3810">
                  <c:v>97.602622985839801</c:v>
                </c:pt>
                <c:pt idx="3811">
                  <c:v>97.577095031738196</c:v>
                </c:pt>
                <c:pt idx="3812">
                  <c:v>97.552528381347599</c:v>
                </c:pt>
                <c:pt idx="3813">
                  <c:v>97.532012939453097</c:v>
                </c:pt>
                <c:pt idx="3814">
                  <c:v>97.509666442870994</c:v>
                </c:pt>
                <c:pt idx="3815">
                  <c:v>97.484565734863196</c:v>
                </c:pt>
                <c:pt idx="3816">
                  <c:v>97.462631225585895</c:v>
                </c:pt>
                <c:pt idx="3817">
                  <c:v>97.439117431640597</c:v>
                </c:pt>
                <c:pt idx="3818">
                  <c:v>97.418121337890597</c:v>
                </c:pt>
                <c:pt idx="3819">
                  <c:v>97.494384765625</c:v>
                </c:pt>
                <c:pt idx="3820">
                  <c:v>97.469497680664006</c:v>
                </c:pt>
                <c:pt idx="3821">
                  <c:v>97.447082519531193</c:v>
                </c:pt>
                <c:pt idx="3822">
                  <c:v>97.442253112792898</c:v>
                </c:pt>
                <c:pt idx="3823">
                  <c:v>97.474494934082003</c:v>
                </c:pt>
                <c:pt idx="3824">
                  <c:v>97.451507568359304</c:v>
                </c:pt>
                <c:pt idx="3825">
                  <c:v>97.427551269531193</c:v>
                </c:pt>
                <c:pt idx="3826">
                  <c:v>97.437477111816406</c:v>
                </c:pt>
                <c:pt idx="3827">
                  <c:v>97.417243957519503</c:v>
                </c:pt>
                <c:pt idx="3828">
                  <c:v>97.399375915527301</c:v>
                </c:pt>
                <c:pt idx="3829">
                  <c:v>97.3914794921875</c:v>
                </c:pt>
                <c:pt idx="3830">
                  <c:v>97.397064208984304</c:v>
                </c:pt>
                <c:pt idx="3831">
                  <c:v>97.421104431152301</c:v>
                </c:pt>
                <c:pt idx="3832">
                  <c:v>97.419738769531193</c:v>
                </c:pt>
                <c:pt idx="3833">
                  <c:v>97.527214050292898</c:v>
                </c:pt>
                <c:pt idx="3834">
                  <c:v>97.511100769042898</c:v>
                </c:pt>
                <c:pt idx="3835">
                  <c:v>97.511978149414006</c:v>
                </c:pt>
                <c:pt idx="3836">
                  <c:v>97.496612548828097</c:v>
                </c:pt>
                <c:pt idx="3837">
                  <c:v>97.499580383300696</c:v>
                </c:pt>
                <c:pt idx="3838">
                  <c:v>97.480987548828097</c:v>
                </c:pt>
                <c:pt idx="3839">
                  <c:v>97.455696105957003</c:v>
                </c:pt>
                <c:pt idx="3840">
                  <c:v>97.431587219238196</c:v>
                </c:pt>
                <c:pt idx="3841">
                  <c:v>97.447502136230398</c:v>
                </c:pt>
                <c:pt idx="3842">
                  <c:v>97.426261901855398</c:v>
                </c:pt>
                <c:pt idx="3843">
                  <c:v>97.403938293457003</c:v>
                </c:pt>
                <c:pt idx="3844">
                  <c:v>97.390815734863196</c:v>
                </c:pt>
                <c:pt idx="3845">
                  <c:v>97.369247436523395</c:v>
                </c:pt>
                <c:pt idx="3846">
                  <c:v>97.344543457031193</c:v>
                </c:pt>
                <c:pt idx="3847">
                  <c:v>97.326988220214801</c:v>
                </c:pt>
                <c:pt idx="3848">
                  <c:v>97.303611755370994</c:v>
                </c:pt>
                <c:pt idx="3849">
                  <c:v>97.281311035156193</c:v>
                </c:pt>
                <c:pt idx="3850">
                  <c:v>97.25634765625</c:v>
                </c:pt>
                <c:pt idx="3851">
                  <c:v>97.234436035156193</c:v>
                </c:pt>
                <c:pt idx="3852">
                  <c:v>97.5069580078125</c:v>
                </c:pt>
                <c:pt idx="3853">
                  <c:v>97.495346069335895</c:v>
                </c:pt>
                <c:pt idx="3854">
                  <c:v>97.470123291015597</c:v>
                </c:pt>
                <c:pt idx="3855">
                  <c:v>97.476852416992102</c:v>
                </c:pt>
                <c:pt idx="3856">
                  <c:v>97.452949523925696</c:v>
                </c:pt>
                <c:pt idx="3857">
                  <c:v>97.434562683105398</c:v>
                </c:pt>
                <c:pt idx="3858">
                  <c:v>97.431800842285099</c:v>
                </c:pt>
                <c:pt idx="3859">
                  <c:v>97.408424377441406</c:v>
                </c:pt>
                <c:pt idx="3860">
                  <c:v>97.526664733886705</c:v>
                </c:pt>
                <c:pt idx="3861">
                  <c:v>97.5023193359375</c:v>
                </c:pt>
                <c:pt idx="3862">
                  <c:v>97.501144409179602</c:v>
                </c:pt>
                <c:pt idx="3863">
                  <c:v>97.532089233398395</c:v>
                </c:pt>
                <c:pt idx="3864">
                  <c:v>97.570793151855398</c:v>
                </c:pt>
                <c:pt idx="3865">
                  <c:v>97.585975646972599</c:v>
                </c:pt>
                <c:pt idx="3866">
                  <c:v>97.561599731445298</c:v>
                </c:pt>
                <c:pt idx="3867">
                  <c:v>97.582420349120994</c:v>
                </c:pt>
                <c:pt idx="3868">
                  <c:v>97.561103820800696</c:v>
                </c:pt>
                <c:pt idx="3869">
                  <c:v>97.535964965820298</c:v>
                </c:pt>
                <c:pt idx="3870">
                  <c:v>97.510879516601506</c:v>
                </c:pt>
                <c:pt idx="3871">
                  <c:v>97.486289978027301</c:v>
                </c:pt>
                <c:pt idx="3872">
                  <c:v>97.461357116699205</c:v>
                </c:pt>
                <c:pt idx="3873">
                  <c:v>97.459999084472599</c:v>
                </c:pt>
                <c:pt idx="3874">
                  <c:v>97.464881896972599</c:v>
                </c:pt>
                <c:pt idx="3875">
                  <c:v>97.546211242675696</c:v>
                </c:pt>
                <c:pt idx="3876">
                  <c:v>97.521553039550696</c:v>
                </c:pt>
                <c:pt idx="3877">
                  <c:v>97.496650695800696</c:v>
                </c:pt>
                <c:pt idx="3878">
                  <c:v>97.512245178222599</c:v>
                </c:pt>
                <c:pt idx="3879">
                  <c:v>97.498382568359304</c:v>
                </c:pt>
                <c:pt idx="3880">
                  <c:v>97.483818054199205</c:v>
                </c:pt>
                <c:pt idx="3881">
                  <c:v>97.462112426757798</c:v>
                </c:pt>
                <c:pt idx="3882">
                  <c:v>97.438430786132798</c:v>
                </c:pt>
                <c:pt idx="3883">
                  <c:v>97.470771789550696</c:v>
                </c:pt>
                <c:pt idx="3884">
                  <c:v>97.500282287597599</c:v>
                </c:pt>
                <c:pt idx="3885">
                  <c:v>97.477241516113196</c:v>
                </c:pt>
                <c:pt idx="3886">
                  <c:v>97.465118408203097</c:v>
                </c:pt>
                <c:pt idx="3887">
                  <c:v>97.463829040527301</c:v>
                </c:pt>
                <c:pt idx="3888">
                  <c:v>97.440002441406193</c:v>
                </c:pt>
                <c:pt idx="3889">
                  <c:v>97.444412231445298</c:v>
                </c:pt>
                <c:pt idx="3890">
                  <c:v>97.443809509277301</c:v>
                </c:pt>
                <c:pt idx="3891">
                  <c:v>97.4432373046875</c:v>
                </c:pt>
                <c:pt idx="3892">
                  <c:v>97.418289184570298</c:v>
                </c:pt>
                <c:pt idx="3893">
                  <c:v>97.451560974120994</c:v>
                </c:pt>
                <c:pt idx="3894">
                  <c:v>97.462593078613196</c:v>
                </c:pt>
                <c:pt idx="3895">
                  <c:v>97.469497680664006</c:v>
                </c:pt>
                <c:pt idx="3896">
                  <c:v>97.445320129394503</c:v>
                </c:pt>
                <c:pt idx="3897">
                  <c:v>97.493782043457003</c:v>
                </c:pt>
                <c:pt idx="3898">
                  <c:v>97.496688842773395</c:v>
                </c:pt>
                <c:pt idx="3899">
                  <c:v>97.494926452636705</c:v>
                </c:pt>
                <c:pt idx="3900">
                  <c:v>97.518661499023395</c:v>
                </c:pt>
                <c:pt idx="3901">
                  <c:v>97.495429992675696</c:v>
                </c:pt>
                <c:pt idx="3902">
                  <c:v>97.470787048339801</c:v>
                </c:pt>
                <c:pt idx="3903">
                  <c:v>97.449424743652301</c:v>
                </c:pt>
                <c:pt idx="3904">
                  <c:v>97.456245422363196</c:v>
                </c:pt>
                <c:pt idx="3905">
                  <c:v>97.436431884765597</c:v>
                </c:pt>
                <c:pt idx="3906">
                  <c:v>97.449310302734304</c:v>
                </c:pt>
                <c:pt idx="3907">
                  <c:v>97.482513427734304</c:v>
                </c:pt>
                <c:pt idx="3908">
                  <c:v>97.548591613769503</c:v>
                </c:pt>
                <c:pt idx="3909">
                  <c:v>97.570327758789006</c:v>
                </c:pt>
                <c:pt idx="3910">
                  <c:v>97.549064636230398</c:v>
                </c:pt>
                <c:pt idx="3911">
                  <c:v>97.527603149414006</c:v>
                </c:pt>
                <c:pt idx="3912">
                  <c:v>97.554275512695298</c:v>
                </c:pt>
                <c:pt idx="3913">
                  <c:v>97.669456481933494</c:v>
                </c:pt>
                <c:pt idx="3914">
                  <c:v>97.708068847656193</c:v>
                </c:pt>
                <c:pt idx="3915">
                  <c:v>97.764572143554602</c:v>
                </c:pt>
                <c:pt idx="3916">
                  <c:v>97.743553161620994</c:v>
                </c:pt>
                <c:pt idx="3917">
                  <c:v>97.722366333007798</c:v>
                </c:pt>
                <c:pt idx="3918">
                  <c:v>97.697601318359304</c:v>
                </c:pt>
                <c:pt idx="3919">
                  <c:v>97.674697875976506</c:v>
                </c:pt>
                <c:pt idx="3920">
                  <c:v>97.656906127929602</c:v>
                </c:pt>
                <c:pt idx="3921">
                  <c:v>97.633598327636705</c:v>
                </c:pt>
                <c:pt idx="3922">
                  <c:v>97.626518249511705</c:v>
                </c:pt>
                <c:pt idx="3923">
                  <c:v>97.605651855468693</c:v>
                </c:pt>
                <c:pt idx="3924">
                  <c:v>97.622703552245994</c:v>
                </c:pt>
                <c:pt idx="3925">
                  <c:v>97.607116699218693</c:v>
                </c:pt>
                <c:pt idx="3926">
                  <c:v>97.687164306640597</c:v>
                </c:pt>
                <c:pt idx="3927">
                  <c:v>97.679672241210895</c:v>
                </c:pt>
                <c:pt idx="3928">
                  <c:v>97.675354003906193</c:v>
                </c:pt>
                <c:pt idx="3929">
                  <c:v>97.651283264160099</c:v>
                </c:pt>
                <c:pt idx="3930">
                  <c:v>97.662445068359304</c:v>
                </c:pt>
                <c:pt idx="3931">
                  <c:v>97.745887756347599</c:v>
                </c:pt>
                <c:pt idx="3932">
                  <c:v>97.764900207519503</c:v>
                </c:pt>
                <c:pt idx="3933">
                  <c:v>97.792320251464801</c:v>
                </c:pt>
                <c:pt idx="3934">
                  <c:v>97.802597045898395</c:v>
                </c:pt>
                <c:pt idx="3935">
                  <c:v>97.853317260742102</c:v>
                </c:pt>
                <c:pt idx="3936">
                  <c:v>97.829605102539006</c:v>
                </c:pt>
                <c:pt idx="3937">
                  <c:v>97.804916381835895</c:v>
                </c:pt>
                <c:pt idx="3938">
                  <c:v>97.809524536132798</c:v>
                </c:pt>
                <c:pt idx="3939">
                  <c:v>97.7860107421875</c:v>
                </c:pt>
                <c:pt idx="3940">
                  <c:v>97.782760620117102</c:v>
                </c:pt>
                <c:pt idx="3941">
                  <c:v>97.758193969726506</c:v>
                </c:pt>
                <c:pt idx="3942">
                  <c:v>97.734382629394503</c:v>
                </c:pt>
                <c:pt idx="3943">
                  <c:v>97.729660034179602</c:v>
                </c:pt>
                <c:pt idx="3944">
                  <c:v>97.850761413574205</c:v>
                </c:pt>
                <c:pt idx="3945">
                  <c:v>97.826431274414006</c:v>
                </c:pt>
                <c:pt idx="3946">
                  <c:v>97.849319458007798</c:v>
                </c:pt>
                <c:pt idx="3947">
                  <c:v>97.841712951660099</c:v>
                </c:pt>
                <c:pt idx="3948">
                  <c:v>97.832359313964801</c:v>
                </c:pt>
                <c:pt idx="3949">
                  <c:v>97.810653686523395</c:v>
                </c:pt>
                <c:pt idx="3950">
                  <c:v>97.816886901855398</c:v>
                </c:pt>
                <c:pt idx="3951">
                  <c:v>97.792739868164006</c:v>
                </c:pt>
                <c:pt idx="3952">
                  <c:v>97.787925720214801</c:v>
                </c:pt>
                <c:pt idx="3953">
                  <c:v>97.773384094238196</c:v>
                </c:pt>
                <c:pt idx="3954">
                  <c:v>97.762290954589801</c:v>
                </c:pt>
                <c:pt idx="3955">
                  <c:v>97.743461608886705</c:v>
                </c:pt>
                <c:pt idx="3956">
                  <c:v>97.788787841796804</c:v>
                </c:pt>
                <c:pt idx="3957">
                  <c:v>97.842079162597599</c:v>
                </c:pt>
                <c:pt idx="3958">
                  <c:v>97.830513000488196</c:v>
                </c:pt>
                <c:pt idx="3959">
                  <c:v>97.8277587890625</c:v>
                </c:pt>
                <c:pt idx="3960">
                  <c:v>97.803215026855398</c:v>
                </c:pt>
                <c:pt idx="3961">
                  <c:v>97.803688049316406</c:v>
                </c:pt>
                <c:pt idx="3962">
                  <c:v>97.815986633300696</c:v>
                </c:pt>
                <c:pt idx="3963">
                  <c:v>97.825347900390597</c:v>
                </c:pt>
                <c:pt idx="3964">
                  <c:v>97.891151428222599</c:v>
                </c:pt>
                <c:pt idx="3965">
                  <c:v>97.885925292968693</c:v>
                </c:pt>
                <c:pt idx="3966">
                  <c:v>97.914634704589801</c:v>
                </c:pt>
                <c:pt idx="3967">
                  <c:v>97.8902587890625</c:v>
                </c:pt>
                <c:pt idx="3968">
                  <c:v>97.875946044921804</c:v>
                </c:pt>
                <c:pt idx="3969">
                  <c:v>97.851409912109304</c:v>
                </c:pt>
                <c:pt idx="3970">
                  <c:v>97.837852478027301</c:v>
                </c:pt>
                <c:pt idx="3971">
                  <c:v>97.814651489257798</c:v>
                </c:pt>
                <c:pt idx="3972">
                  <c:v>97.790092468261705</c:v>
                </c:pt>
                <c:pt idx="3973">
                  <c:v>97.786224365234304</c:v>
                </c:pt>
                <c:pt idx="3974">
                  <c:v>97.761756896972599</c:v>
                </c:pt>
                <c:pt idx="3975">
                  <c:v>97.749359130859304</c:v>
                </c:pt>
                <c:pt idx="3976">
                  <c:v>97.742950439453097</c:v>
                </c:pt>
                <c:pt idx="3977">
                  <c:v>97.730613708495994</c:v>
                </c:pt>
                <c:pt idx="3978">
                  <c:v>97.731483459472599</c:v>
                </c:pt>
                <c:pt idx="3979">
                  <c:v>97.719551086425696</c:v>
                </c:pt>
                <c:pt idx="3980">
                  <c:v>97.696449279785099</c:v>
                </c:pt>
                <c:pt idx="3981">
                  <c:v>97.720535278320298</c:v>
                </c:pt>
                <c:pt idx="3982">
                  <c:v>97.727195739745994</c:v>
                </c:pt>
                <c:pt idx="3983">
                  <c:v>97.713851928710895</c:v>
                </c:pt>
                <c:pt idx="3984">
                  <c:v>97.740570068359304</c:v>
                </c:pt>
                <c:pt idx="3985">
                  <c:v>97.738327026367102</c:v>
                </c:pt>
                <c:pt idx="3986">
                  <c:v>97.716117858886705</c:v>
                </c:pt>
                <c:pt idx="3987">
                  <c:v>97.695991516113196</c:v>
                </c:pt>
                <c:pt idx="3988">
                  <c:v>97.671569824218693</c:v>
                </c:pt>
                <c:pt idx="3989">
                  <c:v>97.690925598144503</c:v>
                </c:pt>
                <c:pt idx="3990">
                  <c:v>97.671478271484304</c:v>
                </c:pt>
                <c:pt idx="3991">
                  <c:v>97.758026123046804</c:v>
                </c:pt>
                <c:pt idx="3992">
                  <c:v>97.744514465332003</c:v>
                </c:pt>
                <c:pt idx="3993">
                  <c:v>97.7213134765625</c:v>
                </c:pt>
                <c:pt idx="3994">
                  <c:v>97.730545043945298</c:v>
                </c:pt>
                <c:pt idx="3995">
                  <c:v>97.716529846191406</c:v>
                </c:pt>
                <c:pt idx="3996">
                  <c:v>97.985610961914006</c:v>
                </c:pt>
                <c:pt idx="3997">
                  <c:v>97.994918823242102</c:v>
                </c:pt>
                <c:pt idx="3998">
                  <c:v>98.017868041992102</c:v>
                </c:pt>
                <c:pt idx="3999">
                  <c:v>98.025657653808494</c:v>
                </c:pt>
                <c:pt idx="4000">
                  <c:v>98.006385803222599</c:v>
                </c:pt>
                <c:pt idx="4001">
                  <c:v>98.038612365722599</c:v>
                </c:pt>
                <c:pt idx="4002">
                  <c:v>98.017677307128906</c:v>
                </c:pt>
                <c:pt idx="4003">
                  <c:v>98.016181945800696</c:v>
                </c:pt>
                <c:pt idx="4004">
                  <c:v>98.006011962890597</c:v>
                </c:pt>
                <c:pt idx="4005">
                  <c:v>97.981903076171804</c:v>
                </c:pt>
                <c:pt idx="4006">
                  <c:v>97.971855163574205</c:v>
                </c:pt>
                <c:pt idx="4007">
                  <c:v>97.991691589355398</c:v>
                </c:pt>
                <c:pt idx="4008">
                  <c:v>98.015396118164006</c:v>
                </c:pt>
                <c:pt idx="4009">
                  <c:v>97.991226196289006</c:v>
                </c:pt>
                <c:pt idx="4010">
                  <c:v>98.023689270019503</c:v>
                </c:pt>
                <c:pt idx="4011">
                  <c:v>98.016876220703097</c:v>
                </c:pt>
                <c:pt idx="4012">
                  <c:v>97.993179321289006</c:v>
                </c:pt>
                <c:pt idx="4013">
                  <c:v>97.972465515136705</c:v>
                </c:pt>
                <c:pt idx="4014">
                  <c:v>97.992073059082003</c:v>
                </c:pt>
                <c:pt idx="4015">
                  <c:v>98.035301208495994</c:v>
                </c:pt>
                <c:pt idx="4016">
                  <c:v>98.014884948730398</c:v>
                </c:pt>
                <c:pt idx="4017">
                  <c:v>98.117691040039006</c:v>
                </c:pt>
                <c:pt idx="4018">
                  <c:v>98.094520568847599</c:v>
                </c:pt>
                <c:pt idx="4019">
                  <c:v>98.072288513183494</c:v>
                </c:pt>
                <c:pt idx="4020">
                  <c:v>98.050796508789006</c:v>
                </c:pt>
                <c:pt idx="4021">
                  <c:v>98.041374206542898</c:v>
                </c:pt>
                <c:pt idx="4022">
                  <c:v>98.021194458007798</c:v>
                </c:pt>
                <c:pt idx="4023">
                  <c:v>98.004684448242102</c:v>
                </c:pt>
                <c:pt idx="4024">
                  <c:v>98.021545410156193</c:v>
                </c:pt>
                <c:pt idx="4025">
                  <c:v>98.067291259765597</c:v>
                </c:pt>
                <c:pt idx="4026">
                  <c:v>98.100479125976506</c:v>
                </c:pt>
                <c:pt idx="4027">
                  <c:v>98.094314575195298</c:v>
                </c:pt>
                <c:pt idx="4028">
                  <c:v>98.090171813964801</c:v>
                </c:pt>
                <c:pt idx="4029">
                  <c:v>98.235557556152301</c:v>
                </c:pt>
                <c:pt idx="4030">
                  <c:v>98.213737487792898</c:v>
                </c:pt>
                <c:pt idx="4031">
                  <c:v>98.189682006835895</c:v>
                </c:pt>
                <c:pt idx="4032">
                  <c:v>98.165534973144503</c:v>
                </c:pt>
                <c:pt idx="4033">
                  <c:v>98.147659301757798</c:v>
                </c:pt>
                <c:pt idx="4034">
                  <c:v>98.137649536132798</c:v>
                </c:pt>
                <c:pt idx="4035">
                  <c:v>98.164161682128906</c:v>
                </c:pt>
                <c:pt idx="4036">
                  <c:v>98.150718688964801</c:v>
                </c:pt>
                <c:pt idx="4037">
                  <c:v>98.192901611328097</c:v>
                </c:pt>
                <c:pt idx="4038">
                  <c:v>98.206130981445298</c:v>
                </c:pt>
                <c:pt idx="4039">
                  <c:v>98.185066223144503</c:v>
                </c:pt>
                <c:pt idx="4040">
                  <c:v>98.160881042480398</c:v>
                </c:pt>
                <c:pt idx="4041">
                  <c:v>98.1417236328125</c:v>
                </c:pt>
                <c:pt idx="4042">
                  <c:v>98.117691040039006</c:v>
                </c:pt>
                <c:pt idx="4043">
                  <c:v>98.100959777832003</c:v>
                </c:pt>
                <c:pt idx="4044">
                  <c:v>98.142601013183494</c:v>
                </c:pt>
                <c:pt idx="4045">
                  <c:v>98.137527465820298</c:v>
                </c:pt>
                <c:pt idx="4046">
                  <c:v>98.117095947265597</c:v>
                </c:pt>
                <c:pt idx="4047">
                  <c:v>98.094886779785099</c:v>
                </c:pt>
                <c:pt idx="4048">
                  <c:v>98.091140747070298</c:v>
                </c:pt>
                <c:pt idx="4049">
                  <c:v>98.082534790039006</c:v>
                </c:pt>
                <c:pt idx="4050">
                  <c:v>98.063720703125</c:v>
                </c:pt>
                <c:pt idx="4051">
                  <c:v>98.041389465332003</c:v>
                </c:pt>
                <c:pt idx="4052">
                  <c:v>98.032531738281193</c:v>
                </c:pt>
                <c:pt idx="4053">
                  <c:v>98.043395996093693</c:v>
                </c:pt>
                <c:pt idx="4054">
                  <c:v>98.019683837890597</c:v>
                </c:pt>
                <c:pt idx="4055">
                  <c:v>97.99560546875</c:v>
                </c:pt>
                <c:pt idx="4056">
                  <c:v>97.992347717285099</c:v>
                </c:pt>
                <c:pt idx="4057">
                  <c:v>97.968658447265597</c:v>
                </c:pt>
                <c:pt idx="4058">
                  <c:v>97.945732116699205</c:v>
                </c:pt>
                <c:pt idx="4059">
                  <c:v>97.985168457031193</c:v>
                </c:pt>
                <c:pt idx="4060">
                  <c:v>97.962287902832003</c:v>
                </c:pt>
                <c:pt idx="4061">
                  <c:v>97.940025329589801</c:v>
                </c:pt>
                <c:pt idx="4062">
                  <c:v>97.992866516113196</c:v>
                </c:pt>
                <c:pt idx="4063">
                  <c:v>97.970344543457003</c:v>
                </c:pt>
                <c:pt idx="4064">
                  <c:v>97.978485107421804</c:v>
                </c:pt>
                <c:pt idx="4065">
                  <c:v>97.955795288085895</c:v>
                </c:pt>
                <c:pt idx="4066">
                  <c:v>97.932090759277301</c:v>
                </c:pt>
                <c:pt idx="4067">
                  <c:v>97.921531677245994</c:v>
                </c:pt>
                <c:pt idx="4068">
                  <c:v>97.897552490234304</c:v>
                </c:pt>
                <c:pt idx="4069">
                  <c:v>97.876609802245994</c:v>
                </c:pt>
                <c:pt idx="4070">
                  <c:v>97.945106506347599</c:v>
                </c:pt>
                <c:pt idx="4071">
                  <c:v>98.000816345214801</c:v>
                </c:pt>
                <c:pt idx="4072">
                  <c:v>97.985610961914006</c:v>
                </c:pt>
                <c:pt idx="4073">
                  <c:v>98.097900390625</c:v>
                </c:pt>
                <c:pt idx="4074">
                  <c:v>98.100997924804602</c:v>
                </c:pt>
                <c:pt idx="4075">
                  <c:v>98.105514526367102</c:v>
                </c:pt>
                <c:pt idx="4076">
                  <c:v>98.094795227050696</c:v>
                </c:pt>
                <c:pt idx="4077">
                  <c:v>98.075355529785099</c:v>
                </c:pt>
                <c:pt idx="4078">
                  <c:v>98.051498413085895</c:v>
                </c:pt>
                <c:pt idx="4079">
                  <c:v>98.030059814453097</c:v>
                </c:pt>
                <c:pt idx="4080">
                  <c:v>98.050521850585895</c:v>
                </c:pt>
                <c:pt idx="4081">
                  <c:v>98.050849914550696</c:v>
                </c:pt>
                <c:pt idx="4082">
                  <c:v>98.027412414550696</c:v>
                </c:pt>
                <c:pt idx="4083">
                  <c:v>98.006988525390597</c:v>
                </c:pt>
                <c:pt idx="4084">
                  <c:v>97.983497619628906</c:v>
                </c:pt>
                <c:pt idx="4085">
                  <c:v>98.027755737304602</c:v>
                </c:pt>
                <c:pt idx="4086">
                  <c:v>98.006118774414006</c:v>
                </c:pt>
                <c:pt idx="4087">
                  <c:v>97.982200622558494</c:v>
                </c:pt>
                <c:pt idx="4088">
                  <c:v>97.988380432128906</c:v>
                </c:pt>
                <c:pt idx="4089">
                  <c:v>97.986312866210895</c:v>
                </c:pt>
                <c:pt idx="4090">
                  <c:v>98.048263549804602</c:v>
                </c:pt>
                <c:pt idx="4091">
                  <c:v>98.035270690917898</c:v>
                </c:pt>
                <c:pt idx="4092">
                  <c:v>98.011672973632798</c:v>
                </c:pt>
                <c:pt idx="4093">
                  <c:v>98.005638122558494</c:v>
                </c:pt>
                <c:pt idx="4094">
                  <c:v>97.983726501464801</c:v>
                </c:pt>
                <c:pt idx="4095">
                  <c:v>97.964942932128906</c:v>
                </c:pt>
                <c:pt idx="4096">
                  <c:v>98.010719299316406</c:v>
                </c:pt>
                <c:pt idx="4097">
                  <c:v>98.035049438476506</c:v>
                </c:pt>
                <c:pt idx="4098">
                  <c:v>98.030845642089801</c:v>
                </c:pt>
                <c:pt idx="4099">
                  <c:v>98.0228271484375</c:v>
                </c:pt>
                <c:pt idx="4100">
                  <c:v>97.999603271484304</c:v>
                </c:pt>
                <c:pt idx="4101">
                  <c:v>97.978988647460895</c:v>
                </c:pt>
                <c:pt idx="4102">
                  <c:v>97.971466064453097</c:v>
                </c:pt>
                <c:pt idx="4103">
                  <c:v>98.018379211425696</c:v>
                </c:pt>
                <c:pt idx="4104">
                  <c:v>97.994987487792898</c:v>
                </c:pt>
                <c:pt idx="4105">
                  <c:v>98.0087890625</c:v>
                </c:pt>
                <c:pt idx="4106">
                  <c:v>98.005767822265597</c:v>
                </c:pt>
                <c:pt idx="4107">
                  <c:v>97.9842529296875</c:v>
                </c:pt>
                <c:pt idx="4108">
                  <c:v>98.051895141601506</c:v>
                </c:pt>
                <c:pt idx="4109">
                  <c:v>98.055763244628906</c:v>
                </c:pt>
                <c:pt idx="4110">
                  <c:v>98.047508239745994</c:v>
                </c:pt>
                <c:pt idx="4111">
                  <c:v>98.033683776855398</c:v>
                </c:pt>
                <c:pt idx="4112">
                  <c:v>98.065765380859304</c:v>
                </c:pt>
                <c:pt idx="4113">
                  <c:v>98.052940368652301</c:v>
                </c:pt>
                <c:pt idx="4114">
                  <c:v>98.033195495605398</c:v>
                </c:pt>
                <c:pt idx="4115">
                  <c:v>98.436805725097599</c:v>
                </c:pt>
                <c:pt idx="4116">
                  <c:v>98.417625427245994</c:v>
                </c:pt>
                <c:pt idx="4117">
                  <c:v>98.423110961914006</c:v>
                </c:pt>
                <c:pt idx="4118">
                  <c:v>98.399520874023395</c:v>
                </c:pt>
                <c:pt idx="4119">
                  <c:v>98.412666320800696</c:v>
                </c:pt>
                <c:pt idx="4120">
                  <c:v>98.429252624511705</c:v>
                </c:pt>
                <c:pt idx="4121">
                  <c:v>98.405731201171804</c:v>
                </c:pt>
                <c:pt idx="4122">
                  <c:v>98.386054992675696</c:v>
                </c:pt>
                <c:pt idx="4123">
                  <c:v>98.362510681152301</c:v>
                </c:pt>
                <c:pt idx="4124">
                  <c:v>98.339622497558494</c:v>
                </c:pt>
                <c:pt idx="4125">
                  <c:v>98.376251220703097</c:v>
                </c:pt>
                <c:pt idx="4126">
                  <c:v>98.354423522949205</c:v>
                </c:pt>
                <c:pt idx="4127">
                  <c:v>98.459098815917898</c:v>
                </c:pt>
                <c:pt idx="4128">
                  <c:v>98.453086853027301</c:v>
                </c:pt>
                <c:pt idx="4129">
                  <c:v>98.433036804199205</c:v>
                </c:pt>
                <c:pt idx="4130">
                  <c:v>98.421791076660099</c:v>
                </c:pt>
                <c:pt idx="4131">
                  <c:v>98.399978637695298</c:v>
                </c:pt>
                <c:pt idx="4132">
                  <c:v>98.455451965332003</c:v>
                </c:pt>
                <c:pt idx="4133">
                  <c:v>98.481971740722599</c:v>
                </c:pt>
                <c:pt idx="4134">
                  <c:v>98.459197998046804</c:v>
                </c:pt>
                <c:pt idx="4135">
                  <c:v>98.463699340820298</c:v>
                </c:pt>
                <c:pt idx="4136">
                  <c:v>98.442291259765597</c:v>
                </c:pt>
                <c:pt idx="4137">
                  <c:v>98.426620483398395</c:v>
                </c:pt>
                <c:pt idx="4138">
                  <c:v>98.460144042968693</c:v>
                </c:pt>
                <c:pt idx="4139">
                  <c:v>98.436546325683494</c:v>
                </c:pt>
                <c:pt idx="4140">
                  <c:v>98.432289123535099</c:v>
                </c:pt>
                <c:pt idx="4141">
                  <c:v>98.433723449707003</c:v>
                </c:pt>
                <c:pt idx="4142">
                  <c:v>98.412612915039006</c:v>
                </c:pt>
                <c:pt idx="4143">
                  <c:v>98.408782958984304</c:v>
                </c:pt>
                <c:pt idx="4144">
                  <c:v>98.406814575195298</c:v>
                </c:pt>
                <c:pt idx="4145">
                  <c:v>98.399085998535099</c:v>
                </c:pt>
                <c:pt idx="4146">
                  <c:v>98.378486633300696</c:v>
                </c:pt>
                <c:pt idx="4147">
                  <c:v>98.391586303710895</c:v>
                </c:pt>
                <c:pt idx="4148">
                  <c:v>98.408706665039006</c:v>
                </c:pt>
                <c:pt idx="4149">
                  <c:v>98.385353088378906</c:v>
                </c:pt>
                <c:pt idx="4150">
                  <c:v>98.363616943359304</c:v>
                </c:pt>
                <c:pt idx="4151">
                  <c:v>98.341423034667898</c:v>
                </c:pt>
                <c:pt idx="4152">
                  <c:v>98.400939941406193</c:v>
                </c:pt>
                <c:pt idx="4153">
                  <c:v>98.520240783691406</c:v>
                </c:pt>
                <c:pt idx="4154">
                  <c:v>98.500564575195298</c:v>
                </c:pt>
                <c:pt idx="4155">
                  <c:v>98.482658386230398</c:v>
                </c:pt>
                <c:pt idx="4156">
                  <c:v>98.459136962890597</c:v>
                </c:pt>
                <c:pt idx="4157">
                  <c:v>98.510276794433494</c:v>
                </c:pt>
                <c:pt idx="4158">
                  <c:v>98.487503051757798</c:v>
                </c:pt>
                <c:pt idx="4159">
                  <c:v>98.533874511718693</c:v>
                </c:pt>
                <c:pt idx="4160">
                  <c:v>98.510246276855398</c:v>
                </c:pt>
                <c:pt idx="4161">
                  <c:v>98.487434387207003</c:v>
                </c:pt>
                <c:pt idx="4162">
                  <c:v>98.494720458984304</c:v>
                </c:pt>
                <c:pt idx="4163">
                  <c:v>98.471549987792898</c:v>
                </c:pt>
                <c:pt idx="4164">
                  <c:v>98.535537719726506</c:v>
                </c:pt>
                <c:pt idx="4165">
                  <c:v>98.535354614257798</c:v>
                </c:pt>
                <c:pt idx="4166">
                  <c:v>98.515922546386705</c:v>
                </c:pt>
                <c:pt idx="4167">
                  <c:v>98.493690490722599</c:v>
                </c:pt>
                <c:pt idx="4168">
                  <c:v>98.470657348632798</c:v>
                </c:pt>
                <c:pt idx="4169">
                  <c:v>98.506614685058494</c:v>
                </c:pt>
                <c:pt idx="4170">
                  <c:v>98.490142822265597</c:v>
                </c:pt>
                <c:pt idx="4171">
                  <c:v>98.582328796386705</c:v>
                </c:pt>
                <c:pt idx="4172">
                  <c:v>98.562057495117102</c:v>
                </c:pt>
                <c:pt idx="4173">
                  <c:v>98.539909362792898</c:v>
                </c:pt>
                <c:pt idx="4174">
                  <c:v>98.563339233398395</c:v>
                </c:pt>
                <c:pt idx="4175">
                  <c:v>98.601501464843693</c:v>
                </c:pt>
                <c:pt idx="4176">
                  <c:v>98.578788757324205</c:v>
                </c:pt>
                <c:pt idx="4177">
                  <c:v>98.559379577636705</c:v>
                </c:pt>
                <c:pt idx="4178">
                  <c:v>98.592521667480398</c:v>
                </c:pt>
                <c:pt idx="4179">
                  <c:v>98.587669372558494</c:v>
                </c:pt>
                <c:pt idx="4180">
                  <c:v>98.567924499511705</c:v>
                </c:pt>
                <c:pt idx="4181">
                  <c:v>98.544876098632798</c:v>
                </c:pt>
                <c:pt idx="4182">
                  <c:v>98.522621154785099</c:v>
                </c:pt>
                <c:pt idx="4183">
                  <c:v>98.499778747558494</c:v>
                </c:pt>
                <c:pt idx="4184">
                  <c:v>98.486778259277301</c:v>
                </c:pt>
                <c:pt idx="4185">
                  <c:v>98.491958618164006</c:v>
                </c:pt>
                <c:pt idx="4186">
                  <c:v>98.487228393554602</c:v>
                </c:pt>
                <c:pt idx="4187">
                  <c:v>98.476478576660099</c:v>
                </c:pt>
                <c:pt idx="4188">
                  <c:v>98.460632324218693</c:v>
                </c:pt>
                <c:pt idx="4189">
                  <c:v>98.443717956542898</c:v>
                </c:pt>
                <c:pt idx="4190">
                  <c:v>98.461753845214801</c:v>
                </c:pt>
                <c:pt idx="4191">
                  <c:v>98.440696716308494</c:v>
                </c:pt>
                <c:pt idx="4192">
                  <c:v>98.450042724609304</c:v>
                </c:pt>
                <c:pt idx="4193">
                  <c:v>98.4703369140625</c:v>
                </c:pt>
                <c:pt idx="4194">
                  <c:v>98.482360839843693</c:v>
                </c:pt>
                <c:pt idx="4195">
                  <c:v>98.735290527343693</c:v>
                </c:pt>
                <c:pt idx="4196">
                  <c:v>98.718368530273395</c:v>
                </c:pt>
                <c:pt idx="4197">
                  <c:v>98.694938659667898</c:v>
                </c:pt>
                <c:pt idx="4198">
                  <c:v>98.6741943359375</c:v>
                </c:pt>
                <c:pt idx="4199">
                  <c:v>98.663253784179602</c:v>
                </c:pt>
                <c:pt idx="4200">
                  <c:v>98.648498535156193</c:v>
                </c:pt>
                <c:pt idx="4201">
                  <c:v>98.802207946777301</c:v>
                </c:pt>
                <c:pt idx="4202">
                  <c:v>98.786773681640597</c:v>
                </c:pt>
                <c:pt idx="4203">
                  <c:v>98.765144348144503</c:v>
                </c:pt>
                <c:pt idx="4204">
                  <c:v>98.816513061523395</c:v>
                </c:pt>
                <c:pt idx="4205">
                  <c:v>98.793243408203097</c:v>
                </c:pt>
                <c:pt idx="4206">
                  <c:v>98.769821166992102</c:v>
                </c:pt>
                <c:pt idx="4207">
                  <c:v>98.748275756835895</c:v>
                </c:pt>
                <c:pt idx="4208">
                  <c:v>98.736152648925696</c:v>
                </c:pt>
                <c:pt idx="4209">
                  <c:v>98.718948364257798</c:v>
                </c:pt>
                <c:pt idx="4210">
                  <c:v>98.697105407714801</c:v>
                </c:pt>
                <c:pt idx="4211">
                  <c:v>98.679512023925696</c:v>
                </c:pt>
                <c:pt idx="4212">
                  <c:v>98.735038757324205</c:v>
                </c:pt>
                <c:pt idx="4213">
                  <c:v>98.747917175292898</c:v>
                </c:pt>
                <c:pt idx="4214">
                  <c:v>98.772499084472599</c:v>
                </c:pt>
                <c:pt idx="4215">
                  <c:v>98.843643188476506</c:v>
                </c:pt>
                <c:pt idx="4216">
                  <c:v>98.822692871093693</c:v>
                </c:pt>
                <c:pt idx="4217">
                  <c:v>98.858894348144503</c:v>
                </c:pt>
                <c:pt idx="4218">
                  <c:v>98.842926025390597</c:v>
                </c:pt>
                <c:pt idx="4219">
                  <c:v>98.890853881835895</c:v>
                </c:pt>
                <c:pt idx="4220">
                  <c:v>98.869476318359304</c:v>
                </c:pt>
                <c:pt idx="4221">
                  <c:v>98.846122741699205</c:v>
                </c:pt>
                <c:pt idx="4222">
                  <c:v>98.833557128906193</c:v>
                </c:pt>
                <c:pt idx="4223">
                  <c:v>98.820083618164006</c:v>
                </c:pt>
                <c:pt idx="4224">
                  <c:v>98.797325134277301</c:v>
                </c:pt>
                <c:pt idx="4225">
                  <c:v>98.780509948730398</c:v>
                </c:pt>
                <c:pt idx="4226">
                  <c:v>98.767349243164006</c:v>
                </c:pt>
                <c:pt idx="4227">
                  <c:v>98.759605407714801</c:v>
                </c:pt>
                <c:pt idx="4228">
                  <c:v>98.738677978515597</c:v>
                </c:pt>
                <c:pt idx="4229">
                  <c:v>98.761528015136705</c:v>
                </c:pt>
                <c:pt idx="4230">
                  <c:v>98.753135681152301</c:v>
                </c:pt>
                <c:pt idx="4231">
                  <c:v>98.761711120605398</c:v>
                </c:pt>
                <c:pt idx="4232">
                  <c:v>98.916107177734304</c:v>
                </c:pt>
                <c:pt idx="4233">
                  <c:v>98.895202636718693</c:v>
                </c:pt>
                <c:pt idx="4234">
                  <c:v>98.884391784667898</c:v>
                </c:pt>
                <c:pt idx="4235">
                  <c:v>98.971961975097599</c:v>
                </c:pt>
                <c:pt idx="4236">
                  <c:v>98.966506958007798</c:v>
                </c:pt>
                <c:pt idx="4237">
                  <c:v>98.980117797851506</c:v>
                </c:pt>
                <c:pt idx="4238">
                  <c:v>98.956825256347599</c:v>
                </c:pt>
                <c:pt idx="4239">
                  <c:v>98.950027465820298</c:v>
                </c:pt>
                <c:pt idx="4240">
                  <c:v>98.928016662597599</c:v>
                </c:pt>
                <c:pt idx="4241">
                  <c:v>98.904762268066406</c:v>
                </c:pt>
                <c:pt idx="4242">
                  <c:v>98.942459106445298</c:v>
                </c:pt>
                <c:pt idx="4243">
                  <c:v>98.958404541015597</c:v>
                </c:pt>
                <c:pt idx="4244">
                  <c:v>98.935150146484304</c:v>
                </c:pt>
                <c:pt idx="4245">
                  <c:v>98.911911010742102</c:v>
                </c:pt>
                <c:pt idx="4246">
                  <c:v>98.907554626464801</c:v>
                </c:pt>
                <c:pt idx="4247">
                  <c:v>98.999275207519503</c:v>
                </c:pt>
                <c:pt idx="4248">
                  <c:v>99.034202575683494</c:v>
                </c:pt>
                <c:pt idx="4249">
                  <c:v>99.225700378417898</c:v>
                </c:pt>
                <c:pt idx="4250">
                  <c:v>99.388931274414006</c:v>
                </c:pt>
                <c:pt idx="4251">
                  <c:v>99.371520996093693</c:v>
                </c:pt>
                <c:pt idx="4252">
                  <c:v>99.461883544921804</c:v>
                </c:pt>
                <c:pt idx="4253">
                  <c:v>99.455795288085895</c:v>
                </c:pt>
                <c:pt idx="4254">
                  <c:v>99.432472229003906</c:v>
                </c:pt>
                <c:pt idx="4255">
                  <c:v>99.409881591796804</c:v>
                </c:pt>
                <c:pt idx="4256">
                  <c:v>99.413894653320298</c:v>
                </c:pt>
                <c:pt idx="4257">
                  <c:v>99.398544311523395</c:v>
                </c:pt>
                <c:pt idx="4258">
                  <c:v>99.417572021484304</c:v>
                </c:pt>
                <c:pt idx="4259">
                  <c:v>99.404846191406193</c:v>
                </c:pt>
                <c:pt idx="4260">
                  <c:v>99.389442443847599</c:v>
                </c:pt>
                <c:pt idx="4261">
                  <c:v>99.380043029785099</c:v>
                </c:pt>
                <c:pt idx="4262">
                  <c:v>99.364204406738196</c:v>
                </c:pt>
                <c:pt idx="4263">
                  <c:v>99.361518859863196</c:v>
                </c:pt>
                <c:pt idx="4264">
                  <c:v>99.347061157226506</c:v>
                </c:pt>
                <c:pt idx="4265">
                  <c:v>99.339439392089801</c:v>
                </c:pt>
                <c:pt idx="4266">
                  <c:v>99.318641662597599</c:v>
                </c:pt>
                <c:pt idx="4267">
                  <c:v>99.344863891601506</c:v>
                </c:pt>
                <c:pt idx="4268">
                  <c:v>99.344856262207003</c:v>
                </c:pt>
                <c:pt idx="4269">
                  <c:v>99.335067749023395</c:v>
                </c:pt>
                <c:pt idx="4270">
                  <c:v>99.333229064941406</c:v>
                </c:pt>
                <c:pt idx="4271">
                  <c:v>99.423835754394503</c:v>
                </c:pt>
                <c:pt idx="4272">
                  <c:v>99.407760620117102</c:v>
                </c:pt>
                <c:pt idx="4273">
                  <c:v>99.408981323242102</c:v>
                </c:pt>
                <c:pt idx="4274">
                  <c:v>99.386360168457003</c:v>
                </c:pt>
                <c:pt idx="4275">
                  <c:v>99.402992248535099</c:v>
                </c:pt>
                <c:pt idx="4276">
                  <c:v>99.400375366210895</c:v>
                </c:pt>
                <c:pt idx="4277">
                  <c:v>99.391555786132798</c:v>
                </c:pt>
                <c:pt idx="4278">
                  <c:v>99.377853393554602</c:v>
                </c:pt>
                <c:pt idx="4279">
                  <c:v>99.367568969726506</c:v>
                </c:pt>
                <c:pt idx="4280">
                  <c:v>99.491943359375</c:v>
                </c:pt>
                <c:pt idx="4281">
                  <c:v>99.473449707031193</c:v>
                </c:pt>
                <c:pt idx="4282">
                  <c:v>99.478775024414006</c:v>
                </c:pt>
                <c:pt idx="4283">
                  <c:v>99.477203369140597</c:v>
                </c:pt>
                <c:pt idx="4284">
                  <c:v>99.454086303710895</c:v>
                </c:pt>
                <c:pt idx="4285">
                  <c:v>99.432510375976506</c:v>
                </c:pt>
                <c:pt idx="4286">
                  <c:v>99.409385681152301</c:v>
                </c:pt>
                <c:pt idx="4287">
                  <c:v>99.386764526367102</c:v>
                </c:pt>
                <c:pt idx="4288">
                  <c:v>99.367073059082003</c:v>
                </c:pt>
                <c:pt idx="4289">
                  <c:v>99.391334533691406</c:v>
                </c:pt>
                <c:pt idx="4290">
                  <c:v>99.399604797363196</c:v>
                </c:pt>
                <c:pt idx="4291">
                  <c:v>99.408790588378906</c:v>
                </c:pt>
                <c:pt idx="4292">
                  <c:v>99.387870788574205</c:v>
                </c:pt>
                <c:pt idx="4293">
                  <c:v>99.384658813476506</c:v>
                </c:pt>
                <c:pt idx="4294">
                  <c:v>99.374290466308494</c:v>
                </c:pt>
                <c:pt idx="4295">
                  <c:v>99.351936340332003</c:v>
                </c:pt>
                <c:pt idx="4296">
                  <c:v>99.329948425292898</c:v>
                </c:pt>
                <c:pt idx="4297">
                  <c:v>99.457771301269503</c:v>
                </c:pt>
                <c:pt idx="4298">
                  <c:v>99.434799194335895</c:v>
                </c:pt>
                <c:pt idx="4299">
                  <c:v>99.411926269531193</c:v>
                </c:pt>
                <c:pt idx="4300">
                  <c:v>99.785377502441406</c:v>
                </c:pt>
                <c:pt idx="4301">
                  <c:v>99.766265869140597</c:v>
                </c:pt>
                <c:pt idx="4302">
                  <c:v>99.743385314941406</c:v>
                </c:pt>
                <c:pt idx="4303">
                  <c:v>99.721946716308494</c:v>
                </c:pt>
                <c:pt idx="4304">
                  <c:v>99.715950012207003</c:v>
                </c:pt>
                <c:pt idx="4305">
                  <c:v>99.701347351074205</c:v>
                </c:pt>
                <c:pt idx="4306">
                  <c:v>99.678382873535099</c:v>
                </c:pt>
                <c:pt idx="4307">
                  <c:v>99.673355102539006</c:v>
                </c:pt>
                <c:pt idx="4308">
                  <c:v>99.652626037597599</c:v>
                </c:pt>
                <c:pt idx="4309">
                  <c:v>99.632026672363196</c:v>
                </c:pt>
                <c:pt idx="4310">
                  <c:v>99.6180419921875</c:v>
                </c:pt>
                <c:pt idx="4311">
                  <c:v>99.639305114745994</c:v>
                </c:pt>
                <c:pt idx="4312">
                  <c:v>99.635932922363196</c:v>
                </c:pt>
                <c:pt idx="4313">
                  <c:v>99.812240600585895</c:v>
                </c:pt>
                <c:pt idx="4314">
                  <c:v>99.790504455566406</c:v>
                </c:pt>
                <c:pt idx="4315">
                  <c:v>99.876289367675696</c:v>
                </c:pt>
                <c:pt idx="4316">
                  <c:v>99.862434387207003</c:v>
                </c:pt>
                <c:pt idx="4317">
                  <c:v>99.840324401855398</c:v>
                </c:pt>
                <c:pt idx="4318">
                  <c:v>99.817665100097599</c:v>
                </c:pt>
                <c:pt idx="4319">
                  <c:v>99.829063415527301</c:v>
                </c:pt>
                <c:pt idx="4320">
                  <c:v>99.853363037109304</c:v>
                </c:pt>
                <c:pt idx="4321">
                  <c:v>99.836921691894503</c:v>
                </c:pt>
                <c:pt idx="4322">
                  <c:v>99.818305969238196</c:v>
                </c:pt>
                <c:pt idx="4323">
                  <c:v>99.800628662109304</c:v>
                </c:pt>
                <c:pt idx="4324">
                  <c:v>99.793037414550696</c:v>
                </c:pt>
                <c:pt idx="4325">
                  <c:v>99.776893615722599</c:v>
                </c:pt>
                <c:pt idx="4326">
                  <c:v>99.754730224609304</c:v>
                </c:pt>
                <c:pt idx="4327">
                  <c:v>99.731727600097599</c:v>
                </c:pt>
                <c:pt idx="4328">
                  <c:v>99.711738586425696</c:v>
                </c:pt>
                <c:pt idx="4329">
                  <c:v>99.692390441894503</c:v>
                </c:pt>
                <c:pt idx="4330">
                  <c:v>99.711463928222599</c:v>
                </c:pt>
                <c:pt idx="4331">
                  <c:v>99.699272155761705</c:v>
                </c:pt>
                <c:pt idx="4332">
                  <c:v>99.735939025878906</c:v>
                </c:pt>
                <c:pt idx="4333">
                  <c:v>99.715217590332003</c:v>
                </c:pt>
                <c:pt idx="4334">
                  <c:v>99.715087890625</c:v>
                </c:pt>
                <c:pt idx="4335">
                  <c:v>99.829315185546804</c:v>
                </c:pt>
                <c:pt idx="4336">
                  <c:v>99.806869506835895</c:v>
                </c:pt>
                <c:pt idx="4337">
                  <c:v>99.785087585449205</c:v>
                </c:pt>
                <c:pt idx="4338">
                  <c:v>99.769424438476506</c:v>
                </c:pt>
                <c:pt idx="4339">
                  <c:v>99.747886657714801</c:v>
                </c:pt>
                <c:pt idx="4340">
                  <c:v>99.727508544921804</c:v>
                </c:pt>
                <c:pt idx="4341">
                  <c:v>99.719589233398395</c:v>
                </c:pt>
                <c:pt idx="4342">
                  <c:v>99.7083740234375</c:v>
                </c:pt>
                <c:pt idx="4343">
                  <c:v>99.685485839843693</c:v>
                </c:pt>
                <c:pt idx="4344">
                  <c:v>99.678367614745994</c:v>
                </c:pt>
                <c:pt idx="4345">
                  <c:v>99.657676696777301</c:v>
                </c:pt>
                <c:pt idx="4346">
                  <c:v>99.644630432128906</c:v>
                </c:pt>
                <c:pt idx="4347">
                  <c:v>99.694778442382798</c:v>
                </c:pt>
                <c:pt idx="4348">
                  <c:v>99.672653198242102</c:v>
                </c:pt>
                <c:pt idx="4349">
                  <c:v>99.838691711425696</c:v>
                </c:pt>
                <c:pt idx="4350">
                  <c:v>99.834098815917898</c:v>
                </c:pt>
                <c:pt idx="4351">
                  <c:v>99.814537048339801</c:v>
                </c:pt>
                <c:pt idx="4352">
                  <c:v>99.910987854003906</c:v>
                </c:pt>
                <c:pt idx="4353">
                  <c:v>99.889823913574205</c:v>
                </c:pt>
                <c:pt idx="4354">
                  <c:v>99.867080688476506</c:v>
                </c:pt>
                <c:pt idx="4355">
                  <c:v>99.84423828125</c:v>
                </c:pt>
                <c:pt idx="4356">
                  <c:v>99.870025634765597</c:v>
                </c:pt>
                <c:pt idx="4357">
                  <c:v>99.852310180664006</c:v>
                </c:pt>
                <c:pt idx="4358">
                  <c:v>99.831047058105398</c:v>
                </c:pt>
                <c:pt idx="4359">
                  <c:v>99.829406738281193</c:v>
                </c:pt>
                <c:pt idx="4360">
                  <c:v>100.048294067382</c:v>
                </c:pt>
                <c:pt idx="4361">
                  <c:v>100.02613830566401</c:v>
                </c:pt>
                <c:pt idx="4362">
                  <c:v>100.00733947753901</c:v>
                </c:pt>
                <c:pt idx="4363">
                  <c:v>99.994293212890597</c:v>
                </c:pt>
                <c:pt idx="4364">
                  <c:v>99.975166320800696</c:v>
                </c:pt>
                <c:pt idx="4365">
                  <c:v>99.956886291503906</c:v>
                </c:pt>
                <c:pt idx="4366">
                  <c:v>99.934371948242102</c:v>
                </c:pt>
                <c:pt idx="4367">
                  <c:v>99.912002563476506</c:v>
                </c:pt>
                <c:pt idx="4368">
                  <c:v>99.892837524414006</c:v>
                </c:pt>
                <c:pt idx="4369">
                  <c:v>99.877197265625</c:v>
                </c:pt>
                <c:pt idx="4370">
                  <c:v>99.907409667968693</c:v>
                </c:pt>
                <c:pt idx="4371">
                  <c:v>99.907402038574205</c:v>
                </c:pt>
                <c:pt idx="4372">
                  <c:v>99.885749816894503</c:v>
                </c:pt>
                <c:pt idx="4373">
                  <c:v>99.904708862304602</c:v>
                </c:pt>
                <c:pt idx="4374">
                  <c:v>99.910087585449205</c:v>
                </c:pt>
                <c:pt idx="4375">
                  <c:v>99.971878051757798</c:v>
                </c:pt>
                <c:pt idx="4376">
                  <c:v>99.950332641601506</c:v>
                </c:pt>
                <c:pt idx="4377">
                  <c:v>99.948951721191406</c:v>
                </c:pt>
                <c:pt idx="4378">
                  <c:v>99.997665405273395</c:v>
                </c:pt>
                <c:pt idx="4379">
                  <c:v>99.975234985351506</c:v>
                </c:pt>
                <c:pt idx="4380">
                  <c:v>99.952476501464801</c:v>
                </c:pt>
                <c:pt idx="4381">
                  <c:v>99.930709838867102</c:v>
                </c:pt>
                <c:pt idx="4382">
                  <c:v>100.03952789306599</c:v>
                </c:pt>
                <c:pt idx="4383">
                  <c:v>100.016807556152</c:v>
                </c:pt>
                <c:pt idx="4384">
                  <c:v>100.002227783203</c:v>
                </c:pt>
                <c:pt idx="4385">
                  <c:v>99.997039794921804</c:v>
                </c:pt>
                <c:pt idx="4386">
                  <c:v>100.003494262695</c:v>
                </c:pt>
                <c:pt idx="4387">
                  <c:v>99.989036560058494</c:v>
                </c:pt>
                <c:pt idx="4388">
                  <c:v>99.980873107910099</c:v>
                </c:pt>
                <c:pt idx="4389">
                  <c:v>99.961875915527301</c:v>
                </c:pt>
                <c:pt idx="4390">
                  <c:v>99.978919982910099</c:v>
                </c:pt>
                <c:pt idx="4391">
                  <c:v>99.956344604492102</c:v>
                </c:pt>
                <c:pt idx="4392">
                  <c:v>99.939933776855398</c:v>
                </c:pt>
                <c:pt idx="4393">
                  <c:v>99.934852600097599</c:v>
                </c:pt>
                <c:pt idx="4394">
                  <c:v>99.957771301269503</c:v>
                </c:pt>
                <c:pt idx="4395">
                  <c:v>100.0126953125</c:v>
                </c:pt>
                <c:pt idx="4396">
                  <c:v>100.020790100097</c:v>
                </c:pt>
                <c:pt idx="4397">
                  <c:v>100.01650238037099</c:v>
                </c:pt>
                <c:pt idx="4398">
                  <c:v>100.141403198242</c:v>
                </c:pt>
                <c:pt idx="4399">
                  <c:v>100.12459564208901</c:v>
                </c:pt>
                <c:pt idx="4400">
                  <c:v>100.130813598632</c:v>
                </c:pt>
                <c:pt idx="4401">
                  <c:v>100.109619140625</c:v>
                </c:pt>
                <c:pt idx="4402">
                  <c:v>100.118431091308</c:v>
                </c:pt>
                <c:pt idx="4403">
                  <c:v>100.13900756835901</c:v>
                </c:pt>
                <c:pt idx="4404">
                  <c:v>100.160911560058</c:v>
                </c:pt>
                <c:pt idx="4405">
                  <c:v>100.13997650146401</c:v>
                </c:pt>
                <c:pt idx="4406">
                  <c:v>100.29483795166</c:v>
                </c:pt>
                <c:pt idx="4407">
                  <c:v>100.463020324707</c:v>
                </c:pt>
                <c:pt idx="4408">
                  <c:v>100.450241088867</c:v>
                </c:pt>
                <c:pt idx="4409">
                  <c:v>100.432067871093</c:v>
                </c:pt>
                <c:pt idx="4410">
                  <c:v>100.419708251953</c:v>
                </c:pt>
                <c:pt idx="4411">
                  <c:v>100.44692993164</c:v>
                </c:pt>
                <c:pt idx="4412">
                  <c:v>100.57120513916</c:v>
                </c:pt>
                <c:pt idx="4413">
                  <c:v>100.549194335937</c:v>
                </c:pt>
                <c:pt idx="4414">
                  <c:v>100.56150817871</c:v>
                </c:pt>
                <c:pt idx="4415">
                  <c:v>100.572448730468</c:v>
                </c:pt>
                <c:pt idx="4416">
                  <c:v>100.557655334472</c:v>
                </c:pt>
                <c:pt idx="4417">
                  <c:v>100.535064697265</c:v>
                </c:pt>
                <c:pt idx="4418">
                  <c:v>100.52792358398401</c:v>
                </c:pt>
                <c:pt idx="4419">
                  <c:v>100.508163452148</c:v>
                </c:pt>
                <c:pt idx="4420">
                  <c:v>100.522315979003</c:v>
                </c:pt>
                <c:pt idx="4421">
                  <c:v>100.560302734375</c:v>
                </c:pt>
                <c:pt idx="4422">
                  <c:v>100.53765869140599</c:v>
                </c:pt>
                <c:pt idx="4423">
                  <c:v>100.53630828857401</c:v>
                </c:pt>
                <c:pt idx="4424">
                  <c:v>101.15988922119099</c:v>
                </c:pt>
                <c:pt idx="4425">
                  <c:v>101.138938903808</c:v>
                </c:pt>
                <c:pt idx="4426">
                  <c:v>101.316261291503</c:v>
                </c:pt>
                <c:pt idx="4427">
                  <c:v>101.29753875732401</c:v>
                </c:pt>
                <c:pt idx="4428">
                  <c:v>101.305221557617</c:v>
                </c:pt>
                <c:pt idx="4429">
                  <c:v>101.311866760253</c:v>
                </c:pt>
                <c:pt idx="4430">
                  <c:v>101.28912353515599</c:v>
                </c:pt>
                <c:pt idx="4431">
                  <c:v>101.269477844238</c:v>
                </c:pt>
                <c:pt idx="4432">
                  <c:v>101.24675750732401</c:v>
                </c:pt>
                <c:pt idx="4433">
                  <c:v>101.224166870117</c:v>
                </c:pt>
                <c:pt idx="4434">
                  <c:v>101.30670928955</c:v>
                </c:pt>
                <c:pt idx="4435">
                  <c:v>101.30239868164</c:v>
                </c:pt>
                <c:pt idx="4436">
                  <c:v>101.32201385498</c:v>
                </c:pt>
                <c:pt idx="4437">
                  <c:v>101.30059814453099</c:v>
                </c:pt>
                <c:pt idx="4438">
                  <c:v>101.379760742187</c:v>
                </c:pt>
                <c:pt idx="4439">
                  <c:v>101.429069519042</c:v>
                </c:pt>
                <c:pt idx="4440">
                  <c:v>101.409057617187</c:v>
                </c:pt>
                <c:pt idx="4441">
                  <c:v>101.426132202148</c:v>
                </c:pt>
                <c:pt idx="4442">
                  <c:v>101.40338134765599</c:v>
                </c:pt>
                <c:pt idx="4443">
                  <c:v>101.401168823242</c:v>
                </c:pt>
                <c:pt idx="4444">
                  <c:v>101.397811889648</c:v>
                </c:pt>
                <c:pt idx="4445">
                  <c:v>101.39498901367099</c:v>
                </c:pt>
                <c:pt idx="4446">
                  <c:v>101.376998901367</c:v>
                </c:pt>
                <c:pt idx="4447">
                  <c:v>101.43331909179599</c:v>
                </c:pt>
                <c:pt idx="4448">
                  <c:v>101.422302246093</c:v>
                </c:pt>
                <c:pt idx="4449">
                  <c:v>101.494514465332</c:v>
                </c:pt>
                <c:pt idx="4450">
                  <c:v>101.51820373535099</c:v>
                </c:pt>
                <c:pt idx="4451">
                  <c:v>101.518379211425</c:v>
                </c:pt>
                <c:pt idx="4452">
                  <c:v>101.59246063232401</c:v>
                </c:pt>
                <c:pt idx="4453">
                  <c:v>101.571937561035</c:v>
                </c:pt>
                <c:pt idx="4454">
                  <c:v>101.60279846191401</c:v>
                </c:pt>
                <c:pt idx="4455">
                  <c:v>101.606315612792</c:v>
                </c:pt>
                <c:pt idx="4456">
                  <c:v>101.590919494628</c:v>
                </c:pt>
                <c:pt idx="4457">
                  <c:v>101.57713317871</c:v>
                </c:pt>
                <c:pt idx="4458">
                  <c:v>101.57527923583901</c:v>
                </c:pt>
                <c:pt idx="4459">
                  <c:v>101.56679534912099</c:v>
                </c:pt>
                <c:pt idx="4460">
                  <c:v>101.687683105468</c:v>
                </c:pt>
                <c:pt idx="4461">
                  <c:v>101.666282653808</c:v>
                </c:pt>
                <c:pt idx="4462">
                  <c:v>101.65389251708901</c:v>
                </c:pt>
                <c:pt idx="4463">
                  <c:v>101.673362731933</c:v>
                </c:pt>
                <c:pt idx="4464">
                  <c:v>101.728721618652</c:v>
                </c:pt>
                <c:pt idx="4465">
                  <c:v>101.73223114013599</c:v>
                </c:pt>
                <c:pt idx="4466">
                  <c:v>101.715202331542</c:v>
                </c:pt>
                <c:pt idx="4467">
                  <c:v>101.695594787597</c:v>
                </c:pt>
                <c:pt idx="4468">
                  <c:v>101.678817749023</c:v>
                </c:pt>
                <c:pt idx="4469">
                  <c:v>101.65673828125</c:v>
                </c:pt>
                <c:pt idx="4470">
                  <c:v>101.640625</c:v>
                </c:pt>
                <c:pt idx="4471">
                  <c:v>101.619003295898</c:v>
                </c:pt>
                <c:pt idx="4472">
                  <c:v>101.59754943847599</c:v>
                </c:pt>
                <c:pt idx="4473">
                  <c:v>101.61166381835901</c:v>
                </c:pt>
                <c:pt idx="4474">
                  <c:v>101.609130859375</c:v>
                </c:pt>
                <c:pt idx="4475">
                  <c:v>101.610633850097</c:v>
                </c:pt>
                <c:pt idx="4476">
                  <c:v>101.59811401367099</c:v>
                </c:pt>
                <c:pt idx="4477">
                  <c:v>101.593223571777</c:v>
                </c:pt>
                <c:pt idx="4478">
                  <c:v>101.57387542724599</c:v>
                </c:pt>
                <c:pt idx="4479">
                  <c:v>101.561431884765</c:v>
                </c:pt>
                <c:pt idx="4480">
                  <c:v>101.59559631347599</c:v>
                </c:pt>
                <c:pt idx="4481">
                  <c:v>101.68861389160099</c:v>
                </c:pt>
                <c:pt idx="4482">
                  <c:v>101.710037231445</c:v>
                </c:pt>
                <c:pt idx="4483">
                  <c:v>101.752487182617</c:v>
                </c:pt>
                <c:pt idx="4484">
                  <c:v>101.794311523437</c:v>
                </c:pt>
                <c:pt idx="4485">
                  <c:v>101.833930969238</c:v>
                </c:pt>
                <c:pt idx="4486">
                  <c:v>101.84104156494099</c:v>
                </c:pt>
                <c:pt idx="4487">
                  <c:v>101.850379943847</c:v>
                </c:pt>
                <c:pt idx="4488">
                  <c:v>101.82789611816401</c:v>
                </c:pt>
                <c:pt idx="4489">
                  <c:v>101.806251525878</c:v>
                </c:pt>
                <c:pt idx="4490">
                  <c:v>101.80867767333901</c:v>
                </c:pt>
                <c:pt idx="4491">
                  <c:v>101.82646942138599</c:v>
                </c:pt>
                <c:pt idx="4492">
                  <c:v>101.80718231201099</c:v>
                </c:pt>
                <c:pt idx="4493">
                  <c:v>102.10821533203099</c:v>
                </c:pt>
                <c:pt idx="4494">
                  <c:v>102.09731292724599</c:v>
                </c:pt>
                <c:pt idx="4495">
                  <c:v>102.07728576660099</c:v>
                </c:pt>
                <c:pt idx="4496">
                  <c:v>102.062896728515</c:v>
                </c:pt>
                <c:pt idx="4497">
                  <c:v>102.08634185791</c:v>
                </c:pt>
                <c:pt idx="4498">
                  <c:v>102.078125</c:v>
                </c:pt>
                <c:pt idx="4499">
                  <c:v>102.06495666503901</c:v>
                </c:pt>
                <c:pt idx="4500">
                  <c:v>102.048034667968</c:v>
                </c:pt>
                <c:pt idx="4501">
                  <c:v>102.025428771972</c:v>
                </c:pt>
                <c:pt idx="4502">
                  <c:v>102.003448486328</c:v>
                </c:pt>
                <c:pt idx="4503">
                  <c:v>102.065773010253</c:v>
                </c:pt>
                <c:pt idx="4504">
                  <c:v>102.065528869628</c:v>
                </c:pt>
                <c:pt idx="4505">
                  <c:v>102.05379486083901</c:v>
                </c:pt>
                <c:pt idx="4506">
                  <c:v>102.05086517333901</c:v>
                </c:pt>
                <c:pt idx="4507">
                  <c:v>102.044395446777</c:v>
                </c:pt>
                <c:pt idx="4508">
                  <c:v>102.02788543701099</c:v>
                </c:pt>
                <c:pt idx="4509">
                  <c:v>102.005325317382</c:v>
                </c:pt>
                <c:pt idx="4510">
                  <c:v>101.98551940917901</c:v>
                </c:pt>
                <c:pt idx="4511">
                  <c:v>101.970016479492</c:v>
                </c:pt>
                <c:pt idx="4512">
                  <c:v>102.045806884765</c:v>
                </c:pt>
                <c:pt idx="4513">
                  <c:v>102.11700439453099</c:v>
                </c:pt>
                <c:pt idx="4514">
                  <c:v>102.10075378417901</c:v>
                </c:pt>
                <c:pt idx="4515">
                  <c:v>102.079544067382</c:v>
                </c:pt>
                <c:pt idx="4516">
                  <c:v>102.06471252441401</c:v>
                </c:pt>
                <c:pt idx="4517">
                  <c:v>102.06551361083901</c:v>
                </c:pt>
                <c:pt idx="4518">
                  <c:v>102.07853698730401</c:v>
                </c:pt>
                <c:pt idx="4519">
                  <c:v>102.05713653564401</c:v>
                </c:pt>
                <c:pt idx="4520">
                  <c:v>102.04570770263599</c:v>
                </c:pt>
                <c:pt idx="4521">
                  <c:v>102.024894714355</c:v>
                </c:pt>
                <c:pt idx="4522">
                  <c:v>102.01409149169901</c:v>
                </c:pt>
                <c:pt idx="4523">
                  <c:v>101.99235534667901</c:v>
                </c:pt>
                <c:pt idx="4524">
                  <c:v>102.03903198242099</c:v>
                </c:pt>
                <c:pt idx="4525">
                  <c:v>102.192268371582</c:v>
                </c:pt>
                <c:pt idx="4526">
                  <c:v>102.21573638916</c:v>
                </c:pt>
                <c:pt idx="4527">
                  <c:v>102.200622558593</c:v>
                </c:pt>
                <c:pt idx="4528">
                  <c:v>102.189315795898</c:v>
                </c:pt>
                <c:pt idx="4529">
                  <c:v>102.16935729980401</c:v>
                </c:pt>
                <c:pt idx="4530">
                  <c:v>102.150390625</c:v>
                </c:pt>
                <c:pt idx="4531">
                  <c:v>102.16175842285099</c:v>
                </c:pt>
                <c:pt idx="4532">
                  <c:v>102.140670776367</c:v>
                </c:pt>
                <c:pt idx="4533">
                  <c:v>102.162101745605</c:v>
                </c:pt>
                <c:pt idx="4534">
                  <c:v>102.14055633544901</c:v>
                </c:pt>
                <c:pt idx="4535">
                  <c:v>102.118103027343</c:v>
                </c:pt>
                <c:pt idx="4536">
                  <c:v>102.16265106201099</c:v>
                </c:pt>
                <c:pt idx="4537">
                  <c:v>102.150657653808</c:v>
                </c:pt>
                <c:pt idx="4538">
                  <c:v>102.175170898437</c:v>
                </c:pt>
                <c:pt idx="4539">
                  <c:v>102.161575317382</c:v>
                </c:pt>
                <c:pt idx="4540">
                  <c:v>102.140098571777</c:v>
                </c:pt>
                <c:pt idx="4541">
                  <c:v>102.117790222167</c:v>
                </c:pt>
                <c:pt idx="4542">
                  <c:v>102.12279510498</c:v>
                </c:pt>
                <c:pt idx="4543">
                  <c:v>102.153762817382</c:v>
                </c:pt>
                <c:pt idx="4544">
                  <c:v>102.13833618164</c:v>
                </c:pt>
                <c:pt idx="4545">
                  <c:v>102.118766784667</c:v>
                </c:pt>
                <c:pt idx="4546">
                  <c:v>102.096420288085</c:v>
                </c:pt>
                <c:pt idx="4547">
                  <c:v>102.08699798583901</c:v>
                </c:pt>
                <c:pt idx="4548">
                  <c:v>102.114784240722</c:v>
                </c:pt>
                <c:pt idx="4549">
                  <c:v>102.28334808349599</c:v>
                </c:pt>
                <c:pt idx="4550">
                  <c:v>102.30493927001901</c:v>
                </c:pt>
                <c:pt idx="4551">
                  <c:v>102.28343963623</c:v>
                </c:pt>
                <c:pt idx="4552">
                  <c:v>102.28451538085901</c:v>
                </c:pt>
                <c:pt idx="4553">
                  <c:v>102.262161254882</c:v>
                </c:pt>
                <c:pt idx="4554">
                  <c:v>102.27890014648401</c:v>
                </c:pt>
                <c:pt idx="4555">
                  <c:v>102.27621459960901</c:v>
                </c:pt>
                <c:pt idx="4556">
                  <c:v>102.32203674316401</c:v>
                </c:pt>
                <c:pt idx="4557">
                  <c:v>102.39239501953099</c:v>
                </c:pt>
                <c:pt idx="4558">
                  <c:v>102.422477722167</c:v>
                </c:pt>
                <c:pt idx="4559">
                  <c:v>102.404327392578</c:v>
                </c:pt>
                <c:pt idx="4560">
                  <c:v>102.455879211425</c:v>
                </c:pt>
                <c:pt idx="4561">
                  <c:v>102.459342956542</c:v>
                </c:pt>
                <c:pt idx="4562">
                  <c:v>102.491775512695</c:v>
                </c:pt>
                <c:pt idx="4563">
                  <c:v>102.47364044189401</c:v>
                </c:pt>
                <c:pt idx="4564">
                  <c:v>102.465042114257</c:v>
                </c:pt>
                <c:pt idx="4565">
                  <c:v>102.52943420410099</c:v>
                </c:pt>
                <c:pt idx="4566">
                  <c:v>102.53532409667901</c:v>
                </c:pt>
                <c:pt idx="4567">
                  <c:v>102.55889892578099</c:v>
                </c:pt>
                <c:pt idx="4568">
                  <c:v>102.55360412597599</c:v>
                </c:pt>
                <c:pt idx="4569">
                  <c:v>102.53157806396401</c:v>
                </c:pt>
                <c:pt idx="4570">
                  <c:v>102.52001953125</c:v>
                </c:pt>
                <c:pt idx="4571">
                  <c:v>102.50713348388599</c:v>
                </c:pt>
                <c:pt idx="4572">
                  <c:v>102.49732971191401</c:v>
                </c:pt>
                <c:pt idx="4573">
                  <c:v>102.506706237792</c:v>
                </c:pt>
                <c:pt idx="4574">
                  <c:v>102.48763275146401</c:v>
                </c:pt>
                <c:pt idx="4575">
                  <c:v>102.49062347412099</c:v>
                </c:pt>
                <c:pt idx="4576">
                  <c:v>102.47565460205</c:v>
                </c:pt>
                <c:pt idx="4577">
                  <c:v>102.460525512695</c:v>
                </c:pt>
                <c:pt idx="4578">
                  <c:v>102.442573547363</c:v>
                </c:pt>
                <c:pt idx="4579">
                  <c:v>102.42025756835901</c:v>
                </c:pt>
                <c:pt idx="4580">
                  <c:v>102.40299987792901</c:v>
                </c:pt>
                <c:pt idx="4581">
                  <c:v>102.392532348632</c:v>
                </c:pt>
                <c:pt idx="4582">
                  <c:v>102.382278442382</c:v>
                </c:pt>
                <c:pt idx="4583">
                  <c:v>102.373039245605</c:v>
                </c:pt>
                <c:pt idx="4584">
                  <c:v>102.44552612304599</c:v>
                </c:pt>
                <c:pt idx="4585">
                  <c:v>102.458168029785</c:v>
                </c:pt>
                <c:pt idx="4586">
                  <c:v>102.448265075683</c:v>
                </c:pt>
                <c:pt idx="4587">
                  <c:v>102.42852783203099</c:v>
                </c:pt>
                <c:pt idx="4588">
                  <c:v>102.55953979492099</c:v>
                </c:pt>
                <c:pt idx="4589">
                  <c:v>102.542556762695</c:v>
                </c:pt>
                <c:pt idx="4590">
                  <c:v>102.52091979980401</c:v>
                </c:pt>
                <c:pt idx="4591">
                  <c:v>102.49972534179599</c:v>
                </c:pt>
                <c:pt idx="4592">
                  <c:v>102.495223999023</c:v>
                </c:pt>
                <c:pt idx="4593">
                  <c:v>102.48679351806599</c:v>
                </c:pt>
                <c:pt idx="4594">
                  <c:v>102.46832275390599</c:v>
                </c:pt>
                <c:pt idx="4595">
                  <c:v>102.49252319335901</c:v>
                </c:pt>
                <c:pt idx="4596">
                  <c:v>102.482772827148</c:v>
                </c:pt>
                <c:pt idx="4597">
                  <c:v>102.47826385498</c:v>
                </c:pt>
                <c:pt idx="4598">
                  <c:v>102.456741333007</c:v>
                </c:pt>
                <c:pt idx="4599">
                  <c:v>102.445671081542</c:v>
                </c:pt>
                <c:pt idx="4600">
                  <c:v>102.42665863037099</c:v>
                </c:pt>
                <c:pt idx="4601">
                  <c:v>102.404457092285</c:v>
                </c:pt>
                <c:pt idx="4602">
                  <c:v>102.38225555419901</c:v>
                </c:pt>
                <c:pt idx="4603">
                  <c:v>102.360343933105</c:v>
                </c:pt>
                <c:pt idx="4604">
                  <c:v>102.37604522705</c:v>
                </c:pt>
                <c:pt idx="4605">
                  <c:v>102.354232788085</c:v>
                </c:pt>
                <c:pt idx="4606">
                  <c:v>102.34677124023401</c:v>
                </c:pt>
                <c:pt idx="4607">
                  <c:v>102.344314575195</c:v>
                </c:pt>
                <c:pt idx="4608">
                  <c:v>102.32428741455</c:v>
                </c:pt>
                <c:pt idx="4609">
                  <c:v>102.30517578125</c:v>
                </c:pt>
                <c:pt idx="4610">
                  <c:v>102.306098937988</c:v>
                </c:pt>
                <c:pt idx="4611">
                  <c:v>102.350852966308</c:v>
                </c:pt>
                <c:pt idx="4612">
                  <c:v>102.34619140625</c:v>
                </c:pt>
                <c:pt idx="4613">
                  <c:v>102.344467163085</c:v>
                </c:pt>
                <c:pt idx="4614">
                  <c:v>102.332313537597</c:v>
                </c:pt>
                <c:pt idx="4615">
                  <c:v>102.31672668457</c:v>
                </c:pt>
                <c:pt idx="4616">
                  <c:v>102.29501342773401</c:v>
                </c:pt>
                <c:pt idx="4617">
                  <c:v>102.368759155273</c:v>
                </c:pt>
                <c:pt idx="4618">
                  <c:v>102.41082000732401</c:v>
                </c:pt>
                <c:pt idx="4619">
                  <c:v>102.406692504882</c:v>
                </c:pt>
                <c:pt idx="4620">
                  <c:v>102.38458251953099</c:v>
                </c:pt>
                <c:pt idx="4621">
                  <c:v>102.36293792724599</c:v>
                </c:pt>
                <c:pt idx="4622">
                  <c:v>102.34400177001901</c:v>
                </c:pt>
                <c:pt idx="4623">
                  <c:v>102.37619018554599</c:v>
                </c:pt>
                <c:pt idx="4624">
                  <c:v>102.388549804687</c:v>
                </c:pt>
                <c:pt idx="4625">
                  <c:v>102.366493225097</c:v>
                </c:pt>
                <c:pt idx="4626">
                  <c:v>102.414627075195</c:v>
                </c:pt>
                <c:pt idx="4627">
                  <c:v>102.392623901367</c:v>
                </c:pt>
                <c:pt idx="4628">
                  <c:v>102.38874053955</c:v>
                </c:pt>
                <c:pt idx="4629">
                  <c:v>102.57247924804599</c:v>
                </c:pt>
                <c:pt idx="4630">
                  <c:v>102.55323791503901</c:v>
                </c:pt>
                <c:pt idx="4631">
                  <c:v>102.543251037597</c:v>
                </c:pt>
                <c:pt idx="4632">
                  <c:v>102.58672332763599</c:v>
                </c:pt>
                <c:pt idx="4633">
                  <c:v>102.56817626953099</c:v>
                </c:pt>
                <c:pt idx="4634">
                  <c:v>102.546096801757</c:v>
                </c:pt>
                <c:pt idx="4635">
                  <c:v>102.538734436035</c:v>
                </c:pt>
                <c:pt idx="4636">
                  <c:v>102.526008605957</c:v>
                </c:pt>
                <c:pt idx="4637">
                  <c:v>102.50660705566401</c:v>
                </c:pt>
                <c:pt idx="4638">
                  <c:v>102.529808044433</c:v>
                </c:pt>
                <c:pt idx="4639">
                  <c:v>102.51636505126901</c:v>
                </c:pt>
                <c:pt idx="4640">
                  <c:v>102.504760742187</c:v>
                </c:pt>
                <c:pt idx="4641">
                  <c:v>102.498580932617</c:v>
                </c:pt>
                <c:pt idx="4642">
                  <c:v>102.482955932617</c:v>
                </c:pt>
                <c:pt idx="4643">
                  <c:v>102.463668823242</c:v>
                </c:pt>
                <c:pt idx="4644">
                  <c:v>102.441925048828</c:v>
                </c:pt>
                <c:pt idx="4645">
                  <c:v>102.43048095703099</c:v>
                </c:pt>
                <c:pt idx="4646">
                  <c:v>102.42041778564401</c:v>
                </c:pt>
                <c:pt idx="4647">
                  <c:v>102.46778106689401</c:v>
                </c:pt>
                <c:pt idx="4648">
                  <c:v>102.44873809814401</c:v>
                </c:pt>
                <c:pt idx="4649">
                  <c:v>102.430030822753</c:v>
                </c:pt>
                <c:pt idx="4650">
                  <c:v>102.43795776367099</c:v>
                </c:pt>
                <c:pt idx="4651">
                  <c:v>102.451843261718</c:v>
                </c:pt>
                <c:pt idx="4652">
                  <c:v>102.442726135253</c:v>
                </c:pt>
                <c:pt idx="4653">
                  <c:v>102.42082977294901</c:v>
                </c:pt>
                <c:pt idx="4654">
                  <c:v>102.399612426757</c:v>
                </c:pt>
                <c:pt idx="4655">
                  <c:v>102.39128875732401</c:v>
                </c:pt>
                <c:pt idx="4656">
                  <c:v>102.38296508789</c:v>
                </c:pt>
                <c:pt idx="4657">
                  <c:v>102.39076995849599</c:v>
                </c:pt>
                <c:pt idx="4658">
                  <c:v>102.41795349121</c:v>
                </c:pt>
                <c:pt idx="4659">
                  <c:v>102.398796081542</c:v>
                </c:pt>
                <c:pt idx="4660">
                  <c:v>102.407981872558</c:v>
                </c:pt>
                <c:pt idx="4661">
                  <c:v>102.388061523437</c:v>
                </c:pt>
                <c:pt idx="4662">
                  <c:v>102.366569519042</c:v>
                </c:pt>
                <c:pt idx="4663">
                  <c:v>102.350631713867</c:v>
                </c:pt>
                <c:pt idx="4664">
                  <c:v>102.329284667968</c:v>
                </c:pt>
                <c:pt idx="4665">
                  <c:v>102.393829345703</c:v>
                </c:pt>
                <c:pt idx="4666">
                  <c:v>102.374267578125</c:v>
                </c:pt>
                <c:pt idx="4667">
                  <c:v>102.353721618652</c:v>
                </c:pt>
                <c:pt idx="4668">
                  <c:v>102.35097503662099</c:v>
                </c:pt>
                <c:pt idx="4669">
                  <c:v>102.329856872558</c:v>
                </c:pt>
                <c:pt idx="4670">
                  <c:v>102.31275939941401</c:v>
                </c:pt>
                <c:pt idx="4671">
                  <c:v>102.299934387207</c:v>
                </c:pt>
                <c:pt idx="4672">
                  <c:v>102.30810546875</c:v>
                </c:pt>
                <c:pt idx="4673">
                  <c:v>102.29342651367099</c:v>
                </c:pt>
                <c:pt idx="4674">
                  <c:v>102.310081481933</c:v>
                </c:pt>
                <c:pt idx="4675">
                  <c:v>102.288352966308</c:v>
                </c:pt>
                <c:pt idx="4676">
                  <c:v>102.266677856445</c:v>
                </c:pt>
                <c:pt idx="4677">
                  <c:v>102.249382019042</c:v>
                </c:pt>
                <c:pt idx="4678">
                  <c:v>102.24240875244099</c:v>
                </c:pt>
                <c:pt idx="4679">
                  <c:v>102.26690673828099</c:v>
                </c:pt>
                <c:pt idx="4680">
                  <c:v>102.24997711181599</c:v>
                </c:pt>
                <c:pt idx="4681">
                  <c:v>102.234420776367</c:v>
                </c:pt>
                <c:pt idx="4682">
                  <c:v>102.21273040771401</c:v>
                </c:pt>
                <c:pt idx="4683">
                  <c:v>103.885566711425</c:v>
                </c:pt>
                <c:pt idx="4684">
                  <c:v>103.86823272705</c:v>
                </c:pt>
                <c:pt idx="4685">
                  <c:v>103.864845275878</c:v>
                </c:pt>
                <c:pt idx="4686">
                  <c:v>103.881912231445</c:v>
                </c:pt>
                <c:pt idx="4687">
                  <c:v>103.90810394287099</c:v>
                </c:pt>
                <c:pt idx="4688">
                  <c:v>103.90549468994099</c:v>
                </c:pt>
                <c:pt idx="4689">
                  <c:v>103.884704589843</c:v>
                </c:pt>
                <c:pt idx="4690">
                  <c:v>103.866554260253</c:v>
                </c:pt>
                <c:pt idx="4691">
                  <c:v>103.857124328613</c:v>
                </c:pt>
                <c:pt idx="4692">
                  <c:v>103.848518371582</c:v>
                </c:pt>
                <c:pt idx="4693">
                  <c:v>103.826782226562</c:v>
                </c:pt>
                <c:pt idx="4694">
                  <c:v>103.96400451660099</c:v>
                </c:pt>
                <c:pt idx="4695">
                  <c:v>103.97706604003901</c:v>
                </c:pt>
                <c:pt idx="4696">
                  <c:v>103.99119567871</c:v>
                </c:pt>
                <c:pt idx="4697">
                  <c:v>103.96964263916</c:v>
                </c:pt>
                <c:pt idx="4698">
                  <c:v>103.958122253417</c:v>
                </c:pt>
                <c:pt idx="4699">
                  <c:v>103.936477661132</c:v>
                </c:pt>
                <c:pt idx="4700">
                  <c:v>103.95581817626901</c:v>
                </c:pt>
                <c:pt idx="4701">
                  <c:v>104.08022308349599</c:v>
                </c:pt>
                <c:pt idx="4702">
                  <c:v>104.06060028076099</c:v>
                </c:pt>
                <c:pt idx="4703">
                  <c:v>104.081657409667</c:v>
                </c:pt>
                <c:pt idx="4704">
                  <c:v>104.060020446777</c:v>
                </c:pt>
                <c:pt idx="4705">
                  <c:v>104.03964233398401</c:v>
                </c:pt>
                <c:pt idx="4706">
                  <c:v>104.132102966308</c:v>
                </c:pt>
                <c:pt idx="4707">
                  <c:v>104.118110656738</c:v>
                </c:pt>
                <c:pt idx="4708">
                  <c:v>104.11033630371</c:v>
                </c:pt>
                <c:pt idx="4709">
                  <c:v>104.19936370849599</c:v>
                </c:pt>
                <c:pt idx="4710">
                  <c:v>104.212921142578</c:v>
                </c:pt>
                <c:pt idx="4711">
                  <c:v>104.29273986816401</c:v>
                </c:pt>
                <c:pt idx="4712">
                  <c:v>104.270668029785</c:v>
                </c:pt>
                <c:pt idx="4713">
                  <c:v>104.25591278076099</c:v>
                </c:pt>
                <c:pt idx="4714">
                  <c:v>104.23388671875</c:v>
                </c:pt>
                <c:pt idx="4715">
                  <c:v>104.28488922119099</c:v>
                </c:pt>
                <c:pt idx="4716">
                  <c:v>104.293312072753</c:v>
                </c:pt>
                <c:pt idx="4717">
                  <c:v>104.274948120117</c:v>
                </c:pt>
                <c:pt idx="4718">
                  <c:v>104.25559234619099</c:v>
                </c:pt>
                <c:pt idx="4719">
                  <c:v>104.23629760742099</c:v>
                </c:pt>
                <c:pt idx="4720">
                  <c:v>104.289093017578</c:v>
                </c:pt>
                <c:pt idx="4721">
                  <c:v>104.26717376708901</c:v>
                </c:pt>
                <c:pt idx="4722">
                  <c:v>104.249786376953</c:v>
                </c:pt>
                <c:pt idx="4723">
                  <c:v>104.29558563232401</c:v>
                </c:pt>
                <c:pt idx="4724">
                  <c:v>104.284912109375</c:v>
                </c:pt>
                <c:pt idx="4725">
                  <c:v>104.28459167480401</c:v>
                </c:pt>
                <c:pt idx="4726">
                  <c:v>104.288970947265</c:v>
                </c:pt>
                <c:pt idx="4727">
                  <c:v>104.270286560058</c:v>
                </c:pt>
                <c:pt idx="4728">
                  <c:v>104.24919891357401</c:v>
                </c:pt>
                <c:pt idx="4729">
                  <c:v>104.293418884277</c:v>
                </c:pt>
                <c:pt idx="4730">
                  <c:v>104.28289031982401</c:v>
                </c:pt>
                <c:pt idx="4731">
                  <c:v>104.300827026367</c:v>
                </c:pt>
                <c:pt idx="4732">
                  <c:v>104.34010314941401</c:v>
                </c:pt>
                <c:pt idx="4733">
                  <c:v>104.42066192626901</c:v>
                </c:pt>
                <c:pt idx="4734">
                  <c:v>104.45587158203099</c:v>
                </c:pt>
                <c:pt idx="4735">
                  <c:v>104.44252777099599</c:v>
                </c:pt>
                <c:pt idx="4736">
                  <c:v>104.431686401367</c:v>
                </c:pt>
                <c:pt idx="4737">
                  <c:v>104.54489135742099</c:v>
                </c:pt>
                <c:pt idx="4738">
                  <c:v>104.54290008544901</c:v>
                </c:pt>
                <c:pt idx="4739">
                  <c:v>104.524681091308</c:v>
                </c:pt>
                <c:pt idx="4740">
                  <c:v>104.506721496582</c:v>
                </c:pt>
                <c:pt idx="4741">
                  <c:v>104.50299835205</c:v>
                </c:pt>
                <c:pt idx="4742">
                  <c:v>104.48149871826099</c:v>
                </c:pt>
                <c:pt idx="4743">
                  <c:v>104.467475891113</c:v>
                </c:pt>
                <c:pt idx="4744">
                  <c:v>104.491325378417</c:v>
                </c:pt>
                <c:pt idx="4745">
                  <c:v>104.478294372558</c:v>
                </c:pt>
                <c:pt idx="4746">
                  <c:v>104.60885620117099</c:v>
                </c:pt>
                <c:pt idx="4747">
                  <c:v>104.58790588378901</c:v>
                </c:pt>
                <c:pt idx="4748">
                  <c:v>104.611640930175</c:v>
                </c:pt>
                <c:pt idx="4749">
                  <c:v>104.608627319335</c:v>
                </c:pt>
                <c:pt idx="4750">
                  <c:v>104.595504760742</c:v>
                </c:pt>
                <c:pt idx="4751">
                  <c:v>104.582870483398</c:v>
                </c:pt>
                <c:pt idx="4752">
                  <c:v>104.565856933593</c:v>
                </c:pt>
                <c:pt idx="4753">
                  <c:v>104.55012512207</c:v>
                </c:pt>
                <c:pt idx="4754">
                  <c:v>104.542442321777</c:v>
                </c:pt>
                <c:pt idx="4755">
                  <c:v>104.58528900146401</c:v>
                </c:pt>
                <c:pt idx="4756">
                  <c:v>104.56369018554599</c:v>
                </c:pt>
                <c:pt idx="4757">
                  <c:v>104.70655822753901</c:v>
                </c:pt>
                <c:pt idx="4758">
                  <c:v>104.71835327148401</c:v>
                </c:pt>
                <c:pt idx="4759">
                  <c:v>104.703895568847</c:v>
                </c:pt>
                <c:pt idx="4760">
                  <c:v>104.775024414062</c:v>
                </c:pt>
                <c:pt idx="4761">
                  <c:v>104.873893737792</c:v>
                </c:pt>
                <c:pt idx="4762">
                  <c:v>104.98021697998</c:v>
                </c:pt>
                <c:pt idx="4763">
                  <c:v>104.95832824707</c:v>
                </c:pt>
                <c:pt idx="4764">
                  <c:v>104.937522888183</c:v>
                </c:pt>
                <c:pt idx="4765">
                  <c:v>105.019554138183</c:v>
                </c:pt>
                <c:pt idx="4766">
                  <c:v>105.023056030273</c:v>
                </c:pt>
                <c:pt idx="4767">
                  <c:v>105.005500793457</c:v>
                </c:pt>
                <c:pt idx="4768">
                  <c:v>105.023513793945</c:v>
                </c:pt>
                <c:pt idx="4769">
                  <c:v>105.029899597167</c:v>
                </c:pt>
                <c:pt idx="4770">
                  <c:v>105.04029846191401</c:v>
                </c:pt>
                <c:pt idx="4771">
                  <c:v>105.02023315429599</c:v>
                </c:pt>
                <c:pt idx="4772">
                  <c:v>105.012565612792</c:v>
                </c:pt>
                <c:pt idx="4773">
                  <c:v>105.00200653076099</c:v>
                </c:pt>
                <c:pt idx="4774">
                  <c:v>104.98070526123</c:v>
                </c:pt>
                <c:pt idx="4775">
                  <c:v>104.958778381347</c:v>
                </c:pt>
                <c:pt idx="4776">
                  <c:v>104.945343017578</c:v>
                </c:pt>
                <c:pt idx="4777">
                  <c:v>104.924751281738</c:v>
                </c:pt>
                <c:pt idx="4778">
                  <c:v>104.90542602539</c:v>
                </c:pt>
                <c:pt idx="4779">
                  <c:v>104.898719787597</c:v>
                </c:pt>
                <c:pt idx="4780">
                  <c:v>104.93951416015599</c:v>
                </c:pt>
                <c:pt idx="4781">
                  <c:v>104.92177581787099</c:v>
                </c:pt>
                <c:pt idx="4782">
                  <c:v>104.89990234375</c:v>
                </c:pt>
                <c:pt idx="4783">
                  <c:v>104.879096984863</c:v>
                </c:pt>
                <c:pt idx="4784">
                  <c:v>104.87809753417901</c:v>
                </c:pt>
                <c:pt idx="4785">
                  <c:v>104.94003295898401</c:v>
                </c:pt>
                <c:pt idx="4786">
                  <c:v>104.918197631835</c:v>
                </c:pt>
                <c:pt idx="4787">
                  <c:v>104.90111541748</c:v>
                </c:pt>
                <c:pt idx="4788">
                  <c:v>104.913970947265</c:v>
                </c:pt>
                <c:pt idx="4789">
                  <c:v>105.00534820556599</c:v>
                </c:pt>
                <c:pt idx="4790">
                  <c:v>104.986236572265</c:v>
                </c:pt>
                <c:pt idx="4791">
                  <c:v>105.15435028076099</c:v>
                </c:pt>
                <c:pt idx="4792">
                  <c:v>105.158653259277</c:v>
                </c:pt>
                <c:pt idx="4793">
                  <c:v>105.14396667480401</c:v>
                </c:pt>
                <c:pt idx="4794">
                  <c:v>105.151557922363</c:v>
                </c:pt>
                <c:pt idx="4795">
                  <c:v>105.14729309082</c:v>
                </c:pt>
                <c:pt idx="4796">
                  <c:v>105.12684631347599</c:v>
                </c:pt>
                <c:pt idx="4797">
                  <c:v>105.126167297363</c:v>
                </c:pt>
                <c:pt idx="4798">
                  <c:v>105.143829345703</c:v>
                </c:pt>
                <c:pt idx="4799">
                  <c:v>105.12753295898401</c:v>
                </c:pt>
                <c:pt idx="4800">
                  <c:v>105.130363464355</c:v>
                </c:pt>
                <c:pt idx="4801">
                  <c:v>105.12115478515599</c:v>
                </c:pt>
                <c:pt idx="4802">
                  <c:v>105.111427307128</c:v>
                </c:pt>
                <c:pt idx="4803">
                  <c:v>105.146202087402</c:v>
                </c:pt>
                <c:pt idx="4804">
                  <c:v>105.12892150878901</c:v>
                </c:pt>
                <c:pt idx="4805">
                  <c:v>105.11244964599599</c:v>
                </c:pt>
                <c:pt idx="4806">
                  <c:v>105.090866088867</c:v>
                </c:pt>
                <c:pt idx="4807">
                  <c:v>105.072387695312</c:v>
                </c:pt>
                <c:pt idx="4808">
                  <c:v>105.053512573242</c:v>
                </c:pt>
                <c:pt idx="4809">
                  <c:v>105.03695678710901</c:v>
                </c:pt>
                <c:pt idx="4810">
                  <c:v>105.10260009765599</c:v>
                </c:pt>
                <c:pt idx="4811">
                  <c:v>105.22055053710901</c:v>
                </c:pt>
                <c:pt idx="4812">
                  <c:v>105.209022521972</c:v>
                </c:pt>
                <c:pt idx="4813">
                  <c:v>105.187950134277</c:v>
                </c:pt>
                <c:pt idx="4814">
                  <c:v>105.17098236083901</c:v>
                </c:pt>
                <c:pt idx="4815">
                  <c:v>105.154258728027</c:v>
                </c:pt>
                <c:pt idx="4816">
                  <c:v>105.13850402832</c:v>
                </c:pt>
                <c:pt idx="4817">
                  <c:v>105.284782409667</c:v>
                </c:pt>
                <c:pt idx="4818">
                  <c:v>105.275665283203</c:v>
                </c:pt>
                <c:pt idx="4819">
                  <c:v>105.280540466308</c:v>
                </c:pt>
                <c:pt idx="4820">
                  <c:v>105.25896453857401</c:v>
                </c:pt>
                <c:pt idx="4821">
                  <c:v>105.247337341308</c:v>
                </c:pt>
                <c:pt idx="4822">
                  <c:v>105.246528625488</c:v>
                </c:pt>
                <c:pt idx="4823">
                  <c:v>105.23971557617099</c:v>
                </c:pt>
                <c:pt idx="4824">
                  <c:v>105.22518157958901</c:v>
                </c:pt>
                <c:pt idx="4825">
                  <c:v>105.20822143554599</c:v>
                </c:pt>
                <c:pt idx="4826">
                  <c:v>105.20320892333901</c:v>
                </c:pt>
                <c:pt idx="4827">
                  <c:v>105.200317382812</c:v>
                </c:pt>
                <c:pt idx="4828">
                  <c:v>105.208786010742</c:v>
                </c:pt>
                <c:pt idx="4829">
                  <c:v>105.18714904785099</c:v>
                </c:pt>
                <c:pt idx="4830">
                  <c:v>105.17738342285099</c:v>
                </c:pt>
                <c:pt idx="4831">
                  <c:v>105.37212371826099</c:v>
                </c:pt>
                <c:pt idx="4832">
                  <c:v>105.350456237792</c:v>
                </c:pt>
                <c:pt idx="4833">
                  <c:v>105.505477905273</c:v>
                </c:pt>
                <c:pt idx="4834">
                  <c:v>105.495597839355</c:v>
                </c:pt>
                <c:pt idx="4835">
                  <c:v>105.475006103515</c:v>
                </c:pt>
                <c:pt idx="4836">
                  <c:v>105.458457946777</c:v>
                </c:pt>
                <c:pt idx="4837">
                  <c:v>105.48087310791</c:v>
                </c:pt>
                <c:pt idx="4838">
                  <c:v>105.463668823242</c:v>
                </c:pt>
                <c:pt idx="4839">
                  <c:v>105.487174987792</c:v>
                </c:pt>
                <c:pt idx="4840">
                  <c:v>105.489013671875</c:v>
                </c:pt>
                <c:pt idx="4841">
                  <c:v>105.467277526855</c:v>
                </c:pt>
                <c:pt idx="4842">
                  <c:v>105.48939514160099</c:v>
                </c:pt>
                <c:pt idx="4843">
                  <c:v>105.47458648681599</c:v>
                </c:pt>
                <c:pt idx="4844">
                  <c:v>105.46949768066401</c:v>
                </c:pt>
                <c:pt idx="4845">
                  <c:v>105.498695373535</c:v>
                </c:pt>
                <c:pt idx="4846">
                  <c:v>105.47775268554599</c:v>
                </c:pt>
                <c:pt idx="4847">
                  <c:v>105.47287750244099</c:v>
                </c:pt>
                <c:pt idx="4848">
                  <c:v>105.473678588867</c:v>
                </c:pt>
                <c:pt idx="4849">
                  <c:v>105.452056884765</c:v>
                </c:pt>
                <c:pt idx="4850">
                  <c:v>105.43529510498</c:v>
                </c:pt>
                <c:pt idx="4851">
                  <c:v>105.470504760742</c:v>
                </c:pt>
                <c:pt idx="4852">
                  <c:v>105.450225830078</c:v>
                </c:pt>
                <c:pt idx="4853">
                  <c:v>105.457679748535</c:v>
                </c:pt>
                <c:pt idx="4854">
                  <c:v>105.472297668457</c:v>
                </c:pt>
                <c:pt idx="4855">
                  <c:v>105.450622558593</c:v>
                </c:pt>
                <c:pt idx="4856">
                  <c:v>105.435157775878</c:v>
                </c:pt>
                <c:pt idx="4857">
                  <c:v>105.474739074707</c:v>
                </c:pt>
                <c:pt idx="4858">
                  <c:v>105.461051940917</c:v>
                </c:pt>
                <c:pt idx="4859">
                  <c:v>105.442207336425</c:v>
                </c:pt>
                <c:pt idx="4860">
                  <c:v>105.431632995605</c:v>
                </c:pt>
                <c:pt idx="4861">
                  <c:v>105.44243621826099</c:v>
                </c:pt>
                <c:pt idx="4862">
                  <c:v>105.49704742431599</c:v>
                </c:pt>
                <c:pt idx="4863">
                  <c:v>105.518409729003</c:v>
                </c:pt>
                <c:pt idx="4864">
                  <c:v>105.517112731933</c:v>
                </c:pt>
                <c:pt idx="4865">
                  <c:v>105.495468139648</c:v>
                </c:pt>
                <c:pt idx="4866">
                  <c:v>105.52970886230401</c:v>
                </c:pt>
                <c:pt idx="4867">
                  <c:v>105.5103225708</c:v>
                </c:pt>
                <c:pt idx="4868">
                  <c:v>105.59545135498</c:v>
                </c:pt>
                <c:pt idx="4869">
                  <c:v>105.5894241333</c:v>
                </c:pt>
                <c:pt idx="4870">
                  <c:v>105.64527130126901</c:v>
                </c:pt>
                <c:pt idx="4871">
                  <c:v>105.62374877929599</c:v>
                </c:pt>
                <c:pt idx="4872">
                  <c:v>105.60234832763599</c:v>
                </c:pt>
                <c:pt idx="4873">
                  <c:v>105.58201599121</c:v>
                </c:pt>
                <c:pt idx="4874">
                  <c:v>105.57801818847599</c:v>
                </c:pt>
                <c:pt idx="4875">
                  <c:v>105.567779541015</c:v>
                </c:pt>
                <c:pt idx="4876">
                  <c:v>105.657997131347</c:v>
                </c:pt>
                <c:pt idx="4877">
                  <c:v>105.65135192871</c:v>
                </c:pt>
                <c:pt idx="4878">
                  <c:v>105.636016845703</c:v>
                </c:pt>
                <c:pt idx="4879">
                  <c:v>105.64234161376901</c:v>
                </c:pt>
                <c:pt idx="4880">
                  <c:v>105.691680908203</c:v>
                </c:pt>
                <c:pt idx="4881">
                  <c:v>105.671096801757</c:v>
                </c:pt>
                <c:pt idx="4882">
                  <c:v>105.997512817382</c:v>
                </c:pt>
                <c:pt idx="4883">
                  <c:v>105.976013183593</c:v>
                </c:pt>
                <c:pt idx="4884">
                  <c:v>105.963096618652</c:v>
                </c:pt>
                <c:pt idx="4885">
                  <c:v>105.95317840576099</c:v>
                </c:pt>
                <c:pt idx="4886">
                  <c:v>105.963073730468</c:v>
                </c:pt>
                <c:pt idx="4887">
                  <c:v>105.94581604003901</c:v>
                </c:pt>
                <c:pt idx="4888">
                  <c:v>105.93106842041</c:v>
                </c:pt>
                <c:pt idx="4889">
                  <c:v>105.95660400390599</c:v>
                </c:pt>
                <c:pt idx="4890">
                  <c:v>105.96329498291</c:v>
                </c:pt>
                <c:pt idx="4891">
                  <c:v>105.94178771972599</c:v>
                </c:pt>
                <c:pt idx="4892">
                  <c:v>105.98745727539</c:v>
                </c:pt>
                <c:pt idx="4893">
                  <c:v>105.992584228515</c:v>
                </c:pt>
                <c:pt idx="4894">
                  <c:v>105.97232055664</c:v>
                </c:pt>
                <c:pt idx="4895">
                  <c:v>105.957969665527</c:v>
                </c:pt>
                <c:pt idx="4896">
                  <c:v>105.938789367675</c:v>
                </c:pt>
                <c:pt idx="4897">
                  <c:v>105.93927001953099</c:v>
                </c:pt>
                <c:pt idx="4898">
                  <c:v>105.922706604003</c:v>
                </c:pt>
                <c:pt idx="4899">
                  <c:v>105.95008850097599</c:v>
                </c:pt>
                <c:pt idx="4900">
                  <c:v>105.93975067138599</c:v>
                </c:pt>
                <c:pt idx="4901">
                  <c:v>105.921508789062</c:v>
                </c:pt>
                <c:pt idx="4902">
                  <c:v>105.98110961914</c:v>
                </c:pt>
                <c:pt idx="4903">
                  <c:v>105.96017456054599</c:v>
                </c:pt>
                <c:pt idx="4904">
                  <c:v>106.101303100585</c:v>
                </c:pt>
                <c:pt idx="4905">
                  <c:v>106.089515686035</c:v>
                </c:pt>
                <c:pt idx="4906">
                  <c:v>106.114219665527</c:v>
                </c:pt>
                <c:pt idx="4907">
                  <c:v>106.09700775146401</c:v>
                </c:pt>
                <c:pt idx="4908">
                  <c:v>106.153419494628</c:v>
                </c:pt>
                <c:pt idx="4909">
                  <c:v>106.13444519042901</c:v>
                </c:pt>
                <c:pt idx="4910">
                  <c:v>106.169380187988</c:v>
                </c:pt>
                <c:pt idx="4911">
                  <c:v>106.14933776855401</c:v>
                </c:pt>
                <c:pt idx="4912">
                  <c:v>106.128128051757</c:v>
                </c:pt>
                <c:pt idx="4913">
                  <c:v>106.11675262451099</c:v>
                </c:pt>
                <c:pt idx="4914">
                  <c:v>106.150497436523</c:v>
                </c:pt>
                <c:pt idx="4915">
                  <c:v>106.16607666015599</c:v>
                </c:pt>
                <c:pt idx="4916">
                  <c:v>106.185188293457</c:v>
                </c:pt>
                <c:pt idx="4917">
                  <c:v>106.16374206542901</c:v>
                </c:pt>
                <c:pt idx="4918">
                  <c:v>106.14933013916</c:v>
                </c:pt>
                <c:pt idx="4919">
                  <c:v>106.14306640625</c:v>
                </c:pt>
                <c:pt idx="4920">
                  <c:v>106.12394714355401</c:v>
                </c:pt>
                <c:pt idx="4921">
                  <c:v>106.16594696044901</c:v>
                </c:pt>
                <c:pt idx="4922">
                  <c:v>106.311157226562</c:v>
                </c:pt>
                <c:pt idx="4923">
                  <c:v>106.581893920898</c:v>
                </c:pt>
                <c:pt idx="4924">
                  <c:v>106.581741333007</c:v>
                </c:pt>
                <c:pt idx="4925">
                  <c:v>106.56085205078099</c:v>
                </c:pt>
                <c:pt idx="4926">
                  <c:v>106.58477020263599</c:v>
                </c:pt>
                <c:pt idx="4927">
                  <c:v>106.563423156738</c:v>
                </c:pt>
                <c:pt idx="4928">
                  <c:v>106.54224395751901</c:v>
                </c:pt>
                <c:pt idx="4929">
                  <c:v>106.522155761718</c:v>
                </c:pt>
                <c:pt idx="4930">
                  <c:v>106.516105651855</c:v>
                </c:pt>
                <c:pt idx="4931">
                  <c:v>106.537544250488</c:v>
                </c:pt>
                <c:pt idx="4932">
                  <c:v>106.51995086669901</c:v>
                </c:pt>
                <c:pt idx="4933">
                  <c:v>106.50981903076099</c:v>
                </c:pt>
                <c:pt idx="4934">
                  <c:v>106.490798950195</c:v>
                </c:pt>
                <c:pt idx="4935">
                  <c:v>106.46949768066401</c:v>
                </c:pt>
                <c:pt idx="4936">
                  <c:v>106.46147918701099</c:v>
                </c:pt>
                <c:pt idx="4937">
                  <c:v>106.441352844238</c:v>
                </c:pt>
                <c:pt idx="4938">
                  <c:v>106.42042541503901</c:v>
                </c:pt>
                <c:pt idx="4939">
                  <c:v>106.425971984863</c:v>
                </c:pt>
                <c:pt idx="4940">
                  <c:v>106.43659210205</c:v>
                </c:pt>
                <c:pt idx="4941">
                  <c:v>106.43254089355401</c:v>
                </c:pt>
                <c:pt idx="4942">
                  <c:v>106.471466064453</c:v>
                </c:pt>
                <c:pt idx="4943">
                  <c:v>106.451515197753</c:v>
                </c:pt>
                <c:pt idx="4944">
                  <c:v>106.46685028076099</c:v>
                </c:pt>
                <c:pt idx="4945">
                  <c:v>106.457389831542</c:v>
                </c:pt>
                <c:pt idx="4946">
                  <c:v>106.55923461914</c:v>
                </c:pt>
                <c:pt idx="4947">
                  <c:v>106.54433441162099</c:v>
                </c:pt>
                <c:pt idx="4948">
                  <c:v>106.52953338623</c:v>
                </c:pt>
                <c:pt idx="4949">
                  <c:v>106.6226272583</c:v>
                </c:pt>
                <c:pt idx="4950">
                  <c:v>106.61016082763599</c:v>
                </c:pt>
                <c:pt idx="4951">
                  <c:v>106.69158172607401</c:v>
                </c:pt>
                <c:pt idx="4952">
                  <c:v>106.702575683593</c:v>
                </c:pt>
                <c:pt idx="4953">
                  <c:v>106.756065368652</c:v>
                </c:pt>
                <c:pt idx="4954">
                  <c:v>106.755561828613</c:v>
                </c:pt>
                <c:pt idx="4955">
                  <c:v>106.73703765869099</c:v>
                </c:pt>
                <c:pt idx="4956">
                  <c:v>106.73458862304599</c:v>
                </c:pt>
                <c:pt idx="4957">
                  <c:v>106.716018676757</c:v>
                </c:pt>
                <c:pt idx="4958">
                  <c:v>106.699157714843</c:v>
                </c:pt>
                <c:pt idx="4959">
                  <c:v>106.68462371826099</c:v>
                </c:pt>
                <c:pt idx="4960">
                  <c:v>106.88380432128901</c:v>
                </c:pt>
                <c:pt idx="4961">
                  <c:v>106.965126037597</c:v>
                </c:pt>
                <c:pt idx="4962">
                  <c:v>106.981651306152</c:v>
                </c:pt>
                <c:pt idx="4963">
                  <c:v>106.960845947265</c:v>
                </c:pt>
                <c:pt idx="4964">
                  <c:v>106.94952392578099</c:v>
                </c:pt>
                <c:pt idx="4965">
                  <c:v>106.985916137695</c:v>
                </c:pt>
                <c:pt idx="4966">
                  <c:v>106.991073608398</c:v>
                </c:pt>
                <c:pt idx="4967">
                  <c:v>107.020751953125</c:v>
                </c:pt>
                <c:pt idx="4968">
                  <c:v>107.067947387695</c:v>
                </c:pt>
                <c:pt idx="4969">
                  <c:v>107.051986694335</c:v>
                </c:pt>
                <c:pt idx="4970">
                  <c:v>107.03898620605401</c:v>
                </c:pt>
                <c:pt idx="4971">
                  <c:v>107.01750946044901</c:v>
                </c:pt>
                <c:pt idx="4972">
                  <c:v>107.00347137451099</c:v>
                </c:pt>
                <c:pt idx="4973">
                  <c:v>106.982032775878</c:v>
                </c:pt>
                <c:pt idx="4974">
                  <c:v>106.96336364746</c:v>
                </c:pt>
                <c:pt idx="4975">
                  <c:v>106.942161560058</c:v>
                </c:pt>
                <c:pt idx="4976">
                  <c:v>106.92501831054599</c:v>
                </c:pt>
                <c:pt idx="4977">
                  <c:v>106.90535736083901</c:v>
                </c:pt>
                <c:pt idx="4978">
                  <c:v>106.95109558105401</c:v>
                </c:pt>
                <c:pt idx="4979">
                  <c:v>106.932556152343</c:v>
                </c:pt>
                <c:pt idx="4980">
                  <c:v>106.91153717041</c:v>
                </c:pt>
                <c:pt idx="4981">
                  <c:v>106.8974609375</c:v>
                </c:pt>
                <c:pt idx="4982">
                  <c:v>106.88703918457</c:v>
                </c:pt>
                <c:pt idx="4983">
                  <c:v>106.90892791748</c:v>
                </c:pt>
                <c:pt idx="4984">
                  <c:v>106.89617156982401</c:v>
                </c:pt>
                <c:pt idx="4985">
                  <c:v>107.049514770507</c:v>
                </c:pt>
                <c:pt idx="4986">
                  <c:v>107.02914428710901</c:v>
                </c:pt>
                <c:pt idx="4987">
                  <c:v>107.007804870605</c:v>
                </c:pt>
                <c:pt idx="4988">
                  <c:v>106.98682403564401</c:v>
                </c:pt>
                <c:pt idx="4989">
                  <c:v>107.21541595458901</c:v>
                </c:pt>
                <c:pt idx="4990">
                  <c:v>107.248077392578</c:v>
                </c:pt>
                <c:pt idx="4991">
                  <c:v>107.22763061523401</c:v>
                </c:pt>
                <c:pt idx="4992">
                  <c:v>107.207397460937</c:v>
                </c:pt>
                <c:pt idx="4993">
                  <c:v>107.191650390625</c:v>
                </c:pt>
                <c:pt idx="4994">
                  <c:v>107.178268432617</c:v>
                </c:pt>
                <c:pt idx="4995">
                  <c:v>107.15818786621</c:v>
                </c:pt>
                <c:pt idx="4996">
                  <c:v>107.15845489501901</c:v>
                </c:pt>
                <c:pt idx="4997">
                  <c:v>107.137077331542</c:v>
                </c:pt>
                <c:pt idx="4998">
                  <c:v>107.120429992675</c:v>
                </c:pt>
                <c:pt idx="4999">
                  <c:v>107.12003326416</c:v>
                </c:pt>
                <c:pt idx="5000">
                  <c:v>107.188438415527</c:v>
                </c:pt>
                <c:pt idx="5001">
                  <c:v>107.184730529785</c:v>
                </c:pt>
                <c:pt idx="5002">
                  <c:v>107.16497039794901</c:v>
                </c:pt>
                <c:pt idx="5003">
                  <c:v>107.14454650878901</c:v>
                </c:pt>
                <c:pt idx="5004">
                  <c:v>107.123329162597</c:v>
                </c:pt>
                <c:pt idx="5005">
                  <c:v>107.133583068847</c:v>
                </c:pt>
                <c:pt idx="5006">
                  <c:v>107.137580871582</c:v>
                </c:pt>
                <c:pt idx="5007">
                  <c:v>107.11630249023401</c:v>
                </c:pt>
                <c:pt idx="5008">
                  <c:v>107.17837524414</c:v>
                </c:pt>
                <c:pt idx="5009">
                  <c:v>107.15704345703099</c:v>
                </c:pt>
                <c:pt idx="5010">
                  <c:v>107.137817382812</c:v>
                </c:pt>
                <c:pt idx="5011">
                  <c:v>107.119499206542</c:v>
                </c:pt>
                <c:pt idx="5012">
                  <c:v>107.143760681152</c:v>
                </c:pt>
                <c:pt idx="5013">
                  <c:v>107.13624572753901</c:v>
                </c:pt>
                <c:pt idx="5014">
                  <c:v>107.146018981933</c:v>
                </c:pt>
                <c:pt idx="5015">
                  <c:v>107.185737609863</c:v>
                </c:pt>
                <c:pt idx="5016">
                  <c:v>107.16650390625</c:v>
                </c:pt>
                <c:pt idx="5017">
                  <c:v>107.152282714843</c:v>
                </c:pt>
                <c:pt idx="5018">
                  <c:v>107.15102386474599</c:v>
                </c:pt>
                <c:pt idx="5019">
                  <c:v>107.131881713867</c:v>
                </c:pt>
                <c:pt idx="5020">
                  <c:v>107.11586761474599</c:v>
                </c:pt>
                <c:pt idx="5021">
                  <c:v>107.11936187744099</c:v>
                </c:pt>
                <c:pt idx="5022">
                  <c:v>107.13237762451099</c:v>
                </c:pt>
                <c:pt idx="5023">
                  <c:v>107.116882324218</c:v>
                </c:pt>
                <c:pt idx="5024">
                  <c:v>107.095733642578</c:v>
                </c:pt>
                <c:pt idx="5025">
                  <c:v>107.083053588867</c:v>
                </c:pt>
                <c:pt idx="5026">
                  <c:v>107.06491851806599</c:v>
                </c:pt>
                <c:pt idx="5027">
                  <c:v>107.043739318847</c:v>
                </c:pt>
                <c:pt idx="5028">
                  <c:v>107.071235656738</c:v>
                </c:pt>
                <c:pt idx="5029">
                  <c:v>107.074401855468</c:v>
                </c:pt>
                <c:pt idx="5030">
                  <c:v>107.053337097167</c:v>
                </c:pt>
                <c:pt idx="5031">
                  <c:v>107.066032409667</c:v>
                </c:pt>
                <c:pt idx="5032">
                  <c:v>107.0732421875</c:v>
                </c:pt>
                <c:pt idx="5033">
                  <c:v>107.09099578857401</c:v>
                </c:pt>
                <c:pt idx="5034">
                  <c:v>107.073066711425</c:v>
                </c:pt>
                <c:pt idx="5035">
                  <c:v>107.054000854492</c:v>
                </c:pt>
                <c:pt idx="5036">
                  <c:v>107.08673095703099</c:v>
                </c:pt>
                <c:pt idx="5037">
                  <c:v>107.071388244628</c:v>
                </c:pt>
                <c:pt idx="5038">
                  <c:v>107.072021484375</c:v>
                </c:pt>
                <c:pt idx="5039">
                  <c:v>107.10699462890599</c:v>
                </c:pt>
                <c:pt idx="5040">
                  <c:v>107.167915344238</c:v>
                </c:pt>
                <c:pt idx="5041">
                  <c:v>107.14786529541</c:v>
                </c:pt>
                <c:pt idx="5042">
                  <c:v>107.439231872558</c:v>
                </c:pt>
                <c:pt idx="5043">
                  <c:v>107.42058563232401</c:v>
                </c:pt>
                <c:pt idx="5044">
                  <c:v>107.41626739501901</c:v>
                </c:pt>
                <c:pt idx="5045">
                  <c:v>107.40528869628901</c:v>
                </c:pt>
                <c:pt idx="5046">
                  <c:v>107.494537353515</c:v>
                </c:pt>
                <c:pt idx="5047">
                  <c:v>107.47770690917901</c:v>
                </c:pt>
                <c:pt idx="5048">
                  <c:v>107.480010986328</c:v>
                </c:pt>
                <c:pt idx="5049">
                  <c:v>107.460250854492</c:v>
                </c:pt>
                <c:pt idx="5050">
                  <c:v>107.439041137695</c:v>
                </c:pt>
                <c:pt idx="5051">
                  <c:v>107.423622131347</c:v>
                </c:pt>
                <c:pt idx="5052">
                  <c:v>107.437461853027</c:v>
                </c:pt>
                <c:pt idx="5053">
                  <c:v>107.436515808105</c:v>
                </c:pt>
                <c:pt idx="5054">
                  <c:v>107.415878295898</c:v>
                </c:pt>
                <c:pt idx="5055">
                  <c:v>107.475051879882</c:v>
                </c:pt>
                <c:pt idx="5056">
                  <c:v>107.465515136718</c:v>
                </c:pt>
                <c:pt idx="5057">
                  <c:v>107.46892547607401</c:v>
                </c:pt>
                <c:pt idx="5058">
                  <c:v>107.46826171875</c:v>
                </c:pt>
                <c:pt idx="5059">
                  <c:v>107.449089050292</c:v>
                </c:pt>
                <c:pt idx="5060">
                  <c:v>107.428413391113</c:v>
                </c:pt>
                <c:pt idx="5061">
                  <c:v>107.55825805664</c:v>
                </c:pt>
                <c:pt idx="5062">
                  <c:v>107.55908966064401</c:v>
                </c:pt>
                <c:pt idx="5063">
                  <c:v>107.55490875244099</c:v>
                </c:pt>
                <c:pt idx="5064">
                  <c:v>107.54652404785099</c:v>
                </c:pt>
                <c:pt idx="5065">
                  <c:v>107.525390625</c:v>
                </c:pt>
                <c:pt idx="5066">
                  <c:v>107.60646057128901</c:v>
                </c:pt>
                <c:pt idx="5067">
                  <c:v>107.60691070556599</c:v>
                </c:pt>
                <c:pt idx="5068">
                  <c:v>107.60592651367099</c:v>
                </c:pt>
                <c:pt idx="5069">
                  <c:v>107.604919433593</c:v>
                </c:pt>
                <c:pt idx="5070">
                  <c:v>107.735389709472</c:v>
                </c:pt>
                <c:pt idx="5071">
                  <c:v>107.71485137939401</c:v>
                </c:pt>
                <c:pt idx="5072">
                  <c:v>107.714538574218</c:v>
                </c:pt>
                <c:pt idx="5073">
                  <c:v>107.79506683349599</c:v>
                </c:pt>
                <c:pt idx="5074">
                  <c:v>107.899726867675</c:v>
                </c:pt>
                <c:pt idx="5075">
                  <c:v>107.887519836425</c:v>
                </c:pt>
                <c:pt idx="5076">
                  <c:v>107.978256225585</c:v>
                </c:pt>
                <c:pt idx="5077">
                  <c:v>107.96160125732401</c:v>
                </c:pt>
                <c:pt idx="5078">
                  <c:v>107.942581176757</c:v>
                </c:pt>
                <c:pt idx="5079">
                  <c:v>107.922546386718</c:v>
                </c:pt>
                <c:pt idx="5080">
                  <c:v>107.92643737792901</c:v>
                </c:pt>
                <c:pt idx="5081">
                  <c:v>107.906295776367</c:v>
                </c:pt>
                <c:pt idx="5082">
                  <c:v>107.88607025146401</c:v>
                </c:pt>
                <c:pt idx="5083">
                  <c:v>107.86928558349599</c:v>
                </c:pt>
                <c:pt idx="5084">
                  <c:v>107.858093261718</c:v>
                </c:pt>
                <c:pt idx="5085">
                  <c:v>107.84243774414</c:v>
                </c:pt>
                <c:pt idx="5086">
                  <c:v>107.83893585205</c:v>
                </c:pt>
                <c:pt idx="5087">
                  <c:v>107.82037353515599</c:v>
                </c:pt>
                <c:pt idx="5088">
                  <c:v>107.83798217773401</c:v>
                </c:pt>
                <c:pt idx="5089">
                  <c:v>107.879592895507</c:v>
                </c:pt>
                <c:pt idx="5090">
                  <c:v>107.869621276855</c:v>
                </c:pt>
                <c:pt idx="5091">
                  <c:v>107.868286132812</c:v>
                </c:pt>
                <c:pt idx="5092">
                  <c:v>107.854530334472</c:v>
                </c:pt>
                <c:pt idx="5093">
                  <c:v>107.83812713623</c:v>
                </c:pt>
                <c:pt idx="5094">
                  <c:v>107.86287689208901</c:v>
                </c:pt>
                <c:pt idx="5095">
                  <c:v>107.843795776367</c:v>
                </c:pt>
                <c:pt idx="5096">
                  <c:v>107.848983764648</c:v>
                </c:pt>
                <c:pt idx="5097">
                  <c:v>107.82894134521401</c:v>
                </c:pt>
                <c:pt idx="5098">
                  <c:v>107.80808258056599</c:v>
                </c:pt>
                <c:pt idx="5099">
                  <c:v>107.79676818847599</c:v>
                </c:pt>
                <c:pt idx="5100">
                  <c:v>107.782135009765</c:v>
                </c:pt>
                <c:pt idx="5101">
                  <c:v>107.914245605468</c:v>
                </c:pt>
                <c:pt idx="5102">
                  <c:v>107.92095947265599</c:v>
                </c:pt>
                <c:pt idx="5103">
                  <c:v>107.90846252441401</c:v>
                </c:pt>
                <c:pt idx="5104">
                  <c:v>107.900413513183</c:v>
                </c:pt>
                <c:pt idx="5105">
                  <c:v>107.897567749023</c:v>
                </c:pt>
                <c:pt idx="5106">
                  <c:v>107.920043945312</c:v>
                </c:pt>
                <c:pt idx="5107">
                  <c:v>107.898971557617</c:v>
                </c:pt>
                <c:pt idx="5108">
                  <c:v>107.89436340332</c:v>
                </c:pt>
                <c:pt idx="5109">
                  <c:v>107.87481689453099</c:v>
                </c:pt>
                <c:pt idx="5110">
                  <c:v>107.876243591308</c:v>
                </c:pt>
                <c:pt idx="5111">
                  <c:v>107.903480529785</c:v>
                </c:pt>
                <c:pt idx="5112">
                  <c:v>107.888870239257</c:v>
                </c:pt>
                <c:pt idx="5113">
                  <c:v>107.87069702148401</c:v>
                </c:pt>
                <c:pt idx="5114">
                  <c:v>107.86247253417901</c:v>
                </c:pt>
                <c:pt idx="5115">
                  <c:v>107.842651367187</c:v>
                </c:pt>
                <c:pt idx="5116">
                  <c:v>107.847526550292</c:v>
                </c:pt>
                <c:pt idx="5117">
                  <c:v>107.829444885253</c:v>
                </c:pt>
                <c:pt idx="5118">
                  <c:v>107.80857849121</c:v>
                </c:pt>
                <c:pt idx="5119">
                  <c:v>107.83562469482401</c:v>
                </c:pt>
                <c:pt idx="5120">
                  <c:v>107.81462097167901</c:v>
                </c:pt>
                <c:pt idx="5121">
                  <c:v>107.89844512939401</c:v>
                </c:pt>
                <c:pt idx="5122">
                  <c:v>107.88288116455</c:v>
                </c:pt>
                <c:pt idx="5123">
                  <c:v>107.86854553222599</c:v>
                </c:pt>
                <c:pt idx="5124">
                  <c:v>107.861778259277</c:v>
                </c:pt>
                <c:pt idx="5125">
                  <c:v>107.852500915527</c:v>
                </c:pt>
                <c:pt idx="5126">
                  <c:v>107.83152008056599</c:v>
                </c:pt>
                <c:pt idx="5127">
                  <c:v>107.814529418945</c:v>
                </c:pt>
                <c:pt idx="5128">
                  <c:v>107.82423400878901</c:v>
                </c:pt>
                <c:pt idx="5129">
                  <c:v>107.8159866333</c:v>
                </c:pt>
                <c:pt idx="5130">
                  <c:v>107.80637359619099</c:v>
                </c:pt>
                <c:pt idx="5131">
                  <c:v>107.867706298828</c:v>
                </c:pt>
                <c:pt idx="5132">
                  <c:v>107.98631286621</c:v>
                </c:pt>
                <c:pt idx="5133">
                  <c:v>108.031005859375</c:v>
                </c:pt>
                <c:pt idx="5134">
                  <c:v>108.015182495117</c:v>
                </c:pt>
                <c:pt idx="5135">
                  <c:v>107.99599456787099</c:v>
                </c:pt>
                <c:pt idx="5136">
                  <c:v>107.98271942138599</c:v>
                </c:pt>
                <c:pt idx="5137">
                  <c:v>107.975959777832</c:v>
                </c:pt>
                <c:pt idx="5138">
                  <c:v>108.0341796875</c:v>
                </c:pt>
                <c:pt idx="5139">
                  <c:v>108.050559997558</c:v>
                </c:pt>
                <c:pt idx="5140">
                  <c:v>108.24592590332</c:v>
                </c:pt>
                <c:pt idx="5141">
                  <c:v>108.279891967773</c:v>
                </c:pt>
                <c:pt idx="5142">
                  <c:v>108.26373291015599</c:v>
                </c:pt>
                <c:pt idx="5143">
                  <c:v>108.36573791503901</c:v>
                </c:pt>
                <c:pt idx="5144">
                  <c:v>108.376007080078</c:v>
                </c:pt>
                <c:pt idx="5145">
                  <c:v>108.440170288085</c:v>
                </c:pt>
                <c:pt idx="5146">
                  <c:v>108.434928894042</c:v>
                </c:pt>
                <c:pt idx="5147">
                  <c:v>108.460739135742</c:v>
                </c:pt>
                <c:pt idx="5148">
                  <c:v>108.491897583007</c:v>
                </c:pt>
                <c:pt idx="5149">
                  <c:v>108.47534942626901</c:v>
                </c:pt>
                <c:pt idx="5150">
                  <c:v>108.500778198242</c:v>
                </c:pt>
                <c:pt idx="5151">
                  <c:v>108.482986450195</c:v>
                </c:pt>
                <c:pt idx="5152">
                  <c:v>108.463577270507</c:v>
                </c:pt>
                <c:pt idx="5153">
                  <c:v>108.456657409667</c:v>
                </c:pt>
                <c:pt idx="5154">
                  <c:v>108.665390014648</c:v>
                </c:pt>
                <c:pt idx="5155">
                  <c:v>108.64491271972599</c:v>
                </c:pt>
                <c:pt idx="5156">
                  <c:v>108.789375305175</c:v>
                </c:pt>
                <c:pt idx="5157">
                  <c:v>108.776168823242</c:v>
                </c:pt>
                <c:pt idx="5158">
                  <c:v>108.775825500488</c:v>
                </c:pt>
                <c:pt idx="5159">
                  <c:v>108.784141540527</c:v>
                </c:pt>
                <c:pt idx="5160">
                  <c:v>108.76309967041</c:v>
                </c:pt>
                <c:pt idx="5161">
                  <c:v>108.84764099121</c:v>
                </c:pt>
                <c:pt idx="5162">
                  <c:v>108.827713012695</c:v>
                </c:pt>
                <c:pt idx="5163">
                  <c:v>108.84757995605401</c:v>
                </c:pt>
                <c:pt idx="5164">
                  <c:v>108.943138122558</c:v>
                </c:pt>
                <c:pt idx="5165">
                  <c:v>108.93861389160099</c:v>
                </c:pt>
                <c:pt idx="5166">
                  <c:v>108.98932647705</c:v>
                </c:pt>
                <c:pt idx="5167">
                  <c:v>108.987823486328</c:v>
                </c:pt>
                <c:pt idx="5168">
                  <c:v>108.99436187744099</c:v>
                </c:pt>
                <c:pt idx="5169">
                  <c:v>108.978713989257</c:v>
                </c:pt>
                <c:pt idx="5170">
                  <c:v>109.01700592041</c:v>
                </c:pt>
                <c:pt idx="5171">
                  <c:v>109.02153778076099</c:v>
                </c:pt>
                <c:pt idx="5172">
                  <c:v>109.05132293701099</c:v>
                </c:pt>
                <c:pt idx="5173">
                  <c:v>109.085578918457</c:v>
                </c:pt>
                <c:pt idx="5174">
                  <c:v>109.07106018066401</c:v>
                </c:pt>
                <c:pt idx="5175">
                  <c:v>109.055053710937</c:v>
                </c:pt>
                <c:pt idx="5176">
                  <c:v>109.040199279785</c:v>
                </c:pt>
                <c:pt idx="5177">
                  <c:v>109.04045104980401</c:v>
                </c:pt>
                <c:pt idx="5178">
                  <c:v>109.05193328857401</c:v>
                </c:pt>
                <c:pt idx="5179">
                  <c:v>109.10218811035099</c:v>
                </c:pt>
                <c:pt idx="5180">
                  <c:v>109.083320617675</c:v>
                </c:pt>
                <c:pt idx="5181">
                  <c:v>109.102294921875</c:v>
                </c:pt>
                <c:pt idx="5182">
                  <c:v>109.110313415527</c:v>
                </c:pt>
                <c:pt idx="5183">
                  <c:v>109.089836120605</c:v>
                </c:pt>
                <c:pt idx="5184">
                  <c:v>109.09603881835901</c:v>
                </c:pt>
                <c:pt idx="5185">
                  <c:v>109.19154357910099</c:v>
                </c:pt>
                <c:pt idx="5186">
                  <c:v>109.23258972167901</c:v>
                </c:pt>
                <c:pt idx="5187">
                  <c:v>109.21157073974599</c:v>
                </c:pt>
                <c:pt idx="5188">
                  <c:v>109.191596984863</c:v>
                </c:pt>
                <c:pt idx="5189">
                  <c:v>109.18852996826099</c:v>
                </c:pt>
                <c:pt idx="5190">
                  <c:v>109.17184448242099</c:v>
                </c:pt>
                <c:pt idx="5191">
                  <c:v>109.18862915039</c:v>
                </c:pt>
                <c:pt idx="5192">
                  <c:v>109.24508666992099</c:v>
                </c:pt>
                <c:pt idx="5193">
                  <c:v>109.23306274414</c:v>
                </c:pt>
                <c:pt idx="5194">
                  <c:v>109.36326599121</c:v>
                </c:pt>
                <c:pt idx="5195">
                  <c:v>109.347457885742</c:v>
                </c:pt>
                <c:pt idx="5196">
                  <c:v>109.33146667480401</c:v>
                </c:pt>
                <c:pt idx="5197">
                  <c:v>109.35164642333901</c:v>
                </c:pt>
                <c:pt idx="5198">
                  <c:v>109.385765075683</c:v>
                </c:pt>
                <c:pt idx="5199">
                  <c:v>109.365425109863</c:v>
                </c:pt>
                <c:pt idx="5200">
                  <c:v>109.348373413085</c:v>
                </c:pt>
                <c:pt idx="5201">
                  <c:v>109.40211486816401</c:v>
                </c:pt>
                <c:pt idx="5202">
                  <c:v>109.381126403808</c:v>
                </c:pt>
                <c:pt idx="5203">
                  <c:v>109.36544799804599</c:v>
                </c:pt>
                <c:pt idx="5204">
                  <c:v>109.345832824707</c:v>
                </c:pt>
                <c:pt idx="5205">
                  <c:v>109.37896728515599</c:v>
                </c:pt>
                <c:pt idx="5206">
                  <c:v>109.36833953857401</c:v>
                </c:pt>
                <c:pt idx="5207">
                  <c:v>109.40567779541</c:v>
                </c:pt>
                <c:pt idx="5208">
                  <c:v>109.391395568847</c:v>
                </c:pt>
                <c:pt idx="5209">
                  <c:v>109.373489379882</c:v>
                </c:pt>
                <c:pt idx="5210">
                  <c:v>109.35299682617099</c:v>
                </c:pt>
                <c:pt idx="5211">
                  <c:v>109.34080505371</c:v>
                </c:pt>
                <c:pt idx="5212">
                  <c:v>109.346809387207</c:v>
                </c:pt>
                <c:pt idx="5213">
                  <c:v>109.32744598388599</c:v>
                </c:pt>
                <c:pt idx="5214">
                  <c:v>109.359321594238</c:v>
                </c:pt>
                <c:pt idx="5215">
                  <c:v>109.36231994628901</c:v>
                </c:pt>
                <c:pt idx="5216">
                  <c:v>109.34196472167901</c:v>
                </c:pt>
                <c:pt idx="5217">
                  <c:v>109.41167449951099</c:v>
                </c:pt>
                <c:pt idx="5218">
                  <c:v>109.39775848388599</c:v>
                </c:pt>
                <c:pt idx="5219">
                  <c:v>109.45269012451099</c:v>
                </c:pt>
                <c:pt idx="5220">
                  <c:v>109.465187072753</c:v>
                </c:pt>
                <c:pt idx="5221">
                  <c:v>109.44939422607401</c:v>
                </c:pt>
                <c:pt idx="5222">
                  <c:v>109.428588867187</c:v>
                </c:pt>
                <c:pt idx="5223">
                  <c:v>109.412399291992</c:v>
                </c:pt>
                <c:pt idx="5224">
                  <c:v>109.391555786132</c:v>
                </c:pt>
                <c:pt idx="5225">
                  <c:v>109.37351989746</c:v>
                </c:pt>
                <c:pt idx="5226">
                  <c:v>109.35344696044901</c:v>
                </c:pt>
                <c:pt idx="5227">
                  <c:v>109.38429260253901</c:v>
                </c:pt>
                <c:pt idx="5228">
                  <c:v>109.461181640625</c:v>
                </c:pt>
                <c:pt idx="5229">
                  <c:v>109.579010009765</c:v>
                </c:pt>
                <c:pt idx="5230">
                  <c:v>109.58154296875</c:v>
                </c:pt>
                <c:pt idx="5231">
                  <c:v>109.564193725585</c:v>
                </c:pt>
                <c:pt idx="5232">
                  <c:v>109.54384613037099</c:v>
                </c:pt>
                <c:pt idx="5233">
                  <c:v>109.55107879638599</c:v>
                </c:pt>
                <c:pt idx="5234">
                  <c:v>109.53401947021401</c:v>
                </c:pt>
                <c:pt idx="5235">
                  <c:v>109.515167236328</c:v>
                </c:pt>
                <c:pt idx="5236">
                  <c:v>109.51587677001901</c:v>
                </c:pt>
                <c:pt idx="5237">
                  <c:v>109.51853179931599</c:v>
                </c:pt>
                <c:pt idx="5238">
                  <c:v>109.503242492675</c:v>
                </c:pt>
                <c:pt idx="5239">
                  <c:v>109.50902557373</c:v>
                </c:pt>
                <c:pt idx="5240">
                  <c:v>109.48922729492099</c:v>
                </c:pt>
                <c:pt idx="5241">
                  <c:v>109.47714233398401</c:v>
                </c:pt>
                <c:pt idx="5242">
                  <c:v>109.492874145507</c:v>
                </c:pt>
                <c:pt idx="5243">
                  <c:v>109.479530334472</c:v>
                </c:pt>
                <c:pt idx="5244">
                  <c:v>109.470016479492</c:v>
                </c:pt>
                <c:pt idx="5245">
                  <c:v>109.468147277832</c:v>
                </c:pt>
                <c:pt idx="5246">
                  <c:v>109.46346282958901</c:v>
                </c:pt>
                <c:pt idx="5247">
                  <c:v>109.456733703613</c:v>
                </c:pt>
                <c:pt idx="5248">
                  <c:v>109.448341369628</c:v>
                </c:pt>
                <c:pt idx="5249">
                  <c:v>109.447608947753</c:v>
                </c:pt>
                <c:pt idx="5250">
                  <c:v>109.436866760253</c:v>
                </c:pt>
                <c:pt idx="5251">
                  <c:v>109.419708251953</c:v>
                </c:pt>
                <c:pt idx="5252">
                  <c:v>109.39900970458901</c:v>
                </c:pt>
                <c:pt idx="5253">
                  <c:v>109.38159942626901</c:v>
                </c:pt>
                <c:pt idx="5254">
                  <c:v>109.368278503417</c:v>
                </c:pt>
                <c:pt idx="5255">
                  <c:v>109.35652923583901</c:v>
                </c:pt>
                <c:pt idx="5256">
                  <c:v>109.49553680419901</c:v>
                </c:pt>
                <c:pt idx="5257">
                  <c:v>109.533576965332</c:v>
                </c:pt>
                <c:pt idx="5258">
                  <c:v>109.51530456542901</c:v>
                </c:pt>
                <c:pt idx="5259">
                  <c:v>109.498886108398</c:v>
                </c:pt>
                <c:pt idx="5260">
                  <c:v>109.48136901855401</c:v>
                </c:pt>
                <c:pt idx="5261">
                  <c:v>109.48867034912099</c:v>
                </c:pt>
                <c:pt idx="5262">
                  <c:v>109.49674987792901</c:v>
                </c:pt>
                <c:pt idx="5263">
                  <c:v>109.528419494628</c:v>
                </c:pt>
                <c:pt idx="5264">
                  <c:v>109.70163726806599</c:v>
                </c:pt>
                <c:pt idx="5265">
                  <c:v>109.68218994140599</c:v>
                </c:pt>
                <c:pt idx="5266">
                  <c:v>109.672706604003</c:v>
                </c:pt>
                <c:pt idx="5267">
                  <c:v>109.67375183105401</c:v>
                </c:pt>
                <c:pt idx="5268">
                  <c:v>109.714958190917</c:v>
                </c:pt>
                <c:pt idx="5269">
                  <c:v>109.694244384765</c:v>
                </c:pt>
                <c:pt idx="5270">
                  <c:v>109.674934387207</c:v>
                </c:pt>
                <c:pt idx="5271">
                  <c:v>109.65476226806599</c:v>
                </c:pt>
                <c:pt idx="5272">
                  <c:v>109.681999206542</c:v>
                </c:pt>
                <c:pt idx="5273">
                  <c:v>109.661338806152</c:v>
                </c:pt>
                <c:pt idx="5274">
                  <c:v>109.689559936523</c:v>
                </c:pt>
                <c:pt idx="5275">
                  <c:v>109.699569702148</c:v>
                </c:pt>
                <c:pt idx="5276">
                  <c:v>109.70817565917901</c:v>
                </c:pt>
                <c:pt idx="5277">
                  <c:v>109.71677398681599</c:v>
                </c:pt>
                <c:pt idx="5278">
                  <c:v>109.696655273437</c:v>
                </c:pt>
                <c:pt idx="5279">
                  <c:v>109.678169250488</c:v>
                </c:pt>
                <c:pt idx="5280">
                  <c:v>109.658973693847</c:v>
                </c:pt>
                <c:pt idx="5281">
                  <c:v>109.648643493652</c:v>
                </c:pt>
                <c:pt idx="5282">
                  <c:v>109.79924774169901</c:v>
                </c:pt>
                <c:pt idx="5283">
                  <c:v>109.79360961914</c:v>
                </c:pt>
                <c:pt idx="5284">
                  <c:v>109.78052520751901</c:v>
                </c:pt>
                <c:pt idx="5285">
                  <c:v>109.766967773437</c:v>
                </c:pt>
                <c:pt idx="5286">
                  <c:v>109.753784179687</c:v>
                </c:pt>
                <c:pt idx="5287">
                  <c:v>109.73525238037099</c:v>
                </c:pt>
                <c:pt idx="5288">
                  <c:v>109.76658630371</c:v>
                </c:pt>
                <c:pt idx="5289">
                  <c:v>109.769775390625</c:v>
                </c:pt>
                <c:pt idx="5290">
                  <c:v>109.76673889160099</c:v>
                </c:pt>
                <c:pt idx="5291">
                  <c:v>109.750686645507</c:v>
                </c:pt>
                <c:pt idx="5292">
                  <c:v>109.73288726806599</c:v>
                </c:pt>
                <c:pt idx="5293">
                  <c:v>109.71257781982401</c:v>
                </c:pt>
                <c:pt idx="5294">
                  <c:v>109.72999572753901</c:v>
                </c:pt>
                <c:pt idx="5295">
                  <c:v>109.833656311035</c:v>
                </c:pt>
                <c:pt idx="5296">
                  <c:v>109.911323547363</c:v>
                </c:pt>
                <c:pt idx="5297">
                  <c:v>109.896591186523</c:v>
                </c:pt>
                <c:pt idx="5298">
                  <c:v>109.883567810058</c:v>
                </c:pt>
                <c:pt idx="5299">
                  <c:v>109.878929138183</c:v>
                </c:pt>
                <c:pt idx="5300">
                  <c:v>109.87237548828099</c:v>
                </c:pt>
                <c:pt idx="5301">
                  <c:v>109.883094787597</c:v>
                </c:pt>
                <c:pt idx="5302">
                  <c:v>109.86301422119099</c:v>
                </c:pt>
                <c:pt idx="5303">
                  <c:v>109.90826416015599</c:v>
                </c:pt>
                <c:pt idx="5304">
                  <c:v>109.94390869140599</c:v>
                </c:pt>
                <c:pt idx="5305">
                  <c:v>109.932441711425</c:v>
                </c:pt>
                <c:pt idx="5306">
                  <c:v>109.96915435791</c:v>
                </c:pt>
                <c:pt idx="5307">
                  <c:v>109.96718597412099</c:v>
                </c:pt>
                <c:pt idx="5308">
                  <c:v>110.06291198730401</c:v>
                </c:pt>
                <c:pt idx="5309">
                  <c:v>110.059349060058</c:v>
                </c:pt>
                <c:pt idx="5310">
                  <c:v>110.060775756835</c:v>
                </c:pt>
                <c:pt idx="5311">
                  <c:v>110.11415863037099</c:v>
                </c:pt>
                <c:pt idx="5312">
                  <c:v>110.094932556152</c:v>
                </c:pt>
                <c:pt idx="5313">
                  <c:v>110.089546203613</c:v>
                </c:pt>
                <c:pt idx="5314">
                  <c:v>110.28564453125</c:v>
                </c:pt>
                <c:pt idx="5315">
                  <c:v>110.311470031738</c:v>
                </c:pt>
                <c:pt idx="5316">
                  <c:v>110.30461883544901</c:v>
                </c:pt>
                <c:pt idx="5317">
                  <c:v>110.29709625244099</c:v>
                </c:pt>
                <c:pt idx="5318">
                  <c:v>110.280479431152</c:v>
                </c:pt>
                <c:pt idx="5319">
                  <c:v>110.30013275146401</c:v>
                </c:pt>
                <c:pt idx="5320">
                  <c:v>110.28025817871</c:v>
                </c:pt>
                <c:pt idx="5321">
                  <c:v>110.327491760253</c:v>
                </c:pt>
                <c:pt idx="5322">
                  <c:v>110.36865997314401</c:v>
                </c:pt>
                <c:pt idx="5323">
                  <c:v>110.348663330078</c:v>
                </c:pt>
                <c:pt idx="5324">
                  <c:v>110.32991027832</c:v>
                </c:pt>
                <c:pt idx="5325">
                  <c:v>110.475448608398</c:v>
                </c:pt>
                <c:pt idx="5326">
                  <c:v>110.518714904785</c:v>
                </c:pt>
                <c:pt idx="5327">
                  <c:v>110.500267028808</c:v>
                </c:pt>
                <c:pt idx="5328">
                  <c:v>110.480545043945</c:v>
                </c:pt>
                <c:pt idx="5329">
                  <c:v>110.51667022705</c:v>
                </c:pt>
                <c:pt idx="5330">
                  <c:v>110.49697113037099</c:v>
                </c:pt>
                <c:pt idx="5331">
                  <c:v>110.50350952148401</c:v>
                </c:pt>
                <c:pt idx="5332">
                  <c:v>110.48284149169901</c:v>
                </c:pt>
                <c:pt idx="5333">
                  <c:v>110.466506958007</c:v>
                </c:pt>
                <c:pt idx="5334">
                  <c:v>110.46720886230401</c:v>
                </c:pt>
                <c:pt idx="5335">
                  <c:v>110.509788513183</c:v>
                </c:pt>
                <c:pt idx="5336">
                  <c:v>110.51405334472599</c:v>
                </c:pt>
                <c:pt idx="5337">
                  <c:v>110.504257202148</c:v>
                </c:pt>
                <c:pt idx="5338">
                  <c:v>110.48429870605401</c:v>
                </c:pt>
                <c:pt idx="5339">
                  <c:v>110.48780059814401</c:v>
                </c:pt>
                <c:pt idx="5340">
                  <c:v>110.472366333007</c:v>
                </c:pt>
                <c:pt idx="5341">
                  <c:v>110.456420898437</c:v>
                </c:pt>
                <c:pt idx="5342">
                  <c:v>110.440940856933</c:v>
                </c:pt>
                <c:pt idx="5343">
                  <c:v>110.45725250244099</c:v>
                </c:pt>
                <c:pt idx="5344">
                  <c:v>110.44605255126901</c:v>
                </c:pt>
                <c:pt idx="5345">
                  <c:v>110.428337097167</c:v>
                </c:pt>
                <c:pt idx="5346">
                  <c:v>110.433868408203</c:v>
                </c:pt>
                <c:pt idx="5347">
                  <c:v>110.44773101806599</c:v>
                </c:pt>
                <c:pt idx="5348">
                  <c:v>110.42845916748</c:v>
                </c:pt>
                <c:pt idx="5349">
                  <c:v>110.40804290771401</c:v>
                </c:pt>
                <c:pt idx="5350">
                  <c:v>110.41374969482401</c:v>
                </c:pt>
                <c:pt idx="5351">
                  <c:v>110.39356994628901</c:v>
                </c:pt>
                <c:pt idx="5352">
                  <c:v>110.43144989013599</c:v>
                </c:pt>
                <c:pt idx="5353">
                  <c:v>110.491333007812</c:v>
                </c:pt>
                <c:pt idx="5354">
                  <c:v>110.47404479980401</c:v>
                </c:pt>
                <c:pt idx="5355">
                  <c:v>110.460327148437</c:v>
                </c:pt>
                <c:pt idx="5356">
                  <c:v>110.553565979003</c:v>
                </c:pt>
                <c:pt idx="5357">
                  <c:v>110.567901611328</c:v>
                </c:pt>
                <c:pt idx="5358">
                  <c:v>110.79164886474599</c:v>
                </c:pt>
                <c:pt idx="5359">
                  <c:v>110.78133392333901</c:v>
                </c:pt>
                <c:pt idx="5360">
                  <c:v>110.760818481445</c:v>
                </c:pt>
                <c:pt idx="5361">
                  <c:v>110.748321533203</c:v>
                </c:pt>
                <c:pt idx="5362">
                  <c:v>110.75202178955</c:v>
                </c:pt>
                <c:pt idx="5363">
                  <c:v>110.93710327148401</c:v>
                </c:pt>
                <c:pt idx="5364">
                  <c:v>110.918212890625</c:v>
                </c:pt>
                <c:pt idx="5365">
                  <c:v>110.89836883544901</c:v>
                </c:pt>
                <c:pt idx="5366">
                  <c:v>110.894317626953</c:v>
                </c:pt>
                <c:pt idx="5367">
                  <c:v>110.875938415527</c:v>
                </c:pt>
                <c:pt idx="5368">
                  <c:v>110.855430603027</c:v>
                </c:pt>
                <c:pt idx="5369">
                  <c:v>110.868614196777</c:v>
                </c:pt>
                <c:pt idx="5370">
                  <c:v>110.85091400146401</c:v>
                </c:pt>
                <c:pt idx="5371">
                  <c:v>110.831153869628</c:v>
                </c:pt>
                <c:pt idx="5372">
                  <c:v>110.897178649902</c:v>
                </c:pt>
                <c:pt idx="5373">
                  <c:v>110.884552001953</c:v>
                </c:pt>
                <c:pt idx="5374">
                  <c:v>110.89670562744099</c:v>
                </c:pt>
                <c:pt idx="5375">
                  <c:v>110.92571258544901</c:v>
                </c:pt>
                <c:pt idx="5376">
                  <c:v>111.112297058105</c:v>
                </c:pt>
                <c:pt idx="5377">
                  <c:v>111.118118286132</c:v>
                </c:pt>
                <c:pt idx="5378">
                  <c:v>111.11472320556599</c:v>
                </c:pt>
                <c:pt idx="5379">
                  <c:v>111.094108581542</c:v>
                </c:pt>
                <c:pt idx="5380">
                  <c:v>111.16818237304599</c:v>
                </c:pt>
                <c:pt idx="5381">
                  <c:v>111.149024963378</c:v>
                </c:pt>
                <c:pt idx="5382">
                  <c:v>111.149757385253</c:v>
                </c:pt>
                <c:pt idx="5383">
                  <c:v>111.29806518554599</c:v>
                </c:pt>
                <c:pt idx="5384">
                  <c:v>111.288673400878</c:v>
                </c:pt>
                <c:pt idx="5385">
                  <c:v>111.29313659667901</c:v>
                </c:pt>
                <c:pt idx="5386">
                  <c:v>111.346374511718</c:v>
                </c:pt>
                <c:pt idx="5387">
                  <c:v>111.33673095703099</c:v>
                </c:pt>
                <c:pt idx="5388">
                  <c:v>111.318115234375</c:v>
                </c:pt>
                <c:pt idx="5389">
                  <c:v>111.313911437988</c:v>
                </c:pt>
                <c:pt idx="5390">
                  <c:v>111.31145477294901</c:v>
                </c:pt>
                <c:pt idx="5391">
                  <c:v>111.33366394042901</c:v>
                </c:pt>
                <c:pt idx="5392">
                  <c:v>111.35033416748</c:v>
                </c:pt>
                <c:pt idx="5393">
                  <c:v>111.34268951416</c:v>
                </c:pt>
                <c:pt idx="5394">
                  <c:v>111.354766845703</c:v>
                </c:pt>
                <c:pt idx="5395">
                  <c:v>111.34128570556599</c:v>
                </c:pt>
                <c:pt idx="5396">
                  <c:v>111.350631713867</c:v>
                </c:pt>
                <c:pt idx="5397">
                  <c:v>111.349739074707</c:v>
                </c:pt>
                <c:pt idx="5398">
                  <c:v>111.3843460083</c:v>
                </c:pt>
                <c:pt idx="5399">
                  <c:v>111.38331604003901</c:v>
                </c:pt>
                <c:pt idx="5400">
                  <c:v>111.39426422119099</c:v>
                </c:pt>
                <c:pt idx="5401">
                  <c:v>111.406410217285</c:v>
                </c:pt>
                <c:pt idx="5402">
                  <c:v>111.40145111083901</c:v>
                </c:pt>
                <c:pt idx="5403">
                  <c:v>111.380966186523</c:v>
                </c:pt>
                <c:pt idx="5404">
                  <c:v>111.369819641113</c:v>
                </c:pt>
                <c:pt idx="5405">
                  <c:v>111.370323181152</c:v>
                </c:pt>
                <c:pt idx="5406">
                  <c:v>111.38808441162099</c:v>
                </c:pt>
                <c:pt idx="5407">
                  <c:v>111.454376220703</c:v>
                </c:pt>
                <c:pt idx="5408">
                  <c:v>111.52064514160099</c:v>
                </c:pt>
                <c:pt idx="5409">
                  <c:v>111.5259475708</c:v>
                </c:pt>
                <c:pt idx="5410">
                  <c:v>111.58853149414</c:v>
                </c:pt>
                <c:pt idx="5411">
                  <c:v>111.57144165039</c:v>
                </c:pt>
                <c:pt idx="5412">
                  <c:v>111.661491394042</c:v>
                </c:pt>
                <c:pt idx="5413">
                  <c:v>111.896018981933</c:v>
                </c:pt>
                <c:pt idx="5414">
                  <c:v>111.880165100097</c:v>
                </c:pt>
                <c:pt idx="5415">
                  <c:v>111.87368774414</c:v>
                </c:pt>
                <c:pt idx="5416">
                  <c:v>111.873802185058</c:v>
                </c:pt>
                <c:pt idx="5417">
                  <c:v>111.87428283691401</c:v>
                </c:pt>
                <c:pt idx="5418">
                  <c:v>111.866317749023</c:v>
                </c:pt>
                <c:pt idx="5419">
                  <c:v>111.868438720703</c:v>
                </c:pt>
                <c:pt idx="5420">
                  <c:v>111.882041931152</c:v>
                </c:pt>
                <c:pt idx="5421">
                  <c:v>111.88930511474599</c:v>
                </c:pt>
                <c:pt idx="5422">
                  <c:v>111.90712738037099</c:v>
                </c:pt>
                <c:pt idx="5423">
                  <c:v>112.011268615722</c:v>
                </c:pt>
                <c:pt idx="5424">
                  <c:v>112.05411529541</c:v>
                </c:pt>
                <c:pt idx="5425">
                  <c:v>112.040405273437</c:v>
                </c:pt>
                <c:pt idx="5426">
                  <c:v>112.02604675292901</c:v>
                </c:pt>
                <c:pt idx="5427">
                  <c:v>112.00546264648401</c:v>
                </c:pt>
                <c:pt idx="5428">
                  <c:v>112.152099609375</c:v>
                </c:pt>
                <c:pt idx="5429">
                  <c:v>112.25241088867099</c:v>
                </c:pt>
                <c:pt idx="5430">
                  <c:v>112.232215881347</c:v>
                </c:pt>
                <c:pt idx="5431">
                  <c:v>112.21783447265599</c:v>
                </c:pt>
                <c:pt idx="5432">
                  <c:v>112.29378509521401</c:v>
                </c:pt>
                <c:pt idx="5433">
                  <c:v>112.281120300292</c:v>
                </c:pt>
                <c:pt idx="5434">
                  <c:v>112.286743164062</c:v>
                </c:pt>
                <c:pt idx="5435">
                  <c:v>112.285842895507</c:v>
                </c:pt>
                <c:pt idx="5436">
                  <c:v>112.28513336181599</c:v>
                </c:pt>
                <c:pt idx="5437">
                  <c:v>112.323066711425</c:v>
                </c:pt>
                <c:pt idx="5438">
                  <c:v>112.451766967773</c:v>
                </c:pt>
                <c:pt idx="5439">
                  <c:v>112.49997711181599</c:v>
                </c:pt>
                <c:pt idx="5440">
                  <c:v>112.489852905273</c:v>
                </c:pt>
                <c:pt idx="5441">
                  <c:v>112.541625976562</c:v>
                </c:pt>
                <c:pt idx="5442">
                  <c:v>112.52294921875</c:v>
                </c:pt>
                <c:pt idx="5443">
                  <c:v>112.503219604492</c:v>
                </c:pt>
                <c:pt idx="5444">
                  <c:v>112.565315246582</c:v>
                </c:pt>
                <c:pt idx="5445">
                  <c:v>112.61407470703099</c:v>
                </c:pt>
                <c:pt idx="5446">
                  <c:v>112.89028930664</c:v>
                </c:pt>
                <c:pt idx="5447">
                  <c:v>112.899047851562</c:v>
                </c:pt>
                <c:pt idx="5448">
                  <c:v>112.891075134277</c:v>
                </c:pt>
                <c:pt idx="5449">
                  <c:v>112.898719787597</c:v>
                </c:pt>
                <c:pt idx="5450">
                  <c:v>112.89028930664</c:v>
                </c:pt>
                <c:pt idx="5451">
                  <c:v>112.98507690429599</c:v>
                </c:pt>
                <c:pt idx="5452">
                  <c:v>112.97714233398401</c:v>
                </c:pt>
                <c:pt idx="5453">
                  <c:v>112.96417236328099</c:v>
                </c:pt>
                <c:pt idx="5454">
                  <c:v>112.948593139648</c:v>
                </c:pt>
                <c:pt idx="5455">
                  <c:v>112.930740356445</c:v>
                </c:pt>
                <c:pt idx="5456">
                  <c:v>112.94642639160099</c:v>
                </c:pt>
                <c:pt idx="5457">
                  <c:v>112.92953491210901</c:v>
                </c:pt>
                <c:pt idx="5458">
                  <c:v>112.96493530273401</c:v>
                </c:pt>
                <c:pt idx="5459">
                  <c:v>113.000343322753</c:v>
                </c:pt>
                <c:pt idx="5460">
                  <c:v>112.984718322753</c:v>
                </c:pt>
                <c:pt idx="5461">
                  <c:v>112.97679901123</c:v>
                </c:pt>
                <c:pt idx="5462">
                  <c:v>112.956169128417</c:v>
                </c:pt>
                <c:pt idx="5463">
                  <c:v>113.041854858398</c:v>
                </c:pt>
                <c:pt idx="5464">
                  <c:v>113.02243041992099</c:v>
                </c:pt>
                <c:pt idx="5465">
                  <c:v>113.04147338867099</c:v>
                </c:pt>
                <c:pt idx="5466">
                  <c:v>113.143653869628</c:v>
                </c:pt>
                <c:pt idx="5467">
                  <c:v>113.195495605468</c:v>
                </c:pt>
                <c:pt idx="5468">
                  <c:v>113.18291473388599</c:v>
                </c:pt>
                <c:pt idx="5469">
                  <c:v>113.267372131347</c:v>
                </c:pt>
                <c:pt idx="5470">
                  <c:v>113.24674987792901</c:v>
                </c:pt>
                <c:pt idx="5471">
                  <c:v>113.22792816162099</c:v>
                </c:pt>
                <c:pt idx="5472">
                  <c:v>113.232414245605</c:v>
                </c:pt>
                <c:pt idx="5473">
                  <c:v>113.22654724121</c:v>
                </c:pt>
                <c:pt idx="5474">
                  <c:v>113.21206665039</c:v>
                </c:pt>
                <c:pt idx="5475">
                  <c:v>113.225280761718</c:v>
                </c:pt>
                <c:pt idx="5476">
                  <c:v>113.206428527832</c:v>
                </c:pt>
                <c:pt idx="5477">
                  <c:v>113.18740081787099</c:v>
                </c:pt>
                <c:pt idx="5478">
                  <c:v>113.180976867675</c:v>
                </c:pt>
                <c:pt idx="5479">
                  <c:v>113.166290283203</c:v>
                </c:pt>
                <c:pt idx="5480">
                  <c:v>113.14568328857401</c:v>
                </c:pt>
                <c:pt idx="5481">
                  <c:v>113.245002746582</c:v>
                </c:pt>
                <c:pt idx="5482">
                  <c:v>113.224548339843</c:v>
                </c:pt>
                <c:pt idx="5483">
                  <c:v>113.21775817871</c:v>
                </c:pt>
                <c:pt idx="5484">
                  <c:v>113.279968261718</c:v>
                </c:pt>
                <c:pt idx="5485">
                  <c:v>113.277168273925</c:v>
                </c:pt>
                <c:pt idx="5486">
                  <c:v>113.306098937988</c:v>
                </c:pt>
                <c:pt idx="5487">
                  <c:v>113.32467651367099</c:v>
                </c:pt>
                <c:pt idx="5488">
                  <c:v>113.329948425292</c:v>
                </c:pt>
                <c:pt idx="5489">
                  <c:v>113.402610778808</c:v>
                </c:pt>
                <c:pt idx="5490">
                  <c:v>113.498985290527</c:v>
                </c:pt>
                <c:pt idx="5491">
                  <c:v>113.802207946777</c:v>
                </c:pt>
                <c:pt idx="5492">
                  <c:v>113.84292602539</c:v>
                </c:pt>
                <c:pt idx="5493">
                  <c:v>113.857467651367</c:v>
                </c:pt>
                <c:pt idx="5494">
                  <c:v>113.949295043945</c:v>
                </c:pt>
                <c:pt idx="5495">
                  <c:v>113.93023681640599</c:v>
                </c:pt>
                <c:pt idx="5496">
                  <c:v>113.94564056396401</c:v>
                </c:pt>
                <c:pt idx="5497">
                  <c:v>113.94332885742099</c:v>
                </c:pt>
                <c:pt idx="5498">
                  <c:v>113.98923492431599</c:v>
                </c:pt>
                <c:pt idx="5499">
                  <c:v>114.035102844238</c:v>
                </c:pt>
                <c:pt idx="5500">
                  <c:v>114.61227416992099</c:v>
                </c:pt>
                <c:pt idx="5501">
                  <c:v>114.603340148925</c:v>
                </c:pt>
                <c:pt idx="5502">
                  <c:v>114.63767242431599</c:v>
                </c:pt>
                <c:pt idx="5503">
                  <c:v>114.61956024169901</c:v>
                </c:pt>
                <c:pt idx="5504">
                  <c:v>114.60083770751901</c:v>
                </c:pt>
                <c:pt idx="5505">
                  <c:v>114.585205078125</c:v>
                </c:pt>
                <c:pt idx="5506">
                  <c:v>114.57451629638599</c:v>
                </c:pt>
                <c:pt idx="5507">
                  <c:v>114.554298400878</c:v>
                </c:pt>
                <c:pt idx="5508">
                  <c:v>114.536735534667</c:v>
                </c:pt>
                <c:pt idx="5509">
                  <c:v>114.562690734863</c:v>
                </c:pt>
                <c:pt idx="5510">
                  <c:v>114.59545135498</c:v>
                </c:pt>
                <c:pt idx="5511">
                  <c:v>114.57549285888599</c:v>
                </c:pt>
                <c:pt idx="5512">
                  <c:v>114.948371887207</c:v>
                </c:pt>
                <c:pt idx="5513">
                  <c:v>115.023239135742</c:v>
                </c:pt>
                <c:pt idx="5514">
                  <c:v>115.04212951660099</c:v>
                </c:pt>
                <c:pt idx="5515">
                  <c:v>115.179573059082</c:v>
                </c:pt>
                <c:pt idx="5516">
                  <c:v>115.17855834960901</c:v>
                </c:pt>
                <c:pt idx="5517">
                  <c:v>115.244300842285</c:v>
                </c:pt>
                <c:pt idx="5518">
                  <c:v>115.29269409179599</c:v>
                </c:pt>
                <c:pt idx="5519">
                  <c:v>115.310104370117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diffT_mse!$A$11:$A$5530</c:f>
              <c:numCache>
                <c:formatCode>0.00E+00</c:formatCode>
                <c:ptCount val="552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35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39</c:v>
                </c:pt>
                <c:pt idx="29">
                  <c:v>40</c:v>
                </c:pt>
                <c:pt idx="30">
                  <c:v>41</c:v>
                </c:pt>
                <c:pt idx="31">
                  <c:v>42</c:v>
                </c:pt>
                <c:pt idx="32">
                  <c:v>43</c:v>
                </c:pt>
                <c:pt idx="33">
                  <c:v>44</c:v>
                </c:pt>
                <c:pt idx="34">
                  <c:v>45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49</c:v>
                </c:pt>
                <c:pt idx="39">
                  <c:v>50</c:v>
                </c:pt>
                <c:pt idx="40">
                  <c:v>51</c:v>
                </c:pt>
                <c:pt idx="41">
                  <c:v>52</c:v>
                </c:pt>
                <c:pt idx="42">
                  <c:v>53</c:v>
                </c:pt>
                <c:pt idx="43">
                  <c:v>54</c:v>
                </c:pt>
                <c:pt idx="44">
                  <c:v>55</c:v>
                </c:pt>
                <c:pt idx="45">
                  <c:v>56</c:v>
                </c:pt>
                <c:pt idx="46">
                  <c:v>57</c:v>
                </c:pt>
                <c:pt idx="47">
                  <c:v>58</c:v>
                </c:pt>
                <c:pt idx="48">
                  <c:v>59</c:v>
                </c:pt>
                <c:pt idx="49">
                  <c:v>60</c:v>
                </c:pt>
                <c:pt idx="50">
                  <c:v>61</c:v>
                </c:pt>
                <c:pt idx="51">
                  <c:v>62</c:v>
                </c:pt>
                <c:pt idx="52">
                  <c:v>63</c:v>
                </c:pt>
                <c:pt idx="53">
                  <c:v>64</c:v>
                </c:pt>
                <c:pt idx="54">
                  <c:v>65</c:v>
                </c:pt>
                <c:pt idx="55">
                  <c:v>66</c:v>
                </c:pt>
                <c:pt idx="56">
                  <c:v>67</c:v>
                </c:pt>
                <c:pt idx="57">
                  <c:v>68</c:v>
                </c:pt>
                <c:pt idx="58">
                  <c:v>69</c:v>
                </c:pt>
                <c:pt idx="59">
                  <c:v>70</c:v>
                </c:pt>
                <c:pt idx="60">
                  <c:v>71</c:v>
                </c:pt>
                <c:pt idx="61">
                  <c:v>72</c:v>
                </c:pt>
                <c:pt idx="62">
                  <c:v>73</c:v>
                </c:pt>
                <c:pt idx="63">
                  <c:v>74</c:v>
                </c:pt>
                <c:pt idx="64">
                  <c:v>75</c:v>
                </c:pt>
                <c:pt idx="65">
                  <c:v>76</c:v>
                </c:pt>
                <c:pt idx="66">
                  <c:v>77</c:v>
                </c:pt>
                <c:pt idx="67">
                  <c:v>78</c:v>
                </c:pt>
                <c:pt idx="68">
                  <c:v>79</c:v>
                </c:pt>
                <c:pt idx="69">
                  <c:v>80</c:v>
                </c:pt>
                <c:pt idx="70">
                  <c:v>81</c:v>
                </c:pt>
                <c:pt idx="71">
                  <c:v>82</c:v>
                </c:pt>
                <c:pt idx="72">
                  <c:v>83</c:v>
                </c:pt>
                <c:pt idx="73">
                  <c:v>84</c:v>
                </c:pt>
                <c:pt idx="74">
                  <c:v>85</c:v>
                </c:pt>
                <c:pt idx="75">
                  <c:v>86</c:v>
                </c:pt>
                <c:pt idx="76">
                  <c:v>87</c:v>
                </c:pt>
                <c:pt idx="77">
                  <c:v>88</c:v>
                </c:pt>
                <c:pt idx="78">
                  <c:v>89</c:v>
                </c:pt>
                <c:pt idx="79">
                  <c:v>90</c:v>
                </c:pt>
                <c:pt idx="80">
                  <c:v>91</c:v>
                </c:pt>
                <c:pt idx="81">
                  <c:v>92</c:v>
                </c:pt>
                <c:pt idx="82">
                  <c:v>93</c:v>
                </c:pt>
                <c:pt idx="83">
                  <c:v>94</c:v>
                </c:pt>
                <c:pt idx="84">
                  <c:v>95</c:v>
                </c:pt>
                <c:pt idx="85">
                  <c:v>96</c:v>
                </c:pt>
                <c:pt idx="86">
                  <c:v>97</c:v>
                </c:pt>
                <c:pt idx="87">
                  <c:v>98</c:v>
                </c:pt>
                <c:pt idx="88">
                  <c:v>99</c:v>
                </c:pt>
                <c:pt idx="89">
                  <c:v>100</c:v>
                </c:pt>
                <c:pt idx="90">
                  <c:v>101</c:v>
                </c:pt>
                <c:pt idx="91">
                  <c:v>102</c:v>
                </c:pt>
                <c:pt idx="92">
                  <c:v>103</c:v>
                </c:pt>
                <c:pt idx="93">
                  <c:v>104</c:v>
                </c:pt>
                <c:pt idx="94">
                  <c:v>105</c:v>
                </c:pt>
                <c:pt idx="95">
                  <c:v>106</c:v>
                </c:pt>
                <c:pt idx="96">
                  <c:v>107</c:v>
                </c:pt>
                <c:pt idx="97">
                  <c:v>108</c:v>
                </c:pt>
                <c:pt idx="98">
                  <c:v>109</c:v>
                </c:pt>
                <c:pt idx="99">
                  <c:v>110</c:v>
                </c:pt>
                <c:pt idx="100">
                  <c:v>111</c:v>
                </c:pt>
                <c:pt idx="101">
                  <c:v>112</c:v>
                </c:pt>
                <c:pt idx="102">
                  <c:v>113</c:v>
                </c:pt>
                <c:pt idx="103">
                  <c:v>114</c:v>
                </c:pt>
                <c:pt idx="104">
                  <c:v>115</c:v>
                </c:pt>
                <c:pt idx="105">
                  <c:v>116</c:v>
                </c:pt>
                <c:pt idx="106">
                  <c:v>117</c:v>
                </c:pt>
                <c:pt idx="107">
                  <c:v>118</c:v>
                </c:pt>
                <c:pt idx="108">
                  <c:v>119</c:v>
                </c:pt>
                <c:pt idx="109">
                  <c:v>120</c:v>
                </c:pt>
                <c:pt idx="110">
                  <c:v>121</c:v>
                </c:pt>
                <c:pt idx="111">
                  <c:v>122</c:v>
                </c:pt>
                <c:pt idx="112">
                  <c:v>123</c:v>
                </c:pt>
                <c:pt idx="113">
                  <c:v>124</c:v>
                </c:pt>
                <c:pt idx="114">
                  <c:v>125</c:v>
                </c:pt>
                <c:pt idx="115">
                  <c:v>126</c:v>
                </c:pt>
                <c:pt idx="116">
                  <c:v>127</c:v>
                </c:pt>
                <c:pt idx="117">
                  <c:v>128</c:v>
                </c:pt>
                <c:pt idx="118">
                  <c:v>129</c:v>
                </c:pt>
                <c:pt idx="119">
                  <c:v>130</c:v>
                </c:pt>
                <c:pt idx="120">
                  <c:v>131</c:v>
                </c:pt>
                <c:pt idx="121">
                  <c:v>132</c:v>
                </c:pt>
                <c:pt idx="122">
                  <c:v>133</c:v>
                </c:pt>
                <c:pt idx="123">
                  <c:v>134</c:v>
                </c:pt>
                <c:pt idx="124">
                  <c:v>135</c:v>
                </c:pt>
                <c:pt idx="125">
                  <c:v>136</c:v>
                </c:pt>
                <c:pt idx="126">
                  <c:v>137</c:v>
                </c:pt>
                <c:pt idx="127">
                  <c:v>138</c:v>
                </c:pt>
                <c:pt idx="128">
                  <c:v>139</c:v>
                </c:pt>
                <c:pt idx="129">
                  <c:v>140</c:v>
                </c:pt>
                <c:pt idx="130">
                  <c:v>141</c:v>
                </c:pt>
                <c:pt idx="131">
                  <c:v>142</c:v>
                </c:pt>
                <c:pt idx="132">
                  <c:v>143</c:v>
                </c:pt>
                <c:pt idx="133">
                  <c:v>144</c:v>
                </c:pt>
                <c:pt idx="134">
                  <c:v>145</c:v>
                </c:pt>
                <c:pt idx="135">
                  <c:v>146</c:v>
                </c:pt>
                <c:pt idx="136">
                  <c:v>147</c:v>
                </c:pt>
                <c:pt idx="137">
                  <c:v>148</c:v>
                </c:pt>
                <c:pt idx="138">
                  <c:v>149</c:v>
                </c:pt>
                <c:pt idx="139">
                  <c:v>150</c:v>
                </c:pt>
                <c:pt idx="140">
                  <c:v>151</c:v>
                </c:pt>
                <c:pt idx="141">
                  <c:v>152</c:v>
                </c:pt>
                <c:pt idx="142">
                  <c:v>153</c:v>
                </c:pt>
                <c:pt idx="143">
                  <c:v>154</c:v>
                </c:pt>
                <c:pt idx="144">
                  <c:v>155</c:v>
                </c:pt>
                <c:pt idx="145">
                  <c:v>156</c:v>
                </c:pt>
                <c:pt idx="146">
                  <c:v>157</c:v>
                </c:pt>
                <c:pt idx="147">
                  <c:v>158</c:v>
                </c:pt>
                <c:pt idx="148">
                  <c:v>159</c:v>
                </c:pt>
                <c:pt idx="149">
                  <c:v>160</c:v>
                </c:pt>
                <c:pt idx="150">
                  <c:v>161</c:v>
                </c:pt>
                <c:pt idx="151">
                  <c:v>162</c:v>
                </c:pt>
                <c:pt idx="152">
                  <c:v>163</c:v>
                </c:pt>
                <c:pt idx="153">
                  <c:v>164</c:v>
                </c:pt>
                <c:pt idx="154">
                  <c:v>165</c:v>
                </c:pt>
                <c:pt idx="155">
                  <c:v>166</c:v>
                </c:pt>
                <c:pt idx="156">
                  <c:v>167</c:v>
                </c:pt>
                <c:pt idx="157">
                  <c:v>168</c:v>
                </c:pt>
                <c:pt idx="158">
                  <c:v>169</c:v>
                </c:pt>
                <c:pt idx="159">
                  <c:v>170</c:v>
                </c:pt>
                <c:pt idx="160">
                  <c:v>171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187</c:v>
                </c:pt>
                <c:pt idx="177">
                  <c:v>188</c:v>
                </c:pt>
                <c:pt idx="178">
                  <c:v>189</c:v>
                </c:pt>
                <c:pt idx="179">
                  <c:v>190</c:v>
                </c:pt>
                <c:pt idx="180">
                  <c:v>191</c:v>
                </c:pt>
                <c:pt idx="181">
                  <c:v>192</c:v>
                </c:pt>
                <c:pt idx="182">
                  <c:v>193</c:v>
                </c:pt>
                <c:pt idx="183">
                  <c:v>194</c:v>
                </c:pt>
                <c:pt idx="184">
                  <c:v>195</c:v>
                </c:pt>
                <c:pt idx="185">
                  <c:v>196</c:v>
                </c:pt>
                <c:pt idx="186">
                  <c:v>197</c:v>
                </c:pt>
                <c:pt idx="187">
                  <c:v>198</c:v>
                </c:pt>
                <c:pt idx="188">
                  <c:v>199</c:v>
                </c:pt>
                <c:pt idx="189">
                  <c:v>200</c:v>
                </c:pt>
                <c:pt idx="190">
                  <c:v>201</c:v>
                </c:pt>
                <c:pt idx="191">
                  <c:v>202</c:v>
                </c:pt>
                <c:pt idx="192">
                  <c:v>203</c:v>
                </c:pt>
                <c:pt idx="193">
                  <c:v>204</c:v>
                </c:pt>
                <c:pt idx="194">
                  <c:v>205</c:v>
                </c:pt>
                <c:pt idx="195">
                  <c:v>206</c:v>
                </c:pt>
                <c:pt idx="196">
                  <c:v>207</c:v>
                </c:pt>
                <c:pt idx="197">
                  <c:v>208</c:v>
                </c:pt>
                <c:pt idx="198">
                  <c:v>209</c:v>
                </c:pt>
                <c:pt idx="199">
                  <c:v>210</c:v>
                </c:pt>
                <c:pt idx="200">
                  <c:v>211</c:v>
                </c:pt>
                <c:pt idx="201">
                  <c:v>212</c:v>
                </c:pt>
                <c:pt idx="202">
                  <c:v>213</c:v>
                </c:pt>
                <c:pt idx="203">
                  <c:v>214</c:v>
                </c:pt>
                <c:pt idx="204">
                  <c:v>215</c:v>
                </c:pt>
                <c:pt idx="205">
                  <c:v>216</c:v>
                </c:pt>
                <c:pt idx="206">
                  <c:v>217</c:v>
                </c:pt>
                <c:pt idx="207">
                  <c:v>218</c:v>
                </c:pt>
                <c:pt idx="208">
                  <c:v>219</c:v>
                </c:pt>
                <c:pt idx="209">
                  <c:v>220</c:v>
                </c:pt>
                <c:pt idx="210">
                  <c:v>221</c:v>
                </c:pt>
                <c:pt idx="211">
                  <c:v>222</c:v>
                </c:pt>
                <c:pt idx="212">
                  <c:v>223</c:v>
                </c:pt>
                <c:pt idx="213">
                  <c:v>224</c:v>
                </c:pt>
                <c:pt idx="214">
                  <c:v>225</c:v>
                </c:pt>
                <c:pt idx="215">
                  <c:v>226</c:v>
                </c:pt>
                <c:pt idx="216">
                  <c:v>227</c:v>
                </c:pt>
                <c:pt idx="217">
                  <c:v>228</c:v>
                </c:pt>
                <c:pt idx="218">
                  <c:v>229</c:v>
                </c:pt>
                <c:pt idx="219">
                  <c:v>230</c:v>
                </c:pt>
                <c:pt idx="220">
                  <c:v>231</c:v>
                </c:pt>
                <c:pt idx="221">
                  <c:v>232</c:v>
                </c:pt>
                <c:pt idx="222">
                  <c:v>233</c:v>
                </c:pt>
                <c:pt idx="223">
                  <c:v>234</c:v>
                </c:pt>
                <c:pt idx="224">
                  <c:v>235</c:v>
                </c:pt>
                <c:pt idx="225">
                  <c:v>236</c:v>
                </c:pt>
                <c:pt idx="226">
                  <c:v>237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241</c:v>
                </c:pt>
                <c:pt idx="231">
                  <c:v>242</c:v>
                </c:pt>
                <c:pt idx="232">
                  <c:v>243</c:v>
                </c:pt>
                <c:pt idx="233">
                  <c:v>244</c:v>
                </c:pt>
                <c:pt idx="234">
                  <c:v>245</c:v>
                </c:pt>
                <c:pt idx="235">
                  <c:v>246</c:v>
                </c:pt>
                <c:pt idx="236">
                  <c:v>247</c:v>
                </c:pt>
                <c:pt idx="237">
                  <c:v>248</c:v>
                </c:pt>
                <c:pt idx="238">
                  <c:v>249</c:v>
                </c:pt>
                <c:pt idx="239">
                  <c:v>250</c:v>
                </c:pt>
                <c:pt idx="240">
                  <c:v>251</c:v>
                </c:pt>
                <c:pt idx="241">
                  <c:v>252</c:v>
                </c:pt>
                <c:pt idx="242">
                  <c:v>253</c:v>
                </c:pt>
                <c:pt idx="243">
                  <c:v>254</c:v>
                </c:pt>
                <c:pt idx="244">
                  <c:v>255</c:v>
                </c:pt>
                <c:pt idx="245">
                  <c:v>256</c:v>
                </c:pt>
                <c:pt idx="246">
                  <c:v>257</c:v>
                </c:pt>
                <c:pt idx="247">
                  <c:v>258</c:v>
                </c:pt>
                <c:pt idx="248">
                  <c:v>259</c:v>
                </c:pt>
                <c:pt idx="249">
                  <c:v>260</c:v>
                </c:pt>
                <c:pt idx="250">
                  <c:v>261</c:v>
                </c:pt>
                <c:pt idx="251">
                  <c:v>262</c:v>
                </c:pt>
                <c:pt idx="252">
                  <c:v>263</c:v>
                </c:pt>
                <c:pt idx="253">
                  <c:v>264</c:v>
                </c:pt>
                <c:pt idx="254">
                  <c:v>265</c:v>
                </c:pt>
                <c:pt idx="255">
                  <c:v>266</c:v>
                </c:pt>
                <c:pt idx="256">
                  <c:v>267</c:v>
                </c:pt>
                <c:pt idx="257">
                  <c:v>268</c:v>
                </c:pt>
                <c:pt idx="258">
                  <c:v>269</c:v>
                </c:pt>
                <c:pt idx="259">
                  <c:v>270</c:v>
                </c:pt>
                <c:pt idx="260">
                  <c:v>271</c:v>
                </c:pt>
                <c:pt idx="261">
                  <c:v>272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276</c:v>
                </c:pt>
                <c:pt idx="266">
                  <c:v>277</c:v>
                </c:pt>
                <c:pt idx="267">
                  <c:v>278</c:v>
                </c:pt>
                <c:pt idx="268">
                  <c:v>279</c:v>
                </c:pt>
                <c:pt idx="269">
                  <c:v>280</c:v>
                </c:pt>
                <c:pt idx="270">
                  <c:v>281</c:v>
                </c:pt>
                <c:pt idx="271">
                  <c:v>282</c:v>
                </c:pt>
                <c:pt idx="272">
                  <c:v>283</c:v>
                </c:pt>
                <c:pt idx="273">
                  <c:v>284</c:v>
                </c:pt>
                <c:pt idx="274">
                  <c:v>285</c:v>
                </c:pt>
                <c:pt idx="275">
                  <c:v>286</c:v>
                </c:pt>
                <c:pt idx="276">
                  <c:v>287</c:v>
                </c:pt>
                <c:pt idx="277">
                  <c:v>288</c:v>
                </c:pt>
                <c:pt idx="278">
                  <c:v>289</c:v>
                </c:pt>
                <c:pt idx="279">
                  <c:v>290</c:v>
                </c:pt>
                <c:pt idx="280">
                  <c:v>291</c:v>
                </c:pt>
                <c:pt idx="281">
                  <c:v>292</c:v>
                </c:pt>
                <c:pt idx="282">
                  <c:v>293</c:v>
                </c:pt>
                <c:pt idx="283">
                  <c:v>294</c:v>
                </c:pt>
                <c:pt idx="284">
                  <c:v>295</c:v>
                </c:pt>
                <c:pt idx="285">
                  <c:v>296</c:v>
                </c:pt>
                <c:pt idx="286">
                  <c:v>297</c:v>
                </c:pt>
                <c:pt idx="287">
                  <c:v>298</c:v>
                </c:pt>
                <c:pt idx="288">
                  <c:v>299</c:v>
                </c:pt>
                <c:pt idx="289">
                  <c:v>300</c:v>
                </c:pt>
                <c:pt idx="290">
                  <c:v>301</c:v>
                </c:pt>
                <c:pt idx="291">
                  <c:v>302</c:v>
                </c:pt>
                <c:pt idx="292">
                  <c:v>303</c:v>
                </c:pt>
                <c:pt idx="293">
                  <c:v>304</c:v>
                </c:pt>
                <c:pt idx="294">
                  <c:v>305</c:v>
                </c:pt>
                <c:pt idx="295">
                  <c:v>306</c:v>
                </c:pt>
                <c:pt idx="296">
                  <c:v>307</c:v>
                </c:pt>
                <c:pt idx="297">
                  <c:v>308</c:v>
                </c:pt>
                <c:pt idx="298">
                  <c:v>309</c:v>
                </c:pt>
                <c:pt idx="299">
                  <c:v>310</c:v>
                </c:pt>
                <c:pt idx="300">
                  <c:v>311</c:v>
                </c:pt>
                <c:pt idx="301">
                  <c:v>312</c:v>
                </c:pt>
                <c:pt idx="302">
                  <c:v>313</c:v>
                </c:pt>
                <c:pt idx="303">
                  <c:v>314</c:v>
                </c:pt>
                <c:pt idx="304">
                  <c:v>315</c:v>
                </c:pt>
                <c:pt idx="305">
                  <c:v>316</c:v>
                </c:pt>
                <c:pt idx="306">
                  <c:v>317</c:v>
                </c:pt>
                <c:pt idx="307">
                  <c:v>318</c:v>
                </c:pt>
                <c:pt idx="308">
                  <c:v>319</c:v>
                </c:pt>
                <c:pt idx="309">
                  <c:v>320</c:v>
                </c:pt>
                <c:pt idx="310">
                  <c:v>321</c:v>
                </c:pt>
                <c:pt idx="311">
                  <c:v>322</c:v>
                </c:pt>
                <c:pt idx="312">
                  <c:v>323</c:v>
                </c:pt>
                <c:pt idx="313">
                  <c:v>324</c:v>
                </c:pt>
                <c:pt idx="314">
                  <c:v>325</c:v>
                </c:pt>
                <c:pt idx="315">
                  <c:v>326</c:v>
                </c:pt>
                <c:pt idx="316">
                  <c:v>327</c:v>
                </c:pt>
                <c:pt idx="317">
                  <c:v>328</c:v>
                </c:pt>
                <c:pt idx="318">
                  <c:v>329</c:v>
                </c:pt>
                <c:pt idx="319">
                  <c:v>330</c:v>
                </c:pt>
                <c:pt idx="320">
                  <c:v>331</c:v>
                </c:pt>
                <c:pt idx="321">
                  <c:v>332</c:v>
                </c:pt>
                <c:pt idx="322">
                  <c:v>333</c:v>
                </c:pt>
                <c:pt idx="323">
                  <c:v>334</c:v>
                </c:pt>
                <c:pt idx="324">
                  <c:v>335</c:v>
                </c:pt>
                <c:pt idx="325">
                  <c:v>336</c:v>
                </c:pt>
                <c:pt idx="326">
                  <c:v>337</c:v>
                </c:pt>
                <c:pt idx="327">
                  <c:v>338</c:v>
                </c:pt>
                <c:pt idx="328">
                  <c:v>339</c:v>
                </c:pt>
                <c:pt idx="329">
                  <c:v>340</c:v>
                </c:pt>
                <c:pt idx="330">
                  <c:v>341</c:v>
                </c:pt>
                <c:pt idx="331">
                  <c:v>342</c:v>
                </c:pt>
                <c:pt idx="332">
                  <c:v>343</c:v>
                </c:pt>
                <c:pt idx="333">
                  <c:v>344</c:v>
                </c:pt>
                <c:pt idx="334">
                  <c:v>345</c:v>
                </c:pt>
                <c:pt idx="335">
                  <c:v>346</c:v>
                </c:pt>
                <c:pt idx="336">
                  <c:v>347</c:v>
                </c:pt>
                <c:pt idx="337">
                  <c:v>348</c:v>
                </c:pt>
                <c:pt idx="338">
                  <c:v>349</c:v>
                </c:pt>
                <c:pt idx="339">
                  <c:v>350</c:v>
                </c:pt>
                <c:pt idx="340">
                  <c:v>351</c:v>
                </c:pt>
                <c:pt idx="341">
                  <c:v>352</c:v>
                </c:pt>
                <c:pt idx="342">
                  <c:v>353</c:v>
                </c:pt>
                <c:pt idx="343">
                  <c:v>354</c:v>
                </c:pt>
                <c:pt idx="344">
                  <c:v>355</c:v>
                </c:pt>
                <c:pt idx="345">
                  <c:v>356</c:v>
                </c:pt>
                <c:pt idx="346">
                  <c:v>357</c:v>
                </c:pt>
                <c:pt idx="347">
                  <c:v>358</c:v>
                </c:pt>
                <c:pt idx="348">
                  <c:v>359</c:v>
                </c:pt>
                <c:pt idx="349">
                  <c:v>360</c:v>
                </c:pt>
                <c:pt idx="350">
                  <c:v>361</c:v>
                </c:pt>
                <c:pt idx="351">
                  <c:v>362</c:v>
                </c:pt>
                <c:pt idx="352">
                  <c:v>363</c:v>
                </c:pt>
                <c:pt idx="353">
                  <c:v>364</c:v>
                </c:pt>
                <c:pt idx="354">
                  <c:v>365</c:v>
                </c:pt>
                <c:pt idx="355">
                  <c:v>366</c:v>
                </c:pt>
                <c:pt idx="356">
                  <c:v>367</c:v>
                </c:pt>
                <c:pt idx="357">
                  <c:v>368</c:v>
                </c:pt>
                <c:pt idx="358">
                  <c:v>369</c:v>
                </c:pt>
                <c:pt idx="359">
                  <c:v>370</c:v>
                </c:pt>
                <c:pt idx="360">
                  <c:v>371</c:v>
                </c:pt>
                <c:pt idx="361">
                  <c:v>372</c:v>
                </c:pt>
                <c:pt idx="362">
                  <c:v>373</c:v>
                </c:pt>
                <c:pt idx="363">
                  <c:v>374</c:v>
                </c:pt>
                <c:pt idx="364">
                  <c:v>375</c:v>
                </c:pt>
                <c:pt idx="365">
                  <c:v>376</c:v>
                </c:pt>
                <c:pt idx="366">
                  <c:v>377</c:v>
                </c:pt>
                <c:pt idx="367">
                  <c:v>378</c:v>
                </c:pt>
                <c:pt idx="368">
                  <c:v>379</c:v>
                </c:pt>
                <c:pt idx="369">
                  <c:v>380</c:v>
                </c:pt>
                <c:pt idx="370">
                  <c:v>381</c:v>
                </c:pt>
                <c:pt idx="371">
                  <c:v>382</c:v>
                </c:pt>
                <c:pt idx="372">
                  <c:v>383</c:v>
                </c:pt>
                <c:pt idx="373">
                  <c:v>384</c:v>
                </c:pt>
                <c:pt idx="374">
                  <c:v>385</c:v>
                </c:pt>
                <c:pt idx="375">
                  <c:v>386</c:v>
                </c:pt>
                <c:pt idx="376">
                  <c:v>387</c:v>
                </c:pt>
                <c:pt idx="377">
                  <c:v>388</c:v>
                </c:pt>
                <c:pt idx="378">
                  <c:v>389</c:v>
                </c:pt>
                <c:pt idx="379">
                  <c:v>390</c:v>
                </c:pt>
                <c:pt idx="380">
                  <c:v>391</c:v>
                </c:pt>
                <c:pt idx="381">
                  <c:v>392</c:v>
                </c:pt>
                <c:pt idx="382">
                  <c:v>393</c:v>
                </c:pt>
                <c:pt idx="383">
                  <c:v>394</c:v>
                </c:pt>
                <c:pt idx="384">
                  <c:v>395</c:v>
                </c:pt>
                <c:pt idx="385">
                  <c:v>396</c:v>
                </c:pt>
                <c:pt idx="386">
                  <c:v>397</c:v>
                </c:pt>
                <c:pt idx="387">
                  <c:v>398</c:v>
                </c:pt>
                <c:pt idx="388">
                  <c:v>399</c:v>
                </c:pt>
                <c:pt idx="389">
                  <c:v>400</c:v>
                </c:pt>
                <c:pt idx="390">
                  <c:v>401</c:v>
                </c:pt>
                <c:pt idx="391">
                  <c:v>402</c:v>
                </c:pt>
                <c:pt idx="392">
                  <c:v>403</c:v>
                </c:pt>
                <c:pt idx="393">
                  <c:v>404</c:v>
                </c:pt>
                <c:pt idx="394">
                  <c:v>405</c:v>
                </c:pt>
                <c:pt idx="395">
                  <c:v>406</c:v>
                </c:pt>
                <c:pt idx="396">
                  <c:v>407</c:v>
                </c:pt>
                <c:pt idx="397">
                  <c:v>408</c:v>
                </c:pt>
                <c:pt idx="398">
                  <c:v>409</c:v>
                </c:pt>
                <c:pt idx="399">
                  <c:v>410</c:v>
                </c:pt>
                <c:pt idx="400">
                  <c:v>411</c:v>
                </c:pt>
                <c:pt idx="401">
                  <c:v>412</c:v>
                </c:pt>
                <c:pt idx="402">
                  <c:v>413</c:v>
                </c:pt>
                <c:pt idx="403">
                  <c:v>414</c:v>
                </c:pt>
                <c:pt idx="404">
                  <c:v>415</c:v>
                </c:pt>
                <c:pt idx="405">
                  <c:v>416</c:v>
                </c:pt>
                <c:pt idx="406">
                  <c:v>417</c:v>
                </c:pt>
                <c:pt idx="407">
                  <c:v>418</c:v>
                </c:pt>
                <c:pt idx="408">
                  <c:v>419</c:v>
                </c:pt>
                <c:pt idx="409">
                  <c:v>420</c:v>
                </c:pt>
                <c:pt idx="410">
                  <c:v>421</c:v>
                </c:pt>
                <c:pt idx="411">
                  <c:v>422</c:v>
                </c:pt>
                <c:pt idx="412">
                  <c:v>423</c:v>
                </c:pt>
                <c:pt idx="413">
                  <c:v>424</c:v>
                </c:pt>
                <c:pt idx="414">
                  <c:v>425</c:v>
                </c:pt>
                <c:pt idx="415">
                  <c:v>426</c:v>
                </c:pt>
                <c:pt idx="416">
                  <c:v>427</c:v>
                </c:pt>
                <c:pt idx="417">
                  <c:v>428</c:v>
                </c:pt>
                <c:pt idx="418">
                  <c:v>429</c:v>
                </c:pt>
                <c:pt idx="419">
                  <c:v>430</c:v>
                </c:pt>
                <c:pt idx="420">
                  <c:v>431</c:v>
                </c:pt>
                <c:pt idx="421">
                  <c:v>432</c:v>
                </c:pt>
                <c:pt idx="422">
                  <c:v>433</c:v>
                </c:pt>
                <c:pt idx="423">
                  <c:v>434</c:v>
                </c:pt>
                <c:pt idx="424">
                  <c:v>435</c:v>
                </c:pt>
                <c:pt idx="425">
                  <c:v>436</c:v>
                </c:pt>
                <c:pt idx="426">
                  <c:v>437</c:v>
                </c:pt>
                <c:pt idx="427">
                  <c:v>438</c:v>
                </c:pt>
                <c:pt idx="428">
                  <c:v>439</c:v>
                </c:pt>
                <c:pt idx="429">
                  <c:v>440</c:v>
                </c:pt>
                <c:pt idx="430">
                  <c:v>441</c:v>
                </c:pt>
                <c:pt idx="431">
                  <c:v>442</c:v>
                </c:pt>
                <c:pt idx="432">
                  <c:v>443</c:v>
                </c:pt>
                <c:pt idx="433">
                  <c:v>444</c:v>
                </c:pt>
                <c:pt idx="434">
                  <c:v>445</c:v>
                </c:pt>
                <c:pt idx="435">
                  <c:v>446</c:v>
                </c:pt>
                <c:pt idx="436">
                  <c:v>447</c:v>
                </c:pt>
                <c:pt idx="437">
                  <c:v>448</c:v>
                </c:pt>
                <c:pt idx="438">
                  <c:v>449</c:v>
                </c:pt>
                <c:pt idx="439">
                  <c:v>450</c:v>
                </c:pt>
                <c:pt idx="440">
                  <c:v>451</c:v>
                </c:pt>
                <c:pt idx="441">
                  <c:v>452</c:v>
                </c:pt>
                <c:pt idx="442">
                  <c:v>453</c:v>
                </c:pt>
                <c:pt idx="443">
                  <c:v>454</c:v>
                </c:pt>
                <c:pt idx="444">
                  <c:v>455</c:v>
                </c:pt>
                <c:pt idx="445">
                  <c:v>456</c:v>
                </c:pt>
                <c:pt idx="446">
                  <c:v>457</c:v>
                </c:pt>
                <c:pt idx="447">
                  <c:v>458</c:v>
                </c:pt>
                <c:pt idx="448">
                  <c:v>459</c:v>
                </c:pt>
                <c:pt idx="449">
                  <c:v>460</c:v>
                </c:pt>
                <c:pt idx="450">
                  <c:v>461</c:v>
                </c:pt>
                <c:pt idx="451">
                  <c:v>462</c:v>
                </c:pt>
                <c:pt idx="452">
                  <c:v>463</c:v>
                </c:pt>
                <c:pt idx="453">
                  <c:v>464</c:v>
                </c:pt>
                <c:pt idx="454">
                  <c:v>465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483</c:v>
                </c:pt>
                <c:pt idx="473">
                  <c:v>484</c:v>
                </c:pt>
                <c:pt idx="474">
                  <c:v>485</c:v>
                </c:pt>
                <c:pt idx="475">
                  <c:v>486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493</c:v>
                </c:pt>
                <c:pt idx="483">
                  <c:v>494</c:v>
                </c:pt>
                <c:pt idx="484">
                  <c:v>495</c:v>
                </c:pt>
                <c:pt idx="485">
                  <c:v>496</c:v>
                </c:pt>
                <c:pt idx="486">
                  <c:v>497</c:v>
                </c:pt>
                <c:pt idx="487">
                  <c:v>498</c:v>
                </c:pt>
                <c:pt idx="488">
                  <c:v>499</c:v>
                </c:pt>
                <c:pt idx="489">
                  <c:v>500</c:v>
                </c:pt>
                <c:pt idx="490">
                  <c:v>501</c:v>
                </c:pt>
                <c:pt idx="491">
                  <c:v>502</c:v>
                </c:pt>
                <c:pt idx="492">
                  <c:v>503</c:v>
                </c:pt>
                <c:pt idx="493">
                  <c:v>504</c:v>
                </c:pt>
                <c:pt idx="494">
                  <c:v>505</c:v>
                </c:pt>
                <c:pt idx="495">
                  <c:v>506</c:v>
                </c:pt>
                <c:pt idx="496">
                  <c:v>507</c:v>
                </c:pt>
                <c:pt idx="497">
                  <c:v>508</c:v>
                </c:pt>
                <c:pt idx="498">
                  <c:v>509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517</c:v>
                </c:pt>
                <c:pt idx="507">
                  <c:v>518</c:v>
                </c:pt>
                <c:pt idx="508">
                  <c:v>519</c:v>
                </c:pt>
                <c:pt idx="509">
                  <c:v>520</c:v>
                </c:pt>
                <c:pt idx="510">
                  <c:v>521</c:v>
                </c:pt>
                <c:pt idx="511">
                  <c:v>522</c:v>
                </c:pt>
                <c:pt idx="512">
                  <c:v>523</c:v>
                </c:pt>
                <c:pt idx="513">
                  <c:v>524</c:v>
                </c:pt>
                <c:pt idx="514">
                  <c:v>525</c:v>
                </c:pt>
                <c:pt idx="515">
                  <c:v>526</c:v>
                </c:pt>
                <c:pt idx="516">
                  <c:v>527</c:v>
                </c:pt>
                <c:pt idx="517">
                  <c:v>528</c:v>
                </c:pt>
                <c:pt idx="518">
                  <c:v>529</c:v>
                </c:pt>
                <c:pt idx="519">
                  <c:v>530</c:v>
                </c:pt>
                <c:pt idx="520">
                  <c:v>531</c:v>
                </c:pt>
                <c:pt idx="521">
                  <c:v>532</c:v>
                </c:pt>
                <c:pt idx="522">
                  <c:v>533</c:v>
                </c:pt>
                <c:pt idx="523">
                  <c:v>534</c:v>
                </c:pt>
                <c:pt idx="524">
                  <c:v>535</c:v>
                </c:pt>
                <c:pt idx="525">
                  <c:v>536</c:v>
                </c:pt>
                <c:pt idx="526">
                  <c:v>537</c:v>
                </c:pt>
                <c:pt idx="527">
                  <c:v>538</c:v>
                </c:pt>
                <c:pt idx="528">
                  <c:v>539</c:v>
                </c:pt>
                <c:pt idx="529">
                  <c:v>540</c:v>
                </c:pt>
                <c:pt idx="530">
                  <c:v>541</c:v>
                </c:pt>
                <c:pt idx="531">
                  <c:v>542</c:v>
                </c:pt>
                <c:pt idx="532">
                  <c:v>543</c:v>
                </c:pt>
                <c:pt idx="533">
                  <c:v>544</c:v>
                </c:pt>
                <c:pt idx="534">
                  <c:v>545</c:v>
                </c:pt>
                <c:pt idx="535">
                  <c:v>546</c:v>
                </c:pt>
                <c:pt idx="536">
                  <c:v>547</c:v>
                </c:pt>
                <c:pt idx="537">
                  <c:v>548</c:v>
                </c:pt>
                <c:pt idx="538">
                  <c:v>549</c:v>
                </c:pt>
                <c:pt idx="539">
                  <c:v>550</c:v>
                </c:pt>
                <c:pt idx="540">
                  <c:v>551</c:v>
                </c:pt>
                <c:pt idx="541">
                  <c:v>552</c:v>
                </c:pt>
                <c:pt idx="542">
                  <c:v>553</c:v>
                </c:pt>
                <c:pt idx="543">
                  <c:v>554</c:v>
                </c:pt>
                <c:pt idx="544">
                  <c:v>555</c:v>
                </c:pt>
                <c:pt idx="545">
                  <c:v>556</c:v>
                </c:pt>
                <c:pt idx="546">
                  <c:v>557</c:v>
                </c:pt>
                <c:pt idx="547">
                  <c:v>558</c:v>
                </c:pt>
                <c:pt idx="548">
                  <c:v>559</c:v>
                </c:pt>
                <c:pt idx="549">
                  <c:v>560</c:v>
                </c:pt>
                <c:pt idx="550">
                  <c:v>561</c:v>
                </c:pt>
                <c:pt idx="551">
                  <c:v>562</c:v>
                </c:pt>
                <c:pt idx="552">
                  <c:v>563</c:v>
                </c:pt>
                <c:pt idx="553">
                  <c:v>564</c:v>
                </c:pt>
                <c:pt idx="554">
                  <c:v>565</c:v>
                </c:pt>
                <c:pt idx="555">
                  <c:v>566</c:v>
                </c:pt>
                <c:pt idx="556">
                  <c:v>567</c:v>
                </c:pt>
                <c:pt idx="557">
                  <c:v>568</c:v>
                </c:pt>
                <c:pt idx="558">
                  <c:v>569</c:v>
                </c:pt>
                <c:pt idx="559">
                  <c:v>570</c:v>
                </c:pt>
                <c:pt idx="560">
                  <c:v>571</c:v>
                </c:pt>
                <c:pt idx="561">
                  <c:v>572</c:v>
                </c:pt>
                <c:pt idx="562">
                  <c:v>573</c:v>
                </c:pt>
                <c:pt idx="563">
                  <c:v>574</c:v>
                </c:pt>
                <c:pt idx="564">
                  <c:v>575</c:v>
                </c:pt>
                <c:pt idx="565">
                  <c:v>576</c:v>
                </c:pt>
                <c:pt idx="566">
                  <c:v>577</c:v>
                </c:pt>
                <c:pt idx="567">
                  <c:v>578</c:v>
                </c:pt>
                <c:pt idx="568">
                  <c:v>579</c:v>
                </c:pt>
                <c:pt idx="569">
                  <c:v>580</c:v>
                </c:pt>
                <c:pt idx="570">
                  <c:v>581</c:v>
                </c:pt>
                <c:pt idx="571">
                  <c:v>582</c:v>
                </c:pt>
                <c:pt idx="572">
                  <c:v>583</c:v>
                </c:pt>
                <c:pt idx="573">
                  <c:v>584</c:v>
                </c:pt>
                <c:pt idx="574">
                  <c:v>585</c:v>
                </c:pt>
                <c:pt idx="575">
                  <c:v>586</c:v>
                </c:pt>
                <c:pt idx="576">
                  <c:v>587</c:v>
                </c:pt>
                <c:pt idx="577">
                  <c:v>588</c:v>
                </c:pt>
                <c:pt idx="578">
                  <c:v>589</c:v>
                </c:pt>
                <c:pt idx="579">
                  <c:v>590</c:v>
                </c:pt>
                <c:pt idx="580">
                  <c:v>591</c:v>
                </c:pt>
                <c:pt idx="581">
                  <c:v>592</c:v>
                </c:pt>
                <c:pt idx="582">
                  <c:v>593</c:v>
                </c:pt>
                <c:pt idx="583">
                  <c:v>594</c:v>
                </c:pt>
                <c:pt idx="584">
                  <c:v>595</c:v>
                </c:pt>
                <c:pt idx="585">
                  <c:v>596</c:v>
                </c:pt>
                <c:pt idx="586">
                  <c:v>597</c:v>
                </c:pt>
                <c:pt idx="587">
                  <c:v>598</c:v>
                </c:pt>
                <c:pt idx="588">
                  <c:v>599</c:v>
                </c:pt>
                <c:pt idx="589">
                  <c:v>600</c:v>
                </c:pt>
                <c:pt idx="590">
                  <c:v>601</c:v>
                </c:pt>
                <c:pt idx="591">
                  <c:v>602</c:v>
                </c:pt>
                <c:pt idx="592">
                  <c:v>603</c:v>
                </c:pt>
                <c:pt idx="593">
                  <c:v>604</c:v>
                </c:pt>
                <c:pt idx="594">
                  <c:v>605</c:v>
                </c:pt>
                <c:pt idx="595">
                  <c:v>606</c:v>
                </c:pt>
                <c:pt idx="596">
                  <c:v>607</c:v>
                </c:pt>
                <c:pt idx="597">
                  <c:v>608</c:v>
                </c:pt>
                <c:pt idx="598">
                  <c:v>609</c:v>
                </c:pt>
                <c:pt idx="599">
                  <c:v>610</c:v>
                </c:pt>
                <c:pt idx="600">
                  <c:v>611</c:v>
                </c:pt>
                <c:pt idx="601">
                  <c:v>612</c:v>
                </c:pt>
                <c:pt idx="602">
                  <c:v>613</c:v>
                </c:pt>
                <c:pt idx="603">
                  <c:v>614</c:v>
                </c:pt>
                <c:pt idx="604">
                  <c:v>615</c:v>
                </c:pt>
                <c:pt idx="605">
                  <c:v>616</c:v>
                </c:pt>
                <c:pt idx="606">
                  <c:v>617</c:v>
                </c:pt>
                <c:pt idx="607">
                  <c:v>618</c:v>
                </c:pt>
                <c:pt idx="608">
                  <c:v>619</c:v>
                </c:pt>
                <c:pt idx="609">
                  <c:v>620</c:v>
                </c:pt>
                <c:pt idx="610">
                  <c:v>621</c:v>
                </c:pt>
                <c:pt idx="611">
                  <c:v>622</c:v>
                </c:pt>
                <c:pt idx="612">
                  <c:v>623</c:v>
                </c:pt>
                <c:pt idx="613">
                  <c:v>624</c:v>
                </c:pt>
                <c:pt idx="614">
                  <c:v>625</c:v>
                </c:pt>
                <c:pt idx="615">
                  <c:v>626</c:v>
                </c:pt>
                <c:pt idx="616">
                  <c:v>627</c:v>
                </c:pt>
                <c:pt idx="617">
                  <c:v>628</c:v>
                </c:pt>
                <c:pt idx="618">
                  <c:v>629</c:v>
                </c:pt>
                <c:pt idx="619">
                  <c:v>630</c:v>
                </c:pt>
                <c:pt idx="620">
                  <c:v>631</c:v>
                </c:pt>
                <c:pt idx="621">
                  <c:v>632</c:v>
                </c:pt>
                <c:pt idx="622">
                  <c:v>633</c:v>
                </c:pt>
                <c:pt idx="623">
                  <c:v>634</c:v>
                </c:pt>
                <c:pt idx="624">
                  <c:v>635</c:v>
                </c:pt>
                <c:pt idx="625">
                  <c:v>636</c:v>
                </c:pt>
                <c:pt idx="626">
                  <c:v>637</c:v>
                </c:pt>
                <c:pt idx="627">
                  <c:v>638</c:v>
                </c:pt>
                <c:pt idx="628">
                  <c:v>639</c:v>
                </c:pt>
                <c:pt idx="629">
                  <c:v>640</c:v>
                </c:pt>
                <c:pt idx="630">
                  <c:v>641</c:v>
                </c:pt>
                <c:pt idx="631">
                  <c:v>642</c:v>
                </c:pt>
                <c:pt idx="632">
                  <c:v>643</c:v>
                </c:pt>
                <c:pt idx="633">
                  <c:v>644</c:v>
                </c:pt>
                <c:pt idx="634">
                  <c:v>645</c:v>
                </c:pt>
                <c:pt idx="635">
                  <c:v>646</c:v>
                </c:pt>
                <c:pt idx="636">
                  <c:v>647</c:v>
                </c:pt>
                <c:pt idx="637">
                  <c:v>648</c:v>
                </c:pt>
                <c:pt idx="638">
                  <c:v>649</c:v>
                </c:pt>
                <c:pt idx="639">
                  <c:v>650</c:v>
                </c:pt>
                <c:pt idx="640">
                  <c:v>651</c:v>
                </c:pt>
                <c:pt idx="641">
                  <c:v>652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662</c:v>
                </c:pt>
                <c:pt idx="652">
                  <c:v>663</c:v>
                </c:pt>
                <c:pt idx="653">
                  <c:v>664</c:v>
                </c:pt>
                <c:pt idx="654">
                  <c:v>665</c:v>
                </c:pt>
                <c:pt idx="655">
                  <c:v>666</c:v>
                </c:pt>
                <c:pt idx="656">
                  <c:v>667</c:v>
                </c:pt>
                <c:pt idx="657">
                  <c:v>668</c:v>
                </c:pt>
                <c:pt idx="658">
                  <c:v>669</c:v>
                </c:pt>
                <c:pt idx="659">
                  <c:v>670</c:v>
                </c:pt>
                <c:pt idx="660">
                  <c:v>671</c:v>
                </c:pt>
                <c:pt idx="661">
                  <c:v>672</c:v>
                </c:pt>
                <c:pt idx="662">
                  <c:v>673</c:v>
                </c:pt>
                <c:pt idx="663">
                  <c:v>674</c:v>
                </c:pt>
                <c:pt idx="664">
                  <c:v>675</c:v>
                </c:pt>
                <c:pt idx="665">
                  <c:v>676</c:v>
                </c:pt>
                <c:pt idx="666">
                  <c:v>677</c:v>
                </c:pt>
                <c:pt idx="667">
                  <c:v>678</c:v>
                </c:pt>
                <c:pt idx="668">
                  <c:v>679</c:v>
                </c:pt>
                <c:pt idx="669">
                  <c:v>680</c:v>
                </c:pt>
                <c:pt idx="670">
                  <c:v>681</c:v>
                </c:pt>
                <c:pt idx="671">
                  <c:v>682</c:v>
                </c:pt>
                <c:pt idx="672">
                  <c:v>683</c:v>
                </c:pt>
                <c:pt idx="673">
                  <c:v>684</c:v>
                </c:pt>
                <c:pt idx="674">
                  <c:v>685</c:v>
                </c:pt>
                <c:pt idx="675">
                  <c:v>686</c:v>
                </c:pt>
                <c:pt idx="676">
                  <c:v>687</c:v>
                </c:pt>
                <c:pt idx="677">
                  <c:v>688</c:v>
                </c:pt>
                <c:pt idx="678">
                  <c:v>689</c:v>
                </c:pt>
                <c:pt idx="679">
                  <c:v>690</c:v>
                </c:pt>
                <c:pt idx="680">
                  <c:v>691</c:v>
                </c:pt>
                <c:pt idx="681">
                  <c:v>692</c:v>
                </c:pt>
                <c:pt idx="682">
                  <c:v>693</c:v>
                </c:pt>
                <c:pt idx="683">
                  <c:v>694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698</c:v>
                </c:pt>
                <c:pt idx="688">
                  <c:v>699</c:v>
                </c:pt>
                <c:pt idx="689">
                  <c:v>700</c:v>
                </c:pt>
                <c:pt idx="690">
                  <c:v>701</c:v>
                </c:pt>
                <c:pt idx="691">
                  <c:v>702</c:v>
                </c:pt>
                <c:pt idx="692">
                  <c:v>703</c:v>
                </c:pt>
                <c:pt idx="693">
                  <c:v>704</c:v>
                </c:pt>
                <c:pt idx="694">
                  <c:v>705</c:v>
                </c:pt>
                <c:pt idx="695">
                  <c:v>706</c:v>
                </c:pt>
                <c:pt idx="696">
                  <c:v>707</c:v>
                </c:pt>
                <c:pt idx="697">
                  <c:v>708</c:v>
                </c:pt>
                <c:pt idx="698">
                  <c:v>709</c:v>
                </c:pt>
                <c:pt idx="699">
                  <c:v>710</c:v>
                </c:pt>
                <c:pt idx="700">
                  <c:v>711</c:v>
                </c:pt>
                <c:pt idx="701">
                  <c:v>712</c:v>
                </c:pt>
                <c:pt idx="702">
                  <c:v>713</c:v>
                </c:pt>
                <c:pt idx="703">
                  <c:v>714</c:v>
                </c:pt>
                <c:pt idx="704">
                  <c:v>715</c:v>
                </c:pt>
                <c:pt idx="705">
                  <c:v>716</c:v>
                </c:pt>
                <c:pt idx="706">
                  <c:v>717</c:v>
                </c:pt>
                <c:pt idx="707">
                  <c:v>718</c:v>
                </c:pt>
                <c:pt idx="708">
                  <c:v>719</c:v>
                </c:pt>
                <c:pt idx="709">
                  <c:v>720</c:v>
                </c:pt>
                <c:pt idx="710">
                  <c:v>721</c:v>
                </c:pt>
                <c:pt idx="711">
                  <c:v>722</c:v>
                </c:pt>
                <c:pt idx="712">
                  <c:v>723</c:v>
                </c:pt>
                <c:pt idx="713">
                  <c:v>724</c:v>
                </c:pt>
                <c:pt idx="714">
                  <c:v>725</c:v>
                </c:pt>
                <c:pt idx="715">
                  <c:v>726</c:v>
                </c:pt>
                <c:pt idx="716">
                  <c:v>727</c:v>
                </c:pt>
                <c:pt idx="717">
                  <c:v>728</c:v>
                </c:pt>
                <c:pt idx="718">
                  <c:v>729</c:v>
                </c:pt>
                <c:pt idx="719">
                  <c:v>730</c:v>
                </c:pt>
                <c:pt idx="720">
                  <c:v>731</c:v>
                </c:pt>
                <c:pt idx="721">
                  <c:v>732</c:v>
                </c:pt>
                <c:pt idx="722">
                  <c:v>733</c:v>
                </c:pt>
                <c:pt idx="723">
                  <c:v>734</c:v>
                </c:pt>
                <c:pt idx="724">
                  <c:v>735</c:v>
                </c:pt>
                <c:pt idx="725">
                  <c:v>736</c:v>
                </c:pt>
                <c:pt idx="726">
                  <c:v>737</c:v>
                </c:pt>
                <c:pt idx="727">
                  <c:v>738</c:v>
                </c:pt>
                <c:pt idx="728">
                  <c:v>739</c:v>
                </c:pt>
                <c:pt idx="729">
                  <c:v>740</c:v>
                </c:pt>
                <c:pt idx="730">
                  <c:v>741</c:v>
                </c:pt>
                <c:pt idx="731">
                  <c:v>742</c:v>
                </c:pt>
                <c:pt idx="732">
                  <c:v>743</c:v>
                </c:pt>
                <c:pt idx="733">
                  <c:v>744</c:v>
                </c:pt>
                <c:pt idx="734">
                  <c:v>745</c:v>
                </c:pt>
                <c:pt idx="735">
                  <c:v>746</c:v>
                </c:pt>
                <c:pt idx="736">
                  <c:v>747</c:v>
                </c:pt>
                <c:pt idx="737">
                  <c:v>748</c:v>
                </c:pt>
                <c:pt idx="738">
                  <c:v>749</c:v>
                </c:pt>
                <c:pt idx="739">
                  <c:v>750</c:v>
                </c:pt>
                <c:pt idx="740">
                  <c:v>751</c:v>
                </c:pt>
                <c:pt idx="741">
                  <c:v>752</c:v>
                </c:pt>
                <c:pt idx="742">
                  <c:v>753</c:v>
                </c:pt>
                <c:pt idx="743">
                  <c:v>754</c:v>
                </c:pt>
                <c:pt idx="744">
                  <c:v>755</c:v>
                </c:pt>
                <c:pt idx="745">
                  <c:v>756</c:v>
                </c:pt>
                <c:pt idx="746">
                  <c:v>757</c:v>
                </c:pt>
                <c:pt idx="747">
                  <c:v>758</c:v>
                </c:pt>
                <c:pt idx="748">
                  <c:v>759</c:v>
                </c:pt>
                <c:pt idx="749">
                  <c:v>760</c:v>
                </c:pt>
                <c:pt idx="750">
                  <c:v>761</c:v>
                </c:pt>
                <c:pt idx="751">
                  <c:v>762</c:v>
                </c:pt>
                <c:pt idx="752">
                  <c:v>763</c:v>
                </c:pt>
                <c:pt idx="753">
                  <c:v>764</c:v>
                </c:pt>
                <c:pt idx="754">
                  <c:v>765</c:v>
                </c:pt>
                <c:pt idx="755">
                  <c:v>766</c:v>
                </c:pt>
                <c:pt idx="756">
                  <c:v>767</c:v>
                </c:pt>
                <c:pt idx="757">
                  <c:v>768</c:v>
                </c:pt>
                <c:pt idx="758">
                  <c:v>769</c:v>
                </c:pt>
                <c:pt idx="759">
                  <c:v>770</c:v>
                </c:pt>
                <c:pt idx="760">
                  <c:v>771</c:v>
                </c:pt>
                <c:pt idx="761">
                  <c:v>772</c:v>
                </c:pt>
                <c:pt idx="762">
                  <c:v>773</c:v>
                </c:pt>
                <c:pt idx="763">
                  <c:v>774</c:v>
                </c:pt>
                <c:pt idx="764">
                  <c:v>775</c:v>
                </c:pt>
                <c:pt idx="765">
                  <c:v>776</c:v>
                </c:pt>
                <c:pt idx="766">
                  <c:v>777</c:v>
                </c:pt>
                <c:pt idx="767">
                  <c:v>778</c:v>
                </c:pt>
                <c:pt idx="768">
                  <c:v>779</c:v>
                </c:pt>
                <c:pt idx="769">
                  <c:v>780</c:v>
                </c:pt>
                <c:pt idx="770">
                  <c:v>781</c:v>
                </c:pt>
                <c:pt idx="771">
                  <c:v>782</c:v>
                </c:pt>
                <c:pt idx="772">
                  <c:v>783</c:v>
                </c:pt>
                <c:pt idx="773">
                  <c:v>784</c:v>
                </c:pt>
                <c:pt idx="774">
                  <c:v>785</c:v>
                </c:pt>
                <c:pt idx="775">
                  <c:v>786</c:v>
                </c:pt>
                <c:pt idx="776">
                  <c:v>787</c:v>
                </c:pt>
                <c:pt idx="777">
                  <c:v>788</c:v>
                </c:pt>
                <c:pt idx="778">
                  <c:v>789</c:v>
                </c:pt>
                <c:pt idx="779">
                  <c:v>790</c:v>
                </c:pt>
                <c:pt idx="780">
                  <c:v>791</c:v>
                </c:pt>
                <c:pt idx="781">
                  <c:v>792</c:v>
                </c:pt>
                <c:pt idx="782">
                  <c:v>793</c:v>
                </c:pt>
                <c:pt idx="783">
                  <c:v>794</c:v>
                </c:pt>
                <c:pt idx="784">
                  <c:v>795</c:v>
                </c:pt>
                <c:pt idx="785">
                  <c:v>796</c:v>
                </c:pt>
                <c:pt idx="786">
                  <c:v>797</c:v>
                </c:pt>
                <c:pt idx="787">
                  <c:v>798</c:v>
                </c:pt>
                <c:pt idx="788">
                  <c:v>799</c:v>
                </c:pt>
                <c:pt idx="789">
                  <c:v>800</c:v>
                </c:pt>
                <c:pt idx="790">
                  <c:v>801</c:v>
                </c:pt>
                <c:pt idx="791">
                  <c:v>802</c:v>
                </c:pt>
                <c:pt idx="792">
                  <c:v>803</c:v>
                </c:pt>
                <c:pt idx="793">
                  <c:v>804</c:v>
                </c:pt>
                <c:pt idx="794">
                  <c:v>805</c:v>
                </c:pt>
                <c:pt idx="795">
                  <c:v>806</c:v>
                </c:pt>
                <c:pt idx="796">
                  <c:v>807</c:v>
                </c:pt>
                <c:pt idx="797">
                  <c:v>808</c:v>
                </c:pt>
                <c:pt idx="798">
                  <c:v>809</c:v>
                </c:pt>
                <c:pt idx="799">
                  <c:v>810</c:v>
                </c:pt>
                <c:pt idx="800">
                  <c:v>811</c:v>
                </c:pt>
                <c:pt idx="801">
                  <c:v>812</c:v>
                </c:pt>
                <c:pt idx="802">
                  <c:v>813</c:v>
                </c:pt>
                <c:pt idx="803">
                  <c:v>814</c:v>
                </c:pt>
                <c:pt idx="804">
                  <c:v>815</c:v>
                </c:pt>
                <c:pt idx="805">
                  <c:v>816</c:v>
                </c:pt>
                <c:pt idx="806">
                  <c:v>817</c:v>
                </c:pt>
                <c:pt idx="807">
                  <c:v>818</c:v>
                </c:pt>
                <c:pt idx="808">
                  <c:v>819</c:v>
                </c:pt>
                <c:pt idx="809">
                  <c:v>820</c:v>
                </c:pt>
                <c:pt idx="810">
                  <c:v>821</c:v>
                </c:pt>
                <c:pt idx="811">
                  <c:v>822</c:v>
                </c:pt>
                <c:pt idx="812">
                  <c:v>823</c:v>
                </c:pt>
                <c:pt idx="813">
                  <c:v>824</c:v>
                </c:pt>
                <c:pt idx="814">
                  <c:v>825</c:v>
                </c:pt>
                <c:pt idx="815">
                  <c:v>826</c:v>
                </c:pt>
                <c:pt idx="816">
                  <c:v>827</c:v>
                </c:pt>
                <c:pt idx="817">
                  <c:v>828</c:v>
                </c:pt>
                <c:pt idx="818">
                  <c:v>829</c:v>
                </c:pt>
                <c:pt idx="819">
                  <c:v>830</c:v>
                </c:pt>
                <c:pt idx="820">
                  <c:v>831</c:v>
                </c:pt>
                <c:pt idx="821">
                  <c:v>832</c:v>
                </c:pt>
                <c:pt idx="822">
                  <c:v>833</c:v>
                </c:pt>
                <c:pt idx="823">
                  <c:v>834</c:v>
                </c:pt>
                <c:pt idx="824">
                  <c:v>835</c:v>
                </c:pt>
                <c:pt idx="825">
                  <c:v>836</c:v>
                </c:pt>
                <c:pt idx="826">
                  <c:v>837</c:v>
                </c:pt>
                <c:pt idx="827">
                  <c:v>838</c:v>
                </c:pt>
                <c:pt idx="828">
                  <c:v>839</c:v>
                </c:pt>
                <c:pt idx="829">
                  <c:v>840</c:v>
                </c:pt>
                <c:pt idx="830">
                  <c:v>841</c:v>
                </c:pt>
                <c:pt idx="831">
                  <c:v>842</c:v>
                </c:pt>
                <c:pt idx="832">
                  <c:v>843</c:v>
                </c:pt>
                <c:pt idx="833">
                  <c:v>844</c:v>
                </c:pt>
                <c:pt idx="834">
                  <c:v>845</c:v>
                </c:pt>
                <c:pt idx="835">
                  <c:v>846</c:v>
                </c:pt>
                <c:pt idx="836">
                  <c:v>847</c:v>
                </c:pt>
                <c:pt idx="837">
                  <c:v>848</c:v>
                </c:pt>
                <c:pt idx="838">
                  <c:v>849</c:v>
                </c:pt>
                <c:pt idx="839">
                  <c:v>850</c:v>
                </c:pt>
                <c:pt idx="840">
                  <c:v>851</c:v>
                </c:pt>
                <c:pt idx="841">
                  <c:v>852</c:v>
                </c:pt>
                <c:pt idx="842">
                  <c:v>853</c:v>
                </c:pt>
                <c:pt idx="843">
                  <c:v>854</c:v>
                </c:pt>
                <c:pt idx="844">
                  <c:v>855</c:v>
                </c:pt>
                <c:pt idx="845">
                  <c:v>856</c:v>
                </c:pt>
                <c:pt idx="846">
                  <c:v>857</c:v>
                </c:pt>
                <c:pt idx="847">
                  <c:v>858</c:v>
                </c:pt>
                <c:pt idx="848">
                  <c:v>859</c:v>
                </c:pt>
                <c:pt idx="849">
                  <c:v>860</c:v>
                </c:pt>
                <c:pt idx="850">
                  <c:v>861</c:v>
                </c:pt>
                <c:pt idx="851">
                  <c:v>862</c:v>
                </c:pt>
                <c:pt idx="852">
                  <c:v>863</c:v>
                </c:pt>
                <c:pt idx="853">
                  <c:v>864</c:v>
                </c:pt>
                <c:pt idx="854">
                  <c:v>865</c:v>
                </c:pt>
                <c:pt idx="855">
                  <c:v>866</c:v>
                </c:pt>
                <c:pt idx="856">
                  <c:v>867</c:v>
                </c:pt>
                <c:pt idx="857">
                  <c:v>868</c:v>
                </c:pt>
                <c:pt idx="858">
                  <c:v>869</c:v>
                </c:pt>
                <c:pt idx="859">
                  <c:v>870</c:v>
                </c:pt>
                <c:pt idx="860">
                  <c:v>871</c:v>
                </c:pt>
                <c:pt idx="861">
                  <c:v>872</c:v>
                </c:pt>
                <c:pt idx="862">
                  <c:v>873</c:v>
                </c:pt>
                <c:pt idx="863">
                  <c:v>874</c:v>
                </c:pt>
                <c:pt idx="864">
                  <c:v>875</c:v>
                </c:pt>
                <c:pt idx="865">
                  <c:v>876</c:v>
                </c:pt>
                <c:pt idx="866">
                  <c:v>877</c:v>
                </c:pt>
                <c:pt idx="867">
                  <c:v>878</c:v>
                </c:pt>
                <c:pt idx="868">
                  <c:v>879</c:v>
                </c:pt>
                <c:pt idx="869">
                  <c:v>880</c:v>
                </c:pt>
                <c:pt idx="870">
                  <c:v>881</c:v>
                </c:pt>
                <c:pt idx="871">
                  <c:v>882</c:v>
                </c:pt>
                <c:pt idx="872">
                  <c:v>883</c:v>
                </c:pt>
                <c:pt idx="873">
                  <c:v>884</c:v>
                </c:pt>
                <c:pt idx="874">
                  <c:v>885</c:v>
                </c:pt>
                <c:pt idx="875">
                  <c:v>886</c:v>
                </c:pt>
                <c:pt idx="876">
                  <c:v>887</c:v>
                </c:pt>
                <c:pt idx="877">
                  <c:v>888</c:v>
                </c:pt>
                <c:pt idx="878">
                  <c:v>889</c:v>
                </c:pt>
                <c:pt idx="879">
                  <c:v>890</c:v>
                </c:pt>
                <c:pt idx="880">
                  <c:v>891</c:v>
                </c:pt>
                <c:pt idx="881">
                  <c:v>892</c:v>
                </c:pt>
                <c:pt idx="882">
                  <c:v>893</c:v>
                </c:pt>
                <c:pt idx="883">
                  <c:v>894</c:v>
                </c:pt>
                <c:pt idx="884">
                  <c:v>895</c:v>
                </c:pt>
                <c:pt idx="885">
                  <c:v>896</c:v>
                </c:pt>
                <c:pt idx="886">
                  <c:v>897</c:v>
                </c:pt>
                <c:pt idx="887">
                  <c:v>898</c:v>
                </c:pt>
                <c:pt idx="888">
                  <c:v>899</c:v>
                </c:pt>
                <c:pt idx="889">
                  <c:v>900</c:v>
                </c:pt>
                <c:pt idx="890">
                  <c:v>901</c:v>
                </c:pt>
                <c:pt idx="891">
                  <c:v>902</c:v>
                </c:pt>
                <c:pt idx="892">
                  <c:v>903</c:v>
                </c:pt>
                <c:pt idx="893">
                  <c:v>904</c:v>
                </c:pt>
                <c:pt idx="894">
                  <c:v>905</c:v>
                </c:pt>
                <c:pt idx="895">
                  <c:v>906</c:v>
                </c:pt>
                <c:pt idx="896">
                  <c:v>907</c:v>
                </c:pt>
                <c:pt idx="897">
                  <c:v>908</c:v>
                </c:pt>
                <c:pt idx="898">
                  <c:v>909</c:v>
                </c:pt>
                <c:pt idx="899">
                  <c:v>910</c:v>
                </c:pt>
                <c:pt idx="900">
                  <c:v>911</c:v>
                </c:pt>
                <c:pt idx="901">
                  <c:v>912</c:v>
                </c:pt>
                <c:pt idx="902">
                  <c:v>913</c:v>
                </c:pt>
                <c:pt idx="903">
                  <c:v>914</c:v>
                </c:pt>
                <c:pt idx="904">
                  <c:v>915</c:v>
                </c:pt>
                <c:pt idx="905">
                  <c:v>916</c:v>
                </c:pt>
                <c:pt idx="906">
                  <c:v>917</c:v>
                </c:pt>
                <c:pt idx="907">
                  <c:v>918</c:v>
                </c:pt>
                <c:pt idx="908">
                  <c:v>919</c:v>
                </c:pt>
                <c:pt idx="909">
                  <c:v>920</c:v>
                </c:pt>
                <c:pt idx="910">
                  <c:v>921</c:v>
                </c:pt>
                <c:pt idx="911">
                  <c:v>922</c:v>
                </c:pt>
                <c:pt idx="912">
                  <c:v>923</c:v>
                </c:pt>
                <c:pt idx="913">
                  <c:v>924</c:v>
                </c:pt>
                <c:pt idx="914">
                  <c:v>925</c:v>
                </c:pt>
                <c:pt idx="915">
                  <c:v>926</c:v>
                </c:pt>
                <c:pt idx="916">
                  <c:v>927</c:v>
                </c:pt>
                <c:pt idx="917">
                  <c:v>928</c:v>
                </c:pt>
                <c:pt idx="918">
                  <c:v>929</c:v>
                </c:pt>
                <c:pt idx="919">
                  <c:v>930</c:v>
                </c:pt>
                <c:pt idx="920">
                  <c:v>931</c:v>
                </c:pt>
                <c:pt idx="921">
                  <c:v>932</c:v>
                </c:pt>
                <c:pt idx="922">
                  <c:v>933</c:v>
                </c:pt>
                <c:pt idx="923">
                  <c:v>934</c:v>
                </c:pt>
                <c:pt idx="924">
                  <c:v>935</c:v>
                </c:pt>
                <c:pt idx="925">
                  <c:v>936</c:v>
                </c:pt>
                <c:pt idx="926">
                  <c:v>937</c:v>
                </c:pt>
                <c:pt idx="927">
                  <c:v>938</c:v>
                </c:pt>
                <c:pt idx="928">
                  <c:v>939</c:v>
                </c:pt>
                <c:pt idx="929">
                  <c:v>940</c:v>
                </c:pt>
                <c:pt idx="930">
                  <c:v>941</c:v>
                </c:pt>
                <c:pt idx="931">
                  <c:v>942</c:v>
                </c:pt>
                <c:pt idx="932">
                  <c:v>943</c:v>
                </c:pt>
                <c:pt idx="933">
                  <c:v>944</c:v>
                </c:pt>
                <c:pt idx="934">
                  <c:v>945</c:v>
                </c:pt>
                <c:pt idx="935">
                  <c:v>946</c:v>
                </c:pt>
                <c:pt idx="936">
                  <c:v>947</c:v>
                </c:pt>
                <c:pt idx="937">
                  <c:v>948</c:v>
                </c:pt>
                <c:pt idx="938">
                  <c:v>949</c:v>
                </c:pt>
                <c:pt idx="939">
                  <c:v>950</c:v>
                </c:pt>
                <c:pt idx="940">
                  <c:v>951</c:v>
                </c:pt>
                <c:pt idx="941">
                  <c:v>952</c:v>
                </c:pt>
                <c:pt idx="942">
                  <c:v>953</c:v>
                </c:pt>
                <c:pt idx="943">
                  <c:v>954</c:v>
                </c:pt>
                <c:pt idx="944">
                  <c:v>955</c:v>
                </c:pt>
                <c:pt idx="945">
                  <c:v>956</c:v>
                </c:pt>
                <c:pt idx="946">
                  <c:v>957</c:v>
                </c:pt>
                <c:pt idx="947">
                  <c:v>958</c:v>
                </c:pt>
                <c:pt idx="948">
                  <c:v>959</c:v>
                </c:pt>
                <c:pt idx="949">
                  <c:v>960</c:v>
                </c:pt>
                <c:pt idx="950">
                  <c:v>961</c:v>
                </c:pt>
                <c:pt idx="951">
                  <c:v>962</c:v>
                </c:pt>
                <c:pt idx="952">
                  <c:v>963</c:v>
                </c:pt>
                <c:pt idx="953">
                  <c:v>964</c:v>
                </c:pt>
                <c:pt idx="954">
                  <c:v>965</c:v>
                </c:pt>
                <c:pt idx="955">
                  <c:v>966</c:v>
                </c:pt>
                <c:pt idx="956">
                  <c:v>967</c:v>
                </c:pt>
                <c:pt idx="957">
                  <c:v>968</c:v>
                </c:pt>
                <c:pt idx="958">
                  <c:v>969</c:v>
                </c:pt>
                <c:pt idx="959">
                  <c:v>970</c:v>
                </c:pt>
                <c:pt idx="960">
                  <c:v>971</c:v>
                </c:pt>
                <c:pt idx="961">
                  <c:v>972</c:v>
                </c:pt>
                <c:pt idx="962">
                  <c:v>973</c:v>
                </c:pt>
                <c:pt idx="963">
                  <c:v>974</c:v>
                </c:pt>
                <c:pt idx="964">
                  <c:v>975</c:v>
                </c:pt>
                <c:pt idx="965">
                  <c:v>976</c:v>
                </c:pt>
                <c:pt idx="966">
                  <c:v>977</c:v>
                </c:pt>
                <c:pt idx="967">
                  <c:v>978</c:v>
                </c:pt>
                <c:pt idx="968">
                  <c:v>979</c:v>
                </c:pt>
                <c:pt idx="969">
                  <c:v>980</c:v>
                </c:pt>
                <c:pt idx="970">
                  <c:v>981</c:v>
                </c:pt>
                <c:pt idx="971">
                  <c:v>982</c:v>
                </c:pt>
                <c:pt idx="972">
                  <c:v>983</c:v>
                </c:pt>
                <c:pt idx="973">
                  <c:v>984</c:v>
                </c:pt>
                <c:pt idx="974">
                  <c:v>985</c:v>
                </c:pt>
                <c:pt idx="975">
                  <c:v>986</c:v>
                </c:pt>
                <c:pt idx="976">
                  <c:v>987</c:v>
                </c:pt>
                <c:pt idx="977">
                  <c:v>988</c:v>
                </c:pt>
                <c:pt idx="978">
                  <c:v>989</c:v>
                </c:pt>
                <c:pt idx="979">
                  <c:v>990</c:v>
                </c:pt>
                <c:pt idx="980">
                  <c:v>991</c:v>
                </c:pt>
                <c:pt idx="981">
                  <c:v>992</c:v>
                </c:pt>
                <c:pt idx="982">
                  <c:v>993</c:v>
                </c:pt>
                <c:pt idx="983">
                  <c:v>994</c:v>
                </c:pt>
                <c:pt idx="984">
                  <c:v>995</c:v>
                </c:pt>
                <c:pt idx="985">
                  <c:v>996</c:v>
                </c:pt>
                <c:pt idx="986">
                  <c:v>997</c:v>
                </c:pt>
                <c:pt idx="987">
                  <c:v>998</c:v>
                </c:pt>
                <c:pt idx="988">
                  <c:v>999</c:v>
                </c:pt>
                <c:pt idx="989">
                  <c:v>1000</c:v>
                </c:pt>
                <c:pt idx="990">
                  <c:v>1001</c:v>
                </c:pt>
                <c:pt idx="991">
                  <c:v>1002</c:v>
                </c:pt>
                <c:pt idx="992">
                  <c:v>1003</c:v>
                </c:pt>
                <c:pt idx="993">
                  <c:v>1004</c:v>
                </c:pt>
                <c:pt idx="994">
                  <c:v>1005</c:v>
                </c:pt>
                <c:pt idx="995">
                  <c:v>1006</c:v>
                </c:pt>
                <c:pt idx="996">
                  <c:v>1007</c:v>
                </c:pt>
                <c:pt idx="997">
                  <c:v>1008</c:v>
                </c:pt>
                <c:pt idx="998">
                  <c:v>1009</c:v>
                </c:pt>
                <c:pt idx="999">
                  <c:v>1010</c:v>
                </c:pt>
                <c:pt idx="1000">
                  <c:v>1011</c:v>
                </c:pt>
                <c:pt idx="1001">
                  <c:v>1012</c:v>
                </c:pt>
                <c:pt idx="1002">
                  <c:v>1013</c:v>
                </c:pt>
                <c:pt idx="1003">
                  <c:v>1014</c:v>
                </c:pt>
                <c:pt idx="1004">
                  <c:v>1015</c:v>
                </c:pt>
                <c:pt idx="1005">
                  <c:v>1016</c:v>
                </c:pt>
                <c:pt idx="1006">
                  <c:v>1017</c:v>
                </c:pt>
                <c:pt idx="1007">
                  <c:v>1018</c:v>
                </c:pt>
                <c:pt idx="1008">
                  <c:v>1019</c:v>
                </c:pt>
                <c:pt idx="1009">
                  <c:v>1020</c:v>
                </c:pt>
                <c:pt idx="1010">
                  <c:v>1021</c:v>
                </c:pt>
                <c:pt idx="1011">
                  <c:v>1022</c:v>
                </c:pt>
                <c:pt idx="1012">
                  <c:v>1023</c:v>
                </c:pt>
                <c:pt idx="1013">
                  <c:v>1024</c:v>
                </c:pt>
                <c:pt idx="1014">
                  <c:v>1025</c:v>
                </c:pt>
                <c:pt idx="1015">
                  <c:v>1026</c:v>
                </c:pt>
                <c:pt idx="1016">
                  <c:v>1027</c:v>
                </c:pt>
                <c:pt idx="1017">
                  <c:v>1028</c:v>
                </c:pt>
                <c:pt idx="1018">
                  <c:v>1029</c:v>
                </c:pt>
                <c:pt idx="1019">
                  <c:v>1030</c:v>
                </c:pt>
                <c:pt idx="1020">
                  <c:v>1031</c:v>
                </c:pt>
                <c:pt idx="1021">
                  <c:v>1032</c:v>
                </c:pt>
                <c:pt idx="1022">
                  <c:v>1033</c:v>
                </c:pt>
                <c:pt idx="1023">
                  <c:v>1034</c:v>
                </c:pt>
                <c:pt idx="1024">
                  <c:v>1035</c:v>
                </c:pt>
                <c:pt idx="1025">
                  <c:v>1036</c:v>
                </c:pt>
                <c:pt idx="1026">
                  <c:v>1037</c:v>
                </c:pt>
                <c:pt idx="1027">
                  <c:v>1038</c:v>
                </c:pt>
                <c:pt idx="1028">
                  <c:v>1039</c:v>
                </c:pt>
                <c:pt idx="1029">
                  <c:v>1040</c:v>
                </c:pt>
                <c:pt idx="1030">
                  <c:v>1041</c:v>
                </c:pt>
                <c:pt idx="1031">
                  <c:v>1042</c:v>
                </c:pt>
                <c:pt idx="1032">
                  <c:v>1043</c:v>
                </c:pt>
                <c:pt idx="1033">
                  <c:v>1044</c:v>
                </c:pt>
                <c:pt idx="1034">
                  <c:v>1045</c:v>
                </c:pt>
                <c:pt idx="1035">
                  <c:v>1046</c:v>
                </c:pt>
                <c:pt idx="1036">
                  <c:v>1047</c:v>
                </c:pt>
                <c:pt idx="1037">
                  <c:v>1048</c:v>
                </c:pt>
                <c:pt idx="1038">
                  <c:v>1049</c:v>
                </c:pt>
                <c:pt idx="1039">
                  <c:v>1050</c:v>
                </c:pt>
                <c:pt idx="1040">
                  <c:v>1051</c:v>
                </c:pt>
                <c:pt idx="1041">
                  <c:v>1052</c:v>
                </c:pt>
                <c:pt idx="1042">
                  <c:v>1053</c:v>
                </c:pt>
                <c:pt idx="1043">
                  <c:v>1054</c:v>
                </c:pt>
                <c:pt idx="1044">
                  <c:v>1055</c:v>
                </c:pt>
                <c:pt idx="1045">
                  <c:v>1056</c:v>
                </c:pt>
                <c:pt idx="1046">
                  <c:v>1057</c:v>
                </c:pt>
                <c:pt idx="1047">
                  <c:v>1058</c:v>
                </c:pt>
                <c:pt idx="1048">
                  <c:v>1059</c:v>
                </c:pt>
                <c:pt idx="1049">
                  <c:v>1060</c:v>
                </c:pt>
                <c:pt idx="1050">
                  <c:v>1061</c:v>
                </c:pt>
                <c:pt idx="1051">
                  <c:v>1062</c:v>
                </c:pt>
                <c:pt idx="1052">
                  <c:v>1063</c:v>
                </c:pt>
                <c:pt idx="1053">
                  <c:v>1064</c:v>
                </c:pt>
                <c:pt idx="1054">
                  <c:v>1065</c:v>
                </c:pt>
                <c:pt idx="1055">
                  <c:v>1066</c:v>
                </c:pt>
                <c:pt idx="1056">
                  <c:v>1067</c:v>
                </c:pt>
                <c:pt idx="1057">
                  <c:v>1068</c:v>
                </c:pt>
                <c:pt idx="1058">
                  <c:v>1069</c:v>
                </c:pt>
                <c:pt idx="1059">
                  <c:v>1070</c:v>
                </c:pt>
                <c:pt idx="1060">
                  <c:v>1071</c:v>
                </c:pt>
                <c:pt idx="1061">
                  <c:v>1072</c:v>
                </c:pt>
                <c:pt idx="1062">
                  <c:v>1073</c:v>
                </c:pt>
                <c:pt idx="1063">
                  <c:v>1074</c:v>
                </c:pt>
                <c:pt idx="1064">
                  <c:v>1075</c:v>
                </c:pt>
                <c:pt idx="1065">
                  <c:v>1076</c:v>
                </c:pt>
                <c:pt idx="1066">
                  <c:v>1077</c:v>
                </c:pt>
                <c:pt idx="1067">
                  <c:v>1078</c:v>
                </c:pt>
                <c:pt idx="1068">
                  <c:v>1079</c:v>
                </c:pt>
                <c:pt idx="1069">
                  <c:v>1080</c:v>
                </c:pt>
                <c:pt idx="1070">
                  <c:v>1081</c:v>
                </c:pt>
                <c:pt idx="1071">
                  <c:v>1082</c:v>
                </c:pt>
                <c:pt idx="1072">
                  <c:v>1083</c:v>
                </c:pt>
                <c:pt idx="1073">
                  <c:v>1084</c:v>
                </c:pt>
                <c:pt idx="1074">
                  <c:v>1085</c:v>
                </c:pt>
                <c:pt idx="1075">
                  <c:v>1086</c:v>
                </c:pt>
                <c:pt idx="1076">
                  <c:v>1087</c:v>
                </c:pt>
                <c:pt idx="1077">
                  <c:v>1088</c:v>
                </c:pt>
                <c:pt idx="1078">
                  <c:v>1089</c:v>
                </c:pt>
                <c:pt idx="1079">
                  <c:v>1090</c:v>
                </c:pt>
                <c:pt idx="1080">
                  <c:v>1091</c:v>
                </c:pt>
                <c:pt idx="1081">
                  <c:v>1092</c:v>
                </c:pt>
                <c:pt idx="1082">
                  <c:v>1093</c:v>
                </c:pt>
                <c:pt idx="1083">
                  <c:v>1094</c:v>
                </c:pt>
                <c:pt idx="1084">
                  <c:v>1095</c:v>
                </c:pt>
                <c:pt idx="1085">
                  <c:v>1096</c:v>
                </c:pt>
                <c:pt idx="1086">
                  <c:v>1097</c:v>
                </c:pt>
                <c:pt idx="1087">
                  <c:v>1098</c:v>
                </c:pt>
                <c:pt idx="1088">
                  <c:v>1099</c:v>
                </c:pt>
                <c:pt idx="1089">
                  <c:v>1100</c:v>
                </c:pt>
                <c:pt idx="1090">
                  <c:v>1101</c:v>
                </c:pt>
                <c:pt idx="1091">
                  <c:v>1102</c:v>
                </c:pt>
                <c:pt idx="1092">
                  <c:v>1103</c:v>
                </c:pt>
                <c:pt idx="1093">
                  <c:v>1104</c:v>
                </c:pt>
                <c:pt idx="1094">
                  <c:v>1105</c:v>
                </c:pt>
                <c:pt idx="1095">
                  <c:v>1106</c:v>
                </c:pt>
                <c:pt idx="1096">
                  <c:v>1107</c:v>
                </c:pt>
                <c:pt idx="1097">
                  <c:v>1108</c:v>
                </c:pt>
                <c:pt idx="1098">
                  <c:v>1109</c:v>
                </c:pt>
                <c:pt idx="1099">
                  <c:v>1110</c:v>
                </c:pt>
                <c:pt idx="1100">
                  <c:v>1111</c:v>
                </c:pt>
                <c:pt idx="1101">
                  <c:v>1112</c:v>
                </c:pt>
                <c:pt idx="1102">
                  <c:v>1113</c:v>
                </c:pt>
                <c:pt idx="1103">
                  <c:v>1114</c:v>
                </c:pt>
                <c:pt idx="1104">
                  <c:v>1115</c:v>
                </c:pt>
                <c:pt idx="1105">
                  <c:v>1116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1146</c:v>
                </c:pt>
                <c:pt idx="1136">
                  <c:v>1147</c:v>
                </c:pt>
                <c:pt idx="1137">
                  <c:v>1148</c:v>
                </c:pt>
                <c:pt idx="1138">
                  <c:v>1149</c:v>
                </c:pt>
                <c:pt idx="1139">
                  <c:v>1150</c:v>
                </c:pt>
                <c:pt idx="1140">
                  <c:v>1151</c:v>
                </c:pt>
                <c:pt idx="1141">
                  <c:v>1152</c:v>
                </c:pt>
                <c:pt idx="1142">
                  <c:v>1153</c:v>
                </c:pt>
                <c:pt idx="1143">
                  <c:v>1154</c:v>
                </c:pt>
                <c:pt idx="1144">
                  <c:v>1155</c:v>
                </c:pt>
                <c:pt idx="1145">
                  <c:v>1156</c:v>
                </c:pt>
                <c:pt idx="1146">
                  <c:v>1157</c:v>
                </c:pt>
                <c:pt idx="1147">
                  <c:v>1158</c:v>
                </c:pt>
                <c:pt idx="1148">
                  <c:v>1159</c:v>
                </c:pt>
                <c:pt idx="1149">
                  <c:v>1160</c:v>
                </c:pt>
                <c:pt idx="1150">
                  <c:v>1161</c:v>
                </c:pt>
                <c:pt idx="1151">
                  <c:v>1162</c:v>
                </c:pt>
                <c:pt idx="1152">
                  <c:v>1163</c:v>
                </c:pt>
                <c:pt idx="1153">
                  <c:v>1164</c:v>
                </c:pt>
                <c:pt idx="1154">
                  <c:v>1165</c:v>
                </c:pt>
                <c:pt idx="1155">
                  <c:v>1166</c:v>
                </c:pt>
                <c:pt idx="1156">
                  <c:v>1167</c:v>
                </c:pt>
                <c:pt idx="1157">
                  <c:v>1168</c:v>
                </c:pt>
                <c:pt idx="1158">
                  <c:v>1169</c:v>
                </c:pt>
                <c:pt idx="1159">
                  <c:v>1170</c:v>
                </c:pt>
                <c:pt idx="1160">
                  <c:v>1171</c:v>
                </c:pt>
                <c:pt idx="1161">
                  <c:v>1172</c:v>
                </c:pt>
                <c:pt idx="1162">
                  <c:v>1173</c:v>
                </c:pt>
                <c:pt idx="1163">
                  <c:v>1174</c:v>
                </c:pt>
                <c:pt idx="1164">
                  <c:v>1175</c:v>
                </c:pt>
                <c:pt idx="1165">
                  <c:v>1176</c:v>
                </c:pt>
                <c:pt idx="1166">
                  <c:v>1177</c:v>
                </c:pt>
                <c:pt idx="1167">
                  <c:v>1178</c:v>
                </c:pt>
                <c:pt idx="1168">
                  <c:v>1179</c:v>
                </c:pt>
                <c:pt idx="1169">
                  <c:v>1180</c:v>
                </c:pt>
                <c:pt idx="1170">
                  <c:v>1181</c:v>
                </c:pt>
                <c:pt idx="1171">
                  <c:v>1182</c:v>
                </c:pt>
                <c:pt idx="1172">
                  <c:v>1183</c:v>
                </c:pt>
                <c:pt idx="1173">
                  <c:v>1184</c:v>
                </c:pt>
                <c:pt idx="1174">
                  <c:v>1185</c:v>
                </c:pt>
                <c:pt idx="1175">
                  <c:v>1186</c:v>
                </c:pt>
                <c:pt idx="1176">
                  <c:v>1187</c:v>
                </c:pt>
                <c:pt idx="1177">
                  <c:v>1188</c:v>
                </c:pt>
                <c:pt idx="1178">
                  <c:v>1189</c:v>
                </c:pt>
                <c:pt idx="1179">
                  <c:v>1190</c:v>
                </c:pt>
                <c:pt idx="1180">
                  <c:v>1191</c:v>
                </c:pt>
                <c:pt idx="1181">
                  <c:v>1192</c:v>
                </c:pt>
                <c:pt idx="1182">
                  <c:v>1193</c:v>
                </c:pt>
                <c:pt idx="1183">
                  <c:v>1194</c:v>
                </c:pt>
                <c:pt idx="1184">
                  <c:v>1195</c:v>
                </c:pt>
                <c:pt idx="1185">
                  <c:v>1196</c:v>
                </c:pt>
                <c:pt idx="1186">
                  <c:v>1197</c:v>
                </c:pt>
                <c:pt idx="1187">
                  <c:v>1198</c:v>
                </c:pt>
                <c:pt idx="1188">
                  <c:v>1199</c:v>
                </c:pt>
                <c:pt idx="1189">
                  <c:v>1200</c:v>
                </c:pt>
                <c:pt idx="1190">
                  <c:v>1201</c:v>
                </c:pt>
                <c:pt idx="1191">
                  <c:v>1202</c:v>
                </c:pt>
                <c:pt idx="1192">
                  <c:v>1203</c:v>
                </c:pt>
                <c:pt idx="1193">
                  <c:v>1204</c:v>
                </c:pt>
                <c:pt idx="1194">
                  <c:v>1205</c:v>
                </c:pt>
                <c:pt idx="1195">
                  <c:v>1206</c:v>
                </c:pt>
                <c:pt idx="1196">
                  <c:v>1207</c:v>
                </c:pt>
                <c:pt idx="1197">
                  <c:v>1208</c:v>
                </c:pt>
                <c:pt idx="1198">
                  <c:v>1209</c:v>
                </c:pt>
                <c:pt idx="1199">
                  <c:v>1210</c:v>
                </c:pt>
                <c:pt idx="1200">
                  <c:v>1211</c:v>
                </c:pt>
                <c:pt idx="1201">
                  <c:v>1212</c:v>
                </c:pt>
                <c:pt idx="1202">
                  <c:v>1213</c:v>
                </c:pt>
                <c:pt idx="1203">
                  <c:v>1214</c:v>
                </c:pt>
                <c:pt idx="1204">
                  <c:v>1215</c:v>
                </c:pt>
                <c:pt idx="1205">
                  <c:v>1216</c:v>
                </c:pt>
                <c:pt idx="1206">
                  <c:v>1217</c:v>
                </c:pt>
                <c:pt idx="1207">
                  <c:v>1218</c:v>
                </c:pt>
                <c:pt idx="1208">
                  <c:v>1219</c:v>
                </c:pt>
                <c:pt idx="1209">
                  <c:v>1220</c:v>
                </c:pt>
                <c:pt idx="1210">
                  <c:v>1221</c:v>
                </c:pt>
                <c:pt idx="1211">
                  <c:v>1222</c:v>
                </c:pt>
                <c:pt idx="1212">
                  <c:v>1223</c:v>
                </c:pt>
                <c:pt idx="1213">
                  <c:v>1224</c:v>
                </c:pt>
                <c:pt idx="1214">
                  <c:v>1225</c:v>
                </c:pt>
                <c:pt idx="1215">
                  <c:v>1226</c:v>
                </c:pt>
                <c:pt idx="1216">
                  <c:v>1227</c:v>
                </c:pt>
                <c:pt idx="1217">
                  <c:v>1228</c:v>
                </c:pt>
                <c:pt idx="1218">
                  <c:v>1229</c:v>
                </c:pt>
                <c:pt idx="1219">
                  <c:v>1230</c:v>
                </c:pt>
                <c:pt idx="1220">
                  <c:v>1231</c:v>
                </c:pt>
                <c:pt idx="1221">
                  <c:v>1232</c:v>
                </c:pt>
                <c:pt idx="1222">
                  <c:v>1233</c:v>
                </c:pt>
                <c:pt idx="1223">
                  <c:v>1234</c:v>
                </c:pt>
                <c:pt idx="1224">
                  <c:v>1235</c:v>
                </c:pt>
                <c:pt idx="1225">
                  <c:v>1236</c:v>
                </c:pt>
                <c:pt idx="1226">
                  <c:v>1237</c:v>
                </c:pt>
                <c:pt idx="1227">
                  <c:v>1238</c:v>
                </c:pt>
                <c:pt idx="1228">
                  <c:v>1239</c:v>
                </c:pt>
                <c:pt idx="1229">
                  <c:v>1240</c:v>
                </c:pt>
                <c:pt idx="1230">
                  <c:v>1241</c:v>
                </c:pt>
                <c:pt idx="1231">
                  <c:v>1242</c:v>
                </c:pt>
                <c:pt idx="1232">
                  <c:v>1243</c:v>
                </c:pt>
                <c:pt idx="1233">
                  <c:v>1244</c:v>
                </c:pt>
                <c:pt idx="1234">
                  <c:v>1245</c:v>
                </c:pt>
                <c:pt idx="1235">
                  <c:v>1246</c:v>
                </c:pt>
                <c:pt idx="1236">
                  <c:v>1247</c:v>
                </c:pt>
                <c:pt idx="1237">
                  <c:v>1248</c:v>
                </c:pt>
                <c:pt idx="1238">
                  <c:v>1249</c:v>
                </c:pt>
                <c:pt idx="1239">
                  <c:v>1250</c:v>
                </c:pt>
                <c:pt idx="1240">
                  <c:v>1251</c:v>
                </c:pt>
                <c:pt idx="1241">
                  <c:v>1252</c:v>
                </c:pt>
                <c:pt idx="1242">
                  <c:v>1253</c:v>
                </c:pt>
                <c:pt idx="1243">
                  <c:v>1254</c:v>
                </c:pt>
                <c:pt idx="1244">
                  <c:v>1255</c:v>
                </c:pt>
                <c:pt idx="1245">
                  <c:v>1256</c:v>
                </c:pt>
                <c:pt idx="1246">
                  <c:v>1257</c:v>
                </c:pt>
                <c:pt idx="1247">
                  <c:v>1258</c:v>
                </c:pt>
                <c:pt idx="1248">
                  <c:v>1259</c:v>
                </c:pt>
                <c:pt idx="1249">
                  <c:v>1260</c:v>
                </c:pt>
                <c:pt idx="1250">
                  <c:v>1261</c:v>
                </c:pt>
                <c:pt idx="1251">
                  <c:v>1262</c:v>
                </c:pt>
                <c:pt idx="1252">
                  <c:v>1263</c:v>
                </c:pt>
                <c:pt idx="1253">
                  <c:v>1264</c:v>
                </c:pt>
                <c:pt idx="1254">
                  <c:v>1265</c:v>
                </c:pt>
                <c:pt idx="1255">
                  <c:v>1266</c:v>
                </c:pt>
                <c:pt idx="1256">
                  <c:v>1267</c:v>
                </c:pt>
                <c:pt idx="1257">
                  <c:v>1268</c:v>
                </c:pt>
                <c:pt idx="1258">
                  <c:v>1269</c:v>
                </c:pt>
                <c:pt idx="1259">
                  <c:v>1270</c:v>
                </c:pt>
                <c:pt idx="1260">
                  <c:v>1271</c:v>
                </c:pt>
                <c:pt idx="1261">
                  <c:v>1272</c:v>
                </c:pt>
                <c:pt idx="1262">
                  <c:v>1273</c:v>
                </c:pt>
                <c:pt idx="1263">
                  <c:v>1274</c:v>
                </c:pt>
                <c:pt idx="1264">
                  <c:v>1275</c:v>
                </c:pt>
                <c:pt idx="1265">
                  <c:v>1276</c:v>
                </c:pt>
                <c:pt idx="1266">
                  <c:v>1277</c:v>
                </c:pt>
                <c:pt idx="1267">
                  <c:v>1278</c:v>
                </c:pt>
                <c:pt idx="1268">
                  <c:v>1279</c:v>
                </c:pt>
                <c:pt idx="1269">
                  <c:v>1280</c:v>
                </c:pt>
                <c:pt idx="1270">
                  <c:v>1281</c:v>
                </c:pt>
                <c:pt idx="1271">
                  <c:v>1282</c:v>
                </c:pt>
                <c:pt idx="1272">
                  <c:v>1283</c:v>
                </c:pt>
                <c:pt idx="1273">
                  <c:v>1284</c:v>
                </c:pt>
                <c:pt idx="1274">
                  <c:v>1285</c:v>
                </c:pt>
                <c:pt idx="1275">
                  <c:v>1286</c:v>
                </c:pt>
                <c:pt idx="1276">
                  <c:v>1287</c:v>
                </c:pt>
                <c:pt idx="1277">
                  <c:v>1288</c:v>
                </c:pt>
                <c:pt idx="1278">
                  <c:v>1289</c:v>
                </c:pt>
                <c:pt idx="1279">
                  <c:v>1290</c:v>
                </c:pt>
                <c:pt idx="1280">
                  <c:v>1291</c:v>
                </c:pt>
                <c:pt idx="1281">
                  <c:v>1292</c:v>
                </c:pt>
                <c:pt idx="1282">
                  <c:v>1293</c:v>
                </c:pt>
                <c:pt idx="1283">
                  <c:v>1294</c:v>
                </c:pt>
                <c:pt idx="1284">
                  <c:v>1295</c:v>
                </c:pt>
                <c:pt idx="1285">
                  <c:v>1296</c:v>
                </c:pt>
                <c:pt idx="1286">
                  <c:v>1297</c:v>
                </c:pt>
                <c:pt idx="1287">
                  <c:v>1298</c:v>
                </c:pt>
                <c:pt idx="1288">
                  <c:v>1299</c:v>
                </c:pt>
                <c:pt idx="1289">
                  <c:v>1300</c:v>
                </c:pt>
                <c:pt idx="1290">
                  <c:v>1301</c:v>
                </c:pt>
                <c:pt idx="1291">
                  <c:v>1302</c:v>
                </c:pt>
                <c:pt idx="1292">
                  <c:v>1303</c:v>
                </c:pt>
                <c:pt idx="1293">
                  <c:v>1304</c:v>
                </c:pt>
                <c:pt idx="1294">
                  <c:v>1305</c:v>
                </c:pt>
                <c:pt idx="1295">
                  <c:v>1306</c:v>
                </c:pt>
                <c:pt idx="1296">
                  <c:v>1307</c:v>
                </c:pt>
                <c:pt idx="1297">
                  <c:v>1308</c:v>
                </c:pt>
                <c:pt idx="1298">
                  <c:v>1309</c:v>
                </c:pt>
                <c:pt idx="1299">
                  <c:v>1310</c:v>
                </c:pt>
                <c:pt idx="1300">
                  <c:v>1311</c:v>
                </c:pt>
                <c:pt idx="1301">
                  <c:v>1312</c:v>
                </c:pt>
                <c:pt idx="1302">
                  <c:v>1313</c:v>
                </c:pt>
                <c:pt idx="1303">
                  <c:v>1314</c:v>
                </c:pt>
                <c:pt idx="1304">
                  <c:v>1315</c:v>
                </c:pt>
                <c:pt idx="1305">
                  <c:v>1316</c:v>
                </c:pt>
                <c:pt idx="1306">
                  <c:v>1317</c:v>
                </c:pt>
                <c:pt idx="1307">
                  <c:v>1318</c:v>
                </c:pt>
                <c:pt idx="1308">
                  <c:v>1319</c:v>
                </c:pt>
                <c:pt idx="1309">
                  <c:v>1320</c:v>
                </c:pt>
                <c:pt idx="1310">
                  <c:v>1321</c:v>
                </c:pt>
                <c:pt idx="1311">
                  <c:v>1322</c:v>
                </c:pt>
                <c:pt idx="1312">
                  <c:v>1323</c:v>
                </c:pt>
                <c:pt idx="1313">
                  <c:v>1324</c:v>
                </c:pt>
                <c:pt idx="1314">
                  <c:v>1325</c:v>
                </c:pt>
                <c:pt idx="1315">
                  <c:v>1326</c:v>
                </c:pt>
                <c:pt idx="1316">
                  <c:v>1327</c:v>
                </c:pt>
                <c:pt idx="1317">
                  <c:v>1328</c:v>
                </c:pt>
                <c:pt idx="1318">
                  <c:v>1329</c:v>
                </c:pt>
                <c:pt idx="1319">
                  <c:v>1330</c:v>
                </c:pt>
                <c:pt idx="1320">
                  <c:v>1331</c:v>
                </c:pt>
                <c:pt idx="1321">
                  <c:v>1332</c:v>
                </c:pt>
                <c:pt idx="1322">
                  <c:v>1333</c:v>
                </c:pt>
                <c:pt idx="1323">
                  <c:v>1334</c:v>
                </c:pt>
                <c:pt idx="1324">
                  <c:v>1335</c:v>
                </c:pt>
                <c:pt idx="1325">
                  <c:v>1336</c:v>
                </c:pt>
                <c:pt idx="1326">
                  <c:v>1337</c:v>
                </c:pt>
                <c:pt idx="1327">
                  <c:v>1338</c:v>
                </c:pt>
                <c:pt idx="1328">
                  <c:v>1339</c:v>
                </c:pt>
                <c:pt idx="1329">
                  <c:v>1340</c:v>
                </c:pt>
                <c:pt idx="1330">
                  <c:v>1341</c:v>
                </c:pt>
                <c:pt idx="1331">
                  <c:v>1342</c:v>
                </c:pt>
                <c:pt idx="1332">
                  <c:v>1343</c:v>
                </c:pt>
                <c:pt idx="1333">
                  <c:v>1344</c:v>
                </c:pt>
                <c:pt idx="1334">
                  <c:v>1345</c:v>
                </c:pt>
                <c:pt idx="1335">
                  <c:v>1346</c:v>
                </c:pt>
                <c:pt idx="1336">
                  <c:v>1347</c:v>
                </c:pt>
                <c:pt idx="1337">
                  <c:v>1348</c:v>
                </c:pt>
                <c:pt idx="1338">
                  <c:v>1349</c:v>
                </c:pt>
                <c:pt idx="1339">
                  <c:v>1350</c:v>
                </c:pt>
                <c:pt idx="1340">
                  <c:v>1351</c:v>
                </c:pt>
                <c:pt idx="1341">
                  <c:v>1352</c:v>
                </c:pt>
                <c:pt idx="1342">
                  <c:v>1353</c:v>
                </c:pt>
                <c:pt idx="1343">
                  <c:v>1354</c:v>
                </c:pt>
                <c:pt idx="1344">
                  <c:v>1355</c:v>
                </c:pt>
                <c:pt idx="1345">
                  <c:v>1356</c:v>
                </c:pt>
                <c:pt idx="1346">
                  <c:v>1357</c:v>
                </c:pt>
                <c:pt idx="1347">
                  <c:v>1358</c:v>
                </c:pt>
                <c:pt idx="1348">
                  <c:v>1359</c:v>
                </c:pt>
                <c:pt idx="1349">
                  <c:v>1360</c:v>
                </c:pt>
                <c:pt idx="1350">
                  <c:v>1361</c:v>
                </c:pt>
                <c:pt idx="1351">
                  <c:v>1362</c:v>
                </c:pt>
                <c:pt idx="1352">
                  <c:v>1363</c:v>
                </c:pt>
                <c:pt idx="1353">
                  <c:v>1364</c:v>
                </c:pt>
                <c:pt idx="1354">
                  <c:v>1365</c:v>
                </c:pt>
                <c:pt idx="1355">
                  <c:v>1366</c:v>
                </c:pt>
                <c:pt idx="1356">
                  <c:v>1367</c:v>
                </c:pt>
                <c:pt idx="1357">
                  <c:v>1368</c:v>
                </c:pt>
                <c:pt idx="1358">
                  <c:v>1369</c:v>
                </c:pt>
                <c:pt idx="1359">
                  <c:v>1370</c:v>
                </c:pt>
                <c:pt idx="1360">
                  <c:v>1371</c:v>
                </c:pt>
                <c:pt idx="1361">
                  <c:v>1372</c:v>
                </c:pt>
                <c:pt idx="1362">
                  <c:v>1373</c:v>
                </c:pt>
                <c:pt idx="1363">
                  <c:v>1374</c:v>
                </c:pt>
                <c:pt idx="1364">
                  <c:v>1375</c:v>
                </c:pt>
                <c:pt idx="1365">
                  <c:v>1376</c:v>
                </c:pt>
                <c:pt idx="1366">
                  <c:v>1377</c:v>
                </c:pt>
                <c:pt idx="1367">
                  <c:v>1378</c:v>
                </c:pt>
                <c:pt idx="1368">
                  <c:v>1379</c:v>
                </c:pt>
                <c:pt idx="1369">
                  <c:v>1380</c:v>
                </c:pt>
                <c:pt idx="1370">
                  <c:v>1381</c:v>
                </c:pt>
                <c:pt idx="1371">
                  <c:v>1382</c:v>
                </c:pt>
                <c:pt idx="1372">
                  <c:v>1383</c:v>
                </c:pt>
                <c:pt idx="1373">
                  <c:v>1384</c:v>
                </c:pt>
                <c:pt idx="1374">
                  <c:v>1385</c:v>
                </c:pt>
                <c:pt idx="1375">
                  <c:v>1386</c:v>
                </c:pt>
                <c:pt idx="1376">
                  <c:v>1387</c:v>
                </c:pt>
                <c:pt idx="1377">
                  <c:v>1388</c:v>
                </c:pt>
                <c:pt idx="1378">
                  <c:v>1389</c:v>
                </c:pt>
                <c:pt idx="1379">
                  <c:v>1390</c:v>
                </c:pt>
                <c:pt idx="1380">
                  <c:v>1391</c:v>
                </c:pt>
                <c:pt idx="1381">
                  <c:v>1392</c:v>
                </c:pt>
                <c:pt idx="1382">
                  <c:v>1393</c:v>
                </c:pt>
                <c:pt idx="1383">
                  <c:v>1394</c:v>
                </c:pt>
                <c:pt idx="1384">
                  <c:v>1395</c:v>
                </c:pt>
                <c:pt idx="1385">
                  <c:v>1396</c:v>
                </c:pt>
                <c:pt idx="1386">
                  <c:v>1397</c:v>
                </c:pt>
                <c:pt idx="1387">
                  <c:v>1398</c:v>
                </c:pt>
                <c:pt idx="1388">
                  <c:v>1399</c:v>
                </c:pt>
                <c:pt idx="1389">
                  <c:v>1400</c:v>
                </c:pt>
                <c:pt idx="1390">
                  <c:v>1401</c:v>
                </c:pt>
                <c:pt idx="1391">
                  <c:v>1402</c:v>
                </c:pt>
                <c:pt idx="1392">
                  <c:v>1403</c:v>
                </c:pt>
                <c:pt idx="1393">
                  <c:v>1404</c:v>
                </c:pt>
                <c:pt idx="1394">
                  <c:v>1405</c:v>
                </c:pt>
                <c:pt idx="1395">
                  <c:v>1406</c:v>
                </c:pt>
                <c:pt idx="1396">
                  <c:v>1407</c:v>
                </c:pt>
                <c:pt idx="1397">
                  <c:v>1408</c:v>
                </c:pt>
                <c:pt idx="1398">
                  <c:v>1409</c:v>
                </c:pt>
                <c:pt idx="1399">
                  <c:v>1410</c:v>
                </c:pt>
                <c:pt idx="1400">
                  <c:v>1411</c:v>
                </c:pt>
                <c:pt idx="1401">
                  <c:v>1412</c:v>
                </c:pt>
                <c:pt idx="1402">
                  <c:v>1413</c:v>
                </c:pt>
                <c:pt idx="1403">
                  <c:v>1414</c:v>
                </c:pt>
                <c:pt idx="1404">
                  <c:v>1415</c:v>
                </c:pt>
                <c:pt idx="1405">
                  <c:v>1416</c:v>
                </c:pt>
                <c:pt idx="1406">
                  <c:v>1417</c:v>
                </c:pt>
                <c:pt idx="1407">
                  <c:v>1418</c:v>
                </c:pt>
                <c:pt idx="1408">
                  <c:v>1419</c:v>
                </c:pt>
                <c:pt idx="1409">
                  <c:v>1420</c:v>
                </c:pt>
                <c:pt idx="1410">
                  <c:v>1421</c:v>
                </c:pt>
                <c:pt idx="1411">
                  <c:v>1422</c:v>
                </c:pt>
                <c:pt idx="1412">
                  <c:v>1423</c:v>
                </c:pt>
                <c:pt idx="1413">
                  <c:v>1424</c:v>
                </c:pt>
                <c:pt idx="1414">
                  <c:v>1425</c:v>
                </c:pt>
                <c:pt idx="1415">
                  <c:v>1426</c:v>
                </c:pt>
                <c:pt idx="1416">
                  <c:v>1427</c:v>
                </c:pt>
                <c:pt idx="1417">
                  <c:v>1428</c:v>
                </c:pt>
                <c:pt idx="1418">
                  <c:v>1429</c:v>
                </c:pt>
                <c:pt idx="1419">
                  <c:v>1430</c:v>
                </c:pt>
                <c:pt idx="1420">
                  <c:v>1431</c:v>
                </c:pt>
                <c:pt idx="1421">
                  <c:v>1432</c:v>
                </c:pt>
                <c:pt idx="1422">
                  <c:v>1433</c:v>
                </c:pt>
                <c:pt idx="1423">
                  <c:v>1434</c:v>
                </c:pt>
                <c:pt idx="1424">
                  <c:v>1435</c:v>
                </c:pt>
                <c:pt idx="1425">
                  <c:v>1436</c:v>
                </c:pt>
                <c:pt idx="1426">
                  <c:v>1437</c:v>
                </c:pt>
                <c:pt idx="1427">
                  <c:v>1438</c:v>
                </c:pt>
                <c:pt idx="1428">
                  <c:v>1439</c:v>
                </c:pt>
                <c:pt idx="1429">
                  <c:v>1440</c:v>
                </c:pt>
                <c:pt idx="1430">
                  <c:v>1441</c:v>
                </c:pt>
                <c:pt idx="1431">
                  <c:v>1442</c:v>
                </c:pt>
                <c:pt idx="1432">
                  <c:v>1443</c:v>
                </c:pt>
                <c:pt idx="1433">
                  <c:v>1444</c:v>
                </c:pt>
                <c:pt idx="1434">
                  <c:v>1445</c:v>
                </c:pt>
                <c:pt idx="1435">
                  <c:v>1446</c:v>
                </c:pt>
                <c:pt idx="1436">
                  <c:v>1447</c:v>
                </c:pt>
                <c:pt idx="1437">
                  <c:v>1448</c:v>
                </c:pt>
                <c:pt idx="1438">
                  <c:v>1449</c:v>
                </c:pt>
                <c:pt idx="1439">
                  <c:v>1450</c:v>
                </c:pt>
                <c:pt idx="1440">
                  <c:v>1451</c:v>
                </c:pt>
                <c:pt idx="1441">
                  <c:v>1452</c:v>
                </c:pt>
                <c:pt idx="1442">
                  <c:v>1453</c:v>
                </c:pt>
                <c:pt idx="1443">
                  <c:v>1454</c:v>
                </c:pt>
                <c:pt idx="1444">
                  <c:v>1455</c:v>
                </c:pt>
                <c:pt idx="1445">
                  <c:v>1456</c:v>
                </c:pt>
                <c:pt idx="1446">
                  <c:v>1457</c:v>
                </c:pt>
                <c:pt idx="1447">
                  <c:v>1458</c:v>
                </c:pt>
                <c:pt idx="1448">
                  <c:v>1459</c:v>
                </c:pt>
                <c:pt idx="1449">
                  <c:v>1460</c:v>
                </c:pt>
                <c:pt idx="1450">
                  <c:v>1461</c:v>
                </c:pt>
                <c:pt idx="1451">
                  <c:v>1462</c:v>
                </c:pt>
                <c:pt idx="1452">
                  <c:v>1463</c:v>
                </c:pt>
                <c:pt idx="1453">
                  <c:v>1464</c:v>
                </c:pt>
                <c:pt idx="1454">
                  <c:v>1465</c:v>
                </c:pt>
                <c:pt idx="1455">
                  <c:v>1466</c:v>
                </c:pt>
                <c:pt idx="1456">
                  <c:v>1467</c:v>
                </c:pt>
                <c:pt idx="1457">
                  <c:v>1468</c:v>
                </c:pt>
                <c:pt idx="1458">
                  <c:v>1469</c:v>
                </c:pt>
                <c:pt idx="1459">
                  <c:v>1470</c:v>
                </c:pt>
                <c:pt idx="1460">
                  <c:v>1471</c:v>
                </c:pt>
                <c:pt idx="1461">
                  <c:v>1472</c:v>
                </c:pt>
                <c:pt idx="1462">
                  <c:v>1473</c:v>
                </c:pt>
                <c:pt idx="1463">
                  <c:v>1474</c:v>
                </c:pt>
                <c:pt idx="1464">
                  <c:v>1475</c:v>
                </c:pt>
                <c:pt idx="1465">
                  <c:v>1476</c:v>
                </c:pt>
                <c:pt idx="1466">
                  <c:v>1477</c:v>
                </c:pt>
                <c:pt idx="1467">
                  <c:v>1478</c:v>
                </c:pt>
                <c:pt idx="1468">
                  <c:v>1479</c:v>
                </c:pt>
                <c:pt idx="1469">
                  <c:v>1480</c:v>
                </c:pt>
                <c:pt idx="1470">
                  <c:v>1481</c:v>
                </c:pt>
                <c:pt idx="1471">
                  <c:v>1482</c:v>
                </c:pt>
                <c:pt idx="1472">
                  <c:v>1483</c:v>
                </c:pt>
                <c:pt idx="1473">
                  <c:v>1484</c:v>
                </c:pt>
                <c:pt idx="1474">
                  <c:v>1485</c:v>
                </c:pt>
                <c:pt idx="1475">
                  <c:v>1486</c:v>
                </c:pt>
                <c:pt idx="1476">
                  <c:v>1487</c:v>
                </c:pt>
                <c:pt idx="1477">
                  <c:v>1488</c:v>
                </c:pt>
                <c:pt idx="1478">
                  <c:v>1489</c:v>
                </c:pt>
                <c:pt idx="1479">
                  <c:v>1490</c:v>
                </c:pt>
                <c:pt idx="1480">
                  <c:v>1491</c:v>
                </c:pt>
                <c:pt idx="1481">
                  <c:v>1492</c:v>
                </c:pt>
                <c:pt idx="1482">
                  <c:v>1493</c:v>
                </c:pt>
                <c:pt idx="1483">
                  <c:v>1494</c:v>
                </c:pt>
                <c:pt idx="1484">
                  <c:v>1495</c:v>
                </c:pt>
                <c:pt idx="1485">
                  <c:v>1496</c:v>
                </c:pt>
                <c:pt idx="1486">
                  <c:v>1497</c:v>
                </c:pt>
                <c:pt idx="1487">
                  <c:v>1498</c:v>
                </c:pt>
                <c:pt idx="1488">
                  <c:v>1499</c:v>
                </c:pt>
                <c:pt idx="1489">
                  <c:v>1500</c:v>
                </c:pt>
                <c:pt idx="1490">
                  <c:v>1501</c:v>
                </c:pt>
                <c:pt idx="1491">
                  <c:v>1502</c:v>
                </c:pt>
                <c:pt idx="1492">
                  <c:v>1503</c:v>
                </c:pt>
                <c:pt idx="1493">
                  <c:v>1504</c:v>
                </c:pt>
                <c:pt idx="1494">
                  <c:v>1505</c:v>
                </c:pt>
                <c:pt idx="1495">
                  <c:v>1506</c:v>
                </c:pt>
                <c:pt idx="1496">
                  <c:v>1507</c:v>
                </c:pt>
                <c:pt idx="1497">
                  <c:v>1508</c:v>
                </c:pt>
                <c:pt idx="1498">
                  <c:v>1509</c:v>
                </c:pt>
                <c:pt idx="1499">
                  <c:v>1510</c:v>
                </c:pt>
                <c:pt idx="1500">
                  <c:v>1511</c:v>
                </c:pt>
                <c:pt idx="1501">
                  <c:v>1512</c:v>
                </c:pt>
                <c:pt idx="1502">
                  <c:v>1513</c:v>
                </c:pt>
                <c:pt idx="1503">
                  <c:v>1514</c:v>
                </c:pt>
                <c:pt idx="1504">
                  <c:v>1515</c:v>
                </c:pt>
                <c:pt idx="1505">
                  <c:v>1516</c:v>
                </c:pt>
                <c:pt idx="1506">
                  <c:v>1517</c:v>
                </c:pt>
                <c:pt idx="1507">
                  <c:v>1518</c:v>
                </c:pt>
                <c:pt idx="1508">
                  <c:v>1519</c:v>
                </c:pt>
                <c:pt idx="1509">
                  <c:v>1520</c:v>
                </c:pt>
                <c:pt idx="1510">
                  <c:v>1521</c:v>
                </c:pt>
                <c:pt idx="1511">
                  <c:v>1522</c:v>
                </c:pt>
                <c:pt idx="1512">
                  <c:v>1523</c:v>
                </c:pt>
                <c:pt idx="1513">
                  <c:v>1524</c:v>
                </c:pt>
                <c:pt idx="1514">
                  <c:v>1525</c:v>
                </c:pt>
                <c:pt idx="1515">
                  <c:v>1526</c:v>
                </c:pt>
                <c:pt idx="1516">
                  <c:v>1527</c:v>
                </c:pt>
                <c:pt idx="1517">
                  <c:v>1528</c:v>
                </c:pt>
                <c:pt idx="1518">
                  <c:v>1529</c:v>
                </c:pt>
                <c:pt idx="1519">
                  <c:v>1530</c:v>
                </c:pt>
                <c:pt idx="1520">
                  <c:v>1531</c:v>
                </c:pt>
                <c:pt idx="1521">
                  <c:v>1532</c:v>
                </c:pt>
                <c:pt idx="1522">
                  <c:v>1533</c:v>
                </c:pt>
                <c:pt idx="1523">
                  <c:v>1534</c:v>
                </c:pt>
                <c:pt idx="1524">
                  <c:v>1535</c:v>
                </c:pt>
                <c:pt idx="1525">
                  <c:v>1536</c:v>
                </c:pt>
                <c:pt idx="1526">
                  <c:v>1537</c:v>
                </c:pt>
                <c:pt idx="1527">
                  <c:v>1538</c:v>
                </c:pt>
                <c:pt idx="1528">
                  <c:v>1539</c:v>
                </c:pt>
                <c:pt idx="1529">
                  <c:v>1540</c:v>
                </c:pt>
                <c:pt idx="1530">
                  <c:v>1541</c:v>
                </c:pt>
                <c:pt idx="1531">
                  <c:v>1542</c:v>
                </c:pt>
                <c:pt idx="1532">
                  <c:v>1543</c:v>
                </c:pt>
                <c:pt idx="1533">
                  <c:v>1544</c:v>
                </c:pt>
                <c:pt idx="1534">
                  <c:v>1545</c:v>
                </c:pt>
                <c:pt idx="1535">
                  <c:v>1546</c:v>
                </c:pt>
                <c:pt idx="1536">
                  <c:v>1547</c:v>
                </c:pt>
                <c:pt idx="1537">
                  <c:v>1548</c:v>
                </c:pt>
                <c:pt idx="1538">
                  <c:v>1549</c:v>
                </c:pt>
                <c:pt idx="1539">
                  <c:v>1550</c:v>
                </c:pt>
                <c:pt idx="1540">
                  <c:v>1551</c:v>
                </c:pt>
                <c:pt idx="1541">
                  <c:v>1552</c:v>
                </c:pt>
                <c:pt idx="1542">
                  <c:v>1553</c:v>
                </c:pt>
                <c:pt idx="1543">
                  <c:v>1554</c:v>
                </c:pt>
                <c:pt idx="1544">
                  <c:v>1555</c:v>
                </c:pt>
                <c:pt idx="1545">
                  <c:v>1556</c:v>
                </c:pt>
                <c:pt idx="1546">
                  <c:v>1557</c:v>
                </c:pt>
                <c:pt idx="1547">
                  <c:v>1558</c:v>
                </c:pt>
                <c:pt idx="1548">
                  <c:v>1559</c:v>
                </c:pt>
                <c:pt idx="1549">
                  <c:v>1560</c:v>
                </c:pt>
                <c:pt idx="1550">
                  <c:v>1561</c:v>
                </c:pt>
                <c:pt idx="1551">
                  <c:v>1562</c:v>
                </c:pt>
                <c:pt idx="1552">
                  <c:v>1563</c:v>
                </c:pt>
                <c:pt idx="1553">
                  <c:v>1564</c:v>
                </c:pt>
                <c:pt idx="1554">
                  <c:v>1565</c:v>
                </c:pt>
                <c:pt idx="1555">
                  <c:v>1566</c:v>
                </c:pt>
                <c:pt idx="1556">
                  <c:v>1567</c:v>
                </c:pt>
                <c:pt idx="1557">
                  <c:v>1568</c:v>
                </c:pt>
                <c:pt idx="1558">
                  <c:v>1569</c:v>
                </c:pt>
                <c:pt idx="1559">
                  <c:v>1570</c:v>
                </c:pt>
                <c:pt idx="1560">
                  <c:v>1571</c:v>
                </c:pt>
                <c:pt idx="1561">
                  <c:v>1572</c:v>
                </c:pt>
                <c:pt idx="1562">
                  <c:v>1573</c:v>
                </c:pt>
                <c:pt idx="1563">
                  <c:v>1574</c:v>
                </c:pt>
                <c:pt idx="1564">
                  <c:v>1575</c:v>
                </c:pt>
                <c:pt idx="1565">
                  <c:v>1576</c:v>
                </c:pt>
                <c:pt idx="1566">
                  <c:v>1577</c:v>
                </c:pt>
                <c:pt idx="1567">
                  <c:v>1578</c:v>
                </c:pt>
                <c:pt idx="1568">
                  <c:v>1579</c:v>
                </c:pt>
                <c:pt idx="1569">
                  <c:v>1580</c:v>
                </c:pt>
                <c:pt idx="1570">
                  <c:v>1581</c:v>
                </c:pt>
                <c:pt idx="1571">
                  <c:v>1582</c:v>
                </c:pt>
                <c:pt idx="1572">
                  <c:v>1583</c:v>
                </c:pt>
                <c:pt idx="1573">
                  <c:v>1584</c:v>
                </c:pt>
                <c:pt idx="1574">
                  <c:v>1585</c:v>
                </c:pt>
                <c:pt idx="1575">
                  <c:v>1586</c:v>
                </c:pt>
                <c:pt idx="1576">
                  <c:v>1587</c:v>
                </c:pt>
                <c:pt idx="1577">
                  <c:v>1588</c:v>
                </c:pt>
                <c:pt idx="1578">
                  <c:v>1589</c:v>
                </c:pt>
                <c:pt idx="1579">
                  <c:v>1590</c:v>
                </c:pt>
                <c:pt idx="1580">
                  <c:v>1591</c:v>
                </c:pt>
                <c:pt idx="1581">
                  <c:v>1592</c:v>
                </c:pt>
                <c:pt idx="1582">
                  <c:v>1593</c:v>
                </c:pt>
                <c:pt idx="1583">
                  <c:v>1594</c:v>
                </c:pt>
                <c:pt idx="1584">
                  <c:v>1595</c:v>
                </c:pt>
                <c:pt idx="1585">
                  <c:v>1596</c:v>
                </c:pt>
                <c:pt idx="1586">
                  <c:v>1597</c:v>
                </c:pt>
                <c:pt idx="1587">
                  <c:v>1598</c:v>
                </c:pt>
                <c:pt idx="1588">
                  <c:v>1599</c:v>
                </c:pt>
                <c:pt idx="1589">
                  <c:v>1600</c:v>
                </c:pt>
                <c:pt idx="1590">
                  <c:v>1601</c:v>
                </c:pt>
                <c:pt idx="1591">
                  <c:v>1602</c:v>
                </c:pt>
                <c:pt idx="1592">
                  <c:v>1603</c:v>
                </c:pt>
                <c:pt idx="1593">
                  <c:v>1604</c:v>
                </c:pt>
                <c:pt idx="1594">
                  <c:v>1605</c:v>
                </c:pt>
                <c:pt idx="1595">
                  <c:v>1606</c:v>
                </c:pt>
                <c:pt idx="1596">
                  <c:v>1607</c:v>
                </c:pt>
                <c:pt idx="1597">
                  <c:v>1608</c:v>
                </c:pt>
                <c:pt idx="1598">
                  <c:v>1609</c:v>
                </c:pt>
                <c:pt idx="1599">
                  <c:v>1610</c:v>
                </c:pt>
                <c:pt idx="1600">
                  <c:v>1611</c:v>
                </c:pt>
                <c:pt idx="1601">
                  <c:v>1612</c:v>
                </c:pt>
                <c:pt idx="1602">
                  <c:v>1613</c:v>
                </c:pt>
                <c:pt idx="1603">
                  <c:v>1614</c:v>
                </c:pt>
                <c:pt idx="1604">
                  <c:v>1615</c:v>
                </c:pt>
                <c:pt idx="1605">
                  <c:v>1616</c:v>
                </c:pt>
                <c:pt idx="1606">
                  <c:v>1617</c:v>
                </c:pt>
                <c:pt idx="1607">
                  <c:v>1618</c:v>
                </c:pt>
                <c:pt idx="1608">
                  <c:v>1619</c:v>
                </c:pt>
                <c:pt idx="1609">
                  <c:v>1620</c:v>
                </c:pt>
                <c:pt idx="1610">
                  <c:v>1621</c:v>
                </c:pt>
                <c:pt idx="1611">
                  <c:v>1622</c:v>
                </c:pt>
                <c:pt idx="1612">
                  <c:v>1623</c:v>
                </c:pt>
                <c:pt idx="1613">
                  <c:v>1624</c:v>
                </c:pt>
                <c:pt idx="1614">
                  <c:v>1625</c:v>
                </c:pt>
                <c:pt idx="1615">
                  <c:v>1626</c:v>
                </c:pt>
                <c:pt idx="1616">
                  <c:v>1627</c:v>
                </c:pt>
                <c:pt idx="1617">
                  <c:v>1628</c:v>
                </c:pt>
                <c:pt idx="1618">
                  <c:v>1629</c:v>
                </c:pt>
                <c:pt idx="1619">
                  <c:v>1630</c:v>
                </c:pt>
                <c:pt idx="1620">
                  <c:v>1631</c:v>
                </c:pt>
                <c:pt idx="1621">
                  <c:v>1632</c:v>
                </c:pt>
                <c:pt idx="1622">
                  <c:v>1633</c:v>
                </c:pt>
                <c:pt idx="1623">
                  <c:v>1634</c:v>
                </c:pt>
                <c:pt idx="1624">
                  <c:v>1635</c:v>
                </c:pt>
                <c:pt idx="1625">
                  <c:v>1636</c:v>
                </c:pt>
                <c:pt idx="1626">
                  <c:v>1637</c:v>
                </c:pt>
                <c:pt idx="1627">
                  <c:v>1638</c:v>
                </c:pt>
                <c:pt idx="1628">
                  <c:v>1639</c:v>
                </c:pt>
                <c:pt idx="1629">
                  <c:v>1640</c:v>
                </c:pt>
                <c:pt idx="1630">
                  <c:v>1641</c:v>
                </c:pt>
                <c:pt idx="1631">
                  <c:v>1642</c:v>
                </c:pt>
                <c:pt idx="1632">
                  <c:v>1643</c:v>
                </c:pt>
                <c:pt idx="1633">
                  <c:v>1644</c:v>
                </c:pt>
                <c:pt idx="1634">
                  <c:v>1645</c:v>
                </c:pt>
                <c:pt idx="1635">
                  <c:v>1646</c:v>
                </c:pt>
                <c:pt idx="1636">
                  <c:v>1647</c:v>
                </c:pt>
                <c:pt idx="1637">
                  <c:v>1648</c:v>
                </c:pt>
                <c:pt idx="1638">
                  <c:v>1649</c:v>
                </c:pt>
                <c:pt idx="1639">
                  <c:v>1650</c:v>
                </c:pt>
                <c:pt idx="1640">
                  <c:v>1651</c:v>
                </c:pt>
                <c:pt idx="1641">
                  <c:v>1652</c:v>
                </c:pt>
                <c:pt idx="1642">
                  <c:v>1653</c:v>
                </c:pt>
                <c:pt idx="1643">
                  <c:v>1654</c:v>
                </c:pt>
                <c:pt idx="1644">
                  <c:v>1655</c:v>
                </c:pt>
                <c:pt idx="1645">
                  <c:v>1656</c:v>
                </c:pt>
                <c:pt idx="1646">
                  <c:v>1657</c:v>
                </c:pt>
                <c:pt idx="1647">
                  <c:v>1658</c:v>
                </c:pt>
                <c:pt idx="1648">
                  <c:v>1659</c:v>
                </c:pt>
                <c:pt idx="1649">
                  <c:v>1660</c:v>
                </c:pt>
                <c:pt idx="1650">
                  <c:v>1661</c:v>
                </c:pt>
                <c:pt idx="1651">
                  <c:v>1662</c:v>
                </c:pt>
                <c:pt idx="1652">
                  <c:v>1663</c:v>
                </c:pt>
                <c:pt idx="1653">
                  <c:v>1664</c:v>
                </c:pt>
                <c:pt idx="1654">
                  <c:v>1665</c:v>
                </c:pt>
                <c:pt idx="1655">
                  <c:v>1666</c:v>
                </c:pt>
                <c:pt idx="1656">
                  <c:v>1667</c:v>
                </c:pt>
                <c:pt idx="1657">
                  <c:v>1668</c:v>
                </c:pt>
                <c:pt idx="1658">
                  <c:v>1669</c:v>
                </c:pt>
                <c:pt idx="1659">
                  <c:v>1670</c:v>
                </c:pt>
                <c:pt idx="1660">
                  <c:v>1671</c:v>
                </c:pt>
                <c:pt idx="1661">
                  <c:v>1672</c:v>
                </c:pt>
                <c:pt idx="1662">
                  <c:v>1673</c:v>
                </c:pt>
                <c:pt idx="1663">
                  <c:v>1674</c:v>
                </c:pt>
                <c:pt idx="1664">
                  <c:v>1675</c:v>
                </c:pt>
                <c:pt idx="1665">
                  <c:v>1676</c:v>
                </c:pt>
                <c:pt idx="1666">
                  <c:v>1677</c:v>
                </c:pt>
                <c:pt idx="1667">
                  <c:v>1678</c:v>
                </c:pt>
                <c:pt idx="1668">
                  <c:v>1679</c:v>
                </c:pt>
                <c:pt idx="1669">
                  <c:v>1680</c:v>
                </c:pt>
                <c:pt idx="1670">
                  <c:v>1681</c:v>
                </c:pt>
                <c:pt idx="1671">
                  <c:v>1682</c:v>
                </c:pt>
                <c:pt idx="1672">
                  <c:v>1683</c:v>
                </c:pt>
                <c:pt idx="1673">
                  <c:v>1684</c:v>
                </c:pt>
                <c:pt idx="1674">
                  <c:v>1685</c:v>
                </c:pt>
                <c:pt idx="1675">
                  <c:v>1686</c:v>
                </c:pt>
                <c:pt idx="1676">
                  <c:v>1687</c:v>
                </c:pt>
                <c:pt idx="1677">
                  <c:v>1688</c:v>
                </c:pt>
                <c:pt idx="1678">
                  <c:v>1689</c:v>
                </c:pt>
                <c:pt idx="1679">
                  <c:v>1690</c:v>
                </c:pt>
                <c:pt idx="1680">
                  <c:v>1691</c:v>
                </c:pt>
                <c:pt idx="1681">
                  <c:v>1692</c:v>
                </c:pt>
                <c:pt idx="1682">
                  <c:v>1693</c:v>
                </c:pt>
                <c:pt idx="1683">
                  <c:v>1694</c:v>
                </c:pt>
                <c:pt idx="1684">
                  <c:v>1695</c:v>
                </c:pt>
                <c:pt idx="1685">
                  <c:v>1696</c:v>
                </c:pt>
                <c:pt idx="1686">
                  <c:v>1697</c:v>
                </c:pt>
                <c:pt idx="1687">
                  <c:v>1698</c:v>
                </c:pt>
                <c:pt idx="1688">
                  <c:v>1699</c:v>
                </c:pt>
                <c:pt idx="1689">
                  <c:v>1700</c:v>
                </c:pt>
                <c:pt idx="1690">
                  <c:v>1701</c:v>
                </c:pt>
                <c:pt idx="1691">
                  <c:v>1702</c:v>
                </c:pt>
                <c:pt idx="1692">
                  <c:v>1703</c:v>
                </c:pt>
                <c:pt idx="1693">
                  <c:v>1704</c:v>
                </c:pt>
                <c:pt idx="1694">
                  <c:v>1705</c:v>
                </c:pt>
                <c:pt idx="1695">
                  <c:v>1706</c:v>
                </c:pt>
                <c:pt idx="1696">
                  <c:v>1707</c:v>
                </c:pt>
                <c:pt idx="1697">
                  <c:v>1708</c:v>
                </c:pt>
                <c:pt idx="1698">
                  <c:v>1709</c:v>
                </c:pt>
                <c:pt idx="1699">
                  <c:v>1710</c:v>
                </c:pt>
                <c:pt idx="1700">
                  <c:v>1711</c:v>
                </c:pt>
                <c:pt idx="1701">
                  <c:v>1712</c:v>
                </c:pt>
                <c:pt idx="1702">
                  <c:v>1713</c:v>
                </c:pt>
                <c:pt idx="1703">
                  <c:v>1714</c:v>
                </c:pt>
                <c:pt idx="1704">
                  <c:v>1715</c:v>
                </c:pt>
                <c:pt idx="1705">
                  <c:v>1716</c:v>
                </c:pt>
                <c:pt idx="1706">
                  <c:v>1717</c:v>
                </c:pt>
                <c:pt idx="1707">
                  <c:v>1718</c:v>
                </c:pt>
                <c:pt idx="1708">
                  <c:v>1719</c:v>
                </c:pt>
                <c:pt idx="1709">
                  <c:v>1720</c:v>
                </c:pt>
                <c:pt idx="1710">
                  <c:v>1721</c:v>
                </c:pt>
                <c:pt idx="1711">
                  <c:v>1722</c:v>
                </c:pt>
                <c:pt idx="1712">
                  <c:v>1723</c:v>
                </c:pt>
                <c:pt idx="1713">
                  <c:v>1724</c:v>
                </c:pt>
                <c:pt idx="1714">
                  <c:v>1725</c:v>
                </c:pt>
                <c:pt idx="1715">
                  <c:v>1726</c:v>
                </c:pt>
                <c:pt idx="1716">
                  <c:v>1727</c:v>
                </c:pt>
                <c:pt idx="1717">
                  <c:v>1728</c:v>
                </c:pt>
                <c:pt idx="1718">
                  <c:v>1729</c:v>
                </c:pt>
                <c:pt idx="1719">
                  <c:v>1730</c:v>
                </c:pt>
                <c:pt idx="1720">
                  <c:v>1731</c:v>
                </c:pt>
                <c:pt idx="1721">
                  <c:v>1732</c:v>
                </c:pt>
                <c:pt idx="1722">
                  <c:v>1733</c:v>
                </c:pt>
                <c:pt idx="1723">
                  <c:v>1734</c:v>
                </c:pt>
                <c:pt idx="1724">
                  <c:v>1735</c:v>
                </c:pt>
                <c:pt idx="1725">
                  <c:v>1736</c:v>
                </c:pt>
                <c:pt idx="1726">
                  <c:v>1737</c:v>
                </c:pt>
                <c:pt idx="1727">
                  <c:v>1738</c:v>
                </c:pt>
                <c:pt idx="1728">
                  <c:v>1739</c:v>
                </c:pt>
                <c:pt idx="1729">
                  <c:v>1740</c:v>
                </c:pt>
                <c:pt idx="1730">
                  <c:v>1741</c:v>
                </c:pt>
                <c:pt idx="1731">
                  <c:v>1742</c:v>
                </c:pt>
                <c:pt idx="1732">
                  <c:v>1743</c:v>
                </c:pt>
                <c:pt idx="1733">
                  <c:v>1744</c:v>
                </c:pt>
                <c:pt idx="1734">
                  <c:v>1745</c:v>
                </c:pt>
                <c:pt idx="1735">
                  <c:v>1746</c:v>
                </c:pt>
                <c:pt idx="1736">
                  <c:v>1747</c:v>
                </c:pt>
                <c:pt idx="1737">
                  <c:v>1748</c:v>
                </c:pt>
                <c:pt idx="1738">
                  <c:v>1749</c:v>
                </c:pt>
                <c:pt idx="1739">
                  <c:v>1750</c:v>
                </c:pt>
                <c:pt idx="1740">
                  <c:v>1751</c:v>
                </c:pt>
                <c:pt idx="1741">
                  <c:v>1752</c:v>
                </c:pt>
                <c:pt idx="1742">
                  <c:v>1753</c:v>
                </c:pt>
                <c:pt idx="1743">
                  <c:v>1754</c:v>
                </c:pt>
                <c:pt idx="1744">
                  <c:v>1755</c:v>
                </c:pt>
                <c:pt idx="1745">
                  <c:v>1756</c:v>
                </c:pt>
                <c:pt idx="1746">
                  <c:v>1757</c:v>
                </c:pt>
                <c:pt idx="1747">
                  <c:v>1758</c:v>
                </c:pt>
                <c:pt idx="1748">
                  <c:v>1759</c:v>
                </c:pt>
                <c:pt idx="1749">
                  <c:v>1760</c:v>
                </c:pt>
                <c:pt idx="1750">
                  <c:v>1761</c:v>
                </c:pt>
                <c:pt idx="1751">
                  <c:v>1762</c:v>
                </c:pt>
                <c:pt idx="1752">
                  <c:v>1763</c:v>
                </c:pt>
                <c:pt idx="1753">
                  <c:v>1764</c:v>
                </c:pt>
                <c:pt idx="1754">
                  <c:v>1765</c:v>
                </c:pt>
                <c:pt idx="1755">
                  <c:v>1766</c:v>
                </c:pt>
                <c:pt idx="1756">
                  <c:v>1767</c:v>
                </c:pt>
                <c:pt idx="1757">
                  <c:v>1768</c:v>
                </c:pt>
                <c:pt idx="1758">
                  <c:v>1769</c:v>
                </c:pt>
                <c:pt idx="1759">
                  <c:v>1770</c:v>
                </c:pt>
                <c:pt idx="1760">
                  <c:v>1771</c:v>
                </c:pt>
                <c:pt idx="1761">
                  <c:v>1772</c:v>
                </c:pt>
                <c:pt idx="1762">
                  <c:v>1773</c:v>
                </c:pt>
                <c:pt idx="1763">
                  <c:v>1774</c:v>
                </c:pt>
                <c:pt idx="1764">
                  <c:v>1775</c:v>
                </c:pt>
                <c:pt idx="1765">
                  <c:v>1776</c:v>
                </c:pt>
                <c:pt idx="1766">
                  <c:v>1777</c:v>
                </c:pt>
                <c:pt idx="1767">
                  <c:v>1778</c:v>
                </c:pt>
                <c:pt idx="1768">
                  <c:v>1779</c:v>
                </c:pt>
                <c:pt idx="1769">
                  <c:v>1780</c:v>
                </c:pt>
                <c:pt idx="1770">
                  <c:v>1781</c:v>
                </c:pt>
                <c:pt idx="1771">
                  <c:v>1782</c:v>
                </c:pt>
                <c:pt idx="1772">
                  <c:v>1783</c:v>
                </c:pt>
                <c:pt idx="1773">
                  <c:v>1784</c:v>
                </c:pt>
                <c:pt idx="1774">
                  <c:v>1785</c:v>
                </c:pt>
                <c:pt idx="1775">
                  <c:v>1786</c:v>
                </c:pt>
                <c:pt idx="1776">
                  <c:v>1787</c:v>
                </c:pt>
                <c:pt idx="1777">
                  <c:v>1788</c:v>
                </c:pt>
                <c:pt idx="1778">
                  <c:v>1789</c:v>
                </c:pt>
                <c:pt idx="1779">
                  <c:v>1790</c:v>
                </c:pt>
                <c:pt idx="1780">
                  <c:v>1791</c:v>
                </c:pt>
                <c:pt idx="1781">
                  <c:v>1792</c:v>
                </c:pt>
                <c:pt idx="1782">
                  <c:v>1793</c:v>
                </c:pt>
                <c:pt idx="1783">
                  <c:v>1794</c:v>
                </c:pt>
                <c:pt idx="1784">
                  <c:v>1795</c:v>
                </c:pt>
                <c:pt idx="1785">
                  <c:v>1796</c:v>
                </c:pt>
                <c:pt idx="1786">
                  <c:v>1797</c:v>
                </c:pt>
                <c:pt idx="1787">
                  <c:v>1798</c:v>
                </c:pt>
                <c:pt idx="1788">
                  <c:v>1799</c:v>
                </c:pt>
                <c:pt idx="1789">
                  <c:v>1800</c:v>
                </c:pt>
                <c:pt idx="1790">
                  <c:v>1801</c:v>
                </c:pt>
                <c:pt idx="1791">
                  <c:v>1802</c:v>
                </c:pt>
                <c:pt idx="1792">
                  <c:v>1803</c:v>
                </c:pt>
                <c:pt idx="1793">
                  <c:v>1804</c:v>
                </c:pt>
                <c:pt idx="1794">
                  <c:v>1805</c:v>
                </c:pt>
                <c:pt idx="1795">
                  <c:v>1806</c:v>
                </c:pt>
                <c:pt idx="1796">
                  <c:v>1807</c:v>
                </c:pt>
                <c:pt idx="1797">
                  <c:v>1808</c:v>
                </c:pt>
                <c:pt idx="1798">
                  <c:v>1809</c:v>
                </c:pt>
                <c:pt idx="1799">
                  <c:v>1810</c:v>
                </c:pt>
                <c:pt idx="1800">
                  <c:v>1811</c:v>
                </c:pt>
                <c:pt idx="1801">
                  <c:v>1812</c:v>
                </c:pt>
                <c:pt idx="1802">
                  <c:v>1813</c:v>
                </c:pt>
                <c:pt idx="1803">
                  <c:v>1814</c:v>
                </c:pt>
                <c:pt idx="1804">
                  <c:v>1815</c:v>
                </c:pt>
                <c:pt idx="1805">
                  <c:v>1816</c:v>
                </c:pt>
                <c:pt idx="1806">
                  <c:v>1817</c:v>
                </c:pt>
                <c:pt idx="1807">
                  <c:v>1818</c:v>
                </c:pt>
                <c:pt idx="1808">
                  <c:v>1819</c:v>
                </c:pt>
                <c:pt idx="1809">
                  <c:v>1820</c:v>
                </c:pt>
                <c:pt idx="1810">
                  <c:v>1821</c:v>
                </c:pt>
                <c:pt idx="1811">
                  <c:v>1822</c:v>
                </c:pt>
                <c:pt idx="1812">
                  <c:v>1823</c:v>
                </c:pt>
                <c:pt idx="1813">
                  <c:v>1824</c:v>
                </c:pt>
                <c:pt idx="1814">
                  <c:v>1825</c:v>
                </c:pt>
                <c:pt idx="1815">
                  <c:v>1826</c:v>
                </c:pt>
                <c:pt idx="1816">
                  <c:v>1827</c:v>
                </c:pt>
                <c:pt idx="1817">
                  <c:v>1828</c:v>
                </c:pt>
                <c:pt idx="1818">
                  <c:v>1829</c:v>
                </c:pt>
                <c:pt idx="1819">
                  <c:v>1830</c:v>
                </c:pt>
                <c:pt idx="1820">
                  <c:v>1831</c:v>
                </c:pt>
                <c:pt idx="1821">
                  <c:v>1832</c:v>
                </c:pt>
                <c:pt idx="1822">
                  <c:v>1833</c:v>
                </c:pt>
                <c:pt idx="1823">
                  <c:v>1834</c:v>
                </c:pt>
                <c:pt idx="1824">
                  <c:v>1835</c:v>
                </c:pt>
                <c:pt idx="1825">
                  <c:v>1836</c:v>
                </c:pt>
                <c:pt idx="1826">
                  <c:v>1837</c:v>
                </c:pt>
                <c:pt idx="1827">
                  <c:v>1838</c:v>
                </c:pt>
                <c:pt idx="1828">
                  <c:v>1839</c:v>
                </c:pt>
                <c:pt idx="1829">
                  <c:v>1840</c:v>
                </c:pt>
                <c:pt idx="1830">
                  <c:v>1841</c:v>
                </c:pt>
                <c:pt idx="1831">
                  <c:v>1842</c:v>
                </c:pt>
                <c:pt idx="1832">
                  <c:v>1843</c:v>
                </c:pt>
                <c:pt idx="1833">
                  <c:v>1844</c:v>
                </c:pt>
                <c:pt idx="1834">
                  <c:v>1845</c:v>
                </c:pt>
                <c:pt idx="1835">
                  <c:v>1846</c:v>
                </c:pt>
                <c:pt idx="1836">
                  <c:v>1847</c:v>
                </c:pt>
                <c:pt idx="1837">
                  <c:v>1848</c:v>
                </c:pt>
                <c:pt idx="1838">
                  <c:v>1849</c:v>
                </c:pt>
                <c:pt idx="1839">
                  <c:v>1850</c:v>
                </c:pt>
                <c:pt idx="1840">
                  <c:v>1851</c:v>
                </c:pt>
                <c:pt idx="1841">
                  <c:v>1852</c:v>
                </c:pt>
                <c:pt idx="1842">
                  <c:v>1853</c:v>
                </c:pt>
                <c:pt idx="1843">
                  <c:v>1854</c:v>
                </c:pt>
                <c:pt idx="1844">
                  <c:v>1855</c:v>
                </c:pt>
                <c:pt idx="1845">
                  <c:v>1856</c:v>
                </c:pt>
                <c:pt idx="1846">
                  <c:v>1857</c:v>
                </c:pt>
                <c:pt idx="1847">
                  <c:v>1858</c:v>
                </c:pt>
                <c:pt idx="1848">
                  <c:v>1859</c:v>
                </c:pt>
                <c:pt idx="1849">
                  <c:v>1860</c:v>
                </c:pt>
                <c:pt idx="1850">
                  <c:v>1861</c:v>
                </c:pt>
                <c:pt idx="1851">
                  <c:v>1862</c:v>
                </c:pt>
                <c:pt idx="1852">
                  <c:v>1863</c:v>
                </c:pt>
                <c:pt idx="1853">
                  <c:v>1864</c:v>
                </c:pt>
                <c:pt idx="1854">
                  <c:v>1865</c:v>
                </c:pt>
                <c:pt idx="1855">
                  <c:v>1866</c:v>
                </c:pt>
                <c:pt idx="1856">
                  <c:v>1867</c:v>
                </c:pt>
                <c:pt idx="1857">
                  <c:v>1868</c:v>
                </c:pt>
                <c:pt idx="1858">
                  <c:v>1869</c:v>
                </c:pt>
                <c:pt idx="1859">
                  <c:v>1870</c:v>
                </c:pt>
                <c:pt idx="1860">
                  <c:v>1871</c:v>
                </c:pt>
                <c:pt idx="1861">
                  <c:v>1872</c:v>
                </c:pt>
                <c:pt idx="1862">
                  <c:v>1873</c:v>
                </c:pt>
                <c:pt idx="1863">
                  <c:v>1874</c:v>
                </c:pt>
                <c:pt idx="1864">
                  <c:v>1875</c:v>
                </c:pt>
                <c:pt idx="1865">
                  <c:v>1876</c:v>
                </c:pt>
                <c:pt idx="1866">
                  <c:v>1877</c:v>
                </c:pt>
                <c:pt idx="1867">
                  <c:v>1878</c:v>
                </c:pt>
                <c:pt idx="1868">
                  <c:v>1879</c:v>
                </c:pt>
                <c:pt idx="1869">
                  <c:v>1880</c:v>
                </c:pt>
                <c:pt idx="1870">
                  <c:v>1881</c:v>
                </c:pt>
                <c:pt idx="1871">
                  <c:v>1882</c:v>
                </c:pt>
                <c:pt idx="1872">
                  <c:v>1883</c:v>
                </c:pt>
                <c:pt idx="1873">
                  <c:v>1884</c:v>
                </c:pt>
                <c:pt idx="1874">
                  <c:v>1885</c:v>
                </c:pt>
                <c:pt idx="1875">
                  <c:v>1886</c:v>
                </c:pt>
                <c:pt idx="1876">
                  <c:v>1887</c:v>
                </c:pt>
                <c:pt idx="1877">
                  <c:v>1888</c:v>
                </c:pt>
                <c:pt idx="1878">
                  <c:v>1889</c:v>
                </c:pt>
                <c:pt idx="1879">
                  <c:v>1890</c:v>
                </c:pt>
                <c:pt idx="1880">
                  <c:v>1891</c:v>
                </c:pt>
                <c:pt idx="1881">
                  <c:v>1892</c:v>
                </c:pt>
                <c:pt idx="1882">
                  <c:v>1893</c:v>
                </c:pt>
                <c:pt idx="1883">
                  <c:v>1894</c:v>
                </c:pt>
                <c:pt idx="1884">
                  <c:v>1895</c:v>
                </c:pt>
                <c:pt idx="1885">
                  <c:v>1896</c:v>
                </c:pt>
                <c:pt idx="1886">
                  <c:v>1897</c:v>
                </c:pt>
                <c:pt idx="1887">
                  <c:v>1898</c:v>
                </c:pt>
                <c:pt idx="1888">
                  <c:v>1899</c:v>
                </c:pt>
                <c:pt idx="1889">
                  <c:v>1900</c:v>
                </c:pt>
                <c:pt idx="1890">
                  <c:v>1901</c:v>
                </c:pt>
                <c:pt idx="1891">
                  <c:v>1902</c:v>
                </c:pt>
                <c:pt idx="1892">
                  <c:v>1903</c:v>
                </c:pt>
                <c:pt idx="1893">
                  <c:v>1904</c:v>
                </c:pt>
                <c:pt idx="1894">
                  <c:v>1905</c:v>
                </c:pt>
                <c:pt idx="1895">
                  <c:v>1906</c:v>
                </c:pt>
                <c:pt idx="1896">
                  <c:v>1907</c:v>
                </c:pt>
                <c:pt idx="1897">
                  <c:v>1908</c:v>
                </c:pt>
                <c:pt idx="1898">
                  <c:v>1909</c:v>
                </c:pt>
                <c:pt idx="1899">
                  <c:v>1910</c:v>
                </c:pt>
                <c:pt idx="1900">
                  <c:v>1911</c:v>
                </c:pt>
                <c:pt idx="1901">
                  <c:v>1912</c:v>
                </c:pt>
                <c:pt idx="1902">
                  <c:v>1913</c:v>
                </c:pt>
                <c:pt idx="1903">
                  <c:v>1914</c:v>
                </c:pt>
                <c:pt idx="1904">
                  <c:v>1915</c:v>
                </c:pt>
                <c:pt idx="1905">
                  <c:v>1916</c:v>
                </c:pt>
                <c:pt idx="1906">
                  <c:v>1917</c:v>
                </c:pt>
                <c:pt idx="1907">
                  <c:v>1918</c:v>
                </c:pt>
                <c:pt idx="1908">
                  <c:v>1919</c:v>
                </c:pt>
                <c:pt idx="1909">
                  <c:v>1920</c:v>
                </c:pt>
                <c:pt idx="1910">
                  <c:v>1921</c:v>
                </c:pt>
                <c:pt idx="1911">
                  <c:v>1922</c:v>
                </c:pt>
                <c:pt idx="1912">
                  <c:v>1923</c:v>
                </c:pt>
                <c:pt idx="1913">
                  <c:v>1924</c:v>
                </c:pt>
                <c:pt idx="1914">
                  <c:v>1925</c:v>
                </c:pt>
                <c:pt idx="1915">
                  <c:v>1926</c:v>
                </c:pt>
                <c:pt idx="1916">
                  <c:v>1927</c:v>
                </c:pt>
                <c:pt idx="1917">
                  <c:v>1928</c:v>
                </c:pt>
                <c:pt idx="1918">
                  <c:v>1929</c:v>
                </c:pt>
                <c:pt idx="1919">
                  <c:v>1930</c:v>
                </c:pt>
                <c:pt idx="1920">
                  <c:v>1931</c:v>
                </c:pt>
                <c:pt idx="1921">
                  <c:v>1932</c:v>
                </c:pt>
                <c:pt idx="1922">
                  <c:v>1933</c:v>
                </c:pt>
                <c:pt idx="1923">
                  <c:v>1934</c:v>
                </c:pt>
                <c:pt idx="1924">
                  <c:v>1935</c:v>
                </c:pt>
                <c:pt idx="1925">
                  <c:v>1936</c:v>
                </c:pt>
                <c:pt idx="1926">
                  <c:v>1937</c:v>
                </c:pt>
                <c:pt idx="1927">
                  <c:v>1938</c:v>
                </c:pt>
                <c:pt idx="1928">
                  <c:v>1939</c:v>
                </c:pt>
                <c:pt idx="1929">
                  <c:v>1940</c:v>
                </c:pt>
                <c:pt idx="1930">
                  <c:v>1941</c:v>
                </c:pt>
                <c:pt idx="1931">
                  <c:v>1942</c:v>
                </c:pt>
                <c:pt idx="1932">
                  <c:v>1943</c:v>
                </c:pt>
                <c:pt idx="1933">
                  <c:v>1944</c:v>
                </c:pt>
                <c:pt idx="1934">
                  <c:v>1945</c:v>
                </c:pt>
                <c:pt idx="1935">
                  <c:v>1946</c:v>
                </c:pt>
                <c:pt idx="1936">
                  <c:v>1947</c:v>
                </c:pt>
                <c:pt idx="1937">
                  <c:v>1948</c:v>
                </c:pt>
                <c:pt idx="1938">
                  <c:v>1949</c:v>
                </c:pt>
                <c:pt idx="1939">
                  <c:v>1950</c:v>
                </c:pt>
                <c:pt idx="1940">
                  <c:v>1951</c:v>
                </c:pt>
                <c:pt idx="1941">
                  <c:v>1952</c:v>
                </c:pt>
                <c:pt idx="1942">
                  <c:v>1953</c:v>
                </c:pt>
                <c:pt idx="1943">
                  <c:v>1954</c:v>
                </c:pt>
                <c:pt idx="1944">
                  <c:v>1955</c:v>
                </c:pt>
                <c:pt idx="1945">
                  <c:v>1956</c:v>
                </c:pt>
                <c:pt idx="1946">
                  <c:v>1957</c:v>
                </c:pt>
                <c:pt idx="1947">
                  <c:v>1958</c:v>
                </c:pt>
                <c:pt idx="1948">
                  <c:v>1959</c:v>
                </c:pt>
                <c:pt idx="1949">
                  <c:v>1960</c:v>
                </c:pt>
                <c:pt idx="1950">
                  <c:v>1961</c:v>
                </c:pt>
                <c:pt idx="1951">
                  <c:v>1962</c:v>
                </c:pt>
                <c:pt idx="1952">
                  <c:v>1963</c:v>
                </c:pt>
                <c:pt idx="1953">
                  <c:v>1964</c:v>
                </c:pt>
                <c:pt idx="1954">
                  <c:v>1965</c:v>
                </c:pt>
                <c:pt idx="1955">
                  <c:v>1966</c:v>
                </c:pt>
                <c:pt idx="1956">
                  <c:v>1967</c:v>
                </c:pt>
                <c:pt idx="1957">
                  <c:v>1968</c:v>
                </c:pt>
                <c:pt idx="1958">
                  <c:v>1969</c:v>
                </c:pt>
                <c:pt idx="1959">
                  <c:v>1970</c:v>
                </c:pt>
                <c:pt idx="1960">
                  <c:v>1971</c:v>
                </c:pt>
                <c:pt idx="1961">
                  <c:v>1972</c:v>
                </c:pt>
                <c:pt idx="1962">
                  <c:v>1973</c:v>
                </c:pt>
                <c:pt idx="1963">
                  <c:v>1974</c:v>
                </c:pt>
                <c:pt idx="1964">
                  <c:v>1975</c:v>
                </c:pt>
                <c:pt idx="1965">
                  <c:v>1976</c:v>
                </c:pt>
                <c:pt idx="1966">
                  <c:v>1977</c:v>
                </c:pt>
                <c:pt idx="1967">
                  <c:v>1978</c:v>
                </c:pt>
                <c:pt idx="1968">
                  <c:v>1979</c:v>
                </c:pt>
                <c:pt idx="1969">
                  <c:v>1980</c:v>
                </c:pt>
                <c:pt idx="1970">
                  <c:v>1981</c:v>
                </c:pt>
                <c:pt idx="1971">
                  <c:v>1982</c:v>
                </c:pt>
                <c:pt idx="1972">
                  <c:v>1983</c:v>
                </c:pt>
                <c:pt idx="1973">
                  <c:v>1984</c:v>
                </c:pt>
                <c:pt idx="1974">
                  <c:v>1985</c:v>
                </c:pt>
                <c:pt idx="1975">
                  <c:v>1986</c:v>
                </c:pt>
                <c:pt idx="1976">
                  <c:v>1987</c:v>
                </c:pt>
                <c:pt idx="1977">
                  <c:v>1988</c:v>
                </c:pt>
                <c:pt idx="1978">
                  <c:v>1989</c:v>
                </c:pt>
                <c:pt idx="1979">
                  <c:v>1990</c:v>
                </c:pt>
                <c:pt idx="1980">
                  <c:v>1991</c:v>
                </c:pt>
                <c:pt idx="1981">
                  <c:v>1992</c:v>
                </c:pt>
                <c:pt idx="1982">
                  <c:v>1993</c:v>
                </c:pt>
                <c:pt idx="1983">
                  <c:v>1994</c:v>
                </c:pt>
                <c:pt idx="1984">
                  <c:v>1995</c:v>
                </c:pt>
                <c:pt idx="1985">
                  <c:v>1996</c:v>
                </c:pt>
                <c:pt idx="1986">
                  <c:v>1997</c:v>
                </c:pt>
                <c:pt idx="1987">
                  <c:v>1998</c:v>
                </c:pt>
                <c:pt idx="1988">
                  <c:v>1999</c:v>
                </c:pt>
                <c:pt idx="1989">
                  <c:v>2000</c:v>
                </c:pt>
                <c:pt idx="1990">
                  <c:v>2001</c:v>
                </c:pt>
                <c:pt idx="1991">
                  <c:v>2002</c:v>
                </c:pt>
                <c:pt idx="1992">
                  <c:v>2003</c:v>
                </c:pt>
                <c:pt idx="1993">
                  <c:v>2004</c:v>
                </c:pt>
                <c:pt idx="1994">
                  <c:v>2005</c:v>
                </c:pt>
                <c:pt idx="1995">
                  <c:v>2006</c:v>
                </c:pt>
                <c:pt idx="1996">
                  <c:v>2007</c:v>
                </c:pt>
                <c:pt idx="1997">
                  <c:v>2008</c:v>
                </c:pt>
                <c:pt idx="1998">
                  <c:v>2009</c:v>
                </c:pt>
                <c:pt idx="1999">
                  <c:v>2010</c:v>
                </c:pt>
                <c:pt idx="2000">
                  <c:v>2011</c:v>
                </c:pt>
                <c:pt idx="2001">
                  <c:v>2012</c:v>
                </c:pt>
                <c:pt idx="2002">
                  <c:v>2013</c:v>
                </c:pt>
                <c:pt idx="2003">
                  <c:v>2014</c:v>
                </c:pt>
                <c:pt idx="2004">
                  <c:v>2015</c:v>
                </c:pt>
                <c:pt idx="2005">
                  <c:v>2016</c:v>
                </c:pt>
                <c:pt idx="2006">
                  <c:v>2017</c:v>
                </c:pt>
                <c:pt idx="2007">
                  <c:v>2018</c:v>
                </c:pt>
                <c:pt idx="2008">
                  <c:v>2019</c:v>
                </c:pt>
                <c:pt idx="2009">
                  <c:v>2020</c:v>
                </c:pt>
                <c:pt idx="2010">
                  <c:v>2021</c:v>
                </c:pt>
                <c:pt idx="2011">
                  <c:v>2022</c:v>
                </c:pt>
                <c:pt idx="2012">
                  <c:v>2023</c:v>
                </c:pt>
                <c:pt idx="2013">
                  <c:v>2024</c:v>
                </c:pt>
                <c:pt idx="2014">
                  <c:v>2025</c:v>
                </c:pt>
                <c:pt idx="2015">
                  <c:v>2026</c:v>
                </c:pt>
                <c:pt idx="2016">
                  <c:v>2027</c:v>
                </c:pt>
                <c:pt idx="2017">
                  <c:v>2028</c:v>
                </c:pt>
                <c:pt idx="2018">
                  <c:v>2029</c:v>
                </c:pt>
                <c:pt idx="2019">
                  <c:v>2030</c:v>
                </c:pt>
                <c:pt idx="2020">
                  <c:v>2031</c:v>
                </c:pt>
                <c:pt idx="2021">
                  <c:v>2032</c:v>
                </c:pt>
                <c:pt idx="2022">
                  <c:v>2033</c:v>
                </c:pt>
                <c:pt idx="2023">
                  <c:v>2034</c:v>
                </c:pt>
                <c:pt idx="2024">
                  <c:v>2035</c:v>
                </c:pt>
                <c:pt idx="2025">
                  <c:v>2036</c:v>
                </c:pt>
                <c:pt idx="2026">
                  <c:v>2037</c:v>
                </c:pt>
                <c:pt idx="2027">
                  <c:v>2038</c:v>
                </c:pt>
                <c:pt idx="2028">
                  <c:v>2039</c:v>
                </c:pt>
                <c:pt idx="2029">
                  <c:v>2040</c:v>
                </c:pt>
                <c:pt idx="2030">
                  <c:v>2041</c:v>
                </c:pt>
                <c:pt idx="2031">
                  <c:v>2042</c:v>
                </c:pt>
                <c:pt idx="2032">
                  <c:v>2043</c:v>
                </c:pt>
                <c:pt idx="2033">
                  <c:v>2044</c:v>
                </c:pt>
                <c:pt idx="2034">
                  <c:v>2045</c:v>
                </c:pt>
                <c:pt idx="2035">
                  <c:v>2046</c:v>
                </c:pt>
                <c:pt idx="2036">
                  <c:v>2047</c:v>
                </c:pt>
                <c:pt idx="2037">
                  <c:v>2048</c:v>
                </c:pt>
                <c:pt idx="2038">
                  <c:v>2049</c:v>
                </c:pt>
                <c:pt idx="2039">
                  <c:v>2050</c:v>
                </c:pt>
                <c:pt idx="2040">
                  <c:v>2051</c:v>
                </c:pt>
                <c:pt idx="2041">
                  <c:v>2052</c:v>
                </c:pt>
                <c:pt idx="2042">
                  <c:v>2053</c:v>
                </c:pt>
                <c:pt idx="2043">
                  <c:v>2054</c:v>
                </c:pt>
                <c:pt idx="2044">
                  <c:v>2055</c:v>
                </c:pt>
                <c:pt idx="2045">
                  <c:v>2056</c:v>
                </c:pt>
                <c:pt idx="2046">
                  <c:v>2057</c:v>
                </c:pt>
                <c:pt idx="2047">
                  <c:v>2058</c:v>
                </c:pt>
                <c:pt idx="2048">
                  <c:v>2059</c:v>
                </c:pt>
                <c:pt idx="2049">
                  <c:v>2060</c:v>
                </c:pt>
                <c:pt idx="2050">
                  <c:v>2061</c:v>
                </c:pt>
                <c:pt idx="2051">
                  <c:v>2062</c:v>
                </c:pt>
                <c:pt idx="2052">
                  <c:v>2063</c:v>
                </c:pt>
                <c:pt idx="2053">
                  <c:v>2064</c:v>
                </c:pt>
                <c:pt idx="2054">
                  <c:v>2065</c:v>
                </c:pt>
                <c:pt idx="2055">
                  <c:v>2066</c:v>
                </c:pt>
                <c:pt idx="2056">
                  <c:v>2067</c:v>
                </c:pt>
                <c:pt idx="2057">
                  <c:v>2068</c:v>
                </c:pt>
                <c:pt idx="2058">
                  <c:v>2069</c:v>
                </c:pt>
                <c:pt idx="2059">
                  <c:v>2070</c:v>
                </c:pt>
                <c:pt idx="2060">
                  <c:v>2071</c:v>
                </c:pt>
                <c:pt idx="2061">
                  <c:v>2072</c:v>
                </c:pt>
                <c:pt idx="2062">
                  <c:v>2073</c:v>
                </c:pt>
                <c:pt idx="2063">
                  <c:v>2074</c:v>
                </c:pt>
                <c:pt idx="2064">
                  <c:v>2075</c:v>
                </c:pt>
                <c:pt idx="2065">
                  <c:v>2076</c:v>
                </c:pt>
                <c:pt idx="2066">
                  <c:v>2077</c:v>
                </c:pt>
                <c:pt idx="2067">
                  <c:v>2078</c:v>
                </c:pt>
                <c:pt idx="2068">
                  <c:v>2079</c:v>
                </c:pt>
                <c:pt idx="2069">
                  <c:v>2080</c:v>
                </c:pt>
                <c:pt idx="2070">
                  <c:v>2081</c:v>
                </c:pt>
                <c:pt idx="2071">
                  <c:v>2082</c:v>
                </c:pt>
                <c:pt idx="2072">
                  <c:v>2083</c:v>
                </c:pt>
                <c:pt idx="2073">
                  <c:v>2084</c:v>
                </c:pt>
                <c:pt idx="2074">
                  <c:v>2085</c:v>
                </c:pt>
                <c:pt idx="2075">
                  <c:v>2086</c:v>
                </c:pt>
                <c:pt idx="2076">
                  <c:v>2087</c:v>
                </c:pt>
                <c:pt idx="2077">
                  <c:v>2088</c:v>
                </c:pt>
                <c:pt idx="2078">
                  <c:v>2089</c:v>
                </c:pt>
                <c:pt idx="2079">
                  <c:v>2090</c:v>
                </c:pt>
                <c:pt idx="2080">
                  <c:v>2091</c:v>
                </c:pt>
                <c:pt idx="2081">
                  <c:v>2092</c:v>
                </c:pt>
                <c:pt idx="2082">
                  <c:v>2093</c:v>
                </c:pt>
                <c:pt idx="2083">
                  <c:v>2094</c:v>
                </c:pt>
                <c:pt idx="2084">
                  <c:v>2095</c:v>
                </c:pt>
                <c:pt idx="2085">
                  <c:v>2096</c:v>
                </c:pt>
                <c:pt idx="2086">
                  <c:v>2097</c:v>
                </c:pt>
                <c:pt idx="2087">
                  <c:v>2098</c:v>
                </c:pt>
                <c:pt idx="2088">
                  <c:v>2099</c:v>
                </c:pt>
                <c:pt idx="2089">
                  <c:v>2100</c:v>
                </c:pt>
                <c:pt idx="2090">
                  <c:v>2101</c:v>
                </c:pt>
                <c:pt idx="2091">
                  <c:v>2102</c:v>
                </c:pt>
                <c:pt idx="2092">
                  <c:v>2103</c:v>
                </c:pt>
                <c:pt idx="2093">
                  <c:v>2104</c:v>
                </c:pt>
                <c:pt idx="2094">
                  <c:v>2105</c:v>
                </c:pt>
                <c:pt idx="2095">
                  <c:v>2106</c:v>
                </c:pt>
                <c:pt idx="2096">
                  <c:v>2107</c:v>
                </c:pt>
                <c:pt idx="2097">
                  <c:v>2108</c:v>
                </c:pt>
                <c:pt idx="2098">
                  <c:v>2109</c:v>
                </c:pt>
                <c:pt idx="2099">
                  <c:v>2110</c:v>
                </c:pt>
                <c:pt idx="2100">
                  <c:v>2111</c:v>
                </c:pt>
                <c:pt idx="2101">
                  <c:v>2112</c:v>
                </c:pt>
                <c:pt idx="2102">
                  <c:v>2113</c:v>
                </c:pt>
                <c:pt idx="2103">
                  <c:v>2114</c:v>
                </c:pt>
                <c:pt idx="2104">
                  <c:v>2115</c:v>
                </c:pt>
                <c:pt idx="2105">
                  <c:v>2116</c:v>
                </c:pt>
                <c:pt idx="2106">
                  <c:v>2117</c:v>
                </c:pt>
                <c:pt idx="2107">
                  <c:v>2118</c:v>
                </c:pt>
                <c:pt idx="2108">
                  <c:v>2119</c:v>
                </c:pt>
                <c:pt idx="2109">
                  <c:v>2120</c:v>
                </c:pt>
                <c:pt idx="2110">
                  <c:v>2121</c:v>
                </c:pt>
                <c:pt idx="2111">
                  <c:v>2122</c:v>
                </c:pt>
                <c:pt idx="2112">
                  <c:v>2123</c:v>
                </c:pt>
                <c:pt idx="2113">
                  <c:v>2124</c:v>
                </c:pt>
                <c:pt idx="2114">
                  <c:v>2125</c:v>
                </c:pt>
                <c:pt idx="2115">
                  <c:v>2126</c:v>
                </c:pt>
                <c:pt idx="2116">
                  <c:v>2127</c:v>
                </c:pt>
                <c:pt idx="2117">
                  <c:v>2128</c:v>
                </c:pt>
                <c:pt idx="2118">
                  <c:v>2129</c:v>
                </c:pt>
                <c:pt idx="2119">
                  <c:v>2130</c:v>
                </c:pt>
                <c:pt idx="2120">
                  <c:v>2131</c:v>
                </c:pt>
                <c:pt idx="2121">
                  <c:v>2132</c:v>
                </c:pt>
                <c:pt idx="2122">
                  <c:v>2133</c:v>
                </c:pt>
                <c:pt idx="2123">
                  <c:v>2134</c:v>
                </c:pt>
                <c:pt idx="2124">
                  <c:v>2135</c:v>
                </c:pt>
                <c:pt idx="2125">
                  <c:v>2136</c:v>
                </c:pt>
                <c:pt idx="2126">
                  <c:v>2137</c:v>
                </c:pt>
                <c:pt idx="2127">
                  <c:v>2138</c:v>
                </c:pt>
                <c:pt idx="2128">
                  <c:v>2139</c:v>
                </c:pt>
                <c:pt idx="2129">
                  <c:v>2140</c:v>
                </c:pt>
                <c:pt idx="2130">
                  <c:v>2141</c:v>
                </c:pt>
                <c:pt idx="2131">
                  <c:v>2142</c:v>
                </c:pt>
                <c:pt idx="2132">
                  <c:v>2143</c:v>
                </c:pt>
                <c:pt idx="2133">
                  <c:v>2144</c:v>
                </c:pt>
                <c:pt idx="2134">
                  <c:v>2145</c:v>
                </c:pt>
                <c:pt idx="2135">
                  <c:v>2146</c:v>
                </c:pt>
                <c:pt idx="2136">
                  <c:v>2147</c:v>
                </c:pt>
                <c:pt idx="2137">
                  <c:v>2148</c:v>
                </c:pt>
                <c:pt idx="2138">
                  <c:v>2149</c:v>
                </c:pt>
                <c:pt idx="2139">
                  <c:v>2150</c:v>
                </c:pt>
                <c:pt idx="2140">
                  <c:v>2151</c:v>
                </c:pt>
                <c:pt idx="2141">
                  <c:v>2152</c:v>
                </c:pt>
                <c:pt idx="2142">
                  <c:v>2153</c:v>
                </c:pt>
                <c:pt idx="2143">
                  <c:v>2154</c:v>
                </c:pt>
                <c:pt idx="2144">
                  <c:v>2155</c:v>
                </c:pt>
                <c:pt idx="2145">
                  <c:v>2156</c:v>
                </c:pt>
                <c:pt idx="2146">
                  <c:v>2157</c:v>
                </c:pt>
                <c:pt idx="2147">
                  <c:v>2158</c:v>
                </c:pt>
                <c:pt idx="2148">
                  <c:v>2159</c:v>
                </c:pt>
                <c:pt idx="2149">
                  <c:v>2160</c:v>
                </c:pt>
                <c:pt idx="2150">
                  <c:v>2161</c:v>
                </c:pt>
                <c:pt idx="2151">
                  <c:v>2162</c:v>
                </c:pt>
                <c:pt idx="2152">
                  <c:v>2163</c:v>
                </c:pt>
                <c:pt idx="2153">
                  <c:v>2164</c:v>
                </c:pt>
                <c:pt idx="2154">
                  <c:v>2165</c:v>
                </c:pt>
                <c:pt idx="2155">
                  <c:v>2166</c:v>
                </c:pt>
                <c:pt idx="2156">
                  <c:v>2167</c:v>
                </c:pt>
                <c:pt idx="2157">
                  <c:v>2168</c:v>
                </c:pt>
                <c:pt idx="2158">
                  <c:v>2169</c:v>
                </c:pt>
                <c:pt idx="2159">
                  <c:v>2170</c:v>
                </c:pt>
                <c:pt idx="2160">
                  <c:v>2171</c:v>
                </c:pt>
                <c:pt idx="2161">
                  <c:v>2172</c:v>
                </c:pt>
                <c:pt idx="2162">
                  <c:v>2173</c:v>
                </c:pt>
                <c:pt idx="2163">
                  <c:v>2174</c:v>
                </c:pt>
                <c:pt idx="2164">
                  <c:v>2175</c:v>
                </c:pt>
                <c:pt idx="2165">
                  <c:v>2176</c:v>
                </c:pt>
                <c:pt idx="2166">
                  <c:v>2177</c:v>
                </c:pt>
                <c:pt idx="2167">
                  <c:v>2178</c:v>
                </c:pt>
                <c:pt idx="2168">
                  <c:v>2179</c:v>
                </c:pt>
                <c:pt idx="2169">
                  <c:v>2180</c:v>
                </c:pt>
                <c:pt idx="2170">
                  <c:v>2181</c:v>
                </c:pt>
                <c:pt idx="2171">
                  <c:v>2182</c:v>
                </c:pt>
                <c:pt idx="2172">
                  <c:v>2183</c:v>
                </c:pt>
                <c:pt idx="2173">
                  <c:v>2184</c:v>
                </c:pt>
                <c:pt idx="2174">
                  <c:v>2185</c:v>
                </c:pt>
                <c:pt idx="2175">
                  <c:v>2186</c:v>
                </c:pt>
                <c:pt idx="2176">
                  <c:v>2187</c:v>
                </c:pt>
                <c:pt idx="2177">
                  <c:v>2188</c:v>
                </c:pt>
                <c:pt idx="2178">
                  <c:v>2189</c:v>
                </c:pt>
                <c:pt idx="2179">
                  <c:v>2190</c:v>
                </c:pt>
                <c:pt idx="2180">
                  <c:v>2191</c:v>
                </c:pt>
                <c:pt idx="2181">
                  <c:v>2192</c:v>
                </c:pt>
                <c:pt idx="2182">
                  <c:v>2193</c:v>
                </c:pt>
                <c:pt idx="2183">
                  <c:v>2194</c:v>
                </c:pt>
                <c:pt idx="2184">
                  <c:v>2195</c:v>
                </c:pt>
                <c:pt idx="2185">
                  <c:v>2196</c:v>
                </c:pt>
                <c:pt idx="2186">
                  <c:v>2197</c:v>
                </c:pt>
                <c:pt idx="2187">
                  <c:v>2198</c:v>
                </c:pt>
                <c:pt idx="2188">
                  <c:v>2199</c:v>
                </c:pt>
                <c:pt idx="2189">
                  <c:v>2200</c:v>
                </c:pt>
                <c:pt idx="2190">
                  <c:v>2201</c:v>
                </c:pt>
                <c:pt idx="2191">
                  <c:v>2202</c:v>
                </c:pt>
                <c:pt idx="2192">
                  <c:v>2203</c:v>
                </c:pt>
                <c:pt idx="2193">
                  <c:v>2204</c:v>
                </c:pt>
                <c:pt idx="2194">
                  <c:v>2205</c:v>
                </c:pt>
                <c:pt idx="2195">
                  <c:v>2206</c:v>
                </c:pt>
                <c:pt idx="2196">
                  <c:v>2207</c:v>
                </c:pt>
                <c:pt idx="2197">
                  <c:v>2208</c:v>
                </c:pt>
                <c:pt idx="2198">
                  <c:v>2209</c:v>
                </c:pt>
                <c:pt idx="2199">
                  <c:v>2210</c:v>
                </c:pt>
                <c:pt idx="2200">
                  <c:v>2211</c:v>
                </c:pt>
                <c:pt idx="2201">
                  <c:v>2212</c:v>
                </c:pt>
                <c:pt idx="2202">
                  <c:v>2213</c:v>
                </c:pt>
                <c:pt idx="2203">
                  <c:v>2214</c:v>
                </c:pt>
                <c:pt idx="2204">
                  <c:v>2215</c:v>
                </c:pt>
                <c:pt idx="2205">
                  <c:v>2216</c:v>
                </c:pt>
                <c:pt idx="2206">
                  <c:v>2217</c:v>
                </c:pt>
                <c:pt idx="2207">
                  <c:v>2218</c:v>
                </c:pt>
                <c:pt idx="2208">
                  <c:v>2219</c:v>
                </c:pt>
                <c:pt idx="2209">
                  <c:v>2220</c:v>
                </c:pt>
                <c:pt idx="2210">
                  <c:v>2221</c:v>
                </c:pt>
                <c:pt idx="2211">
                  <c:v>2222</c:v>
                </c:pt>
                <c:pt idx="2212">
                  <c:v>2223</c:v>
                </c:pt>
                <c:pt idx="2213">
                  <c:v>2224</c:v>
                </c:pt>
                <c:pt idx="2214">
                  <c:v>2225</c:v>
                </c:pt>
                <c:pt idx="2215">
                  <c:v>2226</c:v>
                </c:pt>
                <c:pt idx="2216">
                  <c:v>2227</c:v>
                </c:pt>
                <c:pt idx="2217">
                  <c:v>2228</c:v>
                </c:pt>
                <c:pt idx="2218">
                  <c:v>2229</c:v>
                </c:pt>
                <c:pt idx="2219">
                  <c:v>2230</c:v>
                </c:pt>
                <c:pt idx="2220">
                  <c:v>2231</c:v>
                </c:pt>
                <c:pt idx="2221">
                  <c:v>2232</c:v>
                </c:pt>
                <c:pt idx="2222">
                  <c:v>2233</c:v>
                </c:pt>
                <c:pt idx="2223">
                  <c:v>2234</c:v>
                </c:pt>
                <c:pt idx="2224">
                  <c:v>2235</c:v>
                </c:pt>
                <c:pt idx="2225">
                  <c:v>2236</c:v>
                </c:pt>
                <c:pt idx="2226">
                  <c:v>2237</c:v>
                </c:pt>
                <c:pt idx="2227">
                  <c:v>2238</c:v>
                </c:pt>
                <c:pt idx="2228">
                  <c:v>2239</c:v>
                </c:pt>
                <c:pt idx="2229">
                  <c:v>2240</c:v>
                </c:pt>
                <c:pt idx="2230">
                  <c:v>2241</c:v>
                </c:pt>
                <c:pt idx="2231">
                  <c:v>2242</c:v>
                </c:pt>
                <c:pt idx="2232">
                  <c:v>2243</c:v>
                </c:pt>
                <c:pt idx="2233">
                  <c:v>2244</c:v>
                </c:pt>
                <c:pt idx="2234">
                  <c:v>2245</c:v>
                </c:pt>
                <c:pt idx="2235">
                  <c:v>2246</c:v>
                </c:pt>
                <c:pt idx="2236">
                  <c:v>2247</c:v>
                </c:pt>
                <c:pt idx="2237">
                  <c:v>2248</c:v>
                </c:pt>
                <c:pt idx="2238">
                  <c:v>2249</c:v>
                </c:pt>
                <c:pt idx="2239">
                  <c:v>2250</c:v>
                </c:pt>
                <c:pt idx="2240">
                  <c:v>2251</c:v>
                </c:pt>
                <c:pt idx="2241">
                  <c:v>2252</c:v>
                </c:pt>
                <c:pt idx="2242">
                  <c:v>2253</c:v>
                </c:pt>
                <c:pt idx="2243">
                  <c:v>2254</c:v>
                </c:pt>
                <c:pt idx="2244">
                  <c:v>2255</c:v>
                </c:pt>
                <c:pt idx="2245">
                  <c:v>2256</c:v>
                </c:pt>
                <c:pt idx="2246">
                  <c:v>2257</c:v>
                </c:pt>
                <c:pt idx="2247">
                  <c:v>2258</c:v>
                </c:pt>
                <c:pt idx="2248">
                  <c:v>2259</c:v>
                </c:pt>
                <c:pt idx="2249">
                  <c:v>2260</c:v>
                </c:pt>
                <c:pt idx="2250">
                  <c:v>2261</c:v>
                </c:pt>
                <c:pt idx="2251">
                  <c:v>2262</c:v>
                </c:pt>
                <c:pt idx="2252">
                  <c:v>2263</c:v>
                </c:pt>
                <c:pt idx="2253">
                  <c:v>2264</c:v>
                </c:pt>
                <c:pt idx="2254">
                  <c:v>2265</c:v>
                </c:pt>
                <c:pt idx="2255">
                  <c:v>2266</c:v>
                </c:pt>
                <c:pt idx="2256">
                  <c:v>2267</c:v>
                </c:pt>
                <c:pt idx="2257">
                  <c:v>2268</c:v>
                </c:pt>
                <c:pt idx="2258">
                  <c:v>2269</c:v>
                </c:pt>
                <c:pt idx="2259">
                  <c:v>2270</c:v>
                </c:pt>
                <c:pt idx="2260">
                  <c:v>2271</c:v>
                </c:pt>
                <c:pt idx="2261">
                  <c:v>2272</c:v>
                </c:pt>
                <c:pt idx="2262">
                  <c:v>2273</c:v>
                </c:pt>
                <c:pt idx="2263">
                  <c:v>2274</c:v>
                </c:pt>
                <c:pt idx="2264">
                  <c:v>2275</c:v>
                </c:pt>
                <c:pt idx="2265">
                  <c:v>2276</c:v>
                </c:pt>
                <c:pt idx="2266">
                  <c:v>2277</c:v>
                </c:pt>
                <c:pt idx="2267">
                  <c:v>2278</c:v>
                </c:pt>
                <c:pt idx="2268">
                  <c:v>2279</c:v>
                </c:pt>
                <c:pt idx="2269">
                  <c:v>2280</c:v>
                </c:pt>
                <c:pt idx="2270">
                  <c:v>2281</c:v>
                </c:pt>
                <c:pt idx="2271">
                  <c:v>2282</c:v>
                </c:pt>
                <c:pt idx="2272">
                  <c:v>2283</c:v>
                </c:pt>
                <c:pt idx="2273">
                  <c:v>2284</c:v>
                </c:pt>
                <c:pt idx="2274">
                  <c:v>2285</c:v>
                </c:pt>
                <c:pt idx="2275">
                  <c:v>2286</c:v>
                </c:pt>
                <c:pt idx="2276">
                  <c:v>2287</c:v>
                </c:pt>
                <c:pt idx="2277">
                  <c:v>2288</c:v>
                </c:pt>
                <c:pt idx="2278">
                  <c:v>2289</c:v>
                </c:pt>
                <c:pt idx="2279">
                  <c:v>2290</c:v>
                </c:pt>
                <c:pt idx="2280">
                  <c:v>2291</c:v>
                </c:pt>
                <c:pt idx="2281">
                  <c:v>2292</c:v>
                </c:pt>
                <c:pt idx="2282">
                  <c:v>2293</c:v>
                </c:pt>
                <c:pt idx="2283">
                  <c:v>2294</c:v>
                </c:pt>
                <c:pt idx="2284">
                  <c:v>2295</c:v>
                </c:pt>
                <c:pt idx="2285">
                  <c:v>2296</c:v>
                </c:pt>
                <c:pt idx="2286">
                  <c:v>2297</c:v>
                </c:pt>
                <c:pt idx="2287">
                  <c:v>2298</c:v>
                </c:pt>
                <c:pt idx="2288">
                  <c:v>2299</c:v>
                </c:pt>
                <c:pt idx="2289">
                  <c:v>2300</c:v>
                </c:pt>
                <c:pt idx="2290">
                  <c:v>2301</c:v>
                </c:pt>
                <c:pt idx="2291">
                  <c:v>2302</c:v>
                </c:pt>
                <c:pt idx="2292">
                  <c:v>2303</c:v>
                </c:pt>
                <c:pt idx="2293">
                  <c:v>2304</c:v>
                </c:pt>
                <c:pt idx="2294">
                  <c:v>2305</c:v>
                </c:pt>
                <c:pt idx="2295">
                  <c:v>2306</c:v>
                </c:pt>
                <c:pt idx="2296">
                  <c:v>2307</c:v>
                </c:pt>
                <c:pt idx="2297">
                  <c:v>2308</c:v>
                </c:pt>
                <c:pt idx="2298">
                  <c:v>2309</c:v>
                </c:pt>
                <c:pt idx="2299">
                  <c:v>2310</c:v>
                </c:pt>
                <c:pt idx="2300">
                  <c:v>2311</c:v>
                </c:pt>
                <c:pt idx="2301">
                  <c:v>2312</c:v>
                </c:pt>
                <c:pt idx="2302">
                  <c:v>2313</c:v>
                </c:pt>
                <c:pt idx="2303">
                  <c:v>2314</c:v>
                </c:pt>
                <c:pt idx="2304">
                  <c:v>2315</c:v>
                </c:pt>
                <c:pt idx="2305">
                  <c:v>2316</c:v>
                </c:pt>
                <c:pt idx="2306">
                  <c:v>2317</c:v>
                </c:pt>
                <c:pt idx="2307">
                  <c:v>2318</c:v>
                </c:pt>
                <c:pt idx="2308">
                  <c:v>2319</c:v>
                </c:pt>
                <c:pt idx="2309">
                  <c:v>2320</c:v>
                </c:pt>
                <c:pt idx="2310">
                  <c:v>2321</c:v>
                </c:pt>
                <c:pt idx="2311">
                  <c:v>2322</c:v>
                </c:pt>
                <c:pt idx="2312">
                  <c:v>2323</c:v>
                </c:pt>
                <c:pt idx="2313">
                  <c:v>2324</c:v>
                </c:pt>
                <c:pt idx="2314">
                  <c:v>2325</c:v>
                </c:pt>
                <c:pt idx="2315">
                  <c:v>2326</c:v>
                </c:pt>
                <c:pt idx="2316">
                  <c:v>2327</c:v>
                </c:pt>
                <c:pt idx="2317">
                  <c:v>2328</c:v>
                </c:pt>
                <c:pt idx="2318">
                  <c:v>2329</c:v>
                </c:pt>
                <c:pt idx="2319">
                  <c:v>2330</c:v>
                </c:pt>
                <c:pt idx="2320">
                  <c:v>2331</c:v>
                </c:pt>
                <c:pt idx="2321">
                  <c:v>2332</c:v>
                </c:pt>
                <c:pt idx="2322">
                  <c:v>2333</c:v>
                </c:pt>
                <c:pt idx="2323">
                  <c:v>2334</c:v>
                </c:pt>
                <c:pt idx="2324">
                  <c:v>2335</c:v>
                </c:pt>
                <c:pt idx="2325">
                  <c:v>2336</c:v>
                </c:pt>
                <c:pt idx="2326">
                  <c:v>2337</c:v>
                </c:pt>
                <c:pt idx="2327">
                  <c:v>2338</c:v>
                </c:pt>
                <c:pt idx="2328">
                  <c:v>2339</c:v>
                </c:pt>
                <c:pt idx="2329">
                  <c:v>2340</c:v>
                </c:pt>
                <c:pt idx="2330">
                  <c:v>2341</c:v>
                </c:pt>
                <c:pt idx="2331">
                  <c:v>2342</c:v>
                </c:pt>
                <c:pt idx="2332">
                  <c:v>2343</c:v>
                </c:pt>
                <c:pt idx="2333">
                  <c:v>2344</c:v>
                </c:pt>
                <c:pt idx="2334">
                  <c:v>2345</c:v>
                </c:pt>
                <c:pt idx="2335">
                  <c:v>2346</c:v>
                </c:pt>
                <c:pt idx="2336">
                  <c:v>2347</c:v>
                </c:pt>
                <c:pt idx="2337">
                  <c:v>2348</c:v>
                </c:pt>
                <c:pt idx="2338">
                  <c:v>2349</c:v>
                </c:pt>
                <c:pt idx="2339">
                  <c:v>2350</c:v>
                </c:pt>
                <c:pt idx="2340">
                  <c:v>2351</c:v>
                </c:pt>
                <c:pt idx="2341">
                  <c:v>2352</c:v>
                </c:pt>
                <c:pt idx="2342">
                  <c:v>2353</c:v>
                </c:pt>
                <c:pt idx="2343">
                  <c:v>2354</c:v>
                </c:pt>
                <c:pt idx="2344">
                  <c:v>2355</c:v>
                </c:pt>
                <c:pt idx="2345">
                  <c:v>2356</c:v>
                </c:pt>
                <c:pt idx="2346">
                  <c:v>2357</c:v>
                </c:pt>
                <c:pt idx="2347">
                  <c:v>2358</c:v>
                </c:pt>
                <c:pt idx="2348">
                  <c:v>2359</c:v>
                </c:pt>
                <c:pt idx="2349">
                  <c:v>2360</c:v>
                </c:pt>
                <c:pt idx="2350">
                  <c:v>2361</c:v>
                </c:pt>
                <c:pt idx="2351">
                  <c:v>2362</c:v>
                </c:pt>
                <c:pt idx="2352">
                  <c:v>2363</c:v>
                </c:pt>
                <c:pt idx="2353">
                  <c:v>2364</c:v>
                </c:pt>
                <c:pt idx="2354">
                  <c:v>2365</c:v>
                </c:pt>
                <c:pt idx="2355">
                  <c:v>2366</c:v>
                </c:pt>
                <c:pt idx="2356">
                  <c:v>2367</c:v>
                </c:pt>
                <c:pt idx="2357">
                  <c:v>2368</c:v>
                </c:pt>
                <c:pt idx="2358">
                  <c:v>2369</c:v>
                </c:pt>
                <c:pt idx="2359">
                  <c:v>2370</c:v>
                </c:pt>
                <c:pt idx="2360">
                  <c:v>2371</c:v>
                </c:pt>
                <c:pt idx="2361">
                  <c:v>2372</c:v>
                </c:pt>
                <c:pt idx="2362">
                  <c:v>2373</c:v>
                </c:pt>
                <c:pt idx="2363">
                  <c:v>2374</c:v>
                </c:pt>
                <c:pt idx="2364">
                  <c:v>2375</c:v>
                </c:pt>
                <c:pt idx="2365">
                  <c:v>2376</c:v>
                </c:pt>
                <c:pt idx="2366">
                  <c:v>2377</c:v>
                </c:pt>
                <c:pt idx="2367">
                  <c:v>2378</c:v>
                </c:pt>
                <c:pt idx="2368">
                  <c:v>2379</c:v>
                </c:pt>
                <c:pt idx="2369">
                  <c:v>2380</c:v>
                </c:pt>
                <c:pt idx="2370">
                  <c:v>2381</c:v>
                </c:pt>
                <c:pt idx="2371">
                  <c:v>2382</c:v>
                </c:pt>
                <c:pt idx="2372">
                  <c:v>2383</c:v>
                </c:pt>
                <c:pt idx="2373">
                  <c:v>2384</c:v>
                </c:pt>
                <c:pt idx="2374">
                  <c:v>2385</c:v>
                </c:pt>
                <c:pt idx="2375">
                  <c:v>2386</c:v>
                </c:pt>
                <c:pt idx="2376">
                  <c:v>2387</c:v>
                </c:pt>
                <c:pt idx="2377">
                  <c:v>2388</c:v>
                </c:pt>
                <c:pt idx="2378">
                  <c:v>2389</c:v>
                </c:pt>
                <c:pt idx="2379">
                  <c:v>2390</c:v>
                </c:pt>
                <c:pt idx="2380">
                  <c:v>2391</c:v>
                </c:pt>
                <c:pt idx="2381">
                  <c:v>2392</c:v>
                </c:pt>
                <c:pt idx="2382">
                  <c:v>2393</c:v>
                </c:pt>
                <c:pt idx="2383">
                  <c:v>2394</c:v>
                </c:pt>
                <c:pt idx="2384">
                  <c:v>2395</c:v>
                </c:pt>
                <c:pt idx="2385">
                  <c:v>2396</c:v>
                </c:pt>
                <c:pt idx="2386">
                  <c:v>2397</c:v>
                </c:pt>
                <c:pt idx="2387">
                  <c:v>2398</c:v>
                </c:pt>
                <c:pt idx="2388">
                  <c:v>2399</c:v>
                </c:pt>
                <c:pt idx="2389">
                  <c:v>2400</c:v>
                </c:pt>
                <c:pt idx="2390">
                  <c:v>2401</c:v>
                </c:pt>
                <c:pt idx="2391">
                  <c:v>2402</c:v>
                </c:pt>
                <c:pt idx="2392">
                  <c:v>2403</c:v>
                </c:pt>
                <c:pt idx="2393">
                  <c:v>2404</c:v>
                </c:pt>
                <c:pt idx="2394">
                  <c:v>2405</c:v>
                </c:pt>
                <c:pt idx="2395">
                  <c:v>2406</c:v>
                </c:pt>
                <c:pt idx="2396">
                  <c:v>2407</c:v>
                </c:pt>
                <c:pt idx="2397">
                  <c:v>2408</c:v>
                </c:pt>
                <c:pt idx="2398">
                  <c:v>2409</c:v>
                </c:pt>
                <c:pt idx="2399">
                  <c:v>2410</c:v>
                </c:pt>
                <c:pt idx="2400">
                  <c:v>2411</c:v>
                </c:pt>
                <c:pt idx="2401">
                  <c:v>2412</c:v>
                </c:pt>
                <c:pt idx="2402">
                  <c:v>2413</c:v>
                </c:pt>
                <c:pt idx="2403">
                  <c:v>2414</c:v>
                </c:pt>
                <c:pt idx="2404">
                  <c:v>2415</c:v>
                </c:pt>
                <c:pt idx="2405">
                  <c:v>2416</c:v>
                </c:pt>
                <c:pt idx="2406">
                  <c:v>2417</c:v>
                </c:pt>
                <c:pt idx="2407">
                  <c:v>2418</c:v>
                </c:pt>
                <c:pt idx="2408">
                  <c:v>2419</c:v>
                </c:pt>
                <c:pt idx="2409">
                  <c:v>2420</c:v>
                </c:pt>
                <c:pt idx="2410">
                  <c:v>2421</c:v>
                </c:pt>
                <c:pt idx="2411">
                  <c:v>2422</c:v>
                </c:pt>
                <c:pt idx="2412">
                  <c:v>2423</c:v>
                </c:pt>
                <c:pt idx="2413">
                  <c:v>2424</c:v>
                </c:pt>
                <c:pt idx="2414">
                  <c:v>2425</c:v>
                </c:pt>
                <c:pt idx="2415">
                  <c:v>2426</c:v>
                </c:pt>
                <c:pt idx="2416">
                  <c:v>2427</c:v>
                </c:pt>
                <c:pt idx="2417">
                  <c:v>2428</c:v>
                </c:pt>
                <c:pt idx="2418">
                  <c:v>2429</c:v>
                </c:pt>
                <c:pt idx="2419">
                  <c:v>2430</c:v>
                </c:pt>
                <c:pt idx="2420">
                  <c:v>2431</c:v>
                </c:pt>
                <c:pt idx="2421">
                  <c:v>2432</c:v>
                </c:pt>
                <c:pt idx="2422">
                  <c:v>2433</c:v>
                </c:pt>
                <c:pt idx="2423">
                  <c:v>2434</c:v>
                </c:pt>
                <c:pt idx="2424">
                  <c:v>2435</c:v>
                </c:pt>
                <c:pt idx="2425">
                  <c:v>2436</c:v>
                </c:pt>
                <c:pt idx="2426">
                  <c:v>2437</c:v>
                </c:pt>
                <c:pt idx="2427">
                  <c:v>2438</c:v>
                </c:pt>
                <c:pt idx="2428">
                  <c:v>2439</c:v>
                </c:pt>
                <c:pt idx="2429">
                  <c:v>2440</c:v>
                </c:pt>
                <c:pt idx="2430">
                  <c:v>2441</c:v>
                </c:pt>
                <c:pt idx="2431">
                  <c:v>2442</c:v>
                </c:pt>
                <c:pt idx="2432">
                  <c:v>2443</c:v>
                </c:pt>
                <c:pt idx="2433">
                  <c:v>2444</c:v>
                </c:pt>
                <c:pt idx="2434">
                  <c:v>2445</c:v>
                </c:pt>
                <c:pt idx="2435">
                  <c:v>2446</c:v>
                </c:pt>
                <c:pt idx="2436">
                  <c:v>2447</c:v>
                </c:pt>
                <c:pt idx="2437">
                  <c:v>2448</c:v>
                </c:pt>
                <c:pt idx="2438">
                  <c:v>2449</c:v>
                </c:pt>
                <c:pt idx="2439">
                  <c:v>2450</c:v>
                </c:pt>
                <c:pt idx="2440">
                  <c:v>2451</c:v>
                </c:pt>
                <c:pt idx="2441">
                  <c:v>2452</c:v>
                </c:pt>
                <c:pt idx="2442">
                  <c:v>2453</c:v>
                </c:pt>
                <c:pt idx="2443">
                  <c:v>2454</c:v>
                </c:pt>
                <c:pt idx="2444">
                  <c:v>2455</c:v>
                </c:pt>
                <c:pt idx="2445">
                  <c:v>2456</c:v>
                </c:pt>
                <c:pt idx="2446">
                  <c:v>2457</c:v>
                </c:pt>
                <c:pt idx="2447">
                  <c:v>2458</c:v>
                </c:pt>
                <c:pt idx="2448">
                  <c:v>2459</c:v>
                </c:pt>
                <c:pt idx="2449">
                  <c:v>2460</c:v>
                </c:pt>
                <c:pt idx="2450">
                  <c:v>2461</c:v>
                </c:pt>
                <c:pt idx="2451">
                  <c:v>2462</c:v>
                </c:pt>
                <c:pt idx="2452">
                  <c:v>2463</c:v>
                </c:pt>
                <c:pt idx="2453">
                  <c:v>2464</c:v>
                </c:pt>
                <c:pt idx="2454">
                  <c:v>2465</c:v>
                </c:pt>
                <c:pt idx="2455">
                  <c:v>2466</c:v>
                </c:pt>
                <c:pt idx="2456">
                  <c:v>2467</c:v>
                </c:pt>
                <c:pt idx="2457">
                  <c:v>2468</c:v>
                </c:pt>
                <c:pt idx="2458">
                  <c:v>2469</c:v>
                </c:pt>
                <c:pt idx="2459">
                  <c:v>2470</c:v>
                </c:pt>
                <c:pt idx="2460">
                  <c:v>2471</c:v>
                </c:pt>
                <c:pt idx="2461">
                  <c:v>2472</c:v>
                </c:pt>
                <c:pt idx="2462">
                  <c:v>2473</c:v>
                </c:pt>
                <c:pt idx="2463">
                  <c:v>2474</c:v>
                </c:pt>
                <c:pt idx="2464">
                  <c:v>2475</c:v>
                </c:pt>
                <c:pt idx="2465">
                  <c:v>2476</c:v>
                </c:pt>
                <c:pt idx="2466">
                  <c:v>2477</c:v>
                </c:pt>
                <c:pt idx="2467">
                  <c:v>2478</c:v>
                </c:pt>
                <c:pt idx="2468">
                  <c:v>2479</c:v>
                </c:pt>
                <c:pt idx="2469">
                  <c:v>2480</c:v>
                </c:pt>
                <c:pt idx="2470">
                  <c:v>2481</c:v>
                </c:pt>
                <c:pt idx="2471">
                  <c:v>2482</c:v>
                </c:pt>
                <c:pt idx="2472">
                  <c:v>2483</c:v>
                </c:pt>
                <c:pt idx="2473">
                  <c:v>2484</c:v>
                </c:pt>
                <c:pt idx="2474">
                  <c:v>2485</c:v>
                </c:pt>
                <c:pt idx="2475">
                  <c:v>2486</c:v>
                </c:pt>
                <c:pt idx="2476">
                  <c:v>2487</c:v>
                </c:pt>
                <c:pt idx="2477">
                  <c:v>2488</c:v>
                </c:pt>
                <c:pt idx="2478">
                  <c:v>2489</c:v>
                </c:pt>
                <c:pt idx="2479">
                  <c:v>2490</c:v>
                </c:pt>
                <c:pt idx="2480">
                  <c:v>2491</c:v>
                </c:pt>
                <c:pt idx="2481">
                  <c:v>2492</c:v>
                </c:pt>
                <c:pt idx="2482">
                  <c:v>2493</c:v>
                </c:pt>
                <c:pt idx="2483">
                  <c:v>2494</c:v>
                </c:pt>
                <c:pt idx="2484">
                  <c:v>2495</c:v>
                </c:pt>
                <c:pt idx="2485">
                  <c:v>2496</c:v>
                </c:pt>
                <c:pt idx="2486">
                  <c:v>2497</c:v>
                </c:pt>
                <c:pt idx="2487">
                  <c:v>2498</c:v>
                </c:pt>
                <c:pt idx="2488">
                  <c:v>2499</c:v>
                </c:pt>
                <c:pt idx="2489">
                  <c:v>2500</c:v>
                </c:pt>
                <c:pt idx="2490">
                  <c:v>2501</c:v>
                </c:pt>
                <c:pt idx="2491">
                  <c:v>2502</c:v>
                </c:pt>
                <c:pt idx="2492">
                  <c:v>2503</c:v>
                </c:pt>
                <c:pt idx="2493">
                  <c:v>2504</c:v>
                </c:pt>
                <c:pt idx="2494">
                  <c:v>2505</c:v>
                </c:pt>
                <c:pt idx="2495">
                  <c:v>2506</c:v>
                </c:pt>
                <c:pt idx="2496">
                  <c:v>2507</c:v>
                </c:pt>
                <c:pt idx="2497">
                  <c:v>2508</c:v>
                </c:pt>
                <c:pt idx="2498">
                  <c:v>2509</c:v>
                </c:pt>
                <c:pt idx="2499">
                  <c:v>2510</c:v>
                </c:pt>
                <c:pt idx="2500">
                  <c:v>2511</c:v>
                </c:pt>
                <c:pt idx="2501">
                  <c:v>2512</c:v>
                </c:pt>
                <c:pt idx="2502">
                  <c:v>2513</c:v>
                </c:pt>
                <c:pt idx="2503">
                  <c:v>2514</c:v>
                </c:pt>
                <c:pt idx="2504">
                  <c:v>2515</c:v>
                </c:pt>
                <c:pt idx="2505">
                  <c:v>2516</c:v>
                </c:pt>
                <c:pt idx="2506">
                  <c:v>2517</c:v>
                </c:pt>
                <c:pt idx="2507">
                  <c:v>2518</c:v>
                </c:pt>
                <c:pt idx="2508">
                  <c:v>2519</c:v>
                </c:pt>
                <c:pt idx="2509">
                  <c:v>2520</c:v>
                </c:pt>
                <c:pt idx="2510">
                  <c:v>2521</c:v>
                </c:pt>
                <c:pt idx="2511">
                  <c:v>2522</c:v>
                </c:pt>
                <c:pt idx="2512">
                  <c:v>2523</c:v>
                </c:pt>
                <c:pt idx="2513">
                  <c:v>2524</c:v>
                </c:pt>
                <c:pt idx="2514">
                  <c:v>2525</c:v>
                </c:pt>
                <c:pt idx="2515">
                  <c:v>2526</c:v>
                </c:pt>
                <c:pt idx="2516">
                  <c:v>2527</c:v>
                </c:pt>
                <c:pt idx="2517">
                  <c:v>2528</c:v>
                </c:pt>
                <c:pt idx="2518">
                  <c:v>2529</c:v>
                </c:pt>
                <c:pt idx="2519">
                  <c:v>2530</c:v>
                </c:pt>
                <c:pt idx="2520">
                  <c:v>2531</c:v>
                </c:pt>
                <c:pt idx="2521">
                  <c:v>2532</c:v>
                </c:pt>
                <c:pt idx="2522">
                  <c:v>2533</c:v>
                </c:pt>
                <c:pt idx="2523">
                  <c:v>2534</c:v>
                </c:pt>
                <c:pt idx="2524">
                  <c:v>2535</c:v>
                </c:pt>
                <c:pt idx="2525">
                  <c:v>2536</c:v>
                </c:pt>
                <c:pt idx="2526">
                  <c:v>2537</c:v>
                </c:pt>
                <c:pt idx="2527">
                  <c:v>2538</c:v>
                </c:pt>
                <c:pt idx="2528">
                  <c:v>2539</c:v>
                </c:pt>
                <c:pt idx="2529">
                  <c:v>2540</c:v>
                </c:pt>
                <c:pt idx="2530">
                  <c:v>2541</c:v>
                </c:pt>
                <c:pt idx="2531">
                  <c:v>2542</c:v>
                </c:pt>
                <c:pt idx="2532">
                  <c:v>2543</c:v>
                </c:pt>
                <c:pt idx="2533">
                  <c:v>2544</c:v>
                </c:pt>
                <c:pt idx="2534">
                  <c:v>2545</c:v>
                </c:pt>
                <c:pt idx="2535">
                  <c:v>2546</c:v>
                </c:pt>
                <c:pt idx="2536">
                  <c:v>2547</c:v>
                </c:pt>
                <c:pt idx="2537">
                  <c:v>2548</c:v>
                </c:pt>
                <c:pt idx="2538">
                  <c:v>2549</c:v>
                </c:pt>
                <c:pt idx="2539">
                  <c:v>2550</c:v>
                </c:pt>
                <c:pt idx="2540">
                  <c:v>2551</c:v>
                </c:pt>
                <c:pt idx="2541">
                  <c:v>2552</c:v>
                </c:pt>
                <c:pt idx="2542">
                  <c:v>2553</c:v>
                </c:pt>
                <c:pt idx="2543">
                  <c:v>2554</c:v>
                </c:pt>
                <c:pt idx="2544">
                  <c:v>2555</c:v>
                </c:pt>
                <c:pt idx="2545">
                  <c:v>2556</c:v>
                </c:pt>
                <c:pt idx="2546">
                  <c:v>2557</c:v>
                </c:pt>
                <c:pt idx="2547">
                  <c:v>2558</c:v>
                </c:pt>
                <c:pt idx="2548">
                  <c:v>2559</c:v>
                </c:pt>
                <c:pt idx="2549">
                  <c:v>2560</c:v>
                </c:pt>
                <c:pt idx="2550">
                  <c:v>2561</c:v>
                </c:pt>
                <c:pt idx="2551">
                  <c:v>2562</c:v>
                </c:pt>
                <c:pt idx="2552">
                  <c:v>2563</c:v>
                </c:pt>
                <c:pt idx="2553">
                  <c:v>2564</c:v>
                </c:pt>
                <c:pt idx="2554">
                  <c:v>2565</c:v>
                </c:pt>
                <c:pt idx="2555">
                  <c:v>2566</c:v>
                </c:pt>
                <c:pt idx="2556">
                  <c:v>2567</c:v>
                </c:pt>
                <c:pt idx="2557">
                  <c:v>2568</c:v>
                </c:pt>
                <c:pt idx="2558">
                  <c:v>2569</c:v>
                </c:pt>
                <c:pt idx="2559">
                  <c:v>2570</c:v>
                </c:pt>
                <c:pt idx="2560">
                  <c:v>2571</c:v>
                </c:pt>
                <c:pt idx="2561">
                  <c:v>2572</c:v>
                </c:pt>
                <c:pt idx="2562">
                  <c:v>2573</c:v>
                </c:pt>
                <c:pt idx="2563">
                  <c:v>2574</c:v>
                </c:pt>
                <c:pt idx="2564">
                  <c:v>2575</c:v>
                </c:pt>
                <c:pt idx="2565">
                  <c:v>2576</c:v>
                </c:pt>
                <c:pt idx="2566">
                  <c:v>2577</c:v>
                </c:pt>
                <c:pt idx="2567">
                  <c:v>2578</c:v>
                </c:pt>
                <c:pt idx="2568">
                  <c:v>2579</c:v>
                </c:pt>
                <c:pt idx="2569">
                  <c:v>2580</c:v>
                </c:pt>
                <c:pt idx="2570">
                  <c:v>2581</c:v>
                </c:pt>
                <c:pt idx="2571">
                  <c:v>2582</c:v>
                </c:pt>
                <c:pt idx="2572">
                  <c:v>2583</c:v>
                </c:pt>
                <c:pt idx="2573">
                  <c:v>2584</c:v>
                </c:pt>
                <c:pt idx="2574">
                  <c:v>2585</c:v>
                </c:pt>
                <c:pt idx="2575">
                  <c:v>2586</c:v>
                </c:pt>
                <c:pt idx="2576">
                  <c:v>2587</c:v>
                </c:pt>
                <c:pt idx="2577">
                  <c:v>2588</c:v>
                </c:pt>
                <c:pt idx="2578">
                  <c:v>2589</c:v>
                </c:pt>
                <c:pt idx="2579">
                  <c:v>2590</c:v>
                </c:pt>
                <c:pt idx="2580">
                  <c:v>2591</c:v>
                </c:pt>
                <c:pt idx="2581">
                  <c:v>2592</c:v>
                </c:pt>
                <c:pt idx="2582">
                  <c:v>2593</c:v>
                </c:pt>
                <c:pt idx="2583">
                  <c:v>2594</c:v>
                </c:pt>
                <c:pt idx="2584">
                  <c:v>2595</c:v>
                </c:pt>
                <c:pt idx="2585">
                  <c:v>2596</c:v>
                </c:pt>
                <c:pt idx="2586">
                  <c:v>2597</c:v>
                </c:pt>
                <c:pt idx="2587">
                  <c:v>2598</c:v>
                </c:pt>
                <c:pt idx="2588">
                  <c:v>2599</c:v>
                </c:pt>
                <c:pt idx="2589">
                  <c:v>2600</c:v>
                </c:pt>
                <c:pt idx="2590">
                  <c:v>2601</c:v>
                </c:pt>
                <c:pt idx="2591">
                  <c:v>2602</c:v>
                </c:pt>
                <c:pt idx="2592">
                  <c:v>2603</c:v>
                </c:pt>
                <c:pt idx="2593">
                  <c:v>2604</c:v>
                </c:pt>
                <c:pt idx="2594">
                  <c:v>2605</c:v>
                </c:pt>
                <c:pt idx="2595">
                  <c:v>2606</c:v>
                </c:pt>
                <c:pt idx="2596">
                  <c:v>2607</c:v>
                </c:pt>
                <c:pt idx="2597">
                  <c:v>2608</c:v>
                </c:pt>
                <c:pt idx="2598">
                  <c:v>2609</c:v>
                </c:pt>
                <c:pt idx="2599">
                  <c:v>2610</c:v>
                </c:pt>
                <c:pt idx="2600">
                  <c:v>2611</c:v>
                </c:pt>
                <c:pt idx="2601">
                  <c:v>2612</c:v>
                </c:pt>
                <c:pt idx="2602">
                  <c:v>2613</c:v>
                </c:pt>
                <c:pt idx="2603">
                  <c:v>2614</c:v>
                </c:pt>
                <c:pt idx="2604">
                  <c:v>2615</c:v>
                </c:pt>
                <c:pt idx="2605">
                  <c:v>2616</c:v>
                </c:pt>
                <c:pt idx="2606">
                  <c:v>2617</c:v>
                </c:pt>
                <c:pt idx="2607">
                  <c:v>2618</c:v>
                </c:pt>
                <c:pt idx="2608">
                  <c:v>2619</c:v>
                </c:pt>
                <c:pt idx="2609">
                  <c:v>2620</c:v>
                </c:pt>
                <c:pt idx="2610">
                  <c:v>2621</c:v>
                </c:pt>
                <c:pt idx="2611">
                  <c:v>2622</c:v>
                </c:pt>
                <c:pt idx="2612">
                  <c:v>2623</c:v>
                </c:pt>
                <c:pt idx="2613">
                  <c:v>2624</c:v>
                </c:pt>
                <c:pt idx="2614">
                  <c:v>2625</c:v>
                </c:pt>
                <c:pt idx="2615">
                  <c:v>2626</c:v>
                </c:pt>
                <c:pt idx="2616">
                  <c:v>2627</c:v>
                </c:pt>
                <c:pt idx="2617">
                  <c:v>2628</c:v>
                </c:pt>
                <c:pt idx="2618">
                  <c:v>2629</c:v>
                </c:pt>
                <c:pt idx="2619">
                  <c:v>2630</c:v>
                </c:pt>
                <c:pt idx="2620">
                  <c:v>2631</c:v>
                </c:pt>
                <c:pt idx="2621">
                  <c:v>2632</c:v>
                </c:pt>
                <c:pt idx="2622">
                  <c:v>2633</c:v>
                </c:pt>
                <c:pt idx="2623">
                  <c:v>2634</c:v>
                </c:pt>
                <c:pt idx="2624">
                  <c:v>2635</c:v>
                </c:pt>
                <c:pt idx="2625">
                  <c:v>2636</c:v>
                </c:pt>
                <c:pt idx="2626">
                  <c:v>2637</c:v>
                </c:pt>
                <c:pt idx="2627">
                  <c:v>2638</c:v>
                </c:pt>
                <c:pt idx="2628">
                  <c:v>2639</c:v>
                </c:pt>
                <c:pt idx="2629">
                  <c:v>2640</c:v>
                </c:pt>
                <c:pt idx="2630">
                  <c:v>2641</c:v>
                </c:pt>
                <c:pt idx="2631">
                  <c:v>2642</c:v>
                </c:pt>
                <c:pt idx="2632">
                  <c:v>2643</c:v>
                </c:pt>
                <c:pt idx="2633">
                  <c:v>2644</c:v>
                </c:pt>
                <c:pt idx="2634">
                  <c:v>2645</c:v>
                </c:pt>
                <c:pt idx="2635">
                  <c:v>2646</c:v>
                </c:pt>
                <c:pt idx="2636">
                  <c:v>2647</c:v>
                </c:pt>
                <c:pt idx="2637">
                  <c:v>2648</c:v>
                </c:pt>
                <c:pt idx="2638">
                  <c:v>2649</c:v>
                </c:pt>
                <c:pt idx="2639">
                  <c:v>2650</c:v>
                </c:pt>
                <c:pt idx="2640">
                  <c:v>2651</c:v>
                </c:pt>
                <c:pt idx="2641">
                  <c:v>2652</c:v>
                </c:pt>
                <c:pt idx="2642">
                  <c:v>2653</c:v>
                </c:pt>
                <c:pt idx="2643">
                  <c:v>2654</c:v>
                </c:pt>
                <c:pt idx="2644">
                  <c:v>2655</c:v>
                </c:pt>
                <c:pt idx="2645">
                  <c:v>2656</c:v>
                </c:pt>
                <c:pt idx="2646">
                  <c:v>2657</c:v>
                </c:pt>
                <c:pt idx="2647">
                  <c:v>2658</c:v>
                </c:pt>
                <c:pt idx="2648">
                  <c:v>2659</c:v>
                </c:pt>
                <c:pt idx="2649">
                  <c:v>2660</c:v>
                </c:pt>
                <c:pt idx="2650">
                  <c:v>2661</c:v>
                </c:pt>
                <c:pt idx="2651">
                  <c:v>2662</c:v>
                </c:pt>
                <c:pt idx="2652">
                  <c:v>2663</c:v>
                </c:pt>
                <c:pt idx="2653">
                  <c:v>2664</c:v>
                </c:pt>
                <c:pt idx="2654">
                  <c:v>2665</c:v>
                </c:pt>
                <c:pt idx="2655">
                  <c:v>2666</c:v>
                </c:pt>
                <c:pt idx="2656">
                  <c:v>2667</c:v>
                </c:pt>
                <c:pt idx="2657">
                  <c:v>2668</c:v>
                </c:pt>
                <c:pt idx="2658">
                  <c:v>2669</c:v>
                </c:pt>
                <c:pt idx="2659">
                  <c:v>2670</c:v>
                </c:pt>
                <c:pt idx="2660">
                  <c:v>2671</c:v>
                </c:pt>
                <c:pt idx="2661">
                  <c:v>2672</c:v>
                </c:pt>
                <c:pt idx="2662">
                  <c:v>2673</c:v>
                </c:pt>
                <c:pt idx="2663">
                  <c:v>2674</c:v>
                </c:pt>
                <c:pt idx="2664">
                  <c:v>2675</c:v>
                </c:pt>
                <c:pt idx="2665">
                  <c:v>2676</c:v>
                </c:pt>
                <c:pt idx="2666">
                  <c:v>2677</c:v>
                </c:pt>
                <c:pt idx="2667">
                  <c:v>2678</c:v>
                </c:pt>
                <c:pt idx="2668">
                  <c:v>2679</c:v>
                </c:pt>
                <c:pt idx="2669">
                  <c:v>2680</c:v>
                </c:pt>
                <c:pt idx="2670">
                  <c:v>2681</c:v>
                </c:pt>
                <c:pt idx="2671">
                  <c:v>2682</c:v>
                </c:pt>
                <c:pt idx="2672">
                  <c:v>2683</c:v>
                </c:pt>
                <c:pt idx="2673">
                  <c:v>2684</c:v>
                </c:pt>
                <c:pt idx="2674">
                  <c:v>2685</c:v>
                </c:pt>
                <c:pt idx="2675">
                  <c:v>2686</c:v>
                </c:pt>
                <c:pt idx="2676">
                  <c:v>2687</c:v>
                </c:pt>
                <c:pt idx="2677">
                  <c:v>2688</c:v>
                </c:pt>
                <c:pt idx="2678">
                  <c:v>2689</c:v>
                </c:pt>
                <c:pt idx="2679">
                  <c:v>2690</c:v>
                </c:pt>
                <c:pt idx="2680">
                  <c:v>2691</c:v>
                </c:pt>
                <c:pt idx="2681">
                  <c:v>2692</c:v>
                </c:pt>
                <c:pt idx="2682">
                  <c:v>2693</c:v>
                </c:pt>
                <c:pt idx="2683">
                  <c:v>2694</c:v>
                </c:pt>
                <c:pt idx="2684">
                  <c:v>2695</c:v>
                </c:pt>
                <c:pt idx="2685">
                  <c:v>2696</c:v>
                </c:pt>
                <c:pt idx="2686">
                  <c:v>2697</c:v>
                </c:pt>
                <c:pt idx="2687">
                  <c:v>2698</c:v>
                </c:pt>
                <c:pt idx="2688">
                  <c:v>2699</c:v>
                </c:pt>
                <c:pt idx="2689">
                  <c:v>2700</c:v>
                </c:pt>
                <c:pt idx="2690">
                  <c:v>2701</c:v>
                </c:pt>
                <c:pt idx="2691">
                  <c:v>2702</c:v>
                </c:pt>
                <c:pt idx="2692">
                  <c:v>2703</c:v>
                </c:pt>
                <c:pt idx="2693">
                  <c:v>2704</c:v>
                </c:pt>
                <c:pt idx="2694">
                  <c:v>2705</c:v>
                </c:pt>
                <c:pt idx="2695">
                  <c:v>2706</c:v>
                </c:pt>
                <c:pt idx="2696">
                  <c:v>2707</c:v>
                </c:pt>
                <c:pt idx="2697">
                  <c:v>2708</c:v>
                </c:pt>
                <c:pt idx="2698">
                  <c:v>2709</c:v>
                </c:pt>
                <c:pt idx="2699">
                  <c:v>2710</c:v>
                </c:pt>
                <c:pt idx="2700">
                  <c:v>2711</c:v>
                </c:pt>
                <c:pt idx="2701">
                  <c:v>2712</c:v>
                </c:pt>
                <c:pt idx="2702">
                  <c:v>2713</c:v>
                </c:pt>
                <c:pt idx="2703">
                  <c:v>2714</c:v>
                </c:pt>
                <c:pt idx="2704">
                  <c:v>2715</c:v>
                </c:pt>
                <c:pt idx="2705">
                  <c:v>2716</c:v>
                </c:pt>
                <c:pt idx="2706">
                  <c:v>2717</c:v>
                </c:pt>
                <c:pt idx="2707">
                  <c:v>2718</c:v>
                </c:pt>
                <c:pt idx="2708">
                  <c:v>2719</c:v>
                </c:pt>
                <c:pt idx="2709">
                  <c:v>2720</c:v>
                </c:pt>
                <c:pt idx="2710">
                  <c:v>2721</c:v>
                </c:pt>
                <c:pt idx="2711">
                  <c:v>2722</c:v>
                </c:pt>
                <c:pt idx="2712">
                  <c:v>2723</c:v>
                </c:pt>
                <c:pt idx="2713">
                  <c:v>2724</c:v>
                </c:pt>
                <c:pt idx="2714">
                  <c:v>2725</c:v>
                </c:pt>
                <c:pt idx="2715">
                  <c:v>2726</c:v>
                </c:pt>
                <c:pt idx="2716">
                  <c:v>2727</c:v>
                </c:pt>
                <c:pt idx="2717">
                  <c:v>2728</c:v>
                </c:pt>
                <c:pt idx="2718">
                  <c:v>2729</c:v>
                </c:pt>
                <c:pt idx="2719">
                  <c:v>2730</c:v>
                </c:pt>
                <c:pt idx="2720">
                  <c:v>2731</c:v>
                </c:pt>
                <c:pt idx="2721">
                  <c:v>2732</c:v>
                </c:pt>
                <c:pt idx="2722">
                  <c:v>2733</c:v>
                </c:pt>
                <c:pt idx="2723">
                  <c:v>2734</c:v>
                </c:pt>
                <c:pt idx="2724">
                  <c:v>2735</c:v>
                </c:pt>
                <c:pt idx="2725">
                  <c:v>2736</c:v>
                </c:pt>
                <c:pt idx="2726">
                  <c:v>2737</c:v>
                </c:pt>
                <c:pt idx="2727">
                  <c:v>2738</c:v>
                </c:pt>
                <c:pt idx="2728">
                  <c:v>2739</c:v>
                </c:pt>
                <c:pt idx="2729">
                  <c:v>2740</c:v>
                </c:pt>
                <c:pt idx="2730">
                  <c:v>2741</c:v>
                </c:pt>
                <c:pt idx="2731">
                  <c:v>2742</c:v>
                </c:pt>
                <c:pt idx="2732">
                  <c:v>2743</c:v>
                </c:pt>
                <c:pt idx="2733">
                  <c:v>2744</c:v>
                </c:pt>
                <c:pt idx="2734">
                  <c:v>2745</c:v>
                </c:pt>
                <c:pt idx="2735">
                  <c:v>2746</c:v>
                </c:pt>
                <c:pt idx="2736">
                  <c:v>2747</c:v>
                </c:pt>
                <c:pt idx="2737">
                  <c:v>2748</c:v>
                </c:pt>
                <c:pt idx="2738">
                  <c:v>2749</c:v>
                </c:pt>
                <c:pt idx="2739">
                  <c:v>2750</c:v>
                </c:pt>
                <c:pt idx="2740">
                  <c:v>2751</c:v>
                </c:pt>
                <c:pt idx="2741">
                  <c:v>2752</c:v>
                </c:pt>
                <c:pt idx="2742">
                  <c:v>2753</c:v>
                </c:pt>
                <c:pt idx="2743">
                  <c:v>2754</c:v>
                </c:pt>
                <c:pt idx="2744">
                  <c:v>2755</c:v>
                </c:pt>
                <c:pt idx="2745">
                  <c:v>2756</c:v>
                </c:pt>
                <c:pt idx="2746">
                  <c:v>2757</c:v>
                </c:pt>
                <c:pt idx="2747">
                  <c:v>2758</c:v>
                </c:pt>
                <c:pt idx="2748">
                  <c:v>2759</c:v>
                </c:pt>
                <c:pt idx="2749">
                  <c:v>2760</c:v>
                </c:pt>
                <c:pt idx="2750">
                  <c:v>2761</c:v>
                </c:pt>
                <c:pt idx="2751">
                  <c:v>2762</c:v>
                </c:pt>
                <c:pt idx="2752">
                  <c:v>2763</c:v>
                </c:pt>
                <c:pt idx="2753">
                  <c:v>2764</c:v>
                </c:pt>
                <c:pt idx="2754">
                  <c:v>2765</c:v>
                </c:pt>
                <c:pt idx="2755">
                  <c:v>2766</c:v>
                </c:pt>
                <c:pt idx="2756">
                  <c:v>2767</c:v>
                </c:pt>
                <c:pt idx="2757">
                  <c:v>2768</c:v>
                </c:pt>
                <c:pt idx="2758">
                  <c:v>2769</c:v>
                </c:pt>
                <c:pt idx="2759">
                  <c:v>2770</c:v>
                </c:pt>
                <c:pt idx="2760">
                  <c:v>2771</c:v>
                </c:pt>
                <c:pt idx="2761">
                  <c:v>2772</c:v>
                </c:pt>
                <c:pt idx="2762">
                  <c:v>2773</c:v>
                </c:pt>
                <c:pt idx="2763">
                  <c:v>2774</c:v>
                </c:pt>
                <c:pt idx="2764">
                  <c:v>2775</c:v>
                </c:pt>
                <c:pt idx="2765">
                  <c:v>2776</c:v>
                </c:pt>
                <c:pt idx="2766">
                  <c:v>2777</c:v>
                </c:pt>
                <c:pt idx="2767">
                  <c:v>2778</c:v>
                </c:pt>
                <c:pt idx="2768">
                  <c:v>2779</c:v>
                </c:pt>
                <c:pt idx="2769">
                  <c:v>2780</c:v>
                </c:pt>
                <c:pt idx="2770">
                  <c:v>2781</c:v>
                </c:pt>
                <c:pt idx="2771">
                  <c:v>2782</c:v>
                </c:pt>
                <c:pt idx="2772">
                  <c:v>2783</c:v>
                </c:pt>
                <c:pt idx="2773">
                  <c:v>2784</c:v>
                </c:pt>
                <c:pt idx="2774">
                  <c:v>2785</c:v>
                </c:pt>
                <c:pt idx="2775">
                  <c:v>2786</c:v>
                </c:pt>
                <c:pt idx="2776">
                  <c:v>2787</c:v>
                </c:pt>
                <c:pt idx="2777">
                  <c:v>2788</c:v>
                </c:pt>
                <c:pt idx="2778">
                  <c:v>2789</c:v>
                </c:pt>
                <c:pt idx="2779">
                  <c:v>2790</c:v>
                </c:pt>
                <c:pt idx="2780">
                  <c:v>2791</c:v>
                </c:pt>
                <c:pt idx="2781">
                  <c:v>2792</c:v>
                </c:pt>
                <c:pt idx="2782">
                  <c:v>2793</c:v>
                </c:pt>
                <c:pt idx="2783">
                  <c:v>2794</c:v>
                </c:pt>
                <c:pt idx="2784">
                  <c:v>2795</c:v>
                </c:pt>
                <c:pt idx="2785">
                  <c:v>2796</c:v>
                </c:pt>
                <c:pt idx="2786">
                  <c:v>2797</c:v>
                </c:pt>
                <c:pt idx="2787">
                  <c:v>2798</c:v>
                </c:pt>
                <c:pt idx="2788">
                  <c:v>2799</c:v>
                </c:pt>
                <c:pt idx="2789">
                  <c:v>2800</c:v>
                </c:pt>
                <c:pt idx="2790">
                  <c:v>2801</c:v>
                </c:pt>
                <c:pt idx="2791">
                  <c:v>2802</c:v>
                </c:pt>
                <c:pt idx="2792">
                  <c:v>2803</c:v>
                </c:pt>
                <c:pt idx="2793">
                  <c:v>2804</c:v>
                </c:pt>
                <c:pt idx="2794">
                  <c:v>2805</c:v>
                </c:pt>
                <c:pt idx="2795">
                  <c:v>2806</c:v>
                </c:pt>
                <c:pt idx="2796">
                  <c:v>2807</c:v>
                </c:pt>
                <c:pt idx="2797">
                  <c:v>2808</c:v>
                </c:pt>
                <c:pt idx="2798">
                  <c:v>2809</c:v>
                </c:pt>
                <c:pt idx="2799">
                  <c:v>2810</c:v>
                </c:pt>
                <c:pt idx="2800">
                  <c:v>2811</c:v>
                </c:pt>
                <c:pt idx="2801">
                  <c:v>2812</c:v>
                </c:pt>
                <c:pt idx="2802">
                  <c:v>2813</c:v>
                </c:pt>
                <c:pt idx="2803">
                  <c:v>2814</c:v>
                </c:pt>
                <c:pt idx="2804">
                  <c:v>2815</c:v>
                </c:pt>
                <c:pt idx="2805">
                  <c:v>2816</c:v>
                </c:pt>
                <c:pt idx="2806">
                  <c:v>2817</c:v>
                </c:pt>
                <c:pt idx="2807">
                  <c:v>2818</c:v>
                </c:pt>
                <c:pt idx="2808">
                  <c:v>2819</c:v>
                </c:pt>
                <c:pt idx="2809">
                  <c:v>2820</c:v>
                </c:pt>
                <c:pt idx="2810">
                  <c:v>2821</c:v>
                </c:pt>
                <c:pt idx="2811">
                  <c:v>2822</c:v>
                </c:pt>
                <c:pt idx="2812">
                  <c:v>2823</c:v>
                </c:pt>
                <c:pt idx="2813">
                  <c:v>2824</c:v>
                </c:pt>
                <c:pt idx="2814">
                  <c:v>2825</c:v>
                </c:pt>
                <c:pt idx="2815">
                  <c:v>2826</c:v>
                </c:pt>
                <c:pt idx="2816">
                  <c:v>2827</c:v>
                </c:pt>
                <c:pt idx="2817">
                  <c:v>2828</c:v>
                </c:pt>
                <c:pt idx="2818">
                  <c:v>2829</c:v>
                </c:pt>
                <c:pt idx="2819">
                  <c:v>2830</c:v>
                </c:pt>
                <c:pt idx="2820">
                  <c:v>2831</c:v>
                </c:pt>
                <c:pt idx="2821">
                  <c:v>2832</c:v>
                </c:pt>
                <c:pt idx="2822">
                  <c:v>2833</c:v>
                </c:pt>
                <c:pt idx="2823">
                  <c:v>2834</c:v>
                </c:pt>
                <c:pt idx="2824">
                  <c:v>2835</c:v>
                </c:pt>
                <c:pt idx="2825">
                  <c:v>2836</c:v>
                </c:pt>
                <c:pt idx="2826">
                  <c:v>2837</c:v>
                </c:pt>
                <c:pt idx="2827">
                  <c:v>2838</c:v>
                </c:pt>
                <c:pt idx="2828">
                  <c:v>2839</c:v>
                </c:pt>
                <c:pt idx="2829">
                  <c:v>2840</c:v>
                </c:pt>
                <c:pt idx="2830">
                  <c:v>2841</c:v>
                </c:pt>
                <c:pt idx="2831">
                  <c:v>2842</c:v>
                </c:pt>
                <c:pt idx="2832">
                  <c:v>2843</c:v>
                </c:pt>
                <c:pt idx="2833">
                  <c:v>2844</c:v>
                </c:pt>
                <c:pt idx="2834">
                  <c:v>2845</c:v>
                </c:pt>
                <c:pt idx="2835">
                  <c:v>2846</c:v>
                </c:pt>
                <c:pt idx="2836">
                  <c:v>2847</c:v>
                </c:pt>
                <c:pt idx="2837">
                  <c:v>2848</c:v>
                </c:pt>
                <c:pt idx="2838">
                  <c:v>2849</c:v>
                </c:pt>
                <c:pt idx="2839">
                  <c:v>2850</c:v>
                </c:pt>
                <c:pt idx="2840">
                  <c:v>2851</c:v>
                </c:pt>
                <c:pt idx="2841">
                  <c:v>2852</c:v>
                </c:pt>
                <c:pt idx="2842">
                  <c:v>2853</c:v>
                </c:pt>
                <c:pt idx="2843">
                  <c:v>2854</c:v>
                </c:pt>
                <c:pt idx="2844">
                  <c:v>2855</c:v>
                </c:pt>
                <c:pt idx="2845">
                  <c:v>2856</c:v>
                </c:pt>
                <c:pt idx="2846">
                  <c:v>2857</c:v>
                </c:pt>
                <c:pt idx="2847">
                  <c:v>2858</c:v>
                </c:pt>
                <c:pt idx="2848">
                  <c:v>2859</c:v>
                </c:pt>
                <c:pt idx="2849">
                  <c:v>2860</c:v>
                </c:pt>
                <c:pt idx="2850">
                  <c:v>2861</c:v>
                </c:pt>
                <c:pt idx="2851">
                  <c:v>2862</c:v>
                </c:pt>
                <c:pt idx="2852">
                  <c:v>2863</c:v>
                </c:pt>
                <c:pt idx="2853">
                  <c:v>2864</c:v>
                </c:pt>
                <c:pt idx="2854">
                  <c:v>2865</c:v>
                </c:pt>
                <c:pt idx="2855">
                  <c:v>2866</c:v>
                </c:pt>
                <c:pt idx="2856">
                  <c:v>2867</c:v>
                </c:pt>
                <c:pt idx="2857">
                  <c:v>2868</c:v>
                </c:pt>
                <c:pt idx="2858">
                  <c:v>2869</c:v>
                </c:pt>
                <c:pt idx="2859">
                  <c:v>2870</c:v>
                </c:pt>
                <c:pt idx="2860">
                  <c:v>2871</c:v>
                </c:pt>
                <c:pt idx="2861">
                  <c:v>2872</c:v>
                </c:pt>
                <c:pt idx="2862">
                  <c:v>2873</c:v>
                </c:pt>
                <c:pt idx="2863">
                  <c:v>2874</c:v>
                </c:pt>
                <c:pt idx="2864">
                  <c:v>2875</c:v>
                </c:pt>
                <c:pt idx="2865">
                  <c:v>2876</c:v>
                </c:pt>
                <c:pt idx="2866">
                  <c:v>2877</c:v>
                </c:pt>
                <c:pt idx="2867">
                  <c:v>2878</c:v>
                </c:pt>
                <c:pt idx="2868">
                  <c:v>2879</c:v>
                </c:pt>
                <c:pt idx="2869">
                  <c:v>2880</c:v>
                </c:pt>
                <c:pt idx="2870">
                  <c:v>2881</c:v>
                </c:pt>
                <c:pt idx="2871">
                  <c:v>2882</c:v>
                </c:pt>
                <c:pt idx="2872">
                  <c:v>2883</c:v>
                </c:pt>
                <c:pt idx="2873">
                  <c:v>2884</c:v>
                </c:pt>
                <c:pt idx="2874">
                  <c:v>2885</c:v>
                </c:pt>
                <c:pt idx="2875">
                  <c:v>2886</c:v>
                </c:pt>
                <c:pt idx="2876">
                  <c:v>2887</c:v>
                </c:pt>
                <c:pt idx="2877">
                  <c:v>2888</c:v>
                </c:pt>
                <c:pt idx="2878">
                  <c:v>2889</c:v>
                </c:pt>
                <c:pt idx="2879">
                  <c:v>2890</c:v>
                </c:pt>
                <c:pt idx="2880">
                  <c:v>2891</c:v>
                </c:pt>
                <c:pt idx="2881">
                  <c:v>2892</c:v>
                </c:pt>
                <c:pt idx="2882">
                  <c:v>2893</c:v>
                </c:pt>
                <c:pt idx="2883">
                  <c:v>2894</c:v>
                </c:pt>
                <c:pt idx="2884">
                  <c:v>2895</c:v>
                </c:pt>
                <c:pt idx="2885">
                  <c:v>2896</c:v>
                </c:pt>
                <c:pt idx="2886">
                  <c:v>2897</c:v>
                </c:pt>
                <c:pt idx="2887">
                  <c:v>2898</c:v>
                </c:pt>
                <c:pt idx="2888">
                  <c:v>2899</c:v>
                </c:pt>
                <c:pt idx="2889">
                  <c:v>2900</c:v>
                </c:pt>
                <c:pt idx="2890">
                  <c:v>2901</c:v>
                </c:pt>
                <c:pt idx="2891">
                  <c:v>2902</c:v>
                </c:pt>
                <c:pt idx="2892">
                  <c:v>2903</c:v>
                </c:pt>
                <c:pt idx="2893">
                  <c:v>2904</c:v>
                </c:pt>
                <c:pt idx="2894">
                  <c:v>2905</c:v>
                </c:pt>
                <c:pt idx="2895">
                  <c:v>2906</c:v>
                </c:pt>
                <c:pt idx="2896">
                  <c:v>2907</c:v>
                </c:pt>
                <c:pt idx="2897">
                  <c:v>2908</c:v>
                </c:pt>
                <c:pt idx="2898">
                  <c:v>2909</c:v>
                </c:pt>
                <c:pt idx="2899">
                  <c:v>2910</c:v>
                </c:pt>
                <c:pt idx="2900">
                  <c:v>2911</c:v>
                </c:pt>
                <c:pt idx="2901">
                  <c:v>2912</c:v>
                </c:pt>
                <c:pt idx="2902">
                  <c:v>2913</c:v>
                </c:pt>
                <c:pt idx="2903">
                  <c:v>2914</c:v>
                </c:pt>
                <c:pt idx="2904">
                  <c:v>2915</c:v>
                </c:pt>
                <c:pt idx="2905">
                  <c:v>2916</c:v>
                </c:pt>
                <c:pt idx="2906">
                  <c:v>2917</c:v>
                </c:pt>
                <c:pt idx="2907">
                  <c:v>2918</c:v>
                </c:pt>
                <c:pt idx="2908">
                  <c:v>2919</c:v>
                </c:pt>
                <c:pt idx="2909">
                  <c:v>2920</c:v>
                </c:pt>
                <c:pt idx="2910">
                  <c:v>2921</c:v>
                </c:pt>
                <c:pt idx="2911">
                  <c:v>2922</c:v>
                </c:pt>
                <c:pt idx="2912">
                  <c:v>2923</c:v>
                </c:pt>
                <c:pt idx="2913">
                  <c:v>2924</c:v>
                </c:pt>
                <c:pt idx="2914">
                  <c:v>2925</c:v>
                </c:pt>
                <c:pt idx="2915">
                  <c:v>2926</c:v>
                </c:pt>
                <c:pt idx="2916">
                  <c:v>2927</c:v>
                </c:pt>
                <c:pt idx="2917">
                  <c:v>2928</c:v>
                </c:pt>
                <c:pt idx="2918">
                  <c:v>2929</c:v>
                </c:pt>
                <c:pt idx="2919">
                  <c:v>2930</c:v>
                </c:pt>
                <c:pt idx="2920">
                  <c:v>2931</c:v>
                </c:pt>
                <c:pt idx="2921">
                  <c:v>2932</c:v>
                </c:pt>
                <c:pt idx="2922">
                  <c:v>2933</c:v>
                </c:pt>
                <c:pt idx="2923">
                  <c:v>2934</c:v>
                </c:pt>
                <c:pt idx="2924">
                  <c:v>2935</c:v>
                </c:pt>
                <c:pt idx="2925">
                  <c:v>2936</c:v>
                </c:pt>
                <c:pt idx="2926">
                  <c:v>2937</c:v>
                </c:pt>
                <c:pt idx="2927">
                  <c:v>2938</c:v>
                </c:pt>
                <c:pt idx="2928">
                  <c:v>2939</c:v>
                </c:pt>
                <c:pt idx="2929">
                  <c:v>2940</c:v>
                </c:pt>
                <c:pt idx="2930">
                  <c:v>2941</c:v>
                </c:pt>
                <c:pt idx="2931">
                  <c:v>2942</c:v>
                </c:pt>
                <c:pt idx="2932">
                  <c:v>2943</c:v>
                </c:pt>
                <c:pt idx="2933">
                  <c:v>2944</c:v>
                </c:pt>
                <c:pt idx="2934">
                  <c:v>2945</c:v>
                </c:pt>
                <c:pt idx="2935">
                  <c:v>2946</c:v>
                </c:pt>
                <c:pt idx="2936">
                  <c:v>2947</c:v>
                </c:pt>
                <c:pt idx="2937">
                  <c:v>2948</c:v>
                </c:pt>
                <c:pt idx="2938">
                  <c:v>2949</c:v>
                </c:pt>
                <c:pt idx="2939">
                  <c:v>2950</c:v>
                </c:pt>
                <c:pt idx="2940">
                  <c:v>2951</c:v>
                </c:pt>
                <c:pt idx="2941">
                  <c:v>2952</c:v>
                </c:pt>
                <c:pt idx="2942">
                  <c:v>2953</c:v>
                </c:pt>
                <c:pt idx="2943">
                  <c:v>2954</c:v>
                </c:pt>
                <c:pt idx="2944">
                  <c:v>2955</c:v>
                </c:pt>
                <c:pt idx="2945">
                  <c:v>2956</c:v>
                </c:pt>
                <c:pt idx="2946">
                  <c:v>2957</c:v>
                </c:pt>
                <c:pt idx="2947">
                  <c:v>2958</c:v>
                </c:pt>
                <c:pt idx="2948">
                  <c:v>2959</c:v>
                </c:pt>
                <c:pt idx="2949">
                  <c:v>2960</c:v>
                </c:pt>
                <c:pt idx="2950">
                  <c:v>2961</c:v>
                </c:pt>
                <c:pt idx="2951">
                  <c:v>2962</c:v>
                </c:pt>
                <c:pt idx="2952">
                  <c:v>2963</c:v>
                </c:pt>
                <c:pt idx="2953">
                  <c:v>2964</c:v>
                </c:pt>
                <c:pt idx="2954">
                  <c:v>2965</c:v>
                </c:pt>
                <c:pt idx="2955">
                  <c:v>2966</c:v>
                </c:pt>
                <c:pt idx="2956">
                  <c:v>2967</c:v>
                </c:pt>
                <c:pt idx="2957">
                  <c:v>2968</c:v>
                </c:pt>
                <c:pt idx="2958">
                  <c:v>2969</c:v>
                </c:pt>
                <c:pt idx="2959">
                  <c:v>2970</c:v>
                </c:pt>
                <c:pt idx="2960">
                  <c:v>2971</c:v>
                </c:pt>
                <c:pt idx="2961">
                  <c:v>2972</c:v>
                </c:pt>
                <c:pt idx="2962">
                  <c:v>2973</c:v>
                </c:pt>
                <c:pt idx="2963">
                  <c:v>2974</c:v>
                </c:pt>
                <c:pt idx="2964">
                  <c:v>2975</c:v>
                </c:pt>
                <c:pt idx="2965">
                  <c:v>2976</c:v>
                </c:pt>
                <c:pt idx="2966">
                  <c:v>2977</c:v>
                </c:pt>
                <c:pt idx="2967">
                  <c:v>2978</c:v>
                </c:pt>
                <c:pt idx="2968">
                  <c:v>2979</c:v>
                </c:pt>
                <c:pt idx="2969">
                  <c:v>2980</c:v>
                </c:pt>
                <c:pt idx="2970">
                  <c:v>2981</c:v>
                </c:pt>
                <c:pt idx="2971">
                  <c:v>2982</c:v>
                </c:pt>
                <c:pt idx="2972">
                  <c:v>2983</c:v>
                </c:pt>
                <c:pt idx="2973">
                  <c:v>2984</c:v>
                </c:pt>
                <c:pt idx="2974">
                  <c:v>2985</c:v>
                </c:pt>
                <c:pt idx="2975">
                  <c:v>2986</c:v>
                </c:pt>
                <c:pt idx="2976">
                  <c:v>2987</c:v>
                </c:pt>
                <c:pt idx="2977">
                  <c:v>2988</c:v>
                </c:pt>
                <c:pt idx="2978">
                  <c:v>2989</c:v>
                </c:pt>
                <c:pt idx="2979">
                  <c:v>2990</c:v>
                </c:pt>
                <c:pt idx="2980">
                  <c:v>2991</c:v>
                </c:pt>
                <c:pt idx="2981">
                  <c:v>2992</c:v>
                </c:pt>
                <c:pt idx="2982">
                  <c:v>2993</c:v>
                </c:pt>
                <c:pt idx="2983">
                  <c:v>2994</c:v>
                </c:pt>
                <c:pt idx="2984">
                  <c:v>2995</c:v>
                </c:pt>
                <c:pt idx="2985">
                  <c:v>2996</c:v>
                </c:pt>
                <c:pt idx="2986">
                  <c:v>2997</c:v>
                </c:pt>
                <c:pt idx="2987">
                  <c:v>2998</c:v>
                </c:pt>
                <c:pt idx="2988">
                  <c:v>2999</c:v>
                </c:pt>
                <c:pt idx="2989">
                  <c:v>3000</c:v>
                </c:pt>
                <c:pt idx="2990">
                  <c:v>3001</c:v>
                </c:pt>
                <c:pt idx="2991">
                  <c:v>3002</c:v>
                </c:pt>
                <c:pt idx="2992">
                  <c:v>3003</c:v>
                </c:pt>
                <c:pt idx="2993">
                  <c:v>3004</c:v>
                </c:pt>
                <c:pt idx="2994">
                  <c:v>3005</c:v>
                </c:pt>
                <c:pt idx="2995">
                  <c:v>3006</c:v>
                </c:pt>
                <c:pt idx="2996">
                  <c:v>3007</c:v>
                </c:pt>
                <c:pt idx="2997">
                  <c:v>3008</c:v>
                </c:pt>
                <c:pt idx="2998">
                  <c:v>3009</c:v>
                </c:pt>
                <c:pt idx="2999">
                  <c:v>3010</c:v>
                </c:pt>
                <c:pt idx="3000">
                  <c:v>3011</c:v>
                </c:pt>
                <c:pt idx="3001">
                  <c:v>3012</c:v>
                </c:pt>
                <c:pt idx="3002">
                  <c:v>3013</c:v>
                </c:pt>
                <c:pt idx="3003">
                  <c:v>3014</c:v>
                </c:pt>
                <c:pt idx="3004">
                  <c:v>3015</c:v>
                </c:pt>
                <c:pt idx="3005">
                  <c:v>3016</c:v>
                </c:pt>
                <c:pt idx="3006">
                  <c:v>3017</c:v>
                </c:pt>
                <c:pt idx="3007">
                  <c:v>3018</c:v>
                </c:pt>
                <c:pt idx="3008">
                  <c:v>3019</c:v>
                </c:pt>
                <c:pt idx="3009">
                  <c:v>3020</c:v>
                </c:pt>
                <c:pt idx="3010">
                  <c:v>3021</c:v>
                </c:pt>
                <c:pt idx="3011">
                  <c:v>3022</c:v>
                </c:pt>
                <c:pt idx="3012">
                  <c:v>3023</c:v>
                </c:pt>
                <c:pt idx="3013">
                  <c:v>3024</c:v>
                </c:pt>
                <c:pt idx="3014">
                  <c:v>3025</c:v>
                </c:pt>
                <c:pt idx="3015">
                  <c:v>3026</c:v>
                </c:pt>
                <c:pt idx="3016">
                  <c:v>3027</c:v>
                </c:pt>
                <c:pt idx="3017">
                  <c:v>3028</c:v>
                </c:pt>
                <c:pt idx="3018">
                  <c:v>3029</c:v>
                </c:pt>
                <c:pt idx="3019">
                  <c:v>3030</c:v>
                </c:pt>
                <c:pt idx="3020">
                  <c:v>3031</c:v>
                </c:pt>
                <c:pt idx="3021">
                  <c:v>3032</c:v>
                </c:pt>
                <c:pt idx="3022">
                  <c:v>3033</c:v>
                </c:pt>
                <c:pt idx="3023">
                  <c:v>3034</c:v>
                </c:pt>
                <c:pt idx="3024">
                  <c:v>3035</c:v>
                </c:pt>
                <c:pt idx="3025">
                  <c:v>3036</c:v>
                </c:pt>
                <c:pt idx="3026">
                  <c:v>3037</c:v>
                </c:pt>
                <c:pt idx="3027">
                  <c:v>3038</c:v>
                </c:pt>
                <c:pt idx="3028">
                  <c:v>3039</c:v>
                </c:pt>
                <c:pt idx="3029">
                  <c:v>3040</c:v>
                </c:pt>
                <c:pt idx="3030">
                  <c:v>3041</c:v>
                </c:pt>
                <c:pt idx="3031">
                  <c:v>3042</c:v>
                </c:pt>
                <c:pt idx="3032">
                  <c:v>3043</c:v>
                </c:pt>
                <c:pt idx="3033">
                  <c:v>3044</c:v>
                </c:pt>
                <c:pt idx="3034">
                  <c:v>3045</c:v>
                </c:pt>
                <c:pt idx="3035">
                  <c:v>3046</c:v>
                </c:pt>
                <c:pt idx="3036">
                  <c:v>3047</c:v>
                </c:pt>
                <c:pt idx="3037">
                  <c:v>3048</c:v>
                </c:pt>
                <c:pt idx="3038">
                  <c:v>3049</c:v>
                </c:pt>
                <c:pt idx="3039">
                  <c:v>3050</c:v>
                </c:pt>
                <c:pt idx="3040">
                  <c:v>3051</c:v>
                </c:pt>
                <c:pt idx="3041">
                  <c:v>3052</c:v>
                </c:pt>
                <c:pt idx="3042">
                  <c:v>3053</c:v>
                </c:pt>
                <c:pt idx="3043">
                  <c:v>3054</c:v>
                </c:pt>
                <c:pt idx="3044">
                  <c:v>3055</c:v>
                </c:pt>
                <c:pt idx="3045">
                  <c:v>3056</c:v>
                </c:pt>
                <c:pt idx="3046">
                  <c:v>3057</c:v>
                </c:pt>
                <c:pt idx="3047">
                  <c:v>3058</c:v>
                </c:pt>
                <c:pt idx="3048">
                  <c:v>3059</c:v>
                </c:pt>
                <c:pt idx="3049">
                  <c:v>3060</c:v>
                </c:pt>
                <c:pt idx="3050">
                  <c:v>3061</c:v>
                </c:pt>
                <c:pt idx="3051">
                  <c:v>3062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3068</c:v>
                </c:pt>
                <c:pt idx="3058">
                  <c:v>3069</c:v>
                </c:pt>
                <c:pt idx="3059">
                  <c:v>3070</c:v>
                </c:pt>
                <c:pt idx="3060">
                  <c:v>3071</c:v>
                </c:pt>
                <c:pt idx="3061">
                  <c:v>3072</c:v>
                </c:pt>
                <c:pt idx="3062">
                  <c:v>3073</c:v>
                </c:pt>
                <c:pt idx="3063">
                  <c:v>3074</c:v>
                </c:pt>
                <c:pt idx="3064">
                  <c:v>3075</c:v>
                </c:pt>
                <c:pt idx="3065">
                  <c:v>3076</c:v>
                </c:pt>
                <c:pt idx="3066">
                  <c:v>3077</c:v>
                </c:pt>
                <c:pt idx="3067">
                  <c:v>3078</c:v>
                </c:pt>
                <c:pt idx="3068">
                  <c:v>3079</c:v>
                </c:pt>
                <c:pt idx="3069">
                  <c:v>3080</c:v>
                </c:pt>
                <c:pt idx="3070">
                  <c:v>3081</c:v>
                </c:pt>
                <c:pt idx="3071">
                  <c:v>3082</c:v>
                </c:pt>
                <c:pt idx="3072">
                  <c:v>3083</c:v>
                </c:pt>
                <c:pt idx="3073">
                  <c:v>3084</c:v>
                </c:pt>
                <c:pt idx="3074">
                  <c:v>3085</c:v>
                </c:pt>
                <c:pt idx="3075">
                  <c:v>3086</c:v>
                </c:pt>
                <c:pt idx="3076">
                  <c:v>3087</c:v>
                </c:pt>
                <c:pt idx="3077">
                  <c:v>3088</c:v>
                </c:pt>
                <c:pt idx="3078">
                  <c:v>3089</c:v>
                </c:pt>
                <c:pt idx="3079">
                  <c:v>3090</c:v>
                </c:pt>
                <c:pt idx="3080">
                  <c:v>3091</c:v>
                </c:pt>
                <c:pt idx="3081">
                  <c:v>3092</c:v>
                </c:pt>
                <c:pt idx="3082">
                  <c:v>3093</c:v>
                </c:pt>
                <c:pt idx="3083">
                  <c:v>3094</c:v>
                </c:pt>
                <c:pt idx="3084">
                  <c:v>3095</c:v>
                </c:pt>
                <c:pt idx="3085">
                  <c:v>3096</c:v>
                </c:pt>
                <c:pt idx="3086">
                  <c:v>3097</c:v>
                </c:pt>
                <c:pt idx="3087">
                  <c:v>3098</c:v>
                </c:pt>
                <c:pt idx="3088">
                  <c:v>3099</c:v>
                </c:pt>
                <c:pt idx="3089">
                  <c:v>3100</c:v>
                </c:pt>
                <c:pt idx="3090">
                  <c:v>3101</c:v>
                </c:pt>
                <c:pt idx="3091">
                  <c:v>3102</c:v>
                </c:pt>
                <c:pt idx="3092">
                  <c:v>3103</c:v>
                </c:pt>
                <c:pt idx="3093">
                  <c:v>3104</c:v>
                </c:pt>
                <c:pt idx="3094">
                  <c:v>3105</c:v>
                </c:pt>
                <c:pt idx="3095">
                  <c:v>3106</c:v>
                </c:pt>
                <c:pt idx="3096">
                  <c:v>3107</c:v>
                </c:pt>
                <c:pt idx="3097">
                  <c:v>3108</c:v>
                </c:pt>
                <c:pt idx="3098">
                  <c:v>3109</c:v>
                </c:pt>
                <c:pt idx="3099">
                  <c:v>3110</c:v>
                </c:pt>
                <c:pt idx="3100">
                  <c:v>3111</c:v>
                </c:pt>
                <c:pt idx="3101">
                  <c:v>3112</c:v>
                </c:pt>
                <c:pt idx="3102">
                  <c:v>3113</c:v>
                </c:pt>
                <c:pt idx="3103">
                  <c:v>3114</c:v>
                </c:pt>
                <c:pt idx="3104">
                  <c:v>3115</c:v>
                </c:pt>
                <c:pt idx="3105">
                  <c:v>3116</c:v>
                </c:pt>
                <c:pt idx="3106">
                  <c:v>3117</c:v>
                </c:pt>
                <c:pt idx="3107">
                  <c:v>3118</c:v>
                </c:pt>
                <c:pt idx="3108">
                  <c:v>3119</c:v>
                </c:pt>
                <c:pt idx="3109">
                  <c:v>3120</c:v>
                </c:pt>
                <c:pt idx="3110">
                  <c:v>3121</c:v>
                </c:pt>
                <c:pt idx="3111">
                  <c:v>3122</c:v>
                </c:pt>
                <c:pt idx="3112">
                  <c:v>3123</c:v>
                </c:pt>
                <c:pt idx="3113">
                  <c:v>3124</c:v>
                </c:pt>
                <c:pt idx="3114">
                  <c:v>3125</c:v>
                </c:pt>
                <c:pt idx="3115">
                  <c:v>3126</c:v>
                </c:pt>
                <c:pt idx="3116">
                  <c:v>3127</c:v>
                </c:pt>
                <c:pt idx="3117">
                  <c:v>3128</c:v>
                </c:pt>
                <c:pt idx="3118">
                  <c:v>3129</c:v>
                </c:pt>
                <c:pt idx="3119">
                  <c:v>3130</c:v>
                </c:pt>
                <c:pt idx="3120">
                  <c:v>3131</c:v>
                </c:pt>
                <c:pt idx="3121">
                  <c:v>3132</c:v>
                </c:pt>
                <c:pt idx="3122">
                  <c:v>3133</c:v>
                </c:pt>
                <c:pt idx="3123">
                  <c:v>3134</c:v>
                </c:pt>
                <c:pt idx="3124">
                  <c:v>3135</c:v>
                </c:pt>
                <c:pt idx="3125">
                  <c:v>3136</c:v>
                </c:pt>
                <c:pt idx="3126">
                  <c:v>3137</c:v>
                </c:pt>
                <c:pt idx="3127">
                  <c:v>3138</c:v>
                </c:pt>
                <c:pt idx="3128">
                  <c:v>3139</c:v>
                </c:pt>
                <c:pt idx="3129">
                  <c:v>3140</c:v>
                </c:pt>
                <c:pt idx="3130">
                  <c:v>3141</c:v>
                </c:pt>
                <c:pt idx="3131">
                  <c:v>3142</c:v>
                </c:pt>
                <c:pt idx="3132">
                  <c:v>3143</c:v>
                </c:pt>
                <c:pt idx="3133">
                  <c:v>3144</c:v>
                </c:pt>
                <c:pt idx="3134">
                  <c:v>3145</c:v>
                </c:pt>
                <c:pt idx="3135">
                  <c:v>3146</c:v>
                </c:pt>
                <c:pt idx="3136">
                  <c:v>3147</c:v>
                </c:pt>
                <c:pt idx="3137">
                  <c:v>3148</c:v>
                </c:pt>
                <c:pt idx="3138">
                  <c:v>3149</c:v>
                </c:pt>
                <c:pt idx="3139">
                  <c:v>3150</c:v>
                </c:pt>
                <c:pt idx="3140">
                  <c:v>3151</c:v>
                </c:pt>
                <c:pt idx="3141">
                  <c:v>3152</c:v>
                </c:pt>
                <c:pt idx="3142">
                  <c:v>3153</c:v>
                </c:pt>
                <c:pt idx="3143">
                  <c:v>3154</c:v>
                </c:pt>
                <c:pt idx="3144">
                  <c:v>3155</c:v>
                </c:pt>
                <c:pt idx="3145">
                  <c:v>3156</c:v>
                </c:pt>
                <c:pt idx="3146">
                  <c:v>3157</c:v>
                </c:pt>
                <c:pt idx="3147">
                  <c:v>3158</c:v>
                </c:pt>
                <c:pt idx="3148">
                  <c:v>3159</c:v>
                </c:pt>
                <c:pt idx="3149">
                  <c:v>3160</c:v>
                </c:pt>
                <c:pt idx="3150">
                  <c:v>3161</c:v>
                </c:pt>
                <c:pt idx="3151">
                  <c:v>3162</c:v>
                </c:pt>
                <c:pt idx="3152">
                  <c:v>3163</c:v>
                </c:pt>
                <c:pt idx="3153">
                  <c:v>3164</c:v>
                </c:pt>
                <c:pt idx="3154">
                  <c:v>3165</c:v>
                </c:pt>
                <c:pt idx="3155">
                  <c:v>3166</c:v>
                </c:pt>
                <c:pt idx="3156">
                  <c:v>3167</c:v>
                </c:pt>
                <c:pt idx="3157">
                  <c:v>3168</c:v>
                </c:pt>
                <c:pt idx="3158">
                  <c:v>3169</c:v>
                </c:pt>
                <c:pt idx="3159">
                  <c:v>3170</c:v>
                </c:pt>
                <c:pt idx="3160">
                  <c:v>3171</c:v>
                </c:pt>
                <c:pt idx="3161">
                  <c:v>3172</c:v>
                </c:pt>
                <c:pt idx="3162">
                  <c:v>3173</c:v>
                </c:pt>
                <c:pt idx="3163">
                  <c:v>3174</c:v>
                </c:pt>
                <c:pt idx="3164">
                  <c:v>3175</c:v>
                </c:pt>
                <c:pt idx="3165">
                  <c:v>3176</c:v>
                </c:pt>
                <c:pt idx="3166">
                  <c:v>3177</c:v>
                </c:pt>
                <c:pt idx="3167">
                  <c:v>3178</c:v>
                </c:pt>
                <c:pt idx="3168">
                  <c:v>3179</c:v>
                </c:pt>
                <c:pt idx="3169">
                  <c:v>3180</c:v>
                </c:pt>
                <c:pt idx="3170">
                  <c:v>3181</c:v>
                </c:pt>
                <c:pt idx="3171">
                  <c:v>3182</c:v>
                </c:pt>
                <c:pt idx="3172">
                  <c:v>3183</c:v>
                </c:pt>
                <c:pt idx="3173">
                  <c:v>3184</c:v>
                </c:pt>
                <c:pt idx="3174">
                  <c:v>3185</c:v>
                </c:pt>
                <c:pt idx="3175">
                  <c:v>3186</c:v>
                </c:pt>
                <c:pt idx="3176">
                  <c:v>3187</c:v>
                </c:pt>
                <c:pt idx="3177">
                  <c:v>3188</c:v>
                </c:pt>
                <c:pt idx="3178">
                  <c:v>3189</c:v>
                </c:pt>
                <c:pt idx="3179">
                  <c:v>3190</c:v>
                </c:pt>
                <c:pt idx="3180">
                  <c:v>3191</c:v>
                </c:pt>
                <c:pt idx="3181">
                  <c:v>3192</c:v>
                </c:pt>
                <c:pt idx="3182">
                  <c:v>3193</c:v>
                </c:pt>
                <c:pt idx="3183">
                  <c:v>3194</c:v>
                </c:pt>
                <c:pt idx="3184">
                  <c:v>3195</c:v>
                </c:pt>
                <c:pt idx="3185">
                  <c:v>3196</c:v>
                </c:pt>
                <c:pt idx="3186">
                  <c:v>3197</c:v>
                </c:pt>
                <c:pt idx="3187">
                  <c:v>3198</c:v>
                </c:pt>
                <c:pt idx="3188">
                  <c:v>3199</c:v>
                </c:pt>
                <c:pt idx="3189">
                  <c:v>3200</c:v>
                </c:pt>
                <c:pt idx="3190">
                  <c:v>3201</c:v>
                </c:pt>
                <c:pt idx="3191">
                  <c:v>3202</c:v>
                </c:pt>
                <c:pt idx="3192">
                  <c:v>3203</c:v>
                </c:pt>
                <c:pt idx="3193">
                  <c:v>3204</c:v>
                </c:pt>
                <c:pt idx="3194">
                  <c:v>3205</c:v>
                </c:pt>
                <c:pt idx="3195">
                  <c:v>3206</c:v>
                </c:pt>
                <c:pt idx="3196">
                  <c:v>3207</c:v>
                </c:pt>
                <c:pt idx="3197">
                  <c:v>3208</c:v>
                </c:pt>
                <c:pt idx="3198">
                  <c:v>3209</c:v>
                </c:pt>
                <c:pt idx="3199">
                  <c:v>3210</c:v>
                </c:pt>
                <c:pt idx="3200">
                  <c:v>3211</c:v>
                </c:pt>
                <c:pt idx="3201">
                  <c:v>3212</c:v>
                </c:pt>
                <c:pt idx="3202">
                  <c:v>3213</c:v>
                </c:pt>
                <c:pt idx="3203">
                  <c:v>3214</c:v>
                </c:pt>
                <c:pt idx="3204">
                  <c:v>3215</c:v>
                </c:pt>
                <c:pt idx="3205">
                  <c:v>3216</c:v>
                </c:pt>
                <c:pt idx="3206">
                  <c:v>3217</c:v>
                </c:pt>
                <c:pt idx="3207">
                  <c:v>3218</c:v>
                </c:pt>
                <c:pt idx="3208">
                  <c:v>3219</c:v>
                </c:pt>
                <c:pt idx="3209">
                  <c:v>3220</c:v>
                </c:pt>
                <c:pt idx="3210">
                  <c:v>3221</c:v>
                </c:pt>
                <c:pt idx="3211">
                  <c:v>3222</c:v>
                </c:pt>
                <c:pt idx="3212">
                  <c:v>3223</c:v>
                </c:pt>
                <c:pt idx="3213">
                  <c:v>3224</c:v>
                </c:pt>
                <c:pt idx="3214">
                  <c:v>3225</c:v>
                </c:pt>
                <c:pt idx="3215">
                  <c:v>3226</c:v>
                </c:pt>
                <c:pt idx="3216">
                  <c:v>3227</c:v>
                </c:pt>
                <c:pt idx="3217">
                  <c:v>3228</c:v>
                </c:pt>
                <c:pt idx="3218">
                  <c:v>3229</c:v>
                </c:pt>
                <c:pt idx="3219">
                  <c:v>3230</c:v>
                </c:pt>
                <c:pt idx="3220">
                  <c:v>3231</c:v>
                </c:pt>
                <c:pt idx="3221">
                  <c:v>3232</c:v>
                </c:pt>
                <c:pt idx="3222">
                  <c:v>3233</c:v>
                </c:pt>
                <c:pt idx="3223">
                  <c:v>3234</c:v>
                </c:pt>
                <c:pt idx="3224">
                  <c:v>3235</c:v>
                </c:pt>
                <c:pt idx="3225">
                  <c:v>3236</c:v>
                </c:pt>
                <c:pt idx="3226">
                  <c:v>3237</c:v>
                </c:pt>
                <c:pt idx="3227">
                  <c:v>3238</c:v>
                </c:pt>
                <c:pt idx="3228">
                  <c:v>3239</c:v>
                </c:pt>
                <c:pt idx="3229">
                  <c:v>3240</c:v>
                </c:pt>
                <c:pt idx="3230">
                  <c:v>3241</c:v>
                </c:pt>
                <c:pt idx="3231">
                  <c:v>3242</c:v>
                </c:pt>
                <c:pt idx="3232">
                  <c:v>3243</c:v>
                </c:pt>
                <c:pt idx="3233">
                  <c:v>3244</c:v>
                </c:pt>
                <c:pt idx="3234">
                  <c:v>3245</c:v>
                </c:pt>
                <c:pt idx="3235">
                  <c:v>3246</c:v>
                </c:pt>
                <c:pt idx="3236">
                  <c:v>3247</c:v>
                </c:pt>
                <c:pt idx="3237">
                  <c:v>3248</c:v>
                </c:pt>
                <c:pt idx="3238">
                  <c:v>3249</c:v>
                </c:pt>
                <c:pt idx="3239">
                  <c:v>3250</c:v>
                </c:pt>
                <c:pt idx="3240">
                  <c:v>3251</c:v>
                </c:pt>
                <c:pt idx="3241">
                  <c:v>3252</c:v>
                </c:pt>
                <c:pt idx="3242">
                  <c:v>3253</c:v>
                </c:pt>
                <c:pt idx="3243">
                  <c:v>3254</c:v>
                </c:pt>
                <c:pt idx="3244">
                  <c:v>3255</c:v>
                </c:pt>
                <c:pt idx="3245">
                  <c:v>3256</c:v>
                </c:pt>
                <c:pt idx="3246">
                  <c:v>3257</c:v>
                </c:pt>
                <c:pt idx="3247">
                  <c:v>3258</c:v>
                </c:pt>
                <c:pt idx="3248">
                  <c:v>3259</c:v>
                </c:pt>
                <c:pt idx="3249">
                  <c:v>3260</c:v>
                </c:pt>
                <c:pt idx="3250">
                  <c:v>3261</c:v>
                </c:pt>
                <c:pt idx="3251">
                  <c:v>3262</c:v>
                </c:pt>
                <c:pt idx="3252">
                  <c:v>3263</c:v>
                </c:pt>
                <c:pt idx="3253">
                  <c:v>3264</c:v>
                </c:pt>
                <c:pt idx="3254">
                  <c:v>3265</c:v>
                </c:pt>
                <c:pt idx="3255">
                  <c:v>3266</c:v>
                </c:pt>
                <c:pt idx="3256">
                  <c:v>3267</c:v>
                </c:pt>
                <c:pt idx="3257">
                  <c:v>3268</c:v>
                </c:pt>
                <c:pt idx="3258">
                  <c:v>3269</c:v>
                </c:pt>
                <c:pt idx="3259">
                  <c:v>3270</c:v>
                </c:pt>
                <c:pt idx="3260">
                  <c:v>3271</c:v>
                </c:pt>
                <c:pt idx="3261">
                  <c:v>3272</c:v>
                </c:pt>
                <c:pt idx="3262">
                  <c:v>3273</c:v>
                </c:pt>
                <c:pt idx="3263">
                  <c:v>3274</c:v>
                </c:pt>
                <c:pt idx="3264">
                  <c:v>3275</c:v>
                </c:pt>
                <c:pt idx="3265">
                  <c:v>3276</c:v>
                </c:pt>
                <c:pt idx="3266">
                  <c:v>3277</c:v>
                </c:pt>
                <c:pt idx="3267">
                  <c:v>3278</c:v>
                </c:pt>
                <c:pt idx="3268">
                  <c:v>3279</c:v>
                </c:pt>
                <c:pt idx="3269">
                  <c:v>3280</c:v>
                </c:pt>
                <c:pt idx="3270">
                  <c:v>3281</c:v>
                </c:pt>
                <c:pt idx="3271">
                  <c:v>3282</c:v>
                </c:pt>
                <c:pt idx="3272">
                  <c:v>3283</c:v>
                </c:pt>
                <c:pt idx="3273">
                  <c:v>3284</c:v>
                </c:pt>
                <c:pt idx="3274">
                  <c:v>3285</c:v>
                </c:pt>
                <c:pt idx="3275">
                  <c:v>3286</c:v>
                </c:pt>
                <c:pt idx="3276">
                  <c:v>3287</c:v>
                </c:pt>
                <c:pt idx="3277">
                  <c:v>3288</c:v>
                </c:pt>
                <c:pt idx="3278">
                  <c:v>3289</c:v>
                </c:pt>
                <c:pt idx="3279">
                  <c:v>3290</c:v>
                </c:pt>
                <c:pt idx="3280">
                  <c:v>3291</c:v>
                </c:pt>
                <c:pt idx="3281">
                  <c:v>3292</c:v>
                </c:pt>
                <c:pt idx="3282">
                  <c:v>3293</c:v>
                </c:pt>
                <c:pt idx="3283">
                  <c:v>3294</c:v>
                </c:pt>
                <c:pt idx="3284">
                  <c:v>3295</c:v>
                </c:pt>
                <c:pt idx="3285">
                  <c:v>3296</c:v>
                </c:pt>
                <c:pt idx="3286">
                  <c:v>3297</c:v>
                </c:pt>
                <c:pt idx="3287">
                  <c:v>3298</c:v>
                </c:pt>
                <c:pt idx="3288">
                  <c:v>3299</c:v>
                </c:pt>
                <c:pt idx="3289">
                  <c:v>3300</c:v>
                </c:pt>
                <c:pt idx="3290">
                  <c:v>3301</c:v>
                </c:pt>
                <c:pt idx="3291">
                  <c:v>3302</c:v>
                </c:pt>
                <c:pt idx="3292">
                  <c:v>3303</c:v>
                </c:pt>
                <c:pt idx="3293">
                  <c:v>3304</c:v>
                </c:pt>
                <c:pt idx="3294">
                  <c:v>3305</c:v>
                </c:pt>
                <c:pt idx="3295">
                  <c:v>3306</c:v>
                </c:pt>
                <c:pt idx="3296">
                  <c:v>3307</c:v>
                </c:pt>
                <c:pt idx="3297">
                  <c:v>3308</c:v>
                </c:pt>
                <c:pt idx="3298">
                  <c:v>3309</c:v>
                </c:pt>
                <c:pt idx="3299">
                  <c:v>3310</c:v>
                </c:pt>
                <c:pt idx="3300">
                  <c:v>3311</c:v>
                </c:pt>
                <c:pt idx="3301">
                  <c:v>3312</c:v>
                </c:pt>
                <c:pt idx="3302">
                  <c:v>3313</c:v>
                </c:pt>
                <c:pt idx="3303">
                  <c:v>3314</c:v>
                </c:pt>
                <c:pt idx="3304">
                  <c:v>3315</c:v>
                </c:pt>
                <c:pt idx="3305">
                  <c:v>3316</c:v>
                </c:pt>
                <c:pt idx="3306">
                  <c:v>3317</c:v>
                </c:pt>
                <c:pt idx="3307">
                  <c:v>3318</c:v>
                </c:pt>
                <c:pt idx="3308">
                  <c:v>3319</c:v>
                </c:pt>
                <c:pt idx="3309">
                  <c:v>3320</c:v>
                </c:pt>
                <c:pt idx="3310">
                  <c:v>3321</c:v>
                </c:pt>
                <c:pt idx="3311">
                  <c:v>3322</c:v>
                </c:pt>
                <c:pt idx="3312">
                  <c:v>3323</c:v>
                </c:pt>
                <c:pt idx="3313">
                  <c:v>3324</c:v>
                </c:pt>
                <c:pt idx="3314">
                  <c:v>3325</c:v>
                </c:pt>
                <c:pt idx="3315">
                  <c:v>3326</c:v>
                </c:pt>
                <c:pt idx="3316">
                  <c:v>3327</c:v>
                </c:pt>
                <c:pt idx="3317">
                  <c:v>3328</c:v>
                </c:pt>
                <c:pt idx="3318">
                  <c:v>3329</c:v>
                </c:pt>
                <c:pt idx="3319">
                  <c:v>3330</c:v>
                </c:pt>
                <c:pt idx="3320">
                  <c:v>3331</c:v>
                </c:pt>
                <c:pt idx="3321">
                  <c:v>3332</c:v>
                </c:pt>
                <c:pt idx="3322">
                  <c:v>3333</c:v>
                </c:pt>
                <c:pt idx="3323">
                  <c:v>3334</c:v>
                </c:pt>
                <c:pt idx="3324">
                  <c:v>3335</c:v>
                </c:pt>
                <c:pt idx="3325">
                  <c:v>3336</c:v>
                </c:pt>
                <c:pt idx="3326">
                  <c:v>3337</c:v>
                </c:pt>
                <c:pt idx="3327">
                  <c:v>3338</c:v>
                </c:pt>
                <c:pt idx="3328">
                  <c:v>3339</c:v>
                </c:pt>
                <c:pt idx="3329">
                  <c:v>3340</c:v>
                </c:pt>
                <c:pt idx="3330">
                  <c:v>3341</c:v>
                </c:pt>
                <c:pt idx="3331">
                  <c:v>3342</c:v>
                </c:pt>
                <c:pt idx="3332">
                  <c:v>3343</c:v>
                </c:pt>
                <c:pt idx="3333">
                  <c:v>3344</c:v>
                </c:pt>
                <c:pt idx="3334">
                  <c:v>3345</c:v>
                </c:pt>
                <c:pt idx="3335">
                  <c:v>3346</c:v>
                </c:pt>
                <c:pt idx="3336">
                  <c:v>3347</c:v>
                </c:pt>
                <c:pt idx="3337">
                  <c:v>3348</c:v>
                </c:pt>
                <c:pt idx="3338">
                  <c:v>3349</c:v>
                </c:pt>
                <c:pt idx="3339">
                  <c:v>3350</c:v>
                </c:pt>
                <c:pt idx="3340">
                  <c:v>3351</c:v>
                </c:pt>
                <c:pt idx="3341">
                  <c:v>3352</c:v>
                </c:pt>
                <c:pt idx="3342">
                  <c:v>3353</c:v>
                </c:pt>
                <c:pt idx="3343">
                  <c:v>3354</c:v>
                </c:pt>
                <c:pt idx="3344">
                  <c:v>3355</c:v>
                </c:pt>
                <c:pt idx="3345">
                  <c:v>3356</c:v>
                </c:pt>
                <c:pt idx="3346">
                  <c:v>3357</c:v>
                </c:pt>
                <c:pt idx="3347">
                  <c:v>3358</c:v>
                </c:pt>
                <c:pt idx="3348">
                  <c:v>3359</c:v>
                </c:pt>
                <c:pt idx="3349">
                  <c:v>3360</c:v>
                </c:pt>
                <c:pt idx="3350">
                  <c:v>3361</c:v>
                </c:pt>
                <c:pt idx="3351">
                  <c:v>3362</c:v>
                </c:pt>
                <c:pt idx="3352">
                  <c:v>3363</c:v>
                </c:pt>
                <c:pt idx="3353">
                  <c:v>3364</c:v>
                </c:pt>
                <c:pt idx="3354">
                  <c:v>3365</c:v>
                </c:pt>
                <c:pt idx="3355">
                  <c:v>3366</c:v>
                </c:pt>
                <c:pt idx="3356">
                  <c:v>3367</c:v>
                </c:pt>
                <c:pt idx="3357">
                  <c:v>3368</c:v>
                </c:pt>
                <c:pt idx="3358">
                  <c:v>3369</c:v>
                </c:pt>
                <c:pt idx="3359">
                  <c:v>3370</c:v>
                </c:pt>
                <c:pt idx="3360">
                  <c:v>3371</c:v>
                </c:pt>
                <c:pt idx="3361">
                  <c:v>3372</c:v>
                </c:pt>
                <c:pt idx="3362">
                  <c:v>3373</c:v>
                </c:pt>
                <c:pt idx="3363">
                  <c:v>3374</c:v>
                </c:pt>
                <c:pt idx="3364">
                  <c:v>3375</c:v>
                </c:pt>
                <c:pt idx="3365">
                  <c:v>3376</c:v>
                </c:pt>
                <c:pt idx="3366">
                  <c:v>3377</c:v>
                </c:pt>
                <c:pt idx="3367">
                  <c:v>3378</c:v>
                </c:pt>
                <c:pt idx="3368">
                  <c:v>3379</c:v>
                </c:pt>
                <c:pt idx="3369">
                  <c:v>3380</c:v>
                </c:pt>
                <c:pt idx="3370">
                  <c:v>3381</c:v>
                </c:pt>
                <c:pt idx="3371">
                  <c:v>3382</c:v>
                </c:pt>
                <c:pt idx="3372">
                  <c:v>3383</c:v>
                </c:pt>
                <c:pt idx="3373">
                  <c:v>3384</c:v>
                </c:pt>
                <c:pt idx="3374">
                  <c:v>3385</c:v>
                </c:pt>
                <c:pt idx="3375">
                  <c:v>3386</c:v>
                </c:pt>
                <c:pt idx="3376">
                  <c:v>3387</c:v>
                </c:pt>
                <c:pt idx="3377">
                  <c:v>3388</c:v>
                </c:pt>
                <c:pt idx="3378">
                  <c:v>3389</c:v>
                </c:pt>
                <c:pt idx="3379">
                  <c:v>3390</c:v>
                </c:pt>
                <c:pt idx="3380">
                  <c:v>3391</c:v>
                </c:pt>
                <c:pt idx="3381">
                  <c:v>3392</c:v>
                </c:pt>
                <c:pt idx="3382">
                  <c:v>3393</c:v>
                </c:pt>
                <c:pt idx="3383">
                  <c:v>3394</c:v>
                </c:pt>
                <c:pt idx="3384">
                  <c:v>3395</c:v>
                </c:pt>
                <c:pt idx="3385">
                  <c:v>3396</c:v>
                </c:pt>
                <c:pt idx="3386">
                  <c:v>3397</c:v>
                </c:pt>
                <c:pt idx="3387">
                  <c:v>3398</c:v>
                </c:pt>
                <c:pt idx="3388">
                  <c:v>3399</c:v>
                </c:pt>
                <c:pt idx="3389">
                  <c:v>3400</c:v>
                </c:pt>
                <c:pt idx="3390">
                  <c:v>3401</c:v>
                </c:pt>
                <c:pt idx="3391">
                  <c:v>3402</c:v>
                </c:pt>
                <c:pt idx="3392">
                  <c:v>3403</c:v>
                </c:pt>
                <c:pt idx="3393">
                  <c:v>3404</c:v>
                </c:pt>
                <c:pt idx="3394">
                  <c:v>3405</c:v>
                </c:pt>
                <c:pt idx="3395">
                  <c:v>3406</c:v>
                </c:pt>
                <c:pt idx="3396">
                  <c:v>3407</c:v>
                </c:pt>
                <c:pt idx="3397">
                  <c:v>3408</c:v>
                </c:pt>
                <c:pt idx="3398">
                  <c:v>3409</c:v>
                </c:pt>
                <c:pt idx="3399">
                  <c:v>3410</c:v>
                </c:pt>
                <c:pt idx="3400">
                  <c:v>3411</c:v>
                </c:pt>
                <c:pt idx="3401">
                  <c:v>3412</c:v>
                </c:pt>
                <c:pt idx="3402">
                  <c:v>3413</c:v>
                </c:pt>
                <c:pt idx="3403">
                  <c:v>3414</c:v>
                </c:pt>
                <c:pt idx="3404">
                  <c:v>3415</c:v>
                </c:pt>
                <c:pt idx="3405">
                  <c:v>3416</c:v>
                </c:pt>
                <c:pt idx="3406">
                  <c:v>3417</c:v>
                </c:pt>
                <c:pt idx="3407">
                  <c:v>3418</c:v>
                </c:pt>
                <c:pt idx="3408">
                  <c:v>3419</c:v>
                </c:pt>
                <c:pt idx="3409">
                  <c:v>3420</c:v>
                </c:pt>
                <c:pt idx="3410">
                  <c:v>3421</c:v>
                </c:pt>
                <c:pt idx="3411">
                  <c:v>3422</c:v>
                </c:pt>
                <c:pt idx="3412">
                  <c:v>3423</c:v>
                </c:pt>
                <c:pt idx="3413">
                  <c:v>3424</c:v>
                </c:pt>
                <c:pt idx="3414">
                  <c:v>3425</c:v>
                </c:pt>
                <c:pt idx="3415">
                  <c:v>3426</c:v>
                </c:pt>
                <c:pt idx="3416">
                  <c:v>3427</c:v>
                </c:pt>
                <c:pt idx="3417">
                  <c:v>3428</c:v>
                </c:pt>
                <c:pt idx="3418">
                  <c:v>3429</c:v>
                </c:pt>
                <c:pt idx="3419">
                  <c:v>3430</c:v>
                </c:pt>
                <c:pt idx="3420">
                  <c:v>3431</c:v>
                </c:pt>
                <c:pt idx="3421">
                  <c:v>3432</c:v>
                </c:pt>
                <c:pt idx="3422">
                  <c:v>3433</c:v>
                </c:pt>
                <c:pt idx="3423">
                  <c:v>3434</c:v>
                </c:pt>
                <c:pt idx="3424">
                  <c:v>3435</c:v>
                </c:pt>
                <c:pt idx="3425">
                  <c:v>3436</c:v>
                </c:pt>
                <c:pt idx="3426">
                  <c:v>3437</c:v>
                </c:pt>
                <c:pt idx="3427">
                  <c:v>3438</c:v>
                </c:pt>
                <c:pt idx="3428">
                  <c:v>3439</c:v>
                </c:pt>
                <c:pt idx="3429">
                  <c:v>3440</c:v>
                </c:pt>
                <c:pt idx="3430">
                  <c:v>3441</c:v>
                </c:pt>
                <c:pt idx="3431">
                  <c:v>3442</c:v>
                </c:pt>
                <c:pt idx="3432">
                  <c:v>3443</c:v>
                </c:pt>
                <c:pt idx="3433">
                  <c:v>3444</c:v>
                </c:pt>
                <c:pt idx="3434">
                  <c:v>3445</c:v>
                </c:pt>
                <c:pt idx="3435">
                  <c:v>3446</c:v>
                </c:pt>
                <c:pt idx="3436">
                  <c:v>3447</c:v>
                </c:pt>
                <c:pt idx="3437">
                  <c:v>3448</c:v>
                </c:pt>
                <c:pt idx="3438">
                  <c:v>3449</c:v>
                </c:pt>
                <c:pt idx="3439">
                  <c:v>3450</c:v>
                </c:pt>
                <c:pt idx="3440">
                  <c:v>3451</c:v>
                </c:pt>
                <c:pt idx="3441">
                  <c:v>3452</c:v>
                </c:pt>
                <c:pt idx="3442">
                  <c:v>3453</c:v>
                </c:pt>
                <c:pt idx="3443">
                  <c:v>3454</c:v>
                </c:pt>
                <c:pt idx="3444">
                  <c:v>3455</c:v>
                </c:pt>
                <c:pt idx="3445">
                  <c:v>3456</c:v>
                </c:pt>
                <c:pt idx="3446">
                  <c:v>3457</c:v>
                </c:pt>
                <c:pt idx="3447">
                  <c:v>3458</c:v>
                </c:pt>
                <c:pt idx="3448">
                  <c:v>3459</c:v>
                </c:pt>
                <c:pt idx="3449">
                  <c:v>3460</c:v>
                </c:pt>
                <c:pt idx="3450">
                  <c:v>3461</c:v>
                </c:pt>
                <c:pt idx="3451">
                  <c:v>3462</c:v>
                </c:pt>
                <c:pt idx="3452">
                  <c:v>3463</c:v>
                </c:pt>
                <c:pt idx="3453">
                  <c:v>3464</c:v>
                </c:pt>
                <c:pt idx="3454">
                  <c:v>3465</c:v>
                </c:pt>
                <c:pt idx="3455">
                  <c:v>3466</c:v>
                </c:pt>
                <c:pt idx="3456">
                  <c:v>3467</c:v>
                </c:pt>
                <c:pt idx="3457">
                  <c:v>3468</c:v>
                </c:pt>
                <c:pt idx="3458">
                  <c:v>3469</c:v>
                </c:pt>
                <c:pt idx="3459">
                  <c:v>3470</c:v>
                </c:pt>
                <c:pt idx="3460">
                  <c:v>3471</c:v>
                </c:pt>
                <c:pt idx="3461">
                  <c:v>3472</c:v>
                </c:pt>
                <c:pt idx="3462">
                  <c:v>3473</c:v>
                </c:pt>
                <c:pt idx="3463">
                  <c:v>3474</c:v>
                </c:pt>
                <c:pt idx="3464">
                  <c:v>3475</c:v>
                </c:pt>
                <c:pt idx="3465">
                  <c:v>3476</c:v>
                </c:pt>
                <c:pt idx="3466">
                  <c:v>3477</c:v>
                </c:pt>
                <c:pt idx="3467">
                  <c:v>3478</c:v>
                </c:pt>
                <c:pt idx="3468">
                  <c:v>3479</c:v>
                </c:pt>
                <c:pt idx="3469">
                  <c:v>3480</c:v>
                </c:pt>
                <c:pt idx="3470">
                  <c:v>3481</c:v>
                </c:pt>
                <c:pt idx="3471">
                  <c:v>3482</c:v>
                </c:pt>
                <c:pt idx="3472">
                  <c:v>3483</c:v>
                </c:pt>
                <c:pt idx="3473">
                  <c:v>3484</c:v>
                </c:pt>
                <c:pt idx="3474">
                  <c:v>3485</c:v>
                </c:pt>
                <c:pt idx="3475">
                  <c:v>3486</c:v>
                </c:pt>
                <c:pt idx="3476">
                  <c:v>3487</c:v>
                </c:pt>
                <c:pt idx="3477">
                  <c:v>3488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3503</c:v>
                </c:pt>
                <c:pt idx="3493">
                  <c:v>3504</c:v>
                </c:pt>
                <c:pt idx="3494">
                  <c:v>3505</c:v>
                </c:pt>
                <c:pt idx="3495">
                  <c:v>3506</c:v>
                </c:pt>
                <c:pt idx="3496">
                  <c:v>3507</c:v>
                </c:pt>
                <c:pt idx="3497">
                  <c:v>3508</c:v>
                </c:pt>
                <c:pt idx="3498">
                  <c:v>3509</c:v>
                </c:pt>
                <c:pt idx="3499">
                  <c:v>3510</c:v>
                </c:pt>
                <c:pt idx="3500">
                  <c:v>3511</c:v>
                </c:pt>
                <c:pt idx="3501">
                  <c:v>3512</c:v>
                </c:pt>
                <c:pt idx="3502">
                  <c:v>3513</c:v>
                </c:pt>
                <c:pt idx="3503">
                  <c:v>3514</c:v>
                </c:pt>
                <c:pt idx="3504">
                  <c:v>3515</c:v>
                </c:pt>
                <c:pt idx="3505">
                  <c:v>3516</c:v>
                </c:pt>
                <c:pt idx="3506">
                  <c:v>3517</c:v>
                </c:pt>
                <c:pt idx="3507">
                  <c:v>3518</c:v>
                </c:pt>
                <c:pt idx="3508">
                  <c:v>3519</c:v>
                </c:pt>
                <c:pt idx="3509">
                  <c:v>3520</c:v>
                </c:pt>
                <c:pt idx="3510">
                  <c:v>3521</c:v>
                </c:pt>
                <c:pt idx="3511">
                  <c:v>3522</c:v>
                </c:pt>
                <c:pt idx="3512">
                  <c:v>3523</c:v>
                </c:pt>
                <c:pt idx="3513">
                  <c:v>3524</c:v>
                </c:pt>
                <c:pt idx="3514">
                  <c:v>3525</c:v>
                </c:pt>
                <c:pt idx="3515">
                  <c:v>3526</c:v>
                </c:pt>
                <c:pt idx="3516">
                  <c:v>3527</c:v>
                </c:pt>
                <c:pt idx="3517">
                  <c:v>3528</c:v>
                </c:pt>
                <c:pt idx="3518">
                  <c:v>3529</c:v>
                </c:pt>
                <c:pt idx="3519">
                  <c:v>3530</c:v>
                </c:pt>
                <c:pt idx="3520">
                  <c:v>3531</c:v>
                </c:pt>
                <c:pt idx="3521">
                  <c:v>3532</c:v>
                </c:pt>
                <c:pt idx="3522">
                  <c:v>3533</c:v>
                </c:pt>
                <c:pt idx="3523">
                  <c:v>3534</c:v>
                </c:pt>
                <c:pt idx="3524">
                  <c:v>3535</c:v>
                </c:pt>
                <c:pt idx="3525">
                  <c:v>3536</c:v>
                </c:pt>
                <c:pt idx="3526">
                  <c:v>3537</c:v>
                </c:pt>
                <c:pt idx="3527">
                  <c:v>3538</c:v>
                </c:pt>
                <c:pt idx="3528">
                  <c:v>3539</c:v>
                </c:pt>
                <c:pt idx="3529">
                  <c:v>3540</c:v>
                </c:pt>
                <c:pt idx="3530">
                  <c:v>3541</c:v>
                </c:pt>
                <c:pt idx="3531">
                  <c:v>3542</c:v>
                </c:pt>
                <c:pt idx="3532">
                  <c:v>3543</c:v>
                </c:pt>
                <c:pt idx="3533">
                  <c:v>3544</c:v>
                </c:pt>
                <c:pt idx="3534">
                  <c:v>3545</c:v>
                </c:pt>
                <c:pt idx="3535">
                  <c:v>3546</c:v>
                </c:pt>
                <c:pt idx="3536">
                  <c:v>3547</c:v>
                </c:pt>
                <c:pt idx="3537">
                  <c:v>3548</c:v>
                </c:pt>
                <c:pt idx="3538">
                  <c:v>3549</c:v>
                </c:pt>
                <c:pt idx="3539">
                  <c:v>3550</c:v>
                </c:pt>
                <c:pt idx="3540">
                  <c:v>3551</c:v>
                </c:pt>
                <c:pt idx="3541">
                  <c:v>3552</c:v>
                </c:pt>
                <c:pt idx="3542">
                  <c:v>3553</c:v>
                </c:pt>
                <c:pt idx="3543">
                  <c:v>3554</c:v>
                </c:pt>
                <c:pt idx="3544">
                  <c:v>3555</c:v>
                </c:pt>
                <c:pt idx="3545">
                  <c:v>3556</c:v>
                </c:pt>
                <c:pt idx="3546">
                  <c:v>3557</c:v>
                </c:pt>
                <c:pt idx="3547">
                  <c:v>3558</c:v>
                </c:pt>
                <c:pt idx="3548">
                  <c:v>3559</c:v>
                </c:pt>
                <c:pt idx="3549">
                  <c:v>3560</c:v>
                </c:pt>
                <c:pt idx="3550">
                  <c:v>3561</c:v>
                </c:pt>
                <c:pt idx="3551">
                  <c:v>3562</c:v>
                </c:pt>
                <c:pt idx="3552">
                  <c:v>3563</c:v>
                </c:pt>
                <c:pt idx="3553">
                  <c:v>3564</c:v>
                </c:pt>
                <c:pt idx="3554">
                  <c:v>3565</c:v>
                </c:pt>
                <c:pt idx="3555">
                  <c:v>3566</c:v>
                </c:pt>
                <c:pt idx="3556">
                  <c:v>3567</c:v>
                </c:pt>
                <c:pt idx="3557">
                  <c:v>3568</c:v>
                </c:pt>
                <c:pt idx="3558">
                  <c:v>3569</c:v>
                </c:pt>
                <c:pt idx="3559">
                  <c:v>3570</c:v>
                </c:pt>
                <c:pt idx="3560">
                  <c:v>3571</c:v>
                </c:pt>
                <c:pt idx="3561">
                  <c:v>3572</c:v>
                </c:pt>
                <c:pt idx="3562">
                  <c:v>3573</c:v>
                </c:pt>
                <c:pt idx="3563">
                  <c:v>3574</c:v>
                </c:pt>
                <c:pt idx="3564">
                  <c:v>3575</c:v>
                </c:pt>
                <c:pt idx="3565">
                  <c:v>3576</c:v>
                </c:pt>
                <c:pt idx="3566">
                  <c:v>3577</c:v>
                </c:pt>
                <c:pt idx="3567">
                  <c:v>3578</c:v>
                </c:pt>
                <c:pt idx="3568">
                  <c:v>3579</c:v>
                </c:pt>
                <c:pt idx="3569">
                  <c:v>3580</c:v>
                </c:pt>
                <c:pt idx="3570">
                  <c:v>3581</c:v>
                </c:pt>
                <c:pt idx="3571">
                  <c:v>3582</c:v>
                </c:pt>
                <c:pt idx="3572">
                  <c:v>3583</c:v>
                </c:pt>
                <c:pt idx="3573">
                  <c:v>3584</c:v>
                </c:pt>
                <c:pt idx="3574">
                  <c:v>3585</c:v>
                </c:pt>
                <c:pt idx="3575">
                  <c:v>3586</c:v>
                </c:pt>
                <c:pt idx="3576">
                  <c:v>3587</c:v>
                </c:pt>
                <c:pt idx="3577">
                  <c:v>3588</c:v>
                </c:pt>
                <c:pt idx="3578">
                  <c:v>3589</c:v>
                </c:pt>
                <c:pt idx="3579">
                  <c:v>3590</c:v>
                </c:pt>
                <c:pt idx="3580">
                  <c:v>3591</c:v>
                </c:pt>
                <c:pt idx="3581">
                  <c:v>3592</c:v>
                </c:pt>
                <c:pt idx="3582">
                  <c:v>3593</c:v>
                </c:pt>
                <c:pt idx="3583">
                  <c:v>3594</c:v>
                </c:pt>
                <c:pt idx="3584">
                  <c:v>3595</c:v>
                </c:pt>
                <c:pt idx="3585">
                  <c:v>3596</c:v>
                </c:pt>
                <c:pt idx="3586">
                  <c:v>3597</c:v>
                </c:pt>
                <c:pt idx="3587">
                  <c:v>3598</c:v>
                </c:pt>
                <c:pt idx="3588">
                  <c:v>3599</c:v>
                </c:pt>
                <c:pt idx="3589">
                  <c:v>3600</c:v>
                </c:pt>
                <c:pt idx="3590">
                  <c:v>3601</c:v>
                </c:pt>
                <c:pt idx="3591">
                  <c:v>3602</c:v>
                </c:pt>
                <c:pt idx="3592">
                  <c:v>3603</c:v>
                </c:pt>
                <c:pt idx="3593">
                  <c:v>3604</c:v>
                </c:pt>
                <c:pt idx="3594">
                  <c:v>3605</c:v>
                </c:pt>
                <c:pt idx="3595">
                  <c:v>3606</c:v>
                </c:pt>
                <c:pt idx="3596">
                  <c:v>3607</c:v>
                </c:pt>
                <c:pt idx="3597">
                  <c:v>3608</c:v>
                </c:pt>
                <c:pt idx="3598">
                  <c:v>3609</c:v>
                </c:pt>
                <c:pt idx="3599">
                  <c:v>3610</c:v>
                </c:pt>
                <c:pt idx="3600">
                  <c:v>3611</c:v>
                </c:pt>
                <c:pt idx="3601">
                  <c:v>3612</c:v>
                </c:pt>
                <c:pt idx="3602">
                  <c:v>3613</c:v>
                </c:pt>
                <c:pt idx="3603">
                  <c:v>3614</c:v>
                </c:pt>
                <c:pt idx="3604">
                  <c:v>3615</c:v>
                </c:pt>
                <c:pt idx="3605">
                  <c:v>3616</c:v>
                </c:pt>
                <c:pt idx="3606">
                  <c:v>3617</c:v>
                </c:pt>
                <c:pt idx="3607">
                  <c:v>3618</c:v>
                </c:pt>
                <c:pt idx="3608">
                  <c:v>3619</c:v>
                </c:pt>
                <c:pt idx="3609">
                  <c:v>3620</c:v>
                </c:pt>
                <c:pt idx="3610">
                  <c:v>3621</c:v>
                </c:pt>
                <c:pt idx="3611">
                  <c:v>3622</c:v>
                </c:pt>
                <c:pt idx="3612">
                  <c:v>3623</c:v>
                </c:pt>
                <c:pt idx="3613">
                  <c:v>3624</c:v>
                </c:pt>
                <c:pt idx="3614">
                  <c:v>3625</c:v>
                </c:pt>
                <c:pt idx="3615">
                  <c:v>3626</c:v>
                </c:pt>
                <c:pt idx="3616">
                  <c:v>3627</c:v>
                </c:pt>
                <c:pt idx="3617">
                  <c:v>3628</c:v>
                </c:pt>
                <c:pt idx="3618">
                  <c:v>3629</c:v>
                </c:pt>
                <c:pt idx="3619">
                  <c:v>3630</c:v>
                </c:pt>
                <c:pt idx="3620">
                  <c:v>3631</c:v>
                </c:pt>
                <c:pt idx="3621">
                  <c:v>3632</c:v>
                </c:pt>
                <c:pt idx="3622">
                  <c:v>3633</c:v>
                </c:pt>
                <c:pt idx="3623">
                  <c:v>3634</c:v>
                </c:pt>
                <c:pt idx="3624">
                  <c:v>3635</c:v>
                </c:pt>
                <c:pt idx="3625">
                  <c:v>3636</c:v>
                </c:pt>
                <c:pt idx="3626">
                  <c:v>3637</c:v>
                </c:pt>
                <c:pt idx="3627">
                  <c:v>3638</c:v>
                </c:pt>
                <c:pt idx="3628">
                  <c:v>3639</c:v>
                </c:pt>
                <c:pt idx="3629">
                  <c:v>3640</c:v>
                </c:pt>
                <c:pt idx="3630">
                  <c:v>3641</c:v>
                </c:pt>
                <c:pt idx="3631">
                  <c:v>3642</c:v>
                </c:pt>
                <c:pt idx="3632">
                  <c:v>3643</c:v>
                </c:pt>
                <c:pt idx="3633">
                  <c:v>3644</c:v>
                </c:pt>
                <c:pt idx="3634">
                  <c:v>3645</c:v>
                </c:pt>
                <c:pt idx="3635">
                  <c:v>3646</c:v>
                </c:pt>
                <c:pt idx="3636">
                  <c:v>3647</c:v>
                </c:pt>
                <c:pt idx="3637">
                  <c:v>3648</c:v>
                </c:pt>
                <c:pt idx="3638">
                  <c:v>3649</c:v>
                </c:pt>
                <c:pt idx="3639">
                  <c:v>3650</c:v>
                </c:pt>
                <c:pt idx="3640">
                  <c:v>3651</c:v>
                </c:pt>
                <c:pt idx="3641">
                  <c:v>3652</c:v>
                </c:pt>
                <c:pt idx="3642">
                  <c:v>3653</c:v>
                </c:pt>
                <c:pt idx="3643">
                  <c:v>3654</c:v>
                </c:pt>
                <c:pt idx="3644">
                  <c:v>3655</c:v>
                </c:pt>
                <c:pt idx="3645">
                  <c:v>3656</c:v>
                </c:pt>
                <c:pt idx="3646">
                  <c:v>3657</c:v>
                </c:pt>
                <c:pt idx="3647">
                  <c:v>3658</c:v>
                </c:pt>
                <c:pt idx="3648">
                  <c:v>3659</c:v>
                </c:pt>
                <c:pt idx="3649">
                  <c:v>3660</c:v>
                </c:pt>
                <c:pt idx="3650">
                  <c:v>3661</c:v>
                </c:pt>
                <c:pt idx="3651">
                  <c:v>3662</c:v>
                </c:pt>
                <c:pt idx="3652">
                  <c:v>3663</c:v>
                </c:pt>
                <c:pt idx="3653">
                  <c:v>3664</c:v>
                </c:pt>
                <c:pt idx="3654">
                  <c:v>3665</c:v>
                </c:pt>
                <c:pt idx="3655">
                  <c:v>3666</c:v>
                </c:pt>
                <c:pt idx="3656">
                  <c:v>3667</c:v>
                </c:pt>
                <c:pt idx="3657">
                  <c:v>3668</c:v>
                </c:pt>
                <c:pt idx="3658">
                  <c:v>3669</c:v>
                </c:pt>
                <c:pt idx="3659">
                  <c:v>3670</c:v>
                </c:pt>
                <c:pt idx="3660">
                  <c:v>3671</c:v>
                </c:pt>
                <c:pt idx="3661">
                  <c:v>3672</c:v>
                </c:pt>
                <c:pt idx="3662">
                  <c:v>3673</c:v>
                </c:pt>
                <c:pt idx="3663">
                  <c:v>3674</c:v>
                </c:pt>
                <c:pt idx="3664">
                  <c:v>3675</c:v>
                </c:pt>
                <c:pt idx="3665">
                  <c:v>3676</c:v>
                </c:pt>
                <c:pt idx="3666">
                  <c:v>3677</c:v>
                </c:pt>
                <c:pt idx="3667">
                  <c:v>3678</c:v>
                </c:pt>
                <c:pt idx="3668">
                  <c:v>3679</c:v>
                </c:pt>
                <c:pt idx="3669">
                  <c:v>3680</c:v>
                </c:pt>
                <c:pt idx="3670">
                  <c:v>3681</c:v>
                </c:pt>
                <c:pt idx="3671">
                  <c:v>3682</c:v>
                </c:pt>
                <c:pt idx="3672">
                  <c:v>3683</c:v>
                </c:pt>
                <c:pt idx="3673">
                  <c:v>3684</c:v>
                </c:pt>
                <c:pt idx="3674">
                  <c:v>3685</c:v>
                </c:pt>
                <c:pt idx="3675">
                  <c:v>3686</c:v>
                </c:pt>
                <c:pt idx="3676">
                  <c:v>3687</c:v>
                </c:pt>
                <c:pt idx="3677">
                  <c:v>3688</c:v>
                </c:pt>
                <c:pt idx="3678">
                  <c:v>3689</c:v>
                </c:pt>
                <c:pt idx="3679">
                  <c:v>3690</c:v>
                </c:pt>
                <c:pt idx="3680">
                  <c:v>3691</c:v>
                </c:pt>
                <c:pt idx="3681">
                  <c:v>3692</c:v>
                </c:pt>
                <c:pt idx="3682">
                  <c:v>3693</c:v>
                </c:pt>
                <c:pt idx="3683">
                  <c:v>3694</c:v>
                </c:pt>
                <c:pt idx="3684">
                  <c:v>3695</c:v>
                </c:pt>
                <c:pt idx="3685">
                  <c:v>3696</c:v>
                </c:pt>
                <c:pt idx="3686">
                  <c:v>3697</c:v>
                </c:pt>
                <c:pt idx="3687">
                  <c:v>3698</c:v>
                </c:pt>
                <c:pt idx="3688">
                  <c:v>3699</c:v>
                </c:pt>
                <c:pt idx="3689">
                  <c:v>3700</c:v>
                </c:pt>
                <c:pt idx="3690">
                  <c:v>3701</c:v>
                </c:pt>
                <c:pt idx="3691">
                  <c:v>3702</c:v>
                </c:pt>
                <c:pt idx="3692">
                  <c:v>3703</c:v>
                </c:pt>
                <c:pt idx="3693">
                  <c:v>3704</c:v>
                </c:pt>
                <c:pt idx="3694">
                  <c:v>3705</c:v>
                </c:pt>
                <c:pt idx="3695">
                  <c:v>3706</c:v>
                </c:pt>
                <c:pt idx="3696">
                  <c:v>3707</c:v>
                </c:pt>
                <c:pt idx="3697">
                  <c:v>3708</c:v>
                </c:pt>
                <c:pt idx="3698">
                  <c:v>3709</c:v>
                </c:pt>
                <c:pt idx="3699">
                  <c:v>3710</c:v>
                </c:pt>
                <c:pt idx="3700">
                  <c:v>3711</c:v>
                </c:pt>
                <c:pt idx="3701">
                  <c:v>3712</c:v>
                </c:pt>
                <c:pt idx="3702">
                  <c:v>3713</c:v>
                </c:pt>
                <c:pt idx="3703">
                  <c:v>3714</c:v>
                </c:pt>
                <c:pt idx="3704">
                  <c:v>3715</c:v>
                </c:pt>
                <c:pt idx="3705">
                  <c:v>3716</c:v>
                </c:pt>
                <c:pt idx="3706">
                  <c:v>3717</c:v>
                </c:pt>
                <c:pt idx="3707">
                  <c:v>3718</c:v>
                </c:pt>
                <c:pt idx="3708">
                  <c:v>3719</c:v>
                </c:pt>
                <c:pt idx="3709">
                  <c:v>3720</c:v>
                </c:pt>
                <c:pt idx="3710">
                  <c:v>3721</c:v>
                </c:pt>
                <c:pt idx="3711">
                  <c:v>3722</c:v>
                </c:pt>
                <c:pt idx="3712">
                  <c:v>3723</c:v>
                </c:pt>
                <c:pt idx="3713">
                  <c:v>3724</c:v>
                </c:pt>
                <c:pt idx="3714">
                  <c:v>3725</c:v>
                </c:pt>
                <c:pt idx="3715">
                  <c:v>3726</c:v>
                </c:pt>
                <c:pt idx="3716">
                  <c:v>3727</c:v>
                </c:pt>
                <c:pt idx="3717">
                  <c:v>3728</c:v>
                </c:pt>
                <c:pt idx="3718">
                  <c:v>3729</c:v>
                </c:pt>
                <c:pt idx="3719">
                  <c:v>3730</c:v>
                </c:pt>
                <c:pt idx="3720">
                  <c:v>3731</c:v>
                </c:pt>
                <c:pt idx="3721">
                  <c:v>3732</c:v>
                </c:pt>
                <c:pt idx="3722">
                  <c:v>3733</c:v>
                </c:pt>
                <c:pt idx="3723">
                  <c:v>3734</c:v>
                </c:pt>
                <c:pt idx="3724">
                  <c:v>3735</c:v>
                </c:pt>
                <c:pt idx="3725">
                  <c:v>3736</c:v>
                </c:pt>
                <c:pt idx="3726">
                  <c:v>3737</c:v>
                </c:pt>
                <c:pt idx="3727">
                  <c:v>3738</c:v>
                </c:pt>
                <c:pt idx="3728">
                  <c:v>3739</c:v>
                </c:pt>
                <c:pt idx="3729">
                  <c:v>3740</c:v>
                </c:pt>
                <c:pt idx="3730">
                  <c:v>3741</c:v>
                </c:pt>
                <c:pt idx="3731">
                  <c:v>3742</c:v>
                </c:pt>
                <c:pt idx="3732">
                  <c:v>3743</c:v>
                </c:pt>
                <c:pt idx="3733">
                  <c:v>3744</c:v>
                </c:pt>
                <c:pt idx="3734">
                  <c:v>3745</c:v>
                </c:pt>
                <c:pt idx="3735">
                  <c:v>3746</c:v>
                </c:pt>
                <c:pt idx="3736">
                  <c:v>3747</c:v>
                </c:pt>
                <c:pt idx="3737">
                  <c:v>3748</c:v>
                </c:pt>
                <c:pt idx="3738">
                  <c:v>3749</c:v>
                </c:pt>
                <c:pt idx="3739">
                  <c:v>3750</c:v>
                </c:pt>
                <c:pt idx="3740">
                  <c:v>3751</c:v>
                </c:pt>
                <c:pt idx="3741">
                  <c:v>3752</c:v>
                </c:pt>
                <c:pt idx="3742">
                  <c:v>3753</c:v>
                </c:pt>
                <c:pt idx="3743">
                  <c:v>3754</c:v>
                </c:pt>
                <c:pt idx="3744">
                  <c:v>3755</c:v>
                </c:pt>
                <c:pt idx="3745">
                  <c:v>3756</c:v>
                </c:pt>
                <c:pt idx="3746">
                  <c:v>3757</c:v>
                </c:pt>
                <c:pt idx="3747">
                  <c:v>3758</c:v>
                </c:pt>
                <c:pt idx="3748">
                  <c:v>3759</c:v>
                </c:pt>
                <c:pt idx="3749">
                  <c:v>3760</c:v>
                </c:pt>
                <c:pt idx="3750">
                  <c:v>3761</c:v>
                </c:pt>
                <c:pt idx="3751">
                  <c:v>3762</c:v>
                </c:pt>
                <c:pt idx="3752">
                  <c:v>3763</c:v>
                </c:pt>
                <c:pt idx="3753">
                  <c:v>3764</c:v>
                </c:pt>
                <c:pt idx="3754">
                  <c:v>3765</c:v>
                </c:pt>
                <c:pt idx="3755">
                  <c:v>3766</c:v>
                </c:pt>
                <c:pt idx="3756">
                  <c:v>3767</c:v>
                </c:pt>
                <c:pt idx="3757">
                  <c:v>3768</c:v>
                </c:pt>
                <c:pt idx="3758">
                  <c:v>3769</c:v>
                </c:pt>
                <c:pt idx="3759">
                  <c:v>3770</c:v>
                </c:pt>
                <c:pt idx="3760">
                  <c:v>3771</c:v>
                </c:pt>
                <c:pt idx="3761">
                  <c:v>3772</c:v>
                </c:pt>
                <c:pt idx="3762">
                  <c:v>3773</c:v>
                </c:pt>
                <c:pt idx="3763">
                  <c:v>3774</c:v>
                </c:pt>
                <c:pt idx="3764">
                  <c:v>3775</c:v>
                </c:pt>
                <c:pt idx="3765">
                  <c:v>3776</c:v>
                </c:pt>
                <c:pt idx="3766">
                  <c:v>3777</c:v>
                </c:pt>
                <c:pt idx="3767">
                  <c:v>3778</c:v>
                </c:pt>
                <c:pt idx="3768">
                  <c:v>3779</c:v>
                </c:pt>
                <c:pt idx="3769">
                  <c:v>3780</c:v>
                </c:pt>
                <c:pt idx="3770">
                  <c:v>3781</c:v>
                </c:pt>
                <c:pt idx="3771">
                  <c:v>3782</c:v>
                </c:pt>
                <c:pt idx="3772">
                  <c:v>3783</c:v>
                </c:pt>
                <c:pt idx="3773">
                  <c:v>3784</c:v>
                </c:pt>
                <c:pt idx="3774">
                  <c:v>3785</c:v>
                </c:pt>
                <c:pt idx="3775">
                  <c:v>3786</c:v>
                </c:pt>
                <c:pt idx="3776">
                  <c:v>3787</c:v>
                </c:pt>
                <c:pt idx="3777">
                  <c:v>3788</c:v>
                </c:pt>
                <c:pt idx="3778">
                  <c:v>3789</c:v>
                </c:pt>
                <c:pt idx="3779">
                  <c:v>3790</c:v>
                </c:pt>
                <c:pt idx="3780">
                  <c:v>3791</c:v>
                </c:pt>
                <c:pt idx="3781">
                  <c:v>3792</c:v>
                </c:pt>
                <c:pt idx="3782">
                  <c:v>3793</c:v>
                </c:pt>
                <c:pt idx="3783">
                  <c:v>3794</c:v>
                </c:pt>
                <c:pt idx="3784">
                  <c:v>3795</c:v>
                </c:pt>
                <c:pt idx="3785">
                  <c:v>3796</c:v>
                </c:pt>
                <c:pt idx="3786">
                  <c:v>3797</c:v>
                </c:pt>
                <c:pt idx="3787">
                  <c:v>3798</c:v>
                </c:pt>
                <c:pt idx="3788">
                  <c:v>3799</c:v>
                </c:pt>
                <c:pt idx="3789">
                  <c:v>3800</c:v>
                </c:pt>
                <c:pt idx="3790">
                  <c:v>3801</c:v>
                </c:pt>
                <c:pt idx="3791">
                  <c:v>3802</c:v>
                </c:pt>
                <c:pt idx="3792">
                  <c:v>3803</c:v>
                </c:pt>
                <c:pt idx="3793">
                  <c:v>3804</c:v>
                </c:pt>
                <c:pt idx="3794">
                  <c:v>3805</c:v>
                </c:pt>
                <c:pt idx="3795">
                  <c:v>3806</c:v>
                </c:pt>
                <c:pt idx="3796">
                  <c:v>3807</c:v>
                </c:pt>
                <c:pt idx="3797">
                  <c:v>3808</c:v>
                </c:pt>
                <c:pt idx="3798">
                  <c:v>3809</c:v>
                </c:pt>
                <c:pt idx="3799">
                  <c:v>3810</c:v>
                </c:pt>
                <c:pt idx="3800">
                  <c:v>3811</c:v>
                </c:pt>
                <c:pt idx="3801">
                  <c:v>3812</c:v>
                </c:pt>
                <c:pt idx="3802">
                  <c:v>3813</c:v>
                </c:pt>
                <c:pt idx="3803">
                  <c:v>3814</c:v>
                </c:pt>
                <c:pt idx="3804">
                  <c:v>3815</c:v>
                </c:pt>
                <c:pt idx="3805">
                  <c:v>3816</c:v>
                </c:pt>
                <c:pt idx="3806">
                  <c:v>3817</c:v>
                </c:pt>
                <c:pt idx="3807">
                  <c:v>3818</c:v>
                </c:pt>
                <c:pt idx="3808">
                  <c:v>3819</c:v>
                </c:pt>
                <c:pt idx="3809">
                  <c:v>3820</c:v>
                </c:pt>
                <c:pt idx="3810">
                  <c:v>3821</c:v>
                </c:pt>
                <c:pt idx="3811">
                  <c:v>3822</c:v>
                </c:pt>
                <c:pt idx="3812">
                  <c:v>3823</c:v>
                </c:pt>
                <c:pt idx="3813">
                  <c:v>3824</c:v>
                </c:pt>
                <c:pt idx="3814">
                  <c:v>3825</c:v>
                </c:pt>
                <c:pt idx="3815">
                  <c:v>3826</c:v>
                </c:pt>
                <c:pt idx="3816">
                  <c:v>3827</c:v>
                </c:pt>
                <c:pt idx="3817">
                  <c:v>3828</c:v>
                </c:pt>
                <c:pt idx="3818">
                  <c:v>3829</c:v>
                </c:pt>
                <c:pt idx="3819">
                  <c:v>3830</c:v>
                </c:pt>
                <c:pt idx="3820">
                  <c:v>3831</c:v>
                </c:pt>
                <c:pt idx="3821">
                  <c:v>3832</c:v>
                </c:pt>
                <c:pt idx="3822">
                  <c:v>3833</c:v>
                </c:pt>
                <c:pt idx="3823">
                  <c:v>3834</c:v>
                </c:pt>
                <c:pt idx="3824">
                  <c:v>3835</c:v>
                </c:pt>
                <c:pt idx="3825">
                  <c:v>3836</c:v>
                </c:pt>
                <c:pt idx="3826">
                  <c:v>3837</c:v>
                </c:pt>
                <c:pt idx="3827">
                  <c:v>3838</c:v>
                </c:pt>
                <c:pt idx="3828">
                  <c:v>3839</c:v>
                </c:pt>
                <c:pt idx="3829">
                  <c:v>3840</c:v>
                </c:pt>
                <c:pt idx="3830">
                  <c:v>3841</c:v>
                </c:pt>
                <c:pt idx="3831">
                  <c:v>3842</c:v>
                </c:pt>
                <c:pt idx="3832">
                  <c:v>3843</c:v>
                </c:pt>
                <c:pt idx="3833">
                  <c:v>3844</c:v>
                </c:pt>
                <c:pt idx="3834">
                  <c:v>3845</c:v>
                </c:pt>
                <c:pt idx="3835">
                  <c:v>3846</c:v>
                </c:pt>
                <c:pt idx="3836">
                  <c:v>3847</c:v>
                </c:pt>
                <c:pt idx="3837">
                  <c:v>3848</c:v>
                </c:pt>
                <c:pt idx="3838">
                  <c:v>3849</c:v>
                </c:pt>
                <c:pt idx="3839">
                  <c:v>3850</c:v>
                </c:pt>
                <c:pt idx="3840">
                  <c:v>3851</c:v>
                </c:pt>
                <c:pt idx="3841">
                  <c:v>3852</c:v>
                </c:pt>
                <c:pt idx="3842">
                  <c:v>3853</c:v>
                </c:pt>
                <c:pt idx="3843">
                  <c:v>3854</c:v>
                </c:pt>
                <c:pt idx="3844">
                  <c:v>3855</c:v>
                </c:pt>
                <c:pt idx="3845">
                  <c:v>3856</c:v>
                </c:pt>
                <c:pt idx="3846">
                  <c:v>3857</c:v>
                </c:pt>
                <c:pt idx="3847">
                  <c:v>3858</c:v>
                </c:pt>
                <c:pt idx="3848">
                  <c:v>3859</c:v>
                </c:pt>
                <c:pt idx="3849">
                  <c:v>3860</c:v>
                </c:pt>
                <c:pt idx="3850">
                  <c:v>3861</c:v>
                </c:pt>
                <c:pt idx="3851">
                  <c:v>3862</c:v>
                </c:pt>
                <c:pt idx="3852">
                  <c:v>3863</c:v>
                </c:pt>
                <c:pt idx="3853">
                  <c:v>3864</c:v>
                </c:pt>
                <c:pt idx="3854">
                  <c:v>3865</c:v>
                </c:pt>
                <c:pt idx="3855">
                  <c:v>3866</c:v>
                </c:pt>
                <c:pt idx="3856">
                  <c:v>3867</c:v>
                </c:pt>
                <c:pt idx="3857">
                  <c:v>3868</c:v>
                </c:pt>
                <c:pt idx="3858">
                  <c:v>3869</c:v>
                </c:pt>
                <c:pt idx="3859">
                  <c:v>3870</c:v>
                </c:pt>
                <c:pt idx="3860">
                  <c:v>3871</c:v>
                </c:pt>
                <c:pt idx="3861">
                  <c:v>3872</c:v>
                </c:pt>
                <c:pt idx="3862">
                  <c:v>3873</c:v>
                </c:pt>
                <c:pt idx="3863">
                  <c:v>3874</c:v>
                </c:pt>
                <c:pt idx="3864">
                  <c:v>3875</c:v>
                </c:pt>
                <c:pt idx="3865">
                  <c:v>3876</c:v>
                </c:pt>
                <c:pt idx="3866">
                  <c:v>3877</c:v>
                </c:pt>
                <c:pt idx="3867">
                  <c:v>3878</c:v>
                </c:pt>
                <c:pt idx="3868">
                  <c:v>3879</c:v>
                </c:pt>
                <c:pt idx="3869">
                  <c:v>3880</c:v>
                </c:pt>
                <c:pt idx="3870">
                  <c:v>3881</c:v>
                </c:pt>
                <c:pt idx="3871">
                  <c:v>3882</c:v>
                </c:pt>
                <c:pt idx="3872">
                  <c:v>3883</c:v>
                </c:pt>
                <c:pt idx="3873">
                  <c:v>3884</c:v>
                </c:pt>
                <c:pt idx="3874">
                  <c:v>3885</c:v>
                </c:pt>
                <c:pt idx="3875">
                  <c:v>3886</c:v>
                </c:pt>
                <c:pt idx="3876">
                  <c:v>3887</c:v>
                </c:pt>
                <c:pt idx="3877">
                  <c:v>3888</c:v>
                </c:pt>
                <c:pt idx="3878">
                  <c:v>3889</c:v>
                </c:pt>
                <c:pt idx="3879">
                  <c:v>3890</c:v>
                </c:pt>
                <c:pt idx="3880">
                  <c:v>3891</c:v>
                </c:pt>
                <c:pt idx="3881">
                  <c:v>3892</c:v>
                </c:pt>
                <c:pt idx="3882">
                  <c:v>3893</c:v>
                </c:pt>
                <c:pt idx="3883">
                  <c:v>3894</c:v>
                </c:pt>
                <c:pt idx="3884">
                  <c:v>3895</c:v>
                </c:pt>
                <c:pt idx="3885">
                  <c:v>3896</c:v>
                </c:pt>
                <c:pt idx="3886">
                  <c:v>3897</c:v>
                </c:pt>
                <c:pt idx="3887">
                  <c:v>3898</c:v>
                </c:pt>
                <c:pt idx="3888">
                  <c:v>3899</c:v>
                </c:pt>
                <c:pt idx="3889">
                  <c:v>3900</c:v>
                </c:pt>
                <c:pt idx="3890">
                  <c:v>3901</c:v>
                </c:pt>
                <c:pt idx="3891">
                  <c:v>3902</c:v>
                </c:pt>
                <c:pt idx="3892">
                  <c:v>3903</c:v>
                </c:pt>
                <c:pt idx="3893">
                  <c:v>3904</c:v>
                </c:pt>
                <c:pt idx="3894">
                  <c:v>3905</c:v>
                </c:pt>
                <c:pt idx="3895">
                  <c:v>3906</c:v>
                </c:pt>
                <c:pt idx="3896">
                  <c:v>3907</c:v>
                </c:pt>
                <c:pt idx="3897">
                  <c:v>3908</c:v>
                </c:pt>
                <c:pt idx="3898">
                  <c:v>3909</c:v>
                </c:pt>
                <c:pt idx="3899">
                  <c:v>3910</c:v>
                </c:pt>
                <c:pt idx="3900">
                  <c:v>3911</c:v>
                </c:pt>
                <c:pt idx="3901">
                  <c:v>3912</c:v>
                </c:pt>
                <c:pt idx="3902">
                  <c:v>3913</c:v>
                </c:pt>
                <c:pt idx="3903">
                  <c:v>3914</c:v>
                </c:pt>
                <c:pt idx="3904">
                  <c:v>3915</c:v>
                </c:pt>
                <c:pt idx="3905">
                  <c:v>3916</c:v>
                </c:pt>
                <c:pt idx="3906">
                  <c:v>3917</c:v>
                </c:pt>
                <c:pt idx="3907">
                  <c:v>3918</c:v>
                </c:pt>
                <c:pt idx="3908">
                  <c:v>3919</c:v>
                </c:pt>
                <c:pt idx="3909">
                  <c:v>3920</c:v>
                </c:pt>
                <c:pt idx="3910">
                  <c:v>3921</c:v>
                </c:pt>
                <c:pt idx="3911">
                  <c:v>3922</c:v>
                </c:pt>
                <c:pt idx="3912">
                  <c:v>3923</c:v>
                </c:pt>
                <c:pt idx="3913">
                  <c:v>3924</c:v>
                </c:pt>
                <c:pt idx="3914">
                  <c:v>3925</c:v>
                </c:pt>
                <c:pt idx="3915">
                  <c:v>3926</c:v>
                </c:pt>
                <c:pt idx="3916">
                  <c:v>3927</c:v>
                </c:pt>
                <c:pt idx="3917">
                  <c:v>3928</c:v>
                </c:pt>
                <c:pt idx="3918">
                  <c:v>3929</c:v>
                </c:pt>
                <c:pt idx="3919">
                  <c:v>3930</c:v>
                </c:pt>
                <c:pt idx="3920">
                  <c:v>3931</c:v>
                </c:pt>
                <c:pt idx="3921">
                  <c:v>3932</c:v>
                </c:pt>
                <c:pt idx="3922">
                  <c:v>3933</c:v>
                </c:pt>
                <c:pt idx="3923">
                  <c:v>3934</c:v>
                </c:pt>
                <c:pt idx="3924">
                  <c:v>3935</c:v>
                </c:pt>
                <c:pt idx="3925">
                  <c:v>3936</c:v>
                </c:pt>
                <c:pt idx="3926">
                  <c:v>3937</c:v>
                </c:pt>
                <c:pt idx="3927">
                  <c:v>3938</c:v>
                </c:pt>
                <c:pt idx="3928">
                  <c:v>3939</c:v>
                </c:pt>
                <c:pt idx="3929">
                  <c:v>3940</c:v>
                </c:pt>
                <c:pt idx="3930">
                  <c:v>3941</c:v>
                </c:pt>
                <c:pt idx="3931">
                  <c:v>3942</c:v>
                </c:pt>
                <c:pt idx="3932">
                  <c:v>3943</c:v>
                </c:pt>
                <c:pt idx="3933">
                  <c:v>3944</c:v>
                </c:pt>
                <c:pt idx="3934">
                  <c:v>3945</c:v>
                </c:pt>
                <c:pt idx="3935">
                  <c:v>3946</c:v>
                </c:pt>
                <c:pt idx="3936">
                  <c:v>3947</c:v>
                </c:pt>
                <c:pt idx="3937">
                  <c:v>3948</c:v>
                </c:pt>
                <c:pt idx="3938">
                  <c:v>3949</c:v>
                </c:pt>
                <c:pt idx="3939">
                  <c:v>3950</c:v>
                </c:pt>
                <c:pt idx="3940">
                  <c:v>3951</c:v>
                </c:pt>
                <c:pt idx="3941">
                  <c:v>3952</c:v>
                </c:pt>
                <c:pt idx="3942">
                  <c:v>3953</c:v>
                </c:pt>
                <c:pt idx="3943">
                  <c:v>3954</c:v>
                </c:pt>
                <c:pt idx="3944">
                  <c:v>3955</c:v>
                </c:pt>
                <c:pt idx="3945">
                  <c:v>3956</c:v>
                </c:pt>
                <c:pt idx="3946">
                  <c:v>3957</c:v>
                </c:pt>
                <c:pt idx="3947">
                  <c:v>3958</c:v>
                </c:pt>
                <c:pt idx="3948">
                  <c:v>3959</c:v>
                </c:pt>
                <c:pt idx="3949">
                  <c:v>3960</c:v>
                </c:pt>
                <c:pt idx="3950">
                  <c:v>3961</c:v>
                </c:pt>
                <c:pt idx="3951">
                  <c:v>3962</c:v>
                </c:pt>
                <c:pt idx="3952">
                  <c:v>3963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3980</c:v>
                </c:pt>
                <c:pt idx="3970">
                  <c:v>3981</c:v>
                </c:pt>
                <c:pt idx="3971">
                  <c:v>3982</c:v>
                </c:pt>
                <c:pt idx="3972">
                  <c:v>3983</c:v>
                </c:pt>
                <c:pt idx="3973">
                  <c:v>3984</c:v>
                </c:pt>
                <c:pt idx="3974">
                  <c:v>3985</c:v>
                </c:pt>
                <c:pt idx="3975">
                  <c:v>3986</c:v>
                </c:pt>
                <c:pt idx="3976">
                  <c:v>3987</c:v>
                </c:pt>
                <c:pt idx="3977">
                  <c:v>3988</c:v>
                </c:pt>
                <c:pt idx="3978">
                  <c:v>3989</c:v>
                </c:pt>
                <c:pt idx="3979">
                  <c:v>3990</c:v>
                </c:pt>
                <c:pt idx="3980">
                  <c:v>3991</c:v>
                </c:pt>
                <c:pt idx="3981">
                  <c:v>3992</c:v>
                </c:pt>
                <c:pt idx="3982">
                  <c:v>3993</c:v>
                </c:pt>
                <c:pt idx="3983">
                  <c:v>3994</c:v>
                </c:pt>
                <c:pt idx="3984">
                  <c:v>3995</c:v>
                </c:pt>
                <c:pt idx="3985">
                  <c:v>3996</c:v>
                </c:pt>
                <c:pt idx="3986">
                  <c:v>3997</c:v>
                </c:pt>
                <c:pt idx="3987">
                  <c:v>3998</c:v>
                </c:pt>
                <c:pt idx="3988">
                  <c:v>3999</c:v>
                </c:pt>
                <c:pt idx="3989">
                  <c:v>4000</c:v>
                </c:pt>
                <c:pt idx="3990">
                  <c:v>4001</c:v>
                </c:pt>
                <c:pt idx="3991">
                  <c:v>4002</c:v>
                </c:pt>
                <c:pt idx="3992">
                  <c:v>4003</c:v>
                </c:pt>
                <c:pt idx="3993">
                  <c:v>4004</c:v>
                </c:pt>
                <c:pt idx="3994">
                  <c:v>4005</c:v>
                </c:pt>
                <c:pt idx="3995">
                  <c:v>4006</c:v>
                </c:pt>
                <c:pt idx="3996">
                  <c:v>4007</c:v>
                </c:pt>
                <c:pt idx="3997">
                  <c:v>4008</c:v>
                </c:pt>
                <c:pt idx="3998">
                  <c:v>4009</c:v>
                </c:pt>
                <c:pt idx="3999">
                  <c:v>4010</c:v>
                </c:pt>
                <c:pt idx="4000">
                  <c:v>4011</c:v>
                </c:pt>
                <c:pt idx="4001">
                  <c:v>4012</c:v>
                </c:pt>
                <c:pt idx="4002">
                  <c:v>4013</c:v>
                </c:pt>
                <c:pt idx="4003">
                  <c:v>4014</c:v>
                </c:pt>
                <c:pt idx="4004">
                  <c:v>4015</c:v>
                </c:pt>
                <c:pt idx="4005">
                  <c:v>4016</c:v>
                </c:pt>
                <c:pt idx="4006">
                  <c:v>4017</c:v>
                </c:pt>
                <c:pt idx="4007">
                  <c:v>4018</c:v>
                </c:pt>
                <c:pt idx="4008">
                  <c:v>4019</c:v>
                </c:pt>
                <c:pt idx="4009">
                  <c:v>4020</c:v>
                </c:pt>
                <c:pt idx="4010">
                  <c:v>4021</c:v>
                </c:pt>
                <c:pt idx="4011">
                  <c:v>4022</c:v>
                </c:pt>
                <c:pt idx="4012">
                  <c:v>4023</c:v>
                </c:pt>
                <c:pt idx="4013">
                  <c:v>4024</c:v>
                </c:pt>
                <c:pt idx="4014">
                  <c:v>4025</c:v>
                </c:pt>
                <c:pt idx="4015">
                  <c:v>4026</c:v>
                </c:pt>
                <c:pt idx="4016">
                  <c:v>4027</c:v>
                </c:pt>
                <c:pt idx="4017">
                  <c:v>4028</c:v>
                </c:pt>
                <c:pt idx="4018">
                  <c:v>4029</c:v>
                </c:pt>
                <c:pt idx="4019">
                  <c:v>4030</c:v>
                </c:pt>
                <c:pt idx="4020">
                  <c:v>4031</c:v>
                </c:pt>
                <c:pt idx="4021">
                  <c:v>4032</c:v>
                </c:pt>
                <c:pt idx="4022">
                  <c:v>4033</c:v>
                </c:pt>
                <c:pt idx="4023">
                  <c:v>4034</c:v>
                </c:pt>
                <c:pt idx="4024">
                  <c:v>4035</c:v>
                </c:pt>
                <c:pt idx="4025">
                  <c:v>4036</c:v>
                </c:pt>
                <c:pt idx="4026">
                  <c:v>4037</c:v>
                </c:pt>
                <c:pt idx="4027">
                  <c:v>4038</c:v>
                </c:pt>
                <c:pt idx="4028">
                  <c:v>4039</c:v>
                </c:pt>
                <c:pt idx="4029">
                  <c:v>4040</c:v>
                </c:pt>
                <c:pt idx="4030">
                  <c:v>4041</c:v>
                </c:pt>
                <c:pt idx="4031">
                  <c:v>4042</c:v>
                </c:pt>
                <c:pt idx="4032">
                  <c:v>4043</c:v>
                </c:pt>
                <c:pt idx="4033">
                  <c:v>4044</c:v>
                </c:pt>
                <c:pt idx="4034">
                  <c:v>4045</c:v>
                </c:pt>
                <c:pt idx="4035">
                  <c:v>4046</c:v>
                </c:pt>
                <c:pt idx="4036">
                  <c:v>4047</c:v>
                </c:pt>
                <c:pt idx="4037">
                  <c:v>4048</c:v>
                </c:pt>
                <c:pt idx="4038">
                  <c:v>4049</c:v>
                </c:pt>
                <c:pt idx="4039">
                  <c:v>4050</c:v>
                </c:pt>
                <c:pt idx="4040">
                  <c:v>4051</c:v>
                </c:pt>
                <c:pt idx="4041">
                  <c:v>4052</c:v>
                </c:pt>
                <c:pt idx="4042">
                  <c:v>4053</c:v>
                </c:pt>
                <c:pt idx="4043">
                  <c:v>4054</c:v>
                </c:pt>
                <c:pt idx="4044">
                  <c:v>4055</c:v>
                </c:pt>
                <c:pt idx="4045">
                  <c:v>4056</c:v>
                </c:pt>
                <c:pt idx="4046">
                  <c:v>4057</c:v>
                </c:pt>
                <c:pt idx="4047">
                  <c:v>4058</c:v>
                </c:pt>
                <c:pt idx="4048">
                  <c:v>4059</c:v>
                </c:pt>
                <c:pt idx="4049">
                  <c:v>4060</c:v>
                </c:pt>
                <c:pt idx="4050">
                  <c:v>4061</c:v>
                </c:pt>
                <c:pt idx="4051">
                  <c:v>4062</c:v>
                </c:pt>
                <c:pt idx="4052">
                  <c:v>4063</c:v>
                </c:pt>
                <c:pt idx="4053">
                  <c:v>4064</c:v>
                </c:pt>
                <c:pt idx="4054">
                  <c:v>4065</c:v>
                </c:pt>
                <c:pt idx="4055">
                  <c:v>4066</c:v>
                </c:pt>
                <c:pt idx="4056">
                  <c:v>4067</c:v>
                </c:pt>
                <c:pt idx="4057">
                  <c:v>4068</c:v>
                </c:pt>
                <c:pt idx="4058">
                  <c:v>4069</c:v>
                </c:pt>
                <c:pt idx="4059">
                  <c:v>4070</c:v>
                </c:pt>
                <c:pt idx="4060">
                  <c:v>4071</c:v>
                </c:pt>
                <c:pt idx="4061">
                  <c:v>4072</c:v>
                </c:pt>
                <c:pt idx="4062">
                  <c:v>4073</c:v>
                </c:pt>
                <c:pt idx="4063">
                  <c:v>4074</c:v>
                </c:pt>
                <c:pt idx="4064">
                  <c:v>4075</c:v>
                </c:pt>
                <c:pt idx="4065">
                  <c:v>4076</c:v>
                </c:pt>
                <c:pt idx="4066">
                  <c:v>4077</c:v>
                </c:pt>
                <c:pt idx="4067">
                  <c:v>4078</c:v>
                </c:pt>
                <c:pt idx="4068">
                  <c:v>4079</c:v>
                </c:pt>
                <c:pt idx="4069">
                  <c:v>4080</c:v>
                </c:pt>
                <c:pt idx="4070">
                  <c:v>4081</c:v>
                </c:pt>
                <c:pt idx="4071">
                  <c:v>4082</c:v>
                </c:pt>
                <c:pt idx="4072">
                  <c:v>4083</c:v>
                </c:pt>
                <c:pt idx="4073">
                  <c:v>4084</c:v>
                </c:pt>
                <c:pt idx="4074">
                  <c:v>4085</c:v>
                </c:pt>
                <c:pt idx="4075">
                  <c:v>4086</c:v>
                </c:pt>
                <c:pt idx="4076">
                  <c:v>4087</c:v>
                </c:pt>
                <c:pt idx="4077">
                  <c:v>4088</c:v>
                </c:pt>
                <c:pt idx="4078">
                  <c:v>4089</c:v>
                </c:pt>
                <c:pt idx="4079">
                  <c:v>4090</c:v>
                </c:pt>
                <c:pt idx="4080">
                  <c:v>4091</c:v>
                </c:pt>
                <c:pt idx="4081">
                  <c:v>4092</c:v>
                </c:pt>
                <c:pt idx="4082">
                  <c:v>4093</c:v>
                </c:pt>
                <c:pt idx="4083">
                  <c:v>4094</c:v>
                </c:pt>
                <c:pt idx="4084">
                  <c:v>4095</c:v>
                </c:pt>
                <c:pt idx="4085">
                  <c:v>4096</c:v>
                </c:pt>
                <c:pt idx="4086">
                  <c:v>4097</c:v>
                </c:pt>
                <c:pt idx="4087">
                  <c:v>4098</c:v>
                </c:pt>
                <c:pt idx="4088">
                  <c:v>4099</c:v>
                </c:pt>
                <c:pt idx="4089">
                  <c:v>4100</c:v>
                </c:pt>
                <c:pt idx="4090">
                  <c:v>4101</c:v>
                </c:pt>
                <c:pt idx="4091">
                  <c:v>4102</c:v>
                </c:pt>
                <c:pt idx="4092">
                  <c:v>4103</c:v>
                </c:pt>
                <c:pt idx="4093">
                  <c:v>4104</c:v>
                </c:pt>
                <c:pt idx="4094">
                  <c:v>4105</c:v>
                </c:pt>
                <c:pt idx="4095">
                  <c:v>4106</c:v>
                </c:pt>
                <c:pt idx="4096">
                  <c:v>4107</c:v>
                </c:pt>
                <c:pt idx="4097">
                  <c:v>4108</c:v>
                </c:pt>
                <c:pt idx="4098">
                  <c:v>4109</c:v>
                </c:pt>
                <c:pt idx="4099">
                  <c:v>4110</c:v>
                </c:pt>
                <c:pt idx="4100">
                  <c:v>4111</c:v>
                </c:pt>
                <c:pt idx="4101">
                  <c:v>4112</c:v>
                </c:pt>
                <c:pt idx="4102">
                  <c:v>4113</c:v>
                </c:pt>
                <c:pt idx="4103">
                  <c:v>4114</c:v>
                </c:pt>
                <c:pt idx="4104">
                  <c:v>4115</c:v>
                </c:pt>
                <c:pt idx="4105">
                  <c:v>4116</c:v>
                </c:pt>
                <c:pt idx="4106">
                  <c:v>4117</c:v>
                </c:pt>
                <c:pt idx="4107">
                  <c:v>4118</c:v>
                </c:pt>
                <c:pt idx="4108">
                  <c:v>4119</c:v>
                </c:pt>
                <c:pt idx="4109">
                  <c:v>4120</c:v>
                </c:pt>
                <c:pt idx="4110">
                  <c:v>4121</c:v>
                </c:pt>
                <c:pt idx="4111">
                  <c:v>4122</c:v>
                </c:pt>
                <c:pt idx="4112">
                  <c:v>4123</c:v>
                </c:pt>
                <c:pt idx="4113">
                  <c:v>4124</c:v>
                </c:pt>
                <c:pt idx="4114">
                  <c:v>4125</c:v>
                </c:pt>
                <c:pt idx="4115">
                  <c:v>4126</c:v>
                </c:pt>
                <c:pt idx="4116">
                  <c:v>4127</c:v>
                </c:pt>
                <c:pt idx="4117">
                  <c:v>4128</c:v>
                </c:pt>
                <c:pt idx="4118">
                  <c:v>4129</c:v>
                </c:pt>
                <c:pt idx="4119">
                  <c:v>4130</c:v>
                </c:pt>
                <c:pt idx="4120">
                  <c:v>4131</c:v>
                </c:pt>
                <c:pt idx="4121">
                  <c:v>4132</c:v>
                </c:pt>
                <c:pt idx="4122">
                  <c:v>4133</c:v>
                </c:pt>
                <c:pt idx="4123">
                  <c:v>4134</c:v>
                </c:pt>
                <c:pt idx="4124">
                  <c:v>4135</c:v>
                </c:pt>
                <c:pt idx="4125">
                  <c:v>4136</c:v>
                </c:pt>
                <c:pt idx="4126">
                  <c:v>4137</c:v>
                </c:pt>
                <c:pt idx="4127">
                  <c:v>4138</c:v>
                </c:pt>
                <c:pt idx="4128">
                  <c:v>4139</c:v>
                </c:pt>
                <c:pt idx="4129">
                  <c:v>4140</c:v>
                </c:pt>
                <c:pt idx="4130">
                  <c:v>4141</c:v>
                </c:pt>
                <c:pt idx="4131">
                  <c:v>4142</c:v>
                </c:pt>
                <c:pt idx="4132">
                  <c:v>4143</c:v>
                </c:pt>
                <c:pt idx="4133">
                  <c:v>4144</c:v>
                </c:pt>
                <c:pt idx="4134">
                  <c:v>4145</c:v>
                </c:pt>
                <c:pt idx="4135">
                  <c:v>4146</c:v>
                </c:pt>
                <c:pt idx="4136">
                  <c:v>4147</c:v>
                </c:pt>
                <c:pt idx="4137">
                  <c:v>4148</c:v>
                </c:pt>
                <c:pt idx="4138">
                  <c:v>4149</c:v>
                </c:pt>
                <c:pt idx="4139">
                  <c:v>4150</c:v>
                </c:pt>
                <c:pt idx="4140">
                  <c:v>4151</c:v>
                </c:pt>
                <c:pt idx="4141">
                  <c:v>4152</c:v>
                </c:pt>
                <c:pt idx="4142">
                  <c:v>4153</c:v>
                </c:pt>
                <c:pt idx="4143">
                  <c:v>4154</c:v>
                </c:pt>
                <c:pt idx="4144">
                  <c:v>4155</c:v>
                </c:pt>
                <c:pt idx="4145">
                  <c:v>4156</c:v>
                </c:pt>
                <c:pt idx="4146">
                  <c:v>4157</c:v>
                </c:pt>
                <c:pt idx="4147">
                  <c:v>4158</c:v>
                </c:pt>
                <c:pt idx="4148">
                  <c:v>4159</c:v>
                </c:pt>
                <c:pt idx="4149">
                  <c:v>4160</c:v>
                </c:pt>
                <c:pt idx="4150">
                  <c:v>4161</c:v>
                </c:pt>
                <c:pt idx="4151">
                  <c:v>4162</c:v>
                </c:pt>
                <c:pt idx="4152">
                  <c:v>4163</c:v>
                </c:pt>
                <c:pt idx="4153">
                  <c:v>4164</c:v>
                </c:pt>
                <c:pt idx="4154">
                  <c:v>4165</c:v>
                </c:pt>
                <c:pt idx="4155">
                  <c:v>4166</c:v>
                </c:pt>
                <c:pt idx="4156">
                  <c:v>4167</c:v>
                </c:pt>
                <c:pt idx="4157">
                  <c:v>4168</c:v>
                </c:pt>
                <c:pt idx="4158">
                  <c:v>4169</c:v>
                </c:pt>
                <c:pt idx="4159">
                  <c:v>4170</c:v>
                </c:pt>
                <c:pt idx="4160">
                  <c:v>4171</c:v>
                </c:pt>
                <c:pt idx="4161">
                  <c:v>4172</c:v>
                </c:pt>
                <c:pt idx="4162">
                  <c:v>4173</c:v>
                </c:pt>
                <c:pt idx="4163">
                  <c:v>4174</c:v>
                </c:pt>
                <c:pt idx="4164">
                  <c:v>4175</c:v>
                </c:pt>
                <c:pt idx="4165">
                  <c:v>4176</c:v>
                </c:pt>
                <c:pt idx="4166">
                  <c:v>4177</c:v>
                </c:pt>
                <c:pt idx="4167">
                  <c:v>4178</c:v>
                </c:pt>
                <c:pt idx="4168">
                  <c:v>4179</c:v>
                </c:pt>
                <c:pt idx="4169">
                  <c:v>4180</c:v>
                </c:pt>
                <c:pt idx="4170">
                  <c:v>4181</c:v>
                </c:pt>
                <c:pt idx="4171">
                  <c:v>4182</c:v>
                </c:pt>
                <c:pt idx="4172">
                  <c:v>4183</c:v>
                </c:pt>
                <c:pt idx="4173">
                  <c:v>4184</c:v>
                </c:pt>
                <c:pt idx="4174">
                  <c:v>4185</c:v>
                </c:pt>
                <c:pt idx="4175">
                  <c:v>4186</c:v>
                </c:pt>
                <c:pt idx="4176">
                  <c:v>4187</c:v>
                </c:pt>
                <c:pt idx="4177">
                  <c:v>4188</c:v>
                </c:pt>
                <c:pt idx="4178">
                  <c:v>4189</c:v>
                </c:pt>
                <c:pt idx="4179">
                  <c:v>4190</c:v>
                </c:pt>
                <c:pt idx="4180">
                  <c:v>4191</c:v>
                </c:pt>
                <c:pt idx="4181">
                  <c:v>4192</c:v>
                </c:pt>
                <c:pt idx="4182">
                  <c:v>4193</c:v>
                </c:pt>
                <c:pt idx="4183">
                  <c:v>4194</c:v>
                </c:pt>
                <c:pt idx="4184">
                  <c:v>4195</c:v>
                </c:pt>
                <c:pt idx="4185">
                  <c:v>4196</c:v>
                </c:pt>
                <c:pt idx="4186">
                  <c:v>4197</c:v>
                </c:pt>
                <c:pt idx="4187">
                  <c:v>4198</c:v>
                </c:pt>
                <c:pt idx="4188">
                  <c:v>4199</c:v>
                </c:pt>
                <c:pt idx="4189">
                  <c:v>4200</c:v>
                </c:pt>
                <c:pt idx="4190">
                  <c:v>4201</c:v>
                </c:pt>
                <c:pt idx="4191">
                  <c:v>4202</c:v>
                </c:pt>
                <c:pt idx="4192">
                  <c:v>4203</c:v>
                </c:pt>
                <c:pt idx="4193">
                  <c:v>4204</c:v>
                </c:pt>
                <c:pt idx="4194">
                  <c:v>4205</c:v>
                </c:pt>
                <c:pt idx="4195">
                  <c:v>4206</c:v>
                </c:pt>
                <c:pt idx="4196">
                  <c:v>4207</c:v>
                </c:pt>
                <c:pt idx="4197">
                  <c:v>4208</c:v>
                </c:pt>
                <c:pt idx="4198">
                  <c:v>4209</c:v>
                </c:pt>
                <c:pt idx="4199">
                  <c:v>4210</c:v>
                </c:pt>
                <c:pt idx="4200">
                  <c:v>4211</c:v>
                </c:pt>
                <c:pt idx="4201">
                  <c:v>4212</c:v>
                </c:pt>
                <c:pt idx="4202">
                  <c:v>4213</c:v>
                </c:pt>
                <c:pt idx="4203">
                  <c:v>4214</c:v>
                </c:pt>
                <c:pt idx="4204">
                  <c:v>4215</c:v>
                </c:pt>
                <c:pt idx="4205">
                  <c:v>4216</c:v>
                </c:pt>
                <c:pt idx="4206">
                  <c:v>4217</c:v>
                </c:pt>
                <c:pt idx="4207">
                  <c:v>4218</c:v>
                </c:pt>
                <c:pt idx="4208">
                  <c:v>4219</c:v>
                </c:pt>
                <c:pt idx="4209">
                  <c:v>4220</c:v>
                </c:pt>
                <c:pt idx="4210">
                  <c:v>4221</c:v>
                </c:pt>
                <c:pt idx="4211">
                  <c:v>4222</c:v>
                </c:pt>
                <c:pt idx="4212">
                  <c:v>4223</c:v>
                </c:pt>
                <c:pt idx="4213">
                  <c:v>4224</c:v>
                </c:pt>
                <c:pt idx="4214">
                  <c:v>4225</c:v>
                </c:pt>
                <c:pt idx="4215">
                  <c:v>4226</c:v>
                </c:pt>
                <c:pt idx="4216">
                  <c:v>4227</c:v>
                </c:pt>
                <c:pt idx="4217">
                  <c:v>4228</c:v>
                </c:pt>
                <c:pt idx="4218">
                  <c:v>4229</c:v>
                </c:pt>
                <c:pt idx="4219">
                  <c:v>4230</c:v>
                </c:pt>
                <c:pt idx="4220">
                  <c:v>4231</c:v>
                </c:pt>
                <c:pt idx="4221">
                  <c:v>4232</c:v>
                </c:pt>
                <c:pt idx="4222">
                  <c:v>4233</c:v>
                </c:pt>
                <c:pt idx="4223">
                  <c:v>4234</c:v>
                </c:pt>
                <c:pt idx="4224">
                  <c:v>4235</c:v>
                </c:pt>
                <c:pt idx="4225">
                  <c:v>4236</c:v>
                </c:pt>
                <c:pt idx="4226">
                  <c:v>4237</c:v>
                </c:pt>
                <c:pt idx="4227">
                  <c:v>4238</c:v>
                </c:pt>
                <c:pt idx="4228">
                  <c:v>4239</c:v>
                </c:pt>
                <c:pt idx="4229">
                  <c:v>4240</c:v>
                </c:pt>
                <c:pt idx="4230">
                  <c:v>4241</c:v>
                </c:pt>
                <c:pt idx="4231">
                  <c:v>4242</c:v>
                </c:pt>
                <c:pt idx="4232">
                  <c:v>4243</c:v>
                </c:pt>
                <c:pt idx="4233">
                  <c:v>4244</c:v>
                </c:pt>
                <c:pt idx="4234">
                  <c:v>4245</c:v>
                </c:pt>
                <c:pt idx="4235">
                  <c:v>4246</c:v>
                </c:pt>
                <c:pt idx="4236">
                  <c:v>4247</c:v>
                </c:pt>
                <c:pt idx="4237">
                  <c:v>4248</c:v>
                </c:pt>
                <c:pt idx="4238">
                  <c:v>4249</c:v>
                </c:pt>
                <c:pt idx="4239">
                  <c:v>4250</c:v>
                </c:pt>
                <c:pt idx="4240">
                  <c:v>4251</c:v>
                </c:pt>
                <c:pt idx="4241">
                  <c:v>4252</c:v>
                </c:pt>
                <c:pt idx="4242">
                  <c:v>4253</c:v>
                </c:pt>
                <c:pt idx="4243">
                  <c:v>4254</c:v>
                </c:pt>
                <c:pt idx="4244">
                  <c:v>4255</c:v>
                </c:pt>
                <c:pt idx="4245">
                  <c:v>4256</c:v>
                </c:pt>
                <c:pt idx="4246">
                  <c:v>4257</c:v>
                </c:pt>
                <c:pt idx="4247">
                  <c:v>4258</c:v>
                </c:pt>
                <c:pt idx="4248">
                  <c:v>4259</c:v>
                </c:pt>
                <c:pt idx="4249">
                  <c:v>4260</c:v>
                </c:pt>
                <c:pt idx="4250">
                  <c:v>4261</c:v>
                </c:pt>
                <c:pt idx="4251">
                  <c:v>4262</c:v>
                </c:pt>
                <c:pt idx="4252">
                  <c:v>4263</c:v>
                </c:pt>
                <c:pt idx="4253">
                  <c:v>4264</c:v>
                </c:pt>
                <c:pt idx="4254">
                  <c:v>4265</c:v>
                </c:pt>
                <c:pt idx="4255">
                  <c:v>4266</c:v>
                </c:pt>
                <c:pt idx="4256">
                  <c:v>4267</c:v>
                </c:pt>
                <c:pt idx="4257">
                  <c:v>4268</c:v>
                </c:pt>
                <c:pt idx="4258">
                  <c:v>4269</c:v>
                </c:pt>
                <c:pt idx="4259">
                  <c:v>4270</c:v>
                </c:pt>
                <c:pt idx="4260">
                  <c:v>4271</c:v>
                </c:pt>
                <c:pt idx="4261">
                  <c:v>4272</c:v>
                </c:pt>
                <c:pt idx="4262">
                  <c:v>4273</c:v>
                </c:pt>
                <c:pt idx="4263">
                  <c:v>4274</c:v>
                </c:pt>
                <c:pt idx="4264">
                  <c:v>4275</c:v>
                </c:pt>
                <c:pt idx="4265">
                  <c:v>4276</c:v>
                </c:pt>
                <c:pt idx="4266">
                  <c:v>4277</c:v>
                </c:pt>
                <c:pt idx="4267">
                  <c:v>4278</c:v>
                </c:pt>
                <c:pt idx="4268">
                  <c:v>4279</c:v>
                </c:pt>
                <c:pt idx="4269">
                  <c:v>4280</c:v>
                </c:pt>
                <c:pt idx="4270">
                  <c:v>4281</c:v>
                </c:pt>
                <c:pt idx="4271">
                  <c:v>4282</c:v>
                </c:pt>
                <c:pt idx="4272">
                  <c:v>4283</c:v>
                </c:pt>
                <c:pt idx="4273">
                  <c:v>4284</c:v>
                </c:pt>
                <c:pt idx="4274">
                  <c:v>4285</c:v>
                </c:pt>
                <c:pt idx="4275">
                  <c:v>4286</c:v>
                </c:pt>
                <c:pt idx="4276">
                  <c:v>4287</c:v>
                </c:pt>
                <c:pt idx="4277">
                  <c:v>4288</c:v>
                </c:pt>
                <c:pt idx="4278">
                  <c:v>4289</c:v>
                </c:pt>
                <c:pt idx="4279">
                  <c:v>4290</c:v>
                </c:pt>
                <c:pt idx="4280">
                  <c:v>4291</c:v>
                </c:pt>
                <c:pt idx="4281">
                  <c:v>4292</c:v>
                </c:pt>
                <c:pt idx="4282">
                  <c:v>4293</c:v>
                </c:pt>
                <c:pt idx="4283">
                  <c:v>4294</c:v>
                </c:pt>
                <c:pt idx="4284">
                  <c:v>4295</c:v>
                </c:pt>
                <c:pt idx="4285">
                  <c:v>4296</c:v>
                </c:pt>
                <c:pt idx="4286">
                  <c:v>4297</c:v>
                </c:pt>
                <c:pt idx="4287">
                  <c:v>4298</c:v>
                </c:pt>
                <c:pt idx="4288">
                  <c:v>4299</c:v>
                </c:pt>
                <c:pt idx="4289">
                  <c:v>4300</c:v>
                </c:pt>
                <c:pt idx="4290">
                  <c:v>4301</c:v>
                </c:pt>
                <c:pt idx="4291">
                  <c:v>4302</c:v>
                </c:pt>
                <c:pt idx="4292">
                  <c:v>4303</c:v>
                </c:pt>
                <c:pt idx="4293">
                  <c:v>4304</c:v>
                </c:pt>
                <c:pt idx="4294">
                  <c:v>4305</c:v>
                </c:pt>
                <c:pt idx="4295">
                  <c:v>4306</c:v>
                </c:pt>
                <c:pt idx="4296">
                  <c:v>4307</c:v>
                </c:pt>
                <c:pt idx="4297">
                  <c:v>4308</c:v>
                </c:pt>
                <c:pt idx="4298">
                  <c:v>4309</c:v>
                </c:pt>
                <c:pt idx="4299">
                  <c:v>4310</c:v>
                </c:pt>
                <c:pt idx="4300">
                  <c:v>4311</c:v>
                </c:pt>
                <c:pt idx="4301">
                  <c:v>4312</c:v>
                </c:pt>
                <c:pt idx="4302">
                  <c:v>4313</c:v>
                </c:pt>
                <c:pt idx="4303">
                  <c:v>4314</c:v>
                </c:pt>
                <c:pt idx="4304">
                  <c:v>4315</c:v>
                </c:pt>
                <c:pt idx="4305">
                  <c:v>4316</c:v>
                </c:pt>
                <c:pt idx="4306">
                  <c:v>4317</c:v>
                </c:pt>
                <c:pt idx="4307">
                  <c:v>4318</c:v>
                </c:pt>
                <c:pt idx="4308">
                  <c:v>4319</c:v>
                </c:pt>
                <c:pt idx="4309">
                  <c:v>4320</c:v>
                </c:pt>
                <c:pt idx="4310">
                  <c:v>4321</c:v>
                </c:pt>
                <c:pt idx="4311">
                  <c:v>4322</c:v>
                </c:pt>
                <c:pt idx="4312">
                  <c:v>4323</c:v>
                </c:pt>
                <c:pt idx="4313">
                  <c:v>4324</c:v>
                </c:pt>
                <c:pt idx="4314">
                  <c:v>4325</c:v>
                </c:pt>
                <c:pt idx="4315">
                  <c:v>4326</c:v>
                </c:pt>
                <c:pt idx="4316">
                  <c:v>4327</c:v>
                </c:pt>
                <c:pt idx="4317">
                  <c:v>4328</c:v>
                </c:pt>
                <c:pt idx="4318">
                  <c:v>4329</c:v>
                </c:pt>
                <c:pt idx="4319">
                  <c:v>4330</c:v>
                </c:pt>
                <c:pt idx="4320">
                  <c:v>4331</c:v>
                </c:pt>
                <c:pt idx="4321">
                  <c:v>4332</c:v>
                </c:pt>
                <c:pt idx="4322">
                  <c:v>4333</c:v>
                </c:pt>
                <c:pt idx="4323">
                  <c:v>4334</c:v>
                </c:pt>
                <c:pt idx="4324">
                  <c:v>4335</c:v>
                </c:pt>
                <c:pt idx="4325">
                  <c:v>4336</c:v>
                </c:pt>
                <c:pt idx="4326">
                  <c:v>4337</c:v>
                </c:pt>
                <c:pt idx="4327">
                  <c:v>4338</c:v>
                </c:pt>
                <c:pt idx="4328">
                  <c:v>4339</c:v>
                </c:pt>
                <c:pt idx="4329">
                  <c:v>4340</c:v>
                </c:pt>
                <c:pt idx="4330">
                  <c:v>4341</c:v>
                </c:pt>
                <c:pt idx="4331">
                  <c:v>4342</c:v>
                </c:pt>
                <c:pt idx="4332">
                  <c:v>4343</c:v>
                </c:pt>
                <c:pt idx="4333">
                  <c:v>4344</c:v>
                </c:pt>
                <c:pt idx="4334">
                  <c:v>4345</c:v>
                </c:pt>
                <c:pt idx="4335">
                  <c:v>4346</c:v>
                </c:pt>
                <c:pt idx="4336">
                  <c:v>4347</c:v>
                </c:pt>
                <c:pt idx="4337">
                  <c:v>4348</c:v>
                </c:pt>
                <c:pt idx="4338">
                  <c:v>4349</c:v>
                </c:pt>
                <c:pt idx="4339">
                  <c:v>4350</c:v>
                </c:pt>
                <c:pt idx="4340">
                  <c:v>4351</c:v>
                </c:pt>
                <c:pt idx="4341">
                  <c:v>4352</c:v>
                </c:pt>
                <c:pt idx="4342">
                  <c:v>4353</c:v>
                </c:pt>
                <c:pt idx="4343">
                  <c:v>4354</c:v>
                </c:pt>
                <c:pt idx="4344">
                  <c:v>4355</c:v>
                </c:pt>
                <c:pt idx="4345">
                  <c:v>4356</c:v>
                </c:pt>
                <c:pt idx="4346">
                  <c:v>4357</c:v>
                </c:pt>
                <c:pt idx="4347">
                  <c:v>4358</c:v>
                </c:pt>
                <c:pt idx="4348">
                  <c:v>4359</c:v>
                </c:pt>
                <c:pt idx="4349">
                  <c:v>4360</c:v>
                </c:pt>
                <c:pt idx="4350">
                  <c:v>4361</c:v>
                </c:pt>
                <c:pt idx="4351">
                  <c:v>4362</c:v>
                </c:pt>
                <c:pt idx="4352">
                  <c:v>4363</c:v>
                </c:pt>
                <c:pt idx="4353">
                  <c:v>4364</c:v>
                </c:pt>
                <c:pt idx="4354">
                  <c:v>4365</c:v>
                </c:pt>
                <c:pt idx="4355">
                  <c:v>4366</c:v>
                </c:pt>
                <c:pt idx="4356">
                  <c:v>4367</c:v>
                </c:pt>
                <c:pt idx="4357">
                  <c:v>4368</c:v>
                </c:pt>
                <c:pt idx="4358">
                  <c:v>4369</c:v>
                </c:pt>
                <c:pt idx="4359">
                  <c:v>4370</c:v>
                </c:pt>
                <c:pt idx="4360">
                  <c:v>4371</c:v>
                </c:pt>
                <c:pt idx="4361">
                  <c:v>4372</c:v>
                </c:pt>
                <c:pt idx="4362">
                  <c:v>4373</c:v>
                </c:pt>
                <c:pt idx="4363">
                  <c:v>4374</c:v>
                </c:pt>
                <c:pt idx="4364">
                  <c:v>4375</c:v>
                </c:pt>
                <c:pt idx="4365">
                  <c:v>4376</c:v>
                </c:pt>
                <c:pt idx="4366">
                  <c:v>4377</c:v>
                </c:pt>
                <c:pt idx="4367">
                  <c:v>4378</c:v>
                </c:pt>
                <c:pt idx="4368">
                  <c:v>4379</c:v>
                </c:pt>
                <c:pt idx="4369">
                  <c:v>4380</c:v>
                </c:pt>
                <c:pt idx="4370">
                  <c:v>4381</c:v>
                </c:pt>
                <c:pt idx="4371">
                  <c:v>4382</c:v>
                </c:pt>
                <c:pt idx="4372">
                  <c:v>4383</c:v>
                </c:pt>
                <c:pt idx="4373">
                  <c:v>4384</c:v>
                </c:pt>
                <c:pt idx="4374">
                  <c:v>4385</c:v>
                </c:pt>
                <c:pt idx="4375">
                  <c:v>4386</c:v>
                </c:pt>
                <c:pt idx="4376">
                  <c:v>4387</c:v>
                </c:pt>
                <c:pt idx="4377">
                  <c:v>4388</c:v>
                </c:pt>
                <c:pt idx="4378">
                  <c:v>4389</c:v>
                </c:pt>
                <c:pt idx="4379">
                  <c:v>4390</c:v>
                </c:pt>
                <c:pt idx="4380">
                  <c:v>4391</c:v>
                </c:pt>
                <c:pt idx="4381">
                  <c:v>4392</c:v>
                </c:pt>
                <c:pt idx="4382">
                  <c:v>4393</c:v>
                </c:pt>
                <c:pt idx="4383">
                  <c:v>4394</c:v>
                </c:pt>
                <c:pt idx="4384">
                  <c:v>4395</c:v>
                </c:pt>
                <c:pt idx="4385">
                  <c:v>4396</c:v>
                </c:pt>
                <c:pt idx="4386">
                  <c:v>4397</c:v>
                </c:pt>
                <c:pt idx="4387">
                  <c:v>4398</c:v>
                </c:pt>
                <c:pt idx="4388">
                  <c:v>4399</c:v>
                </c:pt>
                <c:pt idx="4389">
                  <c:v>4400</c:v>
                </c:pt>
                <c:pt idx="4390">
                  <c:v>4401</c:v>
                </c:pt>
                <c:pt idx="4391">
                  <c:v>4402</c:v>
                </c:pt>
                <c:pt idx="4392">
                  <c:v>4403</c:v>
                </c:pt>
                <c:pt idx="4393">
                  <c:v>4404</c:v>
                </c:pt>
                <c:pt idx="4394">
                  <c:v>4405</c:v>
                </c:pt>
                <c:pt idx="4395">
                  <c:v>4406</c:v>
                </c:pt>
                <c:pt idx="4396">
                  <c:v>4407</c:v>
                </c:pt>
                <c:pt idx="4397">
                  <c:v>4408</c:v>
                </c:pt>
                <c:pt idx="4398">
                  <c:v>4409</c:v>
                </c:pt>
                <c:pt idx="4399">
                  <c:v>4410</c:v>
                </c:pt>
                <c:pt idx="4400">
                  <c:v>4411</c:v>
                </c:pt>
                <c:pt idx="4401">
                  <c:v>4412</c:v>
                </c:pt>
                <c:pt idx="4402">
                  <c:v>4413</c:v>
                </c:pt>
                <c:pt idx="4403">
                  <c:v>4414</c:v>
                </c:pt>
                <c:pt idx="4404">
                  <c:v>4415</c:v>
                </c:pt>
                <c:pt idx="4405">
                  <c:v>4416</c:v>
                </c:pt>
                <c:pt idx="4406">
                  <c:v>4417</c:v>
                </c:pt>
                <c:pt idx="4407">
                  <c:v>4418</c:v>
                </c:pt>
                <c:pt idx="4408">
                  <c:v>4419</c:v>
                </c:pt>
                <c:pt idx="4409">
                  <c:v>4420</c:v>
                </c:pt>
                <c:pt idx="4410">
                  <c:v>4421</c:v>
                </c:pt>
                <c:pt idx="4411">
                  <c:v>4422</c:v>
                </c:pt>
                <c:pt idx="4412">
                  <c:v>4423</c:v>
                </c:pt>
                <c:pt idx="4413">
                  <c:v>4424</c:v>
                </c:pt>
                <c:pt idx="4414">
                  <c:v>4425</c:v>
                </c:pt>
                <c:pt idx="4415">
                  <c:v>4426</c:v>
                </c:pt>
                <c:pt idx="4416">
                  <c:v>4427</c:v>
                </c:pt>
                <c:pt idx="4417">
                  <c:v>4428</c:v>
                </c:pt>
                <c:pt idx="4418">
                  <c:v>4429</c:v>
                </c:pt>
                <c:pt idx="4419">
                  <c:v>4430</c:v>
                </c:pt>
                <c:pt idx="4420">
                  <c:v>4431</c:v>
                </c:pt>
                <c:pt idx="4421">
                  <c:v>4432</c:v>
                </c:pt>
                <c:pt idx="4422">
                  <c:v>4433</c:v>
                </c:pt>
                <c:pt idx="4423">
                  <c:v>4434</c:v>
                </c:pt>
                <c:pt idx="4424">
                  <c:v>4435</c:v>
                </c:pt>
                <c:pt idx="4425">
                  <c:v>4436</c:v>
                </c:pt>
                <c:pt idx="4426">
                  <c:v>4437</c:v>
                </c:pt>
                <c:pt idx="4427">
                  <c:v>4438</c:v>
                </c:pt>
                <c:pt idx="4428">
                  <c:v>4439</c:v>
                </c:pt>
                <c:pt idx="4429">
                  <c:v>4440</c:v>
                </c:pt>
                <c:pt idx="4430">
                  <c:v>4441</c:v>
                </c:pt>
                <c:pt idx="4431">
                  <c:v>4442</c:v>
                </c:pt>
                <c:pt idx="4432">
                  <c:v>4443</c:v>
                </c:pt>
                <c:pt idx="4433">
                  <c:v>4444</c:v>
                </c:pt>
                <c:pt idx="4434">
                  <c:v>4445</c:v>
                </c:pt>
                <c:pt idx="4435">
                  <c:v>4446</c:v>
                </c:pt>
                <c:pt idx="4436">
                  <c:v>4447</c:v>
                </c:pt>
                <c:pt idx="4437">
                  <c:v>4448</c:v>
                </c:pt>
                <c:pt idx="4438">
                  <c:v>4449</c:v>
                </c:pt>
                <c:pt idx="4439">
                  <c:v>4450</c:v>
                </c:pt>
                <c:pt idx="4440">
                  <c:v>4451</c:v>
                </c:pt>
                <c:pt idx="4441">
                  <c:v>4452</c:v>
                </c:pt>
                <c:pt idx="4442">
                  <c:v>4453</c:v>
                </c:pt>
                <c:pt idx="4443">
                  <c:v>4454</c:v>
                </c:pt>
                <c:pt idx="4444">
                  <c:v>4455</c:v>
                </c:pt>
                <c:pt idx="4445">
                  <c:v>4456</c:v>
                </c:pt>
                <c:pt idx="4446">
                  <c:v>4457</c:v>
                </c:pt>
                <c:pt idx="4447">
                  <c:v>4458</c:v>
                </c:pt>
                <c:pt idx="4448">
                  <c:v>4459</c:v>
                </c:pt>
                <c:pt idx="4449">
                  <c:v>4460</c:v>
                </c:pt>
                <c:pt idx="4450">
                  <c:v>4461</c:v>
                </c:pt>
                <c:pt idx="4451">
                  <c:v>4462</c:v>
                </c:pt>
                <c:pt idx="4452">
                  <c:v>4463</c:v>
                </c:pt>
                <c:pt idx="4453">
                  <c:v>4464</c:v>
                </c:pt>
                <c:pt idx="4454">
                  <c:v>4465</c:v>
                </c:pt>
                <c:pt idx="4455">
                  <c:v>4466</c:v>
                </c:pt>
                <c:pt idx="4456">
                  <c:v>4467</c:v>
                </c:pt>
                <c:pt idx="4457">
                  <c:v>4468</c:v>
                </c:pt>
                <c:pt idx="4458">
                  <c:v>4469</c:v>
                </c:pt>
                <c:pt idx="4459">
                  <c:v>4470</c:v>
                </c:pt>
                <c:pt idx="4460">
                  <c:v>4471</c:v>
                </c:pt>
                <c:pt idx="4461">
                  <c:v>4472</c:v>
                </c:pt>
                <c:pt idx="4462">
                  <c:v>4473</c:v>
                </c:pt>
                <c:pt idx="4463">
                  <c:v>4474</c:v>
                </c:pt>
                <c:pt idx="4464">
                  <c:v>4475</c:v>
                </c:pt>
                <c:pt idx="4465">
                  <c:v>4476</c:v>
                </c:pt>
                <c:pt idx="4466">
                  <c:v>4477</c:v>
                </c:pt>
                <c:pt idx="4467">
                  <c:v>4478</c:v>
                </c:pt>
                <c:pt idx="4468">
                  <c:v>4479</c:v>
                </c:pt>
                <c:pt idx="4469">
                  <c:v>4480</c:v>
                </c:pt>
                <c:pt idx="4470">
                  <c:v>4481</c:v>
                </c:pt>
                <c:pt idx="4471">
                  <c:v>4482</c:v>
                </c:pt>
                <c:pt idx="4472">
                  <c:v>4483</c:v>
                </c:pt>
                <c:pt idx="4473">
                  <c:v>4484</c:v>
                </c:pt>
                <c:pt idx="4474">
                  <c:v>4485</c:v>
                </c:pt>
                <c:pt idx="4475">
                  <c:v>4486</c:v>
                </c:pt>
                <c:pt idx="4476">
                  <c:v>4487</c:v>
                </c:pt>
                <c:pt idx="4477">
                  <c:v>4488</c:v>
                </c:pt>
                <c:pt idx="4478">
                  <c:v>4489</c:v>
                </c:pt>
                <c:pt idx="4479">
                  <c:v>4490</c:v>
                </c:pt>
                <c:pt idx="4480">
                  <c:v>4491</c:v>
                </c:pt>
                <c:pt idx="4481">
                  <c:v>4492</c:v>
                </c:pt>
                <c:pt idx="4482">
                  <c:v>4493</c:v>
                </c:pt>
                <c:pt idx="4483">
                  <c:v>4494</c:v>
                </c:pt>
                <c:pt idx="4484">
                  <c:v>4495</c:v>
                </c:pt>
                <c:pt idx="4485">
                  <c:v>4496</c:v>
                </c:pt>
                <c:pt idx="4486">
                  <c:v>4497</c:v>
                </c:pt>
                <c:pt idx="4487">
                  <c:v>4498</c:v>
                </c:pt>
                <c:pt idx="4488">
                  <c:v>4499</c:v>
                </c:pt>
                <c:pt idx="4489">
                  <c:v>4500</c:v>
                </c:pt>
                <c:pt idx="4490">
                  <c:v>4501</c:v>
                </c:pt>
                <c:pt idx="4491">
                  <c:v>4502</c:v>
                </c:pt>
                <c:pt idx="4492">
                  <c:v>4503</c:v>
                </c:pt>
                <c:pt idx="4493">
                  <c:v>4504</c:v>
                </c:pt>
                <c:pt idx="4494">
                  <c:v>4505</c:v>
                </c:pt>
                <c:pt idx="4495">
                  <c:v>4506</c:v>
                </c:pt>
                <c:pt idx="4496">
                  <c:v>4507</c:v>
                </c:pt>
                <c:pt idx="4497">
                  <c:v>4508</c:v>
                </c:pt>
                <c:pt idx="4498">
                  <c:v>4509</c:v>
                </c:pt>
                <c:pt idx="4499">
                  <c:v>4510</c:v>
                </c:pt>
                <c:pt idx="4500">
                  <c:v>4511</c:v>
                </c:pt>
                <c:pt idx="4501">
                  <c:v>4512</c:v>
                </c:pt>
                <c:pt idx="4502">
                  <c:v>4513</c:v>
                </c:pt>
                <c:pt idx="4503">
                  <c:v>4514</c:v>
                </c:pt>
                <c:pt idx="4504">
                  <c:v>4515</c:v>
                </c:pt>
                <c:pt idx="4505">
                  <c:v>4516</c:v>
                </c:pt>
                <c:pt idx="4506">
                  <c:v>4517</c:v>
                </c:pt>
                <c:pt idx="4507">
                  <c:v>4518</c:v>
                </c:pt>
                <c:pt idx="4508">
                  <c:v>4519</c:v>
                </c:pt>
                <c:pt idx="4509">
                  <c:v>4520</c:v>
                </c:pt>
                <c:pt idx="4510">
                  <c:v>4521</c:v>
                </c:pt>
                <c:pt idx="4511">
                  <c:v>4522</c:v>
                </c:pt>
                <c:pt idx="4512">
                  <c:v>4523</c:v>
                </c:pt>
                <c:pt idx="4513">
                  <c:v>4524</c:v>
                </c:pt>
                <c:pt idx="4514">
                  <c:v>4525</c:v>
                </c:pt>
                <c:pt idx="4515">
                  <c:v>4526</c:v>
                </c:pt>
                <c:pt idx="4516">
                  <c:v>4527</c:v>
                </c:pt>
                <c:pt idx="4517">
                  <c:v>4528</c:v>
                </c:pt>
                <c:pt idx="4518">
                  <c:v>4529</c:v>
                </c:pt>
                <c:pt idx="4519">
                  <c:v>4530</c:v>
                </c:pt>
                <c:pt idx="4520">
                  <c:v>4531</c:v>
                </c:pt>
                <c:pt idx="4521">
                  <c:v>4532</c:v>
                </c:pt>
                <c:pt idx="4522">
                  <c:v>4533</c:v>
                </c:pt>
                <c:pt idx="4523">
                  <c:v>4534</c:v>
                </c:pt>
                <c:pt idx="4524">
                  <c:v>4535</c:v>
                </c:pt>
                <c:pt idx="4525">
                  <c:v>4536</c:v>
                </c:pt>
                <c:pt idx="4526">
                  <c:v>4537</c:v>
                </c:pt>
                <c:pt idx="4527">
                  <c:v>4538</c:v>
                </c:pt>
                <c:pt idx="4528">
                  <c:v>4539</c:v>
                </c:pt>
                <c:pt idx="4529">
                  <c:v>4540</c:v>
                </c:pt>
                <c:pt idx="4530">
                  <c:v>4541</c:v>
                </c:pt>
                <c:pt idx="4531">
                  <c:v>4542</c:v>
                </c:pt>
                <c:pt idx="4532">
                  <c:v>4543</c:v>
                </c:pt>
                <c:pt idx="4533">
                  <c:v>4544</c:v>
                </c:pt>
                <c:pt idx="4534">
                  <c:v>4545</c:v>
                </c:pt>
                <c:pt idx="4535">
                  <c:v>4546</c:v>
                </c:pt>
                <c:pt idx="4536">
                  <c:v>4547</c:v>
                </c:pt>
                <c:pt idx="4537">
                  <c:v>4548</c:v>
                </c:pt>
                <c:pt idx="4538">
                  <c:v>4549</c:v>
                </c:pt>
                <c:pt idx="4539">
                  <c:v>4550</c:v>
                </c:pt>
                <c:pt idx="4540">
                  <c:v>4551</c:v>
                </c:pt>
                <c:pt idx="4541">
                  <c:v>4552</c:v>
                </c:pt>
                <c:pt idx="4542">
                  <c:v>4553</c:v>
                </c:pt>
                <c:pt idx="4543">
                  <c:v>4554</c:v>
                </c:pt>
                <c:pt idx="4544">
                  <c:v>4555</c:v>
                </c:pt>
                <c:pt idx="4545">
                  <c:v>4556</c:v>
                </c:pt>
                <c:pt idx="4546">
                  <c:v>4557</c:v>
                </c:pt>
                <c:pt idx="4547">
                  <c:v>4558</c:v>
                </c:pt>
                <c:pt idx="4548">
                  <c:v>4559</c:v>
                </c:pt>
                <c:pt idx="4549">
                  <c:v>4560</c:v>
                </c:pt>
                <c:pt idx="4550">
                  <c:v>4561</c:v>
                </c:pt>
                <c:pt idx="4551">
                  <c:v>4562</c:v>
                </c:pt>
                <c:pt idx="4552">
                  <c:v>4563</c:v>
                </c:pt>
                <c:pt idx="4553">
                  <c:v>4564</c:v>
                </c:pt>
                <c:pt idx="4554">
                  <c:v>4565</c:v>
                </c:pt>
                <c:pt idx="4555">
                  <c:v>4566</c:v>
                </c:pt>
                <c:pt idx="4556">
                  <c:v>4567</c:v>
                </c:pt>
                <c:pt idx="4557">
                  <c:v>4568</c:v>
                </c:pt>
                <c:pt idx="4558">
                  <c:v>4569</c:v>
                </c:pt>
                <c:pt idx="4559">
                  <c:v>4570</c:v>
                </c:pt>
                <c:pt idx="4560">
                  <c:v>4571</c:v>
                </c:pt>
                <c:pt idx="4561">
                  <c:v>4572</c:v>
                </c:pt>
                <c:pt idx="4562">
                  <c:v>4573</c:v>
                </c:pt>
                <c:pt idx="4563">
                  <c:v>4574</c:v>
                </c:pt>
                <c:pt idx="4564">
                  <c:v>4575</c:v>
                </c:pt>
                <c:pt idx="4565">
                  <c:v>4576</c:v>
                </c:pt>
                <c:pt idx="4566">
                  <c:v>4577</c:v>
                </c:pt>
                <c:pt idx="4567">
                  <c:v>4578</c:v>
                </c:pt>
                <c:pt idx="4568">
                  <c:v>4579</c:v>
                </c:pt>
                <c:pt idx="4569">
                  <c:v>4580</c:v>
                </c:pt>
                <c:pt idx="4570">
                  <c:v>4581</c:v>
                </c:pt>
                <c:pt idx="4571">
                  <c:v>4582</c:v>
                </c:pt>
                <c:pt idx="4572">
                  <c:v>4583</c:v>
                </c:pt>
                <c:pt idx="4573">
                  <c:v>4584</c:v>
                </c:pt>
                <c:pt idx="4574">
                  <c:v>4585</c:v>
                </c:pt>
                <c:pt idx="4575">
                  <c:v>4586</c:v>
                </c:pt>
                <c:pt idx="4576">
                  <c:v>4587</c:v>
                </c:pt>
                <c:pt idx="4577">
                  <c:v>4588</c:v>
                </c:pt>
                <c:pt idx="4578">
                  <c:v>4589</c:v>
                </c:pt>
                <c:pt idx="4579">
                  <c:v>4590</c:v>
                </c:pt>
                <c:pt idx="4580">
                  <c:v>4591</c:v>
                </c:pt>
                <c:pt idx="4581">
                  <c:v>4592</c:v>
                </c:pt>
                <c:pt idx="4582">
                  <c:v>4593</c:v>
                </c:pt>
                <c:pt idx="4583">
                  <c:v>4594</c:v>
                </c:pt>
                <c:pt idx="4584">
                  <c:v>4595</c:v>
                </c:pt>
                <c:pt idx="4585">
                  <c:v>4596</c:v>
                </c:pt>
                <c:pt idx="4586">
                  <c:v>4597</c:v>
                </c:pt>
                <c:pt idx="4587">
                  <c:v>4598</c:v>
                </c:pt>
                <c:pt idx="4588">
                  <c:v>4599</c:v>
                </c:pt>
                <c:pt idx="4589">
                  <c:v>4600</c:v>
                </c:pt>
                <c:pt idx="4590">
                  <c:v>4601</c:v>
                </c:pt>
                <c:pt idx="4591">
                  <c:v>4602</c:v>
                </c:pt>
                <c:pt idx="4592">
                  <c:v>4603</c:v>
                </c:pt>
                <c:pt idx="4593">
                  <c:v>4604</c:v>
                </c:pt>
                <c:pt idx="4594">
                  <c:v>4605</c:v>
                </c:pt>
                <c:pt idx="4595">
                  <c:v>4606</c:v>
                </c:pt>
                <c:pt idx="4596">
                  <c:v>4607</c:v>
                </c:pt>
                <c:pt idx="4597">
                  <c:v>4608</c:v>
                </c:pt>
                <c:pt idx="4598">
                  <c:v>4609</c:v>
                </c:pt>
                <c:pt idx="4599">
                  <c:v>4610</c:v>
                </c:pt>
                <c:pt idx="4600">
                  <c:v>4611</c:v>
                </c:pt>
                <c:pt idx="4601">
                  <c:v>4612</c:v>
                </c:pt>
                <c:pt idx="4602">
                  <c:v>4613</c:v>
                </c:pt>
                <c:pt idx="4603">
                  <c:v>4614</c:v>
                </c:pt>
                <c:pt idx="4604">
                  <c:v>4615</c:v>
                </c:pt>
                <c:pt idx="4605">
                  <c:v>4616</c:v>
                </c:pt>
                <c:pt idx="4606">
                  <c:v>4617</c:v>
                </c:pt>
                <c:pt idx="4607">
                  <c:v>4618</c:v>
                </c:pt>
                <c:pt idx="4608">
                  <c:v>4619</c:v>
                </c:pt>
                <c:pt idx="4609">
                  <c:v>4620</c:v>
                </c:pt>
                <c:pt idx="4610">
                  <c:v>4621</c:v>
                </c:pt>
                <c:pt idx="4611">
                  <c:v>4622</c:v>
                </c:pt>
                <c:pt idx="4612">
                  <c:v>4623</c:v>
                </c:pt>
                <c:pt idx="4613">
                  <c:v>4624</c:v>
                </c:pt>
                <c:pt idx="4614">
                  <c:v>4625</c:v>
                </c:pt>
                <c:pt idx="4615">
                  <c:v>4626</c:v>
                </c:pt>
                <c:pt idx="4616">
                  <c:v>4627</c:v>
                </c:pt>
                <c:pt idx="4617">
                  <c:v>4628</c:v>
                </c:pt>
                <c:pt idx="4618">
                  <c:v>4629</c:v>
                </c:pt>
                <c:pt idx="4619">
                  <c:v>4630</c:v>
                </c:pt>
                <c:pt idx="4620">
                  <c:v>4631</c:v>
                </c:pt>
                <c:pt idx="4621">
                  <c:v>4632</c:v>
                </c:pt>
                <c:pt idx="4622">
                  <c:v>4633</c:v>
                </c:pt>
                <c:pt idx="4623">
                  <c:v>4634</c:v>
                </c:pt>
                <c:pt idx="4624">
                  <c:v>4635</c:v>
                </c:pt>
                <c:pt idx="4625">
                  <c:v>4636</c:v>
                </c:pt>
                <c:pt idx="4626">
                  <c:v>4637</c:v>
                </c:pt>
                <c:pt idx="4627">
                  <c:v>4638</c:v>
                </c:pt>
                <c:pt idx="4628">
                  <c:v>4639</c:v>
                </c:pt>
                <c:pt idx="4629">
                  <c:v>4640</c:v>
                </c:pt>
                <c:pt idx="4630">
                  <c:v>4641</c:v>
                </c:pt>
                <c:pt idx="4631">
                  <c:v>4642</c:v>
                </c:pt>
                <c:pt idx="4632">
                  <c:v>4643</c:v>
                </c:pt>
                <c:pt idx="4633">
                  <c:v>4644</c:v>
                </c:pt>
                <c:pt idx="4634">
                  <c:v>4645</c:v>
                </c:pt>
                <c:pt idx="4635">
                  <c:v>4646</c:v>
                </c:pt>
                <c:pt idx="4636">
                  <c:v>4647</c:v>
                </c:pt>
                <c:pt idx="4637">
                  <c:v>4648</c:v>
                </c:pt>
                <c:pt idx="4638">
                  <c:v>4649</c:v>
                </c:pt>
                <c:pt idx="4639">
                  <c:v>4650</c:v>
                </c:pt>
                <c:pt idx="4640">
                  <c:v>4651</c:v>
                </c:pt>
                <c:pt idx="4641">
                  <c:v>4652</c:v>
                </c:pt>
                <c:pt idx="4642">
                  <c:v>4653</c:v>
                </c:pt>
                <c:pt idx="4643">
                  <c:v>4654</c:v>
                </c:pt>
                <c:pt idx="4644">
                  <c:v>4655</c:v>
                </c:pt>
                <c:pt idx="4645">
                  <c:v>4656</c:v>
                </c:pt>
                <c:pt idx="4646">
                  <c:v>4657</c:v>
                </c:pt>
                <c:pt idx="4647">
                  <c:v>4658</c:v>
                </c:pt>
                <c:pt idx="4648">
                  <c:v>4659</c:v>
                </c:pt>
                <c:pt idx="4649">
                  <c:v>4660</c:v>
                </c:pt>
                <c:pt idx="4650">
                  <c:v>4661</c:v>
                </c:pt>
                <c:pt idx="4651">
                  <c:v>4662</c:v>
                </c:pt>
                <c:pt idx="4652">
                  <c:v>4663</c:v>
                </c:pt>
                <c:pt idx="4653">
                  <c:v>4664</c:v>
                </c:pt>
                <c:pt idx="4654">
                  <c:v>4665</c:v>
                </c:pt>
                <c:pt idx="4655">
                  <c:v>4666</c:v>
                </c:pt>
                <c:pt idx="4656">
                  <c:v>4667</c:v>
                </c:pt>
                <c:pt idx="4657">
                  <c:v>4668</c:v>
                </c:pt>
                <c:pt idx="4658">
                  <c:v>4669</c:v>
                </c:pt>
                <c:pt idx="4659">
                  <c:v>4670</c:v>
                </c:pt>
                <c:pt idx="4660">
                  <c:v>4671</c:v>
                </c:pt>
                <c:pt idx="4661">
                  <c:v>4672</c:v>
                </c:pt>
                <c:pt idx="4662">
                  <c:v>4673</c:v>
                </c:pt>
                <c:pt idx="4663">
                  <c:v>4674</c:v>
                </c:pt>
                <c:pt idx="4664">
                  <c:v>4675</c:v>
                </c:pt>
                <c:pt idx="4665">
                  <c:v>4676</c:v>
                </c:pt>
                <c:pt idx="4666">
                  <c:v>4677</c:v>
                </c:pt>
                <c:pt idx="4667">
                  <c:v>4678</c:v>
                </c:pt>
                <c:pt idx="4668">
                  <c:v>4679</c:v>
                </c:pt>
                <c:pt idx="4669">
                  <c:v>4680</c:v>
                </c:pt>
                <c:pt idx="4670">
                  <c:v>4681</c:v>
                </c:pt>
                <c:pt idx="4671">
                  <c:v>4682</c:v>
                </c:pt>
                <c:pt idx="4672">
                  <c:v>4683</c:v>
                </c:pt>
                <c:pt idx="4673">
                  <c:v>4684</c:v>
                </c:pt>
                <c:pt idx="4674">
                  <c:v>4685</c:v>
                </c:pt>
                <c:pt idx="4675">
                  <c:v>4686</c:v>
                </c:pt>
                <c:pt idx="4676">
                  <c:v>4687</c:v>
                </c:pt>
                <c:pt idx="4677">
                  <c:v>4688</c:v>
                </c:pt>
                <c:pt idx="4678">
                  <c:v>4689</c:v>
                </c:pt>
                <c:pt idx="4679">
                  <c:v>4690</c:v>
                </c:pt>
                <c:pt idx="4680">
                  <c:v>4691</c:v>
                </c:pt>
                <c:pt idx="4681">
                  <c:v>4692</c:v>
                </c:pt>
                <c:pt idx="4682">
                  <c:v>4693</c:v>
                </c:pt>
                <c:pt idx="4683">
                  <c:v>4694</c:v>
                </c:pt>
                <c:pt idx="4684">
                  <c:v>4695</c:v>
                </c:pt>
                <c:pt idx="4685">
                  <c:v>4696</c:v>
                </c:pt>
                <c:pt idx="4686">
                  <c:v>4697</c:v>
                </c:pt>
                <c:pt idx="4687">
                  <c:v>4698</c:v>
                </c:pt>
                <c:pt idx="4688">
                  <c:v>4699</c:v>
                </c:pt>
                <c:pt idx="4689">
                  <c:v>4700</c:v>
                </c:pt>
                <c:pt idx="4690">
                  <c:v>4701</c:v>
                </c:pt>
                <c:pt idx="4691">
                  <c:v>4702</c:v>
                </c:pt>
                <c:pt idx="4692">
                  <c:v>4703</c:v>
                </c:pt>
                <c:pt idx="4693">
                  <c:v>4704</c:v>
                </c:pt>
                <c:pt idx="4694">
                  <c:v>4705</c:v>
                </c:pt>
                <c:pt idx="4695">
                  <c:v>4706</c:v>
                </c:pt>
                <c:pt idx="4696">
                  <c:v>4707</c:v>
                </c:pt>
                <c:pt idx="4697">
                  <c:v>4708</c:v>
                </c:pt>
                <c:pt idx="4698">
                  <c:v>4709</c:v>
                </c:pt>
                <c:pt idx="4699">
                  <c:v>4710</c:v>
                </c:pt>
                <c:pt idx="4700">
                  <c:v>4711</c:v>
                </c:pt>
                <c:pt idx="4701">
                  <c:v>4712</c:v>
                </c:pt>
                <c:pt idx="4702">
                  <c:v>4713</c:v>
                </c:pt>
                <c:pt idx="4703">
                  <c:v>4714</c:v>
                </c:pt>
                <c:pt idx="4704">
                  <c:v>4715</c:v>
                </c:pt>
                <c:pt idx="4705">
                  <c:v>4716</c:v>
                </c:pt>
                <c:pt idx="4706">
                  <c:v>4717</c:v>
                </c:pt>
                <c:pt idx="4707">
                  <c:v>4718</c:v>
                </c:pt>
                <c:pt idx="4708">
                  <c:v>4719</c:v>
                </c:pt>
                <c:pt idx="4709">
                  <c:v>4720</c:v>
                </c:pt>
                <c:pt idx="4710">
                  <c:v>4721</c:v>
                </c:pt>
                <c:pt idx="4711">
                  <c:v>4722</c:v>
                </c:pt>
                <c:pt idx="4712">
                  <c:v>4723</c:v>
                </c:pt>
                <c:pt idx="4713">
                  <c:v>4724</c:v>
                </c:pt>
                <c:pt idx="4714">
                  <c:v>4725</c:v>
                </c:pt>
                <c:pt idx="4715">
                  <c:v>4726</c:v>
                </c:pt>
                <c:pt idx="4716">
                  <c:v>4727</c:v>
                </c:pt>
                <c:pt idx="4717">
                  <c:v>4728</c:v>
                </c:pt>
                <c:pt idx="4718">
                  <c:v>4729</c:v>
                </c:pt>
                <c:pt idx="4719">
                  <c:v>4730</c:v>
                </c:pt>
                <c:pt idx="4720">
                  <c:v>4731</c:v>
                </c:pt>
                <c:pt idx="4721">
                  <c:v>4732</c:v>
                </c:pt>
                <c:pt idx="4722">
                  <c:v>4733</c:v>
                </c:pt>
                <c:pt idx="4723">
                  <c:v>4734</c:v>
                </c:pt>
                <c:pt idx="4724">
                  <c:v>4735</c:v>
                </c:pt>
                <c:pt idx="4725">
                  <c:v>4736</c:v>
                </c:pt>
                <c:pt idx="4726">
                  <c:v>4737</c:v>
                </c:pt>
                <c:pt idx="4727">
                  <c:v>4738</c:v>
                </c:pt>
                <c:pt idx="4728">
                  <c:v>4739</c:v>
                </c:pt>
                <c:pt idx="4729">
                  <c:v>4740</c:v>
                </c:pt>
                <c:pt idx="4730">
                  <c:v>4741</c:v>
                </c:pt>
                <c:pt idx="4731">
                  <c:v>4742</c:v>
                </c:pt>
                <c:pt idx="4732">
                  <c:v>4743</c:v>
                </c:pt>
                <c:pt idx="4733">
                  <c:v>4744</c:v>
                </c:pt>
                <c:pt idx="4734">
                  <c:v>4745</c:v>
                </c:pt>
                <c:pt idx="4735">
                  <c:v>4746</c:v>
                </c:pt>
                <c:pt idx="4736">
                  <c:v>4747</c:v>
                </c:pt>
                <c:pt idx="4737">
                  <c:v>4748</c:v>
                </c:pt>
                <c:pt idx="4738">
                  <c:v>4749</c:v>
                </c:pt>
                <c:pt idx="4739">
                  <c:v>4750</c:v>
                </c:pt>
                <c:pt idx="4740">
                  <c:v>4751</c:v>
                </c:pt>
                <c:pt idx="4741">
                  <c:v>4752</c:v>
                </c:pt>
                <c:pt idx="4742">
                  <c:v>4753</c:v>
                </c:pt>
                <c:pt idx="4743">
                  <c:v>4754</c:v>
                </c:pt>
                <c:pt idx="4744">
                  <c:v>4755</c:v>
                </c:pt>
                <c:pt idx="4745">
                  <c:v>4756</c:v>
                </c:pt>
                <c:pt idx="4746">
                  <c:v>4757</c:v>
                </c:pt>
                <c:pt idx="4747">
                  <c:v>4758</c:v>
                </c:pt>
                <c:pt idx="4748">
                  <c:v>4759</c:v>
                </c:pt>
                <c:pt idx="4749">
                  <c:v>4760</c:v>
                </c:pt>
                <c:pt idx="4750">
                  <c:v>4761</c:v>
                </c:pt>
                <c:pt idx="4751">
                  <c:v>4762</c:v>
                </c:pt>
                <c:pt idx="4752">
                  <c:v>4763</c:v>
                </c:pt>
                <c:pt idx="4753">
                  <c:v>4764</c:v>
                </c:pt>
                <c:pt idx="4754">
                  <c:v>4765</c:v>
                </c:pt>
                <c:pt idx="4755">
                  <c:v>4766</c:v>
                </c:pt>
                <c:pt idx="4756">
                  <c:v>4767</c:v>
                </c:pt>
                <c:pt idx="4757">
                  <c:v>4768</c:v>
                </c:pt>
                <c:pt idx="4758">
                  <c:v>4769</c:v>
                </c:pt>
                <c:pt idx="4759">
                  <c:v>4770</c:v>
                </c:pt>
                <c:pt idx="4760">
                  <c:v>4771</c:v>
                </c:pt>
                <c:pt idx="4761">
                  <c:v>4772</c:v>
                </c:pt>
                <c:pt idx="4762">
                  <c:v>4773</c:v>
                </c:pt>
                <c:pt idx="4763">
                  <c:v>4774</c:v>
                </c:pt>
                <c:pt idx="4764">
                  <c:v>4775</c:v>
                </c:pt>
                <c:pt idx="4765">
                  <c:v>4776</c:v>
                </c:pt>
                <c:pt idx="4766">
                  <c:v>4777</c:v>
                </c:pt>
                <c:pt idx="4767">
                  <c:v>4778</c:v>
                </c:pt>
                <c:pt idx="4768">
                  <c:v>4779</c:v>
                </c:pt>
                <c:pt idx="4769">
                  <c:v>4780</c:v>
                </c:pt>
                <c:pt idx="4770">
                  <c:v>4781</c:v>
                </c:pt>
                <c:pt idx="4771">
                  <c:v>4782</c:v>
                </c:pt>
                <c:pt idx="4772">
                  <c:v>4783</c:v>
                </c:pt>
                <c:pt idx="4773">
                  <c:v>4784</c:v>
                </c:pt>
                <c:pt idx="4774">
                  <c:v>4785</c:v>
                </c:pt>
                <c:pt idx="4775">
                  <c:v>4786</c:v>
                </c:pt>
                <c:pt idx="4776">
                  <c:v>4787</c:v>
                </c:pt>
                <c:pt idx="4777">
                  <c:v>4788</c:v>
                </c:pt>
                <c:pt idx="4778">
                  <c:v>4789</c:v>
                </c:pt>
                <c:pt idx="4779">
                  <c:v>4790</c:v>
                </c:pt>
                <c:pt idx="4780">
                  <c:v>4791</c:v>
                </c:pt>
                <c:pt idx="4781">
                  <c:v>4792</c:v>
                </c:pt>
                <c:pt idx="4782">
                  <c:v>4793</c:v>
                </c:pt>
                <c:pt idx="4783">
                  <c:v>4794</c:v>
                </c:pt>
                <c:pt idx="4784">
                  <c:v>4795</c:v>
                </c:pt>
                <c:pt idx="4785">
                  <c:v>4796</c:v>
                </c:pt>
                <c:pt idx="4786">
                  <c:v>4797</c:v>
                </c:pt>
                <c:pt idx="4787">
                  <c:v>4798</c:v>
                </c:pt>
                <c:pt idx="4788">
                  <c:v>4799</c:v>
                </c:pt>
                <c:pt idx="4789">
                  <c:v>4800</c:v>
                </c:pt>
                <c:pt idx="4790">
                  <c:v>4801</c:v>
                </c:pt>
                <c:pt idx="4791">
                  <c:v>4802</c:v>
                </c:pt>
                <c:pt idx="4792">
                  <c:v>4803</c:v>
                </c:pt>
                <c:pt idx="4793">
                  <c:v>4804</c:v>
                </c:pt>
                <c:pt idx="4794">
                  <c:v>4805</c:v>
                </c:pt>
                <c:pt idx="4795">
                  <c:v>4806</c:v>
                </c:pt>
                <c:pt idx="4796">
                  <c:v>4807</c:v>
                </c:pt>
                <c:pt idx="4797">
                  <c:v>4808</c:v>
                </c:pt>
                <c:pt idx="4798">
                  <c:v>4809</c:v>
                </c:pt>
                <c:pt idx="4799">
                  <c:v>4810</c:v>
                </c:pt>
                <c:pt idx="4800">
                  <c:v>4811</c:v>
                </c:pt>
                <c:pt idx="4801">
                  <c:v>4812</c:v>
                </c:pt>
                <c:pt idx="4802">
                  <c:v>4813</c:v>
                </c:pt>
                <c:pt idx="4803">
                  <c:v>4814</c:v>
                </c:pt>
                <c:pt idx="4804">
                  <c:v>4815</c:v>
                </c:pt>
                <c:pt idx="4805">
                  <c:v>4816</c:v>
                </c:pt>
                <c:pt idx="4806">
                  <c:v>4817</c:v>
                </c:pt>
                <c:pt idx="4807">
                  <c:v>4818</c:v>
                </c:pt>
                <c:pt idx="4808">
                  <c:v>4819</c:v>
                </c:pt>
                <c:pt idx="4809">
                  <c:v>4820</c:v>
                </c:pt>
                <c:pt idx="4810">
                  <c:v>4821</c:v>
                </c:pt>
                <c:pt idx="4811">
                  <c:v>4822</c:v>
                </c:pt>
                <c:pt idx="4812">
                  <c:v>4823</c:v>
                </c:pt>
                <c:pt idx="4813">
                  <c:v>4824</c:v>
                </c:pt>
                <c:pt idx="4814">
                  <c:v>4825</c:v>
                </c:pt>
                <c:pt idx="4815">
                  <c:v>4826</c:v>
                </c:pt>
                <c:pt idx="4816">
                  <c:v>4827</c:v>
                </c:pt>
                <c:pt idx="4817">
                  <c:v>4828</c:v>
                </c:pt>
                <c:pt idx="4818">
                  <c:v>4829</c:v>
                </c:pt>
                <c:pt idx="4819">
                  <c:v>4830</c:v>
                </c:pt>
                <c:pt idx="4820">
                  <c:v>4831</c:v>
                </c:pt>
                <c:pt idx="4821">
                  <c:v>4832</c:v>
                </c:pt>
                <c:pt idx="4822">
                  <c:v>4833</c:v>
                </c:pt>
                <c:pt idx="4823">
                  <c:v>4834</c:v>
                </c:pt>
                <c:pt idx="4824">
                  <c:v>4835</c:v>
                </c:pt>
                <c:pt idx="4825">
                  <c:v>4836</c:v>
                </c:pt>
                <c:pt idx="4826">
                  <c:v>4837</c:v>
                </c:pt>
                <c:pt idx="4827">
                  <c:v>4838</c:v>
                </c:pt>
                <c:pt idx="4828">
                  <c:v>4839</c:v>
                </c:pt>
                <c:pt idx="4829">
                  <c:v>4840</c:v>
                </c:pt>
                <c:pt idx="4830">
                  <c:v>4841</c:v>
                </c:pt>
                <c:pt idx="4831">
                  <c:v>4842</c:v>
                </c:pt>
                <c:pt idx="4832">
                  <c:v>4843</c:v>
                </c:pt>
                <c:pt idx="4833">
                  <c:v>4844</c:v>
                </c:pt>
                <c:pt idx="4834">
                  <c:v>4845</c:v>
                </c:pt>
                <c:pt idx="4835">
                  <c:v>4846</c:v>
                </c:pt>
                <c:pt idx="4836">
                  <c:v>4847</c:v>
                </c:pt>
                <c:pt idx="4837">
                  <c:v>4848</c:v>
                </c:pt>
                <c:pt idx="4838">
                  <c:v>4849</c:v>
                </c:pt>
                <c:pt idx="4839">
                  <c:v>4850</c:v>
                </c:pt>
                <c:pt idx="4840">
                  <c:v>4851</c:v>
                </c:pt>
                <c:pt idx="4841">
                  <c:v>4852</c:v>
                </c:pt>
                <c:pt idx="4842">
                  <c:v>4853</c:v>
                </c:pt>
                <c:pt idx="4843">
                  <c:v>4854</c:v>
                </c:pt>
                <c:pt idx="4844">
                  <c:v>4855</c:v>
                </c:pt>
                <c:pt idx="4845">
                  <c:v>4856</c:v>
                </c:pt>
                <c:pt idx="4846">
                  <c:v>4857</c:v>
                </c:pt>
                <c:pt idx="4847">
                  <c:v>4858</c:v>
                </c:pt>
                <c:pt idx="4848">
                  <c:v>4859</c:v>
                </c:pt>
                <c:pt idx="4849">
                  <c:v>4860</c:v>
                </c:pt>
                <c:pt idx="4850">
                  <c:v>4861</c:v>
                </c:pt>
                <c:pt idx="4851">
                  <c:v>4862</c:v>
                </c:pt>
                <c:pt idx="4852">
                  <c:v>4863</c:v>
                </c:pt>
                <c:pt idx="4853">
                  <c:v>4864</c:v>
                </c:pt>
                <c:pt idx="4854">
                  <c:v>4865</c:v>
                </c:pt>
                <c:pt idx="4855">
                  <c:v>4866</c:v>
                </c:pt>
                <c:pt idx="4856">
                  <c:v>4867</c:v>
                </c:pt>
                <c:pt idx="4857">
                  <c:v>4868</c:v>
                </c:pt>
                <c:pt idx="4858">
                  <c:v>4869</c:v>
                </c:pt>
                <c:pt idx="4859">
                  <c:v>4870</c:v>
                </c:pt>
                <c:pt idx="4860">
                  <c:v>4871</c:v>
                </c:pt>
                <c:pt idx="4861">
                  <c:v>4872</c:v>
                </c:pt>
                <c:pt idx="4862">
                  <c:v>4873</c:v>
                </c:pt>
                <c:pt idx="4863">
                  <c:v>4874</c:v>
                </c:pt>
                <c:pt idx="4864">
                  <c:v>4875</c:v>
                </c:pt>
                <c:pt idx="4865">
                  <c:v>4876</c:v>
                </c:pt>
                <c:pt idx="4866">
                  <c:v>4877</c:v>
                </c:pt>
                <c:pt idx="4867">
                  <c:v>4878</c:v>
                </c:pt>
                <c:pt idx="4868">
                  <c:v>4879</c:v>
                </c:pt>
                <c:pt idx="4869">
                  <c:v>4880</c:v>
                </c:pt>
                <c:pt idx="4870">
                  <c:v>4881</c:v>
                </c:pt>
                <c:pt idx="4871">
                  <c:v>4882</c:v>
                </c:pt>
                <c:pt idx="4872">
                  <c:v>4883</c:v>
                </c:pt>
                <c:pt idx="4873">
                  <c:v>4884</c:v>
                </c:pt>
                <c:pt idx="4874">
                  <c:v>4885</c:v>
                </c:pt>
                <c:pt idx="4875">
                  <c:v>4886</c:v>
                </c:pt>
                <c:pt idx="4876">
                  <c:v>4887</c:v>
                </c:pt>
                <c:pt idx="4877">
                  <c:v>4888</c:v>
                </c:pt>
                <c:pt idx="4878">
                  <c:v>4889</c:v>
                </c:pt>
                <c:pt idx="4879">
                  <c:v>4890</c:v>
                </c:pt>
                <c:pt idx="4880">
                  <c:v>4891</c:v>
                </c:pt>
                <c:pt idx="4881">
                  <c:v>4892</c:v>
                </c:pt>
                <c:pt idx="4882">
                  <c:v>4893</c:v>
                </c:pt>
                <c:pt idx="4883">
                  <c:v>4894</c:v>
                </c:pt>
                <c:pt idx="4884">
                  <c:v>4895</c:v>
                </c:pt>
                <c:pt idx="4885">
                  <c:v>4896</c:v>
                </c:pt>
                <c:pt idx="4886">
                  <c:v>4897</c:v>
                </c:pt>
                <c:pt idx="4887">
                  <c:v>4898</c:v>
                </c:pt>
                <c:pt idx="4888">
                  <c:v>4899</c:v>
                </c:pt>
                <c:pt idx="4889">
                  <c:v>4900</c:v>
                </c:pt>
                <c:pt idx="4890">
                  <c:v>4901</c:v>
                </c:pt>
                <c:pt idx="4891">
                  <c:v>4902</c:v>
                </c:pt>
                <c:pt idx="4892">
                  <c:v>4903</c:v>
                </c:pt>
                <c:pt idx="4893">
                  <c:v>4904</c:v>
                </c:pt>
                <c:pt idx="4894">
                  <c:v>4905</c:v>
                </c:pt>
                <c:pt idx="4895">
                  <c:v>4906</c:v>
                </c:pt>
                <c:pt idx="4896">
                  <c:v>4907</c:v>
                </c:pt>
                <c:pt idx="4897">
                  <c:v>4908</c:v>
                </c:pt>
                <c:pt idx="4898">
                  <c:v>4909</c:v>
                </c:pt>
                <c:pt idx="4899">
                  <c:v>4910</c:v>
                </c:pt>
                <c:pt idx="4900">
                  <c:v>4911</c:v>
                </c:pt>
                <c:pt idx="4901">
                  <c:v>4912</c:v>
                </c:pt>
                <c:pt idx="4902">
                  <c:v>4913</c:v>
                </c:pt>
                <c:pt idx="4903">
                  <c:v>4914</c:v>
                </c:pt>
                <c:pt idx="4904">
                  <c:v>4915</c:v>
                </c:pt>
                <c:pt idx="4905">
                  <c:v>4916</c:v>
                </c:pt>
                <c:pt idx="4906">
                  <c:v>4917</c:v>
                </c:pt>
                <c:pt idx="4907">
                  <c:v>4918</c:v>
                </c:pt>
                <c:pt idx="4908">
                  <c:v>4919</c:v>
                </c:pt>
                <c:pt idx="4909">
                  <c:v>4920</c:v>
                </c:pt>
                <c:pt idx="4910">
                  <c:v>4921</c:v>
                </c:pt>
                <c:pt idx="4911">
                  <c:v>4922</c:v>
                </c:pt>
                <c:pt idx="4912">
                  <c:v>4923</c:v>
                </c:pt>
                <c:pt idx="4913">
                  <c:v>4924</c:v>
                </c:pt>
                <c:pt idx="4914">
                  <c:v>4925</c:v>
                </c:pt>
                <c:pt idx="4915">
                  <c:v>4926</c:v>
                </c:pt>
                <c:pt idx="4916">
                  <c:v>4927</c:v>
                </c:pt>
                <c:pt idx="4917">
                  <c:v>4928</c:v>
                </c:pt>
                <c:pt idx="4918">
                  <c:v>4929</c:v>
                </c:pt>
                <c:pt idx="4919">
                  <c:v>4930</c:v>
                </c:pt>
                <c:pt idx="4920">
                  <c:v>4931</c:v>
                </c:pt>
                <c:pt idx="4921">
                  <c:v>4932</c:v>
                </c:pt>
                <c:pt idx="4922">
                  <c:v>4933</c:v>
                </c:pt>
                <c:pt idx="4923">
                  <c:v>4934</c:v>
                </c:pt>
                <c:pt idx="4924">
                  <c:v>4935</c:v>
                </c:pt>
                <c:pt idx="4925">
                  <c:v>4936</c:v>
                </c:pt>
                <c:pt idx="4926">
                  <c:v>4937</c:v>
                </c:pt>
                <c:pt idx="4927">
                  <c:v>4938</c:v>
                </c:pt>
                <c:pt idx="4928">
                  <c:v>4939</c:v>
                </c:pt>
                <c:pt idx="4929">
                  <c:v>4940</c:v>
                </c:pt>
                <c:pt idx="4930">
                  <c:v>4941</c:v>
                </c:pt>
                <c:pt idx="4931">
                  <c:v>4942</c:v>
                </c:pt>
                <c:pt idx="4932">
                  <c:v>4943</c:v>
                </c:pt>
                <c:pt idx="4933">
                  <c:v>4944</c:v>
                </c:pt>
                <c:pt idx="4934">
                  <c:v>4945</c:v>
                </c:pt>
                <c:pt idx="4935">
                  <c:v>4946</c:v>
                </c:pt>
                <c:pt idx="4936">
                  <c:v>4947</c:v>
                </c:pt>
                <c:pt idx="4937">
                  <c:v>4948</c:v>
                </c:pt>
                <c:pt idx="4938">
                  <c:v>4949</c:v>
                </c:pt>
                <c:pt idx="4939">
                  <c:v>4950</c:v>
                </c:pt>
                <c:pt idx="4940">
                  <c:v>4951</c:v>
                </c:pt>
                <c:pt idx="4941">
                  <c:v>4952</c:v>
                </c:pt>
                <c:pt idx="4942">
                  <c:v>4953</c:v>
                </c:pt>
                <c:pt idx="4943">
                  <c:v>4954</c:v>
                </c:pt>
                <c:pt idx="4944">
                  <c:v>4955</c:v>
                </c:pt>
                <c:pt idx="4945">
                  <c:v>4956</c:v>
                </c:pt>
                <c:pt idx="4946">
                  <c:v>4957</c:v>
                </c:pt>
                <c:pt idx="4947">
                  <c:v>4958</c:v>
                </c:pt>
                <c:pt idx="4948">
                  <c:v>4959</c:v>
                </c:pt>
                <c:pt idx="4949">
                  <c:v>4960</c:v>
                </c:pt>
                <c:pt idx="4950">
                  <c:v>4961</c:v>
                </c:pt>
                <c:pt idx="4951">
                  <c:v>4962</c:v>
                </c:pt>
                <c:pt idx="4952">
                  <c:v>4963</c:v>
                </c:pt>
                <c:pt idx="4953">
                  <c:v>4964</c:v>
                </c:pt>
                <c:pt idx="4954">
                  <c:v>4965</c:v>
                </c:pt>
                <c:pt idx="4955">
                  <c:v>4966</c:v>
                </c:pt>
                <c:pt idx="4956">
                  <c:v>4967</c:v>
                </c:pt>
                <c:pt idx="4957">
                  <c:v>4968</c:v>
                </c:pt>
                <c:pt idx="4958">
                  <c:v>4969</c:v>
                </c:pt>
                <c:pt idx="4959">
                  <c:v>4970</c:v>
                </c:pt>
                <c:pt idx="4960">
                  <c:v>4971</c:v>
                </c:pt>
                <c:pt idx="4961">
                  <c:v>4972</c:v>
                </c:pt>
                <c:pt idx="4962">
                  <c:v>4973</c:v>
                </c:pt>
                <c:pt idx="4963">
                  <c:v>4974</c:v>
                </c:pt>
                <c:pt idx="4964">
                  <c:v>4975</c:v>
                </c:pt>
                <c:pt idx="4965">
                  <c:v>4976</c:v>
                </c:pt>
                <c:pt idx="4966">
                  <c:v>4977</c:v>
                </c:pt>
                <c:pt idx="4967">
                  <c:v>4978</c:v>
                </c:pt>
                <c:pt idx="4968">
                  <c:v>4979</c:v>
                </c:pt>
                <c:pt idx="4969">
                  <c:v>4980</c:v>
                </c:pt>
                <c:pt idx="4970">
                  <c:v>4981</c:v>
                </c:pt>
                <c:pt idx="4971">
                  <c:v>4982</c:v>
                </c:pt>
                <c:pt idx="4972">
                  <c:v>4983</c:v>
                </c:pt>
                <c:pt idx="4973">
                  <c:v>4984</c:v>
                </c:pt>
                <c:pt idx="4974">
                  <c:v>4985</c:v>
                </c:pt>
                <c:pt idx="4975">
                  <c:v>4986</c:v>
                </c:pt>
                <c:pt idx="4976">
                  <c:v>4987</c:v>
                </c:pt>
                <c:pt idx="4977">
                  <c:v>4988</c:v>
                </c:pt>
                <c:pt idx="4978">
                  <c:v>4989</c:v>
                </c:pt>
                <c:pt idx="4979">
                  <c:v>4990</c:v>
                </c:pt>
                <c:pt idx="4980">
                  <c:v>4991</c:v>
                </c:pt>
                <c:pt idx="4981">
                  <c:v>4992</c:v>
                </c:pt>
                <c:pt idx="4982">
                  <c:v>4993</c:v>
                </c:pt>
                <c:pt idx="4983">
                  <c:v>4994</c:v>
                </c:pt>
                <c:pt idx="4984">
                  <c:v>4995</c:v>
                </c:pt>
                <c:pt idx="4985">
                  <c:v>4996</c:v>
                </c:pt>
                <c:pt idx="4986">
                  <c:v>4997</c:v>
                </c:pt>
                <c:pt idx="4987">
                  <c:v>4998</c:v>
                </c:pt>
                <c:pt idx="4988">
                  <c:v>4999</c:v>
                </c:pt>
                <c:pt idx="4989">
                  <c:v>5000</c:v>
                </c:pt>
                <c:pt idx="4990">
                  <c:v>5001</c:v>
                </c:pt>
                <c:pt idx="4991">
                  <c:v>5002</c:v>
                </c:pt>
                <c:pt idx="4992">
                  <c:v>5003</c:v>
                </c:pt>
                <c:pt idx="4993">
                  <c:v>5004</c:v>
                </c:pt>
                <c:pt idx="4994">
                  <c:v>5005</c:v>
                </c:pt>
                <c:pt idx="4995">
                  <c:v>5006</c:v>
                </c:pt>
                <c:pt idx="4996">
                  <c:v>5007</c:v>
                </c:pt>
                <c:pt idx="4997">
                  <c:v>5008</c:v>
                </c:pt>
                <c:pt idx="4998">
                  <c:v>5009</c:v>
                </c:pt>
                <c:pt idx="4999">
                  <c:v>5010</c:v>
                </c:pt>
                <c:pt idx="5000">
                  <c:v>5011</c:v>
                </c:pt>
                <c:pt idx="5001">
                  <c:v>5012</c:v>
                </c:pt>
                <c:pt idx="5002">
                  <c:v>5013</c:v>
                </c:pt>
                <c:pt idx="5003">
                  <c:v>5014</c:v>
                </c:pt>
                <c:pt idx="5004">
                  <c:v>5015</c:v>
                </c:pt>
                <c:pt idx="5005">
                  <c:v>5016</c:v>
                </c:pt>
                <c:pt idx="5006">
                  <c:v>5017</c:v>
                </c:pt>
                <c:pt idx="5007">
                  <c:v>5018</c:v>
                </c:pt>
                <c:pt idx="5008">
                  <c:v>5019</c:v>
                </c:pt>
                <c:pt idx="5009">
                  <c:v>5020</c:v>
                </c:pt>
                <c:pt idx="5010">
                  <c:v>5021</c:v>
                </c:pt>
                <c:pt idx="5011">
                  <c:v>5022</c:v>
                </c:pt>
                <c:pt idx="5012">
                  <c:v>5023</c:v>
                </c:pt>
                <c:pt idx="5013">
                  <c:v>5024</c:v>
                </c:pt>
                <c:pt idx="5014">
                  <c:v>5025</c:v>
                </c:pt>
                <c:pt idx="5015">
                  <c:v>5026</c:v>
                </c:pt>
                <c:pt idx="5016">
                  <c:v>5027</c:v>
                </c:pt>
                <c:pt idx="5017">
                  <c:v>5028</c:v>
                </c:pt>
                <c:pt idx="5018">
                  <c:v>5029</c:v>
                </c:pt>
                <c:pt idx="5019">
                  <c:v>5030</c:v>
                </c:pt>
                <c:pt idx="5020">
                  <c:v>5031</c:v>
                </c:pt>
                <c:pt idx="5021">
                  <c:v>5032</c:v>
                </c:pt>
                <c:pt idx="5022">
                  <c:v>5033</c:v>
                </c:pt>
                <c:pt idx="5023">
                  <c:v>5034</c:v>
                </c:pt>
                <c:pt idx="5024">
                  <c:v>5035</c:v>
                </c:pt>
                <c:pt idx="5025">
                  <c:v>5036</c:v>
                </c:pt>
                <c:pt idx="5026">
                  <c:v>5037</c:v>
                </c:pt>
                <c:pt idx="5027">
                  <c:v>5038</c:v>
                </c:pt>
                <c:pt idx="5028">
                  <c:v>5039</c:v>
                </c:pt>
                <c:pt idx="5029">
                  <c:v>5040</c:v>
                </c:pt>
                <c:pt idx="5030">
                  <c:v>5041</c:v>
                </c:pt>
                <c:pt idx="5031">
                  <c:v>5042</c:v>
                </c:pt>
                <c:pt idx="5032">
                  <c:v>5043</c:v>
                </c:pt>
                <c:pt idx="5033">
                  <c:v>5044</c:v>
                </c:pt>
                <c:pt idx="5034">
                  <c:v>5045</c:v>
                </c:pt>
                <c:pt idx="5035">
                  <c:v>5046</c:v>
                </c:pt>
                <c:pt idx="5036">
                  <c:v>5047</c:v>
                </c:pt>
                <c:pt idx="5037">
                  <c:v>5048</c:v>
                </c:pt>
                <c:pt idx="5038">
                  <c:v>5049</c:v>
                </c:pt>
                <c:pt idx="5039">
                  <c:v>5050</c:v>
                </c:pt>
                <c:pt idx="5040">
                  <c:v>5051</c:v>
                </c:pt>
                <c:pt idx="5041">
                  <c:v>5052</c:v>
                </c:pt>
                <c:pt idx="5042">
                  <c:v>5053</c:v>
                </c:pt>
                <c:pt idx="5043">
                  <c:v>5054</c:v>
                </c:pt>
                <c:pt idx="5044">
                  <c:v>5055</c:v>
                </c:pt>
                <c:pt idx="5045">
                  <c:v>5056</c:v>
                </c:pt>
                <c:pt idx="5046">
                  <c:v>5057</c:v>
                </c:pt>
                <c:pt idx="5047">
                  <c:v>5058</c:v>
                </c:pt>
                <c:pt idx="5048">
                  <c:v>5059</c:v>
                </c:pt>
                <c:pt idx="5049">
                  <c:v>5060</c:v>
                </c:pt>
                <c:pt idx="5050">
                  <c:v>5061</c:v>
                </c:pt>
                <c:pt idx="5051">
                  <c:v>5062</c:v>
                </c:pt>
                <c:pt idx="5052">
                  <c:v>5063</c:v>
                </c:pt>
                <c:pt idx="5053">
                  <c:v>5064</c:v>
                </c:pt>
                <c:pt idx="5054">
                  <c:v>5065</c:v>
                </c:pt>
                <c:pt idx="5055">
                  <c:v>5066</c:v>
                </c:pt>
                <c:pt idx="5056">
                  <c:v>5067</c:v>
                </c:pt>
                <c:pt idx="5057">
                  <c:v>5068</c:v>
                </c:pt>
                <c:pt idx="5058">
                  <c:v>5069</c:v>
                </c:pt>
                <c:pt idx="5059">
                  <c:v>5070</c:v>
                </c:pt>
                <c:pt idx="5060">
                  <c:v>5071</c:v>
                </c:pt>
                <c:pt idx="5061">
                  <c:v>5072</c:v>
                </c:pt>
                <c:pt idx="5062">
                  <c:v>5073</c:v>
                </c:pt>
                <c:pt idx="5063">
                  <c:v>5074</c:v>
                </c:pt>
                <c:pt idx="5064">
                  <c:v>5075</c:v>
                </c:pt>
                <c:pt idx="5065">
                  <c:v>5076</c:v>
                </c:pt>
                <c:pt idx="5066">
                  <c:v>5077</c:v>
                </c:pt>
                <c:pt idx="5067">
                  <c:v>5078</c:v>
                </c:pt>
                <c:pt idx="5068">
                  <c:v>5079</c:v>
                </c:pt>
                <c:pt idx="5069">
                  <c:v>5080</c:v>
                </c:pt>
                <c:pt idx="5070">
                  <c:v>5081</c:v>
                </c:pt>
                <c:pt idx="5071">
                  <c:v>5082</c:v>
                </c:pt>
                <c:pt idx="5072">
                  <c:v>5083</c:v>
                </c:pt>
                <c:pt idx="5073">
                  <c:v>5084</c:v>
                </c:pt>
                <c:pt idx="5074">
                  <c:v>5085</c:v>
                </c:pt>
                <c:pt idx="5075">
                  <c:v>5086</c:v>
                </c:pt>
                <c:pt idx="5076">
                  <c:v>5087</c:v>
                </c:pt>
                <c:pt idx="5077">
                  <c:v>5088</c:v>
                </c:pt>
                <c:pt idx="5078">
                  <c:v>5089</c:v>
                </c:pt>
                <c:pt idx="5079">
                  <c:v>5090</c:v>
                </c:pt>
                <c:pt idx="5080">
                  <c:v>5091</c:v>
                </c:pt>
                <c:pt idx="5081">
                  <c:v>5092</c:v>
                </c:pt>
                <c:pt idx="5082">
                  <c:v>5093</c:v>
                </c:pt>
                <c:pt idx="5083">
                  <c:v>5094</c:v>
                </c:pt>
                <c:pt idx="5084">
                  <c:v>5095</c:v>
                </c:pt>
                <c:pt idx="5085">
                  <c:v>5096</c:v>
                </c:pt>
                <c:pt idx="5086">
                  <c:v>5097</c:v>
                </c:pt>
                <c:pt idx="5087">
                  <c:v>5098</c:v>
                </c:pt>
                <c:pt idx="5088">
                  <c:v>5099</c:v>
                </c:pt>
                <c:pt idx="5089">
                  <c:v>5100</c:v>
                </c:pt>
                <c:pt idx="5090">
                  <c:v>5101</c:v>
                </c:pt>
                <c:pt idx="5091">
                  <c:v>5102</c:v>
                </c:pt>
                <c:pt idx="5092">
                  <c:v>5103</c:v>
                </c:pt>
                <c:pt idx="5093">
                  <c:v>5104</c:v>
                </c:pt>
                <c:pt idx="5094">
                  <c:v>5105</c:v>
                </c:pt>
                <c:pt idx="5095">
                  <c:v>5106</c:v>
                </c:pt>
                <c:pt idx="5096">
                  <c:v>5107</c:v>
                </c:pt>
                <c:pt idx="5097">
                  <c:v>5108</c:v>
                </c:pt>
                <c:pt idx="5098">
                  <c:v>5109</c:v>
                </c:pt>
                <c:pt idx="5099">
                  <c:v>5110</c:v>
                </c:pt>
                <c:pt idx="5100">
                  <c:v>5111</c:v>
                </c:pt>
                <c:pt idx="5101">
                  <c:v>5112</c:v>
                </c:pt>
                <c:pt idx="5102">
                  <c:v>5113</c:v>
                </c:pt>
                <c:pt idx="5103">
                  <c:v>5114</c:v>
                </c:pt>
                <c:pt idx="5104">
                  <c:v>5115</c:v>
                </c:pt>
                <c:pt idx="5105">
                  <c:v>5116</c:v>
                </c:pt>
                <c:pt idx="5106">
                  <c:v>5117</c:v>
                </c:pt>
                <c:pt idx="5107">
                  <c:v>5118</c:v>
                </c:pt>
                <c:pt idx="5108">
                  <c:v>5119</c:v>
                </c:pt>
                <c:pt idx="5109">
                  <c:v>5120</c:v>
                </c:pt>
                <c:pt idx="5110">
                  <c:v>5121</c:v>
                </c:pt>
                <c:pt idx="5111">
                  <c:v>5122</c:v>
                </c:pt>
                <c:pt idx="5112">
                  <c:v>5123</c:v>
                </c:pt>
                <c:pt idx="5113">
                  <c:v>5124</c:v>
                </c:pt>
                <c:pt idx="5114">
                  <c:v>5125</c:v>
                </c:pt>
                <c:pt idx="5115">
                  <c:v>5126</c:v>
                </c:pt>
                <c:pt idx="5116">
                  <c:v>5127</c:v>
                </c:pt>
                <c:pt idx="5117">
                  <c:v>5128</c:v>
                </c:pt>
                <c:pt idx="5118">
                  <c:v>5129</c:v>
                </c:pt>
                <c:pt idx="5119">
                  <c:v>5130</c:v>
                </c:pt>
                <c:pt idx="5120">
                  <c:v>5131</c:v>
                </c:pt>
                <c:pt idx="5121">
                  <c:v>5132</c:v>
                </c:pt>
                <c:pt idx="5122">
                  <c:v>5133</c:v>
                </c:pt>
                <c:pt idx="5123">
                  <c:v>5134</c:v>
                </c:pt>
                <c:pt idx="5124">
                  <c:v>5135</c:v>
                </c:pt>
                <c:pt idx="5125">
                  <c:v>5136</c:v>
                </c:pt>
                <c:pt idx="5126">
                  <c:v>5137</c:v>
                </c:pt>
                <c:pt idx="5127">
                  <c:v>5138</c:v>
                </c:pt>
                <c:pt idx="5128">
                  <c:v>5139</c:v>
                </c:pt>
                <c:pt idx="5129">
                  <c:v>5140</c:v>
                </c:pt>
                <c:pt idx="5130">
                  <c:v>5141</c:v>
                </c:pt>
                <c:pt idx="5131">
                  <c:v>5142</c:v>
                </c:pt>
                <c:pt idx="5132">
                  <c:v>5143</c:v>
                </c:pt>
                <c:pt idx="5133">
                  <c:v>5144</c:v>
                </c:pt>
                <c:pt idx="5134">
                  <c:v>5145</c:v>
                </c:pt>
                <c:pt idx="5135">
                  <c:v>5146</c:v>
                </c:pt>
                <c:pt idx="5136">
                  <c:v>5147</c:v>
                </c:pt>
                <c:pt idx="5137">
                  <c:v>5148</c:v>
                </c:pt>
                <c:pt idx="5138">
                  <c:v>5149</c:v>
                </c:pt>
                <c:pt idx="5139">
                  <c:v>5150</c:v>
                </c:pt>
                <c:pt idx="5140">
                  <c:v>5151</c:v>
                </c:pt>
                <c:pt idx="5141">
                  <c:v>5152</c:v>
                </c:pt>
                <c:pt idx="5142">
                  <c:v>5153</c:v>
                </c:pt>
                <c:pt idx="5143">
                  <c:v>5154</c:v>
                </c:pt>
                <c:pt idx="5144">
                  <c:v>5155</c:v>
                </c:pt>
                <c:pt idx="5145">
                  <c:v>5156</c:v>
                </c:pt>
                <c:pt idx="5146">
                  <c:v>5157</c:v>
                </c:pt>
                <c:pt idx="5147">
                  <c:v>5158</c:v>
                </c:pt>
                <c:pt idx="5148">
                  <c:v>5159</c:v>
                </c:pt>
                <c:pt idx="5149">
                  <c:v>5160</c:v>
                </c:pt>
                <c:pt idx="5150">
                  <c:v>5161</c:v>
                </c:pt>
                <c:pt idx="5151">
                  <c:v>5162</c:v>
                </c:pt>
                <c:pt idx="5152">
                  <c:v>5163</c:v>
                </c:pt>
                <c:pt idx="5153">
                  <c:v>5164</c:v>
                </c:pt>
                <c:pt idx="5154">
                  <c:v>5165</c:v>
                </c:pt>
                <c:pt idx="5155">
                  <c:v>5166</c:v>
                </c:pt>
                <c:pt idx="5156">
                  <c:v>5167</c:v>
                </c:pt>
                <c:pt idx="5157">
                  <c:v>5168</c:v>
                </c:pt>
                <c:pt idx="5158">
                  <c:v>5169</c:v>
                </c:pt>
                <c:pt idx="5159">
                  <c:v>5170</c:v>
                </c:pt>
                <c:pt idx="5160">
                  <c:v>5171</c:v>
                </c:pt>
                <c:pt idx="5161">
                  <c:v>5172</c:v>
                </c:pt>
                <c:pt idx="5162">
                  <c:v>5173</c:v>
                </c:pt>
                <c:pt idx="5163">
                  <c:v>5174</c:v>
                </c:pt>
                <c:pt idx="5164">
                  <c:v>5175</c:v>
                </c:pt>
                <c:pt idx="5165">
                  <c:v>5176</c:v>
                </c:pt>
                <c:pt idx="5166">
                  <c:v>5177</c:v>
                </c:pt>
                <c:pt idx="5167">
                  <c:v>5178</c:v>
                </c:pt>
                <c:pt idx="5168">
                  <c:v>5179</c:v>
                </c:pt>
                <c:pt idx="5169">
                  <c:v>5180</c:v>
                </c:pt>
                <c:pt idx="5170">
                  <c:v>5181</c:v>
                </c:pt>
                <c:pt idx="5171">
                  <c:v>5182</c:v>
                </c:pt>
                <c:pt idx="5172">
                  <c:v>5183</c:v>
                </c:pt>
                <c:pt idx="5173">
                  <c:v>5184</c:v>
                </c:pt>
                <c:pt idx="5174">
                  <c:v>5185</c:v>
                </c:pt>
                <c:pt idx="5175">
                  <c:v>5186</c:v>
                </c:pt>
                <c:pt idx="5176">
                  <c:v>5187</c:v>
                </c:pt>
                <c:pt idx="5177">
                  <c:v>5188</c:v>
                </c:pt>
                <c:pt idx="5178">
                  <c:v>5189</c:v>
                </c:pt>
                <c:pt idx="5179">
                  <c:v>5190</c:v>
                </c:pt>
                <c:pt idx="5180">
                  <c:v>5191</c:v>
                </c:pt>
                <c:pt idx="5181">
                  <c:v>5192</c:v>
                </c:pt>
                <c:pt idx="5182">
                  <c:v>5193</c:v>
                </c:pt>
                <c:pt idx="5183">
                  <c:v>5194</c:v>
                </c:pt>
                <c:pt idx="5184">
                  <c:v>5195</c:v>
                </c:pt>
                <c:pt idx="5185">
                  <c:v>5196</c:v>
                </c:pt>
                <c:pt idx="5186">
                  <c:v>5197</c:v>
                </c:pt>
                <c:pt idx="5187">
                  <c:v>5198</c:v>
                </c:pt>
                <c:pt idx="5188">
                  <c:v>5199</c:v>
                </c:pt>
                <c:pt idx="5189">
                  <c:v>5200</c:v>
                </c:pt>
                <c:pt idx="5190">
                  <c:v>5201</c:v>
                </c:pt>
                <c:pt idx="5191">
                  <c:v>5202</c:v>
                </c:pt>
                <c:pt idx="5192">
                  <c:v>5203</c:v>
                </c:pt>
                <c:pt idx="5193">
                  <c:v>5204</c:v>
                </c:pt>
                <c:pt idx="5194">
                  <c:v>5205</c:v>
                </c:pt>
                <c:pt idx="5195">
                  <c:v>5206</c:v>
                </c:pt>
                <c:pt idx="5196">
                  <c:v>5207</c:v>
                </c:pt>
                <c:pt idx="5197">
                  <c:v>5208</c:v>
                </c:pt>
                <c:pt idx="5198">
                  <c:v>5209</c:v>
                </c:pt>
                <c:pt idx="5199">
                  <c:v>5210</c:v>
                </c:pt>
                <c:pt idx="5200">
                  <c:v>5211</c:v>
                </c:pt>
                <c:pt idx="5201">
                  <c:v>5212</c:v>
                </c:pt>
                <c:pt idx="5202">
                  <c:v>5213</c:v>
                </c:pt>
                <c:pt idx="5203">
                  <c:v>5214</c:v>
                </c:pt>
                <c:pt idx="5204">
                  <c:v>5215</c:v>
                </c:pt>
                <c:pt idx="5205">
                  <c:v>5216</c:v>
                </c:pt>
                <c:pt idx="5206">
                  <c:v>5217</c:v>
                </c:pt>
                <c:pt idx="5207">
                  <c:v>5218</c:v>
                </c:pt>
                <c:pt idx="5208">
                  <c:v>5219</c:v>
                </c:pt>
                <c:pt idx="5209">
                  <c:v>5220</c:v>
                </c:pt>
                <c:pt idx="5210">
                  <c:v>5221</c:v>
                </c:pt>
                <c:pt idx="5211">
                  <c:v>5222</c:v>
                </c:pt>
                <c:pt idx="5212">
                  <c:v>5223</c:v>
                </c:pt>
                <c:pt idx="5213">
                  <c:v>5224</c:v>
                </c:pt>
                <c:pt idx="5214">
                  <c:v>5225</c:v>
                </c:pt>
                <c:pt idx="5215">
                  <c:v>5226</c:v>
                </c:pt>
                <c:pt idx="5216">
                  <c:v>5227</c:v>
                </c:pt>
                <c:pt idx="5217">
                  <c:v>5228</c:v>
                </c:pt>
                <c:pt idx="5218">
                  <c:v>5229</c:v>
                </c:pt>
                <c:pt idx="5219">
                  <c:v>5230</c:v>
                </c:pt>
                <c:pt idx="5220">
                  <c:v>5231</c:v>
                </c:pt>
                <c:pt idx="5221">
                  <c:v>5232</c:v>
                </c:pt>
                <c:pt idx="5222">
                  <c:v>5233</c:v>
                </c:pt>
                <c:pt idx="5223">
                  <c:v>5234</c:v>
                </c:pt>
                <c:pt idx="5224">
                  <c:v>5235</c:v>
                </c:pt>
                <c:pt idx="5225">
                  <c:v>5236</c:v>
                </c:pt>
                <c:pt idx="5226">
                  <c:v>5237</c:v>
                </c:pt>
                <c:pt idx="5227">
                  <c:v>5238</c:v>
                </c:pt>
                <c:pt idx="5228">
                  <c:v>5239</c:v>
                </c:pt>
                <c:pt idx="5229">
                  <c:v>5240</c:v>
                </c:pt>
                <c:pt idx="5230">
                  <c:v>5241</c:v>
                </c:pt>
                <c:pt idx="5231">
                  <c:v>5242</c:v>
                </c:pt>
                <c:pt idx="5232">
                  <c:v>5243</c:v>
                </c:pt>
                <c:pt idx="5233">
                  <c:v>5244</c:v>
                </c:pt>
                <c:pt idx="5234">
                  <c:v>5245</c:v>
                </c:pt>
                <c:pt idx="5235">
                  <c:v>5246</c:v>
                </c:pt>
                <c:pt idx="5236">
                  <c:v>5247</c:v>
                </c:pt>
                <c:pt idx="5237">
                  <c:v>5248</c:v>
                </c:pt>
                <c:pt idx="5238">
                  <c:v>5249</c:v>
                </c:pt>
                <c:pt idx="5239">
                  <c:v>5250</c:v>
                </c:pt>
                <c:pt idx="5240">
                  <c:v>5251</c:v>
                </c:pt>
                <c:pt idx="5241">
                  <c:v>5252</c:v>
                </c:pt>
                <c:pt idx="5242">
                  <c:v>5253</c:v>
                </c:pt>
                <c:pt idx="5243">
                  <c:v>5254</c:v>
                </c:pt>
                <c:pt idx="5244">
                  <c:v>5255</c:v>
                </c:pt>
                <c:pt idx="5245">
                  <c:v>5256</c:v>
                </c:pt>
                <c:pt idx="5246">
                  <c:v>5257</c:v>
                </c:pt>
                <c:pt idx="5247">
                  <c:v>5258</c:v>
                </c:pt>
                <c:pt idx="5248">
                  <c:v>5259</c:v>
                </c:pt>
                <c:pt idx="5249">
                  <c:v>5260</c:v>
                </c:pt>
                <c:pt idx="5250">
                  <c:v>5261</c:v>
                </c:pt>
                <c:pt idx="5251">
                  <c:v>5262</c:v>
                </c:pt>
                <c:pt idx="5252">
                  <c:v>5263</c:v>
                </c:pt>
                <c:pt idx="5253">
                  <c:v>5264</c:v>
                </c:pt>
                <c:pt idx="5254">
                  <c:v>5265</c:v>
                </c:pt>
                <c:pt idx="5255">
                  <c:v>5266</c:v>
                </c:pt>
                <c:pt idx="5256">
                  <c:v>5267</c:v>
                </c:pt>
                <c:pt idx="5257">
                  <c:v>5268</c:v>
                </c:pt>
                <c:pt idx="5258">
                  <c:v>5269</c:v>
                </c:pt>
                <c:pt idx="5259">
                  <c:v>5270</c:v>
                </c:pt>
                <c:pt idx="5260">
                  <c:v>5271</c:v>
                </c:pt>
                <c:pt idx="5261">
                  <c:v>5272</c:v>
                </c:pt>
                <c:pt idx="5262">
                  <c:v>5273</c:v>
                </c:pt>
                <c:pt idx="5263">
                  <c:v>5274</c:v>
                </c:pt>
                <c:pt idx="5264">
                  <c:v>5275</c:v>
                </c:pt>
                <c:pt idx="5265">
                  <c:v>5276</c:v>
                </c:pt>
                <c:pt idx="5266">
                  <c:v>5277</c:v>
                </c:pt>
                <c:pt idx="5267">
                  <c:v>5278</c:v>
                </c:pt>
                <c:pt idx="5268">
                  <c:v>5279</c:v>
                </c:pt>
                <c:pt idx="5269">
                  <c:v>5280</c:v>
                </c:pt>
                <c:pt idx="5270">
                  <c:v>5281</c:v>
                </c:pt>
                <c:pt idx="5271">
                  <c:v>5282</c:v>
                </c:pt>
                <c:pt idx="5272">
                  <c:v>5283</c:v>
                </c:pt>
                <c:pt idx="5273">
                  <c:v>5284</c:v>
                </c:pt>
                <c:pt idx="5274">
                  <c:v>5285</c:v>
                </c:pt>
                <c:pt idx="5275">
                  <c:v>5286</c:v>
                </c:pt>
                <c:pt idx="5276">
                  <c:v>5287</c:v>
                </c:pt>
                <c:pt idx="5277">
                  <c:v>5288</c:v>
                </c:pt>
                <c:pt idx="5278">
                  <c:v>5289</c:v>
                </c:pt>
                <c:pt idx="5279">
                  <c:v>5290</c:v>
                </c:pt>
                <c:pt idx="5280">
                  <c:v>5291</c:v>
                </c:pt>
                <c:pt idx="5281">
                  <c:v>5292</c:v>
                </c:pt>
                <c:pt idx="5282">
                  <c:v>5293</c:v>
                </c:pt>
                <c:pt idx="5283">
                  <c:v>5294</c:v>
                </c:pt>
                <c:pt idx="5284">
                  <c:v>5295</c:v>
                </c:pt>
                <c:pt idx="5285">
                  <c:v>5296</c:v>
                </c:pt>
                <c:pt idx="5286">
                  <c:v>5297</c:v>
                </c:pt>
                <c:pt idx="5287">
                  <c:v>5298</c:v>
                </c:pt>
                <c:pt idx="5288">
                  <c:v>5299</c:v>
                </c:pt>
                <c:pt idx="5289">
                  <c:v>5300</c:v>
                </c:pt>
                <c:pt idx="5290">
                  <c:v>5301</c:v>
                </c:pt>
                <c:pt idx="5291">
                  <c:v>5302</c:v>
                </c:pt>
                <c:pt idx="5292">
                  <c:v>5303</c:v>
                </c:pt>
                <c:pt idx="5293">
                  <c:v>5304</c:v>
                </c:pt>
                <c:pt idx="5294">
                  <c:v>5305</c:v>
                </c:pt>
                <c:pt idx="5295">
                  <c:v>5306</c:v>
                </c:pt>
                <c:pt idx="5296">
                  <c:v>5307</c:v>
                </c:pt>
                <c:pt idx="5297">
                  <c:v>5308</c:v>
                </c:pt>
                <c:pt idx="5298">
                  <c:v>5309</c:v>
                </c:pt>
                <c:pt idx="5299">
                  <c:v>5310</c:v>
                </c:pt>
                <c:pt idx="5300">
                  <c:v>5311</c:v>
                </c:pt>
                <c:pt idx="5301">
                  <c:v>5312</c:v>
                </c:pt>
                <c:pt idx="5302">
                  <c:v>5313</c:v>
                </c:pt>
                <c:pt idx="5303">
                  <c:v>5314</c:v>
                </c:pt>
                <c:pt idx="5304">
                  <c:v>5315</c:v>
                </c:pt>
                <c:pt idx="5305">
                  <c:v>5316</c:v>
                </c:pt>
                <c:pt idx="5306">
                  <c:v>5317</c:v>
                </c:pt>
                <c:pt idx="5307">
                  <c:v>5318</c:v>
                </c:pt>
                <c:pt idx="5308">
                  <c:v>5319</c:v>
                </c:pt>
                <c:pt idx="5309">
                  <c:v>5320</c:v>
                </c:pt>
                <c:pt idx="5310">
                  <c:v>5321</c:v>
                </c:pt>
                <c:pt idx="5311">
                  <c:v>5322</c:v>
                </c:pt>
                <c:pt idx="5312">
                  <c:v>5323</c:v>
                </c:pt>
                <c:pt idx="5313">
                  <c:v>5324</c:v>
                </c:pt>
                <c:pt idx="5314">
                  <c:v>5325</c:v>
                </c:pt>
                <c:pt idx="5315">
                  <c:v>5326</c:v>
                </c:pt>
                <c:pt idx="5316">
                  <c:v>5327</c:v>
                </c:pt>
                <c:pt idx="5317">
                  <c:v>5328</c:v>
                </c:pt>
                <c:pt idx="5318">
                  <c:v>5329</c:v>
                </c:pt>
                <c:pt idx="5319">
                  <c:v>5330</c:v>
                </c:pt>
                <c:pt idx="5320">
                  <c:v>5331</c:v>
                </c:pt>
                <c:pt idx="5321">
                  <c:v>5332</c:v>
                </c:pt>
                <c:pt idx="5322">
                  <c:v>5333</c:v>
                </c:pt>
                <c:pt idx="5323">
                  <c:v>5334</c:v>
                </c:pt>
                <c:pt idx="5324">
                  <c:v>5335</c:v>
                </c:pt>
                <c:pt idx="5325">
                  <c:v>5336</c:v>
                </c:pt>
                <c:pt idx="5326">
                  <c:v>5337</c:v>
                </c:pt>
                <c:pt idx="5327">
                  <c:v>5338</c:v>
                </c:pt>
                <c:pt idx="5328">
                  <c:v>5339</c:v>
                </c:pt>
                <c:pt idx="5329">
                  <c:v>5340</c:v>
                </c:pt>
                <c:pt idx="5330">
                  <c:v>5341</c:v>
                </c:pt>
                <c:pt idx="5331">
                  <c:v>5342</c:v>
                </c:pt>
                <c:pt idx="5332">
                  <c:v>5343</c:v>
                </c:pt>
                <c:pt idx="5333">
                  <c:v>5344</c:v>
                </c:pt>
                <c:pt idx="5334">
                  <c:v>5345</c:v>
                </c:pt>
                <c:pt idx="5335">
                  <c:v>5346</c:v>
                </c:pt>
                <c:pt idx="5336">
                  <c:v>5347</c:v>
                </c:pt>
                <c:pt idx="5337">
                  <c:v>5348</c:v>
                </c:pt>
                <c:pt idx="5338">
                  <c:v>5349</c:v>
                </c:pt>
                <c:pt idx="5339">
                  <c:v>5350</c:v>
                </c:pt>
                <c:pt idx="5340">
                  <c:v>5351</c:v>
                </c:pt>
                <c:pt idx="5341">
                  <c:v>5352</c:v>
                </c:pt>
                <c:pt idx="5342">
                  <c:v>5353</c:v>
                </c:pt>
                <c:pt idx="5343">
                  <c:v>5354</c:v>
                </c:pt>
                <c:pt idx="5344">
                  <c:v>5355</c:v>
                </c:pt>
                <c:pt idx="5345">
                  <c:v>5356</c:v>
                </c:pt>
                <c:pt idx="5346">
                  <c:v>5357</c:v>
                </c:pt>
                <c:pt idx="5347">
                  <c:v>5358</c:v>
                </c:pt>
                <c:pt idx="5348">
                  <c:v>5359</c:v>
                </c:pt>
                <c:pt idx="5349">
                  <c:v>5360</c:v>
                </c:pt>
                <c:pt idx="5350">
                  <c:v>5361</c:v>
                </c:pt>
                <c:pt idx="5351">
                  <c:v>5362</c:v>
                </c:pt>
                <c:pt idx="5352">
                  <c:v>5363</c:v>
                </c:pt>
                <c:pt idx="5353">
                  <c:v>5364</c:v>
                </c:pt>
                <c:pt idx="5354">
                  <c:v>5365</c:v>
                </c:pt>
                <c:pt idx="5355">
                  <c:v>5366</c:v>
                </c:pt>
                <c:pt idx="5356">
                  <c:v>5367</c:v>
                </c:pt>
                <c:pt idx="5357">
                  <c:v>5368</c:v>
                </c:pt>
                <c:pt idx="5358">
                  <c:v>5369</c:v>
                </c:pt>
                <c:pt idx="5359">
                  <c:v>5370</c:v>
                </c:pt>
                <c:pt idx="5360">
                  <c:v>5371</c:v>
                </c:pt>
                <c:pt idx="5361">
                  <c:v>5372</c:v>
                </c:pt>
                <c:pt idx="5362">
                  <c:v>5373</c:v>
                </c:pt>
                <c:pt idx="5363">
                  <c:v>5374</c:v>
                </c:pt>
                <c:pt idx="5364">
                  <c:v>5375</c:v>
                </c:pt>
                <c:pt idx="5365">
                  <c:v>5376</c:v>
                </c:pt>
                <c:pt idx="5366">
                  <c:v>5377</c:v>
                </c:pt>
                <c:pt idx="5367">
                  <c:v>5378</c:v>
                </c:pt>
                <c:pt idx="5368">
                  <c:v>5379</c:v>
                </c:pt>
                <c:pt idx="5369">
                  <c:v>5380</c:v>
                </c:pt>
                <c:pt idx="5370">
                  <c:v>5381</c:v>
                </c:pt>
                <c:pt idx="5371">
                  <c:v>5382</c:v>
                </c:pt>
                <c:pt idx="5372">
                  <c:v>5383</c:v>
                </c:pt>
                <c:pt idx="5373">
                  <c:v>5384</c:v>
                </c:pt>
                <c:pt idx="5374">
                  <c:v>5385</c:v>
                </c:pt>
                <c:pt idx="5375">
                  <c:v>5386</c:v>
                </c:pt>
                <c:pt idx="5376">
                  <c:v>5387</c:v>
                </c:pt>
                <c:pt idx="5377">
                  <c:v>5388</c:v>
                </c:pt>
                <c:pt idx="5378">
                  <c:v>5389</c:v>
                </c:pt>
                <c:pt idx="5379">
                  <c:v>5390</c:v>
                </c:pt>
                <c:pt idx="5380">
                  <c:v>5391</c:v>
                </c:pt>
                <c:pt idx="5381">
                  <c:v>5392</c:v>
                </c:pt>
                <c:pt idx="5382">
                  <c:v>5393</c:v>
                </c:pt>
                <c:pt idx="5383">
                  <c:v>5394</c:v>
                </c:pt>
                <c:pt idx="5384">
                  <c:v>5395</c:v>
                </c:pt>
                <c:pt idx="5385">
                  <c:v>5396</c:v>
                </c:pt>
                <c:pt idx="5386">
                  <c:v>5397</c:v>
                </c:pt>
                <c:pt idx="5387">
                  <c:v>5398</c:v>
                </c:pt>
                <c:pt idx="5388">
                  <c:v>5399</c:v>
                </c:pt>
                <c:pt idx="5389">
                  <c:v>5400</c:v>
                </c:pt>
                <c:pt idx="5390">
                  <c:v>5401</c:v>
                </c:pt>
                <c:pt idx="5391">
                  <c:v>5402</c:v>
                </c:pt>
                <c:pt idx="5392">
                  <c:v>5403</c:v>
                </c:pt>
                <c:pt idx="5393">
                  <c:v>5404</c:v>
                </c:pt>
                <c:pt idx="5394">
                  <c:v>5405</c:v>
                </c:pt>
                <c:pt idx="5395">
                  <c:v>5406</c:v>
                </c:pt>
                <c:pt idx="5396">
                  <c:v>5407</c:v>
                </c:pt>
                <c:pt idx="5397">
                  <c:v>5408</c:v>
                </c:pt>
                <c:pt idx="5398">
                  <c:v>5409</c:v>
                </c:pt>
                <c:pt idx="5399">
                  <c:v>5410</c:v>
                </c:pt>
                <c:pt idx="5400">
                  <c:v>5411</c:v>
                </c:pt>
                <c:pt idx="5401">
                  <c:v>5412</c:v>
                </c:pt>
                <c:pt idx="5402">
                  <c:v>5413</c:v>
                </c:pt>
                <c:pt idx="5403">
                  <c:v>5414</c:v>
                </c:pt>
                <c:pt idx="5404">
                  <c:v>5415</c:v>
                </c:pt>
                <c:pt idx="5405">
                  <c:v>5416</c:v>
                </c:pt>
                <c:pt idx="5406">
                  <c:v>5417</c:v>
                </c:pt>
                <c:pt idx="5407">
                  <c:v>5418</c:v>
                </c:pt>
                <c:pt idx="5408">
                  <c:v>5419</c:v>
                </c:pt>
                <c:pt idx="5409">
                  <c:v>5420</c:v>
                </c:pt>
                <c:pt idx="5410">
                  <c:v>5421</c:v>
                </c:pt>
                <c:pt idx="5411">
                  <c:v>5422</c:v>
                </c:pt>
                <c:pt idx="5412">
                  <c:v>5423</c:v>
                </c:pt>
                <c:pt idx="5413">
                  <c:v>5424</c:v>
                </c:pt>
                <c:pt idx="5414">
                  <c:v>5425</c:v>
                </c:pt>
                <c:pt idx="5415">
                  <c:v>5426</c:v>
                </c:pt>
                <c:pt idx="5416">
                  <c:v>5427</c:v>
                </c:pt>
                <c:pt idx="5417">
                  <c:v>5428</c:v>
                </c:pt>
                <c:pt idx="5418">
                  <c:v>5429</c:v>
                </c:pt>
                <c:pt idx="5419">
                  <c:v>5430</c:v>
                </c:pt>
                <c:pt idx="5420">
                  <c:v>5431</c:v>
                </c:pt>
                <c:pt idx="5421">
                  <c:v>5432</c:v>
                </c:pt>
                <c:pt idx="5422">
                  <c:v>5433</c:v>
                </c:pt>
                <c:pt idx="5423">
                  <c:v>5434</c:v>
                </c:pt>
                <c:pt idx="5424">
                  <c:v>5435</c:v>
                </c:pt>
                <c:pt idx="5425">
                  <c:v>5436</c:v>
                </c:pt>
                <c:pt idx="5426">
                  <c:v>5437</c:v>
                </c:pt>
                <c:pt idx="5427">
                  <c:v>5438</c:v>
                </c:pt>
                <c:pt idx="5428">
                  <c:v>5439</c:v>
                </c:pt>
                <c:pt idx="5429">
                  <c:v>5440</c:v>
                </c:pt>
                <c:pt idx="5430">
                  <c:v>5441</c:v>
                </c:pt>
                <c:pt idx="5431">
                  <c:v>5442</c:v>
                </c:pt>
                <c:pt idx="5432">
                  <c:v>5443</c:v>
                </c:pt>
                <c:pt idx="5433">
                  <c:v>5444</c:v>
                </c:pt>
                <c:pt idx="5434">
                  <c:v>5445</c:v>
                </c:pt>
                <c:pt idx="5435">
                  <c:v>5446</c:v>
                </c:pt>
                <c:pt idx="5436">
                  <c:v>5447</c:v>
                </c:pt>
                <c:pt idx="5437">
                  <c:v>5448</c:v>
                </c:pt>
                <c:pt idx="5438">
                  <c:v>5449</c:v>
                </c:pt>
                <c:pt idx="5439">
                  <c:v>5450</c:v>
                </c:pt>
                <c:pt idx="5440">
                  <c:v>5451</c:v>
                </c:pt>
                <c:pt idx="5441">
                  <c:v>5452</c:v>
                </c:pt>
                <c:pt idx="5442">
                  <c:v>5453</c:v>
                </c:pt>
                <c:pt idx="5443">
                  <c:v>5454</c:v>
                </c:pt>
                <c:pt idx="5444">
                  <c:v>5455</c:v>
                </c:pt>
                <c:pt idx="5445">
                  <c:v>5456</c:v>
                </c:pt>
                <c:pt idx="5446">
                  <c:v>5457</c:v>
                </c:pt>
                <c:pt idx="5447">
                  <c:v>5458</c:v>
                </c:pt>
                <c:pt idx="5448">
                  <c:v>5459</c:v>
                </c:pt>
                <c:pt idx="5449">
                  <c:v>5460</c:v>
                </c:pt>
                <c:pt idx="5450">
                  <c:v>5461</c:v>
                </c:pt>
                <c:pt idx="5451">
                  <c:v>5462</c:v>
                </c:pt>
                <c:pt idx="5452">
                  <c:v>5463</c:v>
                </c:pt>
                <c:pt idx="5453">
                  <c:v>5464</c:v>
                </c:pt>
                <c:pt idx="5454">
                  <c:v>5465</c:v>
                </c:pt>
                <c:pt idx="5455">
                  <c:v>5466</c:v>
                </c:pt>
                <c:pt idx="5456">
                  <c:v>5467</c:v>
                </c:pt>
                <c:pt idx="5457">
                  <c:v>5468</c:v>
                </c:pt>
                <c:pt idx="5458">
                  <c:v>5469</c:v>
                </c:pt>
                <c:pt idx="5459">
                  <c:v>5470</c:v>
                </c:pt>
                <c:pt idx="5460">
                  <c:v>5471</c:v>
                </c:pt>
                <c:pt idx="5461">
                  <c:v>5472</c:v>
                </c:pt>
                <c:pt idx="5462">
                  <c:v>5473</c:v>
                </c:pt>
                <c:pt idx="5463">
                  <c:v>5474</c:v>
                </c:pt>
                <c:pt idx="5464">
                  <c:v>5475</c:v>
                </c:pt>
                <c:pt idx="5465">
                  <c:v>5476</c:v>
                </c:pt>
                <c:pt idx="5466">
                  <c:v>5477</c:v>
                </c:pt>
                <c:pt idx="5467">
                  <c:v>5478</c:v>
                </c:pt>
                <c:pt idx="5468">
                  <c:v>5479</c:v>
                </c:pt>
                <c:pt idx="5469">
                  <c:v>5480</c:v>
                </c:pt>
                <c:pt idx="5470">
                  <c:v>5481</c:v>
                </c:pt>
                <c:pt idx="5471">
                  <c:v>5482</c:v>
                </c:pt>
                <c:pt idx="5472">
                  <c:v>5483</c:v>
                </c:pt>
                <c:pt idx="5473">
                  <c:v>5484</c:v>
                </c:pt>
                <c:pt idx="5474">
                  <c:v>5485</c:v>
                </c:pt>
                <c:pt idx="5475">
                  <c:v>5486</c:v>
                </c:pt>
                <c:pt idx="5476">
                  <c:v>5487</c:v>
                </c:pt>
                <c:pt idx="5477">
                  <c:v>5488</c:v>
                </c:pt>
                <c:pt idx="5478">
                  <c:v>5489</c:v>
                </c:pt>
                <c:pt idx="5479">
                  <c:v>5490</c:v>
                </c:pt>
                <c:pt idx="5480">
                  <c:v>5491</c:v>
                </c:pt>
                <c:pt idx="5481">
                  <c:v>5492</c:v>
                </c:pt>
                <c:pt idx="5482">
                  <c:v>5493</c:v>
                </c:pt>
                <c:pt idx="5483">
                  <c:v>5494</c:v>
                </c:pt>
                <c:pt idx="5484">
                  <c:v>5495</c:v>
                </c:pt>
                <c:pt idx="5485">
                  <c:v>5496</c:v>
                </c:pt>
                <c:pt idx="5486">
                  <c:v>5497</c:v>
                </c:pt>
                <c:pt idx="5487">
                  <c:v>5498</c:v>
                </c:pt>
                <c:pt idx="5488">
                  <c:v>5499</c:v>
                </c:pt>
                <c:pt idx="5489">
                  <c:v>5500</c:v>
                </c:pt>
                <c:pt idx="5490">
                  <c:v>5501</c:v>
                </c:pt>
                <c:pt idx="5491">
                  <c:v>5502</c:v>
                </c:pt>
                <c:pt idx="5492">
                  <c:v>5503</c:v>
                </c:pt>
                <c:pt idx="5493">
                  <c:v>5504</c:v>
                </c:pt>
                <c:pt idx="5494">
                  <c:v>5505</c:v>
                </c:pt>
                <c:pt idx="5495">
                  <c:v>5506</c:v>
                </c:pt>
                <c:pt idx="5496">
                  <c:v>5507</c:v>
                </c:pt>
                <c:pt idx="5497">
                  <c:v>5508</c:v>
                </c:pt>
                <c:pt idx="5498">
                  <c:v>5509</c:v>
                </c:pt>
                <c:pt idx="5499">
                  <c:v>5510</c:v>
                </c:pt>
                <c:pt idx="5500">
                  <c:v>5511</c:v>
                </c:pt>
                <c:pt idx="5501">
                  <c:v>5512</c:v>
                </c:pt>
                <c:pt idx="5502">
                  <c:v>5513</c:v>
                </c:pt>
                <c:pt idx="5503">
                  <c:v>5514</c:v>
                </c:pt>
                <c:pt idx="5504">
                  <c:v>5515</c:v>
                </c:pt>
                <c:pt idx="5505">
                  <c:v>5516</c:v>
                </c:pt>
                <c:pt idx="5506">
                  <c:v>5517</c:v>
                </c:pt>
                <c:pt idx="5507">
                  <c:v>5518</c:v>
                </c:pt>
                <c:pt idx="5508">
                  <c:v>5519</c:v>
                </c:pt>
                <c:pt idx="5509">
                  <c:v>5520</c:v>
                </c:pt>
                <c:pt idx="5510">
                  <c:v>5521</c:v>
                </c:pt>
                <c:pt idx="5511">
                  <c:v>5522</c:v>
                </c:pt>
                <c:pt idx="5512">
                  <c:v>5523</c:v>
                </c:pt>
                <c:pt idx="5513">
                  <c:v>5524</c:v>
                </c:pt>
                <c:pt idx="5514">
                  <c:v>5525</c:v>
                </c:pt>
                <c:pt idx="5515">
                  <c:v>5526</c:v>
                </c:pt>
                <c:pt idx="5516">
                  <c:v>5527</c:v>
                </c:pt>
                <c:pt idx="5517">
                  <c:v>5528</c:v>
                </c:pt>
                <c:pt idx="5518">
                  <c:v>5529</c:v>
                </c:pt>
                <c:pt idx="5519">
                  <c:v>5530</c:v>
                </c:pt>
              </c:numCache>
            </c:numRef>
          </c:xVal>
          <c:yVal>
            <c:numRef>
              <c:f>diffT_mse!$C$11:$C$5530</c:f>
              <c:numCache>
                <c:formatCode>0.00E+00</c:formatCode>
                <c:ptCount val="5520"/>
                <c:pt idx="0">
                  <c:v>166.97703552246</c:v>
                </c:pt>
                <c:pt idx="1">
                  <c:v>160.51383972167901</c:v>
                </c:pt>
                <c:pt idx="2">
                  <c:v>149.00294494628901</c:v>
                </c:pt>
                <c:pt idx="3">
                  <c:v>142.63652038574199</c:v>
                </c:pt>
                <c:pt idx="4">
                  <c:v>137.11895751953099</c:v>
                </c:pt>
                <c:pt idx="5">
                  <c:v>128.5517578125</c:v>
                </c:pt>
                <c:pt idx="6">
                  <c:v>122.488624572753</c:v>
                </c:pt>
                <c:pt idx="7">
                  <c:v>117.03963470458901</c:v>
                </c:pt>
                <c:pt idx="8">
                  <c:v>112.469421386718</c:v>
                </c:pt>
                <c:pt idx="9">
                  <c:v>109.19911193847599</c:v>
                </c:pt>
                <c:pt idx="10">
                  <c:v>110.28049468994099</c:v>
                </c:pt>
                <c:pt idx="11">
                  <c:v>112.44072723388599</c:v>
                </c:pt>
                <c:pt idx="12">
                  <c:v>107.76146697998</c:v>
                </c:pt>
                <c:pt idx="13">
                  <c:v>104.72866058349599</c:v>
                </c:pt>
                <c:pt idx="14">
                  <c:v>100.55542755126901</c:v>
                </c:pt>
                <c:pt idx="15">
                  <c:v>97.191490173339801</c:v>
                </c:pt>
                <c:pt idx="16">
                  <c:v>93.591934204101506</c:v>
                </c:pt>
                <c:pt idx="17">
                  <c:v>93.231941223144503</c:v>
                </c:pt>
                <c:pt idx="18">
                  <c:v>90.273612976074205</c:v>
                </c:pt>
                <c:pt idx="19">
                  <c:v>87.265083312988196</c:v>
                </c:pt>
                <c:pt idx="20">
                  <c:v>84.511817932128906</c:v>
                </c:pt>
                <c:pt idx="21">
                  <c:v>96.524543762207003</c:v>
                </c:pt>
                <c:pt idx="22">
                  <c:v>93.683876037597599</c:v>
                </c:pt>
                <c:pt idx="23">
                  <c:v>90.928474426269503</c:v>
                </c:pt>
                <c:pt idx="24">
                  <c:v>88.715179443359304</c:v>
                </c:pt>
                <c:pt idx="25">
                  <c:v>86.256988525390597</c:v>
                </c:pt>
                <c:pt idx="26">
                  <c:v>84.202674865722599</c:v>
                </c:pt>
                <c:pt idx="27">
                  <c:v>88.781234741210895</c:v>
                </c:pt>
                <c:pt idx="28">
                  <c:v>86.505142211914006</c:v>
                </c:pt>
                <c:pt idx="29">
                  <c:v>84.699356079101506</c:v>
                </c:pt>
                <c:pt idx="30">
                  <c:v>82.662307739257798</c:v>
                </c:pt>
                <c:pt idx="31">
                  <c:v>81.105110168457003</c:v>
                </c:pt>
                <c:pt idx="32">
                  <c:v>80.257751464843693</c:v>
                </c:pt>
                <c:pt idx="33">
                  <c:v>78.533843994140597</c:v>
                </c:pt>
                <c:pt idx="34">
                  <c:v>84.066757202148395</c:v>
                </c:pt>
                <c:pt idx="35">
                  <c:v>84.018943786620994</c:v>
                </c:pt>
                <c:pt idx="36">
                  <c:v>83.444503784179602</c:v>
                </c:pt>
                <c:pt idx="37">
                  <c:v>84.903335571289006</c:v>
                </c:pt>
                <c:pt idx="38">
                  <c:v>83.734657287597599</c:v>
                </c:pt>
                <c:pt idx="39">
                  <c:v>84.294738769531193</c:v>
                </c:pt>
                <c:pt idx="40">
                  <c:v>95.858879089355398</c:v>
                </c:pt>
                <c:pt idx="41">
                  <c:v>94.248207092285099</c:v>
                </c:pt>
                <c:pt idx="42">
                  <c:v>92.515594482421804</c:v>
                </c:pt>
                <c:pt idx="43">
                  <c:v>90.963577270507798</c:v>
                </c:pt>
                <c:pt idx="44">
                  <c:v>89.708068847656193</c:v>
                </c:pt>
                <c:pt idx="45">
                  <c:v>88.778251647949205</c:v>
                </c:pt>
                <c:pt idx="46">
                  <c:v>90.317192077636705</c:v>
                </c:pt>
                <c:pt idx="47">
                  <c:v>88.826965332031193</c:v>
                </c:pt>
                <c:pt idx="48">
                  <c:v>87.617004394531193</c:v>
                </c:pt>
                <c:pt idx="49">
                  <c:v>86.853004455566406</c:v>
                </c:pt>
                <c:pt idx="50">
                  <c:v>86.043762207031193</c:v>
                </c:pt>
                <c:pt idx="51">
                  <c:v>84.950134277343693</c:v>
                </c:pt>
                <c:pt idx="52">
                  <c:v>84.659660339355398</c:v>
                </c:pt>
                <c:pt idx="53">
                  <c:v>83.388473510742102</c:v>
                </c:pt>
                <c:pt idx="54">
                  <c:v>82.408416748046804</c:v>
                </c:pt>
                <c:pt idx="55">
                  <c:v>81.221992492675696</c:v>
                </c:pt>
                <c:pt idx="56">
                  <c:v>81.379066467285099</c:v>
                </c:pt>
                <c:pt idx="57">
                  <c:v>80.373710632324205</c:v>
                </c:pt>
                <c:pt idx="58">
                  <c:v>80.714530944824205</c:v>
                </c:pt>
                <c:pt idx="59">
                  <c:v>83.8798828125</c:v>
                </c:pt>
                <c:pt idx="60">
                  <c:v>83.840927124023395</c:v>
                </c:pt>
                <c:pt idx="61">
                  <c:v>82.961898803710895</c:v>
                </c:pt>
                <c:pt idx="62">
                  <c:v>81.831138610839801</c:v>
                </c:pt>
                <c:pt idx="63">
                  <c:v>81.105743408203097</c:v>
                </c:pt>
                <c:pt idx="64">
                  <c:v>80.519966125488196</c:v>
                </c:pt>
                <c:pt idx="65">
                  <c:v>79.460494995117102</c:v>
                </c:pt>
                <c:pt idx="66">
                  <c:v>79.779914855957003</c:v>
                </c:pt>
                <c:pt idx="67">
                  <c:v>78.843345642089801</c:v>
                </c:pt>
                <c:pt idx="68">
                  <c:v>77.904975891113196</c:v>
                </c:pt>
                <c:pt idx="69">
                  <c:v>77.036972045898395</c:v>
                </c:pt>
                <c:pt idx="70">
                  <c:v>76.463554382324205</c:v>
                </c:pt>
                <c:pt idx="71">
                  <c:v>75.727119445800696</c:v>
                </c:pt>
                <c:pt idx="72">
                  <c:v>74.814750671386705</c:v>
                </c:pt>
                <c:pt idx="73">
                  <c:v>77.281326293945298</c:v>
                </c:pt>
                <c:pt idx="74">
                  <c:v>76.508743286132798</c:v>
                </c:pt>
                <c:pt idx="75">
                  <c:v>75.619132995605398</c:v>
                </c:pt>
                <c:pt idx="76">
                  <c:v>75.985252380370994</c:v>
                </c:pt>
                <c:pt idx="77">
                  <c:v>75.286231994628906</c:v>
                </c:pt>
                <c:pt idx="78">
                  <c:v>74.447624206542898</c:v>
                </c:pt>
                <c:pt idx="79">
                  <c:v>73.779289245605398</c:v>
                </c:pt>
                <c:pt idx="80">
                  <c:v>73.512451171875</c:v>
                </c:pt>
                <c:pt idx="81">
                  <c:v>72.989601135253906</c:v>
                </c:pt>
                <c:pt idx="82">
                  <c:v>72.647102355957003</c:v>
                </c:pt>
                <c:pt idx="83">
                  <c:v>71.882545471191406</c:v>
                </c:pt>
                <c:pt idx="84">
                  <c:v>71.127601623535099</c:v>
                </c:pt>
                <c:pt idx="85">
                  <c:v>70.799125671386705</c:v>
                </c:pt>
                <c:pt idx="86">
                  <c:v>71.201148986816406</c:v>
                </c:pt>
                <c:pt idx="87">
                  <c:v>70.517005920410099</c:v>
                </c:pt>
                <c:pt idx="88">
                  <c:v>69.893638610839801</c:v>
                </c:pt>
                <c:pt idx="89">
                  <c:v>69.260559082031193</c:v>
                </c:pt>
                <c:pt idx="90">
                  <c:v>69.921089172363196</c:v>
                </c:pt>
                <c:pt idx="91">
                  <c:v>69.742446899414006</c:v>
                </c:pt>
                <c:pt idx="92">
                  <c:v>69.075942993164006</c:v>
                </c:pt>
                <c:pt idx="93">
                  <c:v>68.475502014160099</c:v>
                </c:pt>
                <c:pt idx="94">
                  <c:v>67.833282470703097</c:v>
                </c:pt>
                <c:pt idx="95">
                  <c:v>67.233192443847599</c:v>
                </c:pt>
                <c:pt idx="96">
                  <c:v>66.610694885253906</c:v>
                </c:pt>
                <c:pt idx="97">
                  <c:v>66.956726074218693</c:v>
                </c:pt>
                <c:pt idx="98">
                  <c:v>66.375778198242102</c:v>
                </c:pt>
                <c:pt idx="99">
                  <c:v>66.290725708007798</c:v>
                </c:pt>
                <c:pt idx="100">
                  <c:v>65.698341369628906</c:v>
                </c:pt>
                <c:pt idx="101">
                  <c:v>65.311782836914006</c:v>
                </c:pt>
                <c:pt idx="102">
                  <c:v>64.749099731445298</c:v>
                </c:pt>
                <c:pt idx="103">
                  <c:v>64.365089416503906</c:v>
                </c:pt>
                <c:pt idx="104">
                  <c:v>64.483322143554602</c:v>
                </c:pt>
                <c:pt idx="105">
                  <c:v>67.420173645019503</c:v>
                </c:pt>
                <c:pt idx="106">
                  <c:v>66.851501464843693</c:v>
                </c:pt>
                <c:pt idx="107">
                  <c:v>66.285751342773395</c:v>
                </c:pt>
                <c:pt idx="108">
                  <c:v>65.749229431152301</c:v>
                </c:pt>
                <c:pt idx="109">
                  <c:v>65.44384765625</c:v>
                </c:pt>
                <c:pt idx="110">
                  <c:v>64.960792541503906</c:v>
                </c:pt>
                <c:pt idx="111">
                  <c:v>64.861335754394503</c:v>
                </c:pt>
                <c:pt idx="112">
                  <c:v>64.339012145995994</c:v>
                </c:pt>
                <c:pt idx="113">
                  <c:v>63.9826850891113</c:v>
                </c:pt>
                <c:pt idx="114">
                  <c:v>64.245590209960895</c:v>
                </c:pt>
                <c:pt idx="115">
                  <c:v>63.898025512695298</c:v>
                </c:pt>
                <c:pt idx="116">
                  <c:v>64.725814819335895</c:v>
                </c:pt>
                <c:pt idx="117">
                  <c:v>64.324028015136705</c:v>
                </c:pt>
                <c:pt idx="118">
                  <c:v>63.831760406494098</c:v>
                </c:pt>
                <c:pt idx="119">
                  <c:v>63.375389099121001</c:v>
                </c:pt>
                <c:pt idx="120">
                  <c:v>63.143413543701101</c:v>
                </c:pt>
                <c:pt idx="121">
                  <c:v>62.8473091125488</c:v>
                </c:pt>
                <c:pt idx="122">
                  <c:v>64.442359924316406</c:v>
                </c:pt>
                <c:pt idx="123">
                  <c:v>64.003021240234304</c:v>
                </c:pt>
                <c:pt idx="124">
                  <c:v>63.543704986572202</c:v>
                </c:pt>
                <c:pt idx="125">
                  <c:v>63.081714630126903</c:v>
                </c:pt>
                <c:pt idx="126">
                  <c:v>62.795906066894503</c:v>
                </c:pt>
                <c:pt idx="127">
                  <c:v>62.352413177490199</c:v>
                </c:pt>
                <c:pt idx="128">
                  <c:v>61.921375274658203</c:v>
                </c:pt>
                <c:pt idx="129">
                  <c:v>61.693428039550703</c:v>
                </c:pt>
                <c:pt idx="130">
                  <c:v>61.278640747070298</c:v>
                </c:pt>
                <c:pt idx="131">
                  <c:v>61.341342926025298</c:v>
                </c:pt>
                <c:pt idx="132">
                  <c:v>60.957248687744098</c:v>
                </c:pt>
                <c:pt idx="133">
                  <c:v>60.642673492431598</c:v>
                </c:pt>
                <c:pt idx="134">
                  <c:v>60.317310333251903</c:v>
                </c:pt>
                <c:pt idx="135">
                  <c:v>60.95991897583</c:v>
                </c:pt>
                <c:pt idx="136">
                  <c:v>60.801723480224602</c:v>
                </c:pt>
                <c:pt idx="137">
                  <c:v>61.943023681640597</c:v>
                </c:pt>
                <c:pt idx="138">
                  <c:v>61.89107131958</c:v>
                </c:pt>
                <c:pt idx="139">
                  <c:v>62.057563781738203</c:v>
                </c:pt>
                <c:pt idx="140">
                  <c:v>61.847537994384702</c:v>
                </c:pt>
                <c:pt idx="141">
                  <c:v>61.5230712890625</c:v>
                </c:pt>
                <c:pt idx="142">
                  <c:v>61.2084350585937</c:v>
                </c:pt>
                <c:pt idx="143">
                  <c:v>60.872398376464801</c:v>
                </c:pt>
                <c:pt idx="144">
                  <c:v>60.493801116943303</c:v>
                </c:pt>
                <c:pt idx="145">
                  <c:v>60.159366607666001</c:v>
                </c:pt>
                <c:pt idx="146">
                  <c:v>60.2753295898437</c:v>
                </c:pt>
                <c:pt idx="147">
                  <c:v>60.0482788085937</c:v>
                </c:pt>
                <c:pt idx="148">
                  <c:v>59.8545722961425</c:v>
                </c:pt>
                <c:pt idx="149">
                  <c:v>59.505596160888601</c:v>
                </c:pt>
                <c:pt idx="150">
                  <c:v>59.341541290283203</c:v>
                </c:pt>
                <c:pt idx="151">
                  <c:v>59.052410125732401</c:v>
                </c:pt>
                <c:pt idx="152">
                  <c:v>58.863021850585902</c:v>
                </c:pt>
                <c:pt idx="153">
                  <c:v>58.865180969238203</c:v>
                </c:pt>
                <c:pt idx="154">
                  <c:v>58.683895111083899</c:v>
                </c:pt>
                <c:pt idx="155">
                  <c:v>58.423923492431598</c:v>
                </c:pt>
                <c:pt idx="156">
                  <c:v>58.366790771484297</c:v>
                </c:pt>
                <c:pt idx="157">
                  <c:v>58.2481269836425</c:v>
                </c:pt>
                <c:pt idx="158">
                  <c:v>61.463203430175703</c:v>
                </c:pt>
                <c:pt idx="159">
                  <c:v>61.751976013183501</c:v>
                </c:pt>
                <c:pt idx="160">
                  <c:v>61.868816375732401</c:v>
                </c:pt>
                <c:pt idx="161">
                  <c:v>61.920398712158203</c:v>
                </c:pt>
                <c:pt idx="162">
                  <c:v>62.925636291503899</c:v>
                </c:pt>
                <c:pt idx="163">
                  <c:v>62.588558197021399</c:v>
                </c:pt>
                <c:pt idx="164">
                  <c:v>62.647426605224602</c:v>
                </c:pt>
                <c:pt idx="165">
                  <c:v>62.9219970703125</c:v>
                </c:pt>
                <c:pt idx="166">
                  <c:v>62.575565338134702</c:v>
                </c:pt>
                <c:pt idx="167">
                  <c:v>62.871959686279197</c:v>
                </c:pt>
                <c:pt idx="168">
                  <c:v>62.942695617675703</c:v>
                </c:pt>
                <c:pt idx="169">
                  <c:v>62.594276428222599</c:v>
                </c:pt>
                <c:pt idx="170">
                  <c:v>62.424972534179602</c:v>
                </c:pt>
                <c:pt idx="171">
                  <c:v>62.138801574707003</c:v>
                </c:pt>
                <c:pt idx="172">
                  <c:v>61.799297332763601</c:v>
                </c:pt>
                <c:pt idx="173">
                  <c:v>61.463729858398402</c:v>
                </c:pt>
                <c:pt idx="174">
                  <c:v>61.1417846679687</c:v>
                </c:pt>
                <c:pt idx="175">
                  <c:v>60.887580871582003</c:v>
                </c:pt>
                <c:pt idx="176">
                  <c:v>62.466651916503899</c:v>
                </c:pt>
                <c:pt idx="177">
                  <c:v>62.140571594238203</c:v>
                </c:pt>
                <c:pt idx="178">
                  <c:v>63.000835418701101</c:v>
                </c:pt>
                <c:pt idx="179">
                  <c:v>62.809951782226499</c:v>
                </c:pt>
                <c:pt idx="180">
                  <c:v>64.729804992675696</c:v>
                </c:pt>
                <c:pt idx="181">
                  <c:v>64.877891540527301</c:v>
                </c:pt>
                <c:pt idx="182">
                  <c:v>64.662185668945298</c:v>
                </c:pt>
                <c:pt idx="183">
                  <c:v>64.381652832031193</c:v>
                </c:pt>
                <c:pt idx="184">
                  <c:v>65.458915710449205</c:v>
                </c:pt>
                <c:pt idx="185">
                  <c:v>65.362998962402301</c:v>
                </c:pt>
                <c:pt idx="186">
                  <c:v>65.142707824707003</c:v>
                </c:pt>
                <c:pt idx="187">
                  <c:v>65.743171691894503</c:v>
                </c:pt>
                <c:pt idx="188">
                  <c:v>65.447761535644503</c:v>
                </c:pt>
                <c:pt idx="189">
                  <c:v>65.189910888671804</c:v>
                </c:pt>
                <c:pt idx="190">
                  <c:v>64.956687927245994</c:v>
                </c:pt>
                <c:pt idx="191">
                  <c:v>64.653404235839801</c:v>
                </c:pt>
                <c:pt idx="192">
                  <c:v>64.355796813964801</c:v>
                </c:pt>
                <c:pt idx="193">
                  <c:v>64.848312377929602</c:v>
                </c:pt>
                <c:pt idx="194">
                  <c:v>65.215843200683494</c:v>
                </c:pt>
                <c:pt idx="195">
                  <c:v>65.208053588867102</c:v>
                </c:pt>
                <c:pt idx="196">
                  <c:v>64.997489929199205</c:v>
                </c:pt>
                <c:pt idx="197">
                  <c:v>64.739860534667898</c:v>
                </c:pt>
                <c:pt idx="198">
                  <c:v>64.431427001953097</c:v>
                </c:pt>
                <c:pt idx="199">
                  <c:v>64.164863586425696</c:v>
                </c:pt>
                <c:pt idx="200">
                  <c:v>63.891319274902301</c:v>
                </c:pt>
                <c:pt idx="201">
                  <c:v>63.671882629394503</c:v>
                </c:pt>
                <c:pt idx="202">
                  <c:v>63.723911285400298</c:v>
                </c:pt>
                <c:pt idx="203">
                  <c:v>63.455314636230398</c:v>
                </c:pt>
                <c:pt idx="204">
                  <c:v>64.881980895995994</c:v>
                </c:pt>
                <c:pt idx="205">
                  <c:v>68.186164855957003</c:v>
                </c:pt>
                <c:pt idx="206">
                  <c:v>68.051696777343693</c:v>
                </c:pt>
                <c:pt idx="207">
                  <c:v>67.759033203125</c:v>
                </c:pt>
                <c:pt idx="208">
                  <c:v>67.474060058593693</c:v>
                </c:pt>
                <c:pt idx="209">
                  <c:v>67.510406494140597</c:v>
                </c:pt>
                <c:pt idx="210">
                  <c:v>67.261863708495994</c:v>
                </c:pt>
                <c:pt idx="211">
                  <c:v>66.969505310058494</c:v>
                </c:pt>
                <c:pt idx="212">
                  <c:v>66.766136169433494</c:v>
                </c:pt>
                <c:pt idx="213">
                  <c:v>66.469627380370994</c:v>
                </c:pt>
                <c:pt idx="214">
                  <c:v>66.177421569824205</c:v>
                </c:pt>
                <c:pt idx="215">
                  <c:v>66.236602783203097</c:v>
                </c:pt>
                <c:pt idx="216">
                  <c:v>66.074806213378906</c:v>
                </c:pt>
                <c:pt idx="217">
                  <c:v>65.819679260253906</c:v>
                </c:pt>
                <c:pt idx="218">
                  <c:v>65.626533508300696</c:v>
                </c:pt>
                <c:pt idx="219">
                  <c:v>65.508468627929602</c:v>
                </c:pt>
                <c:pt idx="220">
                  <c:v>65.287506103515597</c:v>
                </c:pt>
                <c:pt idx="221">
                  <c:v>65.011428833007798</c:v>
                </c:pt>
                <c:pt idx="222">
                  <c:v>64.791961669921804</c:v>
                </c:pt>
                <c:pt idx="223">
                  <c:v>65.131385803222599</c:v>
                </c:pt>
                <c:pt idx="224">
                  <c:v>64.858161926269503</c:v>
                </c:pt>
                <c:pt idx="225">
                  <c:v>64.696418762207003</c:v>
                </c:pt>
                <c:pt idx="226">
                  <c:v>64.454124450683494</c:v>
                </c:pt>
                <c:pt idx="227">
                  <c:v>64.224983215332003</c:v>
                </c:pt>
                <c:pt idx="228">
                  <c:v>64.049293518066406</c:v>
                </c:pt>
                <c:pt idx="229">
                  <c:v>63.783489227294901</c:v>
                </c:pt>
                <c:pt idx="230">
                  <c:v>65.641067504882798</c:v>
                </c:pt>
                <c:pt idx="231">
                  <c:v>67.048988342285099</c:v>
                </c:pt>
                <c:pt idx="232">
                  <c:v>67.425216674804602</c:v>
                </c:pt>
                <c:pt idx="233">
                  <c:v>67.152038574218693</c:v>
                </c:pt>
                <c:pt idx="234">
                  <c:v>67.186210632324205</c:v>
                </c:pt>
                <c:pt idx="235">
                  <c:v>66.997856140136705</c:v>
                </c:pt>
                <c:pt idx="236">
                  <c:v>66.832946777343693</c:v>
                </c:pt>
                <c:pt idx="237">
                  <c:v>66.599845886230398</c:v>
                </c:pt>
                <c:pt idx="238">
                  <c:v>66.344108581542898</c:v>
                </c:pt>
                <c:pt idx="239">
                  <c:v>66.549980163574205</c:v>
                </c:pt>
                <c:pt idx="240">
                  <c:v>66.304870605468693</c:v>
                </c:pt>
                <c:pt idx="241">
                  <c:v>66.393638610839801</c:v>
                </c:pt>
                <c:pt idx="242">
                  <c:v>66.169151306152301</c:v>
                </c:pt>
                <c:pt idx="243">
                  <c:v>66.027069091796804</c:v>
                </c:pt>
                <c:pt idx="244">
                  <c:v>66.034851074218693</c:v>
                </c:pt>
                <c:pt idx="245">
                  <c:v>65.784759521484304</c:v>
                </c:pt>
                <c:pt idx="246">
                  <c:v>65.627769470214801</c:v>
                </c:pt>
                <c:pt idx="247">
                  <c:v>65.389427185058494</c:v>
                </c:pt>
                <c:pt idx="248">
                  <c:v>65.506858825683494</c:v>
                </c:pt>
                <c:pt idx="249">
                  <c:v>65.408096313476506</c:v>
                </c:pt>
                <c:pt idx="250">
                  <c:v>65.524948120117102</c:v>
                </c:pt>
                <c:pt idx="251">
                  <c:v>65.281089782714801</c:v>
                </c:pt>
                <c:pt idx="252">
                  <c:v>65.327529907226506</c:v>
                </c:pt>
                <c:pt idx="253">
                  <c:v>65.113830566406193</c:v>
                </c:pt>
                <c:pt idx="254">
                  <c:v>64.891288757324205</c:v>
                </c:pt>
                <c:pt idx="255">
                  <c:v>65.6826171875</c:v>
                </c:pt>
                <c:pt idx="256">
                  <c:v>65.689559936523395</c:v>
                </c:pt>
                <c:pt idx="257">
                  <c:v>65.9736328125</c:v>
                </c:pt>
                <c:pt idx="258">
                  <c:v>65.732810974120994</c:v>
                </c:pt>
                <c:pt idx="259">
                  <c:v>65.489669799804602</c:v>
                </c:pt>
                <c:pt idx="260">
                  <c:v>65.292678833007798</c:v>
                </c:pt>
                <c:pt idx="261">
                  <c:v>65.306091308593693</c:v>
                </c:pt>
                <c:pt idx="262">
                  <c:v>65.130340576171804</c:v>
                </c:pt>
                <c:pt idx="263">
                  <c:v>64.898956298828097</c:v>
                </c:pt>
                <c:pt idx="264">
                  <c:v>64.741760253906193</c:v>
                </c:pt>
                <c:pt idx="265">
                  <c:v>64.855262756347599</c:v>
                </c:pt>
                <c:pt idx="266">
                  <c:v>64.906951904296804</c:v>
                </c:pt>
                <c:pt idx="267">
                  <c:v>64.990242004394503</c:v>
                </c:pt>
                <c:pt idx="268">
                  <c:v>64.778800964355398</c:v>
                </c:pt>
                <c:pt idx="269">
                  <c:v>64.973823547363196</c:v>
                </c:pt>
                <c:pt idx="270">
                  <c:v>64.926742553710895</c:v>
                </c:pt>
                <c:pt idx="271">
                  <c:v>64.706062316894503</c:v>
                </c:pt>
                <c:pt idx="272">
                  <c:v>64.574943542480398</c:v>
                </c:pt>
                <c:pt idx="273">
                  <c:v>64.524963378906193</c:v>
                </c:pt>
                <c:pt idx="274">
                  <c:v>64.298583984375</c:v>
                </c:pt>
                <c:pt idx="275">
                  <c:v>64.237762451171804</c:v>
                </c:pt>
                <c:pt idx="276">
                  <c:v>64.030090332031193</c:v>
                </c:pt>
                <c:pt idx="277">
                  <c:v>65.198684692382798</c:v>
                </c:pt>
                <c:pt idx="278">
                  <c:v>65.139686584472599</c:v>
                </c:pt>
                <c:pt idx="279">
                  <c:v>65.078636169433494</c:v>
                </c:pt>
                <c:pt idx="280">
                  <c:v>65.004150390625</c:v>
                </c:pt>
                <c:pt idx="281">
                  <c:v>64.856338500976506</c:v>
                </c:pt>
                <c:pt idx="282">
                  <c:v>64.819755554199205</c:v>
                </c:pt>
                <c:pt idx="283">
                  <c:v>65.201736450195298</c:v>
                </c:pt>
                <c:pt idx="284">
                  <c:v>64.981193542480398</c:v>
                </c:pt>
                <c:pt idx="285">
                  <c:v>64.819229125976506</c:v>
                </c:pt>
                <c:pt idx="286">
                  <c:v>64.610900878906193</c:v>
                </c:pt>
                <c:pt idx="287">
                  <c:v>64.491104125976506</c:v>
                </c:pt>
                <c:pt idx="288">
                  <c:v>64.613121032714801</c:v>
                </c:pt>
                <c:pt idx="289">
                  <c:v>64.439796447753906</c:v>
                </c:pt>
                <c:pt idx="290">
                  <c:v>65.528533935546804</c:v>
                </c:pt>
                <c:pt idx="291">
                  <c:v>65.319076538085895</c:v>
                </c:pt>
                <c:pt idx="292">
                  <c:v>65.119384765625</c:v>
                </c:pt>
                <c:pt idx="293">
                  <c:v>65.827293395995994</c:v>
                </c:pt>
                <c:pt idx="294">
                  <c:v>65.621192932128906</c:v>
                </c:pt>
                <c:pt idx="295">
                  <c:v>65.886039733886705</c:v>
                </c:pt>
                <c:pt idx="296">
                  <c:v>65.919479370117102</c:v>
                </c:pt>
                <c:pt idx="297">
                  <c:v>66.040214538574205</c:v>
                </c:pt>
                <c:pt idx="298">
                  <c:v>66.570106506347599</c:v>
                </c:pt>
                <c:pt idx="299">
                  <c:v>66.888038635253906</c:v>
                </c:pt>
                <c:pt idx="300">
                  <c:v>66.730041503906193</c:v>
                </c:pt>
                <c:pt idx="301">
                  <c:v>66.625892639160099</c:v>
                </c:pt>
                <c:pt idx="302">
                  <c:v>66.543617248535099</c:v>
                </c:pt>
                <c:pt idx="303">
                  <c:v>66.389953613281193</c:v>
                </c:pt>
                <c:pt idx="304">
                  <c:v>66.239326477050696</c:v>
                </c:pt>
                <c:pt idx="305">
                  <c:v>66.034065246582003</c:v>
                </c:pt>
                <c:pt idx="306">
                  <c:v>65.825935363769503</c:v>
                </c:pt>
                <c:pt idx="307">
                  <c:v>65.918594360351506</c:v>
                </c:pt>
                <c:pt idx="308">
                  <c:v>65.826248168945298</c:v>
                </c:pt>
                <c:pt idx="309">
                  <c:v>65.650634765625</c:v>
                </c:pt>
                <c:pt idx="310">
                  <c:v>65.472694396972599</c:v>
                </c:pt>
                <c:pt idx="311">
                  <c:v>65.275375366210895</c:v>
                </c:pt>
                <c:pt idx="312">
                  <c:v>65.124641418457003</c:v>
                </c:pt>
                <c:pt idx="313">
                  <c:v>65.313804626464801</c:v>
                </c:pt>
                <c:pt idx="314">
                  <c:v>65.125915527343693</c:v>
                </c:pt>
                <c:pt idx="315">
                  <c:v>64.975379943847599</c:v>
                </c:pt>
                <c:pt idx="316">
                  <c:v>64.793800354003906</c:v>
                </c:pt>
                <c:pt idx="317">
                  <c:v>64.598350524902301</c:v>
                </c:pt>
                <c:pt idx="318">
                  <c:v>64.415679931640597</c:v>
                </c:pt>
                <c:pt idx="319">
                  <c:v>64.320907592773395</c:v>
                </c:pt>
                <c:pt idx="320">
                  <c:v>64.749893188476506</c:v>
                </c:pt>
                <c:pt idx="321">
                  <c:v>64.562957763671804</c:v>
                </c:pt>
                <c:pt idx="322">
                  <c:v>64.455642700195298</c:v>
                </c:pt>
                <c:pt idx="323">
                  <c:v>65.025192260742102</c:v>
                </c:pt>
                <c:pt idx="324">
                  <c:v>64.960700988769503</c:v>
                </c:pt>
                <c:pt idx="325">
                  <c:v>64.886917114257798</c:v>
                </c:pt>
                <c:pt idx="326">
                  <c:v>64.839096069335895</c:v>
                </c:pt>
                <c:pt idx="327">
                  <c:v>64.649971008300696</c:v>
                </c:pt>
                <c:pt idx="328">
                  <c:v>64.527610778808494</c:v>
                </c:pt>
                <c:pt idx="329">
                  <c:v>64.344383239745994</c:v>
                </c:pt>
                <c:pt idx="330">
                  <c:v>64.157615661620994</c:v>
                </c:pt>
                <c:pt idx="331">
                  <c:v>63.983177185058501</c:v>
                </c:pt>
                <c:pt idx="332">
                  <c:v>63.807289123535099</c:v>
                </c:pt>
                <c:pt idx="333">
                  <c:v>63.634452819824197</c:v>
                </c:pt>
                <c:pt idx="334">
                  <c:v>63.459403991699197</c:v>
                </c:pt>
                <c:pt idx="335">
                  <c:v>63.297828674316399</c:v>
                </c:pt>
                <c:pt idx="336">
                  <c:v>63.331264495849602</c:v>
                </c:pt>
                <c:pt idx="337">
                  <c:v>63.220264434814403</c:v>
                </c:pt>
                <c:pt idx="338">
                  <c:v>63.168834686279197</c:v>
                </c:pt>
                <c:pt idx="339">
                  <c:v>62.989543914794901</c:v>
                </c:pt>
                <c:pt idx="340">
                  <c:v>62.819503784179602</c:v>
                </c:pt>
                <c:pt idx="341">
                  <c:v>62.660488128662102</c:v>
                </c:pt>
                <c:pt idx="342">
                  <c:v>62.762359619140597</c:v>
                </c:pt>
                <c:pt idx="343">
                  <c:v>62.6007690429687</c:v>
                </c:pt>
                <c:pt idx="344">
                  <c:v>62.480545043945298</c:v>
                </c:pt>
                <c:pt idx="345">
                  <c:v>62.403587341308501</c:v>
                </c:pt>
                <c:pt idx="346">
                  <c:v>62.596172332763601</c:v>
                </c:pt>
                <c:pt idx="347">
                  <c:v>62.421390533447202</c:v>
                </c:pt>
                <c:pt idx="348">
                  <c:v>62.309104919433501</c:v>
                </c:pt>
                <c:pt idx="349">
                  <c:v>62.398460388183501</c:v>
                </c:pt>
                <c:pt idx="350">
                  <c:v>64.037811279296804</c:v>
                </c:pt>
                <c:pt idx="351">
                  <c:v>63.862358093261697</c:v>
                </c:pt>
                <c:pt idx="352">
                  <c:v>63.929714202880803</c:v>
                </c:pt>
                <c:pt idx="353">
                  <c:v>63.862037658691399</c:v>
                </c:pt>
                <c:pt idx="354">
                  <c:v>63.690372467041001</c:v>
                </c:pt>
                <c:pt idx="355">
                  <c:v>63.839668273925703</c:v>
                </c:pt>
                <c:pt idx="356">
                  <c:v>63.691215515136697</c:v>
                </c:pt>
                <c:pt idx="357">
                  <c:v>63.574283599853501</c:v>
                </c:pt>
                <c:pt idx="358">
                  <c:v>63.408584594726499</c:v>
                </c:pt>
                <c:pt idx="359">
                  <c:v>63.329620361328097</c:v>
                </c:pt>
                <c:pt idx="360">
                  <c:v>63.592334747314403</c:v>
                </c:pt>
                <c:pt idx="361">
                  <c:v>63.422336578369098</c:v>
                </c:pt>
                <c:pt idx="362">
                  <c:v>63.252643585205</c:v>
                </c:pt>
                <c:pt idx="363">
                  <c:v>63.090095520019503</c:v>
                </c:pt>
                <c:pt idx="364">
                  <c:v>63.273094177246001</c:v>
                </c:pt>
                <c:pt idx="365">
                  <c:v>63.116085052490199</c:v>
                </c:pt>
                <c:pt idx="366">
                  <c:v>62.950172424316399</c:v>
                </c:pt>
                <c:pt idx="367">
                  <c:v>62.849899291992102</c:v>
                </c:pt>
                <c:pt idx="368">
                  <c:v>62.691539764404197</c:v>
                </c:pt>
                <c:pt idx="369">
                  <c:v>62.781055450439403</c:v>
                </c:pt>
                <c:pt idx="370">
                  <c:v>62.6567573547363</c:v>
                </c:pt>
                <c:pt idx="371">
                  <c:v>62.828983306884702</c:v>
                </c:pt>
                <c:pt idx="372">
                  <c:v>62.795303344726499</c:v>
                </c:pt>
                <c:pt idx="373">
                  <c:v>62.662387847900298</c:v>
                </c:pt>
                <c:pt idx="374">
                  <c:v>62.587677001953097</c:v>
                </c:pt>
                <c:pt idx="375">
                  <c:v>62.643680572509702</c:v>
                </c:pt>
                <c:pt idx="376">
                  <c:v>63.449596405029197</c:v>
                </c:pt>
                <c:pt idx="377">
                  <c:v>63.298404693603501</c:v>
                </c:pt>
                <c:pt idx="378">
                  <c:v>63.317249298095703</c:v>
                </c:pt>
                <c:pt idx="379">
                  <c:v>63.297340393066399</c:v>
                </c:pt>
                <c:pt idx="380">
                  <c:v>63.1361274719238</c:v>
                </c:pt>
                <c:pt idx="381">
                  <c:v>62.9827270507812</c:v>
                </c:pt>
                <c:pt idx="382">
                  <c:v>62.874046325683501</c:v>
                </c:pt>
                <c:pt idx="383">
                  <c:v>62.779632568359297</c:v>
                </c:pt>
                <c:pt idx="384">
                  <c:v>62.692493438720703</c:v>
                </c:pt>
                <c:pt idx="385">
                  <c:v>62.535457611083899</c:v>
                </c:pt>
                <c:pt idx="386">
                  <c:v>62.509635925292898</c:v>
                </c:pt>
                <c:pt idx="387">
                  <c:v>62.4677734375</c:v>
                </c:pt>
                <c:pt idx="388">
                  <c:v>62.338863372802699</c:v>
                </c:pt>
                <c:pt idx="389">
                  <c:v>62.185844421386697</c:v>
                </c:pt>
                <c:pt idx="390">
                  <c:v>62.0411376953125</c:v>
                </c:pt>
                <c:pt idx="391">
                  <c:v>61.956031799316399</c:v>
                </c:pt>
                <c:pt idx="392">
                  <c:v>61.853538513183501</c:v>
                </c:pt>
                <c:pt idx="393">
                  <c:v>62.039627075195298</c:v>
                </c:pt>
                <c:pt idx="394">
                  <c:v>61.972953796386697</c:v>
                </c:pt>
                <c:pt idx="395">
                  <c:v>61.829601287841697</c:v>
                </c:pt>
                <c:pt idx="396">
                  <c:v>61.69771194458</c:v>
                </c:pt>
                <c:pt idx="397">
                  <c:v>61.556373596191399</c:v>
                </c:pt>
                <c:pt idx="398">
                  <c:v>61.431625366210902</c:v>
                </c:pt>
                <c:pt idx="399">
                  <c:v>61.283241271972599</c:v>
                </c:pt>
                <c:pt idx="400">
                  <c:v>61.176441192626903</c:v>
                </c:pt>
                <c:pt idx="401">
                  <c:v>61.039451599121001</c:v>
                </c:pt>
                <c:pt idx="402">
                  <c:v>60.895027160644503</c:v>
                </c:pt>
                <c:pt idx="403">
                  <c:v>60.988693237304602</c:v>
                </c:pt>
                <c:pt idx="404">
                  <c:v>60.871135711669901</c:v>
                </c:pt>
                <c:pt idx="405">
                  <c:v>60.890438079833899</c:v>
                </c:pt>
                <c:pt idx="406">
                  <c:v>61.000167846679602</c:v>
                </c:pt>
                <c:pt idx="407">
                  <c:v>60.863273620605398</c:v>
                </c:pt>
                <c:pt idx="408">
                  <c:v>60.909069061279197</c:v>
                </c:pt>
                <c:pt idx="409">
                  <c:v>60.955886840820298</c:v>
                </c:pt>
                <c:pt idx="410">
                  <c:v>60.812480926513601</c:v>
                </c:pt>
                <c:pt idx="411">
                  <c:v>60.845485687255803</c:v>
                </c:pt>
                <c:pt idx="412">
                  <c:v>60.707000732421797</c:v>
                </c:pt>
                <c:pt idx="413">
                  <c:v>60.571407318115199</c:v>
                </c:pt>
                <c:pt idx="414">
                  <c:v>60.438896179199197</c:v>
                </c:pt>
                <c:pt idx="415">
                  <c:v>60.354183197021399</c:v>
                </c:pt>
                <c:pt idx="416">
                  <c:v>60.939319610595703</c:v>
                </c:pt>
                <c:pt idx="417">
                  <c:v>60.806438446044901</c:v>
                </c:pt>
                <c:pt idx="418">
                  <c:v>61.581104278564403</c:v>
                </c:pt>
                <c:pt idx="419">
                  <c:v>61.476043701171797</c:v>
                </c:pt>
                <c:pt idx="420">
                  <c:v>61.333419799804602</c:v>
                </c:pt>
                <c:pt idx="421">
                  <c:v>61.204692840576101</c:v>
                </c:pt>
                <c:pt idx="422">
                  <c:v>61.174934387207003</c:v>
                </c:pt>
                <c:pt idx="423">
                  <c:v>61.060253143310497</c:v>
                </c:pt>
                <c:pt idx="424">
                  <c:v>61.179569244384702</c:v>
                </c:pt>
                <c:pt idx="425">
                  <c:v>61.061923980712798</c:v>
                </c:pt>
                <c:pt idx="426">
                  <c:v>61.537124633788999</c:v>
                </c:pt>
                <c:pt idx="427">
                  <c:v>61.410720825195298</c:v>
                </c:pt>
                <c:pt idx="428">
                  <c:v>61.524665832519503</c:v>
                </c:pt>
                <c:pt idx="429">
                  <c:v>61.750534057617102</c:v>
                </c:pt>
                <c:pt idx="430">
                  <c:v>62.035152435302699</c:v>
                </c:pt>
                <c:pt idx="431">
                  <c:v>62.923316955566399</c:v>
                </c:pt>
                <c:pt idx="432">
                  <c:v>62.7859687805175</c:v>
                </c:pt>
                <c:pt idx="433">
                  <c:v>62.645732879638601</c:v>
                </c:pt>
                <c:pt idx="434">
                  <c:v>62.788139343261697</c:v>
                </c:pt>
                <c:pt idx="435">
                  <c:v>62.681194305419901</c:v>
                </c:pt>
                <c:pt idx="436">
                  <c:v>62.542110443115199</c:v>
                </c:pt>
                <c:pt idx="437">
                  <c:v>62.4825019836425</c:v>
                </c:pt>
                <c:pt idx="438">
                  <c:v>62.544681549072202</c:v>
                </c:pt>
                <c:pt idx="439">
                  <c:v>62.428897857666001</c:v>
                </c:pt>
                <c:pt idx="440">
                  <c:v>62.421413421630803</c:v>
                </c:pt>
                <c:pt idx="441">
                  <c:v>62.857448577880803</c:v>
                </c:pt>
                <c:pt idx="442">
                  <c:v>62.809986114501903</c:v>
                </c:pt>
                <c:pt idx="443">
                  <c:v>62.672203063964801</c:v>
                </c:pt>
                <c:pt idx="444">
                  <c:v>62.826072692871001</c:v>
                </c:pt>
                <c:pt idx="445">
                  <c:v>63.353305816650298</c:v>
                </c:pt>
                <c:pt idx="446">
                  <c:v>63.222133636474602</c:v>
                </c:pt>
                <c:pt idx="447">
                  <c:v>63.085800170898402</c:v>
                </c:pt>
                <c:pt idx="448">
                  <c:v>62.955364227294901</c:v>
                </c:pt>
                <c:pt idx="449">
                  <c:v>63.010463714599602</c:v>
                </c:pt>
                <c:pt idx="450">
                  <c:v>62.962657928466697</c:v>
                </c:pt>
                <c:pt idx="451">
                  <c:v>62.846851348876903</c:v>
                </c:pt>
                <c:pt idx="452">
                  <c:v>62.808738708496001</c:v>
                </c:pt>
                <c:pt idx="453">
                  <c:v>62.716552734375</c:v>
                </c:pt>
                <c:pt idx="454">
                  <c:v>62.698970794677699</c:v>
                </c:pt>
                <c:pt idx="455">
                  <c:v>62.577930450439403</c:v>
                </c:pt>
                <c:pt idx="456">
                  <c:v>62.7537422180175</c:v>
                </c:pt>
                <c:pt idx="457">
                  <c:v>62.831043243408203</c:v>
                </c:pt>
                <c:pt idx="458">
                  <c:v>63.076808929443303</c:v>
                </c:pt>
                <c:pt idx="459">
                  <c:v>63.441535949707003</c:v>
                </c:pt>
                <c:pt idx="460">
                  <c:v>63.524200439453097</c:v>
                </c:pt>
                <c:pt idx="461">
                  <c:v>63.431045532226499</c:v>
                </c:pt>
                <c:pt idx="462">
                  <c:v>63.307559967041001</c:v>
                </c:pt>
                <c:pt idx="463">
                  <c:v>66.341209411620994</c:v>
                </c:pt>
                <c:pt idx="464">
                  <c:v>66.257843017578097</c:v>
                </c:pt>
                <c:pt idx="465">
                  <c:v>66.133171081542898</c:v>
                </c:pt>
                <c:pt idx="466">
                  <c:v>66.033645629882798</c:v>
                </c:pt>
                <c:pt idx="467">
                  <c:v>65.895523071289006</c:v>
                </c:pt>
                <c:pt idx="468">
                  <c:v>65.993896484375</c:v>
                </c:pt>
                <c:pt idx="469">
                  <c:v>65.94189453125</c:v>
                </c:pt>
                <c:pt idx="470">
                  <c:v>65.824424743652301</c:v>
                </c:pt>
                <c:pt idx="471">
                  <c:v>65.808998107910099</c:v>
                </c:pt>
                <c:pt idx="472">
                  <c:v>65.682106018066406</c:v>
                </c:pt>
                <c:pt idx="473">
                  <c:v>65.569389343261705</c:v>
                </c:pt>
                <c:pt idx="474">
                  <c:v>65.436950683593693</c:v>
                </c:pt>
                <c:pt idx="475">
                  <c:v>66.212181091308494</c:v>
                </c:pt>
                <c:pt idx="476">
                  <c:v>66.516761779785099</c:v>
                </c:pt>
                <c:pt idx="477">
                  <c:v>66.476554870605398</c:v>
                </c:pt>
                <c:pt idx="478">
                  <c:v>66.464279174804602</c:v>
                </c:pt>
                <c:pt idx="479">
                  <c:v>66.337722778320298</c:v>
                </c:pt>
                <c:pt idx="480">
                  <c:v>66.298248291015597</c:v>
                </c:pt>
                <c:pt idx="481">
                  <c:v>66.164421081542898</c:v>
                </c:pt>
                <c:pt idx="482">
                  <c:v>66.031707763671804</c:v>
                </c:pt>
                <c:pt idx="483">
                  <c:v>66.200485229492102</c:v>
                </c:pt>
                <c:pt idx="484">
                  <c:v>66.095489501953097</c:v>
                </c:pt>
                <c:pt idx="485">
                  <c:v>66.683265686035099</c:v>
                </c:pt>
                <c:pt idx="486">
                  <c:v>66.720245361328097</c:v>
                </c:pt>
                <c:pt idx="487">
                  <c:v>67.401794433593693</c:v>
                </c:pt>
                <c:pt idx="488">
                  <c:v>67.278152465820298</c:v>
                </c:pt>
                <c:pt idx="489">
                  <c:v>67.579940795898395</c:v>
                </c:pt>
                <c:pt idx="490">
                  <c:v>67.512001037597599</c:v>
                </c:pt>
                <c:pt idx="491">
                  <c:v>67.403556823730398</c:v>
                </c:pt>
                <c:pt idx="492">
                  <c:v>67.277290344238196</c:v>
                </c:pt>
                <c:pt idx="493">
                  <c:v>67.202102661132798</c:v>
                </c:pt>
                <c:pt idx="494">
                  <c:v>67.230484008789006</c:v>
                </c:pt>
                <c:pt idx="495">
                  <c:v>67.308624267578097</c:v>
                </c:pt>
                <c:pt idx="496">
                  <c:v>67.332221984863196</c:v>
                </c:pt>
                <c:pt idx="497">
                  <c:v>67.209693908691406</c:v>
                </c:pt>
                <c:pt idx="498">
                  <c:v>67.079811096191406</c:v>
                </c:pt>
                <c:pt idx="499">
                  <c:v>66.959396362304602</c:v>
                </c:pt>
                <c:pt idx="500">
                  <c:v>66.961982727050696</c:v>
                </c:pt>
                <c:pt idx="501">
                  <c:v>66.921310424804602</c:v>
                </c:pt>
                <c:pt idx="502">
                  <c:v>67.470283508300696</c:v>
                </c:pt>
                <c:pt idx="503">
                  <c:v>67.367767333984304</c:v>
                </c:pt>
                <c:pt idx="504">
                  <c:v>67.241775512695298</c:v>
                </c:pt>
                <c:pt idx="505">
                  <c:v>67.124275207519503</c:v>
                </c:pt>
                <c:pt idx="506">
                  <c:v>66.994773864745994</c:v>
                </c:pt>
                <c:pt idx="507">
                  <c:v>66.895156860351506</c:v>
                </c:pt>
                <c:pt idx="508">
                  <c:v>66.893440246582003</c:v>
                </c:pt>
                <c:pt idx="509">
                  <c:v>66.788124084472599</c:v>
                </c:pt>
                <c:pt idx="510">
                  <c:v>67.041885375976506</c:v>
                </c:pt>
                <c:pt idx="511">
                  <c:v>66.914390563964801</c:v>
                </c:pt>
                <c:pt idx="512">
                  <c:v>66.898361206054602</c:v>
                </c:pt>
                <c:pt idx="513">
                  <c:v>66.774971008300696</c:v>
                </c:pt>
                <c:pt idx="514">
                  <c:v>66.664535522460895</c:v>
                </c:pt>
                <c:pt idx="515">
                  <c:v>66.539489746093693</c:v>
                </c:pt>
                <c:pt idx="516">
                  <c:v>66.414253234863196</c:v>
                </c:pt>
                <c:pt idx="517">
                  <c:v>66.289817810058494</c:v>
                </c:pt>
                <c:pt idx="518">
                  <c:v>66.1998291015625</c:v>
                </c:pt>
                <c:pt idx="519">
                  <c:v>66.079551696777301</c:v>
                </c:pt>
                <c:pt idx="520">
                  <c:v>65.967353820800696</c:v>
                </c:pt>
                <c:pt idx="521">
                  <c:v>65.907676696777301</c:v>
                </c:pt>
                <c:pt idx="522">
                  <c:v>65.916862487792898</c:v>
                </c:pt>
                <c:pt idx="523">
                  <c:v>67.3514404296875</c:v>
                </c:pt>
                <c:pt idx="524">
                  <c:v>67.365242004394503</c:v>
                </c:pt>
                <c:pt idx="525">
                  <c:v>67.356689453125</c:v>
                </c:pt>
                <c:pt idx="526">
                  <c:v>67.278663635253906</c:v>
                </c:pt>
                <c:pt idx="527">
                  <c:v>67.155014038085895</c:v>
                </c:pt>
                <c:pt idx="528">
                  <c:v>67.051048278808494</c:v>
                </c:pt>
                <c:pt idx="529">
                  <c:v>67.178398132324205</c:v>
                </c:pt>
                <c:pt idx="530">
                  <c:v>67.074127197265597</c:v>
                </c:pt>
                <c:pt idx="531">
                  <c:v>66.955383300781193</c:v>
                </c:pt>
                <c:pt idx="532">
                  <c:v>66.954391479492102</c:v>
                </c:pt>
                <c:pt idx="533">
                  <c:v>67.038619995117102</c:v>
                </c:pt>
                <c:pt idx="534">
                  <c:v>66.924957275390597</c:v>
                </c:pt>
                <c:pt idx="535">
                  <c:v>66.927810668945298</c:v>
                </c:pt>
                <c:pt idx="536">
                  <c:v>66.807014465332003</c:v>
                </c:pt>
                <c:pt idx="537">
                  <c:v>66.860801696777301</c:v>
                </c:pt>
                <c:pt idx="538">
                  <c:v>66.784042358398395</c:v>
                </c:pt>
                <c:pt idx="539">
                  <c:v>66.686882019042898</c:v>
                </c:pt>
                <c:pt idx="540">
                  <c:v>66.697669982910099</c:v>
                </c:pt>
                <c:pt idx="541">
                  <c:v>66.694068908691406</c:v>
                </c:pt>
                <c:pt idx="542">
                  <c:v>66.573928833007798</c:v>
                </c:pt>
                <c:pt idx="543">
                  <c:v>66.565879821777301</c:v>
                </c:pt>
                <c:pt idx="544">
                  <c:v>66.449691772460895</c:v>
                </c:pt>
                <c:pt idx="545">
                  <c:v>66.595787048339801</c:v>
                </c:pt>
                <c:pt idx="546">
                  <c:v>66.492919921875</c:v>
                </c:pt>
                <c:pt idx="547">
                  <c:v>66.401374816894503</c:v>
                </c:pt>
                <c:pt idx="548">
                  <c:v>66.307312011718693</c:v>
                </c:pt>
                <c:pt idx="549">
                  <c:v>66.271263122558494</c:v>
                </c:pt>
                <c:pt idx="550">
                  <c:v>66.201606750488196</c:v>
                </c:pt>
                <c:pt idx="551">
                  <c:v>66.163948059082003</c:v>
                </c:pt>
                <c:pt idx="552">
                  <c:v>66.046455383300696</c:v>
                </c:pt>
                <c:pt idx="553">
                  <c:v>66.091201782226506</c:v>
                </c:pt>
                <c:pt idx="554">
                  <c:v>66.021293640136705</c:v>
                </c:pt>
                <c:pt idx="555">
                  <c:v>65.937583923339801</c:v>
                </c:pt>
                <c:pt idx="556">
                  <c:v>65.954887390136705</c:v>
                </c:pt>
                <c:pt idx="557">
                  <c:v>65.867027282714801</c:v>
                </c:pt>
                <c:pt idx="558">
                  <c:v>66.911811828613196</c:v>
                </c:pt>
                <c:pt idx="559">
                  <c:v>66.835906982421804</c:v>
                </c:pt>
                <c:pt idx="560">
                  <c:v>66.729064941406193</c:v>
                </c:pt>
                <c:pt idx="561">
                  <c:v>66.662139892578097</c:v>
                </c:pt>
                <c:pt idx="562">
                  <c:v>66.602645874023395</c:v>
                </c:pt>
                <c:pt idx="563">
                  <c:v>66.486686706542898</c:v>
                </c:pt>
                <c:pt idx="564">
                  <c:v>67.568626403808494</c:v>
                </c:pt>
                <c:pt idx="565">
                  <c:v>67.470306396484304</c:v>
                </c:pt>
                <c:pt idx="566">
                  <c:v>67.705436706542898</c:v>
                </c:pt>
                <c:pt idx="567">
                  <c:v>67.756637573242102</c:v>
                </c:pt>
                <c:pt idx="568">
                  <c:v>67.640586853027301</c:v>
                </c:pt>
                <c:pt idx="569">
                  <c:v>67.646339416503906</c:v>
                </c:pt>
                <c:pt idx="570">
                  <c:v>67.574127197265597</c:v>
                </c:pt>
                <c:pt idx="571">
                  <c:v>67.458236694335895</c:v>
                </c:pt>
                <c:pt idx="572">
                  <c:v>67.389984130859304</c:v>
                </c:pt>
                <c:pt idx="573">
                  <c:v>67.348663330078097</c:v>
                </c:pt>
                <c:pt idx="574">
                  <c:v>67.233627319335895</c:v>
                </c:pt>
                <c:pt idx="575">
                  <c:v>67.119216918945298</c:v>
                </c:pt>
                <c:pt idx="576">
                  <c:v>67.013946533203097</c:v>
                </c:pt>
                <c:pt idx="577">
                  <c:v>66.900138854980398</c:v>
                </c:pt>
                <c:pt idx="578">
                  <c:v>66.787429809570298</c:v>
                </c:pt>
                <c:pt idx="579">
                  <c:v>66.675094604492102</c:v>
                </c:pt>
                <c:pt idx="580">
                  <c:v>66.580795288085895</c:v>
                </c:pt>
                <c:pt idx="581">
                  <c:v>66.792549133300696</c:v>
                </c:pt>
                <c:pt idx="582">
                  <c:v>66.782920837402301</c:v>
                </c:pt>
                <c:pt idx="583">
                  <c:v>66.722801208495994</c:v>
                </c:pt>
                <c:pt idx="584">
                  <c:v>66.764091491699205</c:v>
                </c:pt>
                <c:pt idx="585">
                  <c:v>66.789611816406193</c:v>
                </c:pt>
                <c:pt idx="586">
                  <c:v>66.809951782226506</c:v>
                </c:pt>
                <c:pt idx="587">
                  <c:v>66.700180053710895</c:v>
                </c:pt>
                <c:pt idx="588">
                  <c:v>66.608406066894503</c:v>
                </c:pt>
                <c:pt idx="589">
                  <c:v>66.593322753906193</c:v>
                </c:pt>
                <c:pt idx="590">
                  <c:v>66.560066223144503</c:v>
                </c:pt>
                <c:pt idx="591">
                  <c:v>66.451934814453097</c:v>
                </c:pt>
                <c:pt idx="592">
                  <c:v>66.341857910156193</c:v>
                </c:pt>
                <c:pt idx="593">
                  <c:v>66.511901855468693</c:v>
                </c:pt>
                <c:pt idx="594">
                  <c:v>66.424781799316406</c:v>
                </c:pt>
                <c:pt idx="595">
                  <c:v>66.316795349120994</c:v>
                </c:pt>
                <c:pt idx="596">
                  <c:v>66.213401794433494</c:v>
                </c:pt>
                <c:pt idx="597">
                  <c:v>66.105003356933494</c:v>
                </c:pt>
                <c:pt idx="598">
                  <c:v>66.057907104492102</c:v>
                </c:pt>
                <c:pt idx="599">
                  <c:v>65.973861694335895</c:v>
                </c:pt>
                <c:pt idx="600">
                  <c:v>66.457901000976506</c:v>
                </c:pt>
                <c:pt idx="601">
                  <c:v>66.395034790039006</c:v>
                </c:pt>
                <c:pt idx="602">
                  <c:v>66.393836975097599</c:v>
                </c:pt>
                <c:pt idx="603">
                  <c:v>66.4320068359375</c:v>
                </c:pt>
                <c:pt idx="604">
                  <c:v>66.345230102539006</c:v>
                </c:pt>
                <c:pt idx="605">
                  <c:v>66.238563537597599</c:v>
                </c:pt>
                <c:pt idx="606">
                  <c:v>66.131996154785099</c:v>
                </c:pt>
                <c:pt idx="607">
                  <c:v>66.029426574707003</c:v>
                </c:pt>
                <c:pt idx="608">
                  <c:v>66.167106628417898</c:v>
                </c:pt>
                <c:pt idx="609">
                  <c:v>66.060722351074205</c:v>
                </c:pt>
                <c:pt idx="610">
                  <c:v>65.974609375</c:v>
                </c:pt>
                <c:pt idx="611">
                  <c:v>65.8873291015625</c:v>
                </c:pt>
                <c:pt idx="612">
                  <c:v>65.834968566894503</c:v>
                </c:pt>
                <c:pt idx="613">
                  <c:v>65.897018432617102</c:v>
                </c:pt>
                <c:pt idx="614">
                  <c:v>65.810775756835895</c:v>
                </c:pt>
                <c:pt idx="615">
                  <c:v>65.741241455078097</c:v>
                </c:pt>
                <c:pt idx="616">
                  <c:v>65.638473510742102</c:v>
                </c:pt>
                <c:pt idx="617">
                  <c:v>65.54052734375</c:v>
                </c:pt>
                <c:pt idx="618">
                  <c:v>65.613029479980398</c:v>
                </c:pt>
                <c:pt idx="619">
                  <c:v>65.570587158203097</c:v>
                </c:pt>
                <c:pt idx="620">
                  <c:v>65.975997924804602</c:v>
                </c:pt>
                <c:pt idx="621">
                  <c:v>66.019447326660099</c:v>
                </c:pt>
                <c:pt idx="622">
                  <c:v>65.915740966796804</c:v>
                </c:pt>
                <c:pt idx="623">
                  <c:v>65.878189086914006</c:v>
                </c:pt>
                <c:pt idx="624">
                  <c:v>65.788757324218693</c:v>
                </c:pt>
                <c:pt idx="625">
                  <c:v>66.042610168457003</c:v>
                </c:pt>
                <c:pt idx="626">
                  <c:v>65.947937011718693</c:v>
                </c:pt>
                <c:pt idx="627">
                  <c:v>65.945030212402301</c:v>
                </c:pt>
                <c:pt idx="628">
                  <c:v>65.865386962890597</c:v>
                </c:pt>
                <c:pt idx="629">
                  <c:v>65.772048950195298</c:v>
                </c:pt>
                <c:pt idx="630">
                  <c:v>65.672462463378906</c:v>
                </c:pt>
                <c:pt idx="631">
                  <c:v>65.600204467773395</c:v>
                </c:pt>
                <c:pt idx="632">
                  <c:v>67.568336486816406</c:v>
                </c:pt>
                <c:pt idx="633">
                  <c:v>67.466033935546804</c:v>
                </c:pt>
                <c:pt idx="634">
                  <c:v>67.361663818359304</c:v>
                </c:pt>
                <c:pt idx="635">
                  <c:v>67.259368896484304</c:v>
                </c:pt>
                <c:pt idx="636">
                  <c:v>67.165473937988196</c:v>
                </c:pt>
                <c:pt idx="637">
                  <c:v>67.078117370605398</c:v>
                </c:pt>
                <c:pt idx="638">
                  <c:v>66.982391357421804</c:v>
                </c:pt>
                <c:pt idx="639">
                  <c:v>66.881698608398395</c:v>
                </c:pt>
                <c:pt idx="640">
                  <c:v>66.875465393066406</c:v>
                </c:pt>
                <c:pt idx="641">
                  <c:v>66.795188903808494</c:v>
                </c:pt>
                <c:pt idx="642">
                  <c:v>66.712478637695298</c:v>
                </c:pt>
                <c:pt idx="643">
                  <c:v>66.632041931152301</c:v>
                </c:pt>
                <c:pt idx="644">
                  <c:v>66.587997436523395</c:v>
                </c:pt>
                <c:pt idx="645">
                  <c:v>66.514694213867102</c:v>
                </c:pt>
                <c:pt idx="646">
                  <c:v>66.472915649414006</c:v>
                </c:pt>
                <c:pt idx="647">
                  <c:v>66.423072814941406</c:v>
                </c:pt>
                <c:pt idx="648">
                  <c:v>66.388862609863196</c:v>
                </c:pt>
                <c:pt idx="649">
                  <c:v>66.310485839843693</c:v>
                </c:pt>
                <c:pt idx="650">
                  <c:v>66.215248107910099</c:v>
                </c:pt>
                <c:pt idx="651">
                  <c:v>66.115264892578097</c:v>
                </c:pt>
                <c:pt idx="652">
                  <c:v>66.024604797363196</c:v>
                </c:pt>
                <c:pt idx="653">
                  <c:v>66.1087646484375</c:v>
                </c:pt>
                <c:pt idx="654">
                  <c:v>66.279113769531193</c:v>
                </c:pt>
                <c:pt idx="655">
                  <c:v>66.189483642578097</c:v>
                </c:pt>
                <c:pt idx="656">
                  <c:v>66.174301147460895</c:v>
                </c:pt>
                <c:pt idx="657">
                  <c:v>66.081817626953097</c:v>
                </c:pt>
                <c:pt idx="658">
                  <c:v>65.996879577636705</c:v>
                </c:pt>
                <c:pt idx="659">
                  <c:v>65.975807189941406</c:v>
                </c:pt>
                <c:pt idx="660">
                  <c:v>65.973060607910099</c:v>
                </c:pt>
                <c:pt idx="661">
                  <c:v>65.898872375488196</c:v>
                </c:pt>
                <c:pt idx="662">
                  <c:v>65.801208496093693</c:v>
                </c:pt>
                <c:pt idx="663">
                  <c:v>65.859695434570298</c:v>
                </c:pt>
                <c:pt idx="664">
                  <c:v>65.782539367675696</c:v>
                </c:pt>
                <c:pt idx="665">
                  <c:v>65.729217529296804</c:v>
                </c:pt>
                <c:pt idx="666">
                  <c:v>65.661613464355398</c:v>
                </c:pt>
                <c:pt idx="667">
                  <c:v>65.739044189453097</c:v>
                </c:pt>
                <c:pt idx="668">
                  <c:v>65.652854919433494</c:v>
                </c:pt>
                <c:pt idx="669">
                  <c:v>65.612167358398395</c:v>
                </c:pt>
                <c:pt idx="670">
                  <c:v>65.632423400878906</c:v>
                </c:pt>
                <c:pt idx="671">
                  <c:v>65.556175231933494</c:v>
                </c:pt>
                <c:pt idx="672">
                  <c:v>65.466728210449205</c:v>
                </c:pt>
                <c:pt idx="673">
                  <c:v>65.372528076171804</c:v>
                </c:pt>
                <c:pt idx="674">
                  <c:v>65.287734985351506</c:v>
                </c:pt>
                <c:pt idx="675">
                  <c:v>65.192932128906193</c:v>
                </c:pt>
                <c:pt idx="676">
                  <c:v>65.210426330566406</c:v>
                </c:pt>
                <c:pt idx="677">
                  <c:v>65.1876220703125</c:v>
                </c:pt>
                <c:pt idx="678">
                  <c:v>65.257560729980398</c:v>
                </c:pt>
                <c:pt idx="679">
                  <c:v>65.280868530273395</c:v>
                </c:pt>
                <c:pt idx="680">
                  <c:v>65.187705993652301</c:v>
                </c:pt>
                <c:pt idx="681">
                  <c:v>65.093544006347599</c:v>
                </c:pt>
                <c:pt idx="682">
                  <c:v>65.038215637207003</c:v>
                </c:pt>
                <c:pt idx="683">
                  <c:v>64.986701965332003</c:v>
                </c:pt>
                <c:pt idx="684">
                  <c:v>64.893447875976506</c:v>
                </c:pt>
                <c:pt idx="685">
                  <c:v>64.807571411132798</c:v>
                </c:pt>
                <c:pt idx="686">
                  <c:v>65.091629028320298</c:v>
                </c:pt>
                <c:pt idx="687">
                  <c:v>65.007316589355398</c:v>
                </c:pt>
                <c:pt idx="688">
                  <c:v>64.979598999023395</c:v>
                </c:pt>
                <c:pt idx="689">
                  <c:v>64.900527954101506</c:v>
                </c:pt>
                <c:pt idx="690">
                  <c:v>64.822761535644503</c:v>
                </c:pt>
                <c:pt idx="691">
                  <c:v>64.751426696777301</c:v>
                </c:pt>
                <c:pt idx="692">
                  <c:v>64.704292297363196</c:v>
                </c:pt>
                <c:pt idx="693">
                  <c:v>64.622138977050696</c:v>
                </c:pt>
                <c:pt idx="694">
                  <c:v>64.550910949707003</c:v>
                </c:pt>
                <c:pt idx="695">
                  <c:v>64.539054870605398</c:v>
                </c:pt>
                <c:pt idx="696">
                  <c:v>64.483802795410099</c:v>
                </c:pt>
                <c:pt idx="697">
                  <c:v>65.006782531738196</c:v>
                </c:pt>
                <c:pt idx="698">
                  <c:v>64.939834594726506</c:v>
                </c:pt>
                <c:pt idx="699">
                  <c:v>64.895652770995994</c:v>
                </c:pt>
                <c:pt idx="700">
                  <c:v>64.865951538085895</c:v>
                </c:pt>
                <c:pt idx="701">
                  <c:v>64.778976440429602</c:v>
                </c:pt>
                <c:pt idx="702">
                  <c:v>64.752677917480398</c:v>
                </c:pt>
                <c:pt idx="703">
                  <c:v>64.662467956542898</c:v>
                </c:pt>
                <c:pt idx="704">
                  <c:v>64.743621826171804</c:v>
                </c:pt>
                <c:pt idx="705">
                  <c:v>64.852264404296804</c:v>
                </c:pt>
                <c:pt idx="706">
                  <c:v>64.763336181640597</c:v>
                </c:pt>
                <c:pt idx="707">
                  <c:v>64.679138183593693</c:v>
                </c:pt>
                <c:pt idx="708">
                  <c:v>64.669525146484304</c:v>
                </c:pt>
                <c:pt idx="709">
                  <c:v>64.5926513671875</c:v>
                </c:pt>
                <c:pt idx="710">
                  <c:v>64.503105163574205</c:v>
                </c:pt>
                <c:pt idx="711">
                  <c:v>64.426795959472599</c:v>
                </c:pt>
                <c:pt idx="712">
                  <c:v>64.368453979492102</c:v>
                </c:pt>
                <c:pt idx="713">
                  <c:v>64.285125732421804</c:v>
                </c:pt>
                <c:pt idx="714">
                  <c:v>64.518402099609304</c:v>
                </c:pt>
                <c:pt idx="715">
                  <c:v>64.746589660644503</c:v>
                </c:pt>
                <c:pt idx="716">
                  <c:v>64.777259826660099</c:v>
                </c:pt>
                <c:pt idx="717">
                  <c:v>64.689651489257798</c:v>
                </c:pt>
                <c:pt idx="718">
                  <c:v>64.600929260253906</c:v>
                </c:pt>
                <c:pt idx="719">
                  <c:v>64.568801879882798</c:v>
                </c:pt>
                <c:pt idx="720">
                  <c:v>64.536750793457003</c:v>
                </c:pt>
                <c:pt idx="721">
                  <c:v>64.468620300292898</c:v>
                </c:pt>
                <c:pt idx="722">
                  <c:v>64.400161743164006</c:v>
                </c:pt>
                <c:pt idx="723">
                  <c:v>64.329338073730398</c:v>
                </c:pt>
                <c:pt idx="724">
                  <c:v>64.251190185546804</c:v>
                </c:pt>
                <c:pt idx="725">
                  <c:v>64.236404418945298</c:v>
                </c:pt>
                <c:pt idx="726">
                  <c:v>64.14990234375</c:v>
                </c:pt>
                <c:pt idx="727">
                  <c:v>64.122810363769503</c:v>
                </c:pt>
                <c:pt idx="728">
                  <c:v>64.047142028808494</c:v>
                </c:pt>
                <c:pt idx="729">
                  <c:v>63.979988098144503</c:v>
                </c:pt>
                <c:pt idx="730">
                  <c:v>63.9081001281738</c:v>
                </c:pt>
                <c:pt idx="731">
                  <c:v>63.920074462890597</c:v>
                </c:pt>
                <c:pt idx="732">
                  <c:v>63.996509552001903</c:v>
                </c:pt>
                <c:pt idx="733">
                  <c:v>64.221992492675696</c:v>
                </c:pt>
                <c:pt idx="734">
                  <c:v>64.584098815917898</c:v>
                </c:pt>
                <c:pt idx="735">
                  <c:v>64.499725341796804</c:v>
                </c:pt>
                <c:pt idx="736">
                  <c:v>64.417533874511705</c:v>
                </c:pt>
                <c:pt idx="737">
                  <c:v>64.355995178222599</c:v>
                </c:pt>
                <c:pt idx="738">
                  <c:v>64.402809143066406</c:v>
                </c:pt>
                <c:pt idx="739">
                  <c:v>64.350364685058494</c:v>
                </c:pt>
                <c:pt idx="740">
                  <c:v>64.376197814941406</c:v>
                </c:pt>
                <c:pt idx="741">
                  <c:v>64.322319030761705</c:v>
                </c:pt>
                <c:pt idx="742">
                  <c:v>64.704833984375</c:v>
                </c:pt>
                <c:pt idx="743">
                  <c:v>64.633079528808494</c:v>
                </c:pt>
                <c:pt idx="744">
                  <c:v>64.547538757324205</c:v>
                </c:pt>
                <c:pt idx="745">
                  <c:v>64.46337890625</c:v>
                </c:pt>
                <c:pt idx="746">
                  <c:v>64.378250122070298</c:v>
                </c:pt>
                <c:pt idx="747">
                  <c:v>64.371673583984304</c:v>
                </c:pt>
                <c:pt idx="748">
                  <c:v>64.299255371093693</c:v>
                </c:pt>
                <c:pt idx="749">
                  <c:v>64.218093872070298</c:v>
                </c:pt>
                <c:pt idx="750">
                  <c:v>64.238113403320298</c:v>
                </c:pt>
                <c:pt idx="751">
                  <c:v>64.571395874023395</c:v>
                </c:pt>
                <c:pt idx="752">
                  <c:v>64.489692687988196</c:v>
                </c:pt>
                <c:pt idx="753">
                  <c:v>64.657546997070298</c:v>
                </c:pt>
                <c:pt idx="754">
                  <c:v>64.577713012695298</c:v>
                </c:pt>
                <c:pt idx="755">
                  <c:v>64.553665161132798</c:v>
                </c:pt>
                <c:pt idx="756">
                  <c:v>64.505599975585895</c:v>
                </c:pt>
                <c:pt idx="757">
                  <c:v>64.473030090332003</c:v>
                </c:pt>
                <c:pt idx="758">
                  <c:v>64.395301818847599</c:v>
                </c:pt>
                <c:pt idx="759">
                  <c:v>64.311668395995994</c:v>
                </c:pt>
                <c:pt idx="760">
                  <c:v>64.334007263183494</c:v>
                </c:pt>
                <c:pt idx="761">
                  <c:v>64.254859924316406</c:v>
                </c:pt>
                <c:pt idx="762">
                  <c:v>64.173439025878906</c:v>
                </c:pt>
                <c:pt idx="763">
                  <c:v>64.333740234375</c:v>
                </c:pt>
                <c:pt idx="764">
                  <c:v>64.269851684570298</c:v>
                </c:pt>
                <c:pt idx="765">
                  <c:v>64.233123779296804</c:v>
                </c:pt>
                <c:pt idx="766">
                  <c:v>64.214424133300696</c:v>
                </c:pt>
                <c:pt idx="767">
                  <c:v>64.134696960449205</c:v>
                </c:pt>
                <c:pt idx="768">
                  <c:v>64.086952209472599</c:v>
                </c:pt>
                <c:pt idx="769">
                  <c:v>64.017044067382798</c:v>
                </c:pt>
                <c:pt idx="770">
                  <c:v>63.9374389648437</c:v>
                </c:pt>
                <c:pt idx="771">
                  <c:v>63.962417602538999</c:v>
                </c:pt>
                <c:pt idx="772">
                  <c:v>63.895206451416001</c:v>
                </c:pt>
                <c:pt idx="773">
                  <c:v>63.863739013671797</c:v>
                </c:pt>
                <c:pt idx="774">
                  <c:v>64.013328552245994</c:v>
                </c:pt>
                <c:pt idx="775">
                  <c:v>63.935035705566399</c:v>
                </c:pt>
                <c:pt idx="776">
                  <c:v>64.070045471191406</c:v>
                </c:pt>
                <c:pt idx="777">
                  <c:v>64.060150146484304</c:v>
                </c:pt>
                <c:pt idx="778">
                  <c:v>63.994949340820298</c:v>
                </c:pt>
                <c:pt idx="779">
                  <c:v>63.914218902587798</c:v>
                </c:pt>
                <c:pt idx="780">
                  <c:v>64.712745666503906</c:v>
                </c:pt>
                <c:pt idx="781">
                  <c:v>64.736396789550696</c:v>
                </c:pt>
                <c:pt idx="782">
                  <c:v>64.691856384277301</c:v>
                </c:pt>
                <c:pt idx="783">
                  <c:v>64.613250732421804</c:v>
                </c:pt>
                <c:pt idx="784">
                  <c:v>64.603538513183494</c:v>
                </c:pt>
                <c:pt idx="785">
                  <c:v>64.734916687011705</c:v>
                </c:pt>
                <c:pt idx="786">
                  <c:v>64.674903869628906</c:v>
                </c:pt>
                <c:pt idx="787">
                  <c:v>64.613243103027301</c:v>
                </c:pt>
                <c:pt idx="788">
                  <c:v>64.591445922851506</c:v>
                </c:pt>
                <c:pt idx="789">
                  <c:v>64.561172485351506</c:v>
                </c:pt>
                <c:pt idx="790">
                  <c:v>64.491233825683494</c:v>
                </c:pt>
                <c:pt idx="791">
                  <c:v>64.421272277832003</c:v>
                </c:pt>
                <c:pt idx="792">
                  <c:v>64.383628845214801</c:v>
                </c:pt>
                <c:pt idx="793">
                  <c:v>64.310661315917898</c:v>
                </c:pt>
                <c:pt idx="794">
                  <c:v>64.311027526855398</c:v>
                </c:pt>
                <c:pt idx="795">
                  <c:v>64.456771850585895</c:v>
                </c:pt>
                <c:pt idx="796">
                  <c:v>64.446464538574205</c:v>
                </c:pt>
                <c:pt idx="797">
                  <c:v>64.622932434082003</c:v>
                </c:pt>
                <c:pt idx="798">
                  <c:v>64.563385009765597</c:v>
                </c:pt>
                <c:pt idx="799">
                  <c:v>65.151397705078097</c:v>
                </c:pt>
                <c:pt idx="800">
                  <c:v>65.105880737304602</c:v>
                </c:pt>
                <c:pt idx="801">
                  <c:v>65.031280517578097</c:v>
                </c:pt>
                <c:pt idx="802">
                  <c:v>64.999671936035099</c:v>
                </c:pt>
                <c:pt idx="803">
                  <c:v>64.940963745117102</c:v>
                </c:pt>
                <c:pt idx="804">
                  <c:v>64.880233764648395</c:v>
                </c:pt>
                <c:pt idx="805">
                  <c:v>64.800849914550696</c:v>
                </c:pt>
                <c:pt idx="806">
                  <c:v>64.732040405273395</c:v>
                </c:pt>
                <c:pt idx="807">
                  <c:v>64.769393920898395</c:v>
                </c:pt>
                <c:pt idx="808">
                  <c:v>64.719367980957003</c:v>
                </c:pt>
                <c:pt idx="809">
                  <c:v>64.648544311523395</c:v>
                </c:pt>
                <c:pt idx="810">
                  <c:v>64.796440124511705</c:v>
                </c:pt>
                <c:pt idx="811">
                  <c:v>64.744056701660099</c:v>
                </c:pt>
                <c:pt idx="812">
                  <c:v>64.690200805664006</c:v>
                </c:pt>
                <c:pt idx="813">
                  <c:v>64.611877441406193</c:v>
                </c:pt>
                <c:pt idx="814">
                  <c:v>64.626365661620994</c:v>
                </c:pt>
                <c:pt idx="815">
                  <c:v>64.550819396972599</c:v>
                </c:pt>
                <c:pt idx="816">
                  <c:v>64.478988647460895</c:v>
                </c:pt>
                <c:pt idx="817">
                  <c:v>64.409103393554602</c:v>
                </c:pt>
                <c:pt idx="818">
                  <c:v>64.394950866699205</c:v>
                </c:pt>
                <c:pt idx="819">
                  <c:v>64.332603454589801</c:v>
                </c:pt>
                <c:pt idx="820">
                  <c:v>64.350646972656193</c:v>
                </c:pt>
                <c:pt idx="821">
                  <c:v>64.284233093261705</c:v>
                </c:pt>
                <c:pt idx="822">
                  <c:v>64.223548889160099</c:v>
                </c:pt>
                <c:pt idx="823">
                  <c:v>64.174339294433494</c:v>
                </c:pt>
                <c:pt idx="824">
                  <c:v>64.149070739745994</c:v>
                </c:pt>
                <c:pt idx="825">
                  <c:v>64.072441101074205</c:v>
                </c:pt>
                <c:pt idx="826">
                  <c:v>64.001571655273395</c:v>
                </c:pt>
                <c:pt idx="827">
                  <c:v>63.973613739013601</c:v>
                </c:pt>
                <c:pt idx="828">
                  <c:v>63.9013061523437</c:v>
                </c:pt>
                <c:pt idx="829">
                  <c:v>63.944087982177699</c:v>
                </c:pt>
                <c:pt idx="830">
                  <c:v>63.981273651122997</c:v>
                </c:pt>
                <c:pt idx="831">
                  <c:v>63.9700317382812</c:v>
                </c:pt>
                <c:pt idx="832">
                  <c:v>64.487411499023395</c:v>
                </c:pt>
                <c:pt idx="833">
                  <c:v>64.411529541015597</c:v>
                </c:pt>
                <c:pt idx="834">
                  <c:v>64.497146606445298</c:v>
                </c:pt>
                <c:pt idx="835">
                  <c:v>64.421623229980398</c:v>
                </c:pt>
                <c:pt idx="836">
                  <c:v>64.345573425292898</c:v>
                </c:pt>
                <c:pt idx="837">
                  <c:v>64.295814514160099</c:v>
                </c:pt>
                <c:pt idx="838">
                  <c:v>64.222404479980398</c:v>
                </c:pt>
                <c:pt idx="839">
                  <c:v>64.146965026855398</c:v>
                </c:pt>
                <c:pt idx="840">
                  <c:v>64.361602783203097</c:v>
                </c:pt>
                <c:pt idx="841">
                  <c:v>64.288932800292898</c:v>
                </c:pt>
                <c:pt idx="842">
                  <c:v>64.287628173828097</c:v>
                </c:pt>
                <c:pt idx="843">
                  <c:v>64.225357055664006</c:v>
                </c:pt>
                <c:pt idx="844">
                  <c:v>64.162139892578097</c:v>
                </c:pt>
                <c:pt idx="845">
                  <c:v>64.120254516601506</c:v>
                </c:pt>
                <c:pt idx="846">
                  <c:v>64.047500610351506</c:v>
                </c:pt>
                <c:pt idx="847">
                  <c:v>63.976348876953097</c:v>
                </c:pt>
                <c:pt idx="848">
                  <c:v>64.034286499023395</c:v>
                </c:pt>
                <c:pt idx="849">
                  <c:v>64.029197692870994</c:v>
                </c:pt>
                <c:pt idx="850">
                  <c:v>64.019340515136705</c:v>
                </c:pt>
                <c:pt idx="851">
                  <c:v>63.945610046386697</c:v>
                </c:pt>
                <c:pt idx="852">
                  <c:v>63.909160614013601</c:v>
                </c:pt>
                <c:pt idx="853">
                  <c:v>63.945339202880803</c:v>
                </c:pt>
                <c:pt idx="854">
                  <c:v>63.875808715820298</c:v>
                </c:pt>
                <c:pt idx="855">
                  <c:v>63.844791412353501</c:v>
                </c:pt>
                <c:pt idx="856">
                  <c:v>63.789783477783203</c:v>
                </c:pt>
                <c:pt idx="857">
                  <c:v>63.741062164306598</c:v>
                </c:pt>
                <c:pt idx="858">
                  <c:v>63.750576019287102</c:v>
                </c:pt>
                <c:pt idx="859">
                  <c:v>63.677299499511697</c:v>
                </c:pt>
                <c:pt idx="860">
                  <c:v>63.6143188476562</c:v>
                </c:pt>
                <c:pt idx="861">
                  <c:v>63.568508148193303</c:v>
                </c:pt>
                <c:pt idx="862">
                  <c:v>63.551536560058501</c:v>
                </c:pt>
                <c:pt idx="863">
                  <c:v>64.074966430664006</c:v>
                </c:pt>
                <c:pt idx="864">
                  <c:v>64.086372375488196</c:v>
                </c:pt>
                <c:pt idx="865">
                  <c:v>64.126533508300696</c:v>
                </c:pt>
                <c:pt idx="866">
                  <c:v>64.054069519042898</c:v>
                </c:pt>
                <c:pt idx="867">
                  <c:v>64.019248962402301</c:v>
                </c:pt>
                <c:pt idx="868">
                  <c:v>63.973415374755803</c:v>
                </c:pt>
                <c:pt idx="869">
                  <c:v>63.902183532714801</c:v>
                </c:pt>
                <c:pt idx="870">
                  <c:v>63.839931488037102</c:v>
                </c:pt>
                <c:pt idx="871">
                  <c:v>63.804134368896399</c:v>
                </c:pt>
                <c:pt idx="872">
                  <c:v>63.732242584228501</c:v>
                </c:pt>
                <c:pt idx="873">
                  <c:v>63.7440795898437</c:v>
                </c:pt>
                <c:pt idx="874">
                  <c:v>63.698825836181598</c:v>
                </c:pt>
                <c:pt idx="875">
                  <c:v>63.643394470214801</c:v>
                </c:pt>
                <c:pt idx="876">
                  <c:v>63.572360992431598</c:v>
                </c:pt>
                <c:pt idx="877">
                  <c:v>63.663604736328097</c:v>
                </c:pt>
                <c:pt idx="878">
                  <c:v>63.896671295166001</c:v>
                </c:pt>
                <c:pt idx="879">
                  <c:v>64.120109558105398</c:v>
                </c:pt>
                <c:pt idx="880">
                  <c:v>64.056121826171804</c:v>
                </c:pt>
                <c:pt idx="881">
                  <c:v>63.984493255615199</c:v>
                </c:pt>
                <c:pt idx="882">
                  <c:v>63.942775726318303</c:v>
                </c:pt>
                <c:pt idx="883">
                  <c:v>63.967098236083899</c:v>
                </c:pt>
                <c:pt idx="884">
                  <c:v>63.925952911376903</c:v>
                </c:pt>
                <c:pt idx="885">
                  <c:v>63.859832763671797</c:v>
                </c:pt>
                <c:pt idx="886">
                  <c:v>63.835781097412102</c:v>
                </c:pt>
                <c:pt idx="887">
                  <c:v>63.770618438720703</c:v>
                </c:pt>
                <c:pt idx="888">
                  <c:v>63.711868286132798</c:v>
                </c:pt>
                <c:pt idx="889">
                  <c:v>63.641284942626903</c:v>
                </c:pt>
                <c:pt idx="890">
                  <c:v>63.761661529541001</c:v>
                </c:pt>
                <c:pt idx="891">
                  <c:v>63.696163177490199</c:v>
                </c:pt>
                <c:pt idx="892">
                  <c:v>63.6257934570312</c:v>
                </c:pt>
                <c:pt idx="893">
                  <c:v>63.583065032958899</c:v>
                </c:pt>
                <c:pt idx="894">
                  <c:v>63.571659088134702</c:v>
                </c:pt>
                <c:pt idx="895">
                  <c:v>63.501518249511697</c:v>
                </c:pt>
                <c:pt idx="896">
                  <c:v>63.432899475097599</c:v>
                </c:pt>
                <c:pt idx="897">
                  <c:v>63.483608245849602</c:v>
                </c:pt>
                <c:pt idx="898">
                  <c:v>63.423191070556598</c:v>
                </c:pt>
                <c:pt idx="899">
                  <c:v>63.358554840087798</c:v>
                </c:pt>
                <c:pt idx="900">
                  <c:v>63.469188690185497</c:v>
                </c:pt>
                <c:pt idx="901">
                  <c:v>63.406703948974602</c:v>
                </c:pt>
                <c:pt idx="902">
                  <c:v>63.379192352294901</c:v>
                </c:pt>
                <c:pt idx="903">
                  <c:v>63.310638427734297</c:v>
                </c:pt>
                <c:pt idx="904">
                  <c:v>63.256172180175703</c:v>
                </c:pt>
                <c:pt idx="905">
                  <c:v>63.209205627441399</c:v>
                </c:pt>
                <c:pt idx="906">
                  <c:v>63.157722473144503</c:v>
                </c:pt>
                <c:pt idx="907">
                  <c:v>63.392871856689403</c:v>
                </c:pt>
                <c:pt idx="908">
                  <c:v>63.33203125</c:v>
                </c:pt>
                <c:pt idx="909">
                  <c:v>63.360607147216697</c:v>
                </c:pt>
                <c:pt idx="910">
                  <c:v>63.2923774719238</c:v>
                </c:pt>
                <c:pt idx="911">
                  <c:v>63.256313323974602</c:v>
                </c:pt>
                <c:pt idx="912">
                  <c:v>63.198551177978501</c:v>
                </c:pt>
                <c:pt idx="913">
                  <c:v>63.225658416747997</c:v>
                </c:pt>
                <c:pt idx="914">
                  <c:v>63.270622253417898</c:v>
                </c:pt>
                <c:pt idx="915">
                  <c:v>63.225013732910099</c:v>
                </c:pt>
                <c:pt idx="916">
                  <c:v>63.543899536132798</c:v>
                </c:pt>
                <c:pt idx="917">
                  <c:v>63.507419586181598</c:v>
                </c:pt>
                <c:pt idx="918">
                  <c:v>63.451572418212798</c:v>
                </c:pt>
                <c:pt idx="919">
                  <c:v>63.385421752929602</c:v>
                </c:pt>
                <c:pt idx="920">
                  <c:v>63.3217964172363</c:v>
                </c:pt>
                <c:pt idx="921">
                  <c:v>63.258312225341697</c:v>
                </c:pt>
                <c:pt idx="922">
                  <c:v>63.194038391113203</c:v>
                </c:pt>
                <c:pt idx="923">
                  <c:v>63.1429634094238</c:v>
                </c:pt>
                <c:pt idx="924">
                  <c:v>63.242092132568303</c:v>
                </c:pt>
                <c:pt idx="925">
                  <c:v>63.181522369384702</c:v>
                </c:pt>
                <c:pt idx="926">
                  <c:v>63.123771667480398</c:v>
                </c:pt>
                <c:pt idx="927">
                  <c:v>63.060333251953097</c:v>
                </c:pt>
                <c:pt idx="928">
                  <c:v>63.0522651672363</c:v>
                </c:pt>
                <c:pt idx="929">
                  <c:v>63.079208374023402</c:v>
                </c:pt>
                <c:pt idx="930">
                  <c:v>63.028972625732401</c:v>
                </c:pt>
                <c:pt idx="931">
                  <c:v>63.063232421875</c:v>
                </c:pt>
                <c:pt idx="932">
                  <c:v>62.997108459472599</c:v>
                </c:pt>
                <c:pt idx="933">
                  <c:v>62.964962005615199</c:v>
                </c:pt>
                <c:pt idx="934">
                  <c:v>63.085227966308501</c:v>
                </c:pt>
                <c:pt idx="935">
                  <c:v>63.048290252685497</c:v>
                </c:pt>
                <c:pt idx="936">
                  <c:v>63.012763977050703</c:v>
                </c:pt>
                <c:pt idx="937">
                  <c:v>63.034614562988203</c:v>
                </c:pt>
                <c:pt idx="938">
                  <c:v>63.307029724121001</c:v>
                </c:pt>
                <c:pt idx="939">
                  <c:v>63.322246551513601</c:v>
                </c:pt>
                <c:pt idx="940">
                  <c:v>63.307415008544901</c:v>
                </c:pt>
                <c:pt idx="941">
                  <c:v>64.090339660644503</c:v>
                </c:pt>
                <c:pt idx="942">
                  <c:v>64.024574279785099</c:v>
                </c:pt>
                <c:pt idx="943">
                  <c:v>63.960258483886697</c:v>
                </c:pt>
                <c:pt idx="944">
                  <c:v>64.417137145995994</c:v>
                </c:pt>
                <c:pt idx="945">
                  <c:v>64.573577880859304</c:v>
                </c:pt>
                <c:pt idx="946">
                  <c:v>64.591064453125</c:v>
                </c:pt>
                <c:pt idx="947">
                  <c:v>64.556838989257798</c:v>
                </c:pt>
                <c:pt idx="948">
                  <c:v>64.491111755370994</c:v>
                </c:pt>
                <c:pt idx="949">
                  <c:v>64.428665161132798</c:v>
                </c:pt>
                <c:pt idx="950">
                  <c:v>64.370849609375</c:v>
                </c:pt>
                <c:pt idx="951">
                  <c:v>64.303970336914006</c:v>
                </c:pt>
                <c:pt idx="952">
                  <c:v>64.260848999023395</c:v>
                </c:pt>
                <c:pt idx="953">
                  <c:v>64.214782714843693</c:v>
                </c:pt>
                <c:pt idx="954">
                  <c:v>64.151954650878906</c:v>
                </c:pt>
                <c:pt idx="955">
                  <c:v>64.101669311523395</c:v>
                </c:pt>
                <c:pt idx="956">
                  <c:v>64.106399536132798</c:v>
                </c:pt>
                <c:pt idx="957">
                  <c:v>64.656173706054602</c:v>
                </c:pt>
                <c:pt idx="958">
                  <c:v>64.589706420898395</c:v>
                </c:pt>
                <c:pt idx="959">
                  <c:v>64.533805847167898</c:v>
                </c:pt>
                <c:pt idx="960">
                  <c:v>64.532737731933494</c:v>
                </c:pt>
                <c:pt idx="961">
                  <c:v>64.514205932617102</c:v>
                </c:pt>
                <c:pt idx="962">
                  <c:v>64.488914489745994</c:v>
                </c:pt>
                <c:pt idx="963">
                  <c:v>64.458892822265597</c:v>
                </c:pt>
                <c:pt idx="964">
                  <c:v>64.417205810546804</c:v>
                </c:pt>
                <c:pt idx="965">
                  <c:v>64.352600097656193</c:v>
                </c:pt>
                <c:pt idx="966">
                  <c:v>64.405937194824205</c:v>
                </c:pt>
                <c:pt idx="967">
                  <c:v>64.516677856445298</c:v>
                </c:pt>
                <c:pt idx="968">
                  <c:v>64.632858276367102</c:v>
                </c:pt>
                <c:pt idx="969">
                  <c:v>64.587806701660099</c:v>
                </c:pt>
                <c:pt idx="970">
                  <c:v>64.522613525390597</c:v>
                </c:pt>
                <c:pt idx="971">
                  <c:v>64.492317199707003</c:v>
                </c:pt>
                <c:pt idx="972">
                  <c:v>64.467338562011705</c:v>
                </c:pt>
                <c:pt idx="973">
                  <c:v>64.594284057617102</c:v>
                </c:pt>
                <c:pt idx="974">
                  <c:v>64.540306091308494</c:v>
                </c:pt>
                <c:pt idx="975">
                  <c:v>64.529815673828097</c:v>
                </c:pt>
                <c:pt idx="976">
                  <c:v>64.549407958984304</c:v>
                </c:pt>
                <c:pt idx="977">
                  <c:v>64.788635253906193</c:v>
                </c:pt>
                <c:pt idx="978">
                  <c:v>64.723564147949205</c:v>
                </c:pt>
                <c:pt idx="979">
                  <c:v>64.686676025390597</c:v>
                </c:pt>
                <c:pt idx="980">
                  <c:v>64.645217895507798</c:v>
                </c:pt>
                <c:pt idx="981">
                  <c:v>64.581100463867102</c:v>
                </c:pt>
                <c:pt idx="982">
                  <c:v>64.520912170410099</c:v>
                </c:pt>
                <c:pt idx="983">
                  <c:v>64.516731262207003</c:v>
                </c:pt>
                <c:pt idx="984">
                  <c:v>64.452346801757798</c:v>
                </c:pt>
                <c:pt idx="985">
                  <c:v>64.592758178710895</c:v>
                </c:pt>
                <c:pt idx="986">
                  <c:v>64.546478271484304</c:v>
                </c:pt>
                <c:pt idx="987">
                  <c:v>64.481857299804602</c:v>
                </c:pt>
                <c:pt idx="988">
                  <c:v>64.417984008789006</c:v>
                </c:pt>
                <c:pt idx="989">
                  <c:v>64.365196228027301</c:v>
                </c:pt>
                <c:pt idx="990">
                  <c:v>64.312210083007798</c:v>
                </c:pt>
                <c:pt idx="991">
                  <c:v>64.254287719726506</c:v>
                </c:pt>
                <c:pt idx="992">
                  <c:v>64.201194763183494</c:v>
                </c:pt>
                <c:pt idx="993">
                  <c:v>64.184913635253906</c:v>
                </c:pt>
                <c:pt idx="994">
                  <c:v>64.129570007324205</c:v>
                </c:pt>
                <c:pt idx="995">
                  <c:v>64.077407836914006</c:v>
                </c:pt>
                <c:pt idx="996">
                  <c:v>64.173355102539006</c:v>
                </c:pt>
                <c:pt idx="997">
                  <c:v>64.394355773925696</c:v>
                </c:pt>
                <c:pt idx="998">
                  <c:v>64.540908813476506</c:v>
                </c:pt>
                <c:pt idx="999">
                  <c:v>64.521469116210895</c:v>
                </c:pt>
                <c:pt idx="1000">
                  <c:v>64.490829467773395</c:v>
                </c:pt>
                <c:pt idx="1001">
                  <c:v>64.427177429199205</c:v>
                </c:pt>
                <c:pt idx="1002">
                  <c:v>64.427200317382798</c:v>
                </c:pt>
                <c:pt idx="1003">
                  <c:v>64.365577697753906</c:v>
                </c:pt>
                <c:pt idx="1004">
                  <c:v>64.302162170410099</c:v>
                </c:pt>
                <c:pt idx="1005">
                  <c:v>64.240776062011705</c:v>
                </c:pt>
                <c:pt idx="1006">
                  <c:v>64.5335693359375</c:v>
                </c:pt>
                <c:pt idx="1007">
                  <c:v>64.475982666015597</c:v>
                </c:pt>
                <c:pt idx="1008">
                  <c:v>65.358818054199205</c:v>
                </c:pt>
                <c:pt idx="1009">
                  <c:v>65.314414978027301</c:v>
                </c:pt>
                <c:pt idx="1010">
                  <c:v>65.259849548339801</c:v>
                </c:pt>
                <c:pt idx="1011">
                  <c:v>65.204681396484304</c:v>
                </c:pt>
                <c:pt idx="1012">
                  <c:v>65.332023620605398</c:v>
                </c:pt>
                <c:pt idx="1013">
                  <c:v>65.26904296875</c:v>
                </c:pt>
                <c:pt idx="1014">
                  <c:v>65.279098510742102</c:v>
                </c:pt>
                <c:pt idx="1015">
                  <c:v>65.216094970703097</c:v>
                </c:pt>
                <c:pt idx="1016">
                  <c:v>65.197288513183494</c:v>
                </c:pt>
                <c:pt idx="1017">
                  <c:v>65.134071350097599</c:v>
                </c:pt>
                <c:pt idx="1018">
                  <c:v>65.202987670898395</c:v>
                </c:pt>
                <c:pt idx="1019">
                  <c:v>65.140174865722599</c:v>
                </c:pt>
                <c:pt idx="1020">
                  <c:v>65.109603881835895</c:v>
                </c:pt>
                <c:pt idx="1021">
                  <c:v>65.0970458984375</c:v>
                </c:pt>
                <c:pt idx="1022">
                  <c:v>65.051986694335895</c:v>
                </c:pt>
                <c:pt idx="1023">
                  <c:v>65.035362243652301</c:v>
                </c:pt>
                <c:pt idx="1024">
                  <c:v>65.045921325683494</c:v>
                </c:pt>
                <c:pt idx="1025">
                  <c:v>64.984039306640597</c:v>
                </c:pt>
                <c:pt idx="1026">
                  <c:v>65.519294738769503</c:v>
                </c:pt>
                <c:pt idx="1027">
                  <c:v>65.456474304199205</c:v>
                </c:pt>
                <c:pt idx="1028">
                  <c:v>65.427581787109304</c:v>
                </c:pt>
                <c:pt idx="1029">
                  <c:v>65.605773925781193</c:v>
                </c:pt>
                <c:pt idx="1030">
                  <c:v>65.747024536132798</c:v>
                </c:pt>
                <c:pt idx="1031">
                  <c:v>65.711204528808494</c:v>
                </c:pt>
                <c:pt idx="1032">
                  <c:v>65.666465759277301</c:v>
                </c:pt>
                <c:pt idx="1033">
                  <c:v>65.607414245605398</c:v>
                </c:pt>
                <c:pt idx="1034">
                  <c:v>65.560348510742102</c:v>
                </c:pt>
                <c:pt idx="1035">
                  <c:v>65.516746520995994</c:v>
                </c:pt>
                <c:pt idx="1036">
                  <c:v>65.507179260253906</c:v>
                </c:pt>
                <c:pt idx="1037">
                  <c:v>65.461326599120994</c:v>
                </c:pt>
                <c:pt idx="1038">
                  <c:v>66.085823059082003</c:v>
                </c:pt>
                <c:pt idx="1039">
                  <c:v>66.031715393066406</c:v>
                </c:pt>
                <c:pt idx="1040">
                  <c:v>65.977203369140597</c:v>
                </c:pt>
                <c:pt idx="1041">
                  <c:v>65.917938232421804</c:v>
                </c:pt>
                <c:pt idx="1042">
                  <c:v>65.873741149902301</c:v>
                </c:pt>
                <c:pt idx="1043">
                  <c:v>66.054840087890597</c:v>
                </c:pt>
                <c:pt idx="1044">
                  <c:v>66.097602844238196</c:v>
                </c:pt>
                <c:pt idx="1045">
                  <c:v>66.094581604003906</c:v>
                </c:pt>
                <c:pt idx="1046">
                  <c:v>66.032897949218693</c:v>
                </c:pt>
                <c:pt idx="1047">
                  <c:v>65.972427368164006</c:v>
                </c:pt>
                <c:pt idx="1048">
                  <c:v>65.943344116210895</c:v>
                </c:pt>
                <c:pt idx="1049">
                  <c:v>65.884338378906193</c:v>
                </c:pt>
                <c:pt idx="1050">
                  <c:v>65.889869689941406</c:v>
                </c:pt>
                <c:pt idx="1051">
                  <c:v>65.901466369628906</c:v>
                </c:pt>
                <c:pt idx="1052">
                  <c:v>65.97802734375</c:v>
                </c:pt>
                <c:pt idx="1053">
                  <c:v>65.943878173828097</c:v>
                </c:pt>
                <c:pt idx="1054">
                  <c:v>66.004753112792898</c:v>
                </c:pt>
                <c:pt idx="1055">
                  <c:v>65.968269348144503</c:v>
                </c:pt>
                <c:pt idx="1056">
                  <c:v>65.910598754882798</c:v>
                </c:pt>
                <c:pt idx="1057">
                  <c:v>65.9542236328125</c:v>
                </c:pt>
                <c:pt idx="1058">
                  <c:v>65.949447631835895</c:v>
                </c:pt>
                <c:pt idx="1059">
                  <c:v>65.922660827636705</c:v>
                </c:pt>
                <c:pt idx="1060">
                  <c:v>65.893409729003906</c:v>
                </c:pt>
                <c:pt idx="1061">
                  <c:v>65.838035583495994</c:v>
                </c:pt>
                <c:pt idx="1062">
                  <c:v>65.792961120605398</c:v>
                </c:pt>
                <c:pt idx="1063">
                  <c:v>65.737869262695298</c:v>
                </c:pt>
                <c:pt idx="1064">
                  <c:v>65.688125610351506</c:v>
                </c:pt>
                <c:pt idx="1065">
                  <c:v>66.239265441894503</c:v>
                </c:pt>
                <c:pt idx="1066">
                  <c:v>66.192955017089801</c:v>
                </c:pt>
                <c:pt idx="1067">
                  <c:v>66.237892150878906</c:v>
                </c:pt>
                <c:pt idx="1068">
                  <c:v>66.204765319824205</c:v>
                </c:pt>
                <c:pt idx="1069">
                  <c:v>66.233718872070298</c:v>
                </c:pt>
                <c:pt idx="1070">
                  <c:v>66.215019226074205</c:v>
                </c:pt>
                <c:pt idx="1071">
                  <c:v>66.153839111328097</c:v>
                </c:pt>
                <c:pt idx="1072">
                  <c:v>66.098739624023395</c:v>
                </c:pt>
                <c:pt idx="1073">
                  <c:v>66.091026306152301</c:v>
                </c:pt>
                <c:pt idx="1074">
                  <c:v>67.448394775390597</c:v>
                </c:pt>
                <c:pt idx="1075">
                  <c:v>67.388191223144503</c:v>
                </c:pt>
                <c:pt idx="1076">
                  <c:v>67.337608337402301</c:v>
                </c:pt>
                <c:pt idx="1077">
                  <c:v>67.276306152343693</c:v>
                </c:pt>
                <c:pt idx="1078">
                  <c:v>67.238143920898395</c:v>
                </c:pt>
                <c:pt idx="1079">
                  <c:v>67.218780517578097</c:v>
                </c:pt>
                <c:pt idx="1080">
                  <c:v>67.157516479492102</c:v>
                </c:pt>
                <c:pt idx="1081">
                  <c:v>67.098571777343693</c:v>
                </c:pt>
                <c:pt idx="1082">
                  <c:v>67.039733886718693</c:v>
                </c:pt>
                <c:pt idx="1083">
                  <c:v>66.983963012695298</c:v>
                </c:pt>
                <c:pt idx="1084">
                  <c:v>66.922798156738196</c:v>
                </c:pt>
                <c:pt idx="1085">
                  <c:v>66.938133239745994</c:v>
                </c:pt>
                <c:pt idx="1086">
                  <c:v>67.634765625</c:v>
                </c:pt>
                <c:pt idx="1087">
                  <c:v>67.579933166503906</c:v>
                </c:pt>
                <c:pt idx="1088">
                  <c:v>67.567863464355398</c:v>
                </c:pt>
                <c:pt idx="1089">
                  <c:v>67.545799255370994</c:v>
                </c:pt>
                <c:pt idx="1090">
                  <c:v>67.487449645995994</c:v>
                </c:pt>
                <c:pt idx="1091">
                  <c:v>67.4342041015625</c:v>
                </c:pt>
                <c:pt idx="1092">
                  <c:v>67.412498474120994</c:v>
                </c:pt>
                <c:pt idx="1093">
                  <c:v>67.361259460449205</c:v>
                </c:pt>
                <c:pt idx="1094">
                  <c:v>67.303970336914006</c:v>
                </c:pt>
                <c:pt idx="1095">
                  <c:v>67.244033813476506</c:v>
                </c:pt>
                <c:pt idx="1096">
                  <c:v>67.399391174316406</c:v>
                </c:pt>
                <c:pt idx="1097">
                  <c:v>67.344245910644503</c:v>
                </c:pt>
                <c:pt idx="1098">
                  <c:v>67.308044433593693</c:v>
                </c:pt>
                <c:pt idx="1099">
                  <c:v>67.259864807128906</c:v>
                </c:pt>
                <c:pt idx="1100">
                  <c:v>67.2215576171875</c:v>
                </c:pt>
                <c:pt idx="1101">
                  <c:v>67.163131713867102</c:v>
                </c:pt>
                <c:pt idx="1102">
                  <c:v>67.171302795410099</c:v>
                </c:pt>
                <c:pt idx="1103">
                  <c:v>67.116752624511705</c:v>
                </c:pt>
                <c:pt idx="1104">
                  <c:v>67.091056823730398</c:v>
                </c:pt>
                <c:pt idx="1105">
                  <c:v>67.131416320800696</c:v>
                </c:pt>
                <c:pt idx="1106">
                  <c:v>67.093864440917898</c:v>
                </c:pt>
                <c:pt idx="1107">
                  <c:v>67.044013977050696</c:v>
                </c:pt>
                <c:pt idx="1108">
                  <c:v>67.072105407714801</c:v>
                </c:pt>
                <c:pt idx="1109">
                  <c:v>67.0247802734375</c:v>
                </c:pt>
                <c:pt idx="1110">
                  <c:v>67.039726257324205</c:v>
                </c:pt>
                <c:pt idx="1111">
                  <c:v>66.983161926269503</c:v>
                </c:pt>
                <c:pt idx="1112">
                  <c:v>66.924072265625</c:v>
                </c:pt>
                <c:pt idx="1113">
                  <c:v>66.920677185058494</c:v>
                </c:pt>
                <c:pt idx="1114">
                  <c:v>66.887901306152301</c:v>
                </c:pt>
                <c:pt idx="1115">
                  <c:v>66.829261779785099</c:v>
                </c:pt>
                <c:pt idx="1116">
                  <c:v>66.777931213378906</c:v>
                </c:pt>
                <c:pt idx="1117">
                  <c:v>66.744270324707003</c:v>
                </c:pt>
                <c:pt idx="1118">
                  <c:v>66.695663452148395</c:v>
                </c:pt>
                <c:pt idx="1119">
                  <c:v>66.637046813964801</c:v>
                </c:pt>
                <c:pt idx="1120">
                  <c:v>66.592063903808494</c:v>
                </c:pt>
                <c:pt idx="1121">
                  <c:v>66.533966064453097</c:v>
                </c:pt>
                <c:pt idx="1122">
                  <c:v>66.505928039550696</c:v>
                </c:pt>
                <c:pt idx="1123">
                  <c:v>66.447799682617102</c:v>
                </c:pt>
                <c:pt idx="1124">
                  <c:v>66.392066955566406</c:v>
                </c:pt>
                <c:pt idx="1125">
                  <c:v>66.435989379882798</c:v>
                </c:pt>
                <c:pt idx="1126">
                  <c:v>66.385940551757798</c:v>
                </c:pt>
                <c:pt idx="1127">
                  <c:v>66.417289733886705</c:v>
                </c:pt>
                <c:pt idx="1128">
                  <c:v>66.361030578613196</c:v>
                </c:pt>
                <c:pt idx="1129">
                  <c:v>66.302825927734304</c:v>
                </c:pt>
                <c:pt idx="1130">
                  <c:v>66.248229980468693</c:v>
                </c:pt>
                <c:pt idx="1131">
                  <c:v>66.196060180664006</c:v>
                </c:pt>
                <c:pt idx="1132">
                  <c:v>66.249725341796804</c:v>
                </c:pt>
                <c:pt idx="1133">
                  <c:v>66.365943908691406</c:v>
                </c:pt>
                <c:pt idx="1134">
                  <c:v>66.328590393066406</c:v>
                </c:pt>
                <c:pt idx="1135">
                  <c:v>66.298103332519503</c:v>
                </c:pt>
                <c:pt idx="1136">
                  <c:v>66.244224548339801</c:v>
                </c:pt>
                <c:pt idx="1137">
                  <c:v>66.198005676269503</c:v>
                </c:pt>
                <c:pt idx="1138">
                  <c:v>66.146202087402301</c:v>
                </c:pt>
                <c:pt idx="1139">
                  <c:v>66.124481201171804</c:v>
                </c:pt>
                <c:pt idx="1140">
                  <c:v>66.067031860351506</c:v>
                </c:pt>
                <c:pt idx="1141">
                  <c:v>66.022613525390597</c:v>
                </c:pt>
                <c:pt idx="1142">
                  <c:v>65.972091674804602</c:v>
                </c:pt>
                <c:pt idx="1143">
                  <c:v>65.926681518554602</c:v>
                </c:pt>
                <c:pt idx="1144">
                  <c:v>65.877731323242102</c:v>
                </c:pt>
                <c:pt idx="1145">
                  <c:v>65.867744445800696</c:v>
                </c:pt>
                <c:pt idx="1146">
                  <c:v>65.871955871582003</c:v>
                </c:pt>
                <c:pt idx="1147">
                  <c:v>65.833305358886705</c:v>
                </c:pt>
                <c:pt idx="1148">
                  <c:v>65.947845458984304</c:v>
                </c:pt>
                <c:pt idx="1149">
                  <c:v>65.913230895995994</c:v>
                </c:pt>
                <c:pt idx="1150">
                  <c:v>66.085090637207003</c:v>
                </c:pt>
                <c:pt idx="1151">
                  <c:v>66.0302734375</c:v>
                </c:pt>
                <c:pt idx="1152">
                  <c:v>66.000930786132798</c:v>
                </c:pt>
                <c:pt idx="1153">
                  <c:v>65.945838928222599</c:v>
                </c:pt>
                <c:pt idx="1154">
                  <c:v>65.891540527343693</c:v>
                </c:pt>
                <c:pt idx="1155">
                  <c:v>65.868705749511705</c:v>
                </c:pt>
                <c:pt idx="1156">
                  <c:v>65.813758850097599</c:v>
                </c:pt>
                <c:pt idx="1157">
                  <c:v>65.812385559082003</c:v>
                </c:pt>
                <c:pt idx="1158">
                  <c:v>65.989616394042898</c:v>
                </c:pt>
                <c:pt idx="1159">
                  <c:v>66.045295715332003</c:v>
                </c:pt>
                <c:pt idx="1160">
                  <c:v>65.989570617675696</c:v>
                </c:pt>
                <c:pt idx="1161">
                  <c:v>66.173393249511705</c:v>
                </c:pt>
                <c:pt idx="1162">
                  <c:v>66.175880432128906</c:v>
                </c:pt>
                <c:pt idx="1163">
                  <c:v>66.147781372070298</c:v>
                </c:pt>
                <c:pt idx="1164">
                  <c:v>66.097579956054602</c:v>
                </c:pt>
                <c:pt idx="1165">
                  <c:v>66.075531005859304</c:v>
                </c:pt>
                <c:pt idx="1166">
                  <c:v>66.132675170898395</c:v>
                </c:pt>
                <c:pt idx="1167">
                  <c:v>66.079185485839801</c:v>
                </c:pt>
                <c:pt idx="1168">
                  <c:v>66.044578552245994</c:v>
                </c:pt>
                <c:pt idx="1169">
                  <c:v>66.048797607421804</c:v>
                </c:pt>
                <c:pt idx="1170">
                  <c:v>65.993988037109304</c:v>
                </c:pt>
                <c:pt idx="1171">
                  <c:v>65.942718505859304</c:v>
                </c:pt>
                <c:pt idx="1172">
                  <c:v>65.908294677734304</c:v>
                </c:pt>
                <c:pt idx="1173">
                  <c:v>65.950500488281193</c:v>
                </c:pt>
                <c:pt idx="1174">
                  <c:v>65.898040771484304</c:v>
                </c:pt>
                <c:pt idx="1175">
                  <c:v>65.906158447265597</c:v>
                </c:pt>
                <c:pt idx="1176">
                  <c:v>65.908241271972599</c:v>
                </c:pt>
                <c:pt idx="1177">
                  <c:v>65.853332519531193</c:v>
                </c:pt>
                <c:pt idx="1178">
                  <c:v>65.798210144042898</c:v>
                </c:pt>
                <c:pt idx="1179">
                  <c:v>65.7451171875</c:v>
                </c:pt>
                <c:pt idx="1180">
                  <c:v>65.695960998535099</c:v>
                </c:pt>
                <c:pt idx="1181">
                  <c:v>65.754936218261705</c:v>
                </c:pt>
                <c:pt idx="1182">
                  <c:v>65.811096191406193</c:v>
                </c:pt>
                <c:pt idx="1183">
                  <c:v>66.140281677245994</c:v>
                </c:pt>
                <c:pt idx="1184">
                  <c:v>66.084976196289006</c:v>
                </c:pt>
                <c:pt idx="1185">
                  <c:v>66.153152465820298</c:v>
                </c:pt>
                <c:pt idx="1186">
                  <c:v>66.110343933105398</c:v>
                </c:pt>
                <c:pt idx="1187">
                  <c:v>66.071022033691406</c:v>
                </c:pt>
                <c:pt idx="1188">
                  <c:v>66.529930114745994</c:v>
                </c:pt>
                <c:pt idx="1189">
                  <c:v>66.557434082031193</c:v>
                </c:pt>
                <c:pt idx="1190">
                  <c:v>66.692031860351506</c:v>
                </c:pt>
                <c:pt idx="1191">
                  <c:v>66.638191223144503</c:v>
                </c:pt>
                <c:pt idx="1192">
                  <c:v>66.667549133300696</c:v>
                </c:pt>
                <c:pt idx="1193">
                  <c:v>66.612457275390597</c:v>
                </c:pt>
                <c:pt idx="1194">
                  <c:v>66.568908691406193</c:v>
                </c:pt>
                <c:pt idx="1195">
                  <c:v>66.530746459960895</c:v>
                </c:pt>
                <c:pt idx="1196">
                  <c:v>66.480232238769503</c:v>
                </c:pt>
                <c:pt idx="1197">
                  <c:v>66.425338745117102</c:v>
                </c:pt>
                <c:pt idx="1198">
                  <c:v>66.370826721191406</c:v>
                </c:pt>
                <c:pt idx="1199">
                  <c:v>66.329322814941406</c:v>
                </c:pt>
                <c:pt idx="1200">
                  <c:v>66.276153564453097</c:v>
                </c:pt>
                <c:pt idx="1201">
                  <c:v>66.247177124023395</c:v>
                </c:pt>
                <c:pt idx="1202">
                  <c:v>66.237236022949205</c:v>
                </c:pt>
                <c:pt idx="1203">
                  <c:v>66.308006286620994</c:v>
                </c:pt>
                <c:pt idx="1204">
                  <c:v>66.263076782226506</c:v>
                </c:pt>
                <c:pt idx="1205">
                  <c:v>66.208633422851506</c:v>
                </c:pt>
                <c:pt idx="1206">
                  <c:v>66.156501770019503</c:v>
                </c:pt>
                <c:pt idx="1207">
                  <c:v>66.336814880370994</c:v>
                </c:pt>
                <c:pt idx="1208">
                  <c:v>66.304359436035099</c:v>
                </c:pt>
                <c:pt idx="1209">
                  <c:v>66.251258850097599</c:v>
                </c:pt>
                <c:pt idx="1210">
                  <c:v>66.222000122070298</c:v>
                </c:pt>
                <c:pt idx="1211">
                  <c:v>66.271919250488196</c:v>
                </c:pt>
                <c:pt idx="1212">
                  <c:v>66.307456970214801</c:v>
                </c:pt>
                <c:pt idx="1213">
                  <c:v>66.253578186035099</c:v>
                </c:pt>
                <c:pt idx="1214">
                  <c:v>66.221504211425696</c:v>
                </c:pt>
                <c:pt idx="1215">
                  <c:v>66.326698303222599</c:v>
                </c:pt>
                <c:pt idx="1216">
                  <c:v>66.273666381835895</c:v>
                </c:pt>
                <c:pt idx="1217">
                  <c:v>66.248710632324205</c:v>
                </c:pt>
                <c:pt idx="1218">
                  <c:v>66.254524230957003</c:v>
                </c:pt>
                <c:pt idx="1219">
                  <c:v>66.267791748046804</c:v>
                </c:pt>
                <c:pt idx="1220">
                  <c:v>66.215538024902301</c:v>
                </c:pt>
                <c:pt idx="1221">
                  <c:v>66.252838134765597</c:v>
                </c:pt>
                <c:pt idx="1222">
                  <c:v>66.215530395507798</c:v>
                </c:pt>
                <c:pt idx="1223">
                  <c:v>66.246643066406193</c:v>
                </c:pt>
                <c:pt idx="1224">
                  <c:v>66.243637084960895</c:v>
                </c:pt>
                <c:pt idx="1225">
                  <c:v>66.216514587402301</c:v>
                </c:pt>
                <c:pt idx="1226">
                  <c:v>66.250167846679602</c:v>
                </c:pt>
                <c:pt idx="1227">
                  <c:v>66.215682983398395</c:v>
                </c:pt>
                <c:pt idx="1228">
                  <c:v>66.186828613281193</c:v>
                </c:pt>
                <c:pt idx="1229">
                  <c:v>66.194137573242102</c:v>
                </c:pt>
                <c:pt idx="1230">
                  <c:v>66.176521301269503</c:v>
                </c:pt>
                <c:pt idx="1231">
                  <c:v>66.151863098144503</c:v>
                </c:pt>
                <c:pt idx="1232">
                  <c:v>66.201568603515597</c:v>
                </c:pt>
                <c:pt idx="1233">
                  <c:v>66.171989440917898</c:v>
                </c:pt>
                <c:pt idx="1234">
                  <c:v>66.13330078125</c:v>
                </c:pt>
                <c:pt idx="1235">
                  <c:v>66.160774230957003</c:v>
                </c:pt>
                <c:pt idx="1236">
                  <c:v>66.110939025878906</c:v>
                </c:pt>
                <c:pt idx="1237">
                  <c:v>66.058555603027301</c:v>
                </c:pt>
                <c:pt idx="1238">
                  <c:v>66.0115966796875</c:v>
                </c:pt>
                <c:pt idx="1239">
                  <c:v>66.012489318847599</c:v>
                </c:pt>
                <c:pt idx="1240">
                  <c:v>65.975105285644503</c:v>
                </c:pt>
                <c:pt idx="1241">
                  <c:v>65.939025878906193</c:v>
                </c:pt>
                <c:pt idx="1242">
                  <c:v>65.944595336914006</c:v>
                </c:pt>
                <c:pt idx="1243">
                  <c:v>65.892181396484304</c:v>
                </c:pt>
                <c:pt idx="1244">
                  <c:v>66.028549194335895</c:v>
                </c:pt>
                <c:pt idx="1245">
                  <c:v>65.984970092773395</c:v>
                </c:pt>
                <c:pt idx="1246">
                  <c:v>66.002662658691406</c:v>
                </c:pt>
                <c:pt idx="1247">
                  <c:v>65.9658203125</c:v>
                </c:pt>
                <c:pt idx="1248">
                  <c:v>65.975189208984304</c:v>
                </c:pt>
                <c:pt idx="1249">
                  <c:v>65.949890136718693</c:v>
                </c:pt>
                <c:pt idx="1250">
                  <c:v>66.379127502441406</c:v>
                </c:pt>
                <c:pt idx="1251">
                  <c:v>66.326591491699205</c:v>
                </c:pt>
                <c:pt idx="1252">
                  <c:v>66.458900451660099</c:v>
                </c:pt>
                <c:pt idx="1253">
                  <c:v>66.485862731933494</c:v>
                </c:pt>
                <c:pt idx="1254">
                  <c:v>66.591995239257798</c:v>
                </c:pt>
                <c:pt idx="1255">
                  <c:v>66.540763854980398</c:v>
                </c:pt>
                <c:pt idx="1256">
                  <c:v>66.492851257324205</c:v>
                </c:pt>
                <c:pt idx="1257">
                  <c:v>66.478988647460895</c:v>
                </c:pt>
                <c:pt idx="1258">
                  <c:v>66.428604125976506</c:v>
                </c:pt>
                <c:pt idx="1259">
                  <c:v>66.419288635253906</c:v>
                </c:pt>
                <c:pt idx="1260">
                  <c:v>66.3670654296875</c:v>
                </c:pt>
                <c:pt idx="1261">
                  <c:v>66.598831176757798</c:v>
                </c:pt>
                <c:pt idx="1262">
                  <c:v>66.554306030273395</c:v>
                </c:pt>
                <c:pt idx="1263">
                  <c:v>66.510444641113196</c:v>
                </c:pt>
                <c:pt idx="1264">
                  <c:v>66.475929260253906</c:v>
                </c:pt>
                <c:pt idx="1265">
                  <c:v>66.484474182128906</c:v>
                </c:pt>
                <c:pt idx="1266">
                  <c:v>66.432693481445298</c:v>
                </c:pt>
                <c:pt idx="1267">
                  <c:v>66.386848449707003</c:v>
                </c:pt>
                <c:pt idx="1268">
                  <c:v>66.353561401367102</c:v>
                </c:pt>
                <c:pt idx="1269">
                  <c:v>66.366867065429602</c:v>
                </c:pt>
                <c:pt idx="1270">
                  <c:v>66.450454711914006</c:v>
                </c:pt>
                <c:pt idx="1271">
                  <c:v>66.401901245117102</c:v>
                </c:pt>
                <c:pt idx="1272">
                  <c:v>66.350997924804602</c:v>
                </c:pt>
                <c:pt idx="1273">
                  <c:v>66.303337097167898</c:v>
                </c:pt>
                <c:pt idx="1274">
                  <c:v>66.253318786620994</c:v>
                </c:pt>
                <c:pt idx="1275">
                  <c:v>66.231658935546804</c:v>
                </c:pt>
                <c:pt idx="1276">
                  <c:v>66.317123413085895</c:v>
                </c:pt>
                <c:pt idx="1277">
                  <c:v>66.273399353027301</c:v>
                </c:pt>
                <c:pt idx="1278">
                  <c:v>66.278060913085895</c:v>
                </c:pt>
                <c:pt idx="1279">
                  <c:v>66.234169006347599</c:v>
                </c:pt>
                <c:pt idx="1280">
                  <c:v>66.196205139160099</c:v>
                </c:pt>
                <c:pt idx="1281">
                  <c:v>66.158920288085895</c:v>
                </c:pt>
                <c:pt idx="1282">
                  <c:v>66.1092529296875</c:v>
                </c:pt>
                <c:pt idx="1283">
                  <c:v>66.684097290039006</c:v>
                </c:pt>
                <c:pt idx="1284">
                  <c:v>66.636764526367102</c:v>
                </c:pt>
                <c:pt idx="1285">
                  <c:v>66.585411071777301</c:v>
                </c:pt>
                <c:pt idx="1286">
                  <c:v>66.628303527832003</c:v>
                </c:pt>
                <c:pt idx="1287">
                  <c:v>66.594566345214801</c:v>
                </c:pt>
                <c:pt idx="1288">
                  <c:v>66.662010192870994</c:v>
                </c:pt>
                <c:pt idx="1289">
                  <c:v>66.610832214355398</c:v>
                </c:pt>
                <c:pt idx="1290">
                  <c:v>66.565803527832003</c:v>
                </c:pt>
                <c:pt idx="1291">
                  <c:v>66.515327453613196</c:v>
                </c:pt>
                <c:pt idx="1292">
                  <c:v>67.4873046875</c:v>
                </c:pt>
                <c:pt idx="1293">
                  <c:v>67.534973144531193</c:v>
                </c:pt>
                <c:pt idx="1294">
                  <c:v>67.598464965820298</c:v>
                </c:pt>
                <c:pt idx="1295">
                  <c:v>67.626373291015597</c:v>
                </c:pt>
                <c:pt idx="1296">
                  <c:v>67.599952697753906</c:v>
                </c:pt>
                <c:pt idx="1297">
                  <c:v>67.5908203125</c:v>
                </c:pt>
                <c:pt idx="1298">
                  <c:v>67.726356506347599</c:v>
                </c:pt>
                <c:pt idx="1299">
                  <c:v>67.682952880859304</c:v>
                </c:pt>
                <c:pt idx="1300">
                  <c:v>67.648422241210895</c:v>
                </c:pt>
                <c:pt idx="1301">
                  <c:v>67.612495422363196</c:v>
                </c:pt>
                <c:pt idx="1302">
                  <c:v>67.595428466796804</c:v>
                </c:pt>
                <c:pt idx="1303">
                  <c:v>67.607719421386705</c:v>
                </c:pt>
                <c:pt idx="1304">
                  <c:v>67.732719421386705</c:v>
                </c:pt>
                <c:pt idx="1305">
                  <c:v>68.048973083495994</c:v>
                </c:pt>
                <c:pt idx="1306">
                  <c:v>68.057380676269503</c:v>
                </c:pt>
                <c:pt idx="1307">
                  <c:v>68.007980346679602</c:v>
                </c:pt>
                <c:pt idx="1308">
                  <c:v>68.113838195800696</c:v>
                </c:pt>
                <c:pt idx="1309">
                  <c:v>68.123107910156193</c:v>
                </c:pt>
                <c:pt idx="1310">
                  <c:v>68.095428466796804</c:v>
                </c:pt>
                <c:pt idx="1311">
                  <c:v>68.135459899902301</c:v>
                </c:pt>
                <c:pt idx="1312">
                  <c:v>68.092849731445298</c:v>
                </c:pt>
                <c:pt idx="1313">
                  <c:v>68.118606567382798</c:v>
                </c:pt>
                <c:pt idx="1314">
                  <c:v>68.098922729492102</c:v>
                </c:pt>
                <c:pt idx="1315">
                  <c:v>68.059402465820298</c:v>
                </c:pt>
                <c:pt idx="1316">
                  <c:v>68.008529663085895</c:v>
                </c:pt>
                <c:pt idx="1317">
                  <c:v>67.973236083984304</c:v>
                </c:pt>
                <c:pt idx="1318">
                  <c:v>67.922813415527301</c:v>
                </c:pt>
                <c:pt idx="1319">
                  <c:v>68.003593444824205</c:v>
                </c:pt>
                <c:pt idx="1320">
                  <c:v>67.956214904785099</c:v>
                </c:pt>
                <c:pt idx="1321">
                  <c:v>68.084167480468693</c:v>
                </c:pt>
                <c:pt idx="1322">
                  <c:v>68.036125183105398</c:v>
                </c:pt>
                <c:pt idx="1323">
                  <c:v>67.986282348632798</c:v>
                </c:pt>
                <c:pt idx="1324">
                  <c:v>67.951156616210895</c:v>
                </c:pt>
                <c:pt idx="1325">
                  <c:v>67.925842285156193</c:v>
                </c:pt>
                <c:pt idx="1326">
                  <c:v>67.877990722656193</c:v>
                </c:pt>
                <c:pt idx="1327">
                  <c:v>67.827964782714801</c:v>
                </c:pt>
                <c:pt idx="1328">
                  <c:v>67.780570983886705</c:v>
                </c:pt>
                <c:pt idx="1329">
                  <c:v>67.745658874511705</c:v>
                </c:pt>
                <c:pt idx="1330">
                  <c:v>67.695350646972599</c:v>
                </c:pt>
                <c:pt idx="1331">
                  <c:v>67.658058166503906</c:v>
                </c:pt>
                <c:pt idx="1332">
                  <c:v>67.614044189453097</c:v>
                </c:pt>
                <c:pt idx="1333">
                  <c:v>67.586135864257798</c:v>
                </c:pt>
                <c:pt idx="1334">
                  <c:v>67.588722229003906</c:v>
                </c:pt>
                <c:pt idx="1335">
                  <c:v>67.544845581054602</c:v>
                </c:pt>
                <c:pt idx="1336">
                  <c:v>67.522445678710895</c:v>
                </c:pt>
                <c:pt idx="1337">
                  <c:v>67.478240966796804</c:v>
                </c:pt>
                <c:pt idx="1338">
                  <c:v>67.442535400390597</c:v>
                </c:pt>
                <c:pt idx="1339">
                  <c:v>67.415153503417898</c:v>
                </c:pt>
                <c:pt idx="1340">
                  <c:v>67.444473266601506</c:v>
                </c:pt>
                <c:pt idx="1341">
                  <c:v>67.394973754882798</c:v>
                </c:pt>
                <c:pt idx="1342">
                  <c:v>67.354812622070298</c:v>
                </c:pt>
                <c:pt idx="1343">
                  <c:v>67.345985412597599</c:v>
                </c:pt>
                <c:pt idx="1344">
                  <c:v>67.404495239257798</c:v>
                </c:pt>
                <c:pt idx="1345">
                  <c:v>67.354942321777301</c:v>
                </c:pt>
                <c:pt idx="1346">
                  <c:v>67.309158325195298</c:v>
                </c:pt>
                <c:pt idx="1347">
                  <c:v>67.264732360839801</c:v>
                </c:pt>
                <c:pt idx="1348">
                  <c:v>67.342681884765597</c:v>
                </c:pt>
                <c:pt idx="1349">
                  <c:v>67.308753967285099</c:v>
                </c:pt>
                <c:pt idx="1350">
                  <c:v>67.276748657226506</c:v>
                </c:pt>
                <c:pt idx="1351">
                  <c:v>67.232345581054602</c:v>
                </c:pt>
                <c:pt idx="1352">
                  <c:v>67.184829711914006</c:v>
                </c:pt>
                <c:pt idx="1353">
                  <c:v>67.254341125488196</c:v>
                </c:pt>
                <c:pt idx="1354">
                  <c:v>67.214630126953097</c:v>
                </c:pt>
                <c:pt idx="1355">
                  <c:v>67.184806823730398</c:v>
                </c:pt>
                <c:pt idx="1356">
                  <c:v>67.141090393066406</c:v>
                </c:pt>
                <c:pt idx="1357">
                  <c:v>67.141281127929602</c:v>
                </c:pt>
                <c:pt idx="1358">
                  <c:v>67.092926025390597</c:v>
                </c:pt>
                <c:pt idx="1359">
                  <c:v>67.304519653320298</c:v>
                </c:pt>
                <c:pt idx="1360">
                  <c:v>67.283142089843693</c:v>
                </c:pt>
                <c:pt idx="1361">
                  <c:v>67.278892517089801</c:v>
                </c:pt>
                <c:pt idx="1362">
                  <c:v>67.244606018066406</c:v>
                </c:pt>
                <c:pt idx="1363">
                  <c:v>67.258308410644503</c:v>
                </c:pt>
                <c:pt idx="1364">
                  <c:v>67.214576721191406</c:v>
                </c:pt>
                <c:pt idx="1365">
                  <c:v>67.165939331054602</c:v>
                </c:pt>
                <c:pt idx="1366">
                  <c:v>67.120292663574205</c:v>
                </c:pt>
                <c:pt idx="1367">
                  <c:v>67.083343505859304</c:v>
                </c:pt>
                <c:pt idx="1368">
                  <c:v>67.187904357910099</c:v>
                </c:pt>
                <c:pt idx="1369">
                  <c:v>67.165145874023395</c:v>
                </c:pt>
                <c:pt idx="1370">
                  <c:v>67.118469238281193</c:v>
                </c:pt>
                <c:pt idx="1371">
                  <c:v>67.318275451660099</c:v>
                </c:pt>
                <c:pt idx="1372">
                  <c:v>67.343093872070298</c:v>
                </c:pt>
                <c:pt idx="1373">
                  <c:v>67.29443359375</c:v>
                </c:pt>
                <c:pt idx="1374">
                  <c:v>67.277519226074205</c:v>
                </c:pt>
                <c:pt idx="1375">
                  <c:v>67.270156860351506</c:v>
                </c:pt>
                <c:pt idx="1376">
                  <c:v>67.222251892089801</c:v>
                </c:pt>
                <c:pt idx="1377">
                  <c:v>67.174995422363196</c:v>
                </c:pt>
                <c:pt idx="1378">
                  <c:v>67.134078979492102</c:v>
                </c:pt>
                <c:pt idx="1379">
                  <c:v>67.130653381347599</c:v>
                </c:pt>
                <c:pt idx="1380">
                  <c:v>67.150833129882798</c:v>
                </c:pt>
                <c:pt idx="1381">
                  <c:v>67.1151123046875</c:v>
                </c:pt>
                <c:pt idx="1382">
                  <c:v>67.289268493652301</c:v>
                </c:pt>
                <c:pt idx="1383">
                  <c:v>67.246246337890597</c:v>
                </c:pt>
                <c:pt idx="1384">
                  <c:v>67.233879089355398</c:v>
                </c:pt>
                <c:pt idx="1385">
                  <c:v>67.187858581542898</c:v>
                </c:pt>
                <c:pt idx="1386">
                  <c:v>67.319290161132798</c:v>
                </c:pt>
                <c:pt idx="1387">
                  <c:v>67.423652648925696</c:v>
                </c:pt>
                <c:pt idx="1388">
                  <c:v>67.396995544433494</c:v>
                </c:pt>
                <c:pt idx="1389">
                  <c:v>67.504150390625</c:v>
                </c:pt>
                <c:pt idx="1390">
                  <c:v>67.458610534667898</c:v>
                </c:pt>
                <c:pt idx="1391">
                  <c:v>67.436904907226506</c:v>
                </c:pt>
                <c:pt idx="1392">
                  <c:v>67.454116821289006</c:v>
                </c:pt>
                <c:pt idx="1393">
                  <c:v>67.4068603515625</c:v>
                </c:pt>
                <c:pt idx="1394">
                  <c:v>67.400657653808494</c:v>
                </c:pt>
                <c:pt idx="1395">
                  <c:v>67.352745056152301</c:v>
                </c:pt>
                <c:pt idx="1396">
                  <c:v>67.358505249023395</c:v>
                </c:pt>
                <c:pt idx="1397">
                  <c:v>67.313407897949205</c:v>
                </c:pt>
                <c:pt idx="1398">
                  <c:v>67.270935058593693</c:v>
                </c:pt>
                <c:pt idx="1399">
                  <c:v>67.223350524902301</c:v>
                </c:pt>
                <c:pt idx="1400">
                  <c:v>67.251724243164006</c:v>
                </c:pt>
                <c:pt idx="1401">
                  <c:v>67.208992004394503</c:v>
                </c:pt>
                <c:pt idx="1402">
                  <c:v>67.183738708495994</c:v>
                </c:pt>
                <c:pt idx="1403">
                  <c:v>67.213851928710895</c:v>
                </c:pt>
                <c:pt idx="1404">
                  <c:v>67.3397216796875</c:v>
                </c:pt>
                <c:pt idx="1405">
                  <c:v>67.319183349609304</c:v>
                </c:pt>
                <c:pt idx="1406">
                  <c:v>67.316062927245994</c:v>
                </c:pt>
                <c:pt idx="1407">
                  <c:v>67.383811950683494</c:v>
                </c:pt>
                <c:pt idx="1408">
                  <c:v>67.339202880859304</c:v>
                </c:pt>
                <c:pt idx="1409">
                  <c:v>67.422676086425696</c:v>
                </c:pt>
                <c:pt idx="1410">
                  <c:v>67.420036315917898</c:v>
                </c:pt>
                <c:pt idx="1411">
                  <c:v>67.434257507324205</c:v>
                </c:pt>
                <c:pt idx="1412">
                  <c:v>67.394454956054602</c:v>
                </c:pt>
                <c:pt idx="1413">
                  <c:v>67.357673645019503</c:v>
                </c:pt>
                <c:pt idx="1414">
                  <c:v>67.310844421386705</c:v>
                </c:pt>
                <c:pt idx="1415">
                  <c:v>67.336334228515597</c:v>
                </c:pt>
                <c:pt idx="1416">
                  <c:v>67.289405822753906</c:v>
                </c:pt>
                <c:pt idx="1417">
                  <c:v>67.289276123046804</c:v>
                </c:pt>
                <c:pt idx="1418">
                  <c:v>67.342658996582003</c:v>
                </c:pt>
                <c:pt idx="1419">
                  <c:v>67.302055358886705</c:v>
                </c:pt>
                <c:pt idx="1420">
                  <c:v>67.291007995605398</c:v>
                </c:pt>
                <c:pt idx="1421">
                  <c:v>67.259796142578097</c:v>
                </c:pt>
                <c:pt idx="1422">
                  <c:v>67.212959289550696</c:v>
                </c:pt>
                <c:pt idx="1423">
                  <c:v>67.270301818847599</c:v>
                </c:pt>
                <c:pt idx="1424">
                  <c:v>67.238296508789006</c:v>
                </c:pt>
                <c:pt idx="1425">
                  <c:v>67.244857788085895</c:v>
                </c:pt>
                <c:pt idx="1426">
                  <c:v>67.236236572265597</c:v>
                </c:pt>
                <c:pt idx="1427">
                  <c:v>67.221969604492102</c:v>
                </c:pt>
                <c:pt idx="1428">
                  <c:v>67.213790893554602</c:v>
                </c:pt>
                <c:pt idx="1429">
                  <c:v>67.192703247070298</c:v>
                </c:pt>
                <c:pt idx="1430">
                  <c:v>67.152153015136705</c:v>
                </c:pt>
                <c:pt idx="1431">
                  <c:v>67.110794067382798</c:v>
                </c:pt>
                <c:pt idx="1432">
                  <c:v>67.072654724120994</c:v>
                </c:pt>
                <c:pt idx="1433">
                  <c:v>67.033264160156193</c:v>
                </c:pt>
                <c:pt idx="1434">
                  <c:v>67.081695556640597</c:v>
                </c:pt>
                <c:pt idx="1435">
                  <c:v>67.051620483398395</c:v>
                </c:pt>
                <c:pt idx="1436">
                  <c:v>67.029472351074205</c:v>
                </c:pt>
                <c:pt idx="1437">
                  <c:v>66.984306335449205</c:v>
                </c:pt>
                <c:pt idx="1438">
                  <c:v>66.940635681152301</c:v>
                </c:pt>
                <c:pt idx="1439">
                  <c:v>66.902511596679602</c:v>
                </c:pt>
                <c:pt idx="1440">
                  <c:v>66.944175720214801</c:v>
                </c:pt>
                <c:pt idx="1441">
                  <c:v>66.999176025390597</c:v>
                </c:pt>
                <c:pt idx="1442">
                  <c:v>66.989311218261705</c:v>
                </c:pt>
                <c:pt idx="1443">
                  <c:v>66.967910766601506</c:v>
                </c:pt>
                <c:pt idx="1444">
                  <c:v>67.076866149902301</c:v>
                </c:pt>
                <c:pt idx="1445">
                  <c:v>67.055381774902301</c:v>
                </c:pt>
                <c:pt idx="1446">
                  <c:v>67.079017639160099</c:v>
                </c:pt>
                <c:pt idx="1447">
                  <c:v>67.048576354980398</c:v>
                </c:pt>
                <c:pt idx="1448">
                  <c:v>67.006256103515597</c:v>
                </c:pt>
                <c:pt idx="1449">
                  <c:v>66.989448547363196</c:v>
                </c:pt>
                <c:pt idx="1450">
                  <c:v>66.962471008300696</c:v>
                </c:pt>
                <c:pt idx="1451">
                  <c:v>66.917549133300696</c:v>
                </c:pt>
                <c:pt idx="1452">
                  <c:v>66.890167236328097</c:v>
                </c:pt>
                <c:pt idx="1453">
                  <c:v>66.938789367675696</c:v>
                </c:pt>
                <c:pt idx="1454">
                  <c:v>66.922523498535099</c:v>
                </c:pt>
                <c:pt idx="1455">
                  <c:v>66.924125671386705</c:v>
                </c:pt>
                <c:pt idx="1456">
                  <c:v>66.895782470703097</c:v>
                </c:pt>
                <c:pt idx="1457">
                  <c:v>66.925331115722599</c:v>
                </c:pt>
                <c:pt idx="1458">
                  <c:v>66.963996887207003</c:v>
                </c:pt>
                <c:pt idx="1459">
                  <c:v>66.9200439453125</c:v>
                </c:pt>
                <c:pt idx="1460">
                  <c:v>66.874732971191406</c:v>
                </c:pt>
                <c:pt idx="1461">
                  <c:v>66.837699890136705</c:v>
                </c:pt>
                <c:pt idx="1462">
                  <c:v>66.896980285644503</c:v>
                </c:pt>
                <c:pt idx="1463">
                  <c:v>66.852790832519503</c:v>
                </c:pt>
                <c:pt idx="1464">
                  <c:v>66.815093994140597</c:v>
                </c:pt>
                <c:pt idx="1465">
                  <c:v>66.921844482421804</c:v>
                </c:pt>
                <c:pt idx="1466">
                  <c:v>66.910057067870994</c:v>
                </c:pt>
                <c:pt idx="1467">
                  <c:v>66.885421752929602</c:v>
                </c:pt>
                <c:pt idx="1468">
                  <c:v>66.845008850097599</c:v>
                </c:pt>
                <c:pt idx="1469">
                  <c:v>66.822433471679602</c:v>
                </c:pt>
                <c:pt idx="1470">
                  <c:v>66.778358459472599</c:v>
                </c:pt>
                <c:pt idx="1471">
                  <c:v>66.734176635742102</c:v>
                </c:pt>
                <c:pt idx="1472">
                  <c:v>66.689178466796804</c:v>
                </c:pt>
                <c:pt idx="1473">
                  <c:v>66.664390563964801</c:v>
                </c:pt>
                <c:pt idx="1474">
                  <c:v>66.619552612304602</c:v>
                </c:pt>
                <c:pt idx="1475">
                  <c:v>66.582832336425696</c:v>
                </c:pt>
                <c:pt idx="1476">
                  <c:v>66.542053222656193</c:v>
                </c:pt>
                <c:pt idx="1477">
                  <c:v>66.616317749023395</c:v>
                </c:pt>
                <c:pt idx="1478">
                  <c:v>66.572402954101506</c:v>
                </c:pt>
                <c:pt idx="1479">
                  <c:v>66.656814575195298</c:v>
                </c:pt>
                <c:pt idx="1480">
                  <c:v>66.662567138671804</c:v>
                </c:pt>
                <c:pt idx="1481">
                  <c:v>66.627082824707003</c:v>
                </c:pt>
                <c:pt idx="1482">
                  <c:v>66.599800109863196</c:v>
                </c:pt>
                <c:pt idx="1483">
                  <c:v>66.569107055664006</c:v>
                </c:pt>
                <c:pt idx="1484">
                  <c:v>66.524589538574205</c:v>
                </c:pt>
                <c:pt idx="1485">
                  <c:v>66.494880676269503</c:v>
                </c:pt>
                <c:pt idx="1486">
                  <c:v>66.457725524902301</c:v>
                </c:pt>
                <c:pt idx="1487">
                  <c:v>66.435829162597599</c:v>
                </c:pt>
                <c:pt idx="1488">
                  <c:v>66.398460388183494</c:v>
                </c:pt>
                <c:pt idx="1489">
                  <c:v>66.367301940917898</c:v>
                </c:pt>
                <c:pt idx="1490">
                  <c:v>66.384872436523395</c:v>
                </c:pt>
                <c:pt idx="1491">
                  <c:v>66.390487670898395</c:v>
                </c:pt>
                <c:pt idx="1492">
                  <c:v>66.347541809082003</c:v>
                </c:pt>
                <c:pt idx="1493">
                  <c:v>66.304069519042898</c:v>
                </c:pt>
                <c:pt idx="1494">
                  <c:v>66.359260559082003</c:v>
                </c:pt>
                <c:pt idx="1495">
                  <c:v>66.323638916015597</c:v>
                </c:pt>
                <c:pt idx="1496">
                  <c:v>66.279876708984304</c:v>
                </c:pt>
                <c:pt idx="1497">
                  <c:v>66.240440368652301</c:v>
                </c:pt>
                <c:pt idx="1498">
                  <c:v>66.217720031738196</c:v>
                </c:pt>
                <c:pt idx="1499">
                  <c:v>66.174476623535099</c:v>
                </c:pt>
                <c:pt idx="1500">
                  <c:v>66.284477233886705</c:v>
                </c:pt>
                <c:pt idx="1501">
                  <c:v>66.358879089355398</c:v>
                </c:pt>
                <c:pt idx="1502">
                  <c:v>66.315605163574205</c:v>
                </c:pt>
                <c:pt idx="1503">
                  <c:v>66.644302368164006</c:v>
                </c:pt>
                <c:pt idx="1504">
                  <c:v>66.672950744628906</c:v>
                </c:pt>
                <c:pt idx="1505">
                  <c:v>66.840484619140597</c:v>
                </c:pt>
                <c:pt idx="1506">
                  <c:v>66.798576354980398</c:v>
                </c:pt>
                <c:pt idx="1507">
                  <c:v>66.758316040039006</c:v>
                </c:pt>
                <c:pt idx="1508">
                  <c:v>66.719261169433494</c:v>
                </c:pt>
                <c:pt idx="1509">
                  <c:v>66.826438903808494</c:v>
                </c:pt>
                <c:pt idx="1510">
                  <c:v>66.782814025878906</c:v>
                </c:pt>
                <c:pt idx="1511">
                  <c:v>66.770133972167898</c:v>
                </c:pt>
                <c:pt idx="1512">
                  <c:v>66.727561950683494</c:v>
                </c:pt>
                <c:pt idx="1513">
                  <c:v>67.024505615234304</c:v>
                </c:pt>
                <c:pt idx="1514">
                  <c:v>67.077239990234304</c:v>
                </c:pt>
                <c:pt idx="1515">
                  <c:v>67.061454772949205</c:v>
                </c:pt>
                <c:pt idx="1516">
                  <c:v>67.018852233886705</c:v>
                </c:pt>
                <c:pt idx="1517">
                  <c:v>67.035995483398395</c:v>
                </c:pt>
                <c:pt idx="1518">
                  <c:v>67.150955200195298</c:v>
                </c:pt>
                <c:pt idx="1519">
                  <c:v>67.107620239257798</c:v>
                </c:pt>
                <c:pt idx="1520">
                  <c:v>67.116790771484304</c:v>
                </c:pt>
                <c:pt idx="1521">
                  <c:v>67.147956848144503</c:v>
                </c:pt>
                <c:pt idx="1522">
                  <c:v>67.228240966796804</c:v>
                </c:pt>
                <c:pt idx="1523">
                  <c:v>67.210395812988196</c:v>
                </c:pt>
                <c:pt idx="1524">
                  <c:v>67.178459167480398</c:v>
                </c:pt>
                <c:pt idx="1525">
                  <c:v>67.153350830078097</c:v>
                </c:pt>
                <c:pt idx="1526">
                  <c:v>67.236091613769503</c:v>
                </c:pt>
                <c:pt idx="1527">
                  <c:v>67.200172424316406</c:v>
                </c:pt>
                <c:pt idx="1528">
                  <c:v>67.279029846191406</c:v>
                </c:pt>
                <c:pt idx="1529">
                  <c:v>67.236686706542898</c:v>
                </c:pt>
                <c:pt idx="1530">
                  <c:v>67.435890197753906</c:v>
                </c:pt>
                <c:pt idx="1531">
                  <c:v>67.412155151367102</c:v>
                </c:pt>
                <c:pt idx="1532">
                  <c:v>67.400161743164006</c:v>
                </c:pt>
                <c:pt idx="1533">
                  <c:v>67.357658386230398</c:v>
                </c:pt>
                <c:pt idx="1534">
                  <c:v>67.344154357910099</c:v>
                </c:pt>
                <c:pt idx="1535">
                  <c:v>67.302047729492102</c:v>
                </c:pt>
                <c:pt idx="1536">
                  <c:v>67.320663452148395</c:v>
                </c:pt>
                <c:pt idx="1537">
                  <c:v>67.559432983398395</c:v>
                </c:pt>
                <c:pt idx="1538">
                  <c:v>67.515838623046804</c:v>
                </c:pt>
                <c:pt idx="1539">
                  <c:v>67.477760314941406</c:v>
                </c:pt>
                <c:pt idx="1540">
                  <c:v>67.434257507324205</c:v>
                </c:pt>
                <c:pt idx="1541">
                  <c:v>67.443176269531193</c:v>
                </c:pt>
                <c:pt idx="1542">
                  <c:v>67.440132141113196</c:v>
                </c:pt>
                <c:pt idx="1543">
                  <c:v>67.421363830566406</c:v>
                </c:pt>
                <c:pt idx="1544">
                  <c:v>67.379600524902301</c:v>
                </c:pt>
                <c:pt idx="1545">
                  <c:v>67.368011474609304</c:v>
                </c:pt>
                <c:pt idx="1546">
                  <c:v>67.348777770995994</c:v>
                </c:pt>
                <c:pt idx="1547">
                  <c:v>67.423187255859304</c:v>
                </c:pt>
                <c:pt idx="1548">
                  <c:v>67.399276733398395</c:v>
                </c:pt>
                <c:pt idx="1549">
                  <c:v>67.356216430664006</c:v>
                </c:pt>
                <c:pt idx="1550">
                  <c:v>67.337577819824205</c:v>
                </c:pt>
                <c:pt idx="1551">
                  <c:v>67.491828918457003</c:v>
                </c:pt>
                <c:pt idx="1552">
                  <c:v>67.465827941894503</c:v>
                </c:pt>
                <c:pt idx="1553">
                  <c:v>67.435615539550696</c:v>
                </c:pt>
                <c:pt idx="1554">
                  <c:v>67.392562866210895</c:v>
                </c:pt>
                <c:pt idx="1555">
                  <c:v>67.392021179199205</c:v>
                </c:pt>
                <c:pt idx="1556">
                  <c:v>67.377098083495994</c:v>
                </c:pt>
                <c:pt idx="1557">
                  <c:v>67.336204528808494</c:v>
                </c:pt>
                <c:pt idx="1558">
                  <c:v>67.324394226074205</c:v>
                </c:pt>
                <c:pt idx="1559">
                  <c:v>67.332664489745994</c:v>
                </c:pt>
                <c:pt idx="1560">
                  <c:v>67.293243408203097</c:v>
                </c:pt>
                <c:pt idx="1561">
                  <c:v>67.254920959472599</c:v>
                </c:pt>
                <c:pt idx="1562">
                  <c:v>67.220245361328097</c:v>
                </c:pt>
                <c:pt idx="1563">
                  <c:v>67.181968688964801</c:v>
                </c:pt>
                <c:pt idx="1564">
                  <c:v>67.194892883300696</c:v>
                </c:pt>
                <c:pt idx="1565">
                  <c:v>67.1971435546875</c:v>
                </c:pt>
                <c:pt idx="1566">
                  <c:v>67.163162231445298</c:v>
                </c:pt>
                <c:pt idx="1567">
                  <c:v>67.177131652832003</c:v>
                </c:pt>
                <c:pt idx="1568">
                  <c:v>67.184249877929602</c:v>
                </c:pt>
                <c:pt idx="1569">
                  <c:v>67.202232360839801</c:v>
                </c:pt>
                <c:pt idx="1570">
                  <c:v>67.207824707031193</c:v>
                </c:pt>
                <c:pt idx="1571">
                  <c:v>67.230857849120994</c:v>
                </c:pt>
                <c:pt idx="1572">
                  <c:v>67.213455200195298</c:v>
                </c:pt>
                <c:pt idx="1573">
                  <c:v>67.187026977539006</c:v>
                </c:pt>
                <c:pt idx="1574">
                  <c:v>67.154136657714801</c:v>
                </c:pt>
                <c:pt idx="1575">
                  <c:v>67.577079772949205</c:v>
                </c:pt>
                <c:pt idx="1576">
                  <c:v>67.544548034667898</c:v>
                </c:pt>
                <c:pt idx="1577">
                  <c:v>67.543464660644503</c:v>
                </c:pt>
                <c:pt idx="1578">
                  <c:v>67.502006530761705</c:v>
                </c:pt>
                <c:pt idx="1579">
                  <c:v>67.495063781738196</c:v>
                </c:pt>
                <c:pt idx="1580">
                  <c:v>67.454299926757798</c:v>
                </c:pt>
                <c:pt idx="1581">
                  <c:v>67.460945129394503</c:v>
                </c:pt>
                <c:pt idx="1582">
                  <c:v>67.778709411620994</c:v>
                </c:pt>
                <c:pt idx="1583">
                  <c:v>68.042800903320298</c:v>
                </c:pt>
                <c:pt idx="1584">
                  <c:v>68.007240295410099</c:v>
                </c:pt>
                <c:pt idx="1585">
                  <c:v>68.022598266601506</c:v>
                </c:pt>
                <c:pt idx="1586">
                  <c:v>68.038291931152301</c:v>
                </c:pt>
                <c:pt idx="1587">
                  <c:v>68.052146911620994</c:v>
                </c:pt>
                <c:pt idx="1588">
                  <c:v>68.053970336914006</c:v>
                </c:pt>
                <c:pt idx="1589">
                  <c:v>68.018508911132798</c:v>
                </c:pt>
                <c:pt idx="1590">
                  <c:v>68.087028503417898</c:v>
                </c:pt>
                <c:pt idx="1591">
                  <c:v>68.088935852050696</c:v>
                </c:pt>
                <c:pt idx="1592">
                  <c:v>68.092918395995994</c:v>
                </c:pt>
                <c:pt idx="1593">
                  <c:v>68.050704956054602</c:v>
                </c:pt>
                <c:pt idx="1594">
                  <c:v>68.018333435058494</c:v>
                </c:pt>
                <c:pt idx="1595">
                  <c:v>68.149147033691406</c:v>
                </c:pt>
                <c:pt idx="1596">
                  <c:v>68.107284545898395</c:v>
                </c:pt>
                <c:pt idx="1597">
                  <c:v>68.077835083007798</c:v>
                </c:pt>
                <c:pt idx="1598">
                  <c:v>68.067207336425696</c:v>
                </c:pt>
                <c:pt idx="1599">
                  <c:v>68.142112731933494</c:v>
                </c:pt>
                <c:pt idx="1600">
                  <c:v>68.100837707519503</c:v>
                </c:pt>
                <c:pt idx="1601">
                  <c:v>68.063941955566406</c:v>
                </c:pt>
                <c:pt idx="1602">
                  <c:v>68.118560791015597</c:v>
                </c:pt>
                <c:pt idx="1603">
                  <c:v>68.104507446289006</c:v>
                </c:pt>
                <c:pt idx="1604">
                  <c:v>68.119766235351506</c:v>
                </c:pt>
                <c:pt idx="1605">
                  <c:v>68.079795837402301</c:v>
                </c:pt>
                <c:pt idx="1606">
                  <c:v>68.038558959960895</c:v>
                </c:pt>
                <c:pt idx="1607">
                  <c:v>68.003608703613196</c:v>
                </c:pt>
                <c:pt idx="1608">
                  <c:v>68.004249572753906</c:v>
                </c:pt>
                <c:pt idx="1609">
                  <c:v>67.982940673828097</c:v>
                </c:pt>
                <c:pt idx="1610">
                  <c:v>67.947921752929602</c:v>
                </c:pt>
                <c:pt idx="1611">
                  <c:v>67.983245849609304</c:v>
                </c:pt>
                <c:pt idx="1612">
                  <c:v>68.032546997070298</c:v>
                </c:pt>
                <c:pt idx="1613">
                  <c:v>68.056854248046804</c:v>
                </c:pt>
                <c:pt idx="1614">
                  <c:v>68.027862548828097</c:v>
                </c:pt>
                <c:pt idx="1615">
                  <c:v>67.989517211914006</c:v>
                </c:pt>
                <c:pt idx="1616">
                  <c:v>67.947731018066406</c:v>
                </c:pt>
                <c:pt idx="1617">
                  <c:v>67.911354064941406</c:v>
                </c:pt>
                <c:pt idx="1618">
                  <c:v>67.875923156738196</c:v>
                </c:pt>
                <c:pt idx="1619">
                  <c:v>67.876876831054602</c:v>
                </c:pt>
                <c:pt idx="1620">
                  <c:v>67.930183410644503</c:v>
                </c:pt>
                <c:pt idx="1621">
                  <c:v>67.8905029296875</c:v>
                </c:pt>
                <c:pt idx="1622">
                  <c:v>67.849540710449205</c:v>
                </c:pt>
                <c:pt idx="1623">
                  <c:v>67.823722839355398</c:v>
                </c:pt>
                <c:pt idx="1624">
                  <c:v>67.819564819335895</c:v>
                </c:pt>
                <c:pt idx="1625">
                  <c:v>67.800720214843693</c:v>
                </c:pt>
                <c:pt idx="1626">
                  <c:v>67.894378662109304</c:v>
                </c:pt>
                <c:pt idx="1627">
                  <c:v>67.852943420410099</c:v>
                </c:pt>
                <c:pt idx="1628">
                  <c:v>67.865379333495994</c:v>
                </c:pt>
                <c:pt idx="1629">
                  <c:v>67.862716674804602</c:v>
                </c:pt>
                <c:pt idx="1630">
                  <c:v>67.821372985839801</c:v>
                </c:pt>
                <c:pt idx="1631">
                  <c:v>67.804847717285099</c:v>
                </c:pt>
                <c:pt idx="1632">
                  <c:v>67.945396423339801</c:v>
                </c:pt>
                <c:pt idx="1633">
                  <c:v>67.934272766113196</c:v>
                </c:pt>
                <c:pt idx="1634">
                  <c:v>67.893699645995994</c:v>
                </c:pt>
                <c:pt idx="1635">
                  <c:v>67.873886108398395</c:v>
                </c:pt>
                <c:pt idx="1636">
                  <c:v>67.833625793457003</c:v>
                </c:pt>
                <c:pt idx="1637">
                  <c:v>67.794136047363196</c:v>
                </c:pt>
                <c:pt idx="1638">
                  <c:v>67.878486633300696</c:v>
                </c:pt>
                <c:pt idx="1639">
                  <c:v>67.99267578125</c:v>
                </c:pt>
                <c:pt idx="1640">
                  <c:v>67.975181579589801</c:v>
                </c:pt>
                <c:pt idx="1641">
                  <c:v>67.936683654785099</c:v>
                </c:pt>
                <c:pt idx="1642">
                  <c:v>67.897048950195298</c:v>
                </c:pt>
                <c:pt idx="1643">
                  <c:v>67.857200622558494</c:v>
                </c:pt>
                <c:pt idx="1644">
                  <c:v>67.820915222167898</c:v>
                </c:pt>
                <c:pt idx="1645">
                  <c:v>67.785430908203097</c:v>
                </c:pt>
                <c:pt idx="1646">
                  <c:v>67.781036376953097</c:v>
                </c:pt>
                <c:pt idx="1647">
                  <c:v>67.772743225097599</c:v>
                </c:pt>
                <c:pt idx="1648">
                  <c:v>67.733261108398395</c:v>
                </c:pt>
                <c:pt idx="1649">
                  <c:v>67.697372436523395</c:v>
                </c:pt>
                <c:pt idx="1650">
                  <c:v>67.698478698730398</c:v>
                </c:pt>
                <c:pt idx="1651">
                  <c:v>67.746978759765597</c:v>
                </c:pt>
                <c:pt idx="1652">
                  <c:v>67.729797363281193</c:v>
                </c:pt>
                <c:pt idx="1653">
                  <c:v>67.703704833984304</c:v>
                </c:pt>
                <c:pt idx="1654">
                  <c:v>67.699607849120994</c:v>
                </c:pt>
                <c:pt idx="1655">
                  <c:v>67.819671630859304</c:v>
                </c:pt>
                <c:pt idx="1656">
                  <c:v>67.960861206054602</c:v>
                </c:pt>
                <c:pt idx="1657">
                  <c:v>68.058174133300696</c:v>
                </c:pt>
                <c:pt idx="1658">
                  <c:v>68.061477661132798</c:v>
                </c:pt>
                <c:pt idx="1659">
                  <c:v>68.053817749023395</c:v>
                </c:pt>
                <c:pt idx="1660">
                  <c:v>68.046035766601506</c:v>
                </c:pt>
                <c:pt idx="1661">
                  <c:v>68.035606384277301</c:v>
                </c:pt>
                <c:pt idx="1662">
                  <c:v>67.998443603515597</c:v>
                </c:pt>
                <c:pt idx="1663">
                  <c:v>67.960838317870994</c:v>
                </c:pt>
                <c:pt idx="1664">
                  <c:v>67.940841674804602</c:v>
                </c:pt>
                <c:pt idx="1665">
                  <c:v>67.978462219238196</c:v>
                </c:pt>
                <c:pt idx="1666">
                  <c:v>67.992813110351506</c:v>
                </c:pt>
                <c:pt idx="1667">
                  <c:v>67.952293395995994</c:v>
                </c:pt>
                <c:pt idx="1668">
                  <c:v>67.918479919433494</c:v>
                </c:pt>
                <c:pt idx="1669">
                  <c:v>67.878257751464801</c:v>
                </c:pt>
                <c:pt idx="1670">
                  <c:v>67.935340881347599</c:v>
                </c:pt>
                <c:pt idx="1671">
                  <c:v>67.912017822265597</c:v>
                </c:pt>
                <c:pt idx="1672">
                  <c:v>68.062385559082003</c:v>
                </c:pt>
                <c:pt idx="1673">
                  <c:v>68.027229309082003</c:v>
                </c:pt>
                <c:pt idx="1674">
                  <c:v>68.000595092773395</c:v>
                </c:pt>
                <c:pt idx="1675">
                  <c:v>68.161331176757798</c:v>
                </c:pt>
                <c:pt idx="1676">
                  <c:v>68.139938354492102</c:v>
                </c:pt>
                <c:pt idx="1677">
                  <c:v>68.103424072265597</c:v>
                </c:pt>
                <c:pt idx="1678">
                  <c:v>68.063491821289006</c:v>
                </c:pt>
                <c:pt idx="1679">
                  <c:v>68.024566650390597</c:v>
                </c:pt>
                <c:pt idx="1680">
                  <c:v>68.001235961914006</c:v>
                </c:pt>
                <c:pt idx="1681">
                  <c:v>67.964157104492102</c:v>
                </c:pt>
                <c:pt idx="1682">
                  <c:v>67.943130493164006</c:v>
                </c:pt>
                <c:pt idx="1683">
                  <c:v>67.973457336425696</c:v>
                </c:pt>
                <c:pt idx="1684">
                  <c:v>67.950386047363196</c:v>
                </c:pt>
                <c:pt idx="1685">
                  <c:v>67.967224121093693</c:v>
                </c:pt>
                <c:pt idx="1686">
                  <c:v>68.074592590332003</c:v>
                </c:pt>
                <c:pt idx="1687">
                  <c:v>68.103172302245994</c:v>
                </c:pt>
                <c:pt idx="1688">
                  <c:v>68.089759826660099</c:v>
                </c:pt>
                <c:pt idx="1689">
                  <c:v>68.059791564941406</c:v>
                </c:pt>
                <c:pt idx="1690">
                  <c:v>68.025764465332003</c:v>
                </c:pt>
                <c:pt idx="1691">
                  <c:v>67.987091064453097</c:v>
                </c:pt>
                <c:pt idx="1692">
                  <c:v>67.949836730957003</c:v>
                </c:pt>
                <c:pt idx="1693">
                  <c:v>67.954559326171804</c:v>
                </c:pt>
                <c:pt idx="1694">
                  <c:v>67.943038940429602</c:v>
                </c:pt>
                <c:pt idx="1695">
                  <c:v>67.907852172851506</c:v>
                </c:pt>
                <c:pt idx="1696">
                  <c:v>67.872291564941406</c:v>
                </c:pt>
                <c:pt idx="1697">
                  <c:v>67.834457397460895</c:v>
                </c:pt>
                <c:pt idx="1698">
                  <c:v>67.797836303710895</c:v>
                </c:pt>
                <c:pt idx="1699">
                  <c:v>67.762901306152301</c:v>
                </c:pt>
                <c:pt idx="1700">
                  <c:v>67.766227722167898</c:v>
                </c:pt>
                <c:pt idx="1701">
                  <c:v>67.729942321777301</c:v>
                </c:pt>
                <c:pt idx="1702">
                  <c:v>67.7982177734375</c:v>
                </c:pt>
                <c:pt idx="1703">
                  <c:v>67.762786865234304</c:v>
                </c:pt>
                <c:pt idx="1704">
                  <c:v>67.725547790527301</c:v>
                </c:pt>
                <c:pt idx="1705">
                  <c:v>67.703018188476506</c:v>
                </c:pt>
                <c:pt idx="1706">
                  <c:v>67.668174743652301</c:v>
                </c:pt>
                <c:pt idx="1707">
                  <c:v>67.719711303710895</c:v>
                </c:pt>
                <c:pt idx="1708">
                  <c:v>67.972282409667898</c:v>
                </c:pt>
                <c:pt idx="1709">
                  <c:v>68.035293579101506</c:v>
                </c:pt>
                <c:pt idx="1710">
                  <c:v>68.006904602050696</c:v>
                </c:pt>
                <c:pt idx="1711">
                  <c:v>67.984527587890597</c:v>
                </c:pt>
                <c:pt idx="1712">
                  <c:v>68.003746032714801</c:v>
                </c:pt>
                <c:pt idx="1713">
                  <c:v>67.969123840332003</c:v>
                </c:pt>
                <c:pt idx="1714">
                  <c:v>67.942108154296804</c:v>
                </c:pt>
                <c:pt idx="1715">
                  <c:v>68.619682312011705</c:v>
                </c:pt>
                <c:pt idx="1716">
                  <c:v>68.8350830078125</c:v>
                </c:pt>
                <c:pt idx="1717">
                  <c:v>68.994071960449205</c:v>
                </c:pt>
                <c:pt idx="1718">
                  <c:v>68.981986999511705</c:v>
                </c:pt>
                <c:pt idx="1719">
                  <c:v>68.959663391113196</c:v>
                </c:pt>
                <c:pt idx="1720">
                  <c:v>68.995841979980398</c:v>
                </c:pt>
                <c:pt idx="1721">
                  <c:v>68.968719482421804</c:v>
                </c:pt>
                <c:pt idx="1722">
                  <c:v>68.928970336914006</c:v>
                </c:pt>
                <c:pt idx="1723">
                  <c:v>68.890823364257798</c:v>
                </c:pt>
                <c:pt idx="1724">
                  <c:v>68.861061096191406</c:v>
                </c:pt>
                <c:pt idx="1725">
                  <c:v>68.827476501464801</c:v>
                </c:pt>
                <c:pt idx="1726">
                  <c:v>68.931686401367102</c:v>
                </c:pt>
                <c:pt idx="1727">
                  <c:v>68.892204284667898</c:v>
                </c:pt>
                <c:pt idx="1728">
                  <c:v>68.859458923339801</c:v>
                </c:pt>
                <c:pt idx="1729">
                  <c:v>68.828742980957003</c:v>
                </c:pt>
                <c:pt idx="1730">
                  <c:v>68.796417236328097</c:v>
                </c:pt>
                <c:pt idx="1731">
                  <c:v>68.765724182128906</c:v>
                </c:pt>
                <c:pt idx="1732">
                  <c:v>68.741065979003906</c:v>
                </c:pt>
                <c:pt idx="1733">
                  <c:v>68.738075256347599</c:v>
                </c:pt>
                <c:pt idx="1734">
                  <c:v>68.706741333007798</c:v>
                </c:pt>
                <c:pt idx="1735">
                  <c:v>68.671829223632798</c:v>
                </c:pt>
                <c:pt idx="1736">
                  <c:v>68.633972167968693</c:v>
                </c:pt>
                <c:pt idx="1737">
                  <c:v>68.667495727539006</c:v>
                </c:pt>
                <c:pt idx="1738">
                  <c:v>68.629646301269503</c:v>
                </c:pt>
                <c:pt idx="1739">
                  <c:v>68.613784790039006</c:v>
                </c:pt>
                <c:pt idx="1740">
                  <c:v>68.588859558105398</c:v>
                </c:pt>
                <c:pt idx="1741">
                  <c:v>68.574851989745994</c:v>
                </c:pt>
                <c:pt idx="1742">
                  <c:v>68.539604187011705</c:v>
                </c:pt>
                <c:pt idx="1743">
                  <c:v>68.503944396972599</c:v>
                </c:pt>
                <c:pt idx="1744">
                  <c:v>68.565856933593693</c:v>
                </c:pt>
                <c:pt idx="1745">
                  <c:v>70.145820617675696</c:v>
                </c:pt>
                <c:pt idx="1746">
                  <c:v>70.115989685058494</c:v>
                </c:pt>
                <c:pt idx="1747">
                  <c:v>70.076171875</c:v>
                </c:pt>
                <c:pt idx="1748">
                  <c:v>70.098541259765597</c:v>
                </c:pt>
                <c:pt idx="1749">
                  <c:v>70.066452026367102</c:v>
                </c:pt>
                <c:pt idx="1750">
                  <c:v>70.027061462402301</c:v>
                </c:pt>
                <c:pt idx="1751">
                  <c:v>69.995689392089801</c:v>
                </c:pt>
                <c:pt idx="1752">
                  <c:v>69.955986022949205</c:v>
                </c:pt>
                <c:pt idx="1753">
                  <c:v>69.942626953125</c:v>
                </c:pt>
                <c:pt idx="1754">
                  <c:v>69.914703369140597</c:v>
                </c:pt>
                <c:pt idx="1755">
                  <c:v>69.954406738281193</c:v>
                </c:pt>
                <c:pt idx="1756">
                  <c:v>69.924659729003906</c:v>
                </c:pt>
                <c:pt idx="1757">
                  <c:v>69.887031555175696</c:v>
                </c:pt>
                <c:pt idx="1758">
                  <c:v>69.875625610351506</c:v>
                </c:pt>
                <c:pt idx="1759">
                  <c:v>69.936859130859304</c:v>
                </c:pt>
                <c:pt idx="1760">
                  <c:v>69.905418395995994</c:v>
                </c:pt>
                <c:pt idx="1761">
                  <c:v>69.88134765625</c:v>
                </c:pt>
                <c:pt idx="1762">
                  <c:v>69.841926574707003</c:v>
                </c:pt>
                <c:pt idx="1763">
                  <c:v>69.809501647949205</c:v>
                </c:pt>
                <c:pt idx="1764">
                  <c:v>69.7747802734375</c:v>
                </c:pt>
                <c:pt idx="1765">
                  <c:v>69.738517761230398</c:v>
                </c:pt>
                <c:pt idx="1766">
                  <c:v>69.708358764648395</c:v>
                </c:pt>
                <c:pt idx="1767">
                  <c:v>69.984138488769503</c:v>
                </c:pt>
                <c:pt idx="1768">
                  <c:v>70.129859924316406</c:v>
                </c:pt>
                <c:pt idx="1769">
                  <c:v>70.177078247070298</c:v>
                </c:pt>
                <c:pt idx="1770">
                  <c:v>70.256843566894503</c:v>
                </c:pt>
                <c:pt idx="1771">
                  <c:v>70.220977783203097</c:v>
                </c:pt>
                <c:pt idx="1772">
                  <c:v>70.200447082519503</c:v>
                </c:pt>
                <c:pt idx="1773">
                  <c:v>70.163955688476506</c:v>
                </c:pt>
                <c:pt idx="1774">
                  <c:v>70.124900817870994</c:v>
                </c:pt>
                <c:pt idx="1775">
                  <c:v>70.290489196777301</c:v>
                </c:pt>
                <c:pt idx="1776">
                  <c:v>70.441864013671804</c:v>
                </c:pt>
                <c:pt idx="1777">
                  <c:v>70.569183349609304</c:v>
                </c:pt>
                <c:pt idx="1778">
                  <c:v>70.552642822265597</c:v>
                </c:pt>
                <c:pt idx="1779">
                  <c:v>70.513374328613196</c:v>
                </c:pt>
                <c:pt idx="1780">
                  <c:v>70.497482299804602</c:v>
                </c:pt>
                <c:pt idx="1781">
                  <c:v>70.480110168457003</c:v>
                </c:pt>
                <c:pt idx="1782">
                  <c:v>70.467941284179602</c:v>
                </c:pt>
                <c:pt idx="1783">
                  <c:v>70.443702697753906</c:v>
                </c:pt>
                <c:pt idx="1784">
                  <c:v>70.406639099120994</c:v>
                </c:pt>
                <c:pt idx="1785">
                  <c:v>70.367454528808494</c:v>
                </c:pt>
                <c:pt idx="1786">
                  <c:v>70.383903503417898</c:v>
                </c:pt>
                <c:pt idx="1787">
                  <c:v>70.3453369140625</c:v>
                </c:pt>
                <c:pt idx="1788">
                  <c:v>70.306709289550696</c:v>
                </c:pt>
                <c:pt idx="1789">
                  <c:v>70.268211364745994</c:v>
                </c:pt>
                <c:pt idx="1790">
                  <c:v>70.235832214355398</c:v>
                </c:pt>
                <c:pt idx="1791">
                  <c:v>70.279045104980398</c:v>
                </c:pt>
                <c:pt idx="1792">
                  <c:v>70.240097045898395</c:v>
                </c:pt>
                <c:pt idx="1793">
                  <c:v>70.201217651367102</c:v>
                </c:pt>
                <c:pt idx="1794">
                  <c:v>70.195045471191406</c:v>
                </c:pt>
                <c:pt idx="1795">
                  <c:v>70.156181335449205</c:v>
                </c:pt>
                <c:pt idx="1796">
                  <c:v>70.125450134277301</c:v>
                </c:pt>
                <c:pt idx="1797">
                  <c:v>70.707489013671804</c:v>
                </c:pt>
                <c:pt idx="1798">
                  <c:v>70.696014404296804</c:v>
                </c:pt>
                <c:pt idx="1799">
                  <c:v>70.666931152343693</c:v>
                </c:pt>
                <c:pt idx="1800">
                  <c:v>70.629920959472599</c:v>
                </c:pt>
                <c:pt idx="1801">
                  <c:v>70.6512451171875</c:v>
                </c:pt>
                <c:pt idx="1802">
                  <c:v>70.619102478027301</c:v>
                </c:pt>
                <c:pt idx="1803">
                  <c:v>70.677261352539006</c:v>
                </c:pt>
                <c:pt idx="1804">
                  <c:v>70.927436828613196</c:v>
                </c:pt>
                <c:pt idx="1805">
                  <c:v>70.890045166015597</c:v>
                </c:pt>
                <c:pt idx="1806">
                  <c:v>70.912666320800696</c:v>
                </c:pt>
                <c:pt idx="1807">
                  <c:v>70.884017944335895</c:v>
                </c:pt>
                <c:pt idx="1808">
                  <c:v>70.876823425292898</c:v>
                </c:pt>
                <c:pt idx="1809">
                  <c:v>70.853157043457003</c:v>
                </c:pt>
                <c:pt idx="1810">
                  <c:v>70.865913391113196</c:v>
                </c:pt>
                <c:pt idx="1811">
                  <c:v>70.910820007324205</c:v>
                </c:pt>
                <c:pt idx="1812">
                  <c:v>70.892753601074205</c:v>
                </c:pt>
                <c:pt idx="1813">
                  <c:v>70.997802734375</c:v>
                </c:pt>
                <c:pt idx="1814">
                  <c:v>71.006454467773395</c:v>
                </c:pt>
                <c:pt idx="1815">
                  <c:v>71.013542175292898</c:v>
                </c:pt>
                <c:pt idx="1816">
                  <c:v>70.975036621093693</c:v>
                </c:pt>
                <c:pt idx="1817">
                  <c:v>70.997497558593693</c:v>
                </c:pt>
                <c:pt idx="1818">
                  <c:v>70.959167480468693</c:v>
                </c:pt>
                <c:pt idx="1819">
                  <c:v>70.921279907226506</c:v>
                </c:pt>
                <c:pt idx="1820">
                  <c:v>70.887718200683494</c:v>
                </c:pt>
                <c:pt idx="1821">
                  <c:v>70.897697448730398</c:v>
                </c:pt>
                <c:pt idx="1822">
                  <c:v>71.107505798339801</c:v>
                </c:pt>
                <c:pt idx="1823">
                  <c:v>71.108749389648395</c:v>
                </c:pt>
                <c:pt idx="1824">
                  <c:v>71.097297668457003</c:v>
                </c:pt>
                <c:pt idx="1825">
                  <c:v>71.068672180175696</c:v>
                </c:pt>
                <c:pt idx="1826">
                  <c:v>71.080451965332003</c:v>
                </c:pt>
                <c:pt idx="1827">
                  <c:v>71.043067932128906</c:v>
                </c:pt>
                <c:pt idx="1828">
                  <c:v>71.067390441894503</c:v>
                </c:pt>
                <c:pt idx="1829">
                  <c:v>71.038825988769503</c:v>
                </c:pt>
                <c:pt idx="1830">
                  <c:v>71.110374450683494</c:v>
                </c:pt>
                <c:pt idx="1831">
                  <c:v>71.099143981933494</c:v>
                </c:pt>
                <c:pt idx="1832">
                  <c:v>71.077407836914006</c:v>
                </c:pt>
                <c:pt idx="1833">
                  <c:v>71.053466796875</c:v>
                </c:pt>
                <c:pt idx="1834">
                  <c:v>71.015251159667898</c:v>
                </c:pt>
                <c:pt idx="1835">
                  <c:v>70.994132995605398</c:v>
                </c:pt>
                <c:pt idx="1836">
                  <c:v>71.047187805175696</c:v>
                </c:pt>
                <c:pt idx="1837">
                  <c:v>71.012290954589801</c:v>
                </c:pt>
                <c:pt idx="1838">
                  <c:v>71.030410766601506</c:v>
                </c:pt>
                <c:pt idx="1839">
                  <c:v>71.016555786132798</c:v>
                </c:pt>
                <c:pt idx="1840">
                  <c:v>70.980552673339801</c:v>
                </c:pt>
                <c:pt idx="1841">
                  <c:v>70.944320678710895</c:v>
                </c:pt>
                <c:pt idx="1842">
                  <c:v>70.907142639160099</c:v>
                </c:pt>
                <c:pt idx="1843">
                  <c:v>70.872009277343693</c:v>
                </c:pt>
                <c:pt idx="1844">
                  <c:v>70.833877563476506</c:v>
                </c:pt>
                <c:pt idx="1845">
                  <c:v>70.870620727539006</c:v>
                </c:pt>
                <c:pt idx="1846">
                  <c:v>70.832542419433494</c:v>
                </c:pt>
                <c:pt idx="1847">
                  <c:v>70.901496887207003</c:v>
                </c:pt>
                <c:pt idx="1848">
                  <c:v>70.883010864257798</c:v>
                </c:pt>
                <c:pt idx="1849">
                  <c:v>70.941345214843693</c:v>
                </c:pt>
                <c:pt idx="1850">
                  <c:v>70.913688659667898</c:v>
                </c:pt>
                <c:pt idx="1851">
                  <c:v>70.892753601074205</c:v>
                </c:pt>
                <c:pt idx="1852">
                  <c:v>70.863227844238196</c:v>
                </c:pt>
                <c:pt idx="1853">
                  <c:v>70.891242980957003</c:v>
                </c:pt>
                <c:pt idx="1854">
                  <c:v>70.887214660644503</c:v>
                </c:pt>
                <c:pt idx="1855">
                  <c:v>70.863265991210895</c:v>
                </c:pt>
                <c:pt idx="1856">
                  <c:v>70.862777709960895</c:v>
                </c:pt>
                <c:pt idx="1857">
                  <c:v>70.824844360351506</c:v>
                </c:pt>
                <c:pt idx="1858">
                  <c:v>70.805351257324205</c:v>
                </c:pt>
                <c:pt idx="1859">
                  <c:v>70.767501831054602</c:v>
                </c:pt>
                <c:pt idx="1860">
                  <c:v>70.737854003906193</c:v>
                </c:pt>
                <c:pt idx="1861">
                  <c:v>70.769416809082003</c:v>
                </c:pt>
                <c:pt idx="1862">
                  <c:v>70.737014770507798</c:v>
                </c:pt>
                <c:pt idx="1863">
                  <c:v>70.699737548828097</c:v>
                </c:pt>
                <c:pt idx="1864">
                  <c:v>70.664649963378906</c:v>
                </c:pt>
                <c:pt idx="1865">
                  <c:v>70.643913269042898</c:v>
                </c:pt>
                <c:pt idx="1866">
                  <c:v>70.616874694824205</c:v>
                </c:pt>
                <c:pt idx="1867">
                  <c:v>70.580673217773395</c:v>
                </c:pt>
                <c:pt idx="1868">
                  <c:v>70.549552917480398</c:v>
                </c:pt>
                <c:pt idx="1869">
                  <c:v>70.605766296386705</c:v>
                </c:pt>
                <c:pt idx="1870">
                  <c:v>70.569992065429602</c:v>
                </c:pt>
                <c:pt idx="1871">
                  <c:v>70.532501220703097</c:v>
                </c:pt>
                <c:pt idx="1872">
                  <c:v>70.611701965332003</c:v>
                </c:pt>
                <c:pt idx="1873">
                  <c:v>70.592987060546804</c:v>
                </c:pt>
                <c:pt idx="1874">
                  <c:v>70.557075500488196</c:v>
                </c:pt>
                <c:pt idx="1875">
                  <c:v>70.737075805664006</c:v>
                </c:pt>
                <c:pt idx="1876">
                  <c:v>70.801216125488196</c:v>
                </c:pt>
                <c:pt idx="1877">
                  <c:v>70.806373596191406</c:v>
                </c:pt>
                <c:pt idx="1878">
                  <c:v>70.77099609375</c:v>
                </c:pt>
                <c:pt idx="1879">
                  <c:v>70.774459838867102</c:v>
                </c:pt>
                <c:pt idx="1880">
                  <c:v>70.740440368652301</c:v>
                </c:pt>
                <c:pt idx="1881">
                  <c:v>70.717643737792898</c:v>
                </c:pt>
                <c:pt idx="1882">
                  <c:v>70.680435180664006</c:v>
                </c:pt>
                <c:pt idx="1883">
                  <c:v>70.775894165039006</c:v>
                </c:pt>
                <c:pt idx="1884">
                  <c:v>70.765846252441406</c:v>
                </c:pt>
                <c:pt idx="1885">
                  <c:v>70.8016357421875</c:v>
                </c:pt>
                <c:pt idx="1886">
                  <c:v>70.800079345703097</c:v>
                </c:pt>
                <c:pt idx="1887">
                  <c:v>70.808097839355398</c:v>
                </c:pt>
                <c:pt idx="1888">
                  <c:v>70.770988464355398</c:v>
                </c:pt>
                <c:pt idx="1889">
                  <c:v>70.755416870117102</c:v>
                </c:pt>
                <c:pt idx="1890">
                  <c:v>70.718276977539006</c:v>
                </c:pt>
                <c:pt idx="1891">
                  <c:v>70.704315185546804</c:v>
                </c:pt>
                <c:pt idx="1892">
                  <c:v>70.674034118652301</c:v>
                </c:pt>
                <c:pt idx="1893">
                  <c:v>70.645065307617102</c:v>
                </c:pt>
                <c:pt idx="1894">
                  <c:v>70.903976440429602</c:v>
                </c:pt>
                <c:pt idx="1895">
                  <c:v>70.868766784667898</c:v>
                </c:pt>
                <c:pt idx="1896">
                  <c:v>70.922386169433494</c:v>
                </c:pt>
                <c:pt idx="1897">
                  <c:v>70.899459838867102</c:v>
                </c:pt>
                <c:pt idx="1898">
                  <c:v>70.888671875</c:v>
                </c:pt>
                <c:pt idx="1899">
                  <c:v>70.892837524414006</c:v>
                </c:pt>
                <c:pt idx="1900">
                  <c:v>70.863929748535099</c:v>
                </c:pt>
                <c:pt idx="1901">
                  <c:v>70.99609375</c:v>
                </c:pt>
                <c:pt idx="1902">
                  <c:v>70.966239929199205</c:v>
                </c:pt>
                <c:pt idx="1903">
                  <c:v>70.949546813964801</c:v>
                </c:pt>
                <c:pt idx="1904">
                  <c:v>70.913871765136705</c:v>
                </c:pt>
                <c:pt idx="1905">
                  <c:v>70.908752441406193</c:v>
                </c:pt>
                <c:pt idx="1906">
                  <c:v>70.884506225585895</c:v>
                </c:pt>
                <c:pt idx="1907">
                  <c:v>70.847557067870994</c:v>
                </c:pt>
                <c:pt idx="1908">
                  <c:v>70.825141906738196</c:v>
                </c:pt>
                <c:pt idx="1909">
                  <c:v>71.039497375488196</c:v>
                </c:pt>
                <c:pt idx="1910">
                  <c:v>71.017631530761705</c:v>
                </c:pt>
                <c:pt idx="1911">
                  <c:v>71.049072265625</c:v>
                </c:pt>
                <c:pt idx="1912">
                  <c:v>71.047660827636705</c:v>
                </c:pt>
                <c:pt idx="1913">
                  <c:v>71.035926818847599</c:v>
                </c:pt>
                <c:pt idx="1914">
                  <c:v>71.059906005859304</c:v>
                </c:pt>
                <c:pt idx="1915">
                  <c:v>71.133651733398395</c:v>
                </c:pt>
                <c:pt idx="1916">
                  <c:v>71.118293762207003</c:v>
                </c:pt>
                <c:pt idx="1917">
                  <c:v>71.082481384277301</c:v>
                </c:pt>
                <c:pt idx="1918">
                  <c:v>71.105361938476506</c:v>
                </c:pt>
                <c:pt idx="1919">
                  <c:v>71.070075988769503</c:v>
                </c:pt>
                <c:pt idx="1920">
                  <c:v>71.036796569824205</c:v>
                </c:pt>
                <c:pt idx="1921">
                  <c:v>71.004547119140597</c:v>
                </c:pt>
                <c:pt idx="1922">
                  <c:v>70.967857360839801</c:v>
                </c:pt>
                <c:pt idx="1923">
                  <c:v>70.969429016113196</c:v>
                </c:pt>
                <c:pt idx="1924">
                  <c:v>70.936546325683494</c:v>
                </c:pt>
                <c:pt idx="1925">
                  <c:v>71.009376525878906</c:v>
                </c:pt>
                <c:pt idx="1926">
                  <c:v>71.015518188476506</c:v>
                </c:pt>
                <c:pt idx="1927">
                  <c:v>71.045074462890597</c:v>
                </c:pt>
                <c:pt idx="1928">
                  <c:v>71.050041198730398</c:v>
                </c:pt>
                <c:pt idx="1929">
                  <c:v>71.019309997558494</c:v>
                </c:pt>
                <c:pt idx="1930">
                  <c:v>71.063858032226506</c:v>
                </c:pt>
                <c:pt idx="1931">
                  <c:v>71.047264099120994</c:v>
                </c:pt>
                <c:pt idx="1932">
                  <c:v>71.015228271484304</c:v>
                </c:pt>
                <c:pt idx="1933">
                  <c:v>71.014831542968693</c:v>
                </c:pt>
                <c:pt idx="1934">
                  <c:v>70.992141723632798</c:v>
                </c:pt>
                <c:pt idx="1935">
                  <c:v>70.995002746582003</c:v>
                </c:pt>
                <c:pt idx="1936">
                  <c:v>70.958541870117102</c:v>
                </c:pt>
                <c:pt idx="1937">
                  <c:v>70.930397033691406</c:v>
                </c:pt>
                <c:pt idx="1938">
                  <c:v>70.913917541503906</c:v>
                </c:pt>
                <c:pt idx="1939">
                  <c:v>70.906394958495994</c:v>
                </c:pt>
                <c:pt idx="1940">
                  <c:v>70.962806701660099</c:v>
                </c:pt>
                <c:pt idx="1941">
                  <c:v>70.962638854980398</c:v>
                </c:pt>
                <c:pt idx="1942">
                  <c:v>70.937728881835895</c:v>
                </c:pt>
                <c:pt idx="1943">
                  <c:v>70.947662353515597</c:v>
                </c:pt>
                <c:pt idx="1944">
                  <c:v>70.987739562988196</c:v>
                </c:pt>
                <c:pt idx="1945">
                  <c:v>70.994834899902301</c:v>
                </c:pt>
                <c:pt idx="1946">
                  <c:v>70.958610534667898</c:v>
                </c:pt>
                <c:pt idx="1947">
                  <c:v>70.922515869140597</c:v>
                </c:pt>
                <c:pt idx="1948">
                  <c:v>70.898643493652301</c:v>
                </c:pt>
                <c:pt idx="1949">
                  <c:v>70.914024353027301</c:v>
                </c:pt>
                <c:pt idx="1950">
                  <c:v>70.897422790527301</c:v>
                </c:pt>
                <c:pt idx="1951">
                  <c:v>70.891937255859304</c:v>
                </c:pt>
                <c:pt idx="1952">
                  <c:v>70.891525268554602</c:v>
                </c:pt>
                <c:pt idx="1953">
                  <c:v>71.079345703125</c:v>
                </c:pt>
                <c:pt idx="1954">
                  <c:v>71.101585388183494</c:v>
                </c:pt>
                <c:pt idx="1955">
                  <c:v>71.069068908691406</c:v>
                </c:pt>
                <c:pt idx="1956">
                  <c:v>71.041542053222599</c:v>
                </c:pt>
                <c:pt idx="1957">
                  <c:v>71.006576538085895</c:v>
                </c:pt>
                <c:pt idx="1958">
                  <c:v>71.033981323242102</c:v>
                </c:pt>
                <c:pt idx="1959">
                  <c:v>71.118972778320298</c:v>
                </c:pt>
                <c:pt idx="1960">
                  <c:v>71.086776733398395</c:v>
                </c:pt>
                <c:pt idx="1961">
                  <c:v>71.073753356933494</c:v>
                </c:pt>
                <c:pt idx="1962">
                  <c:v>71.051826477050696</c:v>
                </c:pt>
                <c:pt idx="1963">
                  <c:v>71.016372680664006</c:v>
                </c:pt>
                <c:pt idx="1964">
                  <c:v>70.984779357910099</c:v>
                </c:pt>
                <c:pt idx="1965">
                  <c:v>70.974098205566406</c:v>
                </c:pt>
                <c:pt idx="1966">
                  <c:v>70.941108703613196</c:v>
                </c:pt>
                <c:pt idx="1967">
                  <c:v>70.999084472656193</c:v>
                </c:pt>
                <c:pt idx="1968">
                  <c:v>70.963333129882798</c:v>
                </c:pt>
                <c:pt idx="1969">
                  <c:v>70.929542541503906</c:v>
                </c:pt>
                <c:pt idx="1970">
                  <c:v>70.918350219726506</c:v>
                </c:pt>
                <c:pt idx="1971">
                  <c:v>70.908065795898395</c:v>
                </c:pt>
                <c:pt idx="1972">
                  <c:v>70.875473022460895</c:v>
                </c:pt>
                <c:pt idx="1973">
                  <c:v>70.843643188476506</c:v>
                </c:pt>
                <c:pt idx="1974">
                  <c:v>70.874671936035099</c:v>
                </c:pt>
                <c:pt idx="1975">
                  <c:v>70.860778808593693</c:v>
                </c:pt>
                <c:pt idx="1976">
                  <c:v>70.830543518066406</c:v>
                </c:pt>
                <c:pt idx="1977">
                  <c:v>70.892509460449205</c:v>
                </c:pt>
                <c:pt idx="1978">
                  <c:v>70.862144470214801</c:v>
                </c:pt>
                <c:pt idx="1979">
                  <c:v>70.908416748046804</c:v>
                </c:pt>
                <c:pt idx="1980">
                  <c:v>70.874221801757798</c:v>
                </c:pt>
                <c:pt idx="1981">
                  <c:v>70.867729187011705</c:v>
                </c:pt>
                <c:pt idx="1982">
                  <c:v>70.914421081542898</c:v>
                </c:pt>
                <c:pt idx="1983">
                  <c:v>70.960647583007798</c:v>
                </c:pt>
                <c:pt idx="1984">
                  <c:v>70.9476318359375</c:v>
                </c:pt>
                <c:pt idx="1985">
                  <c:v>70.913703918457003</c:v>
                </c:pt>
                <c:pt idx="1986">
                  <c:v>70.900306701660099</c:v>
                </c:pt>
                <c:pt idx="1987">
                  <c:v>70.875671386718693</c:v>
                </c:pt>
                <c:pt idx="1988">
                  <c:v>71.017143249511705</c:v>
                </c:pt>
                <c:pt idx="1989">
                  <c:v>70.993118286132798</c:v>
                </c:pt>
                <c:pt idx="1990">
                  <c:v>70.957763671875</c:v>
                </c:pt>
                <c:pt idx="1991">
                  <c:v>70.938644409179602</c:v>
                </c:pt>
                <c:pt idx="1992">
                  <c:v>70.925277709960895</c:v>
                </c:pt>
                <c:pt idx="1993">
                  <c:v>70.911468505859304</c:v>
                </c:pt>
                <c:pt idx="1994">
                  <c:v>70.897300720214801</c:v>
                </c:pt>
                <c:pt idx="1995">
                  <c:v>70.893836975097599</c:v>
                </c:pt>
                <c:pt idx="1996">
                  <c:v>70.862060546875</c:v>
                </c:pt>
                <c:pt idx="1997">
                  <c:v>70.8472900390625</c:v>
                </c:pt>
                <c:pt idx="1998">
                  <c:v>70.812042236328097</c:v>
                </c:pt>
                <c:pt idx="1999">
                  <c:v>70.778137207031193</c:v>
                </c:pt>
                <c:pt idx="2000">
                  <c:v>70.764305114745994</c:v>
                </c:pt>
                <c:pt idx="2001">
                  <c:v>70.732582092285099</c:v>
                </c:pt>
                <c:pt idx="2002">
                  <c:v>70.799133300781193</c:v>
                </c:pt>
                <c:pt idx="2003">
                  <c:v>70.765205383300696</c:v>
                </c:pt>
                <c:pt idx="2004">
                  <c:v>70.758018493652301</c:v>
                </c:pt>
                <c:pt idx="2005">
                  <c:v>70.722938537597599</c:v>
                </c:pt>
                <c:pt idx="2006">
                  <c:v>70.687904357910099</c:v>
                </c:pt>
                <c:pt idx="2007">
                  <c:v>70.696327209472599</c:v>
                </c:pt>
                <c:pt idx="2008">
                  <c:v>70.771827697753906</c:v>
                </c:pt>
                <c:pt idx="2009">
                  <c:v>70.743339538574205</c:v>
                </c:pt>
                <c:pt idx="2010">
                  <c:v>70.721611022949205</c:v>
                </c:pt>
                <c:pt idx="2011">
                  <c:v>70.7030029296875</c:v>
                </c:pt>
                <c:pt idx="2012">
                  <c:v>70.827171325683494</c:v>
                </c:pt>
                <c:pt idx="2013">
                  <c:v>70.838699340820298</c:v>
                </c:pt>
                <c:pt idx="2014">
                  <c:v>70.804634094238196</c:v>
                </c:pt>
                <c:pt idx="2015">
                  <c:v>70.7939453125</c:v>
                </c:pt>
                <c:pt idx="2016">
                  <c:v>70.768531799316406</c:v>
                </c:pt>
                <c:pt idx="2017">
                  <c:v>70.733726501464801</c:v>
                </c:pt>
                <c:pt idx="2018">
                  <c:v>70.769485473632798</c:v>
                </c:pt>
                <c:pt idx="2019">
                  <c:v>70.744010925292898</c:v>
                </c:pt>
                <c:pt idx="2020">
                  <c:v>70.857933044433494</c:v>
                </c:pt>
                <c:pt idx="2021">
                  <c:v>70.854476928710895</c:v>
                </c:pt>
                <c:pt idx="2022">
                  <c:v>70.892906188964801</c:v>
                </c:pt>
                <c:pt idx="2023">
                  <c:v>71.050559997558494</c:v>
                </c:pt>
                <c:pt idx="2024">
                  <c:v>71.025215148925696</c:v>
                </c:pt>
                <c:pt idx="2025">
                  <c:v>71.034378051757798</c:v>
                </c:pt>
                <c:pt idx="2026">
                  <c:v>70.999801635742102</c:v>
                </c:pt>
                <c:pt idx="2027">
                  <c:v>70.982696533203097</c:v>
                </c:pt>
                <c:pt idx="2028">
                  <c:v>70.962272644042898</c:v>
                </c:pt>
                <c:pt idx="2029">
                  <c:v>70.941871643066406</c:v>
                </c:pt>
                <c:pt idx="2030">
                  <c:v>71.177406311035099</c:v>
                </c:pt>
                <c:pt idx="2031">
                  <c:v>71.207099914550696</c:v>
                </c:pt>
                <c:pt idx="2032">
                  <c:v>71.176811218261705</c:v>
                </c:pt>
                <c:pt idx="2033">
                  <c:v>71.143226623535099</c:v>
                </c:pt>
                <c:pt idx="2034">
                  <c:v>71.108741760253906</c:v>
                </c:pt>
                <c:pt idx="2035">
                  <c:v>71.099952697753906</c:v>
                </c:pt>
                <c:pt idx="2036">
                  <c:v>71.068031311035099</c:v>
                </c:pt>
                <c:pt idx="2037">
                  <c:v>71.066566467285099</c:v>
                </c:pt>
                <c:pt idx="2038">
                  <c:v>71.032081604003906</c:v>
                </c:pt>
                <c:pt idx="2039">
                  <c:v>71.016731262207003</c:v>
                </c:pt>
                <c:pt idx="2040">
                  <c:v>71.448234558105398</c:v>
                </c:pt>
                <c:pt idx="2041">
                  <c:v>71.525627136230398</c:v>
                </c:pt>
                <c:pt idx="2042">
                  <c:v>71.493141174316406</c:v>
                </c:pt>
                <c:pt idx="2043">
                  <c:v>71.901473999023395</c:v>
                </c:pt>
                <c:pt idx="2044">
                  <c:v>71.886070251464801</c:v>
                </c:pt>
                <c:pt idx="2045">
                  <c:v>71.865325927734304</c:v>
                </c:pt>
                <c:pt idx="2046">
                  <c:v>71.830863952636705</c:v>
                </c:pt>
                <c:pt idx="2047">
                  <c:v>71.822692871093693</c:v>
                </c:pt>
                <c:pt idx="2048">
                  <c:v>71.847938537597599</c:v>
                </c:pt>
                <c:pt idx="2049">
                  <c:v>71.815979003906193</c:v>
                </c:pt>
                <c:pt idx="2050">
                  <c:v>71.790275573730398</c:v>
                </c:pt>
                <c:pt idx="2051">
                  <c:v>71.780357360839801</c:v>
                </c:pt>
                <c:pt idx="2052">
                  <c:v>71.838691711425696</c:v>
                </c:pt>
                <c:pt idx="2053">
                  <c:v>71.806182861328097</c:v>
                </c:pt>
                <c:pt idx="2054">
                  <c:v>71.903419494628906</c:v>
                </c:pt>
                <c:pt idx="2055">
                  <c:v>71.877136230468693</c:v>
                </c:pt>
                <c:pt idx="2056">
                  <c:v>71.846290588378906</c:v>
                </c:pt>
                <c:pt idx="2057">
                  <c:v>71.8406982421875</c:v>
                </c:pt>
                <c:pt idx="2058">
                  <c:v>71.812332153320298</c:v>
                </c:pt>
                <c:pt idx="2059">
                  <c:v>71.781539916992102</c:v>
                </c:pt>
                <c:pt idx="2060">
                  <c:v>71.767333984375</c:v>
                </c:pt>
                <c:pt idx="2061">
                  <c:v>71.733947753906193</c:v>
                </c:pt>
                <c:pt idx="2062">
                  <c:v>71.822326660156193</c:v>
                </c:pt>
                <c:pt idx="2063">
                  <c:v>71.788871765136705</c:v>
                </c:pt>
                <c:pt idx="2064">
                  <c:v>71.755676269531193</c:v>
                </c:pt>
                <c:pt idx="2065">
                  <c:v>71.790596008300696</c:v>
                </c:pt>
                <c:pt idx="2066">
                  <c:v>71.911109924316406</c:v>
                </c:pt>
                <c:pt idx="2067">
                  <c:v>71.919738769531193</c:v>
                </c:pt>
                <c:pt idx="2068">
                  <c:v>71.885765075683494</c:v>
                </c:pt>
                <c:pt idx="2069">
                  <c:v>71.861000061035099</c:v>
                </c:pt>
                <c:pt idx="2070">
                  <c:v>71.848449707031193</c:v>
                </c:pt>
                <c:pt idx="2071">
                  <c:v>71.844436645507798</c:v>
                </c:pt>
                <c:pt idx="2072">
                  <c:v>71.964263916015597</c:v>
                </c:pt>
                <c:pt idx="2073">
                  <c:v>72.020797729492102</c:v>
                </c:pt>
                <c:pt idx="2074">
                  <c:v>71.991500854492102</c:v>
                </c:pt>
                <c:pt idx="2075">
                  <c:v>71.965484619140597</c:v>
                </c:pt>
                <c:pt idx="2076">
                  <c:v>71.939643859863196</c:v>
                </c:pt>
                <c:pt idx="2077">
                  <c:v>71.915260314941406</c:v>
                </c:pt>
                <c:pt idx="2078">
                  <c:v>71.881072998046804</c:v>
                </c:pt>
                <c:pt idx="2079">
                  <c:v>71.849693298339801</c:v>
                </c:pt>
                <c:pt idx="2080">
                  <c:v>71.901580810546804</c:v>
                </c:pt>
                <c:pt idx="2081">
                  <c:v>71.867485046386705</c:v>
                </c:pt>
                <c:pt idx="2082">
                  <c:v>71.840576171875</c:v>
                </c:pt>
                <c:pt idx="2083">
                  <c:v>71.850990295410099</c:v>
                </c:pt>
                <c:pt idx="2084">
                  <c:v>71.8218994140625</c:v>
                </c:pt>
                <c:pt idx="2085">
                  <c:v>71.797615051269503</c:v>
                </c:pt>
                <c:pt idx="2086">
                  <c:v>71.798751831054602</c:v>
                </c:pt>
                <c:pt idx="2087">
                  <c:v>71.795555114745994</c:v>
                </c:pt>
                <c:pt idx="2088">
                  <c:v>71.793968200683494</c:v>
                </c:pt>
                <c:pt idx="2089">
                  <c:v>71.811729431152301</c:v>
                </c:pt>
                <c:pt idx="2090">
                  <c:v>71.794677734375</c:v>
                </c:pt>
                <c:pt idx="2091">
                  <c:v>71.768493652343693</c:v>
                </c:pt>
                <c:pt idx="2092">
                  <c:v>71.866424560546804</c:v>
                </c:pt>
                <c:pt idx="2093">
                  <c:v>71.897575378417898</c:v>
                </c:pt>
                <c:pt idx="2094">
                  <c:v>71.863479614257798</c:v>
                </c:pt>
                <c:pt idx="2095">
                  <c:v>71.850296020507798</c:v>
                </c:pt>
                <c:pt idx="2096">
                  <c:v>71.823997497558494</c:v>
                </c:pt>
                <c:pt idx="2097">
                  <c:v>72.000396728515597</c:v>
                </c:pt>
                <c:pt idx="2098">
                  <c:v>72.012870788574205</c:v>
                </c:pt>
                <c:pt idx="2099">
                  <c:v>71.991363525390597</c:v>
                </c:pt>
                <c:pt idx="2100">
                  <c:v>71.957267761230398</c:v>
                </c:pt>
                <c:pt idx="2101">
                  <c:v>71.951889038085895</c:v>
                </c:pt>
                <c:pt idx="2102">
                  <c:v>71.933860778808494</c:v>
                </c:pt>
                <c:pt idx="2103">
                  <c:v>71.916755676269503</c:v>
                </c:pt>
                <c:pt idx="2104">
                  <c:v>71.889183044433494</c:v>
                </c:pt>
                <c:pt idx="2105">
                  <c:v>72.059524536132798</c:v>
                </c:pt>
                <c:pt idx="2106">
                  <c:v>72.031654357910099</c:v>
                </c:pt>
                <c:pt idx="2107">
                  <c:v>71.998207092285099</c:v>
                </c:pt>
                <c:pt idx="2108">
                  <c:v>71.997573852539006</c:v>
                </c:pt>
                <c:pt idx="2109">
                  <c:v>71.964576721191406</c:v>
                </c:pt>
                <c:pt idx="2110">
                  <c:v>71.930969238281193</c:v>
                </c:pt>
                <c:pt idx="2111">
                  <c:v>71.898376464843693</c:v>
                </c:pt>
                <c:pt idx="2112">
                  <c:v>71.927131652832003</c:v>
                </c:pt>
                <c:pt idx="2113">
                  <c:v>71.893394470214801</c:v>
                </c:pt>
                <c:pt idx="2114">
                  <c:v>71.8603515625</c:v>
                </c:pt>
                <c:pt idx="2115">
                  <c:v>71.864913940429602</c:v>
                </c:pt>
                <c:pt idx="2116">
                  <c:v>71.906715393066406</c:v>
                </c:pt>
                <c:pt idx="2117">
                  <c:v>71.934272766113196</c:v>
                </c:pt>
                <c:pt idx="2118">
                  <c:v>71.924789428710895</c:v>
                </c:pt>
                <c:pt idx="2119">
                  <c:v>71.915756225585895</c:v>
                </c:pt>
                <c:pt idx="2120">
                  <c:v>71.919685363769503</c:v>
                </c:pt>
                <c:pt idx="2121">
                  <c:v>71.896545410156193</c:v>
                </c:pt>
                <c:pt idx="2122">
                  <c:v>71.86328125</c:v>
                </c:pt>
                <c:pt idx="2123">
                  <c:v>71.838943481445298</c:v>
                </c:pt>
                <c:pt idx="2124">
                  <c:v>71.806243896484304</c:v>
                </c:pt>
                <c:pt idx="2125">
                  <c:v>71.839942932128906</c:v>
                </c:pt>
                <c:pt idx="2126">
                  <c:v>71.9044189453125</c:v>
                </c:pt>
                <c:pt idx="2127">
                  <c:v>71.953094482421804</c:v>
                </c:pt>
                <c:pt idx="2128">
                  <c:v>71.925987243652301</c:v>
                </c:pt>
                <c:pt idx="2129">
                  <c:v>71.900352478027301</c:v>
                </c:pt>
                <c:pt idx="2130">
                  <c:v>71.867073059082003</c:v>
                </c:pt>
                <c:pt idx="2131">
                  <c:v>71.856369018554602</c:v>
                </c:pt>
                <c:pt idx="2132">
                  <c:v>71.822860717773395</c:v>
                </c:pt>
                <c:pt idx="2133">
                  <c:v>71.793968200683494</c:v>
                </c:pt>
                <c:pt idx="2134">
                  <c:v>71.782531738281193</c:v>
                </c:pt>
                <c:pt idx="2135">
                  <c:v>71.749641418457003</c:v>
                </c:pt>
                <c:pt idx="2136">
                  <c:v>71.717201232910099</c:v>
                </c:pt>
                <c:pt idx="2137">
                  <c:v>71.683952331542898</c:v>
                </c:pt>
                <c:pt idx="2138">
                  <c:v>71.650848388671804</c:v>
                </c:pt>
                <c:pt idx="2139">
                  <c:v>71.650238037109304</c:v>
                </c:pt>
                <c:pt idx="2140">
                  <c:v>71.665550231933494</c:v>
                </c:pt>
                <c:pt idx="2141">
                  <c:v>71.651252746582003</c:v>
                </c:pt>
                <c:pt idx="2142">
                  <c:v>71.633529663085895</c:v>
                </c:pt>
                <c:pt idx="2143">
                  <c:v>71.624359130859304</c:v>
                </c:pt>
                <c:pt idx="2144">
                  <c:v>71.597564697265597</c:v>
                </c:pt>
                <c:pt idx="2145">
                  <c:v>71.568298339843693</c:v>
                </c:pt>
                <c:pt idx="2146">
                  <c:v>71.543922424316406</c:v>
                </c:pt>
                <c:pt idx="2147">
                  <c:v>71.514488220214801</c:v>
                </c:pt>
                <c:pt idx="2148">
                  <c:v>71.482803344726506</c:v>
                </c:pt>
                <c:pt idx="2149">
                  <c:v>71.450996398925696</c:v>
                </c:pt>
                <c:pt idx="2150">
                  <c:v>71.433700561523395</c:v>
                </c:pt>
                <c:pt idx="2151">
                  <c:v>71.470161437988196</c:v>
                </c:pt>
                <c:pt idx="2152">
                  <c:v>71.492607116699205</c:v>
                </c:pt>
                <c:pt idx="2153">
                  <c:v>71.541427612304602</c:v>
                </c:pt>
                <c:pt idx="2154">
                  <c:v>71.557723999023395</c:v>
                </c:pt>
                <c:pt idx="2155">
                  <c:v>71.532463073730398</c:v>
                </c:pt>
                <c:pt idx="2156">
                  <c:v>71.554336547851506</c:v>
                </c:pt>
                <c:pt idx="2157">
                  <c:v>71.682334899902301</c:v>
                </c:pt>
                <c:pt idx="2158">
                  <c:v>71.703445434570298</c:v>
                </c:pt>
                <c:pt idx="2159">
                  <c:v>71.671623229980398</c:v>
                </c:pt>
                <c:pt idx="2160">
                  <c:v>71.652565002441406</c:v>
                </c:pt>
                <c:pt idx="2161">
                  <c:v>71.640182495117102</c:v>
                </c:pt>
                <c:pt idx="2162">
                  <c:v>71.607856750488196</c:v>
                </c:pt>
                <c:pt idx="2163">
                  <c:v>71.581634521484304</c:v>
                </c:pt>
                <c:pt idx="2164">
                  <c:v>71.606391906738196</c:v>
                </c:pt>
                <c:pt idx="2165">
                  <c:v>71.578887939453097</c:v>
                </c:pt>
                <c:pt idx="2166">
                  <c:v>71.546463012695298</c:v>
                </c:pt>
                <c:pt idx="2167">
                  <c:v>71.519836425781193</c:v>
                </c:pt>
                <c:pt idx="2168">
                  <c:v>71.497749328613196</c:v>
                </c:pt>
                <c:pt idx="2169">
                  <c:v>71.474166870117102</c:v>
                </c:pt>
                <c:pt idx="2170">
                  <c:v>71.593765258789006</c:v>
                </c:pt>
                <c:pt idx="2171">
                  <c:v>71.625411987304602</c:v>
                </c:pt>
                <c:pt idx="2172">
                  <c:v>71.595191955566406</c:v>
                </c:pt>
                <c:pt idx="2173">
                  <c:v>71.569412231445298</c:v>
                </c:pt>
                <c:pt idx="2174">
                  <c:v>71.557556152343693</c:v>
                </c:pt>
                <c:pt idx="2175">
                  <c:v>71.528976440429602</c:v>
                </c:pt>
                <c:pt idx="2176">
                  <c:v>71.496505737304602</c:v>
                </c:pt>
                <c:pt idx="2177">
                  <c:v>71.589897155761705</c:v>
                </c:pt>
                <c:pt idx="2178">
                  <c:v>71.557609558105398</c:v>
                </c:pt>
                <c:pt idx="2179">
                  <c:v>71.525001525878906</c:v>
                </c:pt>
                <c:pt idx="2180">
                  <c:v>71.550521850585895</c:v>
                </c:pt>
                <c:pt idx="2181">
                  <c:v>71.520416259765597</c:v>
                </c:pt>
                <c:pt idx="2182">
                  <c:v>71.488342285156193</c:v>
                </c:pt>
                <c:pt idx="2183">
                  <c:v>71.487083435058494</c:v>
                </c:pt>
                <c:pt idx="2184">
                  <c:v>71.571929931640597</c:v>
                </c:pt>
                <c:pt idx="2185">
                  <c:v>71.540725708007798</c:v>
                </c:pt>
                <c:pt idx="2186">
                  <c:v>71.512535095214801</c:v>
                </c:pt>
                <c:pt idx="2187">
                  <c:v>71.566513061523395</c:v>
                </c:pt>
                <c:pt idx="2188">
                  <c:v>71.547775268554602</c:v>
                </c:pt>
                <c:pt idx="2189">
                  <c:v>71.588546752929602</c:v>
                </c:pt>
                <c:pt idx="2190">
                  <c:v>71.614112854003906</c:v>
                </c:pt>
                <c:pt idx="2191">
                  <c:v>71.589637756347599</c:v>
                </c:pt>
                <c:pt idx="2192">
                  <c:v>71.562515258789006</c:v>
                </c:pt>
                <c:pt idx="2193">
                  <c:v>71.536552429199205</c:v>
                </c:pt>
                <c:pt idx="2194">
                  <c:v>71.504127502441406</c:v>
                </c:pt>
                <c:pt idx="2195">
                  <c:v>71.4796142578125</c:v>
                </c:pt>
                <c:pt idx="2196">
                  <c:v>71.457649230957003</c:v>
                </c:pt>
                <c:pt idx="2197">
                  <c:v>71.4644775390625</c:v>
                </c:pt>
                <c:pt idx="2198">
                  <c:v>71.441223144531193</c:v>
                </c:pt>
                <c:pt idx="2199">
                  <c:v>71.4720458984375</c:v>
                </c:pt>
                <c:pt idx="2200">
                  <c:v>71.457763671875</c:v>
                </c:pt>
                <c:pt idx="2201">
                  <c:v>71.643325805664006</c:v>
                </c:pt>
                <c:pt idx="2202">
                  <c:v>71.633865356445298</c:v>
                </c:pt>
                <c:pt idx="2203">
                  <c:v>71.630386352539006</c:v>
                </c:pt>
                <c:pt idx="2204">
                  <c:v>71.607902526855398</c:v>
                </c:pt>
                <c:pt idx="2205">
                  <c:v>71.629241943359304</c:v>
                </c:pt>
                <c:pt idx="2206">
                  <c:v>71.596939086914006</c:v>
                </c:pt>
                <c:pt idx="2207">
                  <c:v>71.572761535644503</c:v>
                </c:pt>
                <c:pt idx="2208">
                  <c:v>71.541557312011705</c:v>
                </c:pt>
                <c:pt idx="2209">
                  <c:v>71.513854980468693</c:v>
                </c:pt>
                <c:pt idx="2210">
                  <c:v>71.541053771972599</c:v>
                </c:pt>
                <c:pt idx="2211">
                  <c:v>71.513374328613196</c:v>
                </c:pt>
                <c:pt idx="2212">
                  <c:v>71.684700012207003</c:v>
                </c:pt>
                <c:pt idx="2213">
                  <c:v>71.775123596191406</c:v>
                </c:pt>
                <c:pt idx="2214">
                  <c:v>71.869590759277301</c:v>
                </c:pt>
                <c:pt idx="2215">
                  <c:v>71.909942626953097</c:v>
                </c:pt>
                <c:pt idx="2216">
                  <c:v>71.888671875</c:v>
                </c:pt>
                <c:pt idx="2217">
                  <c:v>71.875305175781193</c:v>
                </c:pt>
                <c:pt idx="2218">
                  <c:v>71.858146667480398</c:v>
                </c:pt>
                <c:pt idx="2219">
                  <c:v>71.890235900878906</c:v>
                </c:pt>
                <c:pt idx="2220">
                  <c:v>71.861465454101506</c:v>
                </c:pt>
                <c:pt idx="2221">
                  <c:v>71.921089172363196</c:v>
                </c:pt>
                <c:pt idx="2222">
                  <c:v>71.889053344726506</c:v>
                </c:pt>
                <c:pt idx="2223">
                  <c:v>71.902038574218693</c:v>
                </c:pt>
                <c:pt idx="2224">
                  <c:v>71.869911193847599</c:v>
                </c:pt>
                <c:pt idx="2225">
                  <c:v>71.853172302245994</c:v>
                </c:pt>
                <c:pt idx="2226">
                  <c:v>71.8604736328125</c:v>
                </c:pt>
                <c:pt idx="2227">
                  <c:v>71.844871520995994</c:v>
                </c:pt>
                <c:pt idx="2228">
                  <c:v>71.817863464355398</c:v>
                </c:pt>
                <c:pt idx="2229">
                  <c:v>71.799079895019503</c:v>
                </c:pt>
                <c:pt idx="2230">
                  <c:v>71.777305603027301</c:v>
                </c:pt>
                <c:pt idx="2231">
                  <c:v>71.749771118164006</c:v>
                </c:pt>
                <c:pt idx="2232">
                  <c:v>71.717781066894503</c:v>
                </c:pt>
                <c:pt idx="2233">
                  <c:v>71.698944091796804</c:v>
                </c:pt>
                <c:pt idx="2234">
                  <c:v>71.667053222656193</c:v>
                </c:pt>
                <c:pt idx="2235">
                  <c:v>71.642951965332003</c:v>
                </c:pt>
                <c:pt idx="2236">
                  <c:v>71.612251281738196</c:v>
                </c:pt>
                <c:pt idx="2237">
                  <c:v>71.582389831542898</c:v>
                </c:pt>
                <c:pt idx="2238">
                  <c:v>71.552162170410099</c:v>
                </c:pt>
                <c:pt idx="2239">
                  <c:v>71.525901794433494</c:v>
                </c:pt>
                <c:pt idx="2240">
                  <c:v>71.573974609375</c:v>
                </c:pt>
                <c:pt idx="2241">
                  <c:v>71.542701721191406</c:v>
                </c:pt>
                <c:pt idx="2242">
                  <c:v>71.511413574218693</c:v>
                </c:pt>
                <c:pt idx="2243">
                  <c:v>71.500663757324205</c:v>
                </c:pt>
                <c:pt idx="2244">
                  <c:v>71.598342895507798</c:v>
                </c:pt>
                <c:pt idx="2245">
                  <c:v>71.620231628417898</c:v>
                </c:pt>
                <c:pt idx="2246">
                  <c:v>71.588768005370994</c:v>
                </c:pt>
                <c:pt idx="2247">
                  <c:v>71.559913635253906</c:v>
                </c:pt>
                <c:pt idx="2248">
                  <c:v>71.562362670898395</c:v>
                </c:pt>
                <c:pt idx="2249">
                  <c:v>71.544303894042898</c:v>
                </c:pt>
                <c:pt idx="2250">
                  <c:v>71.518615722656193</c:v>
                </c:pt>
                <c:pt idx="2251">
                  <c:v>71.501632690429602</c:v>
                </c:pt>
                <c:pt idx="2252">
                  <c:v>71.503715515136705</c:v>
                </c:pt>
                <c:pt idx="2253">
                  <c:v>71.552673339843693</c:v>
                </c:pt>
                <c:pt idx="2254">
                  <c:v>71.545661926269503</c:v>
                </c:pt>
                <c:pt idx="2255">
                  <c:v>71.531387329101506</c:v>
                </c:pt>
                <c:pt idx="2256">
                  <c:v>71.585998535156193</c:v>
                </c:pt>
                <c:pt idx="2257">
                  <c:v>71.603309631347599</c:v>
                </c:pt>
                <c:pt idx="2258">
                  <c:v>71.647644042968693</c:v>
                </c:pt>
                <c:pt idx="2259">
                  <c:v>71.636924743652301</c:v>
                </c:pt>
                <c:pt idx="2260">
                  <c:v>71.712638854980398</c:v>
                </c:pt>
                <c:pt idx="2261">
                  <c:v>71.681365966796804</c:v>
                </c:pt>
                <c:pt idx="2262">
                  <c:v>71.693298339843693</c:v>
                </c:pt>
                <c:pt idx="2263">
                  <c:v>71.727470397949205</c:v>
                </c:pt>
                <c:pt idx="2264">
                  <c:v>71.736351013183494</c:v>
                </c:pt>
                <c:pt idx="2265">
                  <c:v>71.749595642089801</c:v>
                </c:pt>
                <c:pt idx="2266">
                  <c:v>71.720169067382798</c:v>
                </c:pt>
                <c:pt idx="2267">
                  <c:v>71.717193603515597</c:v>
                </c:pt>
                <c:pt idx="2268">
                  <c:v>71.691299438476506</c:v>
                </c:pt>
                <c:pt idx="2269">
                  <c:v>71.663307189941406</c:v>
                </c:pt>
                <c:pt idx="2270">
                  <c:v>71.768341064453097</c:v>
                </c:pt>
                <c:pt idx="2271">
                  <c:v>71.795646667480398</c:v>
                </c:pt>
                <c:pt idx="2272">
                  <c:v>71.993537902832003</c:v>
                </c:pt>
                <c:pt idx="2273">
                  <c:v>71.974433898925696</c:v>
                </c:pt>
                <c:pt idx="2274">
                  <c:v>71.943283081054602</c:v>
                </c:pt>
                <c:pt idx="2275">
                  <c:v>71.918731689453097</c:v>
                </c:pt>
                <c:pt idx="2276">
                  <c:v>71.887931823730398</c:v>
                </c:pt>
                <c:pt idx="2277">
                  <c:v>72.012191772460895</c:v>
                </c:pt>
                <c:pt idx="2278">
                  <c:v>72.015151977539006</c:v>
                </c:pt>
                <c:pt idx="2279">
                  <c:v>71.997283935546804</c:v>
                </c:pt>
                <c:pt idx="2280">
                  <c:v>72.016220092773395</c:v>
                </c:pt>
                <c:pt idx="2281">
                  <c:v>72.006355285644503</c:v>
                </c:pt>
                <c:pt idx="2282">
                  <c:v>72.025962829589801</c:v>
                </c:pt>
                <c:pt idx="2283">
                  <c:v>72.023841857910099</c:v>
                </c:pt>
                <c:pt idx="2284">
                  <c:v>71.996925354003906</c:v>
                </c:pt>
                <c:pt idx="2285">
                  <c:v>71.975090026855398</c:v>
                </c:pt>
                <c:pt idx="2286">
                  <c:v>71.958290100097599</c:v>
                </c:pt>
                <c:pt idx="2287">
                  <c:v>71.927436828613196</c:v>
                </c:pt>
                <c:pt idx="2288">
                  <c:v>71.896171569824205</c:v>
                </c:pt>
                <c:pt idx="2289">
                  <c:v>71.908943176269503</c:v>
                </c:pt>
                <c:pt idx="2290">
                  <c:v>71.917953491210895</c:v>
                </c:pt>
                <c:pt idx="2291">
                  <c:v>72.006378173828097</c:v>
                </c:pt>
                <c:pt idx="2292">
                  <c:v>71.980850219726506</c:v>
                </c:pt>
                <c:pt idx="2293">
                  <c:v>72.043846130370994</c:v>
                </c:pt>
                <c:pt idx="2294">
                  <c:v>72.045799255370994</c:v>
                </c:pt>
                <c:pt idx="2295">
                  <c:v>72.018119812011705</c:v>
                </c:pt>
                <c:pt idx="2296">
                  <c:v>72.011978149414006</c:v>
                </c:pt>
                <c:pt idx="2297">
                  <c:v>72.048416137695298</c:v>
                </c:pt>
                <c:pt idx="2298">
                  <c:v>72.033332824707003</c:v>
                </c:pt>
                <c:pt idx="2299">
                  <c:v>72.050956726074205</c:v>
                </c:pt>
                <c:pt idx="2300">
                  <c:v>72.020065307617102</c:v>
                </c:pt>
                <c:pt idx="2301">
                  <c:v>71.989212036132798</c:v>
                </c:pt>
                <c:pt idx="2302">
                  <c:v>71.975921630859304</c:v>
                </c:pt>
                <c:pt idx="2303">
                  <c:v>71.970031738281193</c:v>
                </c:pt>
                <c:pt idx="2304">
                  <c:v>71.961380004882798</c:v>
                </c:pt>
                <c:pt idx="2305">
                  <c:v>71.936637878417898</c:v>
                </c:pt>
                <c:pt idx="2306">
                  <c:v>71.924118041992102</c:v>
                </c:pt>
                <c:pt idx="2307">
                  <c:v>71.919120788574205</c:v>
                </c:pt>
                <c:pt idx="2308">
                  <c:v>71.900672912597599</c:v>
                </c:pt>
                <c:pt idx="2309">
                  <c:v>71.869804382324205</c:v>
                </c:pt>
                <c:pt idx="2310">
                  <c:v>71.87451171875</c:v>
                </c:pt>
                <c:pt idx="2311">
                  <c:v>71.853927612304602</c:v>
                </c:pt>
                <c:pt idx="2312">
                  <c:v>71.828224182128906</c:v>
                </c:pt>
                <c:pt idx="2313">
                  <c:v>71.806907653808494</c:v>
                </c:pt>
                <c:pt idx="2314">
                  <c:v>71.776031494140597</c:v>
                </c:pt>
                <c:pt idx="2315">
                  <c:v>71.750885009765597</c:v>
                </c:pt>
                <c:pt idx="2316">
                  <c:v>71.738410949707003</c:v>
                </c:pt>
                <c:pt idx="2317">
                  <c:v>71.739013671875</c:v>
                </c:pt>
                <c:pt idx="2318">
                  <c:v>71.708343505859304</c:v>
                </c:pt>
                <c:pt idx="2319">
                  <c:v>71.683166503906193</c:v>
                </c:pt>
                <c:pt idx="2320">
                  <c:v>71.710700988769503</c:v>
                </c:pt>
                <c:pt idx="2321">
                  <c:v>71.7139892578125</c:v>
                </c:pt>
                <c:pt idx="2322">
                  <c:v>71.718444824218693</c:v>
                </c:pt>
                <c:pt idx="2323">
                  <c:v>71.768417358398395</c:v>
                </c:pt>
                <c:pt idx="2324">
                  <c:v>71.988075256347599</c:v>
                </c:pt>
                <c:pt idx="2325">
                  <c:v>71.973403930664006</c:v>
                </c:pt>
                <c:pt idx="2326">
                  <c:v>72.016105651855398</c:v>
                </c:pt>
                <c:pt idx="2327">
                  <c:v>72.005455017089801</c:v>
                </c:pt>
                <c:pt idx="2328">
                  <c:v>71.988883972167898</c:v>
                </c:pt>
                <c:pt idx="2329">
                  <c:v>71.968025207519503</c:v>
                </c:pt>
                <c:pt idx="2330">
                  <c:v>72.078147888183494</c:v>
                </c:pt>
                <c:pt idx="2331">
                  <c:v>72.047370910644503</c:v>
                </c:pt>
                <c:pt idx="2332">
                  <c:v>72.025619506835895</c:v>
                </c:pt>
                <c:pt idx="2333">
                  <c:v>72.005477905273395</c:v>
                </c:pt>
                <c:pt idx="2334">
                  <c:v>72.075729370117102</c:v>
                </c:pt>
                <c:pt idx="2335">
                  <c:v>72.065650939941406</c:v>
                </c:pt>
                <c:pt idx="2336">
                  <c:v>72.036827087402301</c:v>
                </c:pt>
                <c:pt idx="2337">
                  <c:v>72.013961791992102</c:v>
                </c:pt>
                <c:pt idx="2338">
                  <c:v>71.987457275390597</c:v>
                </c:pt>
                <c:pt idx="2339">
                  <c:v>71.984428405761705</c:v>
                </c:pt>
                <c:pt idx="2340">
                  <c:v>72.027580261230398</c:v>
                </c:pt>
                <c:pt idx="2341">
                  <c:v>72.003555297851506</c:v>
                </c:pt>
                <c:pt idx="2342">
                  <c:v>72.042137145995994</c:v>
                </c:pt>
                <c:pt idx="2343">
                  <c:v>72.034019470214801</c:v>
                </c:pt>
                <c:pt idx="2344">
                  <c:v>72.008430480957003</c:v>
                </c:pt>
                <c:pt idx="2345">
                  <c:v>71.979957580566406</c:v>
                </c:pt>
                <c:pt idx="2346">
                  <c:v>71.954277038574205</c:v>
                </c:pt>
                <c:pt idx="2347">
                  <c:v>71.944122314453097</c:v>
                </c:pt>
                <c:pt idx="2348">
                  <c:v>72.090858459472599</c:v>
                </c:pt>
                <c:pt idx="2349">
                  <c:v>72.068611145019503</c:v>
                </c:pt>
                <c:pt idx="2350">
                  <c:v>72.064430236816406</c:v>
                </c:pt>
                <c:pt idx="2351">
                  <c:v>72.156166076660099</c:v>
                </c:pt>
                <c:pt idx="2352">
                  <c:v>72.162246704101506</c:v>
                </c:pt>
                <c:pt idx="2353">
                  <c:v>72.133232116699205</c:v>
                </c:pt>
                <c:pt idx="2354">
                  <c:v>72.121101379394503</c:v>
                </c:pt>
                <c:pt idx="2355">
                  <c:v>72.352500915527301</c:v>
                </c:pt>
                <c:pt idx="2356">
                  <c:v>72.351753234863196</c:v>
                </c:pt>
                <c:pt idx="2357">
                  <c:v>72.397117614745994</c:v>
                </c:pt>
                <c:pt idx="2358">
                  <c:v>72.368644714355398</c:v>
                </c:pt>
                <c:pt idx="2359">
                  <c:v>72.345298767089801</c:v>
                </c:pt>
                <c:pt idx="2360">
                  <c:v>72.3597412109375</c:v>
                </c:pt>
                <c:pt idx="2361">
                  <c:v>72.429626464843693</c:v>
                </c:pt>
                <c:pt idx="2362">
                  <c:v>72.443534851074205</c:v>
                </c:pt>
                <c:pt idx="2363">
                  <c:v>72.467948913574205</c:v>
                </c:pt>
                <c:pt idx="2364">
                  <c:v>72.476898193359304</c:v>
                </c:pt>
                <c:pt idx="2365">
                  <c:v>72.447761535644503</c:v>
                </c:pt>
                <c:pt idx="2366">
                  <c:v>72.427642822265597</c:v>
                </c:pt>
                <c:pt idx="2367">
                  <c:v>72.434646606445298</c:v>
                </c:pt>
                <c:pt idx="2368">
                  <c:v>72.435981750488196</c:v>
                </c:pt>
                <c:pt idx="2369">
                  <c:v>72.433563232421804</c:v>
                </c:pt>
                <c:pt idx="2370">
                  <c:v>72.445228576660099</c:v>
                </c:pt>
                <c:pt idx="2371">
                  <c:v>72.416893005370994</c:v>
                </c:pt>
                <c:pt idx="2372">
                  <c:v>72.394699096679602</c:v>
                </c:pt>
                <c:pt idx="2373">
                  <c:v>72.365036010742102</c:v>
                </c:pt>
                <c:pt idx="2374">
                  <c:v>72.335075378417898</c:v>
                </c:pt>
                <c:pt idx="2375">
                  <c:v>72.313209533691406</c:v>
                </c:pt>
                <c:pt idx="2376">
                  <c:v>72.283020019531193</c:v>
                </c:pt>
                <c:pt idx="2377">
                  <c:v>72.342941284179602</c:v>
                </c:pt>
                <c:pt idx="2378">
                  <c:v>72.319000244140597</c:v>
                </c:pt>
                <c:pt idx="2379">
                  <c:v>72.409111022949205</c:v>
                </c:pt>
                <c:pt idx="2380">
                  <c:v>72.508209228515597</c:v>
                </c:pt>
                <c:pt idx="2381">
                  <c:v>72.861083984375</c:v>
                </c:pt>
                <c:pt idx="2382">
                  <c:v>72.831062316894503</c:v>
                </c:pt>
                <c:pt idx="2383">
                  <c:v>72.990074157714801</c:v>
                </c:pt>
                <c:pt idx="2384">
                  <c:v>72.963508605957003</c:v>
                </c:pt>
                <c:pt idx="2385">
                  <c:v>72.946159362792898</c:v>
                </c:pt>
                <c:pt idx="2386">
                  <c:v>72.916526794433494</c:v>
                </c:pt>
                <c:pt idx="2387">
                  <c:v>72.8912353515625</c:v>
                </c:pt>
                <c:pt idx="2388">
                  <c:v>72.871635437011705</c:v>
                </c:pt>
                <c:pt idx="2389">
                  <c:v>72.861579895019503</c:v>
                </c:pt>
                <c:pt idx="2390">
                  <c:v>72.873016357421804</c:v>
                </c:pt>
                <c:pt idx="2391">
                  <c:v>72.845596313476506</c:v>
                </c:pt>
                <c:pt idx="2392">
                  <c:v>72.815673828125</c:v>
                </c:pt>
                <c:pt idx="2393">
                  <c:v>72.799713134765597</c:v>
                </c:pt>
                <c:pt idx="2394">
                  <c:v>72.873077392578097</c:v>
                </c:pt>
                <c:pt idx="2395">
                  <c:v>73.031875610351506</c:v>
                </c:pt>
                <c:pt idx="2396">
                  <c:v>73.0015869140625</c:v>
                </c:pt>
                <c:pt idx="2397">
                  <c:v>73.064849853515597</c:v>
                </c:pt>
                <c:pt idx="2398">
                  <c:v>73.045646667480398</c:v>
                </c:pt>
                <c:pt idx="2399">
                  <c:v>73.219528198242102</c:v>
                </c:pt>
                <c:pt idx="2400">
                  <c:v>73.2030029296875</c:v>
                </c:pt>
                <c:pt idx="2401">
                  <c:v>73.195549011230398</c:v>
                </c:pt>
                <c:pt idx="2402">
                  <c:v>73.189414978027301</c:v>
                </c:pt>
                <c:pt idx="2403">
                  <c:v>73.194747924804602</c:v>
                </c:pt>
                <c:pt idx="2404">
                  <c:v>73.190155029296804</c:v>
                </c:pt>
                <c:pt idx="2405">
                  <c:v>73.206634521484304</c:v>
                </c:pt>
                <c:pt idx="2406">
                  <c:v>73.423309326171804</c:v>
                </c:pt>
                <c:pt idx="2407">
                  <c:v>73.417457580566406</c:v>
                </c:pt>
                <c:pt idx="2408">
                  <c:v>73.392028808593693</c:v>
                </c:pt>
                <c:pt idx="2409">
                  <c:v>73.381240844726506</c:v>
                </c:pt>
                <c:pt idx="2410">
                  <c:v>73.740005493164006</c:v>
                </c:pt>
                <c:pt idx="2411">
                  <c:v>73.716346740722599</c:v>
                </c:pt>
                <c:pt idx="2412">
                  <c:v>73.695106506347599</c:v>
                </c:pt>
                <c:pt idx="2413">
                  <c:v>73.861358642578097</c:v>
                </c:pt>
                <c:pt idx="2414">
                  <c:v>73.833137512207003</c:v>
                </c:pt>
                <c:pt idx="2415">
                  <c:v>73.816482543945298</c:v>
                </c:pt>
                <c:pt idx="2416">
                  <c:v>73.789321899414006</c:v>
                </c:pt>
                <c:pt idx="2417">
                  <c:v>73.797828674316406</c:v>
                </c:pt>
                <c:pt idx="2418">
                  <c:v>73.783851623535099</c:v>
                </c:pt>
                <c:pt idx="2419">
                  <c:v>73.762916564941406</c:v>
                </c:pt>
                <c:pt idx="2420">
                  <c:v>73.741493225097599</c:v>
                </c:pt>
                <c:pt idx="2421">
                  <c:v>73.714683532714801</c:v>
                </c:pt>
                <c:pt idx="2422">
                  <c:v>73.782768249511705</c:v>
                </c:pt>
                <c:pt idx="2423">
                  <c:v>73.767181396484304</c:v>
                </c:pt>
                <c:pt idx="2424">
                  <c:v>73.792404174804602</c:v>
                </c:pt>
                <c:pt idx="2425">
                  <c:v>73.790252685546804</c:v>
                </c:pt>
                <c:pt idx="2426">
                  <c:v>73.792564392089801</c:v>
                </c:pt>
                <c:pt idx="2427">
                  <c:v>73.787269592285099</c:v>
                </c:pt>
                <c:pt idx="2428">
                  <c:v>73.770500183105398</c:v>
                </c:pt>
                <c:pt idx="2429">
                  <c:v>73.769287109375</c:v>
                </c:pt>
                <c:pt idx="2430">
                  <c:v>73.755081176757798</c:v>
                </c:pt>
                <c:pt idx="2431">
                  <c:v>73.837539672851506</c:v>
                </c:pt>
                <c:pt idx="2432">
                  <c:v>73.813629150390597</c:v>
                </c:pt>
                <c:pt idx="2433">
                  <c:v>73.786560058593693</c:v>
                </c:pt>
                <c:pt idx="2434">
                  <c:v>73.759109497070298</c:v>
                </c:pt>
                <c:pt idx="2435">
                  <c:v>73.758033752441406</c:v>
                </c:pt>
                <c:pt idx="2436">
                  <c:v>73.807647705078097</c:v>
                </c:pt>
                <c:pt idx="2437">
                  <c:v>73.810470581054602</c:v>
                </c:pt>
                <c:pt idx="2438">
                  <c:v>73.817001342773395</c:v>
                </c:pt>
                <c:pt idx="2439">
                  <c:v>73.799720764160099</c:v>
                </c:pt>
                <c:pt idx="2440">
                  <c:v>73.839973449707003</c:v>
                </c:pt>
                <c:pt idx="2441">
                  <c:v>73.860977172851506</c:v>
                </c:pt>
                <c:pt idx="2442">
                  <c:v>73.835708618164006</c:v>
                </c:pt>
                <c:pt idx="2443">
                  <c:v>73.830825805664006</c:v>
                </c:pt>
                <c:pt idx="2444">
                  <c:v>73.819778442382798</c:v>
                </c:pt>
                <c:pt idx="2445">
                  <c:v>73.800796508789006</c:v>
                </c:pt>
                <c:pt idx="2446">
                  <c:v>73.931900024414006</c:v>
                </c:pt>
                <c:pt idx="2447">
                  <c:v>73.901840209960895</c:v>
                </c:pt>
                <c:pt idx="2448">
                  <c:v>73.972152709960895</c:v>
                </c:pt>
                <c:pt idx="2449">
                  <c:v>73.950332641601506</c:v>
                </c:pt>
                <c:pt idx="2450">
                  <c:v>73.963325500488196</c:v>
                </c:pt>
                <c:pt idx="2451">
                  <c:v>73.933639526367102</c:v>
                </c:pt>
                <c:pt idx="2452">
                  <c:v>73.913986206054602</c:v>
                </c:pt>
                <c:pt idx="2453">
                  <c:v>73.918540954589801</c:v>
                </c:pt>
                <c:pt idx="2454">
                  <c:v>73.895416259765597</c:v>
                </c:pt>
                <c:pt idx="2455">
                  <c:v>73.876113891601506</c:v>
                </c:pt>
                <c:pt idx="2456">
                  <c:v>73.903121948242102</c:v>
                </c:pt>
                <c:pt idx="2457">
                  <c:v>73.954742431640597</c:v>
                </c:pt>
                <c:pt idx="2458">
                  <c:v>73.937606811523395</c:v>
                </c:pt>
                <c:pt idx="2459">
                  <c:v>73.995170593261705</c:v>
                </c:pt>
                <c:pt idx="2460">
                  <c:v>73.965232849120994</c:v>
                </c:pt>
                <c:pt idx="2461">
                  <c:v>73.947448730468693</c:v>
                </c:pt>
                <c:pt idx="2462">
                  <c:v>73.919204711914006</c:v>
                </c:pt>
                <c:pt idx="2463">
                  <c:v>73.889335632324205</c:v>
                </c:pt>
                <c:pt idx="2464">
                  <c:v>74.106994628906193</c:v>
                </c:pt>
                <c:pt idx="2465">
                  <c:v>74.187370300292898</c:v>
                </c:pt>
                <c:pt idx="2466">
                  <c:v>74.172576904296804</c:v>
                </c:pt>
                <c:pt idx="2467">
                  <c:v>74.167106628417898</c:v>
                </c:pt>
                <c:pt idx="2468">
                  <c:v>74.219993591308494</c:v>
                </c:pt>
                <c:pt idx="2469">
                  <c:v>74.222335815429602</c:v>
                </c:pt>
                <c:pt idx="2470">
                  <c:v>74.267692565917898</c:v>
                </c:pt>
                <c:pt idx="2471">
                  <c:v>74.249275207519503</c:v>
                </c:pt>
                <c:pt idx="2472">
                  <c:v>74.219955444335895</c:v>
                </c:pt>
                <c:pt idx="2473">
                  <c:v>74.194160461425696</c:v>
                </c:pt>
                <c:pt idx="2474">
                  <c:v>74.224739074707003</c:v>
                </c:pt>
                <c:pt idx="2475">
                  <c:v>74.200347900390597</c:v>
                </c:pt>
                <c:pt idx="2476">
                  <c:v>74.234924316406193</c:v>
                </c:pt>
                <c:pt idx="2477">
                  <c:v>74.249664306640597</c:v>
                </c:pt>
                <c:pt idx="2478">
                  <c:v>74.223213195800696</c:v>
                </c:pt>
                <c:pt idx="2479">
                  <c:v>74.204765319824205</c:v>
                </c:pt>
                <c:pt idx="2480">
                  <c:v>74.177749633789006</c:v>
                </c:pt>
                <c:pt idx="2481">
                  <c:v>74.1480712890625</c:v>
                </c:pt>
                <c:pt idx="2482">
                  <c:v>74.149269104003906</c:v>
                </c:pt>
                <c:pt idx="2483">
                  <c:v>74.122138977050696</c:v>
                </c:pt>
                <c:pt idx="2484">
                  <c:v>74.092926025390597</c:v>
                </c:pt>
                <c:pt idx="2485">
                  <c:v>74.082046508789006</c:v>
                </c:pt>
                <c:pt idx="2486">
                  <c:v>74.099456787109304</c:v>
                </c:pt>
                <c:pt idx="2487">
                  <c:v>74.088790893554602</c:v>
                </c:pt>
                <c:pt idx="2488">
                  <c:v>74.228988647460895</c:v>
                </c:pt>
                <c:pt idx="2489">
                  <c:v>74.199455261230398</c:v>
                </c:pt>
                <c:pt idx="2490">
                  <c:v>74.170166015625</c:v>
                </c:pt>
                <c:pt idx="2491">
                  <c:v>74.181053161620994</c:v>
                </c:pt>
                <c:pt idx="2492">
                  <c:v>74.253211975097599</c:v>
                </c:pt>
                <c:pt idx="2493">
                  <c:v>74.224693298339801</c:v>
                </c:pt>
                <c:pt idx="2494">
                  <c:v>74.251922607421804</c:v>
                </c:pt>
                <c:pt idx="2495">
                  <c:v>74.222625732421804</c:v>
                </c:pt>
                <c:pt idx="2496">
                  <c:v>74.219085693359304</c:v>
                </c:pt>
                <c:pt idx="2497">
                  <c:v>74.207511901855398</c:v>
                </c:pt>
                <c:pt idx="2498">
                  <c:v>74.210929870605398</c:v>
                </c:pt>
                <c:pt idx="2499">
                  <c:v>74.202194213867102</c:v>
                </c:pt>
                <c:pt idx="2500">
                  <c:v>74.174575805664006</c:v>
                </c:pt>
                <c:pt idx="2501">
                  <c:v>74.316215515136705</c:v>
                </c:pt>
                <c:pt idx="2502">
                  <c:v>74.411697387695298</c:v>
                </c:pt>
                <c:pt idx="2503">
                  <c:v>74.388862609863196</c:v>
                </c:pt>
                <c:pt idx="2504">
                  <c:v>74.359413146972599</c:v>
                </c:pt>
                <c:pt idx="2505">
                  <c:v>74.363800048828097</c:v>
                </c:pt>
                <c:pt idx="2506">
                  <c:v>74.355598449707003</c:v>
                </c:pt>
                <c:pt idx="2507">
                  <c:v>74.333663940429602</c:v>
                </c:pt>
                <c:pt idx="2508">
                  <c:v>74.313606262207003</c:v>
                </c:pt>
                <c:pt idx="2509">
                  <c:v>74.285194396972599</c:v>
                </c:pt>
                <c:pt idx="2510">
                  <c:v>74.281852722167898</c:v>
                </c:pt>
                <c:pt idx="2511">
                  <c:v>74.261489868164006</c:v>
                </c:pt>
                <c:pt idx="2512">
                  <c:v>74.302444458007798</c:v>
                </c:pt>
                <c:pt idx="2513">
                  <c:v>74.302566528320298</c:v>
                </c:pt>
                <c:pt idx="2514">
                  <c:v>74.273529052734304</c:v>
                </c:pt>
                <c:pt idx="2515">
                  <c:v>74.258842468261705</c:v>
                </c:pt>
                <c:pt idx="2516">
                  <c:v>74.230720520019503</c:v>
                </c:pt>
                <c:pt idx="2517">
                  <c:v>74.217231750488196</c:v>
                </c:pt>
                <c:pt idx="2518">
                  <c:v>74.214202880859304</c:v>
                </c:pt>
                <c:pt idx="2519">
                  <c:v>74.200790405273395</c:v>
                </c:pt>
                <c:pt idx="2520">
                  <c:v>74.182952880859304</c:v>
                </c:pt>
                <c:pt idx="2521">
                  <c:v>74.156135559082003</c:v>
                </c:pt>
                <c:pt idx="2522">
                  <c:v>74.368843078613196</c:v>
                </c:pt>
                <c:pt idx="2523">
                  <c:v>74.345314025878906</c:v>
                </c:pt>
                <c:pt idx="2524">
                  <c:v>74.367347717285099</c:v>
                </c:pt>
                <c:pt idx="2525">
                  <c:v>74.341323852539006</c:v>
                </c:pt>
                <c:pt idx="2526">
                  <c:v>74.429000854492102</c:v>
                </c:pt>
                <c:pt idx="2527">
                  <c:v>74.414031982421804</c:v>
                </c:pt>
                <c:pt idx="2528">
                  <c:v>74.399215698242102</c:v>
                </c:pt>
                <c:pt idx="2529">
                  <c:v>74.372123718261705</c:v>
                </c:pt>
                <c:pt idx="2530">
                  <c:v>74.347686767578097</c:v>
                </c:pt>
                <c:pt idx="2531">
                  <c:v>74.332168579101506</c:v>
                </c:pt>
                <c:pt idx="2532">
                  <c:v>74.405548095703097</c:v>
                </c:pt>
                <c:pt idx="2533">
                  <c:v>74.388374328613196</c:v>
                </c:pt>
                <c:pt idx="2534">
                  <c:v>74.396072387695298</c:v>
                </c:pt>
                <c:pt idx="2535">
                  <c:v>74.471588134765597</c:v>
                </c:pt>
                <c:pt idx="2536">
                  <c:v>74.454689025878906</c:v>
                </c:pt>
                <c:pt idx="2537">
                  <c:v>74.445251464843693</c:v>
                </c:pt>
                <c:pt idx="2538">
                  <c:v>74.476219177245994</c:v>
                </c:pt>
                <c:pt idx="2539">
                  <c:v>74.455009460449205</c:v>
                </c:pt>
                <c:pt idx="2540">
                  <c:v>74.459724426269503</c:v>
                </c:pt>
                <c:pt idx="2541">
                  <c:v>74.434425354003906</c:v>
                </c:pt>
                <c:pt idx="2542">
                  <c:v>74.411026000976506</c:v>
                </c:pt>
                <c:pt idx="2543">
                  <c:v>74.385826110839801</c:v>
                </c:pt>
                <c:pt idx="2544">
                  <c:v>74.387023925781193</c:v>
                </c:pt>
                <c:pt idx="2545">
                  <c:v>74.362770080566406</c:v>
                </c:pt>
                <c:pt idx="2546">
                  <c:v>74.407920837402301</c:v>
                </c:pt>
                <c:pt idx="2547">
                  <c:v>74.427772521972599</c:v>
                </c:pt>
                <c:pt idx="2548">
                  <c:v>74.420280456542898</c:v>
                </c:pt>
                <c:pt idx="2549">
                  <c:v>74.463684082031193</c:v>
                </c:pt>
                <c:pt idx="2550">
                  <c:v>74.4598388671875</c:v>
                </c:pt>
                <c:pt idx="2551">
                  <c:v>74.432830810546804</c:v>
                </c:pt>
                <c:pt idx="2552">
                  <c:v>74.403831481933494</c:v>
                </c:pt>
                <c:pt idx="2553">
                  <c:v>74.383834838867102</c:v>
                </c:pt>
                <c:pt idx="2554">
                  <c:v>74.409049987792898</c:v>
                </c:pt>
                <c:pt idx="2555">
                  <c:v>74.392440795898395</c:v>
                </c:pt>
                <c:pt idx="2556">
                  <c:v>74.365081787109304</c:v>
                </c:pt>
                <c:pt idx="2557">
                  <c:v>74.336860656738196</c:v>
                </c:pt>
                <c:pt idx="2558">
                  <c:v>74.309677124023395</c:v>
                </c:pt>
                <c:pt idx="2559">
                  <c:v>74.281143188476506</c:v>
                </c:pt>
                <c:pt idx="2560">
                  <c:v>74.300865173339801</c:v>
                </c:pt>
                <c:pt idx="2561">
                  <c:v>74.313644409179602</c:v>
                </c:pt>
                <c:pt idx="2562">
                  <c:v>74.31396484375</c:v>
                </c:pt>
                <c:pt idx="2563">
                  <c:v>74.373558044433494</c:v>
                </c:pt>
                <c:pt idx="2564">
                  <c:v>74.396186828613196</c:v>
                </c:pt>
                <c:pt idx="2565">
                  <c:v>74.367477416992102</c:v>
                </c:pt>
                <c:pt idx="2566">
                  <c:v>74.385055541992102</c:v>
                </c:pt>
                <c:pt idx="2567">
                  <c:v>74.381462097167898</c:v>
                </c:pt>
                <c:pt idx="2568">
                  <c:v>74.403533935546804</c:v>
                </c:pt>
                <c:pt idx="2569">
                  <c:v>74.421295166015597</c:v>
                </c:pt>
                <c:pt idx="2570">
                  <c:v>74.406211853027301</c:v>
                </c:pt>
                <c:pt idx="2571">
                  <c:v>74.4202880859375</c:v>
                </c:pt>
                <c:pt idx="2572">
                  <c:v>74.393569946289006</c:v>
                </c:pt>
                <c:pt idx="2573">
                  <c:v>74.391242980957003</c:v>
                </c:pt>
                <c:pt idx="2574">
                  <c:v>74.483657836914006</c:v>
                </c:pt>
                <c:pt idx="2575">
                  <c:v>74.499404907226506</c:v>
                </c:pt>
                <c:pt idx="2576">
                  <c:v>74.476150512695298</c:v>
                </c:pt>
                <c:pt idx="2577">
                  <c:v>74.696281433105398</c:v>
                </c:pt>
                <c:pt idx="2578">
                  <c:v>74.682624816894503</c:v>
                </c:pt>
                <c:pt idx="2579">
                  <c:v>74.654479980468693</c:v>
                </c:pt>
                <c:pt idx="2580">
                  <c:v>74.627311706542898</c:v>
                </c:pt>
                <c:pt idx="2581">
                  <c:v>74.601127624511705</c:v>
                </c:pt>
                <c:pt idx="2582">
                  <c:v>74.572860717773395</c:v>
                </c:pt>
                <c:pt idx="2583">
                  <c:v>74.545166015625</c:v>
                </c:pt>
                <c:pt idx="2584">
                  <c:v>74.522857666015597</c:v>
                </c:pt>
                <c:pt idx="2585">
                  <c:v>74.494163513183494</c:v>
                </c:pt>
                <c:pt idx="2586">
                  <c:v>74.606338500976506</c:v>
                </c:pt>
                <c:pt idx="2587">
                  <c:v>74.622917175292898</c:v>
                </c:pt>
                <c:pt idx="2588">
                  <c:v>74.608901977539006</c:v>
                </c:pt>
                <c:pt idx="2589">
                  <c:v>74.702117919921804</c:v>
                </c:pt>
                <c:pt idx="2590">
                  <c:v>74.681732177734304</c:v>
                </c:pt>
                <c:pt idx="2591">
                  <c:v>74.663314819335895</c:v>
                </c:pt>
                <c:pt idx="2592">
                  <c:v>74.637535095214801</c:v>
                </c:pt>
                <c:pt idx="2593">
                  <c:v>74.613548278808494</c:v>
                </c:pt>
                <c:pt idx="2594">
                  <c:v>74.586410522460895</c:v>
                </c:pt>
                <c:pt idx="2595">
                  <c:v>74.559585571289006</c:v>
                </c:pt>
                <c:pt idx="2596">
                  <c:v>74.531410217285099</c:v>
                </c:pt>
                <c:pt idx="2597">
                  <c:v>74.511093139648395</c:v>
                </c:pt>
                <c:pt idx="2598">
                  <c:v>74.483818054199205</c:v>
                </c:pt>
                <c:pt idx="2599">
                  <c:v>74.455276489257798</c:v>
                </c:pt>
                <c:pt idx="2600">
                  <c:v>74.430130004882798</c:v>
                </c:pt>
                <c:pt idx="2601">
                  <c:v>74.404304504394503</c:v>
                </c:pt>
                <c:pt idx="2602">
                  <c:v>74.3922119140625</c:v>
                </c:pt>
                <c:pt idx="2603">
                  <c:v>74.363800048828097</c:v>
                </c:pt>
                <c:pt idx="2604">
                  <c:v>74.390487670898395</c:v>
                </c:pt>
                <c:pt idx="2605">
                  <c:v>74.371200561523395</c:v>
                </c:pt>
                <c:pt idx="2606">
                  <c:v>74.344451904296804</c:v>
                </c:pt>
                <c:pt idx="2607">
                  <c:v>74.318328857421804</c:v>
                </c:pt>
                <c:pt idx="2608">
                  <c:v>74.307243347167898</c:v>
                </c:pt>
                <c:pt idx="2609">
                  <c:v>74.341987609863196</c:v>
                </c:pt>
                <c:pt idx="2610">
                  <c:v>74.355354309082003</c:v>
                </c:pt>
                <c:pt idx="2611">
                  <c:v>74.366165161132798</c:v>
                </c:pt>
                <c:pt idx="2612">
                  <c:v>74.398132324218693</c:v>
                </c:pt>
                <c:pt idx="2613">
                  <c:v>74.445915222167898</c:v>
                </c:pt>
                <c:pt idx="2614">
                  <c:v>74.418693542480398</c:v>
                </c:pt>
                <c:pt idx="2615">
                  <c:v>74.516204833984304</c:v>
                </c:pt>
                <c:pt idx="2616">
                  <c:v>74.517524719238196</c:v>
                </c:pt>
                <c:pt idx="2617">
                  <c:v>74.505645751953097</c:v>
                </c:pt>
                <c:pt idx="2618">
                  <c:v>74.479759216308494</c:v>
                </c:pt>
                <c:pt idx="2619">
                  <c:v>74.461372375488196</c:v>
                </c:pt>
                <c:pt idx="2620">
                  <c:v>74.433982849120994</c:v>
                </c:pt>
                <c:pt idx="2621">
                  <c:v>74.503654479980398</c:v>
                </c:pt>
                <c:pt idx="2622">
                  <c:v>74.514755249023395</c:v>
                </c:pt>
                <c:pt idx="2623">
                  <c:v>74.514678955078097</c:v>
                </c:pt>
                <c:pt idx="2624">
                  <c:v>74.497749328613196</c:v>
                </c:pt>
                <c:pt idx="2625">
                  <c:v>74.497673034667898</c:v>
                </c:pt>
                <c:pt idx="2626">
                  <c:v>74.513053894042898</c:v>
                </c:pt>
                <c:pt idx="2627">
                  <c:v>74.507354736328097</c:v>
                </c:pt>
                <c:pt idx="2628">
                  <c:v>74.489982604980398</c:v>
                </c:pt>
                <c:pt idx="2629">
                  <c:v>74.469108581542898</c:v>
                </c:pt>
                <c:pt idx="2630">
                  <c:v>74.635818481445298</c:v>
                </c:pt>
                <c:pt idx="2631">
                  <c:v>74.607757568359304</c:v>
                </c:pt>
                <c:pt idx="2632">
                  <c:v>74.579559326171804</c:v>
                </c:pt>
                <c:pt idx="2633">
                  <c:v>74.560974121093693</c:v>
                </c:pt>
                <c:pt idx="2634">
                  <c:v>74.544349670410099</c:v>
                </c:pt>
                <c:pt idx="2635">
                  <c:v>74.568428039550696</c:v>
                </c:pt>
                <c:pt idx="2636">
                  <c:v>74.5406494140625</c:v>
                </c:pt>
                <c:pt idx="2637">
                  <c:v>74.514389038085895</c:v>
                </c:pt>
                <c:pt idx="2638">
                  <c:v>74.518463134765597</c:v>
                </c:pt>
                <c:pt idx="2639">
                  <c:v>74.512664794921804</c:v>
                </c:pt>
                <c:pt idx="2640">
                  <c:v>74.486251831054602</c:v>
                </c:pt>
                <c:pt idx="2641">
                  <c:v>74.518051147460895</c:v>
                </c:pt>
                <c:pt idx="2642">
                  <c:v>74.490165710449205</c:v>
                </c:pt>
                <c:pt idx="2643">
                  <c:v>74.473030090332003</c:v>
                </c:pt>
                <c:pt idx="2644">
                  <c:v>74.527122497558494</c:v>
                </c:pt>
                <c:pt idx="2645">
                  <c:v>74.500740051269503</c:v>
                </c:pt>
                <c:pt idx="2646">
                  <c:v>74.479080200195298</c:v>
                </c:pt>
                <c:pt idx="2647">
                  <c:v>74.499198913574205</c:v>
                </c:pt>
                <c:pt idx="2648">
                  <c:v>74.500991821289006</c:v>
                </c:pt>
                <c:pt idx="2649">
                  <c:v>74.539413452148395</c:v>
                </c:pt>
                <c:pt idx="2650">
                  <c:v>74.523612976074205</c:v>
                </c:pt>
                <c:pt idx="2651">
                  <c:v>74.501724243164006</c:v>
                </c:pt>
                <c:pt idx="2652">
                  <c:v>74.515228271484304</c:v>
                </c:pt>
                <c:pt idx="2653">
                  <c:v>74.503669738769503</c:v>
                </c:pt>
                <c:pt idx="2654">
                  <c:v>74.481658935546804</c:v>
                </c:pt>
                <c:pt idx="2655">
                  <c:v>74.460823059082003</c:v>
                </c:pt>
                <c:pt idx="2656">
                  <c:v>74.446098327636705</c:v>
                </c:pt>
                <c:pt idx="2657">
                  <c:v>74.423240661620994</c:v>
                </c:pt>
                <c:pt idx="2658">
                  <c:v>74.403831481933494</c:v>
                </c:pt>
                <c:pt idx="2659">
                  <c:v>74.381179809570298</c:v>
                </c:pt>
                <c:pt idx="2660">
                  <c:v>74.357002258300696</c:v>
                </c:pt>
                <c:pt idx="2661">
                  <c:v>74.362358093261705</c:v>
                </c:pt>
                <c:pt idx="2662">
                  <c:v>74.360641479492102</c:v>
                </c:pt>
                <c:pt idx="2663">
                  <c:v>74.408508300781193</c:v>
                </c:pt>
                <c:pt idx="2664">
                  <c:v>74.384254455566406</c:v>
                </c:pt>
                <c:pt idx="2665">
                  <c:v>74.366638183593693</c:v>
                </c:pt>
                <c:pt idx="2666">
                  <c:v>74.347846984863196</c:v>
                </c:pt>
                <c:pt idx="2667">
                  <c:v>74.379165649414006</c:v>
                </c:pt>
                <c:pt idx="2668">
                  <c:v>74.481101989745994</c:v>
                </c:pt>
                <c:pt idx="2669">
                  <c:v>74.500457763671804</c:v>
                </c:pt>
                <c:pt idx="2670">
                  <c:v>74.485404968261705</c:v>
                </c:pt>
                <c:pt idx="2671">
                  <c:v>74.471183776855398</c:v>
                </c:pt>
                <c:pt idx="2672">
                  <c:v>74.517875671386705</c:v>
                </c:pt>
                <c:pt idx="2673">
                  <c:v>74.4901123046875</c:v>
                </c:pt>
                <c:pt idx="2674">
                  <c:v>74.512405395507798</c:v>
                </c:pt>
                <c:pt idx="2675">
                  <c:v>74.486053466796804</c:v>
                </c:pt>
                <c:pt idx="2676">
                  <c:v>74.464920043945298</c:v>
                </c:pt>
                <c:pt idx="2677">
                  <c:v>74.439239501953097</c:v>
                </c:pt>
                <c:pt idx="2678">
                  <c:v>74.554985046386705</c:v>
                </c:pt>
                <c:pt idx="2679">
                  <c:v>74.5311279296875</c:v>
                </c:pt>
                <c:pt idx="2680">
                  <c:v>74.532180786132798</c:v>
                </c:pt>
                <c:pt idx="2681">
                  <c:v>74.507606506347599</c:v>
                </c:pt>
                <c:pt idx="2682">
                  <c:v>74.503913879394503</c:v>
                </c:pt>
                <c:pt idx="2683">
                  <c:v>74.500045776367102</c:v>
                </c:pt>
                <c:pt idx="2684">
                  <c:v>74.503631591796804</c:v>
                </c:pt>
                <c:pt idx="2685">
                  <c:v>74.516616821289006</c:v>
                </c:pt>
                <c:pt idx="2686">
                  <c:v>74.519882202148395</c:v>
                </c:pt>
                <c:pt idx="2687">
                  <c:v>74.512802124023395</c:v>
                </c:pt>
                <c:pt idx="2688">
                  <c:v>74.489021301269503</c:v>
                </c:pt>
                <c:pt idx="2689">
                  <c:v>74.467048645019503</c:v>
                </c:pt>
                <c:pt idx="2690">
                  <c:v>74.557487487792898</c:v>
                </c:pt>
                <c:pt idx="2691">
                  <c:v>74.710678100585895</c:v>
                </c:pt>
                <c:pt idx="2692">
                  <c:v>74.689788818359304</c:v>
                </c:pt>
                <c:pt idx="2693">
                  <c:v>74.672294616699205</c:v>
                </c:pt>
                <c:pt idx="2694">
                  <c:v>74.660469055175696</c:v>
                </c:pt>
                <c:pt idx="2695">
                  <c:v>74.634246826171804</c:v>
                </c:pt>
                <c:pt idx="2696">
                  <c:v>74.861114501953097</c:v>
                </c:pt>
                <c:pt idx="2697">
                  <c:v>74.833663940429602</c:v>
                </c:pt>
                <c:pt idx="2698">
                  <c:v>74.81884765625</c:v>
                </c:pt>
                <c:pt idx="2699">
                  <c:v>74.818710327148395</c:v>
                </c:pt>
                <c:pt idx="2700">
                  <c:v>74.937896728515597</c:v>
                </c:pt>
                <c:pt idx="2701">
                  <c:v>74.963691711425696</c:v>
                </c:pt>
                <c:pt idx="2702">
                  <c:v>74.936149597167898</c:v>
                </c:pt>
                <c:pt idx="2703">
                  <c:v>74.913009643554602</c:v>
                </c:pt>
                <c:pt idx="2704">
                  <c:v>74.985061645507798</c:v>
                </c:pt>
                <c:pt idx="2705">
                  <c:v>74.977767944335895</c:v>
                </c:pt>
                <c:pt idx="2706">
                  <c:v>74.963066101074205</c:v>
                </c:pt>
                <c:pt idx="2707">
                  <c:v>74.971160888671804</c:v>
                </c:pt>
                <c:pt idx="2708">
                  <c:v>74.989601135253906</c:v>
                </c:pt>
                <c:pt idx="2709">
                  <c:v>74.962249755859304</c:v>
                </c:pt>
                <c:pt idx="2710">
                  <c:v>74.947799682617102</c:v>
                </c:pt>
                <c:pt idx="2711">
                  <c:v>74.9202880859375</c:v>
                </c:pt>
                <c:pt idx="2712">
                  <c:v>74.933731079101506</c:v>
                </c:pt>
                <c:pt idx="2713">
                  <c:v>74.951332092285099</c:v>
                </c:pt>
                <c:pt idx="2714">
                  <c:v>74.937599182128906</c:v>
                </c:pt>
                <c:pt idx="2715">
                  <c:v>74.912109375</c:v>
                </c:pt>
                <c:pt idx="2716">
                  <c:v>74.957901000976506</c:v>
                </c:pt>
                <c:pt idx="2717">
                  <c:v>74.945640563964801</c:v>
                </c:pt>
                <c:pt idx="2718">
                  <c:v>75.012908935546804</c:v>
                </c:pt>
                <c:pt idx="2719">
                  <c:v>75.022048950195298</c:v>
                </c:pt>
                <c:pt idx="2720">
                  <c:v>75.223884582519503</c:v>
                </c:pt>
                <c:pt idx="2721">
                  <c:v>75.205604553222599</c:v>
                </c:pt>
                <c:pt idx="2722">
                  <c:v>75.201057434082003</c:v>
                </c:pt>
                <c:pt idx="2723">
                  <c:v>75.281013488769503</c:v>
                </c:pt>
                <c:pt idx="2724">
                  <c:v>75.341552734375</c:v>
                </c:pt>
                <c:pt idx="2725">
                  <c:v>75.385093688964801</c:v>
                </c:pt>
                <c:pt idx="2726">
                  <c:v>75.420280456542898</c:v>
                </c:pt>
                <c:pt idx="2727">
                  <c:v>75.398887634277301</c:v>
                </c:pt>
                <c:pt idx="2728">
                  <c:v>75.628356933593693</c:v>
                </c:pt>
                <c:pt idx="2729">
                  <c:v>75.698707580566406</c:v>
                </c:pt>
                <c:pt idx="2730">
                  <c:v>75.677703857421804</c:v>
                </c:pt>
                <c:pt idx="2731">
                  <c:v>75.651451110839801</c:v>
                </c:pt>
                <c:pt idx="2732">
                  <c:v>75.6282958984375</c:v>
                </c:pt>
                <c:pt idx="2733">
                  <c:v>75.617004394531193</c:v>
                </c:pt>
                <c:pt idx="2734">
                  <c:v>75.598655700683494</c:v>
                </c:pt>
                <c:pt idx="2735">
                  <c:v>75.601058959960895</c:v>
                </c:pt>
                <c:pt idx="2736">
                  <c:v>75.601425170898395</c:v>
                </c:pt>
                <c:pt idx="2737">
                  <c:v>75.694061279296804</c:v>
                </c:pt>
                <c:pt idx="2738">
                  <c:v>75.701599121093693</c:v>
                </c:pt>
                <c:pt idx="2739">
                  <c:v>75.674087524414006</c:v>
                </c:pt>
                <c:pt idx="2740">
                  <c:v>75.653503417968693</c:v>
                </c:pt>
                <c:pt idx="2741">
                  <c:v>75.626502990722599</c:v>
                </c:pt>
                <c:pt idx="2742">
                  <c:v>75.614990234375</c:v>
                </c:pt>
                <c:pt idx="2743">
                  <c:v>75.775428771972599</c:v>
                </c:pt>
                <c:pt idx="2744">
                  <c:v>75.757270812988196</c:v>
                </c:pt>
                <c:pt idx="2745">
                  <c:v>75.818267822265597</c:v>
                </c:pt>
                <c:pt idx="2746">
                  <c:v>75.925956726074205</c:v>
                </c:pt>
                <c:pt idx="2747">
                  <c:v>75.906921386718693</c:v>
                </c:pt>
                <c:pt idx="2748">
                  <c:v>75.902458190917898</c:v>
                </c:pt>
                <c:pt idx="2749">
                  <c:v>75.921913146972599</c:v>
                </c:pt>
                <c:pt idx="2750">
                  <c:v>75.897621154785099</c:v>
                </c:pt>
                <c:pt idx="2751">
                  <c:v>75.885528564453097</c:v>
                </c:pt>
                <c:pt idx="2752">
                  <c:v>75.893325805664006</c:v>
                </c:pt>
                <c:pt idx="2753">
                  <c:v>75.891128540039006</c:v>
                </c:pt>
                <c:pt idx="2754">
                  <c:v>75.874649047851506</c:v>
                </c:pt>
                <c:pt idx="2755">
                  <c:v>75.8798828125</c:v>
                </c:pt>
                <c:pt idx="2756">
                  <c:v>75.873664855957003</c:v>
                </c:pt>
                <c:pt idx="2757">
                  <c:v>75.846702575683494</c:v>
                </c:pt>
                <c:pt idx="2758">
                  <c:v>75.840538024902301</c:v>
                </c:pt>
                <c:pt idx="2759">
                  <c:v>75.847389221191406</c:v>
                </c:pt>
                <c:pt idx="2760">
                  <c:v>75.944107055664006</c:v>
                </c:pt>
                <c:pt idx="2761">
                  <c:v>75.918220520019503</c:v>
                </c:pt>
                <c:pt idx="2762">
                  <c:v>75.911087036132798</c:v>
                </c:pt>
                <c:pt idx="2763">
                  <c:v>75.886817932128906</c:v>
                </c:pt>
                <c:pt idx="2764">
                  <c:v>75.859588623046804</c:v>
                </c:pt>
                <c:pt idx="2765">
                  <c:v>76.094192504882798</c:v>
                </c:pt>
                <c:pt idx="2766">
                  <c:v>76.066864013671804</c:v>
                </c:pt>
                <c:pt idx="2767">
                  <c:v>76.044456481933494</c:v>
                </c:pt>
                <c:pt idx="2768">
                  <c:v>76.046699523925696</c:v>
                </c:pt>
                <c:pt idx="2769">
                  <c:v>76.0955810546875</c:v>
                </c:pt>
                <c:pt idx="2770">
                  <c:v>76.119728088378906</c:v>
                </c:pt>
                <c:pt idx="2771">
                  <c:v>76.095649719238196</c:v>
                </c:pt>
                <c:pt idx="2772">
                  <c:v>76.069297790527301</c:v>
                </c:pt>
                <c:pt idx="2773">
                  <c:v>76.141975402832003</c:v>
                </c:pt>
                <c:pt idx="2774">
                  <c:v>76.347129821777301</c:v>
                </c:pt>
                <c:pt idx="2775">
                  <c:v>76.354148864745994</c:v>
                </c:pt>
                <c:pt idx="2776">
                  <c:v>76.339767456054602</c:v>
                </c:pt>
                <c:pt idx="2777">
                  <c:v>76.399627685546804</c:v>
                </c:pt>
                <c:pt idx="2778">
                  <c:v>76.379608154296804</c:v>
                </c:pt>
                <c:pt idx="2779">
                  <c:v>76.391181945800696</c:v>
                </c:pt>
                <c:pt idx="2780">
                  <c:v>76.400390625</c:v>
                </c:pt>
                <c:pt idx="2781">
                  <c:v>76.375450134277301</c:v>
                </c:pt>
                <c:pt idx="2782">
                  <c:v>76.385192871093693</c:v>
                </c:pt>
                <c:pt idx="2783">
                  <c:v>76.404762268066406</c:v>
                </c:pt>
                <c:pt idx="2784">
                  <c:v>76.450538635253906</c:v>
                </c:pt>
                <c:pt idx="2785">
                  <c:v>76.423355102539006</c:v>
                </c:pt>
                <c:pt idx="2786">
                  <c:v>76.501609802245994</c:v>
                </c:pt>
                <c:pt idx="2787">
                  <c:v>76.531753540039006</c:v>
                </c:pt>
                <c:pt idx="2788">
                  <c:v>76.507301330566406</c:v>
                </c:pt>
                <c:pt idx="2789">
                  <c:v>76.484588623046804</c:v>
                </c:pt>
                <c:pt idx="2790">
                  <c:v>76.529312133789006</c:v>
                </c:pt>
                <c:pt idx="2791">
                  <c:v>76.591896057128906</c:v>
                </c:pt>
                <c:pt idx="2792">
                  <c:v>76.577346801757798</c:v>
                </c:pt>
                <c:pt idx="2793">
                  <c:v>76.551307678222599</c:v>
                </c:pt>
                <c:pt idx="2794">
                  <c:v>76.543914794921804</c:v>
                </c:pt>
                <c:pt idx="2795">
                  <c:v>76.538398742675696</c:v>
                </c:pt>
                <c:pt idx="2796">
                  <c:v>76.522804260253906</c:v>
                </c:pt>
                <c:pt idx="2797">
                  <c:v>76.510231018066406</c:v>
                </c:pt>
                <c:pt idx="2798">
                  <c:v>76.525543212890597</c:v>
                </c:pt>
                <c:pt idx="2799">
                  <c:v>76.531913757324205</c:v>
                </c:pt>
                <c:pt idx="2800">
                  <c:v>76.583480834960895</c:v>
                </c:pt>
                <c:pt idx="2801">
                  <c:v>76.575447082519503</c:v>
                </c:pt>
                <c:pt idx="2802">
                  <c:v>76.565162658691406</c:v>
                </c:pt>
                <c:pt idx="2803">
                  <c:v>76.578620910644503</c:v>
                </c:pt>
                <c:pt idx="2804">
                  <c:v>76.553359985351506</c:v>
                </c:pt>
                <c:pt idx="2805">
                  <c:v>76.544876098632798</c:v>
                </c:pt>
                <c:pt idx="2806">
                  <c:v>76.519126892089801</c:v>
                </c:pt>
                <c:pt idx="2807">
                  <c:v>76.498779296875</c:v>
                </c:pt>
                <c:pt idx="2808">
                  <c:v>76.479843139648395</c:v>
                </c:pt>
                <c:pt idx="2809">
                  <c:v>76.463661193847599</c:v>
                </c:pt>
                <c:pt idx="2810">
                  <c:v>76.438301086425696</c:v>
                </c:pt>
                <c:pt idx="2811">
                  <c:v>76.412864685058494</c:v>
                </c:pt>
                <c:pt idx="2812">
                  <c:v>76.399795532226506</c:v>
                </c:pt>
                <c:pt idx="2813">
                  <c:v>76.423797607421804</c:v>
                </c:pt>
                <c:pt idx="2814">
                  <c:v>76.397430419921804</c:v>
                </c:pt>
                <c:pt idx="2815">
                  <c:v>76.408546447753906</c:v>
                </c:pt>
                <c:pt idx="2816">
                  <c:v>76.405998229980398</c:v>
                </c:pt>
                <c:pt idx="2817">
                  <c:v>76.394844055175696</c:v>
                </c:pt>
                <c:pt idx="2818">
                  <c:v>76.372756958007798</c:v>
                </c:pt>
                <c:pt idx="2819">
                  <c:v>76.368103027343693</c:v>
                </c:pt>
                <c:pt idx="2820">
                  <c:v>76.36376953125</c:v>
                </c:pt>
                <c:pt idx="2821">
                  <c:v>76.347557067870994</c:v>
                </c:pt>
                <c:pt idx="2822">
                  <c:v>76.357536315917898</c:v>
                </c:pt>
                <c:pt idx="2823">
                  <c:v>76.346244812011705</c:v>
                </c:pt>
                <c:pt idx="2824">
                  <c:v>76.323554992675696</c:v>
                </c:pt>
                <c:pt idx="2825">
                  <c:v>76.3104248046875</c:v>
                </c:pt>
                <c:pt idx="2826">
                  <c:v>76.321960449218693</c:v>
                </c:pt>
                <c:pt idx="2827">
                  <c:v>76.334182739257798</c:v>
                </c:pt>
                <c:pt idx="2828">
                  <c:v>76.310798645019503</c:v>
                </c:pt>
                <c:pt idx="2829">
                  <c:v>76.355766296386705</c:v>
                </c:pt>
                <c:pt idx="2830">
                  <c:v>76.338005065917898</c:v>
                </c:pt>
                <c:pt idx="2831">
                  <c:v>76.316993713378906</c:v>
                </c:pt>
                <c:pt idx="2832">
                  <c:v>76.306297302245994</c:v>
                </c:pt>
                <c:pt idx="2833">
                  <c:v>76.279655456542898</c:v>
                </c:pt>
                <c:pt idx="2834">
                  <c:v>76.286392211914006</c:v>
                </c:pt>
                <c:pt idx="2835">
                  <c:v>76.268157958984304</c:v>
                </c:pt>
                <c:pt idx="2836">
                  <c:v>76.242660522460895</c:v>
                </c:pt>
                <c:pt idx="2837">
                  <c:v>76.219894409179602</c:v>
                </c:pt>
                <c:pt idx="2838">
                  <c:v>76.196929931640597</c:v>
                </c:pt>
                <c:pt idx="2839">
                  <c:v>76.170616149902301</c:v>
                </c:pt>
                <c:pt idx="2840">
                  <c:v>76.148048400878906</c:v>
                </c:pt>
                <c:pt idx="2841">
                  <c:v>76.121513366699205</c:v>
                </c:pt>
                <c:pt idx="2842">
                  <c:v>76.327835083007798</c:v>
                </c:pt>
                <c:pt idx="2843">
                  <c:v>76.307670593261705</c:v>
                </c:pt>
                <c:pt idx="2844">
                  <c:v>76.282501220703097</c:v>
                </c:pt>
                <c:pt idx="2845">
                  <c:v>76.261924743652301</c:v>
                </c:pt>
                <c:pt idx="2846">
                  <c:v>76.243949890136705</c:v>
                </c:pt>
                <c:pt idx="2847">
                  <c:v>76.217781066894503</c:v>
                </c:pt>
                <c:pt idx="2848">
                  <c:v>76.375221252441406</c:v>
                </c:pt>
                <c:pt idx="2849">
                  <c:v>76.403373718261705</c:v>
                </c:pt>
                <c:pt idx="2850">
                  <c:v>76.472579956054602</c:v>
                </c:pt>
                <c:pt idx="2851">
                  <c:v>76.669548034667898</c:v>
                </c:pt>
                <c:pt idx="2852">
                  <c:v>76.666435241699205</c:v>
                </c:pt>
                <c:pt idx="2853">
                  <c:v>76.663322448730398</c:v>
                </c:pt>
                <c:pt idx="2854">
                  <c:v>76.649093627929602</c:v>
                </c:pt>
                <c:pt idx="2855">
                  <c:v>76.800003051757798</c:v>
                </c:pt>
                <c:pt idx="2856">
                  <c:v>76.773361206054602</c:v>
                </c:pt>
                <c:pt idx="2857">
                  <c:v>76.806358337402301</c:v>
                </c:pt>
                <c:pt idx="2858">
                  <c:v>76.781913757324205</c:v>
                </c:pt>
                <c:pt idx="2859">
                  <c:v>77.025978088378906</c:v>
                </c:pt>
                <c:pt idx="2860">
                  <c:v>77.054626464843693</c:v>
                </c:pt>
                <c:pt idx="2861">
                  <c:v>77.029823303222599</c:v>
                </c:pt>
                <c:pt idx="2862">
                  <c:v>77.009056091308494</c:v>
                </c:pt>
                <c:pt idx="2863">
                  <c:v>76.995712280273395</c:v>
                </c:pt>
                <c:pt idx="2864">
                  <c:v>76.978775024414006</c:v>
                </c:pt>
                <c:pt idx="2865">
                  <c:v>76.982429504394503</c:v>
                </c:pt>
                <c:pt idx="2866">
                  <c:v>77.100456237792898</c:v>
                </c:pt>
                <c:pt idx="2867">
                  <c:v>77.076820373535099</c:v>
                </c:pt>
                <c:pt idx="2868">
                  <c:v>77.052894592285099</c:v>
                </c:pt>
                <c:pt idx="2869">
                  <c:v>77.033203125</c:v>
                </c:pt>
                <c:pt idx="2870">
                  <c:v>77.104209899902301</c:v>
                </c:pt>
                <c:pt idx="2871">
                  <c:v>77.190826416015597</c:v>
                </c:pt>
                <c:pt idx="2872">
                  <c:v>77.248245239257798</c:v>
                </c:pt>
                <c:pt idx="2873">
                  <c:v>77.232704162597599</c:v>
                </c:pt>
                <c:pt idx="2874">
                  <c:v>77.2059326171875</c:v>
                </c:pt>
                <c:pt idx="2875">
                  <c:v>77.1802978515625</c:v>
                </c:pt>
                <c:pt idx="2876">
                  <c:v>77.163261413574205</c:v>
                </c:pt>
                <c:pt idx="2877">
                  <c:v>77.520469665527301</c:v>
                </c:pt>
                <c:pt idx="2878">
                  <c:v>77.494461059570298</c:v>
                </c:pt>
                <c:pt idx="2879">
                  <c:v>77.467689514160099</c:v>
                </c:pt>
                <c:pt idx="2880">
                  <c:v>77.461074829101506</c:v>
                </c:pt>
                <c:pt idx="2881">
                  <c:v>77.435401916503906</c:v>
                </c:pt>
                <c:pt idx="2882">
                  <c:v>77.432716369628906</c:v>
                </c:pt>
                <c:pt idx="2883">
                  <c:v>77.406532287597599</c:v>
                </c:pt>
                <c:pt idx="2884">
                  <c:v>77.391448974609304</c:v>
                </c:pt>
                <c:pt idx="2885">
                  <c:v>77.370391845703097</c:v>
                </c:pt>
                <c:pt idx="2886">
                  <c:v>77.356971740722599</c:v>
                </c:pt>
                <c:pt idx="2887">
                  <c:v>77.434532165527301</c:v>
                </c:pt>
                <c:pt idx="2888">
                  <c:v>77.41455078125</c:v>
                </c:pt>
                <c:pt idx="2889">
                  <c:v>77.391075134277301</c:v>
                </c:pt>
                <c:pt idx="2890">
                  <c:v>77.508964538574205</c:v>
                </c:pt>
                <c:pt idx="2891">
                  <c:v>77.492935180664006</c:v>
                </c:pt>
                <c:pt idx="2892">
                  <c:v>77.525466918945298</c:v>
                </c:pt>
                <c:pt idx="2893">
                  <c:v>77.508224487304602</c:v>
                </c:pt>
                <c:pt idx="2894">
                  <c:v>77.484748840332003</c:v>
                </c:pt>
                <c:pt idx="2895">
                  <c:v>77.459335327148395</c:v>
                </c:pt>
                <c:pt idx="2896">
                  <c:v>77.448669433593693</c:v>
                </c:pt>
                <c:pt idx="2897">
                  <c:v>77.457077026367102</c:v>
                </c:pt>
                <c:pt idx="2898">
                  <c:v>77.430732727050696</c:v>
                </c:pt>
                <c:pt idx="2899">
                  <c:v>77.468116760253906</c:v>
                </c:pt>
                <c:pt idx="2900">
                  <c:v>77.442108154296804</c:v>
                </c:pt>
                <c:pt idx="2901">
                  <c:v>77.419296264648395</c:v>
                </c:pt>
                <c:pt idx="2902">
                  <c:v>77.398391723632798</c:v>
                </c:pt>
                <c:pt idx="2903">
                  <c:v>77.406547546386705</c:v>
                </c:pt>
                <c:pt idx="2904">
                  <c:v>77.383377075195298</c:v>
                </c:pt>
                <c:pt idx="2905">
                  <c:v>77.405410766601506</c:v>
                </c:pt>
                <c:pt idx="2906">
                  <c:v>77.383605957031193</c:v>
                </c:pt>
                <c:pt idx="2907">
                  <c:v>77.503700256347599</c:v>
                </c:pt>
                <c:pt idx="2908">
                  <c:v>77.477523803710895</c:v>
                </c:pt>
                <c:pt idx="2909">
                  <c:v>77.466934204101506</c:v>
                </c:pt>
                <c:pt idx="2910">
                  <c:v>77.441513061523395</c:v>
                </c:pt>
                <c:pt idx="2911">
                  <c:v>77.420600891113196</c:v>
                </c:pt>
                <c:pt idx="2912">
                  <c:v>77.49658203125</c:v>
                </c:pt>
                <c:pt idx="2913">
                  <c:v>77.475334167480398</c:v>
                </c:pt>
                <c:pt idx="2914">
                  <c:v>77.459274291992102</c:v>
                </c:pt>
                <c:pt idx="2915">
                  <c:v>77.443229675292898</c:v>
                </c:pt>
                <c:pt idx="2916">
                  <c:v>77.417030334472599</c:v>
                </c:pt>
                <c:pt idx="2917">
                  <c:v>77.390678405761705</c:v>
                </c:pt>
                <c:pt idx="2918">
                  <c:v>77.386711120605398</c:v>
                </c:pt>
                <c:pt idx="2919">
                  <c:v>77.363044738769503</c:v>
                </c:pt>
                <c:pt idx="2920">
                  <c:v>77.391784667968693</c:v>
                </c:pt>
                <c:pt idx="2921">
                  <c:v>77.369277954101506</c:v>
                </c:pt>
                <c:pt idx="2922">
                  <c:v>77.456764221191406</c:v>
                </c:pt>
                <c:pt idx="2923">
                  <c:v>77.446746826171804</c:v>
                </c:pt>
                <c:pt idx="2924">
                  <c:v>77.451744079589801</c:v>
                </c:pt>
                <c:pt idx="2925">
                  <c:v>77.446495056152301</c:v>
                </c:pt>
                <c:pt idx="2926">
                  <c:v>77.425506591796804</c:v>
                </c:pt>
                <c:pt idx="2927">
                  <c:v>77.505989074707003</c:v>
                </c:pt>
                <c:pt idx="2928">
                  <c:v>77.489486694335895</c:v>
                </c:pt>
                <c:pt idx="2929">
                  <c:v>77.464767456054602</c:v>
                </c:pt>
                <c:pt idx="2930">
                  <c:v>77.528381347656193</c:v>
                </c:pt>
                <c:pt idx="2931">
                  <c:v>77.592475891113196</c:v>
                </c:pt>
                <c:pt idx="2932">
                  <c:v>77.895896911620994</c:v>
                </c:pt>
                <c:pt idx="2933">
                  <c:v>77.870895385742102</c:v>
                </c:pt>
                <c:pt idx="2934">
                  <c:v>77.876022338867102</c:v>
                </c:pt>
                <c:pt idx="2935">
                  <c:v>77.870468139648395</c:v>
                </c:pt>
                <c:pt idx="2936">
                  <c:v>77.845352172851506</c:v>
                </c:pt>
                <c:pt idx="2937">
                  <c:v>77.8841552734375</c:v>
                </c:pt>
                <c:pt idx="2938">
                  <c:v>77.926544189453097</c:v>
                </c:pt>
                <c:pt idx="2939">
                  <c:v>77.902877807617102</c:v>
                </c:pt>
                <c:pt idx="2940">
                  <c:v>77.889701843261705</c:v>
                </c:pt>
                <c:pt idx="2941">
                  <c:v>77.931854248046804</c:v>
                </c:pt>
                <c:pt idx="2942">
                  <c:v>77.918983459472599</c:v>
                </c:pt>
                <c:pt idx="2943">
                  <c:v>77.898147583007798</c:v>
                </c:pt>
                <c:pt idx="2944">
                  <c:v>77.908058166503906</c:v>
                </c:pt>
                <c:pt idx="2945">
                  <c:v>77.881729125976506</c:v>
                </c:pt>
                <c:pt idx="2946">
                  <c:v>77.868591308593693</c:v>
                </c:pt>
                <c:pt idx="2947">
                  <c:v>77.843879699707003</c:v>
                </c:pt>
                <c:pt idx="2948">
                  <c:v>77.884803771972599</c:v>
                </c:pt>
                <c:pt idx="2949">
                  <c:v>77.868789672851506</c:v>
                </c:pt>
                <c:pt idx="2950">
                  <c:v>77.84716796875</c:v>
                </c:pt>
                <c:pt idx="2951">
                  <c:v>77.886016845703097</c:v>
                </c:pt>
                <c:pt idx="2952">
                  <c:v>77.861038208007798</c:v>
                </c:pt>
                <c:pt idx="2953">
                  <c:v>77.835456848144503</c:v>
                </c:pt>
                <c:pt idx="2954">
                  <c:v>77.828056335449205</c:v>
                </c:pt>
                <c:pt idx="2955">
                  <c:v>77.832092285156193</c:v>
                </c:pt>
                <c:pt idx="2956">
                  <c:v>77.809532165527301</c:v>
                </c:pt>
                <c:pt idx="2957">
                  <c:v>77.804283142089801</c:v>
                </c:pt>
                <c:pt idx="2958">
                  <c:v>77.780677795410099</c:v>
                </c:pt>
                <c:pt idx="2959">
                  <c:v>77.817039489745994</c:v>
                </c:pt>
                <c:pt idx="2960">
                  <c:v>77.810348510742102</c:v>
                </c:pt>
                <c:pt idx="2961">
                  <c:v>77.800399780273395</c:v>
                </c:pt>
                <c:pt idx="2962">
                  <c:v>77.804008483886705</c:v>
                </c:pt>
                <c:pt idx="2963">
                  <c:v>77.777885437011705</c:v>
                </c:pt>
                <c:pt idx="2964">
                  <c:v>77.817474365234304</c:v>
                </c:pt>
                <c:pt idx="2965">
                  <c:v>77.791915893554602</c:v>
                </c:pt>
                <c:pt idx="2966">
                  <c:v>77.766174316406193</c:v>
                </c:pt>
                <c:pt idx="2967">
                  <c:v>77.750099182128906</c:v>
                </c:pt>
                <c:pt idx="2968">
                  <c:v>77.724746704101506</c:v>
                </c:pt>
                <c:pt idx="2969">
                  <c:v>77.715705871582003</c:v>
                </c:pt>
                <c:pt idx="2970">
                  <c:v>77.690803527832003</c:v>
                </c:pt>
                <c:pt idx="2971">
                  <c:v>77.711746215820298</c:v>
                </c:pt>
                <c:pt idx="2972">
                  <c:v>77.691703796386705</c:v>
                </c:pt>
                <c:pt idx="2973">
                  <c:v>77.665679931640597</c:v>
                </c:pt>
                <c:pt idx="2974">
                  <c:v>77.736801147460895</c:v>
                </c:pt>
                <c:pt idx="2975">
                  <c:v>77.710792541503906</c:v>
                </c:pt>
                <c:pt idx="2976">
                  <c:v>77.7127685546875</c:v>
                </c:pt>
                <c:pt idx="2977">
                  <c:v>77.698707580566406</c:v>
                </c:pt>
                <c:pt idx="2978">
                  <c:v>77.677940368652301</c:v>
                </c:pt>
                <c:pt idx="2979">
                  <c:v>77.679595947265597</c:v>
                </c:pt>
                <c:pt idx="2980">
                  <c:v>77.660926818847599</c:v>
                </c:pt>
                <c:pt idx="2981">
                  <c:v>77.637031555175696</c:v>
                </c:pt>
                <c:pt idx="2982">
                  <c:v>77.640762329101506</c:v>
                </c:pt>
                <c:pt idx="2983">
                  <c:v>77.662796020507798</c:v>
                </c:pt>
                <c:pt idx="2984">
                  <c:v>77.647872924804602</c:v>
                </c:pt>
                <c:pt idx="2985">
                  <c:v>77.655967712402301</c:v>
                </c:pt>
                <c:pt idx="2986">
                  <c:v>77.631759643554602</c:v>
                </c:pt>
                <c:pt idx="2987">
                  <c:v>77.609375</c:v>
                </c:pt>
                <c:pt idx="2988">
                  <c:v>77.617530822753906</c:v>
                </c:pt>
                <c:pt idx="2989">
                  <c:v>77.596969604492102</c:v>
                </c:pt>
                <c:pt idx="2990">
                  <c:v>77.600402832031193</c:v>
                </c:pt>
                <c:pt idx="2991">
                  <c:v>77.575157165527301</c:v>
                </c:pt>
                <c:pt idx="2992">
                  <c:v>77.992485046386705</c:v>
                </c:pt>
                <c:pt idx="2993">
                  <c:v>77.981636047363196</c:v>
                </c:pt>
                <c:pt idx="2994">
                  <c:v>78.010223388671804</c:v>
                </c:pt>
                <c:pt idx="2995">
                  <c:v>78.042572021484304</c:v>
                </c:pt>
                <c:pt idx="2996">
                  <c:v>78.102455139160099</c:v>
                </c:pt>
                <c:pt idx="2997">
                  <c:v>78.126785278320298</c:v>
                </c:pt>
                <c:pt idx="2998">
                  <c:v>78.214691162109304</c:v>
                </c:pt>
                <c:pt idx="2999">
                  <c:v>78.296501159667898</c:v>
                </c:pt>
                <c:pt idx="3000">
                  <c:v>78.290588378906193</c:v>
                </c:pt>
                <c:pt idx="3001">
                  <c:v>78.292800903320298</c:v>
                </c:pt>
                <c:pt idx="3002">
                  <c:v>78.280357360839801</c:v>
                </c:pt>
                <c:pt idx="3003">
                  <c:v>78.298721313476506</c:v>
                </c:pt>
                <c:pt idx="3004">
                  <c:v>78.281028747558494</c:v>
                </c:pt>
                <c:pt idx="3005">
                  <c:v>78.327926635742102</c:v>
                </c:pt>
                <c:pt idx="3006">
                  <c:v>78.304397583007798</c:v>
                </c:pt>
                <c:pt idx="3007">
                  <c:v>78.282272338867102</c:v>
                </c:pt>
                <c:pt idx="3008">
                  <c:v>78.269241333007798</c:v>
                </c:pt>
                <c:pt idx="3009">
                  <c:v>78.243896484375</c:v>
                </c:pt>
                <c:pt idx="3010">
                  <c:v>78.231361389160099</c:v>
                </c:pt>
                <c:pt idx="3011">
                  <c:v>78.261009216308494</c:v>
                </c:pt>
                <c:pt idx="3012">
                  <c:v>78.2391357421875</c:v>
                </c:pt>
                <c:pt idx="3013">
                  <c:v>78.215827941894503</c:v>
                </c:pt>
                <c:pt idx="3014">
                  <c:v>78.204635620117102</c:v>
                </c:pt>
                <c:pt idx="3015">
                  <c:v>78.182029724120994</c:v>
                </c:pt>
                <c:pt idx="3016">
                  <c:v>78.171257019042898</c:v>
                </c:pt>
                <c:pt idx="3017">
                  <c:v>78.151359558105398</c:v>
                </c:pt>
                <c:pt idx="3018">
                  <c:v>78.180946350097599</c:v>
                </c:pt>
                <c:pt idx="3019">
                  <c:v>78.200134277343693</c:v>
                </c:pt>
                <c:pt idx="3020">
                  <c:v>78.195144653320298</c:v>
                </c:pt>
                <c:pt idx="3021">
                  <c:v>78.180793762207003</c:v>
                </c:pt>
                <c:pt idx="3022">
                  <c:v>78.172920227050696</c:v>
                </c:pt>
                <c:pt idx="3023">
                  <c:v>78.165969848632798</c:v>
                </c:pt>
                <c:pt idx="3024">
                  <c:v>78.171897888183494</c:v>
                </c:pt>
                <c:pt idx="3025">
                  <c:v>78.388114929199205</c:v>
                </c:pt>
                <c:pt idx="3026">
                  <c:v>78.3699951171875</c:v>
                </c:pt>
                <c:pt idx="3027">
                  <c:v>78.354583740234304</c:v>
                </c:pt>
                <c:pt idx="3028">
                  <c:v>78.3572998046875</c:v>
                </c:pt>
                <c:pt idx="3029">
                  <c:v>78.365943908691406</c:v>
                </c:pt>
                <c:pt idx="3030">
                  <c:v>78.362998962402301</c:v>
                </c:pt>
                <c:pt idx="3031">
                  <c:v>78.454391479492102</c:v>
                </c:pt>
                <c:pt idx="3032">
                  <c:v>78.471649169921804</c:v>
                </c:pt>
                <c:pt idx="3033">
                  <c:v>78.538764953613196</c:v>
                </c:pt>
                <c:pt idx="3034">
                  <c:v>78.518981933593693</c:v>
                </c:pt>
                <c:pt idx="3035">
                  <c:v>78.677520751953097</c:v>
                </c:pt>
                <c:pt idx="3036">
                  <c:v>78.676414489745994</c:v>
                </c:pt>
                <c:pt idx="3037">
                  <c:v>78.717185974120994</c:v>
                </c:pt>
                <c:pt idx="3038">
                  <c:v>78.698547363281193</c:v>
                </c:pt>
                <c:pt idx="3039">
                  <c:v>78.707565307617102</c:v>
                </c:pt>
                <c:pt idx="3040">
                  <c:v>78.867240905761705</c:v>
                </c:pt>
                <c:pt idx="3041">
                  <c:v>78.872283935546804</c:v>
                </c:pt>
                <c:pt idx="3042">
                  <c:v>78.901535034179602</c:v>
                </c:pt>
                <c:pt idx="3043">
                  <c:v>78.880119323730398</c:v>
                </c:pt>
                <c:pt idx="3044">
                  <c:v>78.860084533691406</c:v>
                </c:pt>
                <c:pt idx="3045">
                  <c:v>78.834739685058494</c:v>
                </c:pt>
                <c:pt idx="3046">
                  <c:v>78.825744628906193</c:v>
                </c:pt>
                <c:pt idx="3047">
                  <c:v>78.955146789550696</c:v>
                </c:pt>
                <c:pt idx="3048">
                  <c:v>78.971618652343693</c:v>
                </c:pt>
                <c:pt idx="3049">
                  <c:v>78.945861816406193</c:v>
                </c:pt>
                <c:pt idx="3050">
                  <c:v>79.100715637207003</c:v>
                </c:pt>
                <c:pt idx="3051">
                  <c:v>79.074897766113196</c:v>
                </c:pt>
                <c:pt idx="3052">
                  <c:v>79.139007568359304</c:v>
                </c:pt>
                <c:pt idx="3053">
                  <c:v>79.118797302245994</c:v>
                </c:pt>
                <c:pt idx="3054">
                  <c:v>79.097564697265597</c:v>
                </c:pt>
                <c:pt idx="3055">
                  <c:v>79.112480163574205</c:v>
                </c:pt>
                <c:pt idx="3056">
                  <c:v>79.107986450195298</c:v>
                </c:pt>
                <c:pt idx="3057">
                  <c:v>79.093055725097599</c:v>
                </c:pt>
                <c:pt idx="3058">
                  <c:v>79.073249816894503</c:v>
                </c:pt>
                <c:pt idx="3059">
                  <c:v>79.084083557128906</c:v>
                </c:pt>
                <c:pt idx="3060">
                  <c:v>79.0645751953125</c:v>
                </c:pt>
                <c:pt idx="3061">
                  <c:v>79.043678283691406</c:v>
                </c:pt>
                <c:pt idx="3062">
                  <c:v>79.071098327636705</c:v>
                </c:pt>
                <c:pt idx="3063">
                  <c:v>79.095314025878906</c:v>
                </c:pt>
                <c:pt idx="3064">
                  <c:v>79.073165893554602</c:v>
                </c:pt>
                <c:pt idx="3065">
                  <c:v>79.051956176757798</c:v>
                </c:pt>
                <c:pt idx="3066">
                  <c:v>79.027145385742102</c:v>
                </c:pt>
                <c:pt idx="3067">
                  <c:v>79.026504516601506</c:v>
                </c:pt>
                <c:pt idx="3068">
                  <c:v>79.078636169433494</c:v>
                </c:pt>
                <c:pt idx="3069">
                  <c:v>79.068092346191406</c:v>
                </c:pt>
                <c:pt idx="3070">
                  <c:v>79.042617797851506</c:v>
                </c:pt>
                <c:pt idx="3071">
                  <c:v>79.077674865722599</c:v>
                </c:pt>
                <c:pt idx="3072">
                  <c:v>79.333030700683494</c:v>
                </c:pt>
                <c:pt idx="3073">
                  <c:v>79.324249267578097</c:v>
                </c:pt>
                <c:pt idx="3074">
                  <c:v>79.3131103515625</c:v>
                </c:pt>
                <c:pt idx="3075">
                  <c:v>79.316604614257798</c:v>
                </c:pt>
                <c:pt idx="3076">
                  <c:v>79.300056457519503</c:v>
                </c:pt>
                <c:pt idx="3077">
                  <c:v>79.276390075683494</c:v>
                </c:pt>
                <c:pt idx="3078">
                  <c:v>79.358192443847599</c:v>
                </c:pt>
                <c:pt idx="3079">
                  <c:v>79.336769104003906</c:v>
                </c:pt>
                <c:pt idx="3080">
                  <c:v>79.322952270507798</c:v>
                </c:pt>
                <c:pt idx="3081">
                  <c:v>79.340339660644503</c:v>
                </c:pt>
                <c:pt idx="3082">
                  <c:v>79.372238159179602</c:v>
                </c:pt>
                <c:pt idx="3083">
                  <c:v>79.3663330078125</c:v>
                </c:pt>
                <c:pt idx="3084">
                  <c:v>79.529975891113196</c:v>
                </c:pt>
                <c:pt idx="3085">
                  <c:v>79.604377746582003</c:v>
                </c:pt>
                <c:pt idx="3086">
                  <c:v>79.641944885253906</c:v>
                </c:pt>
                <c:pt idx="3087">
                  <c:v>79.627609252929602</c:v>
                </c:pt>
                <c:pt idx="3088">
                  <c:v>79.659187316894503</c:v>
                </c:pt>
                <c:pt idx="3089">
                  <c:v>79.647918701171804</c:v>
                </c:pt>
                <c:pt idx="3090">
                  <c:v>79.643241882324205</c:v>
                </c:pt>
                <c:pt idx="3091">
                  <c:v>79.618896484375</c:v>
                </c:pt>
                <c:pt idx="3092">
                  <c:v>79.602577209472599</c:v>
                </c:pt>
                <c:pt idx="3093">
                  <c:v>79.623924255370994</c:v>
                </c:pt>
                <c:pt idx="3094">
                  <c:v>79.608123779296804</c:v>
                </c:pt>
                <c:pt idx="3095">
                  <c:v>79.582565307617102</c:v>
                </c:pt>
                <c:pt idx="3096">
                  <c:v>79.565536499023395</c:v>
                </c:pt>
                <c:pt idx="3097">
                  <c:v>79.584259033203097</c:v>
                </c:pt>
                <c:pt idx="3098">
                  <c:v>79.589347839355398</c:v>
                </c:pt>
                <c:pt idx="3099">
                  <c:v>79.683349609375</c:v>
                </c:pt>
                <c:pt idx="3100">
                  <c:v>79.658348083495994</c:v>
                </c:pt>
                <c:pt idx="3101">
                  <c:v>79.6329345703125</c:v>
                </c:pt>
                <c:pt idx="3102">
                  <c:v>79.669921875</c:v>
                </c:pt>
                <c:pt idx="3103">
                  <c:v>79.656143188476506</c:v>
                </c:pt>
                <c:pt idx="3104">
                  <c:v>79.640251159667898</c:v>
                </c:pt>
                <c:pt idx="3105">
                  <c:v>79.635398864745994</c:v>
                </c:pt>
                <c:pt idx="3106">
                  <c:v>79.641738891601506</c:v>
                </c:pt>
                <c:pt idx="3107">
                  <c:v>79.810363769531193</c:v>
                </c:pt>
                <c:pt idx="3108">
                  <c:v>79.792701721191406</c:v>
                </c:pt>
                <c:pt idx="3109">
                  <c:v>79.790275573730398</c:v>
                </c:pt>
                <c:pt idx="3110">
                  <c:v>79.773979187011705</c:v>
                </c:pt>
                <c:pt idx="3111">
                  <c:v>79.751602172851506</c:v>
                </c:pt>
                <c:pt idx="3112">
                  <c:v>79.747848510742102</c:v>
                </c:pt>
                <c:pt idx="3113">
                  <c:v>79.744575500488196</c:v>
                </c:pt>
                <c:pt idx="3114">
                  <c:v>79.724899291992102</c:v>
                </c:pt>
                <c:pt idx="3115">
                  <c:v>79.712692260742102</c:v>
                </c:pt>
                <c:pt idx="3116">
                  <c:v>79.703529357910099</c:v>
                </c:pt>
                <c:pt idx="3117">
                  <c:v>79.684356689453097</c:v>
                </c:pt>
                <c:pt idx="3118">
                  <c:v>79.746261596679602</c:v>
                </c:pt>
                <c:pt idx="3119">
                  <c:v>79.757118225097599</c:v>
                </c:pt>
                <c:pt idx="3120">
                  <c:v>79.732810974120994</c:v>
                </c:pt>
                <c:pt idx="3121">
                  <c:v>79.733459472656193</c:v>
                </c:pt>
                <c:pt idx="3122">
                  <c:v>79.737564086914006</c:v>
                </c:pt>
                <c:pt idx="3123">
                  <c:v>79.712150573730398</c:v>
                </c:pt>
                <c:pt idx="3124">
                  <c:v>79.687347412109304</c:v>
                </c:pt>
                <c:pt idx="3125">
                  <c:v>79.670303344726506</c:v>
                </c:pt>
                <c:pt idx="3126">
                  <c:v>79.733581542968693</c:v>
                </c:pt>
                <c:pt idx="3127">
                  <c:v>79.712089538574205</c:v>
                </c:pt>
                <c:pt idx="3128">
                  <c:v>79.701507568359304</c:v>
                </c:pt>
                <c:pt idx="3129">
                  <c:v>79.697120666503906</c:v>
                </c:pt>
                <c:pt idx="3130">
                  <c:v>79.674613952636705</c:v>
                </c:pt>
                <c:pt idx="3131">
                  <c:v>79.6531982421875</c:v>
                </c:pt>
                <c:pt idx="3132">
                  <c:v>79.627990722656193</c:v>
                </c:pt>
                <c:pt idx="3133">
                  <c:v>79.626945495605398</c:v>
                </c:pt>
                <c:pt idx="3134">
                  <c:v>79.633026123046804</c:v>
                </c:pt>
                <c:pt idx="3135">
                  <c:v>79.607986450195298</c:v>
                </c:pt>
                <c:pt idx="3136">
                  <c:v>79.583839416503906</c:v>
                </c:pt>
                <c:pt idx="3137">
                  <c:v>79.612380981445298</c:v>
                </c:pt>
                <c:pt idx="3138">
                  <c:v>79.598129272460895</c:v>
                </c:pt>
                <c:pt idx="3139">
                  <c:v>79.595405578613196</c:v>
                </c:pt>
                <c:pt idx="3140">
                  <c:v>79.573280334472599</c:v>
                </c:pt>
                <c:pt idx="3141">
                  <c:v>79.554367065429602</c:v>
                </c:pt>
                <c:pt idx="3142">
                  <c:v>79.5450439453125</c:v>
                </c:pt>
                <c:pt idx="3143">
                  <c:v>79.548538208007798</c:v>
                </c:pt>
                <c:pt idx="3144">
                  <c:v>79.590789794921804</c:v>
                </c:pt>
                <c:pt idx="3145">
                  <c:v>79.633285522460895</c:v>
                </c:pt>
                <c:pt idx="3146">
                  <c:v>79.619636535644503</c:v>
                </c:pt>
                <c:pt idx="3147">
                  <c:v>79.616935729980398</c:v>
                </c:pt>
                <c:pt idx="3148">
                  <c:v>79.605934143066406</c:v>
                </c:pt>
                <c:pt idx="3149">
                  <c:v>79.610015869140597</c:v>
                </c:pt>
                <c:pt idx="3150">
                  <c:v>79.595848083495994</c:v>
                </c:pt>
                <c:pt idx="3151">
                  <c:v>79.570762634277301</c:v>
                </c:pt>
                <c:pt idx="3152">
                  <c:v>79.578514099120994</c:v>
                </c:pt>
                <c:pt idx="3153">
                  <c:v>79.560142517089801</c:v>
                </c:pt>
                <c:pt idx="3154">
                  <c:v>79.713356018066406</c:v>
                </c:pt>
                <c:pt idx="3155">
                  <c:v>79.95556640625</c:v>
                </c:pt>
                <c:pt idx="3156">
                  <c:v>79.972023010253906</c:v>
                </c:pt>
                <c:pt idx="3157">
                  <c:v>79.946983337402301</c:v>
                </c:pt>
                <c:pt idx="3158">
                  <c:v>79.927993774414006</c:v>
                </c:pt>
                <c:pt idx="3159">
                  <c:v>79.904121398925696</c:v>
                </c:pt>
                <c:pt idx="3160">
                  <c:v>79.886001586914006</c:v>
                </c:pt>
                <c:pt idx="3161">
                  <c:v>79.862167358398395</c:v>
                </c:pt>
                <c:pt idx="3162">
                  <c:v>79.881744384765597</c:v>
                </c:pt>
                <c:pt idx="3163">
                  <c:v>79.8585205078125</c:v>
                </c:pt>
                <c:pt idx="3164">
                  <c:v>79.853561401367102</c:v>
                </c:pt>
                <c:pt idx="3165">
                  <c:v>79.874717712402301</c:v>
                </c:pt>
                <c:pt idx="3166">
                  <c:v>79.892547607421804</c:v>
                </c:pt>
                <c:pt idx="3167">
                  <c:v>79.951393127441406</c:v>
                </c:pt>
                <c:pt idx="3168">
                  <c:v>79.995681762695298</c:v>
                </c:pt>
                <c:pt idx="3169">
                  <c:v>79.977630615234304</c:v>
                </c:pt>
                <c:pt idx="3170">
                  <c:v>79.954063415527301</c:v>
                </c:pt>
                <c:pt idx="3171">
                  <c:v>79.9293212890625</c:v>
                </c:pt>
                <c:pt idx="3172">
                  <c:v>79.906547546386705</c:v>
                </c:pt>
                <c:pt idx="3173">
                  <c:v>79.969978332519503</c:v>
                </c:pt>
                <c:pt idx="3174">
                  <c:v>79.967567443847599</c:v>
                </c:pt>
                <c:pt idx="3175">
                  <c:v>79.951416015625</c:v>
                </c:pt>
                <c:pt idx="3176">
                  <c:v>79.927238464355398</c:v>
                </c:pt>
                <c:pt idx="3177">
                  <c:v>80.036598205566406</c:v>
                </c:pt>
                <c:pt idx="3178">
                  <c:v>80.018852233886705</c:v>
                </c:pt>
                <c:pt idx="3179">
                  <c:v>80.001991271972599</c:v>
                </c:pt>
                <c:pt idx="3180">
                  <c:v>80.001632690429602</c:v>
                </c:pt>
                <c:pt idx="3181">
                  <c:v>79.979598999023395</c:v>
                </c:pt>
                <c:pt idx="3182">
                  <c:v>79.994033813476506</c:v>
                </c:pt>
                <c:pt idx="3183">
                  <c:v>80.177635192870994</c:v>
                </c:pt>
                <c:pt idx="3184">
                  <c:v>80.171257019042898</c:v>
                </c:pt>
                <c:pt idx="3185">
                  <c:v>80.233482360839801</c:v>
                </c:pt>
                <c:pt idx="3186">
                  <c:v>80.209182739257798</c:v>
                </c:pt>
                <c:pt idx="3187">
                  <c:v>80.236701965332003</c:v>
                </c:pt>
                <c:pt idx="3188">
                  <c:v>80.213859558105398</c:v>
                </c:pt>
                <c:pt idx="3189">
                  <c:v>80.242301940917898</c:v>
                </c:pt>
                <c:pt idx="3190">
                  <c:v>80.225982666015597</c:v>
                </c:pt>
                <c:pt idx="3191">
                  <c:v>80.225669860839801</c:v>
                </c:pt>
                <c:pt idx="3192">
                  <c:v>80.215171813964801</c:v>
                </c:pt>
                <c:pt idx="3193">
                  <c:v>80.191619873046804</c:v>
                </c:pt>
                <c:pt idx="3194">
                  <c:v>80.168449401855398</c:v>
                </c:pt>
                <c:pt idx="3195">
                  <c:v>80.163665771484304</c:v>
                </c:pt>
                <c:pt idx="3196">
                  <c:v>80.160690307617102</c:v>
                </c:pt>
                <c:pt idx="3197">
                  <c:v>80.155136108398395</c:v>
                </c:pt>
                <c:pt idx="3198">
                  <c:v>80.140243530273395</c:v>
                </c:pt>
                <c:pt idx="3199">
                  <c:v>80.161460876464801</c:v>
                </c:pt>
                <c:pt idx="3200">
                  <c:v>80.209983825683494</c:v>
                </c:pt>
                <c:pt idx="3201">
                  <c:v>80.216896057128906</c:v>
                </c:pt>
                <c:pt idx="3202">
                  <c:v>80.193901062011705</c:v>
                </c:pt>
                <c:pt idx="3203">
                  <c:v>80.174324035644503</c:v>
                </c:pt>
                <c:pt idx="3204">
                  <c:v>80.162666320800696</c:v>
                </c:pt>
                <c:pt idx="3205">
                  <c:v>80.197662353515597</c:v>
                </c:pt>
                <c:pt idx="3206">
                  <c:v>80.179740905761705</c:v>
                </c:pt>
                <c:pt idx="3207">
                  <c:v>80.179946899414006</c:v>
                </c:pt>
                <c:pt idx="3208">
                  <c:v>80.170005798339801</c:v>
                </c:pt>
                <c:pt idx="3209">
                  <c:v>80.188041687011705</c:v>
                </c:pt>
                <c:pt idx="3210">
                  <c:v>80.163223266601506</c:v>
                </c:pt>
                <c:pt idx="3211">
                  <c:v>80.197395324707003</c:v>
                </c:pt>
                <c:pt idx="3212">
                  <c:v>80.207328796386705</c:v>
                </c:pt>
                <c:pt idx="3213">
                  <c:v>80.184951782226506</c:v>
                </c:pt>
                <c:pt idx="3214">
                  <c:v>80.179832458495994</c:v>
                </c:pt>
                <c:pt idx="3215">
                  <c:v>80.158737182617102</c:v>
                </c:pt>
                <c:pt idx="3216">
                  <c:v>80.250801086425696</c:v>
                </c:pt>
                <c:pt idx="3217">
                  <c:v>80.226837158203097</c:v>
                </c:pt>
                <c:pt idx="3218">
                  <c:v>80.202255249023395</c:v>
                </c:pt>
                <c:pt idx="3219">
                  <c:v>80.546409606933494</c:v>
                </c:pt>
                <c:pt idx="3220">
                  <c:v>80.555351257324205</c:v>
                </c:pt>
                <c:pt idx="3221">
                  <c:v>80.531204223632798</c:v>
                </c:pt>
                <c:pt idx="3222">
                  <c:v>80.552093505859304</c:v>
                </c:pt>
                <c:pt idx="3223">
                  <c:v>80.531272888183494</c:v>
                </c:pt>
                <c:pt idx="3224">
                  <c:v>80.507362365722599</c:v>
                </c:pt>
                <c:pt idx="3225">
                  <c:v>80.483695983886705</c:v>
                </c:pt>
                <c:pt idx="3226">
                  <c:v>80.465782165527301</c:v>
                </c:pt>
                <c:pt idx="3227">
                  <c:v>80.466613769531193</c:v>
                </c:pt>
                <c:pt idx="3228">
                  <c:v>80.458419799804602</c:v>
                </c:pt>
                <c:pt idx="3229">
                  <c:v>80.498970031738196</c:v>
                </c:pt>
                <c:pt idx="3230">
                  <c:v>80.479255676269503</c:v>
                </c:pt>
                <c:pt idx="3231">
                  <c:v>80.488265991210895</c:v>
                </c:pt>
                <c:pt idx="3232">
                  <c:v>80.464981079101506</c:v>
                </c:pt>
                <c:pt idx="3233">
                  <c:v>80.473968505859304</c:v>
                </c:pt>
                <c:pt idx="3234">
                  <c:v>80.453536987304602</c:v>
                </c:pt>
                <c:pt idx="3235">
                  <c:v>80.430763244628906</c:v>
                </c:pt>
                <c:pt idx="3236">
                  <c:v>80.472190856933494</c:v>
                </c:pt>
                <c:pt idx="3237">
                  <c:v>80.471733093261705</c:v>
                </c:pt>
                <c:pt idx="3238">
                  <c:v>80.572746276855398</c:v>
                </c:pt>
                <c:pt idx="3239">
                  <c:v>80.643089294433494</c:v>
                </c:pt>
                <c:pt idx="3240">
                  <c:v>80.634498596191406</c:v>
                </c:pt>
                <c:pt idx="3241">
                  <c:v>80.610771179199205</c:v>
                </c:pt>
                <c:pt idx="3242">
                  <c:v>80.590316772460895</c:v>
                </c:pt>
                <c:pt idx="3243">
                  <c:v>80.635238647460895</c:v>
                </c:pt>
                <c:pt idx="3244">
                  <c:v>80.617752075195298</c:v>
                </c:pt>
                <c:pt idx="3245">
                  <c:v>80.595726013183494</c:v>
                </c:pt>
                <c:pt idx="3246">
                  <c:v>80.575653076171804</c:v>
                </c:pt>
                <c:pt idx="3247">
                  <c:v>80.556793212890597</c:v>
                </c:pt>
                <c:pt idx="3248">
                  <c:v>80.573776245117102</c:v>
                </c:pt>
                <c:pt idx="3249">
                  <c:v>80.571548461914006</c:v>
                </c:pt>
                <c:pt idx="3250">
                  <c:v>80.553321838378906</c:v>
                </c:pt>
                <c:pt idx="3251">
                  <c:v>80.528625488281193</c:v>
                </c:pt>
                <c:pt idx="3252">
                  <c:v>80.5181884765625</c:v>
                </c:pt>
                <c:pt idx="3253">
                  <c:v>80.495956420898395</c:v>
                </c:pt>
                <c:pt idx="3254">
                  <c:v>80.4720458984375</c:v>
                </c:pt>
                <c:pt idx="3255">
                  <c:v>80.468101501464801</c:v>
                </c:pt>
                <c:pt idx="3256">
                  <c:v>80.457824707031193</c:v>
                </c:pt>
                <c:pt idx="3257">
                  <c:v>80.433769226074205</c:v>
                </c:pt>
                <c:pt idx="3258">
                  <c:v>80.422203063964801</c:v>
                </c:pt>
                <c:pt idx="3259">
                  <c:v>80.437271118164006</c:v>
                </c:pt>
                <c:pt idx="3260">
                  <c:v>80.468612670898395</c:v>
                </c:pt>
                <c:pt idx="3261">
                  <c:v>80.451202392578097</c:v>
                </c:pt>
                <c:pt idx="3262">
                  <c:v>80.428619384765597</c:v>
                </c:pt>
                <c:pt idx="3263">
                  <c:v>80.409019470214801</c:v>
                </c:pt>
                <c:pt idx="3264">
                  <c:v>80.384620666503906</c:v>
                </c:pt>
                <c:pt idx="3265">
                  <c:v>80.42724609375</c:v>
                </c:pt>
                <c:pt idx="3266">
                  <c:v>80.408279418945298</c:v>
                </c:pt>
                <c:pt idx="3267">
                  <c:v>80.383834838867102</c:v>
                </c:pt>
                <c:pt idx="3268">
                  <c:v>80.364494323730398</c:v>
                </c:pt>
                <c:pt idx="3269">
                  <c:v>80.340194702148395</c:v>
                </c:pt>
                <c:pt idx="3270">
                  <c:v>80.317680358886705</c:v>
                </c:pt>
                <c:pt idx="3271">
                  <c:v>80.308555603027301</c:v>
                </c:pt>
                <c:pt idx="3272">
                  <c:v>80.296287536620994</c:v>
                </c:pt>
                <c:pt idx="3273">
                  <c:v>80.291999816894503</c:v>
                </c:pt>
                <c:pt idx="3274">
                  <c:v>80.285385131835895</c:v>
                </c:pt>
                <c:pt idx="3275">
                  <c:v>80.267387390136705</c:v>
                </c:pt>
                <c:pt idx="3276">
                  <c:v>80.277473449707003</c:v>
                </c:pt>
                <c:pt idx="3277">
                  <c:v>80.253219604492102</c:v>
                </c:pt>
                <c:pt idx="3278">
                  <c:v>80.267478942870994</c:v>
                </c:pt>
                <c:pt idx="3279">
                  <c:v>80.244430541992102</c:v>
                </c:pt>
                <c:pt idx="3280">
                  <c:v>80.226814270019503</c:v>
                </c:pt>
                <c:pt idx="3281">
                  <c:v>80.233428955078097</c:v>
                </c:pt>
                <c:pt idx="3282">
                  <c:v>80.215248107910099</c:v>
                </c:pt>
                <c:pt idx="3283">
                  <c:v>80.217254638671804</c:v>
                </c:pt>
                <c:pt idx="3284">
                  <c:v>80.278518676757798</c:v>
                </c:pt>
                <c:pt idx="3285">
                  <c:v>80.378356933593693</c:v>
                </c:pt>
                <c:pt idx="3286">
                  <c:v>80.361518859863196</c:v>
                </c:pt>
                <c:pt idx="3287">
                  <c:v>80.337173461914006</c:v>
                </c:pt>
                <c:pt idx="3288">
                  <c:v>80.316925048828097</c:v>
                </c:pt>
                <c:pt idx="3289">
                  <c:v>80.354354858398395</c:v>
                </c:pt>
                <c:pt idx="3290">
                  <c:v>80.334365844726506</c:v>
                </c:pt>
                <c:pt idx="3291">
                  <c:v>80.310264587402301</c:v>
                </c:pt>
                <c:pt idx="3292">
                  <c:v>80.286369323730398</c:v>
                </c:pt>
                <c:pt idx="3293">
                  <c:v>80.281455993652301</c:v>
                </c:pt>
                <c:pt idx="3294">
                  <c:v>80.299751281738196</c:v>
                </c:pt>
                <c:pt idx="3295">
                  <c:v>80.4266357421875</c:v>
                </c:pt>
                <c:pt idx="3296">
                  <c:v>80.411285400390597</c:v>
                </c:pt>
                <c:pt idx="3297">
                  <c:v>80.401298522949205</c:v>
                </c:pt>
                <c:pt idx="3298">
                  <c:v>80.389007568359304</c:v>
                </c:pt>
                <c:pt idx="3299">
                  <c:v>80.375038146972599</c:v>
                </c:pt>
                <c:pt idx="3300">
                  <c:v>80.353134155273395</c:v>
                </c:pt>
                <c:pt idx="3301">
                  <c:v>80.332099914550696</c:v>
                </c:pt>
                <c:pt idx="3302">
                  <c:v>80.307884216308494</c:v>
                </c:pt>
                <c:pt idx="3303">
                  <c:v>80.287467956542898</c:v>
                </c:pt>
                <c:pt idx="3304">
                  <c:v>80.263618469238196</c:v>
                </c:pt>
                <c:pt idx="3305">
                  <c:v>80.240531921386705</c:v>
                </c:pt>
                <c:pt idx="3306">
                  <c:v>80.218200683593693</c:v>
                </c:pt>
                <c:pt idx="3307">
                  <c:v>80.194114685058494</c:v>
                </c:pt>
                <c:pt idx="3308">
                  <c:v>80.191238403320298</c:v>
                </c:pt>
                <c:pt idx="3309">
                  <c:v>80.183883666992102</c:v>
                </c:pt>
                <c:pt idx="3310">
                  <c:v>80.160430908203097</c:v>
                </c:pt>
                <c:pt idx="3311">
                  <c:v>80.177635192870994</c:v>
                </c:pt>
                <c:pt idx="3312">
                  <c:v>80.153503417968693</c:v>
                </c:pt>
                <c:pt idx="3313">
                  <c:v>80.176116943359304</c:v>
                </c:pt>
                <c:pt idx="3314">
                  <c:v>80.160957336425696</c:v>
                </c:pt>
                <c:pt idx="3315">
                  <c:v>80.216552734375</c:v>
                </c:pt>
                <c:pt idx="3316">
                  <c:v>80.194717407226506</c:v>
                </c:pt>
                <c:pt idx="3317">
                  <c:v>80.170700073242102</c:v>
                </c:pt>
                <c:pt idx="3318">
                  <c:v>80.146629333495994</c:v>
                </c:pt>
                <c:pt idx="3319">
                  <c:v>80.465606689453097</c:v>
                </c:pt>
                <c:pt idx="3320">
                  <c:v>80.492919921875</c:v>
                </c:pt>
                <c:pt idx="3321">
                  <c:v>80.492218017578097</c:v>
                </c:pt>
                <c:pt idx="3322">
                  <c:v>80.473991394042898</c:v>
                </c:pt>
                <c:pt idx="3323">
                  <c:v>80.467475891113196</c:v>
                </c:pt>
                <c:pt idx="3324">
                  <c:v>80.445930480957003</c:v>
                </c:pt>
                <c:pt idx="3325">
                  <c:v>80.446678161620994</c:v>
                </c:pt>
                <c:pt idx="3326">
                  <c:v>80.428192138671804</c:v>
                </c:pt>
                <c:pt idx="3327">
                  <c:v>80.410629272460895</c:v>
                </c:pt>
                <c:pt idx="3328">
                  <c:v>80.386734008789006</c:v>
                </c:pt>
                <c:pt idx="3329">
                  <c:v>80.386878967285099</c:v>
                </c:pt>
                <c:pt idx="3330">
                  <c:v>80.368003845214801</c:v>
                </c:pt>
                <c:pt idx="3331">
                  <c:v>80.344772338867102</c:v>
                </c:pt>
                <c:pt idx="3332">
                  <c:v>80.347183227539006</c:v>
                </c:pt>
                <c:pt idx="3333">
                  <c:v>80.348068237304602</c:v>
                </c:pt>
                <c:pt idx="3334">
                  <c:v>80.336051940917898</c:v>
                </c:pt>
                <c:pt idx="3335">
                  <c:v>80.339416503906193</c:v>
                </c:pt>
                <c:pt idx="3336">
                  <c:v>80.333312988281193</c:v>
                </c:pt>
                <c:pt idx="3337">
                  <c:v>80.311653137207003</c:v>
                </c:pt>
                <c:pt idx="3338">
                  <c:v>80.288459777832003</c:v>
                </c:pt>
                <c:pt idx="3339">
                  <c:v>80.265037536620994</c:v>
                </c:pt>
                <c:pt idx="3340">
                  <c:v>80.259201049804602</c:v>
                </c:pt>
                <c:pt idx="3341">
                  <c:v>80.253234863281193</c:v>
                </c:pt>
                <c:pt idx="3342">
                  <c:v>80.255760192870994</c:v>
                </c:pt>
                <c:pt idx="3343">
                  <c:v>80.249832153320298</c:v>
                </c:pt>
                <c:pt idx="3344">
                  <c:v>80.225914001464801</c:v>
                </c:pt>
                <c:pt idx="3345">
                  <c:v>80.231719970703097</c:v>
                </c:pt>
                <c:pt idx="3346">
                  <c:v>80.208900451660099</c:v>
                </c:pt>
                <c:pt idx="3347">
                  <c:v>80.189392089843693</c:v>
                </c:pt>
                <c:pt idx="3348">
                  <c:v>80.170417785644503</c:v>
                </c:pt>
                <c:pt idx="3349">
                  <c:v>80.203926086425696</c:v>
                </c:pt>
                <c:pt idx="3350">
                  <c:v>80.187469482421804</c:v>
                </c:pt>
                <c:pt idx="3351">
                  <c:v>80.174713134765597</c:v>
                </c:pt>
                <c:pt idx="3352">
                  <c:v>80.273635864257798</c:v>
                </c:pt>
                <c:pt idx="3353">
                  <c:v>80.252639770507798</c:v>
                </c:pt>
                <c:pt idx="3354">
                  <c:v>80.231964111328097</c:v>
                </c:pt>
                <c:pt idx="3355">
                  <c:v>80.208786010742102</c:v>
                </c:pt>
                <c:pt idx="3356">
                  <c:v>80.205169677734304</c:v>
                </c:pt>
                <c:pt idx="3357">
                  <c:v>80.18505859375</c:v>
                </c:pt>
                <c:pt idx="3358">
                  <c:v>80.179924011230398</c:v>
                </c:pt>
                <c:pt idx="3359">
                  <c:v>80.170722961425696</c:v>
                </c:pt>
                <c:pt idx="3360">
                  <c:v>80.174308776855398</c:v>
                </c:pt>
                <c:pt idx="3361">
                  <c:v>80.170028686523395</c:v>
                </c:pt>
                <c:pt idx="3362">
                  <c:v>80.350402832031193</c:v>
                </c:pt>
                <c:pt idx="3363">
                  <c:v>80.354164123535099</c:v>
                </c:pt>
                <c:pt idx="3364">
                  <c:v>80.339447021484304</c:v>
                </c:pt>
                <c:pt idx="3365">
                  <c:v>80.319648742675696</c:v>
                </c:pt>
                <c:pt idx="3366">
                  <c:v>80.325485229492102</c:v>
                </c:pt>
                <c:pt idx="3367">
                  <c:v>80.307579040527301</c:v>
                </c:pt>
                <c:pt idx="3368">
                  <c:v>80.450019836425696</c:v>
                </c:pt>
                <c:pt idx="3369">
                  <c:v>80.595878601074205</c:v>
                </c:pt>
                <c:pt idx="3370">
                  <c:v>80.613815307617102</c:v>
                </c:pt>
                <c:pt idx="3371">
                  <c:v>80.598571777343693</c:v>
                </c:pt>
                <c:pt idx="3372">
                  <c:v>80.575431823730398</c:v>
                </c:pt>
                <c:pt idx="3373">
                  <c:v>80.553314208984304</c:v>
                </c:pt>
                <c:pt idx="3374">
                  <c:v>80.619163513183494</c:v>
                </c:pt>
                <c:pt idx="3375">
                  <c:v>80.644866943359304</c:v>
                </c:pt>
                <c:pt idx="3376">
                  <c:v>80.640388488769503</c:v>
                </c:pt>
                <c:pt idx="3377">
                  <c:v>80.622787475585895</c:v>
                </c:pt>
                <c:pt idx="3378">
                  <c:v>80.802818298339801</c:v>
                </c:pt>
                <c:pt idx="3379">
                  <c:v>80.805213928222599</c:v>
                </c:pt>
                <c:pt idx="3380">
                  <c:v>80.846817016601506</c:v>
                </c:pt>
                <c:pt idx="3381">
                  <c:v>80.9039306640625</c:v>
                </c:pt>
                <c:pt idx="3382">
                  <c:v>81.269790649414006</c:v>
                </c:pt>
                <c:pt idx="3383">
                  <c:v>81.272216796875</c:v>
                </c:pt>
                <c:pt idx="3384">
                  <c:v>81.278259277343693</c:v>
                </c:pt>
                <c:pt idx="3385">
                  <c:v>81.264778137207003</c:v>
                </c:pt>
                <c:pt idx="3386">
                  <c:v>81.241004943847599</c:v>
                </c:pt>
                <c:pt idx="3387">
                  <c:v>81.256729125976506</c:v>
                </c:pt>
                <c:pt idx="3388">
                  <c:v>81.276374816894503</c:v>
                </c:pt>
                <c:pt idx="3389">
                  <c:v>81.275444030761705</c:v>
                </c:pt>
                <c:pt idx="3390">
                  <c:v>81.278335571289006</c:v>
                </c:pt>
                <c:pt idx="3391">
                  <c:v>81.287147521972599</c:v>
                </c:pt>
                <c:pt idx="3392">
                  <c:v>81.2774658203125</c:v>
                </c:pt>
                <c:pt idx="3393">
                  <c:v>81.256904602050696</c:v>
                </c:pt>
                <c:pt idx="3394">
                  <c:v>81.233039855957003</c:v>
                </c:pt>
                <c:pt idx="3395">
                  <c:v>81.245170593261705</c:v>
                </c:pt>
                <c:pt idx="3396">
                  <c:v>81.266220092773395</c:v>
                </c:pt>
                <c:pt idx="3397">
                  <c:v>81.252899169921804</c:v>
                </c:pt>
                <c:pt idx="3398">
                  <c:v>81.229118347167898</c:v>
                </c:pt>
                <c:pt idx="3399">
                  <c:v>81.209197998046804</c:v>
                </c:pt>
                <c:pt idx="3400">
                  <c:v>81.193489074707003</c:v>
                </c:pt>
                <c:pt idx="3401">
                  <c:v>81.198600769042898</c:v>
                </c:pt>
                <c:pt idx="3402">
                  <c:v>81.298866271972599</c:v>
                </c:pt>
                <c:pt idx="3403">
                  <c:v>81.359771728515597</c:v>
                </c:pt>
                <c:pt idx="3404">
                  <c:v>81.458282470703097</c:v>
                </c:pt>
                <c:pt idx="3405">
                  <c:v>81.438201904296804</c:v>
                </c:pt>
                <c:pt idx="3406">
                  <c:v>81.415580749511705</c:v>
                </c:pt>
                <c:pt idx="3407">
                  <c:v>81.499183654785099</c:v>
                </c:pt>
                <c:pt idx="3408">
                  <c:v>81.505432128906193</c:v>
                </c:pt>
                <c:pt idx="3409">
                  <c:v>81.510643005370994</c:v>
                </c:pt>
                <c:pt idx="3410">
                  <c:v>81.742134094238196</c:v>
                </c:pt>
                <c:pt idx="3411">
                  <c:v>81.818946838378906</c:v>
                </c:pt>
                <c:pt idx="3412">
                  <c:v>81.854759216308494</c:v>
                </c:pt>
                <c:pt idx="3413">
                  <c:v>81.834716796875</c:v>
                </c:pt>
                <c:pt idx="3414">
                  <c:v>81.816223144531193</c:v>
                </c:pt>
                <c:pt idx="3415">
                  <c:v>81.796813964843693</c:v>
                </c:pt>
                <c:pt idx="3416">
                  <c:v>81.787750244140597</c:v>
                </c:pt>
                <c:pt idx="3417">
                  <c:v>81.763893127441406</c:v>
                </c:pt>
                <c:pt idx="3418">
                  <c:v>81.742942810058494</c:v>
                </c:pt>
                <c:pt idx="3419">
                  <c:v>81.805374145507798</c:v>
                </c:pt>
                <c:pt idx="3420">
                  <c:v>81.781547546386705</c:v>
                </c:pt>
                <c:pt idx="3421">
                  <c:v>81.811553955078097</c:v>
                </c:pt>
                <c:pt idx="3422">
                  <c:v>81.790435791015597</c:v>
                </c:pt>
                <c:pt idx="3423">
                  <c:v>81.769729614257798</c:v>
                </c:pt>
                <c:pt idx="3424">
                  <c:v>81.756767272949205</c:v>
                </c:pt>
                <c:pt idx="3425">
                  <c:v>81.750762939453097</c:v>
                </c:pt>
                <c:pt idx="3426">
                  <c:v>81.737068176269503</c:v>
                </c:pt>
                <c:pt idx="3427">
                  <c:v>81.722129821777301</c:v>
                </c:pt>
                <c:pt idx="3428">
                  <c:v>81.698478698730398</c:v>
                </c:pt>
                <c:pt idx="3429">
                  <c:v>81.679611206054602</c:v>
                </c:pt>
                <c:pt idx="3430">
                  <c:v>81.792831420898395</c:v>
                </c:pt>
                <c:pt idx="3431">
                  <c:v>81.784324645995994</c:v>
                </c:pt>
                <c:pt idx="3432">
                  <c:v>82.107864379882798</c:v>
                </c:pt>
                <c:pt idx="3433">
                  <c:v>82.117004394531193</c:v>
                </c:pt>
                <c:pt idx="3434">
                  <c:v>82.120140075683494</c:v>
                </c:pt>
                <c:pt idx="3435">
                  <c:v>82.127029418945298</c:v>
                </c:pt>
                <c:pt idx="3436">
                  <c:v>82.243881225585895</c:v>
                </c:pt>
                <c:pt idx="3437">
                  <c:v>82.228355407714801</c:v>
                </c:pt>
                <c:pt idx="3438">
                  <c:v>82.22412109375</c:v>
                </c:pt>
                <c:pt idx="3439">
                  <c:v>82.200851440429602</c:v>
                </c:pt>
                <c:pt idx="3440">
                  <c:v>82.198532104492102</c:v>
                </c:pt>
                <c:pt idx="3441">
                  <c:v>82.191787719726506</c:v>
                </c:pt>
                <c:pt idx="3442">
                  <c:v>82.170333862304602</c:v>
                </c:pt>
                <c:pt idx="3443">
                  <c:v>82.148468017578097</c:v>
                </c:pt>
                <c:pt idx="3444">
                  <c:v>82.179161071777301</c:v>
                </c:pt>
                <c:pt idx="3445">
                  <c:v>82.166610717773395</c:v>
                </c:pt>
                <c:pt idx="3446">
                  <c:v>82.182258605957003</c:v>
                </c:pt>
                <c:pt idx="3447">
                  <c:v>82.162681579589801</c:v>
                </c:pt>
                <c:pt idx="3448">
                  <c:v>82.139671325683494</c:v>
                </c:pt>
                <c:pt idx="3449">
                  <c:v>82.127212524414006</c:v>
                </c:pt>
                <c:pt idx="3450">
                  <c:v>82.107521057128906</c:v>
                </c:pt>
                <c:pt idx="3451">
                  <c:v>82.084487915039006</c:v>
                </c:pt>
                <c:pt idx="3452">
                  <c:v>82.1734619140625</c:v>
                </c:pt>
                <c:pt idx="3453">
                  <c:v>82.173408508300696</c:v>
                </c:pt>
                <c:pt idx="3454">
                  <c:v>82.213241577148395</c:v>
                </c:pt>
                <c:pt idx="3455">
                  <c:v>82.192024230957003</c:v>
                </c:pt>
                <c:pt idx="3456">
                  <c:v>82.171600341796804</c:v>
                </c:pt>
                <c:pt idx="3457">
                  <c:v>82.150817871093693</c:v>
                </c:pt>
                <c:pt idx="3458">
                  <c:v>82.127273559570298</c:v>
                </c:pt>
                <c:pt idx="3459">
                  <c:v>82.104431152343693</c:v>
                </c:pt>
                <c:pt idx="3460">
                  <c:v>82.087608337402301</c:v>
                </c:pt>
                <c:pt idx="3461">
                  <c:v>82.064567565917898</c:v>
                </c:pt>
                <c:pt idx="3462">
                  <c:v>82.0872802734375</c:v>
                </c:pt>
                <c:pt idx="3463">
                  <c:v>82.082176208495994</c:v>
                </c:pt>
                <c:pt idx="3464">
                  <c:v>82.058998107910099</c:v>
                </c:pt>
                <c:pt idx="3465">
                  <c:v>82.07177734375</c:v>
                </c:pt>
                <c:pt idx="3466">
                  <c:v>82.177070617675696</c:v>
                </c:pt>
                <c:pt idx="3467">
                  <c:v>82.171981811523395</c:v>
                </c:pt>
                <c:pt idx="3468">
                  <c:v>82.195755004882798</c:v>
                </c:pt>
                <c:pt idx="3469">
                  <c:v>82.1820068359375</c:v>
                </c:pt>
                <c:pt idx="3470">
                  <c:v>82.158554077148395</c:v>
                </c:pt>
                <c:pt idx="3471">
                  <c:v>82.182853698730398</c:v>
                </c:pt>
                <c:pt idx="3472">
                  <c:v>82.163978576660099</c:v>
                </c:pt>
                <c:pt idx="3473">
                  <c:v>82.163673400878906</c:v>
                </c:pt>
                <c:pt idx="3474">
                  <c:v>82.255798339843693</c:v>
                </c:pt>
                <c:pt idx="3475">
                  <c:v>82.244064331054602</c:v>
                </c:pt>
                <c:pt idx="3476">
                  <c:v>82.222709655761705</c:v>
                </c:pt>
                <c:pt idx="3477">
                  <c:v>82.199150085449205</c:v>
                </c:pt>
                <c:pt idx="3478">
                  <c:v>82.212669372558494</c:v>
                </c:pt>
                <c:pt idx="3479">
                  <c:v>82.189704895019503</c:v>
                </c:pt>
                <c:pt idx="3480">
                  <c:v>82.172225952148395</c:v>
                </c:pt>
                <c:pt idx="3481">
                  <c:v>82.149093627929602</c:v>
                </c:pt>
                <c:pt idx="3482">
                  <c:v>82.132980346679602</c:v>
                </c:pt>
                <c:pt idx="3483">
                  <c:v>82.161582946777301</c:v>
                </c:pt>
                <c:pt idx="3484">
                  <c:v>82.322227478027301</c:v>
                </c:pt>
                <c:pt idx="3485">
                  <c:v>82.336166381835895</c:v>
                </c:pt>
                <c:pt idx="3486">
                  <c:v>82.350280761718693</c:v>
                </c:pt>
                <c:pt idx="3487">
                  <c:v>82.330223083495994</c:v>
                </c:pt>
                <c:pt idx="3488">
                  <c:v>82.326354980468693</c:v>
                </c:pt>
                <c:pt idx="3489">
                  <c:v>82.3438720703125</c:v>
                </c:pt>
                <c:pt idx="3490">
                  <c:v>82.336807250976506</c:v>
                </c:pt>
                <c:pt idx="3491">
                  <c:v>82.314880371093693</c:v>
                </c:pt>
                <c:pt idx="3492">
                  <c:v>82.360084533691406</c:v>
                </c:pt>
                <c:pt idx="3493">
                  <c:v>82.352439880370994</c:v>
                </c:pt>
                <c:pt idx="3494">
                  <c:v>82.353775024414006</c:v>
                </c:pt>
                <c:pt idx="3495">
                  <c:v>82.472579956054602</c:v>
                </c:pt>
                <c:pt idx="3496">
                  <c:v>82.454673767089801</c:v>
                </c:pt>
                <c:pt idx="3497">
                  <c:v>82.432922363281193</c:v>
                </c:pt>
                <c:pt idx="3498">
                  <c:v>82.410514831542898</c:v>
                </c:pt>
                <c:pt idx="3499">
                  <c:v>82.429718017578097</c:v>
                </c:pt>
                <c:pt idx="3500">
                  <c:v>82.427658081054602</c:v>
                </c:pt>
                <c:pt idx="3501">
                  <c:v>82.441329956054602</c:v>
                </c:pt>
                <c:pt idx="3502">
                  <c:v>82.417861938476506</c:v>
                </c:pt>
                <c:pt idx="3503">
                  <c:v>82.415359497070298</c:v>
                </c:pt>
                <c:pt idx="3504">
                  <c:v>82.410491943359304</c:v>
                </c:pt>
                <c:pt idx="3505">
                  <c:v>82.391693115234304</c:v>
                </c:pt>
                <c:pt idx="3506">
                  <c:v>82.368812561035099</c:v>
                </c:pt>
                <c:pt idx="3507">
                  <c:v>82.349296569824205</c:v>
                </c:pt>
                <c:pt idx="3508">
                  <c:v>82.343475341796804</c:v>
                </c:pt>
                <c:pt idx="3509">
                  <c:v>82.4169921875</c:v>
                </c:pt>
                <c:pt idx="3510">
                  <c:v>82.422668457031193</c:v>
                </c:pt>
                <c:pt idx="3511">
                  <c:v>82.483406066894503</c:v>
                </c:pt>
                <c:pt idx="3512">
                  <c:v>82.499610900878906</c:v>
                </c:pt>
                <c:pt idx="3513">
                  <c:v>82.490615844726506</c:v>
                </c:pt>
                <c:pt idx="3514">
                  <c:v>82.470603942870994</c:v>
                </c:pt>
                <c:pt idx="3515">
                  <c:v>82.452018737792898</c:v>
                </c:pt>
                <c:pt idx="3516">
                  <c:v>82.437080383300696</c:v>
                </c:pt>
                <c:pt idx="3517">
                  <c:v>82.444694519042898</c:v>
                </c:pt>
                <c:pt idx="3518">
                  <c:v>82.437721252441406</c:v>
                </c:pt>
                <c:pt idx="3519">
                  <c:v>82.431037902832003</c:v>
                </c:pt>
                <c:pt idx="3520">
                  <c:v>82.446052551269503</c:v>
                </c:pt>
                <c:pt idx="3521">
                  <c:v>82.627380371093693</c:v>
                </c:pt>
                <c:pt idx="3522">
                  <c:v>82.60400390625</c:v>
                </c:pt>
                <c:pt idx="3523">
                  <c:v>82.593536376953097</c:v>
                </c:pt>
                <c:pt idx="3524">
                  <c:v>82.581138610839801</c:v>
                </c:pt>
                <c:pt idx="3525">
                  <c:v>82.582351684570298</c:v>
                </c:pt>
                <c:pt idx="3526">
                  <c:v>82.583564758300696</c:v>
                </c:pt>
                <c:pt idx="3527">
                  <c:v>82.571083068847599</c:v>
                </c:pt>
                <c:pt idx="3528">
                  <c:v>82.554443359375</c:v>
                </c:pt>
                <c:pt idx="3529">
                  <c:v>82.531143188476506</c:v>
                </c:pt>
                <c:pt idx="3530">
                  <c:v>82.512710571289006</c:v>
                </c:pt>
                <c:pt idx="3531">
                  <c:v>82.489570617675696</c:v>
                </c:pt>
                <c:pt idx="3532">
                  <c:v>82.502632141113196</c:v>
                </c:pt>
                <c:pt idx="3533">
                  <c:v>82.483673095703097</c:v>
                </c:pt>
                <c:pt idx="3534">
                  <c:v>82.497566223144503</c:v>
                </c:pt>
                <c:pt idx="3535">
                  <c:v>82.571891784667898</c:v>
                </c:pt>
                <c:pt idx="3536">
                  <c:v>82.587478637695298</c:v>
                </c:pt>
                <c:pt idx="3537">
                  <c:v>82.630393981933494</c:v>
                </c:pt>
                <c:pt idx="3538">
                  <c:v>82.608695983886705</c:v>
                </c:pt>
                <c:pt idx="3539">
                  <c:v>82.634315490722599</c:v>
                </c:pt>
                <c:pt idx="3540">
                  <c:v>82.615608215332003</c:v>
                </c:pt>
                <c:pt idx="3541">
                  <c:v>82.598350524902301</c:v>
                </c:pt>
                <c:pt idx="3542">
                  <c:v>83.033172607421804</c:v>
                </c:pt>
                <c:pt idx="3543">
                  <c:v>83.023529052734304</c:v>
                </c:pt>
                <c:pt idx="3544">
                  <c:v>83.010604858398395</c:v>
                </c:pt>
                <c:pt idx="3545">
                  <c:v>83.040122985839801</c:v>
                </c:pt>
                <c:pt idx="3546">
                  <c:v>83.018669128417898</c:v>
                </c:pt>
                <c:pt idx="3547">
                  <c:v>83.000297546386705</c:v>
                </c:pt>
                <c:pt idx="3548">
                  <c:v>83.023353576660099</c:v>
                </c:pt>
                <c:pt idx="3549">
                  <c:v>83.022674560546804</c:v>
                </c:pt>
                <c:pt idx="3550">
                  <c:v>83.035903930664006</c:v>
                </c:pt>
                <c:pt idx="3551">
                  <c:v>83.030014038085895</c:v>
                </c:pt>
                <c:pt idx="3552">
                  <c:v>83.027053833007798</c:v>
                </c:pt>
                <c:pt idx="3553">
                  <c:v>83.145103454589801</c:v>
                </c:pt>
                <c:pt idx="3554">
                  <c:v>83.201721191406193</c:v>
                </c:pt>
                <c:pt idx="3555">
                  <c:v>83.183975219726506</c:v>
                </c:pt>
                <c:pt idx="3556">
                  <c:v>83.160675048828097</c:v>
                </c:pt>
                <c:pt idx="3557">
                  <c:v>83.148017883300696</c:v>
                </c:pt>
                <c:pt idx="3558">
                  <c:v>83.201400756835895</c:v>
                </c:pt>
                <c:pt idx="3559">
                  <c:v>83.179603576660099</c:v>
                </c:pt>
                <c:pt idx="3560">
                  <c:v>83.161308288574205</c:v>
                </c:pt>
                <c:pt idx="3561">
                  <c:v>83.166679382324205</c:v>
                </c:pt>
                <c:pt idx="3562">
                  <c:v>83.181182861328097</c:v>
                </c:pt>
                <c:pt idx="3563">
                  <c:v>83.159278869628906</c:v>
                </c:pt>
                <c:pt idx="3564">
                  <c:v>83.137977600097599</c:v>
                </c:pt>
                <c:pt idx="3565">
                  <c:v>83.156707763671804</c:v>
                </c:pt>
                <c:pt idx="3566">
                  <c:v>83.1490478515625</c:v>
                </c:pt>
                <c:pt idx="3567">
                  <c:v>83.178123474120994</c:v>
                </c:pt>
                <c:pt idx="3568">
                  <c:v>83.221817016601506</c:v>
                </c:pt>
                <c:pt idx="3569">
                  <c:v>83.206321716308494</c:v>
                </c:pt>
                <c:pt idx="3570">
                  <c:v>83.191970825195298</c:v>
                </c:pt>
                <c:pt idx="3571">
                  <c:v>83.230072021484304</c:v>
                </c:pt>
                <c:pt idx="3572">
                  <c:v>83.235450744628906</c:v>
                </c:pt>
                <c:pt idx="3573">
                  <c:v>83.213081359863196</c:v>
                </c:pt>
                <c:pt idx="3574">
                  <c:v>83.357841491699205</c:v>
                </c:pt>
                <c:pt idx="3575">
                  <c:v>83.363426208495994</c:v>
                </c:pt>
                <c:pt idx="3576">
                  <c:v>83.355621337890597</c:v>
                </c:pt>
                <c:pt idx="3577">
                  <c:v>83.358451843261705</c:v>
                </c:pt>
                <c:pt idx="3578">
                  <c:v>83.337104797363196</c:v>
                </c:pt>
                <c:pt idx="3579">
                  <c:v>83.314453125</c:v>
                </c:pt>
                <c:pt idx="3580">
                  <c:v>83.292572021484304</c:v>
                </c:pt>
                <c:pt idx="3581">
                  <c:v>83.269729614257798</c:v>
                </c:pt>
                <c:pt idx="3582">
                  <c:v>83.256385803222599</c:v>
                </c:pt>
                <c:pt idx="3583">
                  <c:v>83.239791870117102</c:v>
                </c:pt>
                <c:pt idx="3584">
                  <c:v>83.244537353515597</c:v>
                </c:pt>
                <c:pt idx="3585">
                  <c:v>83.233329772949205</c:v>
                </c:pt>
                <c:pt idx="3586">
                  <c:v>83.330917358398395</c:v>
                </c:pt>
                <c:pt idx="3587">
                  <c:v>83.311492919921804</c:v>
                </c:pt>
                <c:pt idx="3588">
                  <c:v>83.441566467285099</c:v>
                </c:pt>
                <c:pt idx="3589">
                  <c:v>83.43798828125</c:v>
                </c:pt>
                <c:pt idx="3590">
                  <c:v>83.470687866210895</c:v>
                </c:pt>
                <c:pt idx="3591">
                  <c:v>83.447509765625</c:v>
                </c:pt>
                <c:pt idx="3592">
                  <c:v>83.433815002441406</c:v>
                </c:pt>
                <c:pt idx="3593">
                  <c:v>83.435729980468693</c:v>
                </c:pt>
                <c:pt idx="3594">
                  <c:v>83.455886840820298</c:v>
                </c:pt>
                <c:pt idx="3595">
                  <c:v>83.434593200683494</c:v>
                </c:pt>
                <c:pt idx="3596">
                  <c:v>83.418014526367102</c:v>
                </c:pt>
                <c:pt idx="3597">
                  <c:v>83.426628112792898</c:v>
                </c:pt>
                <c:pt idx="3598">
                  <c:v>83.432640075683494</c:v>
                </c:pt>
                <c:pt idx="3599">
                  <c:v>83.409584045410099</c:v>
                </c:pt>
                <c:pt idx="3600">
                  <c:v>83.447769165039006</c:v>
                </c:pt>
                <c:pt idx="3601">
                  <c:v>83.447166442870994</c:v>
                </c:pt>
                <c:pt idx="3602">
                  <c:v>83.425003051757798</c:v>
                </c:pt>
                <c:pt idx="3603">
                  <c:v>83.414794921875</c:v>
                </c:pt>
                <c:pt idx="3604">
                  <c:v>83.412590026855398</c:v>
                </c:pt>
                <c:pt idx="3605">
                  <c:v>83.3895263671875</c:v>
                </c:pt>
                <c:pt idx="3606">
                  <c:v>83.380027770995994</c:v>
                </c:pt>
                <c:pt idx="3607">
                  <c:v>83.365127563476506</c:v>
                </c:pt>
                <c:pt idx="3608">
                  <c:v>83.574935913085895</c:v>
                </c:pt>
                <c:pt idx="3609">
                  <c:v>83.613105773925696</c:v>
                </c:pt>
                <c:pt idx="3610">
                  <c:v>83.602508544921804</c:v>
                </c:pt>
                <c:pt idx="3611">
                  <c:v>83.689880371093693</c:v>
                </c:pt>
                <c:pt idx="3612">
                  <c:v>83.693557739257798</c:v>
                </c:pt>
                <c:pt idx="3613">
                  <c:v>83.670463562011705</c:v>
                </c:pt>
                <c:pt idx="3614">
                  <c:v>83.666404724120994</c:v>
                </c:pt>
                <c:pt idx="3615">
                  <c:v>83.703773498535099</c:v>
                </c:pt>
                <c:pt idx="3616">
                  <c:v>83.681396484375</c:v>
                </c:pt>
                <c:pt idx="3617">
                  <c:v>83.714859008789006</c:v>
                </c:pt>
                <c:pt idx="3618">
                  <c:v>83.700897216796804</c:v>
                </c:pt>
                <c:pt idx="3619">
                  <c:v>83.853355407714801</c:v>
                </c:pt>
                <c:pt idx="3620">
                  <c:v>83.831108093261705</c:v>
                </c:pt>
                <c:pt idx="3621">
                  <c:v>83.830894470214801</c:v>
                </c:pt>
                <c:pt idx="3622">
                  <c:v>83.860031127929602</c:v>
                </c:pt>
                <c:pt idx="3623">
                  <c:v>83.846572875976506</c:v>
                </c:pt>
                <c:pt idx="3624">
                  <c:v>83.844467163085895</c:v>
                </c:pt>
                <c:pt idx="3625">
                  <c:v>84.346878051757798</c:v>
                </c:pt>
                <c:pt idx="3626">
                  <c:v>84.324012756347599</c:v>
                </c:pt>
                <c:pt idx="3627">
                  <c:v>84.303016662597599</c:v>
                </c:pt>
                <c:pt idx="3628">
                  <c:v>84.291152954101506</c:v>
                </c:pt>
                <c:pt idx="3629">
                  <c:v>84.274795532226506</c:v>
                </c:pt>
                <c:pt idx="3630">
                  <c:v>84.252090454101506</c:v>
                </c:pt>
                <c:pt idx="3631">
                  <c:v>84.265426635742102</c:v>
                </c:pt>
                <c:pt idx="3632">
                  <c:v>84.282806396484304</c:v>
                </c:pt>
                <c:pt idx="3633">
                  <c:v>84.408973693847599</c:v>
                </c:pt>
                <c:pt idx="3634">
                  <c:v>84.387260437011705</c:v>
                </c:pt>
                <c:pt idx="3635">
                  <c:v>84.369705200195298</c:v>
                </c:pt>
                <c:pt idx="3636">
                  <c:v>84.354263305664006</c:v>
                </c:pt>
                <c:pt idx="3637">
                  <c:v>84.334304809570298</c:v>
                </c:pt>
                <c:pt idx="3638">
                  <c:v>84.320037841796804</c:v>
                </c:pt>
                <c:pt idx="3639">
                  <c:v>84.318008422851506</c:v>
                </c:pt>
                <c:pt idx="3640">
                  <c:v>84.350715637207003</c:v>
                </c:pt>
                <c:pt idx="3641">
                  <c:v>84.328186035156193</c:v>
                </c:pt>
                <c:pt idx="3642">
                  <c:v>84.314498901367102</c:v>
                </c:pt>
                <c:pt idx="3643">
                  <c:v>84.295249938964801</c:v>
                </c:pt>
                <c:pt idx="3644">
                  <c:v>84.274284362792898</c:v>
                </c:pt>
                <c:pt idx="3645">
                  <c:v>84.284736633300696</c:v>
                </c:pt>
                <c:pt idx="3646">
                  <c:v>84.273223876953097</c:v>
                </c:pt>
                <c:pt idx="3647">
                  <c:v>84.253044128417898</c:v>
                </c:pt>
                <c:pt idx="3648">
                  <c:v>84.234352111816406</c:v>
                </c:pt>
                <c:pt idx="3649">
                  <c:v>84.252510070800696</c:v>
                </c:pt>
                <c:pt idx="3650">
                  <c:v>84.231147766113196</c:v>
                </c:pt>
                <c:pt idx="3651">
                  <c:v>84.223152160644503</c:v>
                </c:pt>
                <c:pt idx="3652">
                  <c:v>84.269462585449205</c:v>
                </c:pt>
                <c:pt idx="3653">
                  <c:v>84.246826171875</c:v>
                </c:pt>
                <c:pt idx="3654">
                  <c:v>84.350250244140597</c:v>
                </c:pt>
                <c:pt idx="3655">
                  <c:v>84.575798034667898</c:v>
                </c:pt>
                <c:pt idx="3656">
                  <c:v>84.628593444824205</c:v>
                </c:pt>
                <c:pt idx="3657">
                  <c:v>84.765640258789006</c:v>
                </c:pt>
                <c:pt idx="3658">
                  <c:v>84.752372741699205</c:v>
                </c:pt>
                <c:pt idx="3659">
                  <c:v>84.756362915039006</c:v>
                </c:pt>
                <c:pt idx="3660">
                  <c:v>84.735389709472599</c:v>
                </c:pt>
                <c:pt idx="3661">
                  <c:v>84.712318420410099</c:v>
                </c:pt>
                <c:pt idx="3662">
                  <c:v>84.689270019531193</c:v>
                </c:pt>
                <c:pt idx="3663">
                  <c:v>84.680030822753906</c:v>
                </c:pt>
                <c:pt idx="3664">
                  <c:v>84.660728454589801</c:v>
                </c:pt>
                <c:pt idx="3665">
                  <c:v>84.649925231933494</c:v>
                </c:pt>
                <c:pt idx="3666">
                  <c:v>84.627059936523395</c:v>
                </c:pt>
                <c:pt idx="3667">
                  <c:v>84.6085205078125</c:v>
                </c:pt>
                <c:pt idx="3668">
                  <c:v>84.588409423828097</c:v>
                </c:pt>
                <c:pt idx="3669">
                  <c:v>84.567687988281193</c:v>
                </c:pt>
                <c:pt idx="3670">
                  <c:v>84.547492980957003</c:v>
                </c:pt>
                <c:pt idx="3671">
                  <c:v>84.573715209960895</c:v>
                </c:pt>
                <c:pt idx="3672">
                  <c:v>84.574226379394503</c:v>
                </c:pt>
                <c:pt idx="3673">
                  <c:v>84.551696777343693</c:v>
                </c:pt>
                <c:pt idx="3674">
                  <c:v>84.575569152832003</c:v>
                </c:pt>
                <c:pt idx="3675">
                  <c:v>84.568611145019503</c:v>
                </c:pt>
                <c:pt idx="3676">
                  <c:v>84.572921752929602</c:v>
                </c:pt>
                <c:pt idx="3677">
                  <c:v>84.553543090820298</c:v>
                </c:pt>
                <c:pt idx="3678">
                  <c:v>84.536109924316406</c:v>
                </c:pt>
                <c:pt idx="3679">
                  <c:v>84.536537170410099</c:v>
                </c:pt>
                <c:pt idx="3680">
                  <c:v>84.577011108398395</c:v>
                </c:pt>
                <c:pt idx="3681">
                  <c:v>84.651748657226506</c:v>
                </c:pt>
                <c:pt idx="3682">
                  <c:v>84.629707336425696</c:v>
                </c:pt>
                <c:pt idx="3683">
                  <c:v>84.606834411620994</c:v>
                </c:pt>
                <c:pt idx="3684">
                  <c:v>84.708152770995994</c:v>
                </c:pt>
                <c:pt idx="3685">
                  <c:v>84.802757263183494</c:v>
                </c:pt>
                <c:pt idx="3686">
                  <c:v>84.846939086914006</c:v>
                </c:pt>
                <c:pt idx="3687">
                  <c:v>84.824653625488196</c:v>
                </c:pt>
                <c:pt idx="3688">
                  <c:v>84.820304870605398</c:v>
                </c:pt>
                <c:pt idx="3689">
                  <c:v>84.826515197753906</c:v>
                </c:pt>
                <c:pt idx="3690">
                  <c:v>84.805442810058494</c:v>
                </c:pt>
                <c:pt idx="3691">
                  <c:v>84.806892395019503</c:v>
                </c:pt>
                <c:pt idx="3692">
                  <c:v>84.792945861816406</c:v>
                </c:pt>
                <c:pt idx="3693">
                  <c:v>84.781089782714801</c:v>
                </c:pt>
                <c:pt idx="3694">
                  <c:v>84.771003723144503</c:v>
                </c:pt>
                <c:pt idx="3695">
                  <c:v>84.753959655761705</c:v>
                </c:pt>
                <c:pt idx="3696">
                  <c:v>84.737335205078097</c:v>
                </c:pt>
                <c:pt idx="3697">
                  <c:v>84.717185974120994</c:v>
                </c:pt>
                <c:pt idx="3698">
                  <c:v>84.713348388671804</c:v>
                </c:pt>
                <c:pt idx="3699">
                  <c:v>84.690902709960895</c:v>
                </c:pt>
                <c:pt idx="3700">
                  <c:v>84.72021484375</c:v>
                </c:pt>
                <c:pt idx="3701">
                  <c:v>84.836120605468693</c:v>
                </c:pt>
                <c:pt idx="3702">
                  <c:v>84.815277099609304</c:v>
                </c:pt>
                <c:pt idx="3703">
                  <c:v>84.815589904785099</c:v>
                </c:pt>
                <c:pt idx="3704">
                  <c:v>84.825065612792898</c:v>
                </c:pt>
                <c:pt idx="3705">
                  <c:v>84.8260498046875</c:v>
                </c:pt>
                <c:pt idx="3706">
                  <c:v>84.804359436035099</c:v>
                </c:pt>
                <c:pt idx="3707">
                  <c:v>84.864799499511705</c:v>
                </c:pt>
                <c:pt idx="3708">
                  <c:v>84.864364624023395</c:v>
                </c:pt>
                <c:pt idx="3709">
                  <c:v>84.879035949707003</c:v>
                </c:pt>
                <c:pt idx="3710">
                  <c:v>84.859580993652301</c:v>
                </c:pt>
                <c:pt idx="3711">
                  <c:v>84.836967468261705</c:v>
                </c:pt>
                <c:pt idx="3712">
                  <c:v>84.892707824707003</c:v>
                </c:pt>
                <c:pt idx="3713">
                  <c:v>84.880294799804602</c:v>
                </c:pt>
                <c:pt idx="3714">
                  <c:v>84.857513427734304</c:v>
                </c:pt>
                <c:pt idx="3715">
                  <c:v>84.868835449218693</c:v>
                </c:pt>
                <c:pt idx="3716">
                  <c:v>84.890754699707003</c:v>
                </c:pt>
                <c:pt idx="3717">
                  <c:v>84.924400329589801</c:v>
                </c:pt>
                <c:pt idx="3718">
                  <c:v>84.902191162109304</c:v>
                </c:pt>
                <c:pt idx="3719">
                  <c:v>84.879447937011705</c:v>
                </c:pt>
                <c:pt idx="3720">
                  <c:v>84.856750488281193</c:v>
                </c:pt>
                <c:pt idx="3721">
                  <c:v>84.843559265136705</c:v>
                </c:pt>
                <c:pt idx="3722">
                  <c:v>85.064971923828097</c:v>
                </c:pt>
                <c:pt idx="3723">
                  <c:v>85.042831420898395</c:v>
                </c:pt>
                <c:pt idx="3724">
                  <c:v>85.043304443359304</c:v>
                </c:pt>
                <c:pt idx="3725">
                  <c:v>85.020774841308494</c:v>
                </c:pt>
                <c:pt idx="3726">
                  <c:v>85.015815734863196</c:v>
                </c:pt>
                <c:pt idx="3727">
                  <c:v>85.168670654296804</c:v>
                </c:pt>
                <c:pt idx="3728">
                  <c:v>85.222602844238196</c:v>
                </c:pt>
                <c:pt idx="3729">
                  <c:v>85.204994201660099</c:v>
                </c:pt>
                <c:pt idx="3730">
                  <c:v>85.207466125488196</c:v>
                </c:pt>
                <c:pt idx="3731">
                  <c:v>85.186775207519503</c:v>
                </c:pt>
                <c:pt idx="3732">
                  <c:v>85.171646118164006</c:v>
                </c:pt>
                <c:pt idx="3733">
                  <c:v>85.180686950683494</c:v>
                </c:pt>
                <c:pt idx="3734">
                  <c:v>85.162132263183494</c:v>
                </c:pt>
                <c:pt idx="3735">
                  <c:v>85.179748535156193</c:v>
                </c:pt>
                <c:pt idx="3736">
                  <c:v>85.162948608398395</c:v>
                </c:pt>
                <c:pt idx="3737">
                  <c:v>85.143020629882798</c:v>
                </c:pt>
                <c:pt idx="3738">
                  <c:v>85.135284423828097</c:v>
                </c:pt>
                <c:pt idx="3739">
                  <c:v>85.186485290527301</c:v>
                </c:pt>
                <c:pt idx="3740">
                  <c:v>85.288833618164006</c:v>
                </c:pt>
                <c:pt idx="3741">
                  <c:v>85.274124145507798</c:v>
                </c:pt>
                <c:pt idx="3742">
                  <c:v>85.255325317382798</c:v>
                </c:pt>
                <c:pt idx="3743">
                  <c:v>85.239654541015597</c:v>
                </c:pt>
                <c:pt idx="3744">
                  <c:v>85.218719482421804</c:v>
                </c:pt>
                <c:pt idx="3745">
                  <c:v>85.196952819824205</c:v>
                </c:pt>
                <c:pt idx="3746">
                  <c:v>85.229270935058494</c:v>
                </c:pt>
                <c:pt idx="3747">
                  <c:v>85.272888183593693</c:v>
                </c:pt>
                <c:pt idx="3748">
                  <c:v>85.272079467773395</c:v>
                </c:pt>
                <c:pt idx="3749">
                  <c:v>85.255783081054602</c:v>
                </c:pt>
                <c:pt idx="3750">
                  <c:v>85.29052734375</c:v>
                </c:pt>
                <c:pt idx="3751">
                  <c:v>85.271308898925696</c:v>
                </c:pt>
                <c:pt idx="3752">
                  <c:v>85.250961303710895</c:v>
                </c:pt>
                <c:pt idx="3753">
                  <c:v>85.228759765625</c:v>
                </c:pt>
                <c:pt idx="3754">
                  <c:v>85.229415893554602</c:v>
                </c:pt>
                <c:pt idx="3755">
                  <c:v>85.512557983398395</c:v>
                </c:pt>
                <c:pt idx="3756">
                  <c:v>85.489952087402301</c:v>
                </c:pt>
                <c:pt idx="3757">
                  <c:v>85.467498779296804</c:v>
                </c:pt>
                <c:pt idx="3758">
                  <c:v>85.445816040039006</c:v>
                </c:pt>
                <c:pt idx="3759">
                  <c:v>85.428215026855398</c:v>
                </c:pt>
                <c:pt idx="3760">
                  <c:v>85.534706115722599</c:v>
                </c:pt>
                <c:pt idx="3761">
                  <c:v>85.546676635742102</c:v>
                </c:pt>
                <c:pt idx="3762">
                  <c:v>85.718330383300696</c:v>
                </c:pt>
                <c:pt idx="3763">
                  <c:v>85.707962036132798</c:v>
                </c:pt>
                <c:pt idx="3764">
                  <c:v>85.748497009277301</c:v>
                </c:pt>
                <c:pt idx="3765">
                  <c:v>85.819686889648395</c:v>
                </c:pt>
                <c:pt idx="3766">
                  <c:v>85.798118591308494</c:v>
                </c:pt>
                <c:pt idx="3767">
                  <c:v>85.857330322265597</c:v>
                </c:pt>
                <c:pt idx="3768">
                  <c:v>85.837875366210895</c:v>
                </c:pt>
                <c:pt idx="3769">
                  <c:v>85.820343017578097</c:v>
                </c:pt>
                <c:pt idx="3770">
                  <c:v>85.798873901367102</c:v>
                </c:pt>
                <c:pt idx="3771">
                  <c:v>85.786453247070298</c:v>
                </c:pt>
                <c:pt idx="3772">
                  <c:v>85.763786315917898</c:v>
                </c:pt>
                <c:pt idx="3773">
                  <c:v>85.743080139160099</c:v>
                </c:pt>
                <c:pt idx="3774">
                  <c:v>85.720962524414006</c:v>
                </c:pt>
                <c:pt idx="3775">
                  <c:v>85.754562377929602</c:v>
                </c:pt>
                <c:pt idx="3776">
                  <c:v>85.764701843261705</c:v>
                </c:pt>
                <c:pt idx="3777">
                  <c:v>85.835289001464801</c:v>
                </c:pt>
                <c:pt idx="3778">
                  <c:v>85.828186035156193</c:v>
                </c:pt>
                <c:pt idx="3779">
                  <c:v>85.849617004394503</c:v>
                </c:pt>
                <c:pt idx="3780">
                  <c:v>85.870910644531193</c:v>
                </c:pt>
                <c:pt idx="3781">
                  <c:v>86.522911071777301</c:v>
                </c:pt>
                <c:pt idx="3782">
                  <c:v>86.529556274414006</c:v>
                </c:pt>
                <c:pt idx="3783">
                  <c:v>86.577835083007798</c:v>
                </c:pt>
                <c:pt idx="3784">
                  <c:v>86.606132507324205</c:v>
                </c:pt>
                <c:pt idx="3785">
                  <c:v>86.700462341308494</c:v>
                </c:pt>
                <c:pt idx="3786">
                  <c:v>86.716644287109304</c:v>
                </c:pt>
                <c:pt idx="3787">
                  <c:v>86.696250915527301</c:v>
                </c:pt>
                <c:pt idx="3788">
                  <c:v>86.684417724609304</c:v>
                </c:pt>
                <c:pt idx="3789">
                  <c:v>86.661605834960895</c:v>
                </c:pt>
                <c:pt idx="3790">
                  <c:v>86.746109008789006</c:v>
                </c:pt>
                <c:pt idx="3791">
                  <c:v>86.776710510253906</c:v>
                </c:pt>
                <c:pt idx="3792">
                  <c:v>86.810317993164006</c:v>
                </c:pt>
                <c:pt idx="3793">
                  <c:v>86.787628173828097</c:v>
                </c:pt>
                <c:pt idx="3794">
                  <c:v>86.794990539550696</c:v>
                </c:pt>
                <c:pt idx="3795">
                  <c:v>86.793350219726506</c:v>
                </c:pt>
                <c:pt idx="3796">
                  <c:v>86.772209167480398</c:v>
                </c:pt>
                <c:pt idx="3797">
                  <c:v>86.750129699707003</c:v>
                </c:pt>
                <c:pt idx="3798">
                  <c:v>86.764961242675696</c:v>
                </c:pt>
                <c:pt idx="3799">
                  <c:v>86.859909057617102</c:v>
                </c:pt>
                <c:pt idx="3800">
                  <c:v>86.845695495605398</c:v>
                </c:pt>
                <c:pt idx="3801">
                  <c:v>86.908660888671804</c:v>
                </c:pt>
                <c:pt idx="3802">
                  <c:v>86.887802124023395</c:v>
                </c:pt>
                <c:pt idx="3803">
                  <c:v>86.868896484375</c:v>
                </c:pt>
                <c:pt idx="3804">
                  <c:v>86.846656799316406</c:v>
                </c:pt>
                <c:pt idx="3805">
                  <c:v>86.842849731445298</c:v>
                </c:pt>
                <c:pt idx="3806">
                  <c:v>86.820915222167898</c:v>
                </c:pt>
                <c:pt idx="3807">
                  <c:v>86.8055419921875</c:v>
                </c:pt>
                <c:pt idx="3808">
                  <c:v>86.792045593261705</c:v>
                </c:pt>
                <c:pt idx="3809">
                  <c:v>86.779502868652301</c:v>
                </c:pt>
                <c:pt idx="3810">
                  <c:v>86.795570373535099</c:v>
                </c:pt>
                <c:pt idx="3811">
                  <c:v>86.896537780761705</c:v>
                </c:pt>
                <c:pt idx="3812">
                  <c:v>86.875961303710895</c:v>
                </c:pt>
                <c:pt idx="3813">
                  <c:v>86.861076354980398</c:v>
                </c:pt>
                <c:pt idx="3814">
                  <c:v>86.839050292968693</c:v>
                </c:pt>
                <c:pt idx="3815">
                  <c:v>86.843994140625</c:v>
                </c:pt>
                <c:pt idx="3816">
                  <c:v>86.900863647460895</c:v>
                </c:pt>
                <c:pt idx="3817">
                  <c:v>86.987358093261705</c:v>
                </c:pt>
                <c:pt idx="3818">
                  <c:v>87.157142639160099</c:v>
                </c:pt>
                <c:pt idx="3819">
                  <c:v>87.195991516113196</c:v>
                </c:pt>
                <c:pt idx="3820">
                  <c:v>87.478111267089801</c:v>
                </c:pt>
                <c:pt idx="3821">
                  <c:v>87.465164184570298</c:v>
                </c:pt>
                <c:pt idx="3822">
                  <c:v>87.470939636230398</c:v>
                </c:pt>
                <c:pt idx="3823">
                  <c:v>87.489616394042898</c:v>
                </c:pt>
                <c:pt idx="3824">
                  <c:v>87.494819641113196</c:v>
                </c:pt>
                <c:pt idx="3825">
                  <c:v>87.474716186523395</c:v>
                </c:pt>
                <c:pt idx="3826">
                  <c:v>87.461540222167898</c:v>
                </c:pt>
                <c:pt idx="3827">
                  <c:v>87.456840515136705</c:v>
                </c:pt>
                <c:pt idx="3828">
                  <c:v>87.471946716308494</c:v>
                </c:pt>
                <c:pt idx="3829">
                  <c:v>87.452613830566406</c:v>
                </c:pt>
                <c:pt idx="3830">
                  <c:v>87.618118286132798</c:v>
                </c:pt>
                <c:pt idx="3831">
                  <c:v>87.601264953613196</c:v>
                </c:pt>
                <c:pt idx="3832">
                  <c:v>87.597465515136705</c:v>
                </c:pt>
                <c:pt idx="3833">
                  <c:v>87.582954406738196</c:v>
                </c:pt>
                <c:pt idx="3834">
                  <c:v>87.562568664550696</c:v>
                </c:pt>
                <c:pt idx="3835">
                  <c:v>87.566078186035099</c:v>
                </c:pt>
                <c:pt idx="3836">
                  <c:v>87.618461608886705</c:v>
                </c:pt>
                <c:pt idx="3837">
                  <c:v>87.613624572753906</c:v>
                </c:pt>
                <c:pt idx="3838">
                  <c:v>87.5966796875</c:v>
                </c:pt>
                <c:pt idx="3839">
                  <c:v>87.582664489745994</c:v>
                </c:pt>
                <c:pt idx="3840">
                  <c:v>87.588844299316406</c:v>
                </c:pt>
                <c:pt idx="3841">
                  <c:v>87.572799682617102</c:v>
                </c:pt>
                <c:pt idx="3842">
                  <c:v>87.550361633300696</c:v>
                </c:pt>
                <c:pt idx="3843">
                  <c:v>87.527671813964801</c:v>
                </c:pt>
                <c:pt idx="3844">
                  <c:v>87.546684265136705</c:v>
                </c:pt>
                <c:pt idx="3845">
                  <c:v>87.618385314941406</c:v>
                </c:pt>
                <c:pt idx="3846">
                  <c:v>87.627372741699205</c:v>
                </c:pt>
                <c:pt idx="3847">
                  <c:v>87.666542053222599</c:v>
                </c:pt>
                <c:pt idx="3848">
                  <c:v>87.648216247558494</c:v>
                </c:pt>
                <c:pt idx="3849">
                  <c:v>87.641731262207003</c:v>
                </c:pt>
                <c:pt idx="3850">
                  <c:v>87.688079833984304</c:v>
                </c:pt>
                <c:pt idx="3851">
                  <c:v>87.715431213378906</c:v>
                </c:pt>
                <c:pt idx="3852">
                  <c:v>87.693046569824205</c:v>
                </c:pt>
                <c:pt idx="3853">
                  <c:v>87.698303222656193</c:v>
                </c:pt>
                <c:pt idx="3854">
                  <c:v>87.747787475585895</c:v>
                </c:pt>
                <c:pt idx="3855">
                  <c:v>87.808815002441406</c:v>
                </c:pt>
                <c:pt idx="3856">
                  <c:v>87.807556152343693</c:v>
                </c:pt>
                <c:pt idx="3857">
                  <c:v>87.807121276855398</c:v>
                </c:pt>
                <c:pt idx="3858">
                  <c:v>87.814369201660099</c:v>
                </c:pt>
                <c:pt idx="3859">
                  <c:v>87.814094543457003</c:v>
                </c:pt>
                <c:pt idx="3860">
                  <c:v>87.800811767578097</c:v>
                </c:pt>
                <c:pt idx="3861">
                  <c:v>87.810142517089801</c:v>
                </c:pt>
                <c:pt idx="3862">
                  <c:v>87.790924072265597</c:v>
                </c:pt>
                <c:pt idx="3863">
                  <c:v>87.837226867675696</c:v>
                </c:pt>
                <c:pt idx="3864">
                  <c:v>87.947151184082003</c:v>
                </c:pt>
                <c:pt idx="3865">
                  <c:v>87.926002502441406</c:v>
                </c:pt>
                <c:pt idx="3866">
                  <c:v>87.911849975585895</c:v>
                </c:pt>
                <c:pt idx="3867">
                  <c:v>87.898063659667898</c:v>
                </c:pt>
                <c:pt idx="3868">
                  <c:v>87.877273559570298</c:v>
                </c:pt>
                <c:pt idx="3869">
                  <c:v>87.856491088867102</c:v>
                </c:pt>
                <c:pt idx="3870">
                  <c:v>87.899360656738196</c:v>
                </c:pt>
                <c:pt idx="3871">
                  <c:v>87.878845214843693</c:v>
                </c:pt>
                <c:pt idx="3872">
                  <c:v>87.914749145507798</c:v>
                </c:pt>
                <c:pt idx="3873">
                  <c:v>87.894371032714801</c:v>
                </c:pt>
                <c:pt idx="3874">
                  <c:v>87.894371032714801</c:v>
                </c:pt>
                <c:pt idx="3875">
                  <c:v>87.872039794921804</c:v>
                </c:pt>
                <c:pt idx="3876">
                  <c:v>87.881431579589801</c:v>
                </c:pt>
                <c:pt idx="3877">
                  <c:v>87.868331909179602</c:v>
                </c:pt>
                <c:pt idx="3878">
                  <c:v>87.860588073730398</c:v>
                </c:pt>
                <c:pt idx="3879">
                  <c:v>87.872322082519503</c:v>
                </c:pt>
                <c:pt idx="3880">
                  <c:v>87.905311584472599</c:v>
                </c:pt>
                <c:pt idx="3881">
                  <c:v>87.885971069335895</c:v>
                </c:pt>
                <c:pt idx="3882">
                  <c:v>87.889091491699205</c:v>
                </c:pt>
                <c:pt idx="3883">
                  <c:v>87.921081542968693</c:v>
                </c:pt>
                <c:pt idx="3884">
                  <c:v>87.904296875</c:v>
                </c:pt>
                <c:pt idx="3885">
                  <c:v>87.896766662597599</c:v>
                </c:pt>
                <c:pt idx="3886">
                  <c:v>87.883850097656193</c:v>
                </c:pt>
                <c:pt idx="3887">
                  <c:v>87.878097534179602</c:v>
                </c:pt>
                <c:pt idx="3888">
                  <c:v>87.857002258300696</c:v>
                </c:pt>
                <c:pt idx="3889">
                  <c:v>87.849327087402301</c:v>
                </c:pt>
                <c:pt idx="3890">
                  <c:v>87.861625671386705</c:v>
                </c:pt>
                <c:pt idx="3891">
                  <c:v>87.869010925292898</c:v>
                </c:pt>
                <c:pt idx="3892">
                  <c:v>87.984321594238196</c:v>
                </c:pt>
                <c:pt idx="3893">
                  <c:v>87.971755981445298</c:v>
                </c:pt>
                <c:pt idx="3894">
                  <c:v>87.961280822753906</c:v>
                </c:pt>
                <c:pt idx="3895">
                  <c:v>87.95751953125</c:v>
                </c:pt>
                <c:pt idx="3896">
                  <c:v>87.938583374023395</c:v>
                </c:pt>
                <c:pt idx="3897">
                  <c:v>87.916313171386705</c:v>
                </c:pt>
                <c:pt idx="3898">
                  <c:v>88.015945434570298</c:v>
                </c:pt>
                <c:pt idx="3899">
                  <c:v>88.000061035156193</c:v>
                </c:pt>
                <c:pt idx="3900">
                  <c:v>87.977592468261705</c:v>
                </c:pt>
                <c:pt idx="3901">
                  <c:v>87.955940246582003</c:v>
                </c:pt>
                <c:pt idx="3902">
                  <c:v>87.943664550781193</c:v>
                </c:pt>
                <c:pt idx="3903">
                  <c:v>87.922492980957003</c:v>
                </c:pt>
                <c:pt idx="3904">
                  <c:v>87.980743408203097</c:v>
                </c:pt>
                <c:pt idx="3905">
                  <c:v>87.964820861816406</c:v>
                </c:pt>
                <c:pt idx="3906">
                  <c:v>88.026771545410099</c:v>
                </c:pt>
                <c:pt idx="3907">
                  <c:v>88.024185180664006</c:v>
                </c:pt>
                <c:pt idx="3908">
                  <c:v>88.014823913574205</c:v>
                </c:pt>
                <c:pt idx="3909">
                  <c:v>87.994911193847599</c:v>
                </c:pt>
                <c:pt idx="3910">
                  <c:v>88.017204284667898</c:v>
                </c:pt>
                <c:pt idx="3911">
                  <c:v>87.998344421386705</c:v>
                </c:pt>
                <c:pt idx="3912">
                  <c:v>87.978462219238196</c:v>
                </c:pt>
                <c:pt idx="3913">
                  <c:v>87.972145080566406</c:v>
                </c:pt>
                <c:pt idx="3914">
                  <c:v>87.957992553710895</c:v>
                </c:pt>
                <c:pt idx="3915">
                  <c:v>88.126350402832003</c:v>
                </c:pt>
                <c:pt idx="3916">
                  <c:v>88.144882202148395</c:v>
                </c:pt>
                <c:pt idx="3917">
                  <c:v>88.143791198730398</c:v>
                </c:pt>
                <c:pt idx="3918">
                  <c:v>88.175788879394503</c:v>
                </c:pt>
                <c:pt idx="3919">
                  <c:v>88.153854370117102</c:v>
                </c:pt>
                <c:pt idx="3920">
                  <c:v>88.146270751953097</c:v>
                </c:pt>
                <c:pt idx="3921">
                  <c:v>88.131294250488196</c:v>
                </c:pt>
                <c:pt idx="3922">
                  <c:v>88.130157470703097</c:v>
                </c:pt>
                <c:pt idx="3923">
                  <c:v>88.114036560058494</c:v>
                </c:pt>
                <c:pt idx="3924">
                  <c:v>88.098937988281193</c:v>
                </c:pt>
                <c:pt idx="3925">
                  <c:v>88.078102111816406</c:v>
                </c:pt>
                <c:pt idx="3926">
                  <c:v>88.063323974609304</c:v>
                </c:pt>
                <c:pt idx="3927">
                  <c:v>88.070350646972599</c:v>
                </c:pt>
                <c:pt idx="3928">
                  <c:v>88.075370788574205</c:v>
                </c:pt>
                <c:pt idx="3929">
                  <c:v>88.143516540527301</c:v>
                </c:pt>
                <c:pt idx="3930">
                  <c:v>88.133064270019503</c:v>
                </c:pt>
                <c:pt idx="3931">
                  <c:v>88.246932983398395</c:v>
                </c:pt>
                <c:pt idx="3932">
                  <c:v>88.453353881835895</c:v>
                </c:pt>
                <c:pt idx="3933">
                  <c:v>88.452262878417898</c:v>
                </c:pt>
                <c:pt idx="3934">
                  <c:v>88.459518432617102</c:v>
                </c:pt>
                <c:pt idx="3935">
                  <c:v>88.467613220214801</c:v>
                </c:pt>
                <c:pt idx="3936">
                  <c:v>88.483757019042898</c:v>
                </c:pt>
                <c:pt idx="3937">
                  <c:v>88.469635009765597</c:v>
                </c:pt>
                <c:pt idx="3938">
                  <c:v>88.484176635742102</c:v>
                </c:pt>
                <c:pt idx="3939">
                  <c:v>88.470870971679602</c:v>
                </c:pt>
                <c:pt idx="3940">
                  <c:v>88.488197326660099</c:v>
                </c:pt>
                <c:pt idx="3941">
                  <c:v>88.487396240234304</c:v>
                </c:pt>
                <c:pt idx="3942">
                  <c:v>88.499359130859304</c:v>
                </c:pt>
                <c:pt idx="3943">
                  <c:v>88.520614624023395</c:v>
                </c:pt>
                <c:pt idx="3944">
                  <c:v>88.504089355468693</c:v>
                </c:pt>
                <c:pt idx="3945">
                  <c:v>88.501846313476506</c:v>
                </c:pt>
                <c:pt idx="3946">
                  <c:v>88.479507446289006</c:v>
                </c:pt>
                <c:pt idx="3947">
                  <c:v>88.472953796386705</c:v>
                </c:pt>
                <c:pt idx="3948">
                  <c:v>88.492790222167898</c:v>
                </c:pt>
                <c:pt idx="3949">
                  <c:v>88.528274536132798</c:v>
                </c:pt>
                <c:pt idx="3950">
                  <c:v>88.506851196289006</c:v>
                </c:pt>
                <c:pt idx="3951">
                  <c:v>88.647720336914006</c:v>
                </c:pt>
                <c:pt idx="3952">
                  <c:v>88.693504333495994</c:v>
                </c:pt>
                <c:pt idx="3953">
                  <c:v>88.719017028808494</c:v>
                </c:pt>
                <c:pt idx="3954">
                  <c:v>88.761657714843693</c:v>
                </c:pt>
                <c:pt idx="3955">
                  <c:v>88.742172241210895</c:v>
                </c:pt>
                <c:pt idx="3956">
                  <c:v>88.753829956054602</c:v>
                </c:pt>
                <c:pt idx="3957">
                  <c:v>88.731620788574205</c:v>
                </c:pt>
                <c:pt idx="3958">
                  <c:v>88.718353271484304</c:v>
                </c:pt>
                <c:pt idx="3959">
                  <c:v>88.830009460449205</c:v>
                </c:pt>
                <c:pt idx="3960">
                  <c:v>89.077796936035099</c:v>
                </c:pt>
                <c:pt idx="3961">
                  <c:v>89.111961364745994</c:v>
                </c:pt>
                <c:pt idx="3962">
                  <c:v>89.406578063964801</c:v>
                </c:pt>
                <c:pt idx="3963">
                  <c:v>89.386169433593693</c:v>
                </c:pt>
                <c:pt idx="3964">
                  <c:v>89.408073425292898</c:v>
                </c:pt>
                <c:pt idx="3965">
                  <c:v>89.395957946777301</c:v>
                </c:pt>
                <c:pt idx="3966">
                  <c:v>89.471870422363196</c:v>
                </c:pt>
                <c:pt idx="3967">
                  <c:v>89.454528808593693</c:v>
                </c:pt>
                <c:pt idx="3968">
                  <c:v>89.443595886230398</c:v>
                </c:pt>
                <c:pt idx="3969">
                  <c:v>89.476860046386705</c:v>
                </c:pt>
                <c:pt idx="3970">
                  <c:v>89.641174316406193</c:v>
                </c:pt>
                <c:pt idx="3971">
                  <c:v>89.662925720214801</c:v>
                </c:pt>
                <c:pt idx="3972">
                  <c:v>89.692741394042898</c:v>
                </c:pt>
                <c:pt idx="3973">
                  <c:v>89.675857543945298</c:v>
                </c:pt>
                <c:pt idx="3974">
                  <c:v>89.704498291015597</c:v>
                </c:pt>
                <c:pt idx="3975">
                  <c:v>89.7237548828125</c:v>
                </c:pt>
                <c:pt idx="3976">
                  <c:v>89.715751647949205</c:v>
                </c:pt>
                <c:pt idx="3977">
                  <c:v>89.693359375</c:v>
                </c:pt>
                <c:pt idx="3978">
                  <c:v>89.675529479980398</c:v>
                </c:pt>
                <c:pt idx="3979">
                  <c:v>89.682922363281193</c:v>
                </c:pt>
                <c:pt idx="3980">
                  <c:v>89.703468322753906</c:v>
                </c:pt>
                <c:pt idx="3981">
                  <c:v>89.685035705566406</c:v>
                </c:pt>
                <c:pt idx="3982">
                  <c:v>89.704902648925696</c:v>
                </c:pt>
                <c:pt idx="3983">
                  <c:v>89.684745788574205</c:v>
                </c:pt>
                <c:pt idx="3984">
                  <c:v>89.685096740722599</c:v>
                </c:pt>
                <c:pt idx="3985">
                  <c:v>89.663146972656193</c:v>
                </c:pt>
                <c:pt idx="3986">
                  <c:v>89.653083801269503</c:v>
                </c:pt>
                <c:pt idx="3987">
                  <c:v>89.648513793945298</c:v>
                </c:pt>
                <c:pt idx="3988">
                  <c:v>89.6331787109375</c:v>
                </c:pt>
                <c:pt idx="3989">
                  <c:v>89.646987915039006</c:v>
                </c:pt>
                <c:pt idx="3990">
                  <c:v>89.634468078613196</c:v>
                </c:pt>
                <c:pt idx="3991">
                  <c:v>89.658126831054602</c:v>
                </c:pt>
                <c:pt idx="3992">
                  <c:v>89.642753601074205</c:v>
                </c:pt>
                <c:pt idx="3993">
                  <c:v>89.638877868652301</c:v>
                </c:pt>
                <c:pt idx="3994">
                  <c:v>89.700538635253906</c:v>
                </c:pt>
                <c:pt idx="3995">
                  <c:v>89.721778869628906</c:v>
                </c:pt>
                <c:pt idx="3996">
                  <c:v>89.699386596679602</c:v>
                </c:pt>
                <c:pt idx="3997">
                  <c:v>89.718376159667898</c:v>
                </c:pt>
                <c:pt idx="3998">
                  <c:v>89.722000122070298</c:v>
                </c:pt>
                <c:pt idx="3999">
                  <c:v>89.700798034667898</c:v>
                </c:pt>
                <c:pt idx="4000">
                  <c:v>89.707305908203097</c:v>
                </c:pt>
                <c:pt idx="4001">
                  <c:v>89.713813781738196</c:v>
                </c:pt>
                <c:pt idx="4002">
                  <c:v>89.692718505859304</c:v>
                </c:pt>
                <c:pt idx="4003">
                  <c:v>89.672103881835895</c:v>
                </c:pt>
                <c:pt idx="4004">
                  <c:v>89.662872314453097</c:v>
                </c:pt>
                <c:pt idx="4005">
                  <c:v>89.650634765625</c:v>
                </c:pt>
                <c:pt idx="4006">
                  <c:v>89.691337585449205</c:v>
                </c:pt>
                <c:pt idx="4007">
                  <c:v>89.749176025390597</c:v>
                </c:pt>
                <c:pt idx="4008">
                  <c:v>89.758270263671804</c:v>
                </c:pt>
                <c:pt idx="4009">
                  <c:v>89.741020202636705</c:v>
                </c:pt>
                <c:pt idx="4010">
                  <c:v>89.735252380370994</c:v>
                </c:pt>
                <c:pt idx="4011">
                  <c:v>89.719772338867102</c:v>
                </c:pt>
                <c:pt idx="4012">
                  <c:v>89.774917602539006</c:v>
                </c:pt>
                <c:pt idx="4013">
                  <c:v>89.830039978027301</c:v>
                </c:pt>
                <c:pt idx="4014">
                  <c:v>89.876937866210895</c:v>
                </c:pt>
                <c:pt idx="4015">
                  <c:v>89.864707946777301</c:v>
                </c:pt>
                <c:pt idx="4016">
                  <c:v>89.844955444335895</c:v>
                </c:pt>
                <c:pt idx="4017">
                  <c:v>89.846504211425696</c:v>
                </c:pt>
                <c:pt idx="4018">
                  <c:v>89.838310241699205</c:v>
                </c:pt>
                <c:pt idx="4019">
                  <c:v>89.831329345703097</c:v>
                </c:pt>
                <c:pt idx="4020">
                  <c:v>89.830253601074205</c:v>
                </c:pt>
                <c:pt idx="4021">
                  <c:v>89.861358642578097</c:v>
                </c:pt>
                <c:pt idx="4022">
                  <c:v>89.9019775390625</c:v>
                </c:pt>
                <c:pt idx="4023">
                  <c:v>89.880241394042898</c:v>
                </c:pt>
                <c:pt idx="4024">
                  <c:v>89.860176086425696</c:v>
                </c:pt>
                <c:pt idx="4025">
                  <c:v>89.880577087402301</c:v>
                </c:pt>
                <c:pt idx="4026">
                  <c:v>89.859298706054602</c:v>
                </c:pt>
                <c:pt idx="4027">
                  <c:v>89.839981079101506</c:v>
                </c:pt>
                <c:pt idx="4028">
                  <c:v>89.821800231933494</c:v>
                </c:pt>
                <c:pt idx="4029">
                  <c:v>89.839897155761705</c:v>
                </c:pt>
                <c:pt idx="4030">
                  <c:v>89.833877563476506</c:v>
                </c:pt>
                <c:pt idx="4031">
                  <c:v>89.822257995605398</c:v>
                </c:pt>
                <c:pt idx="4032">
                  <c:v>89.822578430175696</c:v>
                </c:pt>
                <c:pt idx="4033">
                  <c:v>89.813148498535099</c:v>
                </c:pt>
                <c:pt idx="4034">
                  <c:v>89.830299377441406</c:v>
                </c:pt>
                <c:pt idx="4035">
                  <c:v>89.811576843261705</c:v>
                </c:pt>
                <c:pt idx="4036">
                  <c:v>89.793891906738196</c:v>
                </c:pt>
                <c:pt idx="4037">
                  <c:v>89.773712158203097</c:v>
                </c:pt>
                <c:pt idx="4038">
                  <c:v>89.814025878906193</c:v>
                </c:pt>
                <c:pt idx="4039">
                  <c:v>89.826904296875</c:v>
                </c:pt>
                <c:pt idx="4040">
                  <c:v>89.808242797851506</c:v>
                </c:pt>
                <c:pt idx="4041">
                  <c:v>89.786094665527301</c:v>
                </c:pt>
                <c:pt idx="4042">
                  <c:v>89.796546936035099</c:v>
                </c:pt>
                <c:pt idx="4043">
                  <c:v>89.775794982910099</c:v>
                </c:pt>
                <c:pt idx="4044">
                  <c:v>89.754920959472599</c:v>
                </c:pt>
                <c:pt idx="4045">
                  <c:v>89.748382568359304</c:v>
                </c:pt>
                <c:pt idx="4046">
                  <c:v>89.749893188476506</c:v>
                </c:pt>
                <c:pt idx="4047">
                  <c:v>89.812309265136705</c:v>
                </c:pt>
                <c:pt idx="4048">
                  <c:v>89.7916259765625</c:v>
                </c:pt>
                <c:pt idx="4049">
                  <c:v>89.907493591308494</c:v>
                </c:pt>
                <c:pt idx="4050">
                  <c:v>89.889244079589801</c:v>
                </c:pt>
                <c:pt idx="4051">
                  <c:v>89.995498657226506</c:v>
                </c:pt>
                <c:pt idx="4052">
                  <c:v>89.975006103515597</c:v>
                </c:pt>
                <c:pt idx="4053">
                  <c:v>89.980529785156193</c:v>
                </c:pt>
                <c:pt idx="4054">
                  <c:v>90.068893432617102</c:v>
                </c:pt>
                <c:pt idx="4055">
                  <c:v>90.091087341308494</c:v>
                </c:pt>
                <c:pt idx="4056">
                  <c:v>90.115562438964801</c:v>
                </c:pt>
                <c:pt idx="4057">
                  <c:v>90.093429565429602</c:v>
                </c:pt>
                <c:pt idx="4058">
                  <c:v>90.098968505859304</c:v>
                </c:pt>
                <c:pt idx="4059">
                  <c:v>90.083198547363196</c:v>
                </c:pt>
                <c:pt idx="4060">
                  <c:v>90.062072753906193</c:v>
                </c:pt>
                <c:pt idx="4061">
                  <c:v>90.091171264648395</c:v>
                </c:pt>
                <c:pt idx="4062">
                  <c:v>90.071197509765597</c:v>
                </c:pt>
                <c:pt idx="4063">
                  <c:v>90.135185241699205</c:v>
                </c:pt>
                <c:pt idx="4064">
                  <c:v>90.113296508789006</c:v>
                </c:pt>
                <c:pt idx="4065">
                  <c:v>90.351066589355398</c:v>
                </c:pt>
                <c:pt idx="4066">
                  <c:v>90.587043762207003</c:v>
                </c:pt>
                <c:pt idx="4067">
                  <c:v>90.5701904296875</c:v>
                </c:pt>
                <c:pt idx="4068">
                  <c:v>90.564353942870994</c:v>
                </c:pt>
                <c:pt idx="4069">
                  <c:v>90.557273864745994</c:v>
                </c:pt>
                <c:pt idx="4070">
                  <c:v>90.541168212890597</c:v>
                </c:pt>
                <c:pt idx="4071">
                  <c:v>90.520851135253906</c:v>
                </c:pt>
                <c:pt idx="4072">
                  <c:v>90.588157653808494</c:v>
                </c:pt>
                <c:pt idx="4073">
                  <c:v>90.566108703613196</c:v>
                </c:pt>
                <c:pt idx="4074">
                  <c:v>90.556259155273395</c:v>
                </c:pt>
                <c:pt idx="4075">
                  <c:v>90.684135437011705</c:v>
                </c:pt>
                <c:pt idx="4076">
                  <c:v>90.664993286132798</c:v>
                </c:pt>
                <c:pt idx="4077">
                  <c:v>90.648712158203097</c:v>
                </c:pt>
                <c:pt idx="4078">
                  <c:v>90.642135620117102</c:v>
                </c:pt>
                <c:pt idx="4079">
                  <c:v>90.672615051269503</c:v>
                </c:pt>
                <c:pt idx="4080">
                  <c:v>90.665298461914006</c:v>
                </c:pt>
                <c:pt idx="4081">
                  <c:v>90.654769897460895</c:v>
                </c:pt>
                <c:pt idx="4082">
                  <c:v>90.637290954589801</c:v>
                </c:pt>
                <c:pt idx="4083">
                  <c:v>90.633567810058494</c:v>
                </c:pt>
                <c:pt idx="4084">
                  <c:v>90.619064331054602</c:v>
                </c:pt>
                <c:pt idx="4085">
                  <c:v>90.597122192382798</c:v>
                </c:pt>
                <c:pt idx="4086">
                  <c:v>90.6348876953125</c:v>
                </c:pt>
                <c:pt idx="4087">
                  <c:v>90.639625549316406</c:v>
                </c:pt>
                <c:pt idx="4088">
                  <c:v>90.683288574218693</c:v>
                </c:pt>
                <c:pt idx="4089">
                  <c:v>90.663627624511705</c:v>
                </c:pt>
                <c:pt idx="4090">
                  <c:v>90.641654968261705</c:v>
                </c:pt>
                <c:pt idx="4091">
                  <c:v>90.621147155761705</c:v>
                </c:pt>
                <c:pt idx="4092">
                  <c:v>90.681037902832003</c:v>
                </c:pt>
                <c:pt idx="4093">
                  <c:v>90.661506652832003</c:v>
                </c:pt>
                <c:pt idx="4094">
                  <c:v>90.655464172363196</c:v>
                </c:pt>
                <c:pt idx="4095">
                  <c:v>90.633827209472599</c:v>
                </c:pt>
                <c:pt idx="4096">
                  <c:v>90.649208068847599</c:v>
                </c:pt>
                <c:pt idx="4097">
                  <c:v>90.627525329589801</c:v>
                </c:pt>
                <c:pt idx="4098">
                  <c:v>90.609527587890597</c:v>
                </c:pt>
                <c:pt idx="4099">
                  <c:v>90.6973876953125</c:v>
                </c:pt>
                <c:pt idx="4100">
                  <c:v>90.683151245117102</c:v>
                </c:pt>
                <c:pt idx="4101">
                  <c:v>90.670768737792898</c:v>
                </c:pt>
                <c:pt idx="4102">
                  <c:v>90.654357910156193</c:v>
                </c:pt>
                <c:pt idx="4103">
                  <c:v>90.662567138671804</c:v>
                </c:pt>
                <c:pt idx="4104">
                  <c:v>90.657745361328097</c:v>
                </c:pt>
                <c:pt idx="4105">
                  <c:v>90.816497802734304</c:v>
                </c:pt>
                <c:pt idx="4106">
                  <c:v>90.798019409179602</c:v>
                </c:pt>
                <c:pt idx="4107">
                  <c:v>90.800338745117102</c:v>
                </c:pt>
                <c:pt idx="4108">
                  <c:v>90.778999328613196</c:v>
                </c:pt>
                <c:pt idx="4109">
                  <c:v>90.757011413574205</c:v>
                </c:pt>
                <c:pt idx="4110">
                  <c:v>90.828781127929602</c:v>
                </c:pt>
                <c:pt idx="4111">
                  <c:v>90.820297241210895</c:v>
                </c:pt>
                <c:pt idx="4112">
                  <c:v>90.7989501953125</c:v>
                </c:pt>
                <c:pt idx="4113">
                  <c:v>90.793312072753906</c:v>
                </c:pt>
                <c:pt idx="4114">
                  <c:v>90.853523254394503</c:v>
                </c:pt>
                <c:pt idx="4115">
                  <c:v>91.191436767578097</c:v>
                </c:pt>
                <c:pt idx="4116">
                  <c:v>91.170585632324205</c:v>
                </c:pt>
                <c:pt idx="4117">
                  <c:v>91.163742065429602</c:v>
                </c:pt>
                <c:pt idx="4118">
                  <c:v>91.144378662109304</c:v>
                </c:pt>
                <c:pt idx="4119">
                  <c:v>91.1397705078125</c:v>
                </c:pt>
                <c:pt idx="4120">
                  <c:v>91.118141174316406</c:v>
                </c:pt>
                <c:pt idx="4121">
                  <c:v>91.102584838867102</c:v>
                </c:pt>
                <c:pt idx="4122">
                  <c:v>91.810707092285099</c:v>
                </c:pt>
                <c:pt idx="4123">
                  <c:v>91.8060302734375</c:v>
                </c:pt>
                <c:pt idx="4124">
                  <c:v>91.788742065429602</c:v>
                </c:pt>
                <c:pt idx="4125">
                  <c:v>91.766654968261705</c:v>
                </c:pt>
                <c:pt idx="4126">
                  <c:v>91.766197204589801</c:v>
                </c:pt>
                <c:pt idx="4127">
                  <c:v>91.747764587402301</c:v>
                </c:pt>
                <c:pt idx="4128">
                  <c:v>91.725601196289006</c:v>
                </c:pt>
                <c:pt idx="4129">
                  <c:v>91.728340148925696</c:v>
                </c:pt>
                <c:pt idx="4130">
                  <c:v>91.732101440429602</c:v>
                </c:pt>
                <c:pt idx="4131">
                  <c:v>91.727867126464801</c:v>
                </c:pt>
                <c:pt idx="4132">
                  <c:v>91.705993652343693</c:v>
                </c:pt>
                <c:pt idx="4133">
                  <c:v>91.689102172851506</c:v>
                </c:pt>
                <c:pt idx="4134">
                  <c:v>91.679359436035099</c:v>
                </c:pt>
                <c:pt idx="4135">
                  <c:v>91.670433044433494</c:v>
                </c:pt>
                <c:pt idx="4136">
                  <c:v>91.649154663085895</c:v>
                </c:pt>
                <c:pt idx="4137">
                  <c:v>91.841819763183494</c:v>
                </c:pt>
                <c:pt idx="4138">
                  <c:v>91.876304626464801</c:v>
                </c:pt>
                <c:pt idx="4139">
                  <c:v>91.856399536132798</c:v>
                </c:pt>
                <c:pt idx="4140">
                  <c:v>91.883399963378906</c:v>
                </c:pt>
                <c:pt idx="4141">
                  <c:v>91.863807678222599</c:v>
                </c:pt>
                <c:pt idx="4142">
                  <c:v>91.8419189453125</c:v>
                </c:pt>
                <c:pt idx="4143">
                  <c:v>91.843467712402301</c:v>
                </c:pt>
                <c:pt idx="4144">
                  <c:v>91.821739196777301</c:v>
                </c:pt>
                <c:pt idx="4145">
                  <c:v>91.809745788574205</c:v>
                </c:pt>
                <c:pt idx="4146">
                  <c:v>91.899856567382798</c:v>
                </c:pt>
                <c:pt idx="4147">
                  <c:v>91.882682800292898</c:v>
                </c:pt>
                <c:pt idx="4148">
                  <c:v>91.867530822753906</c:v>
                </c:pt>
                <c:pt idx="4149">
                  <c:v>91.848121643066406</c:v>
                </c:pt>
                <c:pt idx="4150">
                  <c:v>91.851600646972599</c:v>
                </c:pt>
                <c:pt idx="4151">
                  <c:v>91.973747253417898</c:v>
                </c:pt>
                <c:pt idx="4152">
                  <c:v>91.957138061523395</c:v>
                </c:pt>
                <c:pt idx="4153">
                  <c:v>91.936882019042898</c:v>
                </c:pt>
                <c:pt idx="4154">
                  <c:v>91.919059753417898</c:v>
                </c:pt>
                <c:pt idx="4155">
                  <c:v>91.903297424316406</c:v>
                </c:pt>
                <c:pt idx="4156">
                  <c:v>91.891136169433494</c:v>
                </c:pt>
                <c:pt idx="4157">
                  <c:v>91.869422912597599</c:v>
                </c:pt>
                <c:pt idx="4158">
                  <c:v>91.876411437988196</c:v>
                </c:pt>
                <c:pt idx="4159">
                  <c:v>91.913864135742102</c:v>
                </c:pt>
                <c:pt idx="4160">
                  <c:v>91.901283264160099</c:v>
                </c:pt>
                <c:pt idx="4161">
                  <c:v>91.915115356445298</c:v>
                </c:pt>
                <c:pt idx="4162">
                  <c:v>91.953361511230398</c:v>
                </c:pt>
                <c:pt idx="4163">
                  <c:v>91.931716918945298</c:v>
                </c:pt>
                <c:pt idx="4164">
                  <c:v>91.9317626953125</c:v>
                </c:pt>
                <c:pt idx="4165">
                  <c:v>91.930686950683494</c:v>
                </c:pt>
                <c:pt idx="4166">
                  <c:v>91.912239074707003</c:v>
                </c:pt>
                <c:pt idx="4167">
                  <c:v>91.937721252441406</c:v>
                </c:pt>
                <c:pt idx="4168">
                  <c:v>91.920211791992102</c:v>
                </c:pt>
                <c:pt idx="4169">
                  <c:v>91.926315307617102</c:v>
                </c:pt>
                <c:pt idx="4170">
                  <c:v>91.927009582519503</c:v>
                </c:pt>
                <c:pt idx="4171">
                  <c:v>91.907249450683494</c:v>
                </c:pt>
                <c:pt idx="4172">
                  <c:v>91.938003540039006</c:v>
                </c:pt>
                <c:pt idx="4173">
                  <c:v>91.917137145995994</c:v>
                </c:pt>
                <c:pt idx="4174">
                  <c:v>91.911598205566406</c:v>
                </c:pt>
                <c:pt idx="4175">
                  <c:v>92.043273925781193</c:v>
                </c:pt>
                <c:pt idx="4176">
                  <c:v>92.048332214355398</c:v>
                </c:pt>
                <c:pt idx="4177">
                  <c:v>92.026657104492102</c:v>
                </c:pt>
                <c:pt idx="4178">
                  <c:v>92.089439392089801</c:v>
                </c:pt>
                <c:pt idx="4179">
                  <c:v>92.071022033691406</c:v>
                </c:pt>
                <c:pt idx="4180">
                  <c:v>92.050247192382798</c:v>
                </c:pt>
                <c:pt idx="4181">
                  <c:v>92.043937683105398</c:v>
                </c:pt>
                <c:pt idx="4182">
                  <c:v>92.101150512695298</c:v>
                </c:pt>
                <c:pt idx="4183">
                  <c:v>92.096206665039006</c:v>
                </c:pt>
                <c:pt idx="4184">
                  <c:v>92.077278137207003</c:v>
                </c:pt>
                <c:pt idx="4185">
                  <c:v>92.141815185546804</c:v>
                </c:pt>
                <c:pt idx="4186">
                  <c:v>92.144599914550696</c:v>
                </c:pt>
                <c:pt idx="4187">
                  <c:v>92.122665405273395</c:v>
                </c:pt>
                <c:pt idx="4188">
                  <c:v>92.129379272460895</c:v>
                </c:pt>
                <c:pt idx="4189">
                  <c:v>92.110595703125</c:v>
                </c:pt>
                <c:pt idx="4190">
                  <c:v>92.094924926757798</c:v>
                </c:pt>
                <c:pt idx="4191">
                  <c:v>92.103713989257798</c:v>
                </c:pt>
                <c:pt idx="4192">
                  <c:v>92.082069396972599</c:v>
                </c:pt>
                <c:pt idx="4193">
                  <c:v>92.129539489745994</c:v>
                </c:pt>
                <c:pt idx="4194">
                  <c:v>92.116806030273395</c:v>
                </c:pt>
                <c:pt idx="4195">
                  <c:v>92.109291076660099</c:v>
                </c:pt>
                <c:pt idx="4196">
                  <c:v>92.108467102050696</c:v>
                </c:pt>
                <c:pt idx="4197">
                  <c:v>92.091049194335895</c:v>
                </c:pt>
                <c:pt idx="4198">
                  <c:v>92.074798583984304</c:v>
                </c:pt>
                <c:pt idx="4199">
                  <c:v>92.127731323242102</c:v>
                </c:pt>
                <c:pt idx="4200">
                  <c:v>92.144401550292898</c:v>
                </c:pt>
                <c:pt idx="4201">
                  <c:v>92.177497863769503</c:v>
                </c:pt>
                <c:pt idx="4202">
                  <c:v>92.158203125</c:v>
                </c:pt>
                <c:pt idx="4203">
                  <c:v>92.136390686035099</c:v>
                </c:pt>
                <c:pt idx="4204">
                  <c:v>92.205039978027301</c:v>
                </c:pt>
                <c:pt idx="4205">
                  <c:v>92.223167419433494</c:v>
                </c:pt>
                <c:pt idx="4206">
                  <c:v>92.240058898925696</c:v>
                </c:pt>
                <c:pt idx="4207">
                  <c:v>92.290275573730398</c:v>
                </c:pt>
                <c:pt idx="4208">
                  <c:v>92.268562316894503</c:v>
                </c:pt>
                <c:pt idx="4209">
                  <c:v>92.248977661132798</c:v>
                </c:pt>
                <c:pt idx="4210">
                  <c:v>92.229225158691406</c:v>
                </c:pt>
                <c:pt idx="4211">
                  <c:v>92.257225036620994</c:v>
                </c:pt>
                <c:pt idx="4212">
                  <c:v>92.240081787109304</c:v>
                </c:pt>
                <c:pt idx="4213">
                  <c:v>92.236236572265597</c:v>
                </c:pt>
                <c:pt idx="4214">
                  <c:v>92.220809936523395</c:v>
                </c:pt>
                <c:pt idx="4215">
                  <c:v>92.268493652343693</c:v>
                </c:pt>
                <c:pt idx="4216">
                  <c:v>92.248863220214801</c:v>
                </c:pt>
                <c:pt idx="4217">
                  <c:v>92.239036560058494</c:v>
                </c:pt>
                <c:pt idx="4218">
                  <c:v>92.217224121093693</c:v>
                </c:pt>
                <c:pt idx="4219">
                  <c:v>92.199569702148395</c:v>
                </c:pt>
                <c:pt idx="4220">
                  <c:v>92.189056396484304</c:v>
                </c:pt>
                <c:pt idx="4221">
                  <c:v>92.196968078613196</c:v>
                </c:pt>
                <c:pt idx="4222">
                  <c:v>92.200843811035099</c:v>
                </c:pt>
                <c:pt idx="4223">
                  <c:v>92.208892822265597</c:v>
                </c:pt>
                <c:pt idx="4224">
                  <c:v>92.187423706054602</c:v>
                </c:pt>
                <c:pt idx="4225">
                  <c:v>92.187484741210895</c:v>
                </c:pt>
                <c:pt idx="4226">
                  <c:v>92.194633483886705</c:v>
                </c:pt>
                <c:pt idx="4227">
                  <c:v>92.2138671875</c:v>
                </c:pt>
                <c:pt idx="4228">
                  <c:v>92.208572387695298</c:v>
                </c:pt>
                <c:pt idx="4229">
                  <c:v>92.210472106933494</c:v>
                </c:pt>
                <c:pt idx="4230">
                  <c:v>92.320472717285099</c:v>
                </c:pt>
                <c:pt idx="4231">
                  <c:v>92.323524475097599</c:v>
                </c:pt>
                <c:pt idx="4232">
                  <c:v>92.391639709472599</c:v>
                </c:pt>
                <c:pt idx="4233">
                  <c:v>92.3699951171875</c:v>
                </c:pt>
                <c:pt idx="4234">
                  <c:v>92.476470947265597</c:v>
                </c:pt>
                <c:pt idx="4235">
                  <c:v>92.454780578613196</c:v>
                </c:pt>
                <c:pt idx="4236">
                  <c:v>92.4332275390625</c:v>
                </c:pt>
                <c:pt idx="4237">
                  <c:v>92.429168701171804</c:v>
                </c:pt>
                <c:pt idx="4238">
                  <c:v>92.531227111816406</c:v>
                </c:pt>
                <c:pt idx="4239">
                  <c:v>92.551994323730398</c:v>
                </c:pt>
                <c:pt idx="4240">
                  <c:v>92.586669921875</c:v>
                </c:pt>
                <c:pt idx="4241">
                  <c:v>92.57177734375</c:v>
                </c:pt>
                <c:pt idx="4242">
                  <c:v>92.550025939941406</c:v>
                </c:pt>
                <c:pt idx="4243">
                  <c:v>92.686408996582003</c:v>
                </c:pt>
                <c:pt idx="4244">
                  <c:v>92.665054321289006</c:v>
                </c:pt>
                <c:pt idx="4245">
                  <c:v>92.657920837402301</c:v>
                </c:pt>
                <c:pt idx="4246">
                  <c:v>92.649734497070298</c:v>
                </c:pt>
                <c:pt idx="4247">
                  <c:v>92.650245666503906</c:v>
                </c:pt>
                <c:pt idx="4248">
                  <c:v>92.709846496582003</c:v>
                </c:pt>
                <c:pt idx="4249">
                  <c:v>92.693794250488196</c:v>
                </c:pt>
                <c:pt idx="4250">
                  <c:v>92.672546386718693</c:v>
                </c:pt>
                <c:pt idx="4251">
                  <c:v>92.652923583984304</c:v>
                </c:pt>
                <c:pt idx="4252">
                  <c:v>92.6536865234375</c:v>
                </c:pt>
                <c:pt idx="4253">
                  <c:v>92.643218994140597</c:v>
                </c:pt>
                <c:pt idx="4254">
                  <c:v>92.739578247070298</c:v>
                </c:pt>
                <c:pt idx="4255">
                  <c:v>92.742515563964801</c:v>
                </c:pt>
                <c:pt idx="4256">
                  <c:v>92.754745483398395</c:v>
                </c:pt>
                <c:pt idx="4257">
                  <c:v>92.763710021972599</c:v>
                </c:pt>
                <c:pt idx="4258">
                  <c:v>92.748519897460895</c:v>
                </c:pt>
                <c:pt idx="4259">
                  <c:v>92.731941223144503</c:v>
                </c:pt>
                <c:pt idx="4260">
                  <c:v>92.789161682128906</c:v>
                </c:pt>
                <c:pt idx="4261">
                  <c:v>92.770683288574205</c:v>
                </c:pt>
                <c:pt idx="4262">
                  <c:v>92.761566162109304</c:v>
                </c:pt>
                <c:pt idx="4263">
                  <c:v>92.739967346191406</c:v>
                </c:pt>
                <c:pt idx="4264">
                  <c:v>92.735939025878906</c:v>
                </c:pt>
                <c:pt idx="4265">
                  <c:v>92.71484375</c:v>
                </c:pt>
                <c:pt idx="4266">
                  <c:v>92.699134826660099</c:v>
                </c:pt>
                <c:pt idx="4267">
                  <c:v>92.735664367675696</c:v>
                </c:pt>
                <c:pt idx="4268">
                  <c:v>92.714218139648395</c:v>
                </c:pt>
                <c:pt idx="4269">
                  <c:v>92.722557067870994</c:v>
                </c:pt>
                <c:pt idx="4270">
                  <c:v>92.707504272460895</c:v>
                </c:pt>
                <c:pt idx="4271">
                  <c:v>92.693908691406193</c:v>
                </c:pt>
                <c:pt idx="4272">
                  <c:v>92.715202331542898</c:v>
                </c:pt>
                <c:pt idx="4273">
                  <c:v>92.743568420410099</c:v>
                </c:pt>
                <c:pt idx="4274">
                  <c:v>92.734550476074205</c:v>
                </c:pt>
                <c:pt idx="4275">
                  <c:v>92.716926574707003</c:v>
                </c:pt>
                <c:pt idx="4276">
                  <c:v>92.700447082519503</c:v>
                </c:pt>
                <c:pt idx="4277">
                  <c:v>92.739959716796804</c:v>
                </c:pt>
                <c:pt idx="4278">
                  <c:v>92.718536376953097</c:v>
                </c:pt>
                <c:pt idx="4279">
                  <c:v>92.760345458984304</c:v>
                </c:pt>
                <c:pt idx="4280">
                  <c:v>92.828102111816406</c:v>
                </c:pt>
                <c:pt idx="4281">
                  <c:v>92.807746887207003</c:v>
                </c:pt>
                <c:pt idx="4282">
                  <c:v>93.094139099120994</c:v>
                </c:pt>
                <c:pt idx="4283">
                  <c:v>93.072776794433494</c:v>
                </c:pt>
                <c:pt idx="4284">
                  <c:v>93.071998596191406</c:v>
                </c:pt>
                <c:pt idx="4285">
                  <c:v>93.054992675781193</c:v>
                </c:pt>
                <c:pt idx="4286">
                  <c:v>93.043518066406193</c:v>
                </c:pt>
                <c:pt idx="4287">
                  <c:v>93.025520324707003</c:v>
                </c:pt>
                <c:pt idx="4288">
                  <c:v>93.047836303710895</c:v>
                </c:pt>
                <c:pt idx="4289">
                  <c:v>93.0499267578125</c:v>
                </c:pt>
                <c:pt idx="4290">
                  <c:v>93.124038696289006</c:v>
                </c:pt>
                <c:pt idx="4291">
                  <c:v>93.139785766601506</c:v>
                </c:pt>
                <c:pt idx="4292">
                  <c:v>93.122253417968693</c:v>
                </c:pt>
                <c:pt idx="4293">
                  <c:v>93.204368591308494</c:v>
                </c:pt>
                <c:pt idx="4294">
                  <c:v>93.183845520019503</c:v>
                </c:pt>
                <c:pt idx="4295">
                  <c:v>93.190292358398395</c:v>
                </c:pt>
                <c:pt idx="4296">
                  <c:v>93.177658081054602</c:v>
                </c:pt>
                <c:pt idx="4297">
                  <c:v>93.167816162109304</c:v>
                </c:pt>
                <c:pt idx="4298">
                  <c:v>93.171615600585895</c:v>
                </c:pt>
                <c:pt idx="4299">
                  <c:v>93.159240722656193</c:v>
                </c:pt>
                <c:pt idx="4300">
                  <c:v>93.173294067382798</c:v>
                </c:pt>
                <c:pt idx="4301">
                  <c:v>93.194717407226506</c:v>
                </c:pt>
                <c:pt idx="4302">
                  <c:v>93.181381225585895</c:v>
                </c:pt>
                <c:pt idx="4303">
                  <c:v>93.176498413085895</c:v>
                </c:pt>
                <c:pt idx="4304">
                  <c:v>93.164314270019503</c:v>
                </c:pt>
                <c:pt idx="4305">
                  <c:v>93.142730712890597</c:v>
                </c:pt>
                <c:pt idx="4306">
                  <c:v>93.122810363769503</c:v>
                </c:pt>
                <c:pt idx="4307">
                  <c:v>93.139442443847599</c:v>
                </c:pt>
                <c:pt idx="4308">
                  <c:v>93.118278503417898</c:v>
                </c:pt>
                <c:pt idx="4309">
                  <c:v>93.105079650878906</c:v>
                </c:pt>
                <c:pt idx="4310">
                  <c:v>93.086845397949205</c:v>
                </c:pt>
                <c:pt idx="4311">
                  <c:v>93.255126953125</c:v>
                </c:pt>
                <c:pt idx="4312">
                  <c:v>93.295036315917898</c:v>
                </c:pt>
                <c:pt idx="4313">
                  <c:v>93.278892517089801</c:v>
                </c:pt>
                <c:pt idx="4314">
                  <c:v>93.296913146972599</c:v>
                </c:pt>
                <c:pt idx="4315">
                  <c:v>93.334449768066406</c:v>
                </c:pt>
                <c:pt idx="4316">
                  <c:v>93.321990966796804</c:v>
                </c:pt>
                <c:pt idx="4317">
                  <c:v>93.301193237304602</c:v>
                </c:pt>
                <c:pt idx="4318">
                  <c:v>93.292663574218693</c:v>
                </c:pt>
                <c:pt idx="4319">
                  <c:v>93.309158325195298</c:v>
                </c:pt>
                <c:pt idx="4320">
                  <c:v>93.309539794921804</c:v>
                </c:pt>
                <c:pt idx="4321">
                  <c:v>93.328102111816406</c:v>
                </c:pt>
                <c:pt idx="4322">
                  <c:v>93.379150390625</c:v>
                </c:pt>
                <c:pt idx="4323">
                  <c:v>93.362236022949205</c:v>
                </c:pt>
                <c:pt idx="4324">
                  <c:v>93.3428955078125</c:v>
                </c:pt>
                <c:pt idx="4325">
                  <c:v>93.341468811035099</c:v>
                </c:pt>
                <c:pt idx="4326">
                  <c:v>93.343078613281193</c:v>
                </c:pt>
                <c:pt idx="4327">
                  <c:v>93.400718688964801</c:v>
                </c:pt>
                <c:pt idx="4328">
                  <c:v>93.379463195800696</c:v>
                </c:pt>
                <c:pt idx="4329">
                  <c:v>93.466560363769503</c:v>
                </c:pt>
                <c:pt idx="4330">
                  <c:v>93.486267089843693</c:v>
                </c:pt>
                <c:pt idx="4331">
                  <c:v>93.505149841308494</c:v>
                </c:pt>
                <c:pt idx="4332">
                  <c:v>93.485725402832003</c:v>
                </c:pt>
                <c:pt idx="4333">
                  <c:v>93.472335815429602</c:v>
                </c:pt>
                <c:pt idx="4334">
                  <c:v>93.463912963867102</c:v>
                </c:pt>
                <c:pt idx="4335">
                  <c:v>93.444709777832003</c:v>
                </c:pt>
                <c:pt idx="4336">
                  <c:v>93.527427673339801</c:v>
                </c:pt>
                <c:pt idx="4337">
                  <c:v>93.513999938964801</c:v>
                </c:pt>
                <c:pt idx="4338">
                  <c:v>93.555427551269503</c:v>
                </c:pt>
                <c:pt idx="4339">
                  <c:v>93.534461975097599</c:v>
                </c:pt>
                <c:pt idx="4340">
                  <c:v>93.513038635253906</c:v>
                </c:pt>
                <c:pt idx="4341">
                  <c:v>93.509880065917898</c:v>
                </c:pt>
                <c:pt idx="4342">
                  <c:v>93.488525390625</c:v>
                </c:pt>
                <c:pt idx="4343">
                  <c:v>93.474479675292898</c:v>
                </c:pt>
                <c:pt idx="4344">
                  <c:v>93.455223083495994</c:v>
                </c:pt>
                <c:pt idx="4345">
                  <c:v>93.435264587402301</c:v>
                </c:pt>
                <c:pt idx="4346">
                  <c:v>93.437858581542898</c:v>
                </c:pt>
                <c:pt idx="4347">
                  <c:v>93.443809509277301</c:v>
                </c:pt>
                <c:pt idx="4348">
                  <c:v>93.429733276367102</c:v>
                </c:pt>
                <c:pt idx="4349">
                  <c:v>93.410972595214801</c:v>
                </c:pt>
                <c:pt idx="4350">
                  <c:v>93.432937622070298</c:v>
                </c:pt>
                <c:pt idx="4351">
                  <c:v>93.411598205566406</c:v>
                </c:pt>
                <c:pt idx="4352">
                  <c:v>93.439521789550696</c:v>
                </c:pt>
                <c:pt idx="4353">
                  <c:v>93.418136596679602</c:v>
                </c:pt>
                <c:pt idx="4354">
                  <c:v>93.420661926269503</c:v>
                </c:pt>
                <c:pt idx="4355">
                  <c:v>93.431213378906193</c:v>
                </c:pt>
                <c:pt idx="4356">
                  <c:v>93.415542602539006</c:v>
                </c:pt>
                <c:pt idx="4357">
                  <c:v>93.410095214843693</c:v>
                </c:pt>
                <c:pt idx="4358">
                  <c:v>93.402000427245994</c:v>
                </c:pt>
                <c:pt idx="4359">
                  <c:v>93.380943298339801</c:v>
                </c:pt>
                <c:pt idx="4360">
                  <c:v>93.359611511230398</c:v>
                </c:pt>
                <c:pt idx="4361">
                  <c:v>93.341255187988196</c:v>
                </c:pt>
                <c:pt idx="4362">
                  <c:v>93.321945190429602</c:v>
                </c:pt>
                <c:pt idx="4363">
                  <c:v>93.377365112304602</c:v>
                </c:pt>
                <c:pt idx="4364">
                  <c:v>93.356040954589801</c:v>
                </c:pt>
                <c:pt idx="4365">
                  <c:v>93.359390258789006</c:v>
                </c:pt>
                <c:pt idx="4366">
                  <c:v>93.372047424316406</c:v>
                </c:pt>
                <c:pt idx="4367">
                  <c:v>93.353042602539006</c:v>
                </c:pt>
                <c:pt idx="4368">
                  <c:v>93.3724365234375</c:v>
                </c:pt>
                <c:pt idx="4369">
                  <c:v>93.380699157714801</c:v>
                </c:pt>
                <c:pt idx="4370">
                  <c:v>93.367530822753906</c:v>
                </c:pt>
                <c:pt idx="4371">
                  <c:v>93.401046752929602</c:v>
                </c:pt>
                <c:pt idx="4372">
                  <c:v>93.396965026855398</c:v>
                </c:pt>
                <c:pt idx="4373">
                  <c:v>93.632217407226506</c:v>
                </c:pt>
                <c:pt idx="4374">
                  <c:v>93.638404846191406</c:v>
                </c:pt>
                <c:pt idx="4375">
                  <c:v>93.649909973144503</c:v>
                </c:pt>
                <c:pt idx="4376">
                  <c:v>93.679458618164006</c:v>
                </c:pt>
                <c:pt idx="4377">
                  <c:v>93.668281555175696</c:v>
                </c:pt>
                <c:pt idx="4378">
                  <c:v>93.668205261230398</c:v>
                </c:pt>
                <c:pt idx="4379">
                  <c:v>93.690330505370994</c:v>
                </c:pt>
                <c:pt idx="4380">
                  <c:v>93.682403564453097</c:v>
                </c:pt>
                <c:pt idx="4381">
                  <c:v>93.672073364257798</c:v>
                </c:pt>
                <c:pt idx="4382">
                  <c:v>93.651168823242102</c:v>
                </c:pt>
                <c:pt idx="4383">
                  <c:v>93.632873535156193</c:v>
                </c:pt>
                <c:pt idx="4384">
                  <c:v>93.6505126953125</c:v>
                </c:pt>
                <c:pt idx="4385">
                  <c:v>93.634902954101506</c:v>
                </c:pt>
                <c:pt idx="4386">
                  <c:v>93.614013671875</c:v>
                </c:pt>
                <c:pt idx="4387">
                  <c:v>93.593505859375</c:v>
                </c:pt>
                <c:pt idx="4388">
                  <c:v>93.584236145019503</c:v>
                </c:pt>
                <c:pt idx="4389">
                  <c:v>93.564064025878906</c:v>
                </c:pt>
                <c:pt idx="4390">
                  <c:v>93.548652648925696</c:v>
                </c:pt>
                <c:pt idx="4391">
                  <c:v>93.619209289550696</c:v>
                </c:pt>
                <c:pt idx="4392">
                  <c:v>93.641609191894503</c:v>
                </c:pt>
                <c:pt idx="4393">
                  <c:v>93.630973815917898</c:v>
                </c:pt>
                <c:pt idx="4394">
                  <c:v>93.619026184082003</c:v>
                </c:pt>
                <c:pt idx="4395">
                  <c:v>93.773918151855398</c:v>
                </c:pt>
                <c:pt idx="4396">
                  <c:v>93.752655029296804</c:v>
                </c:pt>
                <c:pt idx="4397">
                  <c:v>93.737251281738196</c:v>
                </c:pt>
                <c:pt idx="4398">
                  <c:v>93.727516174316406</c:v>
                </c:pt>
                <c:pt idx="4399">
                  <c:v>93.721786499023395</c:v>
                </c:pt>
                <c:pt idx="4400">
                  <c:v>93.815231323242102</c:v>
                </c:pt>
                <c:pt idx="4401">
                  <c:v>93.8760986328125</c:v>
                </c:pt>
                <c:pt idx="4402">
                  <c:v>93.872871398925696</c:v>
                </c:pt>
                <c:pt idx="4403">
                  <c:v>93.853065490722599</c:v>
                </c:pt>
                <c:pt idx="4404">
                  <c:v>93.832138061523395</c:v>
                </c:pt>
                <c:pt idx="4405">
                  <c:v>93.814224243164006</c:v>
                </c:pt>
                <c:pt idx="4406">
                  <c:v>93.793563842773395</c:v>
                </c:pt>
                <c:pt idx="4407">
                  <c:v>93.8197021484375</c:v>
                </c:pt>
                <c:pt idx="4408">
                  <c:v>93.819900512695298</c:v>
                </c:pt>
                <c:pt idx="4409">
                  <c:v>93.800300598144503</c:v>
                </c:pt>
                <c:pt idx="4410">
                  <c:v>93.799552917480398</c:v>
                </c:pt>
                <c:pt idx="4411">
                  <c:v>93.778434753417898</c:v>
                </c:pt>
                <c:pt idx="4412">
                  <c:v>93.758773803710895</c:v>
                </c:pt>
                <c:pt idx="4413">
                  <c:v>93.744987487792898</c:v>
                </c:pt>
                <c:pt idx="4414">
                  <c:v>93.727951049804602</c:v>
                </c:pt>
                <c:pt idx="4415">
                  <c:v>93.733734130859304</c:v>
                </c:pt>
                <c:pt idx="4416">
                  <c:v>93.720481872558494</c:v>
                </c:pt>
                <c:pt idx="4417">
                  <c:v>93.699356079101506</c:v>
                </c:pt>
                <c:pt idx="4418">
                  <c:v>93.7813720703125</c:v>
                </c:pt>
                <c:pt idx="4419">
                  <c:v>93.863357543945298</c:v>
                </c:pt>
                <c:pt idx="4420">
                  <c:v>93.949012756347599</c:v>
                </c:pt>
                <c:pt idx="4421">
                  <c:v>93.934776306152301</c:v>
                </c:pt>
                <c:pt idx="4422">
                  <c:v>93.917984008789006</c:v>
                </c:pt>
                <c:pt idx="4423">
                  <c:v>93.920005798339801</c:v>
                </c:pt>
                <c:pt idx="4424">
                  <c:v>93.913261413574205</c:v>
                </c:pt>
                <c:pt idx="4425">
                  <c:v>93.894638061523395</c:v>
                </c:pt>
                <c:pt idx="4426">
                  <c:v>93.873794555664006</c:v>
                </c:pt>
                <c:pt idx="4427">
                  <c:v>93.8526611328125</c:v>
                </c:pt>
                <c:pt idx="4428">
                  <c:v>93.832847595214801</c:v>
                </c:pt>
                <c:pt idx="4429">
                  <c:v>93.813163757324205</c:v>
                </c:pt>
                <c:pt idx="4430">
                  <c:v>93.792266845703097</c:v>
                </c:pt>
                <c:pt idx="4431">
                  <c:v>93.774681091308494</c:v>
                </c:pt>
                <c:pt idx="4432">
                  <c:v>93.795928955078097</c:v>
                </c:pt>
                <c:pt idx="4433">
                  <c:v>93.781730651855398</c:v>
                </c:pt>
                <c:pt idx="4434">
                  <c:v>93.912712097167898</c:v>
                </c:pt>
                <c:pt idx="4435">
                  <c:v>93.964279174804602</c:v>
                </c:pt>
                <c:pt idx="4436">
                  <c:v>93.955230712890597</c:v>
                </c:pt>
                <c:pt idx="4437">
                  <c:v>93.970291137695298</c:v>
                </c:pt>
                <c:pt idx="4438">
                  <c:v>94.087226867675696</c:v>
                </c:pt>
                <c:pt idx="4439">
                  <c:v>94.067886352539006</c:v>
                </c:pt>
                <c:pt idx="4440">
                  <c:v>94.054252624511705</c:v>
                </c:pt>
                <c:pt idx="4441">
                  <c:v>94.059829711914006</c:v>
                </c:pt>
                <c:pt idx="4442">
                  <c:v>94.207656860351506</c:v>
                </c:pt>
                <c:pt idx="4443">
                  <c:v>94.247764587402301</c:v>
                </c:pt>
                <c:pt idx="4444">
                  <c:v>94.232810974120994</c:v>
                </c:pt>
                <c:pt idx="4445">
                  <c:v>94.213676452636705</c:v>
                </c:pt>
                <c:pt idx="4446">
                  <c:v>94.193298339843693</c:v>
                </c:pt>
                <c:pt idx="4447">
                  <c:v>94.201622009277301</c:v>
                </c:pt>
                <c:pt idx="4448">
                  <c:v>94.200225830078097</c:v>
                </c:pt>
                <c:pt idx="4449">
                  <c:v>94.260238647460895</c:v>
                </c:pt>
                <c:pt idx="4450">
                  <c:v>94.265060424804602</c:v>
                </c:pt>
                <c:pt idx="4451">
                  <c:v>94.324424743652301</c:v>
                </c:pt>
                <c:pt idx="4452">
                  <c:v>94.305839538574205</c:v>
                </c:pt>
                <c:pt idx="4453">
                  <c:v>94.306495666503906</c:v>
                </c:pt>
                <c:pt idx="4454">
                  <c:v>94.299713134765597</c:v>
                </c:pt>
                <c:pt idx="4455">
                  <c:v>94.285430908203097</c:v>
                </c:pt>
                <c:pt idx="4456">
                  <c:v>94.270477294921804</c:v>
                </c:pt>
                <c:pt idx="4457">
                  <c:v>94.336990356445298</c:v>
                </c:pt>
                <c:pt idx="4458">
                  <c:v>94.318977355957003</c:v>
                </c:pt>
                <c:pt idx="4459">
                  <c:v>94.329231262207003</c:v>
                </c:pt>
                <c:pt idx="4460">
                  <c:v>94.309242248535099</c:v>
                </c:pt>
                <c:pt idx="4461">
                  <c:v>94.292411804199205</c:v>
                </c:pt>
                <c:pt idx="4462">
                  <c:v>94.271949768066406</c:v>
                </c:pt>
                <c:pt idx="4463">
                  <c:v>94.2696533203125</c:v>
                </c:pt>
                <c:pt idx="4464">
                  <c:v>94.250778198242102</c:v>
                </c:pt>
                <c:pt idx="4465">
                  <c:v>94.231353759765597</c:v>
                </c:pt>
                <c:pt idx="4466">
                  <c:v>94.211494445800696</c:v>
                </c:pt>
                <c:pt idx="4467">
                  <c:v>94.227210998535099</c:v>
                </c:pt>
                <c:pt idx="4468">
                  <c:v>94.207328796386705</c:v>
                </c:pt>
                <c:pt idx="4469">
                  <c:v>94.188255310058494</c:v>
                </c:pt>
                <c:pt idx="4470">
                  <c:v>94.186576843261705</c:v>
                </c:pt>
                <c:pt idx="4471">
                  <c:v>94.169265747070298</c:v>
                </c:pt>
                <c:pt idx="4472">
                  <c:v>94.427429199218693</c:v>
                </c:pt>
                <c:pt idx="4473">
                  <c:v>94.425148010253906</c:v>
                </c:pt>
                <c:pt idx="4474">
                  <c:v>94.481239318847599</c:v>
                </c:pt>
                <c:pt idx="4475">
                  <c:v>94.461021423339801</c:v>
                </c:pt>
                <c:pt idx="4476">
                  <c:v>94.476745605468693</c:v>
                </c:pt>
                <c:pt idx="4477">
                  <c:v>94.541305541992102</c:v>
                </c:pt>
                <c:pt idx="4478">
                  <c:v>94.522064208984304</c:v>
                </c:pt>
                <c:pt idx="4479">
                  <c:v>94.501075744628906</c:v>
                </c:pt>
                <c:pt idx="4480">
                  <c:v>94.480041503906193</c:v>
                </c:pt>
                <c:pt idx="4481">
                  <c:v>94.467987060546804</c:v>
                </c:pt>
                <c:pt idx="4482">
                  <c:v>94.481887817382798</c:v>
                </c:pt>
                <c:pt idx="4483">
                  <c:v>94.559211730957003</c:v>
                </c:pt>
                <c:pt idx="4484">
                  <c:v>94.545715332031193</c:v>
                </c:pt>
                <c:pt idx="4485">
                  <c:v>94.527420043945298</c:v>
                </c:pt>
                <c:pt idx="4486">
                  <c:v>94.540641784667898</c:v>
                </c:pt>
                <c:pt idx="4487">
                  <c:v>94.531814575195298</c:v>
                </c:pt>
                <c:pt idx="4488">
                  <c:v>94.514595031738196</c:v>
                </c:pt>
                <c:pt idx="4489">
                  <c:v>94.4984130859375</c:v>
                </c:pt>
                <c:pt idx="4490">
                  <c:v>94.4779052734375</c:v>
                </c:pt>
                <c:pt idx="4491">
                  <c:v>94.583206176757798</c:v>
                </c:pt>
                <c:pt idx="4492">
                  <c:v>94.570831298828097</c:v>
                </c:pt>
                <c:pt idx="4493">
                  <c:v>94.5499267578125</c:v>
                </c:pt>
                <c:pt idx="4494">
                  <c:v>94.600616455078097</c:v>
                </c:pt>
                <c:pt idx="4495">
                  <c:v>94.612228393554602</c:v>
                </c:pt>
                <c:pt idx="4496">
                  <c:v>94.595375061035099</c:v>
                </c:pt>
                <c:pt idx="4497">
                  <c:v>94.57470703125</c:v>
                </c:pt>
                <c:pt idx="4498">
                  <c:v>94.555877685546804</c:v>
                </c:pt>
                <c:pt idx="4499">
                  <c:v>94.535087585449205</c:v>
                </c:pt>
                <c:pt idx="4500">
                  <c:v>94.577339172363196</c:v>
                </c:pt>
                <c:pt idx="4501">
                  <c:v>94.562225341796804</c:v>
                </c:pt>
                <c:pt idx="4502">
                  <c:v>94.597923278808494</c:v>
                </c:pt>
                <c:pt idx="4503">
                  <c:v>94.625038146972599</c:v>
                </c:pt>
                <c:pt idx="4504">
                  <c:v>94.608856201171804</c:v>
                </c:pt>
                <c:pt idx="4505">
                  <c:v>94.598190307617102</c:v>
                </c:pt>
                <c:pt idx="4506">
                  <c:v>94.686424255370994</c:v>
                </c:pt>
                <c:pt idx="4507">
                  <c:v>94.667610168457003</c:v>
                </c:pt>
                <c:pt idx="4508">
                  <c:v>94.658882141113196</c:v>
                </c:pt>
                <c:pt idx="4509">
                  <c:v>94.774208068847599</c:v>
                </c:pt>
                <c:pt idx="4510">
                  <c:v>94.762382507324205</c:v>
                </c:pt>
                <c:pt idx="4511">
                  <c:v>94.747276306152301</c:v>
                </c:pt>
                <c:pt idx="4512">
                  <c:v>94.732681274414006</c:v>
                </c:pt>
                <c:pt idx="4513">
                  <c:v>94.741195678710895</c:v>
                </c:pt>
                <c:pt idx="4514">
                  <c:v>94.727157592773395</c:v>
                </c:pt>
                <c:pt idx="4515">
                  <c:v>94.833580017089801</c:v>
                </c:pt>
                <c:pt idx="4516">
                  <c:v>94.833488464355398</c:v>
                </c:pt>
                <c:pt idx="4517">
                  <c:v>94.931983947753906</c:v>
                </c:pt>
                <c:pt idx="4518">
                  <c:v>94.927276611328097</c:v>
                </c:pt>
                <c:pt idx="4519">
                  <c:v>94.931198120117102</c:v>
                </c:pt>
                <c:pt idx="4520">
                  <c:v>94.934852600097599</c:v>
                </c:pt>
                <c:pt idx="4521">
                  <c:v>95.134933471679602</c:v>
                </c:pt>
                <c:pt idx="4522">
                  <c:v>95.120864868164006</c:v>
                </c:pt>
                <c:pt idx="4523">
                  <c:v>95.102035522460895</c:v>
                </c:pt>
                <c:pt idx="4524">
                  <c:v>95.092460632324205</c:v>
                </c:pt>
                <c:pt idx="4525">
                  <c:v>95.089424133300696</c:v>
                </c:pt>
                <c:pt idx="4526">
                  <c:v>95.068473815917898</c:v>
                </c:pt>
                <c:pt idx="4527">
                  <c:v>95.211959838867102</c:v>
                </c:pt>
                <c:pt idx="4528">
                  <c:v>95.195487976074205</c:v>
                </c:pt>
                <c:pt idx="4529">
                  <c:v>95.1759033203125</c:v>
                </c:pt>
                <c:pt idx="4530">
                  <c:v>95.196327209472599</c:v>
                </c:pt>
                <c:pt idx="4531">
                  <c:v>95.198043823242102</c:v>
                </c:pt>
                <c:pt idx="4532">
                  <c:v>95.191131591796804</c:v>
                </c:pt>
                <c:pt idx="4533">
                  <c:v>95.170433044433494</c:v>
                </c:pt>
                <c:pt idx="4534">
                  <c:v>95.173240661620994</c:v>
                </c:pt>
                <c:pt idx="4535">
                  <c:v>95.1649169921875</c:v>
                </c:pt>
                <c:pt idx="4536">
                  <c:v>95.154411315917898</c:v>
                </c:pt>
                <c:pt idx="4537">
                  <c:v>95.134986877441406</c:v>
                </c:pt>
                <c:pt idx="4538">
                  <c:v>95.133941650390597</c:v>
                </c:pt>
                <c:pt idx="4539">
                  <c:v>95.137283325195298</c:v>
                </c:pt>
                <c:pt idx="4540">
                  <c:v>95.154380798339801</c:v>
                </c:pt>
                <c:pt idx="4541">
                  <c:v>95.159233093261705</c:v>
                </c:pt>
                <c:pt idx="4542">
                  <c:v>95.157691955566406</c:v>
                </c:pt>
                <c:pt idx="4543">
                  <c:v>95.139640808105398</c:v>
                </c:pt>
                <c:pt idx="4544">
                  <c:v>95.201507568359304</c:v>
                </c:pt>
                <c:pt idx="4545">
                  <c:v>95.209007263183494</c:v>
                </c:pt>
                <c:pt idx="4546">
                  <c:v>95.216033935546804</c:v>
                </c:pt>
                <c:pt idx="4547">
                  <c:v>95.304428100585895</c:v>
                </c:pt>
                <c:pt idx="4548">
                  <c:v>95.294654846191406</c:v>
                </c:pt>
                <c:pt idx="4549">
                  <c:v>95.288169860839801</c:v>
                </c:pt>
                <c:pt idx="4550">
                  <c:v>95.269187927245994</c:v>
                </c:pt>
                <c:pt idx="4551">
                  <c:v>95.253204345703097</c:v>
                </c:pt>
                <c:pt idx="4552">
                  <c:v>95.3546142578125</c:v>
                </c:pt>
                <c:pt idx="4553">
                  <c:v>95.363883972167898</c:v>
                </c:pt>
                <c:pt idx="4554">
                  <c:v>95.355361938476506</c:v>
                </c:pt>
                <c:pt idx="4555">
                  <c:v>95.388984680175696</c:v>
                </c:pt>
                <c:pt idx="4556">
                  <c:v>95.406326293945298</c:v>
                </c:pt>
                <c:pt idx="4557">
                  <c:v>95.398651123046804</c:v>
                </c:pt>
                <c:pt idx="4558">
                  <c:v>95.378196716308494</c:v>
                </c:pt>
                <c:pt idx="4559">
                  <c:v>95.357597351074205</c:v>
                </c:pt>
                <c:pt idx="4560">
                  <c:v>95.534393310546804</c:v>
                </c:pt>
                <c:pt idx="4561">
                  <c:v>95.530433654785099</c:v>
                </c:pt>
                <c:pt idx="4562">
                  <c:v>95.516036987304602</c:v>
                </c:pt>
                <c:pt idx="4563">
                  <c:v>95.496589660644503</c:v>
                </c:pt>
                <c:pt idx="4564">
                  <c:v>95.757545471191406</c:v>
                </c:pt>
                <c:pt idx="4565">
                  <c:v>95.763206481933494</c:v>
                </c:pt>
                <c:pt idx="4566">
                  <c:v>95.747734069824205</c:v>
                </c:pt>
                <c:pt idx="4567">
                  <c:v>95.960395812988196</c:v>
                </c:pt>
                <c:pt idx="4568">
                  <c:v>95.939956665039006</c:v>
                </c:pt>
                <c:pt idx="4569">
                  <c:v>95.939125061035099</c:v>
                </c:pt>
                <c:pt idx="4570">
                  <c:v>95.925483703613196</c:v>
                </c:pt>
                <c:pt idx="4571">
                  <c:v>95.908340454101506</c:v>
                </c:pt>
                <c:pt idx="4572">
                  <c:v>95.980064392089801</c:v>
                </c:pt>
                <c:pt idx="4573">
                  <c:v>95.960227966308494</c:v>
                </c:pt>
                <c:pt idx="4574">
                  <c:v>95.960075378417898</c:v>
                </c:pt>
                <c:pt idx="4575">
                  <c:v>95.961746215820298</c:v>
                </c:pt>
                <c:pt idx="4576">
                  <c:v>95.953330993652301</c:v>
                </c:pt>
                <c:pt idx="4577">
                  <c:v>95.969825744628906</c:v>
                </c:pt>
                <c:pt idx="4578">
                  <c:v>95.949005126953097</c:v>
                </c:pt>
                <c:pt idx="4579">
                  <c:v>95.942909240722599</c:v>
                </c:pt>
                <c:pt idx="4580">
                  <c:v>95.923820495605398</c:v>
                </c:pt>
                <c:pt idx="4581">
                  <c:v>95.920150756835895</c:v>
                </c:pt>
                <c:pt idx="4582">
                  <c:v>96.097160339355398</c:v>
                </c:pt>
                <c:pt idx="4583">
                  <c:v>96.086265563964801</c:v>
                </c:pt>
                <c:pt idx="4584">
                  <c:v>96.067436218261705</c:v>
                </c:pt>
                <c:pt idx="4585">
                  <c:v>96.051605224609304</c:v>
                </c:pt>
                <c:pt idx="4586">
                  <c:v>96.089553833007798</c:v>
                </c:pt>
                <c:pt idx="4587">
                  <c:v>96.072624206542898</c:v>
                </c:pt>
                <c:pt idx="4588">
                  <c:v>96.053474426269503</c:v>
                </c:pt>
                <c:pt idx="4589">
                  <c:v>96.097084045410099</c:v>
                </c:pt>
                <c:pt idx="4590">
                  <c:v>96.102882385253906</c:v>
                </c:pt>
                <c:pt idx="4591">
                  <c:v>96.131607055664006</c:v>
                </c:pt>
                <c:pt idx="4592">
                  <c:v>96.127372741699205</c:v>
                </c:pt>
                <c:pt idx="4593">
                  <c:v>96.109565734863196</c:v>
                </c:pt>
                <c:pt idx="4594">
                  <c:v>96.093612670898395</c:v>
                </c:pt>
                <c:pt idx="4595">
                  <c:v>96.081016540527301</c:v>
                </c:pt>
                <c:pt idx="4596">
                  <c:v>96.065025329589801</c:v>
                </c:pt>
                <c:pt idx="4597">
                  <c:v>96.115966796875</c:v>
                </c:pt>
                <c:pt idx="4598">
                  <c:v>96.095115661620994</c:v>
                </c:pt>
                <c:pt idx="4599">
                  <c:v>96.096015930175696</c:v>
                </c:pt>
                <c:pt idx="4600">
                  <c:v>96.075210571289006</c:v>
                </c:pt>
                <c:pt idx="4601">
                  <c:v>96.102439880370994</c:v>
                </c:pt>
                <c:pt idx="4602">
                  <c:v>96.083541870117102</c:v>
                </c:pt>
                <c:pt idx="4603">
                  <c:v>96.264114379882798</c:v>
                </c:pt>
                <c:pt idx="4604">
                  <c:v>96.243377685546804</c:v>
                </c:pt>
                <c:pt idx="4605">
                  <c:v>96.226478576660099</c:v>
                </c:pt>
                <c:pt idx="4606">
                  <c:v>96.209495544433494</c:v>
                </c:pt>
                <c:pt idx="4607">
                  <c:v>96.191261291503906</c:v>
                </c:pt>
                <c:pt idx="4608">
                  <c:v>96.183883666992102</c:v>
                </c:pt>
                <c:pt idx="4609">
                  <c:v>96.233100891113196</c:v>
                </c:pt>
                <c:pt idx="4610">
                  <c:v>96.212348937988196</c:v>
                </c:pt>
                <c:pt idx="4611">
                  <c:v>96.193733215332003</c:v>
                </c:pt>
                <c:pt idx="4612">
                  <c:v>96.186218261718693</c:v>
                </c:pt>
                <c:pt idx="4613">
                  <c:v>96.287673950195298</c:v>
                </c:pt>
                <c:pt idx="4614">
                  <c:v>96.331687927245994</c:v>
                </c:pt>
                <c:pt idx="4615">
                  <c:v>96.361740112304602</c:v>
                </c:pt>
                <c:pt idx="4616">
                  <c:v>96.342254638671804</c:v>
                </c:pt>
                <c:pt idx="4617">
                  <c:v>96.351470947265597</c:v>
                </c:pt>
                <c:pt idx="4618">
                  <c:v>96.331169128417898</c:v>
                </c:pt>
                <c:pt idx="4619">
                  <c:v>96.341743469238196</c:v>
                </c:pt>
                <c:pt idx="4620">
                  <c:v>96.320938110351506</c:v>
                </c:pt>
                <c:pt idx="4621">
                  <c:v>96.302757263183494</c:v>
                </c:pt>
                <c:pt idx="4622">
                  <c:v>96.282142639160099</c:v>
                </c:pt>
                <c:pt idx="4623">
                  <c:v>96.281898498535099</c:v>
                </c:pt>
                <c:pt idx="4624">
                  <c:v>96.264190673828097</c:v>
                </c:pt>
                <c:pt idx="4625">
                  <c:v>96.270698547363196</c:v>
                </c:pt>
                <c:pt idx="4626">
                  <c:v>96.287925720214801</c:v>
                </c:pt>
                <c:pt idx="4627">
                  <c:v>96.312187194824205</c:v>
                </c:pt>
                <c:pt idx="4628">
                  <c:v>96.3016357421875</c:v>
                </c:pt>
                <c:pt idx="4629">
                  <c:v>96.341163635253906</c:v>
                </c:pt>
                <c:pt idx="4630">
                  <c:v>96.320419311523395</c:v>
                </c:pt>
                <c:pt idx="4631">
                  <c:v>96.320007324218693</c:v>
                </c:pt>
                <c:pt idx="4632">
                  <c:v>96.337654113769503</c:v>
                </c:pt>
                <c:pt idx="4633">
                  <c:v>96.320343017578097</c:v>
                </c:pt>
                <c:pt idx="4634">
                  <c:v>96.340248107910099</c:v>
                </c:pt>
                <c:pt idx="4635">
                  <c:v>96.328666687011705</c:v>
                </c:pt>
                <c:pt idx="4636">
                  <c:v>96.345420837402301</c:v>
                </c:pt>
                <c:pt idx="4637">
                  <c:v>96.327415466308494</c:v>
                </c:pt>
                <c:pt idx="4638">
                  <c:v>96.313262939453097</c:v>
                </c:pt>
                <c:pt idx="4639">
                  <c:v>96.354881286620994</c:v>
                </c:pt>
                <c:pt idx="4640">
                  <c:v>96.336647033691406</c:v>
                </c:pt>
                <c:pt idx="4641">
                  <c:v>96.351226806640597</c:v>
                </c:pt>
                <c:pt idx="4642">
                  <c:v>96.347206115722599</c:v>
                </c:pt>
                <c:pt idx="4643">
                  <c:v>96.326805114745994</c:v>
                </c:pt>
                <c:pt idx="4644">
                  <c:v>96.361061096191406</c:v>
                </c:pt>
                <c:pt idx="4645">
                  <c:v>96.340888977050696</c:v>
                </c:pt>
                <c:pt idx="4646">
                  <c:v>96.323890686035099</c:v>
                </c:pt>
                <c:pt idx="4647">
                  <c:v>96.306892395019503</c:v>
                </c:pt>
                <c:pt idx="4648">
                  <c:v>96.322242736816406</c:v>
                </c:pt>
                <c:pt idx="4649">
                  <c:v>96.307014465332003</c:v>
                </c:pt>
                <c:pt idx="4650">
                  <c:v>96.287788391113196</c:v>
                </c:pt>
                <c:pt idx="4651">
                  <c:v>96.282363891601506</c:v>
                </c:pt>
                <c:pt idx="4652">
                  <c:v>96.309722900390597</c:v>
                </c:pt>
                <c:pt idx="4653">
                  <c:v>96.314094543457003</c:v>
                </c:pt>
                <c:pt idx="4654">
                  <c:v>96.336532592773395</c:v>
                </c:pt>
                <c:pt idx="4655">
                  <c:v>96.315925598144503</c:v>
                </c:pt>
                <c:pt idx="4656">
                  <c:v>96.319183349609304</c:v>
                </c:pt>
                <c:pt idx="4657">
                  <c:v>96.371627807617102</c:v>
                </c:pt>
                <c:pt idx="4658">
                  <c:v>96.359710693359304</c:v>
                </c:pt>
                <c:pt idx="4659">
                  <c:v>96.343040466308494</c:v>
                </c:pt>
                <c:pt idx="4660">
                  <c:v>96.327407836914006</c:v>
                </c:pt>
                <c:pt idx="4661">
                  <c:v>96.308555603027301</c:v>
                </c:pt>
                <c:pt idx="4662">
                  <c:v>96.430404663085895</c:v>
                </c:pt>
                <c:pt idx="4663">
                  <c:v>96.449333190917898</c:v>
                </c:pt>
                <c:pt idx="4664">
                  <c:v>96.517364501953097</c:v>
                </c:pt>
                <c:pt idx="4665">
                  <c:v>96.508064270019503</c:v>
                </c:pt>
                <c:pt idx="4666">
                  <c:v>96.598045349120994</c:v>
                </c:pt>
                <c:pt idx="4667">
                  <c:v>96.667648315429602</c:v>
                </c:pt>
                <c:pt idx="4668">
                  <c:v>96.648788452148395</c:v>
                </c:pt>
                <c:pt idx="4669">
                  <c:v>96.703071594238196</c:v>
                </c:pt>
                <c:pt idx="4670">
                  <c:v>96.699119567870994</c:v>
                </c:pt>
                <c:pt idx="4671">
                  <c:v>96.680679321289006</c:v>
                </c:pt>
                <c:pt idx="4672">
                  <c:v>96.716995239257798</c:v>
                </c:pt>
                <c:pt idx="4673">
                  <c:v>96.733871459960895</c:v>
                </c:pt>
                <c:pt idx="4674">
                  <c:v>96.713302612304602</c:v>
                </c:pt>
                <c:pt idx="4675">
                  <c:v>96.879104614257798</c:v>
                </c:pt>
                <c:pt idx="4676">
                  <c:v>96.913101196289006</c:v>
                </c:pt>
                <c:pt idx="4677">
                  <c:v>96.918769836425696</c:v>
                </c:pt>
                <c:pt idx="4678">
                  <c:v>96.898124694824205</c:v>
                </c:pt>
                <c:pt idx="4679">
                  <c:v>96.877540588378906</c:v>
                </c:pt>
                <c:pt idx="4680">
                  <c:v>96.857749938964801</c:v>
                </c:pt>
                <c:pt idx="4681">
                  <c:v>96.846084594726506</c:v>
                </c:pt>
                <c:pt idx="4682">
                  <c:v>96.841377258300696</c:v>
                </c:pt>
                <c:pt idx="4683">
                  <c:v>96.860740661620994</c:v>
                </c:pt>
                <c:pt idx="4684">
                  <c:v>96.840888977050696</c:v>
                </c:pt>
                <c:pt idx="4685">
                  <c:v>96.840026855468693</c:v>
                </c:pt>
                <c:pt idx="4686">
                  <c:v>96.824645996093693</c:v>
                </c:pt>
                <c:pt idx="4687">
                  <c:v>96.865814208984304</c:v>
                </c:pt>
                <c:pt idx="4688">
                  <c:v>96.846160888671804</c:v>
                </c:pt>
                <c:pt idx="4689">
                  <c:v>96.855155944824205</c:v>
                </c:pt>
                <c:pt idx="4690">
                  <c:v>97.023162841796804</c:v>
                </c:pt>
                <c:pt idx="4691">
                  <c:v>97.018684387207003</c:v>
                </c:pt>
                <c:pt idx="4692">
                  <c:v>97.097396850585895</c:v>
                </c:pt>
                <c:pt idx="4693">
                  <c:v>97.077995300292898</c:v>
                </c:pt>
                <c:pt idx="4694">
                  <c:v>97.112205505370994</c:v>
                </c:pt>
                <c:pt idx="4695">
                  <c:v>97.215805053710895</c:v>
                </c:pt>
                <c:pt idx="4696">
                  <c:v>97.207763671875</c:v>
                </c:pt>
                <c:pt idx="4697">
                  <c:v>97.206535339355398</c:v>
                </c:pt>
                <c:pt idx="4698">
                  <c:v>97.202804565429602</c:v>
                </c:pt>
                <c:pt idx="4699">
                  <c:v>97.182258605957003</c:v>
                </c:pt>
                <c:pt idx="4700">
                  <c:v>97.193244934082003</c:v>
                </c:pt>
                <c:pt idx="4701">
                  <c:v>97.185165405273395</c:v>
                </c:pt>
                <c:pt idx="4702">
                  <c:v>97.165367126464801</c:v>
                </c:pt>
                <c:pt idx="4703">
                  <c:v>97.238853454589801</c:v>
                </c:pt>
                <c:pt idx="4704">
                  <c:v>97.234939575195298</c:v>
                </c:pt>
                <c:pt idx="4705">
                  <c:v>97.215080261230398</c:v>
                </c:pt>
                <c:pt idx="4706">
                  <c:v>97.217605590820298</c:v>
                </c:pt>
                <c:pt idx="4707">
                  <c:v>97.263641357421804</c:v>
                </c:pt>
                <c:pt idx="4708">
                  <c:v>97.2445068359375</c:v>
                </c:pt>
                <c:pt idx="4709">
                  <c:v>97.235382080078097</c:v>
                </c:pt>
                <c:pt idx="4710">
                  <c:v>97.240043640136705</c:v>
                </c:pt>
                <c:pt idx="4711">
                  <c:v>97.232528686523395</c:v>
                </c:pt>
                <c:pt idx="4712">
                  <c:v>97.428871154785099</c:v>
                </c:pt>
                <c:pt idx="4713">
                  <c:v>97.416343688964801</c:v>
                </c:pt>
                <c:pt idx="4714">
                  <c:v>97.489295959472599</c:v>
                </c:pt>
                <c:pt idx="4715">
                  <c:v>97.468681335449205</c:v>
                </c:pt>
                <c:pt idx="4716">
                  <c:v>97.475196838378906</c:v>
                </c:pt>
                <c:pt idx="4717">
                  <c:v>97.533592224120994</c:v>
                </c:pt>
                <c:pt idx="4718">
                  <c:v>97.514976501464801</c:v>
                </c:pt>
                <c:pt idx="4719">
                  <c:v>97.494476318359304</c:v>
                </c:pt>
                <c:pt idx="4720">
                  <c:v>97.479759216308494</c:v>
                </c:pt>
                <c:pt idx="4721">
                  <c:v>97.483131408691406</c:v>
                </c:pt>
                <c:pt idx="4722">
                  <c:v>97.467384338378906</c:v>
                </c:pt>
                <c:pt idx="4723">
                  <c:v>97.456169128417898</c:v>
                </c:pt>
                <c:pt idx="4724">
                  <c:v>97.438911437988196</c:v>
                </c:pt>
                <c:pt idx="4725">
                  <c:v>97.6221923828125</c:v>
                </c:pt>
                <c:pt idx="4726">
                  <c:v>97.631980895995994</c:v>
                </c:pt>
                <c:pt idx="4727">
                  <c:v>97.613128662109304</c:v>
                </c:pt>
                <c:pt idx="4728">
                  <c:v>97.598052978515597</c:v>
                </c:pt>
                <c:pt idx="4729">
                  <c:v>97.588623046875</c:v>
                </c:pt>
                <c:pt idx="4730">
                  <c:v>97.636070251464801</c:v>
                </c:pt>
                <c:pt idx="4731">
                  <c:v>97.615882873535099</c:v>
                </c:pt>
                <c:pt idx="4732">
                  <c:v>97.610832214355398</c:v>
                </c:pt>
                <c:pt idx="4733">
                  <c:v>97.638450622558494</c:v>
                </c:pt>
                <c:pt idx="4734">
                  <c:v>97.645660400390597</c:v>
                </c:pt>
                <c:pt idx="4735">
                  <c:v>97.625099182128906</c:v>
                </c:pt>
                <c:pt idx="4736">
                  <c:v>97.763702392578097</c:v>
                </c:pt>
                <c:pt idx="4737">
                  <c:v>97.974578857421804</c:v>
                </c:pt>
                <c:pt idx="4738">
                  <c:v>97.977027893066406</c:v>
                </c:pt>
                <c:pt idx="4739">
                  <c:v>97.966041564941406</c:v>
                </c:pt>
                <c:pt idx="4740">
                  <c:v>97.952957153320298</c:v>
                </c:pt>
                <c:pt idx="4741">
                  <c:v>97.936141967773395</c:v>
                </c:pt>
                <c:pt idx="4742">
                  <c:v>97.924400329589801</c:v>
                </c:pt>
                <c:pt idx="4743">
                  <c:v>97.924118041992102</c:v>
                </c:pt>
                <c:pt idx="4744">
                  <c:v>97.911529541015597</c:v>
                </c:pt>
                <c:pt idx="4745">
                  <c:v>97.932083129882798</c:v>
                </c:pt>
                <c:pt idx="4746">
                  <c:v>98.016204833984304</c:v>
                </c:pt>
                <c:pt idx="4747">
                  <c:v>97.996574401855398</c:v>
                </c:pt>
                <c:pt idx="4748">
                  <c:v>98.058586120605398</c:v>
                </c:pt>
                <c:pt idx="4749">
                  <c:v>98.066673278808494</c:v>
                </c:pt>
                <c:pt idx="4750">
                  <c:v>98.054252624511705</c:v>
                </c:pt>
                <c:pt idx="4751">
                  <c:v>98.034446716308494</c:v>
                </c:pt>
                <c:pt idx="4752">
                  <c:v>98.074928283691406</c:v>
                </c:pt>
                <c:pt idx="4753">
                  <c:v>98.054336547851506</c:v>
                </c:pt>
                <c:pt idx="4754">
                  <c:v>98.128150939941406</c:v>
                </c:pt>
                <c:pt idx="4755">
                  <c:v>98.162483215332003</c:v>
                </c:pt>
                <c:pt idx="4756">
                  <c:v>98.167060852050696</c:v>
                </c:pt>
                <c:pt idx="4757">
                  <c:v>98.229827880859304</c:v>
                </c:pt>
                <c:pt idx="4758">
                  <c:v>98.223327636718693</c:v>
                </c:pt>
                <c:pt idx="4759">
                  <c:v>98.364532470703097</c:v>
                </c:pt>
                <c:pt idx="4760">
                  <c:v>98.345901489257798</c:v>
                </c:pt>
                <c:pt idx="4761">
                  <c:v>98.328712463378906</c:v>
                </c:pt>
                <c:pt idx="4762">
                  <c:v>98.397659301757798</c:v>
                </c:pt>
                <c:pt idx="4763">
                  <c:v>98.383598327636705</c:v>
                </c:pt>
                <c:pt idx="4764">
                  <c:v>98.443649291992102</c:v>
                </c:pt>
                <c:pt idx="4765">
                  <c:v>98.445869445800696</c:v>
                </c:pt>
                <c:pt idx="4766">
                  <c:v>98.427795410156193</c:v>
                </c:pt>
                <c:pt idx="4767">
                  <c:v>98.407188415527301</c:v>
                </c:pt>
                <c:pt idx="4768">
                  <c:v>98.390876770019503</c:v>
                </c:pt>
                <c:pt idx="4769">
                  <c:v>98.455322265625</c:v>
                </c:pt>
                <c:pt idx="4770">
                  <c:v>98.479339599609304</c:v>
                </c:pt>
                <c:pt idx="4771">
                  <c:v>98.461967468261705</c:v>
                </c:pt>
                <c:pt idx="4772">
                  <c:v>98.4454345703125</c:v>
                </c:pt>
                <c:pt idx="4773">
                  <c:v>98.496734619140597</c:v>
                </c:pt>
                <c:pt idx="4774">
                  <c:v>98.506813049316406</c:v>
                </c:pt>
                <c:pt idx="4775">
                  <c:v>98.51708984375</c:v>
                </c:pt>
                <c:pt idx="4776">
                  <c:v>98.507781982421804</c:v>
                </c:pt>
                <c:pt idx="4777">
                  <c:v>98.488006591796804</c:v>
                </c:pt>
                <c:pt idx="4778">
                  <c:v>98.472747802734304</c:v>
                </c:pt>
                <c:pt idx="4779">
                  <c:v>98.524604797363196</c:v>
                </c:pt>
                <c:pt idx="4780">
                  <c:v>98.545501708984304</c:v>
                </c:pt>
                <c:pt idx="4781">
                  <c:v>98.543647766113196</c:v>
                </c:pt>
                <c:pt idx="4782">
                  <c:v>98.524528503417898</c:v>
                </c:pt>
                <c:pt idx="4783">
                  <c:v>98.540672302245994</c:v>
                </c:pt>
                <c:pt idx="4784">
                  <c:v>98.527801513671804</c:v>
                </c:pt>
                <c:pt idx="4785">
                  <c:v>98.540481567382798</c:v>
                </c:pt>
                <c:pt idx="4786">
                  <c:v>98.521926879882798</c:v>
                </c:pt>
                <c:pt idx="4787">
                  <c:v>98.566841125488196</c:v>
                </c:pt>
                <c:pt idx="4788">
                  <c:v>98.547050476074205</c:v>
                </c:pt>
                <c:pt idx="4789">
                  <c:v>98.529426574707003</c:v>
                </c:pt>
                <c:pt idx="4790">
                  <c:v>98.510932922363196</c:v>
                </c:pt>
                <c:pt idx="4791">
                  <c:v>98.545150756835895</c:v>
                </c:pt>
                <c:pt idx="4792">
                  <c:v>98.527648925781193</c:v>
                </c:pt>
                <c:pt idx="4793">
                  <c:v>98.507896423339801</c:v>
                </c:pt>
                <c:pt idx="4794">
                  <c:v>98.490386962890597</c:v>
                </c:pt>
                <c:pt idx="4795">
                  <c:v>98.494697570800696</c:v>
                </c:pt>
                <c:pt idx="4796">
                  <c:v>98.477439880370994</c:v>
                </c:pt>
                <c:pt idx="4797">
                  <c:v>98.464683532714801</c:v>
                </c:pt>
                <c:pt idx="4798">
                  <c:v>98.444778442382798</c:v>
                </c:pt>
                <c:pt idx="4799">
                  <c:v>98.424377441406193</c:v>
                </c:pt>
                <c:pt idx="4800">
                  <c:v>98.404426574707003</c:v>
                </c:pt>
                <c:pt idx="4801">
                  <c:v>98.423614501953097</c:v>
                </c:pt>
                <c:pt idx="4802">
                  <c:v>98.428916931152301</c:v>
                </c:pt>
                <c:pt idx="4803">
                  <c:v>98.408493041992102</c:v>
                </c:pt>
                <c:pt idx="4804">
                  <c:v>98.410591125488196</c:v>
                </c:pt>
                <c:pt idx="4805">
                  <c:v>98.397377014160099</c:v>
                </c:pt>
                <c:pt idx="4806">
                  <c:v>98.390930175781193</c:v>
                </c:pt>
                <c:pt idx="4807">
                  <c:v>98.392852783203097</c:v>
                </c:pt>
                <c:pt idx="4808">
                  <c:v>98.410614013671804</c:v>
                </c:pt>
                <c:pt idx="4809">
                  <c:v>98.632461547851506</c:v>
                </c:pt>
                <c:pt idx="4810">
                  <c:v>98.642776489257798</c:v>
                </c:pt>
                <c:pt idx="4811">
                  <c:v>98.685546875</c:v>
                </c:pt>
                <c:pt idx="4812">
                  <c:v>98.666244506835895</c:v>
                </c:pt>
                <c:pt idx="4813">
                  <c:v>98.654243469238196</c:v>
                </c:pt>
                <c:pt idx="4814">
                  <c:v>98.665870666503906</c:v>
                </c:pt>
                <c:pt idx="4815">
                  <c:v>98.808479309082003</c:v>
                </c:pt>
                <c:pt idx="4816">
                  <c:v>98.788017272949205</c:v>
                </c:pt>
                <c:pt idx="4817">
                  <c:v>98.839195251464801</c:v>
                </c:pt>
                <c:pt idx="4818">
                  <c:v>98.861351013183494</c:v>
                </c:pt>
                <c:pt idx="4819">
                  <c:v>98.853874206542898</c:v>
                </c:pt>
                <c:pt idx="4820">
                  <c:v>98.863655090332003</c:v>
                </c:pt>
                <c:pt idx="4821">
                  <c:v>98.857360839843693</c:v>
                </c:pt>
                <c:pt idx="4822">
                  <c:v>98.948776245117102</c:v>
                </c:pt>
                <c:pt idx="4823">
                  <c:v>98.928375244140597</c:v>
                </c:pt>
                <c:pt idx="4824">
                  <c:v>98.907989501953097</c:v>
                </c:pt>
                <c:pt idx="4825">
                  <c:v>98.917167663574205</c:v>
                </c:pt>
                <c:pt idx="4826">
                  <c:v>98.901168823242102</c:v>
                </c:pt>
                <c:pt idx="4827">
                  <c:v>98.889495849609304</c:v>
                </c:pt>
                <c:pt idx="4828">
                  <c:v>98.976310729980398</c:v>
                </c:pt>
                <c:pt idx="4829">
                  <c:v>98.957038879394503</c:v>
                </c:pt>
                <c:pt idx="4830">
                  <c:v>98.984764099120994</c:v>
                </c:pt>
                <c:pt idx="4831">
                  <c:v>98.981887817382798</c:v>
                </c:pt>
                <c:pt idx="4832">
                  <c:v>99.041748046875</c:v>
                </c:pt>
                <c:pt idx="4833">
                  <c:v>99.058525085449205</c:v>
                </c:pt>
                <c:pt idx="4834">
                  <c:v>99.065025329589801</c:v>
                </c:pt>
                <c:pt idx="4835">
                  <c:v>99.0574951171875</c:v>
                </c:pt>
                <c:pt idx="4836">
                  <c:v>99.0606689453125</c:v>
                </c:pt>
                <c:pt idx="4837">
                  <c:v>99.056121826171804</c:v>
                </c:pt>
                <c:pt idx="4838">
                  <c:v>99.063186645507798</c:v>
                </c:pt>
                <c:pt idx="4839">
                  <c:v>99.086982727050696</c:v>
                </c:pt>
                <c:pt idx="4840">
                  <c:v>99.070808410644503</c:v>
                </c:pt>
                <c:pt idx="4841">
                  <c:v>99.077880859375</c:v>
                </c:pt>
                <c:pt idx="4842">
                  <c:v>99.110343933105398</c:v>
                </c:pt>
                <c:pt idx="4843">
                  <c:v>99.172912597656193</c:v>
                </c:pt>
                <c:pt idx="4844">
                  <c:v>99.194274902343693</c:v>
                </c:pt>
                <c:pt idx="4845">
                  <c:v>99.210647583007798</c:v>
                </c:pt>
                <c:pt idx="4846">
                  <c:v>99.230758666992102</c:v>
                </c:pt>
                <c:pt idx="4847">
                  <c:v>99.213264465332003</c:v>
                </c:pt>
                <c:pt idx="4848">
                  <c:v>99.204673767089801</c:v>
                </c:pt>
                <c:pt idx="4849">
                  <c:v>99.202293395995994</c:v>
                </c:pt>
                <c:pt idx="4850">
                  <c:v>99.385314941406193</c:v>
                </c:pt>
                <c:pt idx="4851">
                  <c:v>99.371261596679602</c:v>
                </c:pt>
                <c:pt idx="4852">
                  <c:v>99.351417541503906</c:v>
                </c:pt>
                <c:pt idx="4853">
                  <c:v>99.351600646972599</c:v>
                </c:pt>
                <c:pt idx="4854">
                  <c:v>99.331809997558494</c:v>
                </c:pt>
                <c:pt idx="4855">
                  <c:v>99.462677001953097</c:v>
                </c:pt>
                <c:pt idx="4856">
                  <c:v>99.448875427245994</c:v>
                </c:pt>
                <c:pt idx="4857">
                  <c:v>99.431938171386705</c:v>
                </c:pt>
                <c:pt idx="4858">
                  <c:v>99.433921813964801</c:v>
                </c:pt>
                <c:pt idx="4859">
                  <c:v>99.523231506347599</c:v>
                </c:pt>
                <c:pt idx="4860">
                  <c:v>99.514091491699205</c:v>
                </c:pt>
                <c:pt idx="4861">
                  <c:v>99.533264160156193</c:v>
                </c:pt>
                <c:pt idx="4862">
                  <c:v>99.521827697753906</c:v>
                </c:pt>
                <c:pt idx="4863">
                  <c:v>99.502258300781193</c:v>
                </c:pt>
                <c:pt idx="4864">
                  <c:v>99.657203674316406</c:v>
                </c:pt>
                <c:pt idx="4865">
                  <c:v>99.645790100097599</c:v>
                </c:pt>
                <c:pt idx="4866">
                  <c:v>99.630218505859304</c:v>
                </c:pt>
                <c:pt idx="4867">
                  <c:v>99.621658325195298</c:v>
                </c:pt>
                <c:pt idx="4868">
                  <c:v>99.601234436035099</c:v>
                </c:pt>
                <c:pt idx="4869">
                  <c:v>99.584671020507798</c:v>
                </c:pt>
                <c:pt idx="4870">
                  <c:v>99.726837158203097</c:v>
                </c:pt>
                <c:pt idx="4871">
                  <c:v>99.712493896484304</c:v>
                </c:pt>
                <c:pt idx="4872">
                  <c:v>99.692283630370994</c:v>
                </c:pt>
                <c:pt idx="4873">
                  <c:v>99.675354003906193</c:v>
                </c:pt>
                <c:pt idx="4874">
                  <c:v>99.663291931152301</c:v>
                </c:pt>
                <c:pt idx="4875">
                  <c:v>99.795906066894503</c:v>
                </c:pt>
                <c:pt idx="4876">
                  <c:v>99.858657836914006</c:v>
                </c:pt>
                <c:pt idx="4877">
                  <c:v>99.984680175781193</c:v>
                </c:pt>
                <c:pt idx="4878">
                  <c:v>99.987754821777301</c:v>
                </c:pt>
                <c:pt idx="4879">
                  <c:v>99.998718261718693</c:v>
                </c:pt>
                <c:pt idx="4880">
                  <c:v>99.993293762207003</c:v>
                </c:pt>
                <c:pt idx="4881">
                  <c:v>99.976493835449205</c:v>
                </c:pt>
                <c:pt idx="4882">
                  <c:v>99.969764709472599</c:v>
                </c:pt>
                <c:pt idx="4883">
                  <c:v>99.949378967285099</c:v>
                </c:pt>
                <c:pt idx="4884">
                  <c:v>99.928962707519503</c:v>
                </c:pt>
                <c:pt idx="4885">
                  <c:v>99.914375305175696</c:v>
                </c:pt>
                <c:pt idx="4886">
                  <c:v>99.910400390625</c:v>
                </c:pt>
                <c:pt idx="4887">
                  <c:v>99.904830932617102</c:v>
                </c:pt>
                <c:pt idx="4888">
                  <c:v>99.929786682128906</c:v>
                </c:pt>
                <c:pt idx="4889">
                  <c:v>99.944953918457003</c:v>
                </c:pt>
                <c:pt idx="4890">
                  <c:v>99.929496765136705</c:v>
                </c:pt>
                <c:pt idx="4891">
                  <c:v>99.910682678222599</c:v>
                </c:pt>
                <c:pt idx="4892">
                  <c:v>99.891082763671804</c:v>
                </c:pt>
                <c:pt idx="4893">
                  <c:v>99.959465026855398</c:v>
                </c:pt>
                <c:pt idx="4894">
                  <c:v>100.08546447753901</c:v>
                </c:pt>
                <c:pt idx="4895">
                  <c:v>100.11683654785099</c:v>
                </c:pt>
                <c:pt idx="4896">
                  <c:v>100.140968322753</c:v>
                </c:pt>
                <c:pt idx="4897">
                  <c:v>100.12066650390599</c:v>
                </c:pt>
                <c:pt idx="4898">
                  <c:v>100.101196289062</c:v>
                </c:pt>
                <c:pt idx="4899">
                  <c:v>100.10472869873</c:v>
                </c:pt>
                <c:pt idx="4900">
                  <c:v>100.12245941162099</c:v>
                </c:pt>
                <c:pt idx="4901">
                  <c:v>100.13241577148401</c:v>
                </c:pt>
                <c:pt idx="4902">
                  <c:v>100.223487854003</c:v>
                </c:pt>
                <c:pt idx="4903">
                  <c:v>100.238403320312</c:v>
                </c:pt>
                <c:pt idx="4904">
                  <c:v>100.354454040527</c:v>
                </c:pt>
                <c:pt idx="4905">
                  <c:v>100.53863525390599</c:v>
                </c:pt>
                <c:pt idx="4906">
                  <c:v>100.519203186035</c:v>
                </c:pt>
                <c:pt idx="4907">
                  <c:v>100.50715637207</c:v>
                </c:pt>
                <c:pt idx="4908">
                  <c:v>100.496223449707</c:v>
                </c:pt>
                <c:pt idx="4909">
                  <c:v>100.47721862792901</c:v>
                </c:pt>
                <c:pt idx="4910">
                  <c:v>100.47572326660099</c:v>
                </c:pt>
                <c:pt idx="4911">
                  <c:v>100.458213806152</c:v>
                </c:pt>
                <c:pt idx="4912">
                  <c:v>100.443077087402</c:v>
                </c:pt>
                <c:pt idx="4913">
                  <c:v>100.55213928222599</c:v>
                </c:pt>
                <c:pt idx="4914">
                  <c:v>100.667854309082</c:v>
                </c:pt>
                <c:pt idx="4915">
                  <c:v>100.66447448730401</c:v>
                </c:pt>
                <c:pt idx="4916">
                  <c:v>100.74614715576099</c:v>
                </c:pt>
                <c:pt idx="4917">
                  <c:v>100.726188659667</c:v>
                </c:pt>
                <c:pt idx="4918">
                  <c:v>100.710159301757</c:v>
                </c:pt>
                <c:pt idx="4919">
                  <c:v>100.694900512695</c:v>
                </c:pt>
                <c:pt idx="4920">
                  <c:v>100.677116394042</c:v>
                </c:pt>
                <c:pt idx="4921">
                  <c:v>100.67176818847599</c:v>
                </c:pt>
                <c:pt idx="4922">
                  <c:v>100.653800964355</c:v>
                </c:pt>
                <c:pt idx="4923">
                  <c:v>100.64370727539</c:v>
                </c:pt>
                <c:pt idx="4924">
                  <c:v>100.624801635742</c:v>
                </c:pt>
                <c:pt idx="4925">
                  <c:v>100.633415222167</c:v>
                </c:pt>
                <c:pt idx="4926">
                  <c:v>100.63336181640599</c:v>
                </c:pt>
                <c:pt idx="4927">
                  <c:v>100.625762939453</c:v>
                </c:pt>
                <c:pt idx="4928">
                  <c:v>100.605743408203</c:v>
                </c:pt>
                <c:pt idx="4929">
                  <c:v>100.647666931152</c:v>
                </c:pt>
                <c:pt idx="4930">
                  <c:v>100.67449188232401</c:v>
                </c:pt>
                <c:pt idx="4931">
                  <c:v>100.65552520751901</c:v>
                </c:pt>
                <c:pt idx="4932">
                  <c:v>100.784797668457</c:v>
                </c:pt>
                <c:pt idx="4933">
                  <c:v>100.76446533203099</c:v>
                </c:pt>
                <c:pt idx="4934">
                  <c:v>100.795150756835</c:v>
                </c:pt>
                <c:pt idx="4935">
                  <c:v>100.78419494628901</c:v>
                </c:pt>
                <c:pt idx="4936">
                  <c:v>100.76560974121</c:v>
                </c:pt>
                <c:pt idx="4937">
                  <c:v>100.81744384765599</c:v>
                </c:pt>
                <c:pt idx="4938">
                  <c:v>100.82218933105401</c:v>
                </c:pt>
                <c:pt idx="4939">
                  <c:v>100.80656433105401</c:v>
                </c:pt>
                <c:pt idx="4940">
                  <c:v>100.78634643554599</c:v>
                </c:pt>
                <c:pt idx="4941">
                  <c:v>100.770706176757</c:v>
                </c:pt>
                <c:pt idx="4942">
                  <c:v>100.75046539306599</c:v>
                </c:pt>
                <c:pt idx="4943">
                  <c:v>100.83517456054599</c:v>
                </c:pt>
                <c:pt idx="4944">
                  <c:v>100.841262817382</c:v>
                </c:pt>
                <c:pt idx="4945">
                  <c:v>100.843910217285</c:v>
                </c:pt>
                <c:pt idx="4946">
                  <c:v>100.84008026123</c:v>
                </c:pt>
                <c:pt idx="4947">
                  <c:v>100.82582855224599</c:v>
                </c:pt>
                <c:pt idx="4948">
                  <c:v>100.891784667968</c:v>
                </c:pt>
                <c:pt idx="4949">
                  <c:v>100.89876556396401</c:v>
                </c:pt>
                <c:pt idx="4950">
                  <c:v>100.90386199951099</c:v>
                </c:pt>
                <c:pt idx="4951">
                  <c:v>100.927963256835</c:v>
                </c:pt>
                <c:pt idx="4952">
                  <c:v>100.925888061523</c:v>
                </c:pt>
                <c:pt idx="4953">
                  <c:v>100.91545104980401</c:v>
                </c:pt>
                <c:pt idx="4954">
                  <c:v>100.995155334472</c:v>
                </c:pt>
                <c:pt idx="4955">
                  <c:v>100.99250793457</c:v>
                </c:pt>
                <c:pt idx="4956">
                  <c:v>100.974708557128</c:v>
                </c:pt>
                <c:pt idx="4957">
                  <c:v>100.96849822998</c:v>
                </c:pt>
                <c:pt idx="4958">
                  <c:v>100.962280273437</c:v>
                </c:pt>
                <c:pt idx="4959">
                  <c:v>100.94548797607401</c:v>
                </c:pt>
                <c:pt idx="4960">
                  <c:v>100.92648315429599</c:v>
                </c:pt>
                <c:pt idx="4961">
                  <c:v>100.909049987792</c:v>
                </c:pt>
                <c:pt idx="4962">
                  <c:v>100.918159484863</c:v>
                </c:pt>
                <c:pt idx="4963">
                  <c:v>100.90206909179599</c:v>
                </c:pt>
                <c:pt idx="4964">
                  <c:v>100.921821594238</c:v>
                </c:pt>
                <c:pt idx="4965">
                  <c:v>100.947875976562</c:v>
                </c:pt>
                <c:pt idx="4966">
                  <c:v>100.95948791503901</c:v>
                </c:pt>
                <c:pt idx="4967">
                  <c:v>101.139587402343</c:v>
                </c:pt>
                <c:pt idx="4968">
                  <c:v>101.12671661376901</c:v>
                </c:pt>
                <c:pt idx="4969">
                  <c:v>101.110389709472</c:v>
                </c:pt>
                <c:pt idx="4970">
                  <c:v>101.096214294433</c:v>
                </c:pt>
                <c:pt idx="4971">
                  <c:v>101.135650634765</c:v>
                </c:pt>
                <c:pt idx="4972">
                  <c:v>101.13872528076099</c:v>
                </c:pt>
                <c:pt idx="4973">
                  <c:v>101.12075042724599</c:v>
                </c:pt>
                <c:pt idx="4974">
                  <c:v>101.186569213867</c:v>
                </c:pt>
                <c:pt idx="4975">
                  <c:v>101.16676330566401</c:v>
                </c:pt>
                <c:pt idx="4976">
                  <c:v>101.17355346679599</c:v>
                </c:pt>
                <c:pt idx="4977">
                  <c:v>101.16513061523401</c:v>
                </c:pt>
                <c:pt idx="4978">
                  <c:v>101.229370117187</c:v>
                </c:pt>
                <c:pt idx="4979">
                  <c:v>101.23329162597599</c:v>
                </c:pt>
                <c:pt idx="4980">
                  <c:v>101.276123046875</c:v>
                </c:pt>
                <c:pt idx="4981">
                  <c:v>101.256477355957</c:v>
                </c:pt>
                <c:pt idx="4982">
                  <c:v>101.281074523925</c:v>
                </c:pt>
                <c:pt idx="4983">
                  <c:v>101.28491973876901</c:v>
                </c:pt>
                <c:pt idx="4984">
                  <c:v>101.27382659912099</c:v>
                </c:pt>
                <c:pt idx="4985">
                  <c:v>101.312980651855</c:v>
                </c:pt>
                <c:pt idx="4986">
                  <c:v>101.35507202148401</c:v>
                </c:pt>
                <c:pt idx="4987">
                  <c:v>101.34840393066401</c:v>
                </c:pt>
                <c:pt idx="4988">
                  <c:v>101.33634948730401</c:v>
                </c:pt>
                <c:pt idx="4989">
                  <c:v>101.372276306152</c:v>
                </c:pt>
                <c:pt idx="4990">
                  <c:v>101.504791259765</c:v>
                </c:pt>
                <c:pt idx="4991">
                  <c:v>101.51237487792901</c:v>
                </c:pt>
                <c:pt idx="4992">
                  <c:v>101.52252960205</c:v>
                </c:pt>
                <c:pt idx="4993">
                  <c:v>101.50692749023401</c:v>
                </c:pt>
                <c:pt idx="4994">
                  <c:v>101.504005432128</c:v>
                </c:pt>
                <c:pt idx="4995">
                  <c:v>101.600044250488</c:v>
                </c:pt>
                <c:pt idx="4996">
                  <c:v>101.582878112792</c:v>
                </c:pt>
                <c:pt idx="4997">
                  <c:v>101.56942749023401</c:v>
                </c:pt>
                <c:pt idx="4998">
                  <c:v>101.549186706542</c:v>
                </c:pt>
                <c:pt idx="4999">
                  <c:v>101.711280822753</c:v>
                </c:pt>
                <c:pt idx="5000">
                  <c:v>101.724166870117</c:v>
                </c:pt>
                <c:pt idx="5001">
                  <c:v>101.77326965332</c:v>
                </c:pt>
                <c:pt idx="5002">
                  <c:v>101.756721496582</c:v>
                </c:pt>
                <c:pt idx="5003">
                  <c:v>101.74952697753901</c:v>
                </c:pt>
                <c:pt idx="5004">
                  <c:v>101.729721069335</c:v>
                </c:pt>
                <c:pt idx="5005">
                  <c:v>101.861618041992</c:v>
                </c:pt>
                <c:pt idx="5006">
                  <c:v>101.844367980957</c:v>
                </c:pt>
                <c:pt idx="5007">
                  <c:v>101.832542419433</c:v>
                </c:pt>
                <c:pt idx="5008">
                  <c:v>101.81251525878901</c:v>
                </c:pt>
                <c:pt idx="5009">
                  <c:v>101.830474853515</c:v>
                </c:pt>
                <c:pt idx="5010">
                  <c:v>101.832077026367</c:v>
                </c:pt>
                <c:pt idx="5011">
                  <c:v>101.812438964843</c:v>
                </c:pt>
                <c:pt idx="5012">
                  <c:v>101.901252746582</c:v>
                </c:pt>
                <c:pt idx="5013">
                  <c:v>102.02545166015599</c:v>
                </c:pt>
                <c:pt idx="5014">
                  <c:v>102.005645751953</c:v>
                </c:pt>
                <c:pt idx="5015">
                  <c:v>102.008247375488</c:v>
                </c:pt>
                <c:pt idx="5016">
                  <c:v>101.988471984863</c:v>
                </c:pt>
                <c:pt idx="5017">
                  <c:v>101.96843719482401</c:v>
                </c:pt>
                <c:pt idx="5018">
                  <c:v>101.94816589355401</c:v>
                </c:pt>
                <c:pt idx="5019">
                  <c:v>101.959716796875</c:v>
                </c:pt>
                <c:pt idx="5020">
                  <c:v>101.94089508056599</c:v>
                </c:pt>
                <c:pt idx="5021">
                  <c:v>101.933143615722</c:v>
                </c:pt>
                <c:pt idx="5022">
                  <c:v>101.913536071777</c:v>
                </c:pt>
                <c:pt idx="5023">
                  <c:v>101.89332580566401</c:v>
                </c:pt>
                <c:pt idx="5024">
                  <c:v>101.87371063232401</c:v>
                </c:pt>
                <c:pt idx="5025">
                  <c:v>101.860542297363</c:v>
                </c:pt>
                <c:pt idx="5026">
                  <c:v>101.92584991455</c:v>
                </c:pt>
                <c:pt idx="5027">
                  <c:v>101.92188262939401</c:v>
                </c:pt>
                <c:pt idx="5028">
                  <c:v>101.920783996582</c:v>
                </c:pt>
                <c:pt idx="5029">
                  <c:v>101.90060424804599</c:v>
                </c:pt>
                <c:pt idx="5030">
                  <c:v>102.008239746093</c:v>
                </c:pt>
                <c:pt idx="5031">
                  <c:v>102.04393005371</c:v>
                </c:pt>
                <c:pt idx="5032">
                  <c:v>102.19166564941401</c:v>
                </c:pt>
                <c:pt idx="5033">
                  <c:v>102.30136108398401</c:v>
                </c:pt>
                <c:pt idx="5034">
                  <c:v>102.40412902832</c:v>
                </c:pt>
                <c:pt idx="5035">
                  <c:v>102.40648651123</c:v>
                </c:pt>
                <c:pt idx="5036">
                  <c:v>102.43196105957</c:v>
                </c:pt>
                <c:pt idx="5037">
                  <c:v>102.413619995117</c:v>
                </c:pt>
                <c:pt idx="5038">
                  <c:v>102.45457458496</c:v>
                </c:pt>
                <c:pt idx="5039">
                  <c:v>102.439483642578</c:v>
                </c:pt>
                <c:pt idx="5040">
                  <c:v>102.557487487792</c:v>
                </c:pt>
                <c:pt idx="5041">
                  <c:v>102.565132141113</c:v>
                </c:pt>
                <c:pt idx="5042">
                  <c:v>102.553009033203</c:v>
                </c:pt>
                <c:pt idx="5043">
                  <c:v>102.57549285888599</c:v>
                </c:pt>
                <c:pt idx="5044">
                  <c:v>102.55905914306599</c:v>
                </c:pt>
                <c:pt idx="5045">
                  <c:v>102.61614227294901</c:v>
                </c:pt>
                <c:pt idx="5046">
                  <c:v>102.59616088867099</c:v>
                </c:pt>
                <c:pt idx="5047">
                  <c:v>102.665382385253</c:v>
                </c:pt>
                <c:pt idx="5048">
                  <c:v>102.66012573242099</c:v>
                </c:pt>
                <c:pt idx="5049">
                  <c:v>102.641548156738</c:v>
                </c:pt>
                <c:pt idx="5050">
                  <c:v>102.62477111816401</c:v>
                </c:pt>
                <c:pt idx="5051">
                  <c:v>102.60853576660099</c:v>
                </c:pt>
                <c:pt idx="5052">
                  <c:v>102.65087890625</c:v>
                </c:pt>
                <c:pt idx="5053">
                  <c:v>102.696632385253</c:v>
                </c:pt>
                <c:pt idx="5054">
                  <c:v>102.68165588378901</c:v>
                </c:pt>
                <c:pt idx="5055">
                  <c:v>102.676177978515</c:v>
                </c:pt>
                <c:pt idx="5056">
                  <c:v>102.70606994628901</c:v>
                </c:pt>
                <c:pt idx="5057">
                  <c:v>102.71961975097599</c:v>
                </c:pt>
                <c:pt idx="5058">
                  <c:v>102.83061981201099</c:v>
                </c:pt>
                <c:pt idx="5059">
                  <c:v>102.88542175292901</c:v>
                </c:pt>
                <c:pt idx="5060">
                  <c:v>102.866744995117</c:v>
                </c:pt>
                <c:pt idx="5061">
                  <c:v>102.983825683593</c:v>
                </c:pt>
                <c:pt idx="5062">
                  <c:v>103.024353027343</c:v>
                </c:pt>
                <c:pt idx="5063">
                  <c:v>103.03361511230401</c:v>
                </c:pt>
                <c:pt idx="5064">
                  <c:v>103.02723693847599</c:v>
                </c:pt>
                <c:pt idx="5065">
                  <c:v>103.070762634277</c:v>
                </c:pt>
                <c:pt idx="5066">
                  <c:v>103.08226776123</c:v>
                </c:pt>
                <c:pt idx="5067">
                  <c:v>103.07316589355401</c:v>
                </c:pt>
                <c:pt idx="5068">
                  <c:v>103.05689239501901</c:v>
                </c:pt>
                <c:pt idx="5069">
                  <c:v>103.069648742675</c:v>
                </c:pt>
                <c:pt idx="5070">
                  <c:v>103.067268371582</c:v>
                </c:pt>
                <c:pt idx="5071">
                  <c:v>103.071029663085</c:v>
                </c:pt>
                <c:pt idx="5072">
                  <c:v>103.05216217041</c:v>
                </c:pt>
                <c:pt idx="5073">
                  <c:v>103.04188537597599</c:v>
                </c:pt>
                <c:pt idx="5074">
                  <c:v>103.07012939453099</c:v>
                </c:pt>
                <c:pt idx="5075">
                  <c:v>103.089065551757</c:v>
                </c:pt>
                <c:pt idx="5076">
                  <c:v>103.20704650878901</c:v>
                </c:pt>
                <c:pt idx="5077">
                  <c:v>103.19718170166</c:v>
                </c:pt>
                <c:pt idx="5078">
                  <c:v>103.18849182128901</c:v>
                </c:pt>
                <c:pt idx="5079">
                  <c:v>103.280158996582</c:v>
                </c:pt>
                <c:pt idx="5080">
                  <c:v>103.31526184082</c:v>
                </c:pt>
                <c:pt idx="5081">
                  <c:v>103.305625915527</c:v>
                </c:pt>
                <c:pt idx="5082">
                  <c:v>103.292831420898</c:v>
                </c:pt>
                <c:pt idx="5083">
                  <c:v>103.301368713378</c:v>
                </c:pt>
                <c:pt idx="5084">
                  <c:v>103.28736877441401</c:v>
                </c:pt>
                <c:pt idx="5085">
                  <c:v>103.275413513183</c:v>
                </c:pt>
                <c:pt idx="5086">
                  <c:v>103.25534820556599</c:v>
                </c:pt>
                <c:pt idx="5087">
                  <c:v>103.241394042968</c:v>
                </c:pt>
                <c:pt idx="5088">
                  <c:v>103.518585205078</c:v>
                </c:pt>
                <c:pt idx="5089">
                  <c:v>103.54343414306599</c:v>
                </c:pt>
                <c:pt idx="5090">
                  <c:v>103.53350067138599</c:v>
                </c:pt>
                <c:pt idx="5091">
                  <c:v>103.566024780273</c:v>
                </c:pt>
                <c:pt idx="5092">
                  <c:v>103.78532409667901</c:v>
                </c:pt>
                <c:pt idx="5093">
                  <c:v>103.770988464355</c:v>
                </c:pt>
                <c:pt idx="5094">
                  <c:v>103.773704528808</c:v>
                </c:pt>
                <c:pt idx="5095">
                  <c:v>104.20189666748</c:v>
                </c:pt>
                <c:pt idx="5096">
                  <c:v>104.19049835205</c:v>
                </c:pt>
                <c:pt idx="5097">
                  <c:v>104.204948425292</c:v>
                </c:pt>
                <c:pt idx="5098">
                  <c:v>104.185409545898</c:v>
                </c:pt>
                <c:pt idx="5099">
                  <c:v>104.27864837646401</c:v>
                </c:pt>
                <c:pt idx="5100">
                  <c:v>104.28042602539</c:v>
                </c:pt>
                <c:pt idx="5101">
                  <c:v>104.270393371582</c:v>
                </c:pt>
                <c:pt idx="5102">
                  <c:v>104.25936126708901</c:v>
                </c:pt>
                <c:pt idx="5103">
                  <c:v>104.28793334960901</c:v>
                </c:pt>
                <c:pt idx="5104">
                  <c:v>104.288368225097</c:v>
                </c:pt>
                <c:pt idx="5105">
                  <c:v>104.283279418945</c:v>
                </c:pt>
                <c:pt idx="5106">
                  <c:v>104.32756042480401</c:v>
                </c:pt>
                <c:pt idx="5107">
                  <c:v>104.35733795166</c:v>
                </c:pt>
                <c:pt idx="5108">
                  <c:v>104.36447906494099</c:v>
                </c:pt>
                <c:pt idx="5109">
                  <c:v>104.348571777343</c:v>
                </c:pt>
                <c:pt idx="5110">
                  <c:v>104.345245361328</c:v>
                </c:pt>
                <c:pt idx="5111">
                  <c:v>104.55110168457</c:v>
                </c:pt>
                <c:pt idx="5112">
                  <c:v>104.53335571289</c:v>
                </c:pt>
                <c:pt idx="5113">
                  <c:v>104.51407623291</c:v>
                </c:pt>
                <c:pt idx="5114">
                  <c:v>104.53645324707</c:v>
                </c:pt>
                <c:pt idx="5115">
                  <c:v>104.54319000244099</c:v>
                </c:pt>
                <c:pt idx="5116">
                  <c:v>104.55239105224599</c:v>
                </c:pt>
                <c:pt idx="5117">
                  <c:v>104.608177185058</c:v>
                </c:pt>
                <c:pt idx="5118">
                  <c:v>104.60986328125</c:v>
                </c:pt>
                <c:pt idx="5119">
                  <c:v>104.642448425292</c:v>
                </c:pt>
                <c:pt idx="5120">
                  <c:v>104.65535736083901</c:v>
                </c:pt>
                <c:pt idx="5121">
                  <c:v>104.638862609863</c:v>
                </c:pt>
                <c:pt idx="5122">
                  <c:v>104.655586242675</c:v>
                </c:pt>
                <c:pt idx="5123">
                  <c:v>104.656433105468</c:v>
                </c:pt>
                <c:pt idx="5124">
                  <c:v>104.646202087402</c:v>
                </c:pt>
                <c:pt idx="5125">
                  <c:v>104.631958007812</c:v>
                </c:pt>
                <c:pt idx="5126">
                  <c:v>104.614524841308</c:v>
                </c:pt>
                <c:pt idx="5127">
                  <c:v>104.60952758789</c:v>
                </c:pt>
                <c:pt idx="5128">
                  <c:v>104.58917236328099</c:v>
                </c:pt>
                <c:pt idx="5129">
                  <c:v>104.596717834472</c:v>
                </c:pt>
                <c:pt idx="5130">
                  <c:v>104.64160919189401</c:v>
                </c:pt>
                <c:pt idx="5131">
                  <c:v>104.67144012451099</c:v>
                </c:pt>
                <c:pt idx="5132">
                  <c:v>104.700271606445</c:v>
                </c:pt>
                <c:pt idx="5133">
                  <c:v>104.721870422363</c:v>
                </c:pt>
                <c:pt idx="5134">
                  <c:v>104.703392028808</c:v>
                </c:pt>
                <c:pt idx="5135">
                  <c:v>104.687454223632</c:v>
                </c:pt>
                <c:pt idx="5136">
                  <c:v>104.725982666015</c:v>
                </c:pt>
                <c:pt idx="5137">
                  <c:v>104.70703125</c:v>
                </c:pt>
                <c:pt idx="5138">
                  <c:v>104.70742034912099</c:v>
                </c:pt>
                <c:pt idx="5139">
                  <c:v>104.69319152832</c:v>
                </c:pt>
                <c:pt idx="5140">
                  <c:v>104.74325561523401</c:v>
                </c:pt>
                <c:pt idx="5141">
                  <c:v>104.735130310058</c:v>
                </c:pt>
                <c:pt idx="5142">
                  <c:v>104.715408325195</c:v>
                </c:pt>
                <c:pt idx="5143">
                  <c:v>104.70041656494099</c:v>
                </c:pt>
                <c:pt idx="5144">
                  <c:v>104.872016906738</c:v>
                </c:pt>
                <c:pt idx="5145">
                  <c:v>104.863311767578</c:v>
                </c:pt>
                <c:pt idx="5146">
                  <c:v>104.911903381347</c:v>
                </c:pt>
                <c:pt idx="5147">
                  <c:v>104.900733947753</c:v>
                </c:pt>
                <c:pt idx="5148">
                  <c:v>104.886436462402</c:v>
                </c:pt>
                <c:pt idx="5149">
                  <c:v>104.90455627441401</c:v>
                </c:pt>
                <c:pt idx="5150">
                  <c:v>105.024932861328</c:v>
                </c:pt>
                <c:pt idx="5151">
                  <c:v>105.056335449218</c:v>
                </c:pt>
                <c:pt idx="5152">
                  <c:v>105.037796020507</c:v>
                </c:pt>
                <c:pt idx="5153">
                  <c:v>105.02465057373</c:v>
                </c:pt>
                <c:pt idx="5154">
                  <c:v>105.041061401367</c:v>
                </c:pt>
                <c:pt idx="5155">
                  <c:v>105.02857971191401</c:v>
                </c:pt>
                <c:pt idx="5156">
                  <c:v>105.02067565917901</c:v>
                </c:pt>
                <c:pt idx="5157">
                  <c:v>105.01417541503901</c:v>
                </c:pt>
                <c:pt idx="5158">
                  <c:v>105.03993988037099</c:v>
                </c:pt>
                <c:pt idx="5159">
                  <c:v>105.05515289306599</c:v>
                </c:pt>
                <c:pt idx="5160">
                  <c:v>105.07234954833901</c:v>
                </c:pt>
                <c:pt idx="5161">
                  <c:v>105.05664825439401</c:v>
                </c:pt>
                <c:pt idx="5162">
                  <c:v>105.06901550292901</c:v>
                </c:pt>
                <c:pt idx="5163">
                  <c:v>105.04899597167901</c:v>
                </c:pt>
                <c:pt idx="5164">
                  <c:v>105.04265594482401</c:v>
                </c:pt>
                <c:pt idx="5165">
                  <c:v>105.026397705078</c:v>
                </c:pt>
                <c:pt idx="5166">
                  <c:v>105.016319274902</c:v>
                </c:pt>
                <c:pt idx="5167">
                  <c:v>104.997200012207</c:v>
                </c:pt>
                <c:pt idx="5168">
                  <c:v>105.07150268554599</c:v>
                </c:pt>
                <c:pt idx="5169">
                  <c:v>105.05841064453099</c:v>
                </c:pt>
                <c:pt idx="5170">
                  <c:v>105.08757781982401</c:v>
                </c:pt>
                <c:pt idx="5171">
                  <c:v>105.12171936035099</c:v>
                </c:pt>
                <c:pt idx="5172">
                  <c:v>105.14450073242099</c:v>
                </c:pt>
                <c:pt idx="5173">
                  <c:v>105.135009765625</c:v>
                </c:pt>
                <c:pt idx="5174">
                  <c:v>105.2193069458</c:v>
                </c:pt>
                <c:pt idx="5175">
                  <c:v>105.200325012207</c:v>
                </c:pt>
                <c:pt idx="5176">
                  <c:v>105.18009948730401</c:v>
                </c:pt>
                <c:pt idx="5177">
                  <c:v>105.16015625</c:v>
                </c:pt>
                <c:pt idx="5178">
                  <c:v>105.175476074218</c:v>
                </c:pt>
                <c:pt idx="5179">
                  <c:v>105.167282104492</c:v>
                </c:pt>
                <c:pt idx="5180">
                  <c:v>105.29131317138599</c:v>
                </c:pt>
                <c:pt idx="5181">
                  <c:v>105.2710647583</c:v>
                </c:pt>
                <c:pt idx="5182">
                  <c:v>105.322296142578</c:v>
                </c:pt>
                <c:pt idx="5183">
                  <c:v>105.371223449707</c:v>
                </c:pt>
                <c:pt idx="5184">
                  <c:v>105.350936889648</c:v>
                </c:pt>
                <c:pt idx="5185">
                  <c:v>105.330795288085</c:v>
                </c:pt>
                <c:pt idx="5186">
                  <c:v>105.357849121093</c:v>
                </c:pt>
                <c:pt idx="5187">
                  <c:v>105.382682800292</c:v>
                </c:pt>
                <c:pt idx="5188">
                  <c:v>105.431739807128</c:v>
                </c:pt>
                <c:pt idx="5189">
                  <c:v>105.467979431152</c:v>
                </c:pt>
                <c:pt idx="5190">
                  <c:v>105.47632598876901</c:v>
                </c:pt>
                <c:pt idx="5191">
                  <c:v>105.517936706542</c:v>
                </c:pt>
                <c:pt idx="5192">
                  <c:v>105.519386291503</c:v>
                </c:pt>
                <c:pt idx="5193">
                  <c:v>105.865592956542</c:v>
                </c:pt>
                <c:pt idx="5194">
                  <c:v>105.873008728027</c:v>
                </c:pt>
                <c:pt idx="5195">
                  <c:v>105.85961151123</c:v>
                </c:pt>
                <c:pt idx="5196">
                  <c:v>105.8521194458</c:v>
                </c:pt>
                <c:pt idx="5197">
                  <c:v>105.851684570312</c:v>
                </c:pt>
                <c:pt idx="5198">
                  <c:v>105.92819213867099</c:v>
                </c:pt>
                <c:pt idx="5199">
                  <c:v>105.95386505126901</c:v>
                </c:pt>
                <c:pt idx="5200">
                  <c:v>105.963691711425</c:v>
                </c:pt>
                <c:pt idx="5201">
                  <c:v>105.95098876953099</c:v>
                </c:pt>
                <c:pt idx="5202">
                  <c:v>105.943183898925</c:v>
                </c:pt>
                <c:pt idx="5203">
                  <c:v>106.13230895996</c:v>
                </c:pt>
                <c:pt idx="5204">
                  <c:v>106.120277404785</c:v>
                </c:pt>
                <c:pt idx="5205">
                  <c:v>106.13453674316401</c:v>
                </c:pt>
                <c:pt idx="5206">
                  <c:v>106.114196777343</c:v>
                </c:pt>
                <c:pt idx="5207">
                  <c:v>106.143844604492</c:v>
                </c:pt>
                <c:pt idx="5208">
                  <c:v>106.12432861328099</c:v>
                </c:pt>
                <c:pt idx="5209">
                  <c:v>106.12994384765599</c:v>
                </c:pt>
                <c:pt idx="5210">
                  <c:v>106.259376525878</c:v>
                </c:pt>
                <c:pt idx="5211">
                  <c:v>106.25185394287099</c:v>
                </c:pt>
                <c:pt idx="5212">
                  <c:v>106.402282714843</c:v>
                </c:pt>
                <c:pt idx="5213">
                  <c:v>106.517692565917</c:v>
                </c:pt>
                <c:pt idx="5214">
                  <c:v>106.540565490722</c:v>
                </c:pt>
                <c:pt idx="5215">
                  <c:v>106.52017211914</c:v>
                </c:pt>
                <c:pt idx="5216">
                  <c:v>106.581703186035</c:v>
                </c:pt>
                <c:pt idx="5217">
                  <c:v>106.57036590576099</c:v>
                </c:pt>
                <c:pt idx="5218">
                  <c:v>106.556060791015</c:v>
                </c:pt>
                <c:pt idx="5219">
                  <c:v>106.53570556640599</c:v>
                </c:pt>
                <c:pt idx="5220">
                  <c:v>106.52562713623</c:v>
                </c:pt>
                <c:pt idx="5221">
                  <c:v>106.532836914062</c:v>
                </c:pt>
                <c:pt idx="5222">
                  <c:v>106.519897460937</c:v>
                </c:pt>
                <c:pt idx="5223">
                  <c:v>106.55483245849599</c:v>
                </c:pt>
                <c:pt idx="5224">
                  <c:v>106.69764709472599</c:v>
                </c:pt>
                <c:pt idx="5225">
                  <c:v>106.677520751953</c:v>
                </c:pt>
                <c:pt idx="5226">
                  <c:v>106.703552246093</c:v>
                </c:pt>
                <c:pt idx="5227">
                  <c:v>106.71123504638599</c:v>
                </c:pt>
                <c:pt idx="5228">
                  <c:v>106.734992980957</c:v>
                </c:pt>
                <c:pt idx="5229">
                  <c:v>107.433372497558</c:v>
                </c:pt>
                <c:pt idx="5230">
                  <c:v>107.45061492919901</c:v>
                </c:pt>
                <c:pt idx="5231">
                  <c:v>107.53671264648401</c:v>
                </c:pt>
                <c:pt idx="5232">
                  <c:v>107.520118713378</c:v>
                </c:pt>
                <c:pt idx="5233">
                  <c:v>107.508583068847</c:v>
                </c:pt>
                <c:pt idx="5234">
                  <c:v>107.512413024902</c:v>
                </c:pt>
                <c:pt idx="5235">
                  <c:v>107.580322265625</c:v>
                </c:pt>
                <c:pt idx="5236">
                  <c:v>107.663757324218</c:v>
                </c:pt>
                <c:pt idx="5237">
                  <c:v>107.77658081054599</c:v>
                </c:pt>
                <c:pt idx="5238">
                  <c:v>107.818405151367</c:v>
                </c:pt>
                <c:pt idx="5239">
                  <c:v>107.82396697998</c:v>
                </c:pt>
                <c:pt idx="5240">
                  <c:v>107.814643859863</c:v>
                </c:pt>
                <c:pt idx="5241">
                  <c:v>107.794303894042</c:v>
                </c:pt>
                <c:pt idx="5242">
                  <c:v>107.77756500244099</c:v>
                </c:pt>
                <c:pt idx="5243">
                  <c:v>107.757064819335</c:v>
                </c:pt>
                <c:pt idx="5244">
                  <c:v>107.75054931640599</c:v>
                </c:pt>
                <c:pt idx="5245">
                  <c:v>107.756912231445</c:v>
                </c:pt>
                <c:pt idx="5246">
                  <c:v>107.78653717041</c:v>
                </c:pt>
                <c:pt idx="5247">
                  <c:v>107.791137695312</c:v>
                </c:pt>
                <c:pt idx="5248">
                  <c:v>107.835731506347</c:v>
                </c:pt>
                <c:pt idx="5249">
                  <c:v>107.826126098632</c:v>
                </c:pt>
                <c:pt idx="5250">
                  <c:v>107.877685546875</c:v>
                </c:pt>
                <c:pt idx="5251">
                  <c:v>107.860580444335</c:v>
                </c:pt>
                <c:pt idx="5252">
                  <c:v>107.87408447265599</c:v>
                </c:pt>
                <c:pt idx="5253">
                  <c:v>107.875617980957</c:v>
                </c:pt>
                <c:pt idx="5254">
                  <c:v>107.86012268066401</c:v>
                </c:pt>
                <c:pt idx="5255">
                  <c:v>107.860618591308</c:v>
                </c:pt>
                <c:pt idx="5256">
                  <c:v>107.852882385253</c:v>
                </c:pt>
                <c:pt idx="5257">
                  <c:v>107.85243225097599</c:v>
                </c:pt>
                <c:pt idx="5258">
                  <c:v>107.8330078125</c:v>
                </c:pt>
                <c:pt idx="5259">
                  <c:v>107.836669921875</c:v>
                </c:pt>
                <c:pt idx="5260">
                  <c:v>108.102989196777</c:v>
                </c:pt>
                <c:pt idx="5261">
                  <c:v>108.083114624023</c:v>
                </c:pt>
                <c:pt idx="5262">
                  <c:v>108.06793212890599</c:v>
                </c:pt>
                <c:pt idx="5263">
                  <c:v>108.04769897460901</c:v>
                </c:pt>
                <c:pt idx="5264">
                  <c:v>108.30136108398401</c:v>
                </c:pt>
                <c:pt idx="5265">
                  <c:v>108.28118133544901</c:v>
                </c:pt>
                <c:pt idx="5266">
                  <c:v>108.265914916992</c:v>
                </c:pt>
                <c:pt idx="5267">
                  <c:v>108.26114654541</c:v>
                </c:pt>
                <c:pt idx="5268">
                  <c:v>108.26682281494099</c:v>
                </c:pt>
                <c:pt idx="5269">
                  <c:v>108.25236511230401</c:v>
                </c:pt>
                <c:pt idx="5270">
                  <c:v>108.308448791503</c:v>
                </c:pt>
                <c:pt idx="5271">
                  <c:v>108.289176940917</c:v>
                </c:pt>
                <c:pt idx="5272">
                  <c:v>108.27968597412099</c:v>
                </c:pt>
                <c:pt idx="5273">
                  <c:v>108.27564239501901</c:v>
                </c:pt>
                <c:pt idx="5274">
                  <c:v>108.31159210205</c:v>
                </c:pt>
                <c:pt idx="5275">
                  <c:v>108.311065673828</c:v>
                </c:pt>
                <c:pt idx="5276">
                  <c:v>108.292106628417</c:v>
                </c:pt>
                <c:pt idx="5277">
                  <c:v>108.285034179687</c:v>
                </c:pt>
                <c:pt idx="5278">
                  <c:v>108.29889678955</c:v>
                </c:pt>
                <c:pt idx="5279">
                  <c:v>108.316596984863</c:v>
                </c:pt>
                <c:pt idx="5280">
                  <c:v>108.343910217285</c:v>
                </c:pt>
                <c:pt idx="5281">
                  <c:v>108.324378967285</c:v>
                </c:pt>
                <c:pt idx="5282">
                  <c:v>108.31003570556599</c:v>
                </c:pt>
                <c:pt idx="5283">
                  <c:v>108.29546356201099</c:v>
                </c:pt>
                <c:pt idx="5284">
                  <c:v>108.27620697021401</c:v>
                </c:pt>
                <c:pt idx="5285">
                  <c:v>108.25975036621</c:v>
                </c:pt>
                <c:pt idx="5286">
                  <c:v>108.286247253417</c:v>
                </c:pt>
                <c:pt idx="5287">
                  <c:v>108.280883789062</c:v>
                </c:pt>
                <c:pt idx="5288">
                  <c:v>108.266304016113</c:v>
                </c:pt>
                <c:pt idx="5289">
                  <c:v>108.31331634521401</c:v>
                </c:pt>
                <c:pt idx="5290">
                  <c:v>108.29443359375</c:v>
                </c:pt>
                <c:pt idx="5291">
                  <c:v>108.27426147460901</c:v>
                </c:pt>
                <c:pt idx="5292">
                  <c:v>108.25464630126901</c:v>
                </c:pt>
                <c:pt idx="5293">
                  <c:v>108.32463836669901</c:v>
                </c:pt>
                <c:pt idx="5294">
                  <c:v>108.46157073974599</c:v>
                </c:pt>
                <c:pt idx="5295">
                  <c:v>108.450759887695</c:v>
                </c:pt>
                <c:pt idx="5296">
                  <c:v>108.43058776855401</c:v>
                </c:pt>
                <c:pt idx="5297">
                  <c:v>108.43148040771401</c:v>
                </c:pt>
                <c:pt idx="5298">
                  <c:v>108.41558837890599</c:v>
                </c:pt>
                <c:pt idx="5299">
                  <c:v>108.413803100585</c:v>
                </c:pt>
                <c:pt idx="5300">
                  <c:v>108.403594970703</c:v>
                </c:pt>
                <c:pt idx="5301">
                  <c:v>108.453971862792</c:v>
                </c:pt>
                <c:pt idx="5302">
                  <c:v>108.43569183349599</c:v>
                </c:pt>
                <c:pt idx="5303">
                  <c:v>108.44757080078099</c:v>
                </c:pt>
                <c:pt idx="5304">
                  <c:v>108.49993133544901</c:v>
                </c:pt>
                <c:pt idx="5305">
                  <c:v>108.480247497558</c:v>
                </c:pt>
                <c:pt idx="5306">
                  <c:v>108.46083068847599</c:v>
                </c:pt>
                <c:pt idx="5307">
                  <c:v>108.448684692382</c:v>
                </c:pt>
                <c:pt idx="5308">
                  <c:v>108.43788909912099</c:v>
                </c:pt>
                <c:pt idx="5309">
                  <c:v>108.57655334472599</c:v>
                </c:pt>
                <c:pt idx="5310">
                  <c:v>108.66322326660099</c:v>
                </c:pt>
                <c:pt idx="5311">
                  <c:v>108.6435546875</c:v>
                </c:pt>
                <c:pt idx="5312">
                  <c:v>108.682014465332</c:v>
                </c:pt>
                <c:pt idx="5313">
                  <c:v>108.662475585937</c:v>
                </c:pt>
                <c:pt idx="5314">
                  <c:v>108.766716003417</c:v>
                </c:pt>
                <c:pt idx="5315">
                  <c:v>108.82430267333901</c:v>
                </c:pt>
                <c:pt idx="5316">
                  <c:v>108.809753417968</c:v>
                </c:pt>
                <c:pt idx="5317">
                  <c:v>108.911155700683</c:v>
                </c:pt>
                <c:pt idx="5318">
                  <c:v>108.89076232910099</c:v>
                </c:pt>
                <c:pt idx="5319">
                  <c:v>108.971267700195</c:v>
                </c:pt>
                <c:pt idx="5320">
                  <c:v>109.11219787597599</c:v>
                </c:pt>
                <c:pt idx="5321">
                  <c:v>109.099403381347</c:v>
                </c:pt>
                <c:pt idx="5322">
                  <c:v>109.085083007812</c:v>
                </c:pt>
                <c:pt idx="5323">
                  <c:v>109.069053649902</c:v>
                </c:pt>
                <c:pt idx="5324">
                  <c:v>109.04957580566401</c:v>
                </c:pt>
                <c:pt idx="5325">
                  <c:v>109.03987121582</c:v>
                </c:pt>
                <c:pt idx="5326">
                  <c:v>109.019927978515</c:v>
                </c:pt>
                <c:pt idx="5327">
                  <c:v>109.06568145751901</c:v>
                </c:pt>
                <c:pt idx="5328">
                  <c:v>109.05141448974599</c:v>
                </c:pt>
                <c:pt idx="5329">
                  <c:v>109.043212890625</c:v>
                </c:pt>
                <c:pt idx="5330">
                  <c:v>109.05254364013599</c:v>
                </c:pt>
                <c:pt idx="5331">
                  <c:v>109.035522460937</c:v>
                </c:pt>
                <c:pt idx="5332">
                  <c:v>109.15948486328099</c:v>
                </c:pt>
                <c:pt idx="5333">
                  <c:v>109.146614074707</c:v>
                </c:pt>
                <c:pt idx="5334">
                  <c:v>109.175559997558</c:v>
                </c:pt>
                <c:pt idx="5335">
                  <c:v>109.16999053955</c:v>
                </c:pt>
                <c:pt idx="5336">
                  <c:v>109.15048217773401</c:v>
                </c:pt>
                <c:pt idx="5337">
                  <c:v>109.143920898437</c:v>
                </c:pt>
                <c:pt idx="5338">
                  <c:v>109.20555114746</c:v>
                </c:pt>
                <c:pt idx="5339">
                  <c:v>109.25119018554599</c:v>
                </c:pt>
                <c:pt idx="5340">
                  <c:v>109.230812072753</c:v>
                </c:pt>
                <c:pt idx="5341">
                  <c:v>109.21759033203099</c:v>
                </c:pt>
                <c:pt idx="5342">
                  <c:v>109.200134277343</c:v>
                </c:pt>
                <c:pt idx="5343">
                  <c:v>109.18862152099599</c:v>
                </c:pt>
                <c:pt idx="5344">
                  <c:v>109.23076629638599</c:v>
                </c:pt>
                <c:pt idx="5345">
                  <c:v>109.222274780273</c:v>
                </c:pt>
                <c:pt idx="5346">
                  <c:v>109.211822509765</c:v>
                </c:pt>
                <c:pt idx="5347">
                  <c:v>109.21517181396401</c:v>
                </c:pt>
                <c:pt idx="5348">
                  <c:v>109.19618988037099</c:v>
                </c:pt>
                <c:pt idx="5349">
                  <c:v>109.20578002929599</c:v>
                </c:pt>
                <c:pt idx="5350">
                  <c:v>109.18560028076099</c:v>
                </c:pt>
                <c:pt idx="5351">
                  <c:v>109.19090270996</c:v>
                </c:pt>
                <c:pt idx="5352">
                  <c:v>109.206321716308</c:v>
                </c:pt>
                <c:pt idx="5353">
                  <c:v>109.18726348876901</c:v>
                </c:pt>
                <c:pt idx="5354">
                  <c:v>109.208923339843</c:v>
                </c:pt>
                <c:pt idx="5355">
                  <c:v>109.19658660888599</c:v>
                </c:pt>
                <c:pt idx="5356">
                  <c:v>109.18015289306599</c:v>
                </c:pt>
                <c:pt idx="5357">
                  <c:v>109.176368713378</c:v>
                </c:pt>
                <c:pt idx="5358">
                  <c:v>109.232704162597</c:v>
                </c:pt>
                <c:pt idx="5359">
                  <c:v>109.31190490722599</c:v>
                </c:pt>
                <c:pt idx="5360">
                  <c:v>109.297729492187</c:v>
                </c:pt>
                <c:pt idx="5361">
                  <c:v>109.307960510253</c:v>
                </c:pt>
                <c:pt idx="5362">
                  <c:v>109.293769836425</c:v>
                </c:pt>
                <c:pt idx="5363">
                  <c:v>109.27344512939401</c:v>
                </c:pt>
                <c:pt idx="5364">
                  <c:v>109.25372314453099</c:v>
                </c:pt>
                <c:pt idx="5365">
                  <c:v>109.496742248535</c:v>
                </c:pt>
                <c:pt idx="5366">
                  <c:v>109.47695159912099</c:v>
                </c:pt>
                <c:pt idx="5367">
                  <c:v>109.505172729492</c:v>
                </c:pt>
                <c:pt idx="5368">
                  <c:v>109.50147247314401</c:v>
                </c:pt>
                <c:pt idx="5369">
                  <c:v>109.526275634765</c:v>
                </c:pt>
                <c:pt idx="5370">
                  <c:v>109.58041381835901</c:v>
                </c:pt>
                <c:pt idx="5371">
                  <c:v>109.734367370605</c:v>
                </c:pt>
                <c:pt idx="5372">
                  <c:v>109.966247558593</c:v>
                </c:pt>
                <c:pt idx="5373">
                  <c:v>109.95281219482401</c:v>
                </c:pt>
                <c:pt idx="5374">
                  <c:v>109.933097839355</c:v>
                </c:pt>
                <c:pt idx="5375">
                  <c:v>110.01953125</c:v>
                </c:pt>
                <c:pt idx="5376">
                  <c:v>110.017539978027</c:v>
                </c:pt>
                <c:pt idx="5377">
                  <c:v>110.03978729248</c:v>
                </c:pt>
                <c:pt idx="5378">
                  <c:v>110.01982879638599</c:v>
                </c:pt>
                <c:pt idx="5379">
                  <c:v>110.039375305175</c:v>
                </c:pt>
                <c:pt idx="5380">
                  <c:v>110.114532470703</c:v>
                </c:pt>
                <c:pt idx="5381">
                  <c:v>110.133811950683</c:v>
                </c:pt>
                <c:pt idx="5382">
                  <c:v>110.117294311523</c:v>
                </c:pt>
                <c:pt idx="5383">
                  <c:v>110.100227355957</c:v>
                </c:pt>
                <c:pt idx="5384">
                  <c:v>110.083168029785</c:v>
                </c:pt>
                <c:pt idx="5385">
                  <c:v>110.075973510742</c:v>
                </c:pt>
                <c:pt idx="5386">
                  <c:v>110.056106567382</c:v>
                </c:pt>
                <c:pt idx="5387">
                  <c:v>110.128059387207</c:v>
                </c:pt>
                <c:pt idx="5388">
                  <c:v>110.136329650878</c:v>
                </c:pt>
                <c:pt idx="5389">
                  <c:v>110.13563537597599</c:v>
                </c:pt>
                <c:pt idx="5390">
                  <c:v>110.130645751953</c:v>
                </c:pt>
                <c:pt idx="5391">
                  <c:v>110.124801635742</c:v>
                </c:pt>
                <c:pt idx="5392">
                  <c:v>110.112747192382</c:v>
                </c:pt>
                <c:pt idx="5393">
                  <c:v>110.104133605957</c:v>
                </c:pt>
                <c:pt idx="5394">
                  <c:v>110.084655761718</c:v>
                </c:pt>
                <c:pt idx="5395">
                  <c:v>110.073028564453</c:v>
                </c:pt>
                <c:pt idx="5396">
                  <c:v>110.164161682128</c:v>
                </c:pt>
                <c:pt idx="5397">
                  <c:v>110.18561553955</c:v>
                </c:pt>
                <c:pt idx="5398">
                  <c:v>110.303787231445</c:v>
                </c:pt>
                <c:pt idx="5399">
                  <c:v>110.469093322753</c:v>
                </c:pt>
                <c:pt idx="5400">
                  <c:v>110.50138854980401</c:v>
                </c:pt>
                <c:pt idx="5401">
                  <c:v>110.503173828125</c:v>
                </c:pt>
                <c:pt idx="5402">
                  <c:v>110.484733581542</c:v>
                </c:pt>
                <c:pt idx="5403">
                  <c:v>110.554328918457</c:v>
                </c:pt>
                <c:pt idx="5404">
                  <c:v>110.53562164306599</c:v>
                </c:pt>
                <c:pt idx="5405">
                  <c:v>110.689094543457</c:v>
                </c:pt>
                <c:pt idx="5406">
                  <c:v>110.773803710937</c:v>
                </c:pt>
                <c:pt idx="5407">
                  <c:v>110.82887268066401</c:v>
                </c:pt>
                <c:pt idx="5408">
                  <c:v>110.8374710083</c:v>
                </c:pt>
                <c:pt idx="5409">
                  <c:v>110.819381713867</c:v>
                </c:pt>
                <c:pt idx="5410">
                  <c:v>110.80986785888599</c:v>
                </c:pt>
                <c:pt idx="5411">
                  <c:v>110.830528259277</c:v>
                </c:pt>
                <c:pt idx="5412">
                  <c:v>110.851181030273</c:v>
                </c:pt>
                <c:pt idx="5413">
                  <c:v>110.852088928222</c:v>
                </c:pt>
                <c:pt idx="5414">
                  <c:v>110.863594055175</c:v>
                </c:pt>
                <c:pt idx="5415">
                  <c:v>110.91415405273401</c:v>
                </c:pt>
                <c:pt idx="5416">
                  <c:v>110.96469116210901</c:v>
                </c:pt>
                <c:pt idx="5417">
                  <c:v>110.96298217773401</c:v>
                </c:pt>
                <c:pt idx="5418">
                  <c:v>111.06499481201099</c:v>
                </c:pt>
                <c:pt idx="5419">
                  <c:v>111.04457092285099</c:v>
                </c:pt>
                <c:pt idx="5420">
                  <c:v>111.11458587646401</c:v>
                </c:pt>
                <c:pt idx="5421">
                  <c:v>111.096809387207</c:v>
                </c:pt>
                <c:pt idx="5422">
                  <c:v>111.085334777832</c:v>
                </c:pt>
                <c:pt idx="5423">
                  <c:v>111.11432647705</c:v>
                </c:pt>
                <c:pt idx="5424">
                  <c:v>111.12141418457</c:v>
                </c:pt>
                <c:pt idx="5425">
                  <c:v>111.136749267578</c:v>
                </c:pt>
                <c:pt idx="5426">
                  <c:v>111.116310119628</c:v>
                </c:pt>
                <c:pt idx="5427">
                  <c:v>111.199340820312</c:v>
                </c:pt>
                <c:pt idx="5428">
                  <c:v>111.19263458251901</c:v>
                </c:pt>
                <c:pt idx="5429">
                  <c:v>111.24008178710901</c:v>
                </c:pt>
                <c:pt idx="5430">
                  <c:v>111.237892150878</c:v>
                </c:pt>
                <c:pt idx="5431">
                  <c:v>111.285232543945</c:v>
                </c:pt>
                <c:pt idx="5432">
                  <c:v>111.265892028808</c:v>
                </c:pt>
                <c:pt idx="5433">
                  <c:v>111.246116638183</c:v>
                </c:pt>
                <c:pt idx="5434">
                  <c:v>111.244651794433</c:v>
                </c:pt>
                <c:pt idx="5435">
                  <c:v>111.291450500488</c:v>
                </c:pt>
                <c:pt idx="5436">
                  <c:v>111.31378173828099</c:v>
                </c:pt>
                <c:pt idx="5437">
                  <c:v>111.294342041015</c:v>
                </c:pt>
                <c:pt idx="5438">
                  <c:v>111.277366638183</c:v>
                </c:pt>
                <c:pt idx="5439">
                  <c:v>111.26895904541</c:v>
                </c:pt>
                <c:pt idx="5440">
                  <c:v>111.33968353271401</c:v>
                </c:pt>
                <c:pt idx="5441">
                  <c:v>111.33740234375</c:v>
                </c:pt>
                <c:pt idx="5442">
                  <c:v>111.370918273925</c:v>
                </c:pt>
                <c:pt idx="5443">
                  <c:v>111.38710021972599</c:v>
                </c:pt>
                <c:pt idx="5444">
                  <c:v>111.43994140625</c:v>
                </c:pt>
                <c:pt idx="5445">
                  <c:v>111.545570373535</c:v>
                </c:pt>
                <c:pt idx="5446">
                  <c:v>111.92127990722599</c:v>
                </c:pt>
                <c:pt idx="5447">
                  <c:v>111.922187805175</c:v>
                </c:pt>
                <c:pt idx="5448">
                  <c:v>111.90386199951099</c:v>
                </c:pt>
                <c:pt idx="5449">
                  <c:v>112.050895690917</c:v>
                </c:pt>
                <c:pt idx="5450">
                  <c:v>112.06149291992099</c:v>
                </c:pt>
                <c:pt idx="5451">
                  <c:v>112.04139709472599</c:v>
                </c:pt>
                <c:pt idx="5452">
                  <c:v>112.10365295410099</c:v>
                </c:pt>
                <c:pt idx="5453">
                  <c:v>112.099639892578</c:v>
                </c:pt>
                <c:pt idx="5454">
                  <c:v>112.110633850097</c:v>
                </c:pt>
                <c:pt idx="5455">
                  <c:v>112.10472869873</c:v>
                </c:pt>
                <c:pt idx="5456">
                  <c:v>112.08644104003901</c:v>
                </c:pt>
                <c:pt idx="5457">
                  <c:v>112.10610961914</c:v>
                </c:pt>
                <c:pt idx="5458">
                  <c:v>112.088096618652</c:v>
                </c:pt>
                <c:pt idx="5459">
                  <c:v>112.077514648437</c:v>
                </c:pt>
                <c:pt idx="5460">
                  <c:v>112.05712890625</c:v>
                </c:pt>
                <c:pt idx="5461">
                  <c:v>112.057167053222</c:v>
                </c:pt>
                <c:pt idx="5462">
                  <c:v>112.053833007812</c:v>
                </c:pt>
                <c:pt idx="5463">
                  <c:v>112.15772247314401</c:v>
                </c:pt>
                <c:pt idx="5464">
                  <c:v>112.13840484619099</c:v>
                </c:pt>
                <c:pt idx="5465">
                  <c:v>112.243515014648</c:v>
                </c:pt>
                <c:pt idx="5466">
                  <c:v>112.236122131347</c:v>
                </c:pt>
                <c:pt idx="5467">
                  <c:v>112.278686523437</c:v>
                </c:pt>
                <c:pt idx="5468">
                  <c:v>112.34822845458901</c:v>
                </c:pt>
                <c:pt idx="5469">
                  <c:v>112.382804870605</c:v>
                </c:pt>
                <c:pt idx="5470">
                  <c:v>112.36492156982401</c:v>
                </c:pt>
                <c:pt idx="5471">
                  <c:v>112.382110595703</c:v>
                </c:pt>
                <c:pt idx="5472">
                  <c:v>112.39747619628901</c:v>
                </c:pt>
                <c:pt idx="5473">
                  <c:v>112.378280639648</c:v>
                </c:pt>
                <c:pt idx="5474">
                  <c:v>112.35812377929599</c:v>
                </c:pt>
                <c:pt idx="5475">
                  <c:v>112.34481048583901</c:v>
                </c:pt>
                <c:pt idx="5476">
                  <c:v>112.50552368164</c:v>
                </c:pt>
                <c:pt idx="5477">
                  <c:v>112.533058166503</c:v>
                </c:pt>
                <c:pt idx="5478">
                  <c:v>112.5425491333</c:v>
                </c:pt>
                <c:pt idx="5479">
                  <c:v>112.643440246582</c:v>
                </c:pt>
                <c:pt idx="5480">
                  <c:v>112.624336242675</c:v>
                </c:pt>
                <c:pt idx="5481">
                  <c:v>112.61464691162099</c:v>
                </c:pt>
                <c:pt idx="5482">
                  <c:v>112.625930786132</c:v>
                </c:pt>
                <c:pt idx="5483">
                  <c:v>112.652572631835</c:v>
                </c:pt>
                <c:pt idx="5484">
                  <c:v>112.69930267333901</c:v>
                </c:pt>
                <c:pt idx="5485">
                  <c:v>112.681907653808</c:v>
                </c:pt>
                <c:pt idx="5486">
                  <c:v>112.951690673828</c:v>
                </c:pt>
                <c:pt idx="5487">
                  <c:v>112.94675445556599</c:v>
                </c:pt>
                <c:pt idx="5488">
                  <c:v>112.965286254882</c:v>
                </c:pt>
                <c:pt idx="5489">
                  <c:v>112.94499969482401</c:v>
                </c:pt>
                <c:pt idx="5490">
                  <c:v>113.105491638183</c:v>
                </c:pt>
                <c:pt idx="5491">
                  <c:v>113.08721923828099</c:v>
                </c:pt>
                <c:pt idx="5492">
                  <c:v>113.17399597167901</c:v>
                </c:pt>
                <c:pt idx="5493">
                  <c:v>113.174034118652</c:v>
                </c:pt>
                <c:pt idx="5494">
                  <c:v>113.245513916015</c:v>
                </c:pt>
                <c:pt idx="5495">
                  <c:v>113.22575378417901</c:v>
                </c:pt>
                <c:pt idx="5496">
                  <c:v>113.230918884277</c:v>
                </c:pt>
                <c:pt idx="5497">
                  <c:v>113.319770812988</c:v>
                </c:pt>
                <c:pt idx="5498">
                  <c:v>113.34571838378901</c:v>
                </c:pt>
                <c:pt idx="5499">
                  <c:v>113.384468078613</c:v>
                </c:pt>
                <c:pt idx="5500">
                  <c:v>113.37716674804599</c:v>
                </c:pt>
                <c:pt idx="5501">
                  <c:v>113.36985015869099</c:v>
                </c:pt>
                <c:pt idx="5502">
                  <c:v>113.50333404541</c:v>
                </c:pt>
                <c:pt idx="5503">
                  <c:v>113.793823242187</c:v>
                </c:pt>
                <c:pt idx="5504">
                  <c:v>113.78912353515599</c:v>
                </c:pt>
                <c:pt idx="5505">
                  <c:v>114.143028259277</c:v>
                </c:pt>
                <c:pt idx="5506">
                  <c:v>114.54864501953099</c:v>
                </c:pt>
                <c:pt idx="5507">
                  <c:v>114.53237152099599</c:v>
                </c:pt>
                <c:pt idx="5508">
                  <c:v>114.572692871093</c:v>
                </c:pt>
                <c:pt idx="5509">
                  <c:v>114.921501159667</c:v>
                </c:pt>
                <c:pt idx="5510">
                  <c:v>114.987007141113</c:v>
                </c:pt>
                <c:pt idx="5511">
                  <c:v>114.96704864501901</c:v>
                </c:pt>
                <c:pt idx="5512">
                  <c:v>114.990180969238</c:v>
                </c:pt>
                <c:pt idx="5513">
                  <c:v>115.00830841064401</c:v>
                </c:pt>
                <c:pt idx="5514">
                  <c:v>114.993782043457</c:v>
                </c:pt>
                <c:pt idx="5515">
                  <c:v>115.11001586914</c:v>
                </c:pt>
                <c:pt idx="5516">
                  <c:v>115.281967163085</c:v>
                </c:pt>
                <c:pt idx="5517">
                  <c:v>115.35641479492099</c:v>
                </c:pt>
                <c:pt idx="5518">
                  <c:v>115.443351745605</c:v>
                </c:pt>
                <c:pt idx="5519">
                  <c:v>115.45513153076099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diffT_mse!$A$11:$A$5530</c:f>
              <c:numCache>
                <c:formatCode>0.00E+00</c:formatCode>
                <c:ptCount val="552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35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39</c:v>
                </c:pt>
                <c:pt idx="29">
                  <c:v>40</c:v>
                </c:pt>
                <c:pt idx="30">
                  <c:v>41</c:v>
                </c:pt>
                <c:pt idx="31">
                  <c:v>42</c:v>
                </c:pt>
                <c:pt idx="32">
                  <c:v>43</c:v>
                </c:pt>
                <c:pt idx="33">
                  <c:v>44</c:v>
                </c:pt>
                <c:pt idx="34">
                  <c:v>45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49</c:v>
                </c:pt>
                <c:pt idx="39">
                  <c:v>50</c:v>
                </c:pt>
                <c:pt idx="40">
                  <c:v>51</c:v>
                </c:pt>
                <c:pt idx="41">
                  <c:v>52</c:v>
                </c:pt>
                <c:pt idx="42">
                  <c:v>53</c:v>
                </c:pt>
                <c:pt idx="43">
                  <c:v>54</c:v>
                </c:pt>
                <c:pt idx="44">
                  <c:v>55</c:v>
                </c:pt>
                <c:pt idx="45">
                  <c:v>56</c:v>
                </c:pt>
                <c:pt idx="46">
                  <c:v>57</c:v>
                </c:pt>
                <c:pt idx="47">
                  <c:v>58</c:v>
                </c:pt>
                <c:pt idx="48">
                  <c:v>59</c:v>
                </c:pt>
                <c:pt idx="49">
                  <c:v>60</c:v>
                </c:pt>
                <c:pt idx="50">
                  <c:v>61</c:v>
                </c:pt>
                <c:pt idx="51">
                  <c:v>62</c:v>
                </c:pt>
                <c:pt idx="52">
                  <c:v>63</c:v>
                </c:pt>
                <c:pt idx="53">
                  <c:v>64</c:v>
                </c:pt>
                <c:pt idx="54">
                  <c:v>65</c:v>
                </c:pt>
                <c:pt idx="55">
                  <c:v>66</c:v>
                </c:pt>
                <c:pt idx="56">
                  <c:v>67</c:v>
                </c:pt>
                <c:pt idx="57">
                  <c:v>68</c:v>
                </c:pt>
                <c:pt idx="58">
                  <c:v>69</c:v>
                </c:pt>
                <c:pt idx="59">
                  <c:v>70</c:v>
                </c:pt>
                <c:pt idx="60">
                  <c:v>71</c:v>
                </c:pt>
                <c:pt idx="61">
                  <c:v>72</c:v>
                </c:pt>
                <c:pt idx="62">
                  <c:v>73</c:v>
                </c:pt>
                <c:pt idx="63">
                  <c:v>74</c:v>
                </c:pt>
                <c:pt idx="64">
                  <c:v>75</c:v>
                </c:pt>
                <c:pt idx="65">
                  <c:v>76</c:v>
                </c:pt>
                <c:pt idx="66">
                  <c:v>77</c:v>
                </c:pt>
                <c:pt idx="67">
                  <c:v>78</c:v>
                </c:pt>
                <c:pt idx="68">
                  <c:v>79</c:v>
                </c:pt>
                <c:pt idx="69">
                  <c:v>80</c:v>
                </c:pt>
                <c:pt idx="70">
                  <c:v>81</c:v>
                </c:pt>
                <c:pt idx="71">
                  <c:v>82</c:v>
                </c:pt>
                <c:pt idx="72">
                  <c:v>83</c:v>
                </c:pt>
                <c:pt idx="73">
                  <c:v>84</c:v>
                </c:pt>
                <c:pt idx="74">
                  <c:v>85</c:v>
                </c:pt>
                <c:pt idx="75">
                  <c:v>86</c:v>
                </c:pt>
                <c:pt idx="76">
                  <c:v>87</c:v>
                </c:pt>
                <c:pt idx="77">
                  <c:v>88</c:v>
                </c:pt>
                <c:pt idx="78">
                  <c:v>89</c:v>
                </c:pt>
                <c:pt idx="79">
                  <c:v>90</c:v>
                </c:pt>
                <c:pt idx="80">
                  <c:v>91</c:v>
                </c:pt>
                <c:pt idx="81">
                  <c:v>92</c:v>
                </c:pt>
                <c:pt idx="82">
                  <c:v>93</c:v>
                </c:pt>
                <c:pt idx="83">
                  <c:v>94</c:v>
                </c:pt>
                <c:pt idx="84">
                  <c:v>95</c:v>
                </c:pt>
                <c:pt idx="85">
                  <c:v>96</c:v>
                </c:pt>
                <c:pt idx="86">
                  <c:v>97</c:v>
                </c:pt>
                <c:pt idx="87">
                  <c:v>98</c:v>
                </c:pt>
                <c:pt idx="88">
                  <c:v>99</c:v>
                </c:pt>
                <c:pt idx="89">
                  <c:v>100</c:v>
                </c:pt>
                <c:pt idx="90">
                  <c:v>101</c:v>
                </c:pt>
                <c:pt idx="91">
                  <c:v>102</c:v>
                </c:pt>
                <c:pt idx="92">
                  <c:v>103</c:v>
                </c:pt>
                <c:pt idx="93">
                  <c:v>104</c:v>
                </c:pt>
                <c:pt idx="94">
                  <c:v>105</c:v>
                </c:pt>
                <c:pt idx="95">
                  <c:v>106</c:v>
                </c:pt>
                <c:pt idx="96">
                  <c:v>107</c:v>
                </c:pt>
                <c:pt idx="97">
                  <c:v>108</c:v>
                </c:pt>
                <c:pt idx="98">
                  <c:v>109</c:v>
                </c:pt>
                <c:pt idx="99">
                  <c:v>110</c:v>
                </c:pt>
                <c:pt idx="100">
                  <c:v>111</c:v>
                </c:pt>
                <c:pt idx="101">
                  <c:v>112</c:v>
                </c:pt>
                <c:pt idx="102">
                  <c:v>113</c:v>
                </c:pt>
                <c:pt idx="103">
                  <c:v>114</c:v>
                </c:pt>
                <c:pt idx="104">
                  <c:v>115</c:v>
                </c:pt>
                <c:pt idx="105">
                  <c:v>116</c:v>
                </c:pt>
                <c:pt idx="106">
                  <c:v>117</c:v>
                </c:pt>
                <c:pt idx="107">
                  <c:v>118</c:v>
                </c:pt>
                <c:pt idx="108">
                  <c:v>119</c:v>
                </c:pt>
                <c:pt idx="109">
                  <c:v>120</c:v>
                </c:pt>
                <c:pt idx="110">
                  <c:v>121</c:v>
                </c:pt>
                <c:pt idx="111">
                  <c:v>122</c:v>
                </c:pt>
                <c:pt idx="112">
                  <c:v>123</c:v>
                </c:pt>
                <c:pt idx="113">
                  <c:v>124</c:v>
                </c:pt>
                <c:pt idx="114">
                  <c:v>125</c:v>
                </c:pt>
                <c:pt idx="115">
                  <c:v>126</c:v>
                </c:pt>
                <c:pt idx="116">
                  <c:v>127</c:v>
                </c:pt>
                <c:pt idx="117">
                  <c:v>128</c:v>
                </c:pt>
                <c:pt idx="118">
                  <c:v>129</c:v>
                </c:pt>
                <c:pt idx="119">
                  <c:v>130</c:v>
                </c:pt>
                <c:pt idx="120">
                  <c:v>131</c:v>
                </c:pt>
                <c:pt idx="121">
                  <c:v>132</c:v>
                </c:pt>
                <c:pt idx="122">
                  <c:v>133</c:v>
                </c:pt>
                <c:pt idx="123">
                  <c:v>134</c:v>
                </c:pt>
                <c:pt idx="124">
                  <c:v>135</c:v>
                </c:pt>
                <c:pt idx="125">
                  <c:v>136</c:v>
                </c:pt>
                <c:pt idx="126">
                  <c:v>137</c:v>
                </c:pt>
                <c:pt idx="127">
                  <c:v>138</c:v>
                </c:pt>
                <c:pt idx="128">
                  <c:v>139</c:v>
                </c:pt>
                <c:pt idx="129">
                  <c:v>140</c:v>
                </c:pt>
                <c:pt idx="130">
                  <c:v>141</c:v>
                </c:pt>
                <c:pt idx="131">
                  <c:v>142</c:v>
                </c:pt>
                <c:pt idx="132">
                  <c:v>143</c:v>
                </c:pt>
                <c:pt idx="133">
                  <c:v>144</c:v>
                </c:pt>
                <c:pt idx="134">
                  <c:v>145</c:v>
                </c:pt>
                <c:pt idx="135">
                  <c:v>146</c:v>
                </c:pt>
                <c:pt idx="136">
                  <c:v>147</c:v>
                </c:pt>
                <c:pt idx="137">
                  <c:v>148</c:v>
                </c:pt>
                <c:pt idx="138">
                  <c:v>149</c:v>
                </c:pt>
                <c:pt idx="139">
                  <c:v>150</c:v>
                </c:pt>
                <c:pt idx="140">
                  <c:v>151</c:v>
                </c:pt>
                <c:pt idx="141">
                  <c:v>152</c:v>
                </c:pt>
                <c:pt idx="142">
                  <c:v>153</c:v>
                </c:pt>
                <c:pt idx="143">
                  <c:v>154</c:v>
                </c:pt>
                <c:pt idx="144">
                  <c:v>155</c:v>
                </c:pt>
                <c:pt idx="145">
                  <c:v>156</c:v>
                </c:pt>
                <c:pt idx="146">
                  <c:v>157</c:v>
                </c:pt>
                <c:pt idx="147">
                  <c:v>158</c:v>
                </c:pt>
                <c:pt idx="148">
                  <c:v>159</c:v>
                </c:pt>
                <c:pt idx="149">
                  <c:v>160</c:v>
                </c:pt>
                <c:pt idx="150">
                  <c:v>161</c:v>
                </c:pt>
                <c:pt idx="151">
                  <c:v>162</c:v>
                </c:pt>
                <c:pt idx="152">
                  <c:v>163</c:v>
                </c:pt>
                <c:pt idx="153">
                  <c:v>164</c:v>
                </c:pt>
                <c:pt idx="154">
                  <c:v>165</c:v>
                </c:pt>
                <c:pt idx="155">
                  <c:v>166</c:v>
                </c:pt>
                <c:pt idx="156">
                  <c:v>167</c:v>
                </c:pt>
                <c:pt idx="157">
                  <c:v>168</c:v>
                </c:pt>
                <c:pt idx="158">
                  <c:v>169</c:v>
                </c:pt>
                <c:pt idx="159">
                  <c:v>170</c:v>
                </c:pt>
                <c:pt idx="160">
                  <c:v>171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187</c:v>
                </c:pt>
                <c:pt idx="177">
                  <c:v>188</c:v>
                </c:pt>
                <c:pt idx="178">
                  <c:v>189</c:v>
                </c:pt>
                <c:pt idx="179">
                  <c:v>190</c:v>
                </c:pt>
                <c:pt idx="180">
                  <c:v>191</c:v>
                </c:pt>
                <c:pt idx="181">
                  <c:v>192</c:v>
                </c:pt>
                <c:pt idx="182">
                  <c:v>193</c:v>
                </c:pt>
                <c:pt idx="183">
                  <c:v>194</c:v>
                </c:pt>
                <c:pt idx="184">
                  <c:v>195</c:v>
                </c:pt>
                <c:pt idx="185">
                  <c:v>196</c:v>
                </c:pt>
                <c:pt idx="186">
                  <c:v>197</c:v>
                </c:pt>
                <c:pt idx="187">
                  <c:v>198</c:v>
                </c:pt>
                <c:pt idx="188">
                  <c:v>199</c:v>
                </c:pt>
                <c:pt idx="189">
                  <c:v>200</c:v>
                </c:pt>
                <c:pt idx="190">
                  <c:v>201</c:v>
                </c:pt>
                <c:pt idx="191">
                  <c:v>202</c:v>
                </c:pt>
                <c:pt idx="192">
                  <c:v>203</c:v>
                </c:pt>
                <c:pt idx="193">
                  <c:v>204</c:v>
                </c:pt>
                <c:pt idx="194">
                  <c:v>205</c:v>
                </c:pt>
                <c:pt idx="195">
                  <c:v>206</c:v>
                </c:pt>
                <c:pt idx="196">
                  <c:v>207</c:v>
                </c:pt>
                <c:pt idx="197">
                  <c:v>208</c:v>
                </c:pt>
                <c:pt idx="198">
                  <c:v>209</c:v>
                </c:pt>
                <c:pt idx="199">
                  <c:v>210</c:v>
                </c:pt>
                <c:pt idx="200">
                  <c:v>211</c:v>
                </c:pt>
                <c:pt idx="201">
                  <c:v>212</c:v>
                </c:pt>
                <c:pt idx="202">
                  <c:v>213</c:v>
                </c:pt>
                <c:pt idx="203">
                  <c:v>214</c:v>
                </c:pt>
                <c:pt idx="204">
                  <c:v>215</c:v>
                </c:pt>
                <c:pt idx="205">
                  <c:v>216</c:v>
                </c:pt>
                <c:pt idx="206">
                  <c:v>217</c:v>
                </c:pt>
                <c:pt idx="207">
                  <c:v>218</c:v>
                </c:pt>
                <c:pt idx="208">
                  <c:v>219</c:v>
                </c:pt>
                <c:pt idx="209">
                  <c:v>220</c:v>
                </c:pt>
                <c:pt idx="210">
                  <c:v>221</c:v>
                </c:pt>
                <c:pt idx="211">
                  <c:v>222</c:v>
                </c:pt>
                <c:pt idx="212">
                  <c:v>223</c:v>
                </c:pt>
                <c:pt idx="213">
                  <c:v>224</c:v>
                </c:pt>
                <c:pt idx="214">
                  <c:v>225</c:v>
                </c:pt>
                <c:pt idx="215">
                  <c:v>226</c:v>
                </c:pt>
                <c:pt idx="216">
                  <c:v>227</c:v>
                </c:pt>
                <c:pt idx="217">
                  <c:v>228</c:v>
                </c:pt>
                <c:pt idx="218">
                  <c:v>229</c:v>
                </c:pt>
                <c:pt idx="219">
                  <c:v>230</c:v>
                </c:pt>
                <c:pt idx="220">
                  <c:v>231</c:v>
                </c:pt>
                <c:pt idx="221">
                  <c:v>232</c:v>
                </c:pt>
                <c:pt idx="222">
                  <c:v>233</c:v>
                </c:pt>
                <c:pt idx="223">
                  <c:v>234</c:v>
                </c:pt>
                <c:pt idx="224">
                  <c:v>235</c:v>
                </c:pt>
                <c:pt idx="225">
                  <c:v>236</c:v>
                </c:pt>
                <c:pt idx="226">
                  <c:v>237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241</c:v>
                </c:pt>
                <c:pt idx="231">
                  <c:v>242</c:v>
                </c:pt>
                <c:pt idx="232">
                  <c:v>243</c:v>
                </c:pt>
                <c:pt idx="233">
                  <c:v>244</c:v>
                </c:pt>
                <c:pt idx="234">
                  <c:v>245</c:v>
                </c:pt>
                <c:pt idx="235">
                  <c:v>246</c:v>
                </c:pt>
                <c:pt idx="236">
                  <c:v>247</c:v>
                </c:pt>
                <c:pt idx="237">
                  <c:v>248</c:v>
                </c:pt>
                <c:pt idx="238">
                  <c:v>249</c:v>
                </c:pt>
                <c:pt idx="239">
                  <c:v>250</c:v>
                </c:pt>
                <c:pt idx="240">
                  <c:v>251</c:v>
                </c:pt>
                <c:pt idx="241">
                  <c:v>252</c:v>
                </c:pt>
                <c:pt idx="242">
                  <c:v>253</c:v>
                </c:pt>
                <c:pt idx="243">
                  <c:v>254</c:v>
                </c:pt>
                <c:pt idx="244">
                  <c:v>255</c:v>
                </c:pt>
                <c:pt idx="245">
                  <c:v>256</c:v>
                </c:pt>
                <c:pt idx="246">
                  <c:v>257</c:v>
                </c:pt>
                <c:pt idx="247">
                  <c:v>258</c:v>
                </c:pt>
                <c:pt idx="248">
                  <c:v>259</c:v>
                </c:pt>
                <c:pt idx="249">
                  <c:v>260</c:v>
                </c:pt>
                <c:pt idx="250">
                  <c:v>261</c:v>
                </c:pt>
                <c:pt idx="251">
                  <c:v>262</c:v>
                </c:pt>
                <c:pt idx="252">
                  <c:v>263</c:v>
                </c:pt>
                <c:pt idx="253">
                  <c:v>264</c:v>
                </c:pt>
                <c:pt idx="254">
                  <c:v>265</c:v>
                </c:pt>
                <c:pt idx="255">
                  <c:v>266</c:v>
                </c:pt>
                <c:pt idx="256">
                  <c:v>267</c:v>
                </c:pt>
                <c:pt idx="257">
                  <c:v>268</c:v>
                </c:pt>
                <c:pt idx="258">
                  <c:v>269</c:v>
                </c:pt>
                <c:pt idx="259">
                  <c:v>270</c:v>
                </c:pt>
                <c:pt idx="260">
                  <c:v>271</c:v>
                </c:pt>
                <c:pt idx="261">
                  <c:v>272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276</c:v>
                </c:pt>
                <c:pt idx="266">
                  <c:v>277</c:v>
                </c:pt>
                <c:pt idx="267">
                  <c:v>278</c:v>
                </c:pt>
                <c:pt idx="268">
                  <c:v>279</c:v>
                </c:pt>
                <c:pt idx="269">
                  <c:v>280</c:v>
                </c:pt>
                <c:pt idx="270">
                  <c:v>281</c:v>
                </c:pt>
                <c:pt idx="271">
                  <c:v>282</c:v>
                </c:pt>
                <c:pt idx="272">
                  <c:v>283</c:v>
                </c:pt>
                <c:pt idx="273">
                  <c:v>284</c:v>
                </c:pt>
                <c:pt idx="274">
                  <c:v>285</c:v>
                </c:pt>
                <c:pt idx="275">
                  <c:v>286</c:v>
                </c:pt>
                <c:pt idx="276">
                  <c:v>287</c:v>
                </c:pt>
                <c:pt idx="277">
                  <c:v>288</c:v>
                </c:pt>
                <c:pt idx="278">
                  <c:v>289</c:v>
                </c:pt>
                <c:pt idx="279">
                  <c:v>290</c:v>
                </c:pt>
                <c:pt idx="280">
                  <c:v>291</c:v>
                </c:pt>
                <c:pt idx="281">
                  <c:v>292</c:v>
                </c:pt>
                <c:pt idx="282">
                  <c:v>293</c:v>
                </c:pt>
                <c:pt idx="283">
                  <c:v>294</c:v>
                </c:pt>
                <c:pt idx="284">
                  <c:v>295</c:v>
                </c:pt>
                <c:pt idx="285">
                  <c:v>296</c:v>
                </c:pt>
                <c:pt idx="286">
                  <c:v>297</c:v>
                </c:pt>
                <c:pt idx="287">
                  <c:v>298</c:v>
                </c:pt>
                <c:pt idx="288">
                  <c:v>299</c:v>
                </c:pt>
                <c:pt idx="289">
                  <c:v>300</c:v>
                </c:pt>
                <c:pt idx="290">
                  <c:v>301</c:v>
                </c:pt>
                <c:pt idx="291">
                  <c:v>302</c:v>
                </c:pt>
                <c:pt idx="292">
                  <c:v>303</c:v>
                </c:pt>
                <c:pt idx="293">
                  <c:v>304</c:v>
                </c:pt>
                <c:pt idx="294">
                  <c:v>305</c:v>
                </c:pt>
                <c:pt idx="295">
                  <c:v>306</c:v>
                </c:pt>
                <c:pt idx="296">
                  <c:v>307</c:v>
                </c:pt>
                <c:pt idx="297">
                  <c:v>308</c:v>
                </c:pt>
                <c:pt idx="298">
                  <c:v>309</c:v>
                </c:pt>
                <c:pt idx="299">
                  <c:v>310</c:v>
                </c:pt>
                <c:pt idx="300">
                  <c:v>311</c:v>
                </c:pt>
                <c:pt idx="301">
                  <c:v>312</c:v>
                </c:pt>
                <c:pt idx="302">
                  <c:v>313</c:v>
                </c:pt>
                <c:pt idx="303">
                  <c:v>314</c:v>
                </c:pt>
                <c:pt idx="304">
                  <c:v>315</c:v>
                </c:pt>
                <c:pt idx="305">
                  <c:v>316</c:v>
                </c:pt>
                <c:pt idx="306">
                  <c:v>317</c:v>
                </c:pt>
                <c:pt idx="307">
                  <c:v>318</c:v>
                </c:pt>
                <c:pt idx="308">
                  <c:v>319</c:v>
                </c:pt>
                <c:pt idx="309">
                  <c:v>320</c:v>
                </c:pt>
                <c:pt idx="310">
                  <c:v>321</c:v>
                </c:pt>
                <c:pt idx="311">
                  <c:v>322</c:v>
                </c:pt>
                <c:pt idx="312">
                  <c:v>323</c:v>
                </c:pt>
                <c:pt idx="313">
                  <c:v>324</c:v>
                </c:pt>
                <c:pt idx="314">
                  <c:v>325</c:v>
                </c:pt>
                <c:pt idx="315">
                  <c:v>326</c:v>
                </c:pt>
                <c:pt idx="316">
                  <c:v>327</c:v>
                </c:pt>
                <c:pt idx="317">
                  <c:v>328</c:v>
                </c:pt>
                <c:pt idx="318">
                  <c:v>329</c:v>
                </c:pt>
                <c:pt idx="319">
                  <c:v>330</c:v>
                </c:pt>
                <c:pt idx="320">
                  <c:v>331</c:v>
                </c:pt>
                <c:pt idx="321">
                  <c:v>332</c:v>
                </c:pt>
                <c:pt idx="322">
                  <c:v>333</c:v>
                </c:pt>
                <c:pt idx="323">
                  <c:v>334</c:v>
                </c:pt>
                <c:pt idx="324">
                  <c:v>335</c:v>
                </c:pt>
                <c:pt idx="325">
                  <c:v>336</c:v>
                </c:pt>
                <c:pt idx="326">
                  <c:v>337</c:v>
                </c:pt>
                <c:pt idx="327">
                  <c:v>338</c:v>
                </c:pt>
                <c:pt idx="328">
                  <c:v>339</c:v>
                </c:pt>
                <c:pt idx="329">
                  <c:v>340</c:v>
                </c:pt>
                <c:pt idx="330">
                  <c:v>341</c:v>
                </c:pt>
                <c:pt idx="331">
                  <c:v>342</c:v>
                </c:pt>
                <c:pt idx="332">
                  <c:v>343</c:v>
                </c:pt>
                <c:pt idx="333">
                  <c:v>344</c:v>
                </c:pt>
                <c:pt idx="334">
                  <c:v>345</c:v>
                </c:pt>
                <c:pt idx="335">
                  <c:v>346</c:v>
                </c:pt>
                <c:pt idx="336">
                  <c:v>347</c:v>
                </c:pt>
                <c:pt idx="337">
                  <c:v>348</c:v>
                </c:pt>
                <c:pt idx="338">
                  <c:v>349</c:v>
                </c:pt>
                <c:pt idx="339">
                  <c:v>350</c:v>
                </c:pt>
                <c:pt idx="340">
                  <c:v>351</c:v>
                </c:pt>
                <c:pt idx="341">
                  <c:v>352</c:v>
                </c:pt>
                <c:pt idx="342">
                  <c:v>353</c:v>
                </c:pt>
                <c:pt idx="343">
                  <c:v>354</c:v>
                </c:pt>
                <c:pt idx="344">
                  <c:v>355</c:v>
                </c:pt>
                <c:pt idx="345">
                  <c:v>356</c:v>
                </c:pt>
                <c:pt idx="346">
                  <c:v>357</c:v>
                </c:pt>
                <c:pt idx="347">
                  <c:v>358</c:v>
                </c:pt>
                <c:pt idx="348">
                  <c:v>359</c:v>
                </c:pt>
                <c:pt idx="349">
                  <c:v>360</c:v>
                </c:pt>
                <c:pt idx="350">
                  <c:v>361</c:v>
                </c:pt>
                <c:pt idx="351">
                  <c:v>362</c:v>
                </c:pt>
                <c:pt idx="352">
                  <c:v>363</c:v>
                </c:pt>
                <c:pt idx="353">
                  <c:v>364</c:v>
                </c:pt>
                <c:pt idx="354">
                  <c:v>365</c:v>
                </c:pt>
                <c:pt idx="355">
                  <c:v>366</c:v>
                </c:pt>
                <c:pt idx="356">
                  <c:v>367</c:v>
                </c:pt>
                <c:pt idx="357">
                  <c:v>368</c:v>
                </c:pt>
                <c:pt idx="358">
                  <c:v>369</c:v>
                </c:pt>
                <c:pt idx="359">
                  <c:v>370</c:v>
                </c:pt>
                <c:pt idx="360">
                  <c:v>371</c:v>
                </c:pt>
                <c:pt idx="361">
                  <c:v>372</c:v>
                </c:pt>
                <c:pt idx="362">
                  <c:v>373</c:v>
                </c:pt>
                <c:pt idx="363">
                  <c:v>374</c:v>
                </c:pt>
                <c:pt idx="364">
                  <c:v>375</c:v>
                </c:pt>
                <c:pt idx="365">
                  <c:v>376</c:v>
                </c:pt>
                <c:pt idx="366">
                  <c:v>377</c:v>
                </c:pt>
                <c:pt idx="367">
                  <c:v>378</c:v>
                </c:pt>
                <c:pt idx="368">
                  <c:v>379</c:v>
                </c:pt>
                <c:pt idx="369">
                  <c:v>380</c:v>
                </c:pt>
                <c:pt idx="370">
                  <c:v>381</c:v>
                </c:pt>
                <c:pt idx="371">
                  <c:v>382</c:v>
                </c:pt>
                <c:pt idx="372">
                  <c:v>383</c:v>
                </c:pt>
                <c:pt idx="373">
                  <c:v>384</c:v>
                </c:pt>
                <c:pt idx="374">
                  <c:v>385</c:v>
                </c:pt>
                <c:pt idx="375">
                  <c:v>386</c:v>
                </c:pt>
                <c:pt idx="376">
                  <c:v>387</c:v>
                </c:pt>
                <c:pt idx="377">
                  <c:v>388</c:v>
                </c:pt>
                <c:pt idx="378">
                  <c:v>389</c:v>
                </c:pt>
                <c:pt idx="379">
                  <c:v>390</c:v>
                </c:pt>
                <c:pt idx="380">
                  <c:v>391</c:v>
                </c:pt>
                <c:pt idx="381">
                  <c:v>392</c:v>
                </c:pt>
                <c:pt idx="382">
                  <c:v>393</c:v>
                </c:pt>
                <c:pt idx="383">
                  <c:v>394</c:v>
                </c:pt>
                <c:pt idx="384">
                  <c:v>395</c:v>
                </c:pt>
                <c:pt idx="385">
                  <c:v>396</c:v>
                </c:pt>
                <c:pt idx="386">
                  <c:v>397</c:v>
                </c:pt>
                <c:pt idx="387">
                  <c:v>398</c:v>
                </c:pt>
                <c:pt idx="388">
                  <c:v>399</c:v>
                </c:pt>
                <c:pt idx="389">
                  <c:v>400</c:v>
                </c:pt>
                <c:pt idx="390">
                  <c:v>401</c:v>
                </c:pt>
                <c:pt idx="391">
                  <c:v>402</c:v>
                </c:pt>
                <c:pt idx="392">
                  <c:v>403</c:v>
                </c:pt>
                <c:pt idx="393">
                  <c:v>404</c:v>
                </c:pt>
                <c:pt idx="394">
                  <c:v>405</c:v>
                </c:pt>
                <c:pt idx="395">
                  <c:v>406</c:v>
                </c:pt>
                <c:pt idx="396">
                  <c:v>407</c:v>
                </c:pt>
                <c:pt idx="397">
                  <c:v>408</c:v>
                </c:pt>
                <c:pt idx="398">
                  <c:v>409</c:v>
                </c:pt>
                <c:pt idx="399">
                  <c:v>410</c:v>
                </c:pt>
                <c:pt idx="400">
                  <c:v>411</c:v>
                </c:pt>
                <c:pt idx="401">
                  <c:v>412</c:v>
                </c:pt>
                <c:pt idx="402">
                  <c:v>413</c:v>
                </c:pt>
                <c:pt idx="403">
                  <c:v>414</c:v>
                </c:pt>
                <c:pt idx="404">
                  <c:v>415</c:v>
                </c:pt>
                <c:pt idx="405">
                  <c:v>416</c:v>
                </c:pt>
                <c:pt idx="406">
                  <c:v>417</c:v>
                </c:pt>
                <c:pt idx="407">
                  <c:v>418</c:v>
                </c:pt>
                <c:pt idx="408">
                  <c:v>419</c:v>
                </c:pt>
                <c:pt idx="409">
                  <c:v>420</c:v>
                </c:pt>
                <c:pt idx="410">
                  <c:v>421</c:v>
                </c:pt>
                <c:pt idx="411">
                  <c:v>422</c:v>
                </c:pt>
                <c:pt idx="412">
                  <c:v>423</c:v>
                </c:pt>
                <c:pt idx="413">
                  <c:v>424</c:v>
                </c:pt>
                <c:pt idx="414">
                  <c:v>425</c:v>
                </c:pt>
                <c:pt idx="415">
                  <c:v>426</c:v>
                </c:pt>
                <c:pt idx="416">
                  <c:v>427</c:v>
                </c:pt>
                <c:pt idx="417">
                  <c:v>428</c:v>
                </c:pt>
                <c:pt idx="418">
                  <c:v>429</c:v>
                </c:pt>
                <c:pt idx="419">
                  <c:v>430</c:v>
                </c:pt>
                <c:pt idx="420">
                  <c:v>431</c:v>
                </c:pt>
                <c:pt idx="421">
                  <c:v>432</c:v>
                </c:pt>
                <c:pt idx="422">
                  <c:v>433</c:v>
                </c:pt>
                <c:pt idx="423">
                  <c:v>434</c:v>
                </c:pt>
                <c:pt idx="424">
                  <c:v>435</c:v>
                </c:pt>
                <c:pt idx="425">
                  <c:v>436</c:v>
                </c:pt>
                <c:pt idx="426">
                  <c:v>437</c:v>
                </c:pt>
                <c:pt idx="427">
                  <c:v>438</c:v>
                </c:pt>
                <c:pt idx="428">
                  <c:v>439</c:v>
                </c:pt>
                <c:pt idx="429">
                  <c:v>440</c:v>
                </c:pt>
                <c:pt idx="430">
                  <c:v>441</c:v>
                </c:pt>
                <c:pt idx="431">
                  <c:v>442</c:v>
                </c:pt>
                <c:pt idx="432">
                  <c:v>443</c:v>
                </c:pt>
                <c:pt idx="433">
                  <c:v>444</c:v>
                </c:pt>
                <c:pt idx="434">
                  <c:v>445</c:v>
                </c:pt>
                <c:pt idx="435">
                  <c:v>446</c:v>
                </c:pt>
                <c:pt idx="436">
                  <c:v>447</c:v>
                </c:pt>
                <c:pt idx="437">
                  <c:v>448</c:v>
                </c:pt>
                <c:pt idx="438">
                  <c:v>449</c:v>
                </c:pt>
                <c:pt idx="439">
                  <c:v>450</c:v>
                </c:pt>
                <c:pt idx="440">
                  <c:v>451</c:v>
                </c:pt>
                <c:pt idx="441">
                  <c:v>452</c:v>
                </c:pt>
                <c:pt idx="442">
                  <c:v>453</c:v>
                </c:pt>
                <c:pt idx="443">
                  <c:v>454</c:v>
                </c:pt>
                <c:pt idx="444">
                  <c:v>455</c:v>
                </c:pt>
                <c:pt idx="445">
                  <c:v>456</c:v>
                </c:pt>
                <c:pt idx="446">
                  <c:v>457</c:v>
                </c:pt>
                <c:pt idx="447">
                  <c:v>458</c:v>
                </c:pt>
                <c:pt idx="448">
                  <c:v>459</c:v>
                </c:pt>
                <c:pt idx="449">
                  <c:v>460</c:v>
                </c:pt>
                <c:pt idx="450">
                  <c:v>461</c:v>
                </c:pt>
                <c:pt idx="451">
                  <c:v>462</c:v>
                </c:pt>
                <c:pt idx="452">
                  <c:v>463</c:v>
                </c:pt>
                <c:pt idx="453">
                  <c:v>464</c:v>
                </c:pt>
                <c:pt idx="454">
                  <c:v>465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483</c:v>
                </c:pt>
                <c:pt idx="473">
                  <c:v>484</c:v>
                </c:pt>
                <c:pt idx="474">
                  <c:v>485</c:v>
                </c:pt>
                <c:pt idx="475">
                  <c:v>486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493</c:v>
                </c:pt>
                <c:pt idx="483">
                  <c:v>494</c:v>
                </c:pt>
                <c:pt idx="484">
                  <c:v>495</c:v>
                </c:pt>
                <c:pt idx="485">
                  <c:v>496</c:v>
                </c:pt>
                <c:pt idx="486">
                  <c:v>497</c:v>
                </c:pt>
                <c:pt idx="487">
                  <c:v>498</c:v>
                </c:pt>
                <c:pt idx="488">
                  <c:v>499</c:v>
                </c:pt>
                <c:pt idx="489">
                  <c:v>500</c:v>
                </c:pt>
                <c:pt idx="490">
                  <c:v>501</c:v>
                </c:pt>
                <c:pt idx="491">
                  <c:v>502</c:v>
                </c:pt>
                <c:pt idx="492">
                  <c:v>503</c:v>
                </c:pt>
                <c:pt idx="493">
                  <c:v>504</c:v>
                </c:pt>
                <c:pt idx="494">
                  <c:v>505</c:v>
                </c:pt>
                <c:pt idx="495">
                  <c:v>506</c:v>
                </c:pt>
                <c:pt idx="496">
                  <c:v>507</c:v>
                </c:pt>
                <c:pt idx="497">
                  <c:v>508</c:v>
                </c:pt>
                <c:pt idx="498">
                  <c:v>509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517</c:v>
                </c:pt>
                <c:pt idx="507">
                  <c:v>518</c:v>
                </c:pt>
                <c:pt idx="508">
                  <c:v>519</c:v>
                </c:pt>
                <c:pt idx="509">
                  <c:v>520</c:v>
                </c:pt>
                <c:pt idx="510">
                  <c:v>521</c:v>
                </c:pt>
                <c:pt idx="511">
                  <c:v>522</c:v>
                </c:pt>
                <c:pt idx="512">
                  <c:v>523</c:v>
                </c:pt>
                <c:pt idx="513">
                  <c:v>524</c:v>
                </c:pt>
                <c:pt idx="514">
                  <c:v>525</c:v>
                </c:pt>
                <c:pt idx="515">
                  <c:v>526</c:v>
                </c:pt>
                <c:pt idx="516">
                  <c:v>527</c:v>
                </c:pt>
                <c:pt idx="517">
                  <c:v>528</c:v>
                </c:pt>
                <c:pt idx="518">
                  <c:v>529</c:v>
                </c:pt>
                <c:pt idx="519">
                  <c:v>530</c:v>
                </c:pt>
                <c:pt idx="520">
                  <c:v>531</c:v>
                </c:pt>
                <c:pt idx="521">
                  <c:v>532</c:v>
                </c:pt>
                <c:pt idx="522">
                  <c:v>533</c:v>
                </c:pt>
                <c:pt idx="523">
                  <c:v>534</c:v>
                </c:pt>
                <c:pt idx="524">
                  <c:v>535</c:v>
                </c:pt>
                <c:pt idx="525">
                  <c:v>536</c:v>
                </c:pt>
                <c:pt idx="526">
                  <c:v>537</c:v>
                </c:pt>
                <c:pt idx="527">
                  <c:v>538</c:v>
                </c:pt>
                <c:pt idx="528">
                  <c:v>539</c:v>
                </c:pt>
                <c:pt idx="529">
                  <c:v>540</c:v>
                </c:pt>
                <c:pt idx="530">
                  <c:v>541</c:v>
                </c:pt>
                <c:pt idx="531">
                  <c:v>542</c:v>
                </c:pt>
                <c:pt idx="532">
                  <c:v>543</c:v>
                </c:pt>
                <c:pt idx="533">
                  <c:v>544</c:v>
                </c:pt>
                <c:pt idx="534">
                  <c:v>545</c:v>
                </c:pt>
                <c:pt idx="535">
                  <c:v>546</c:v>
                </c:pt>
                <c:pt idx="536">
                  <c:v>547</c:v>
                </c:pt>
                <c:pt idx="537">
                  <c:v>548</c:v>
                </c:pt>
                <c:pt idx="538">
                  <c:v>549</c:v>
                </c:pt>
                <c:pt idx="539">
                  <c:v>550</c:v>
                </c:pt>
                <c:pt idx="540">
                  <c:v>551</c:v>
                </c:pt>
                <c:pt idx="541">
                  <c:v>552</c:v>
                </c:pt>
                <c:pt idx="542">
                  <c:v>553</c:v>
                </c:pt>
                <c:pt idx="543">
                  <c:v>554</c:v>
                </c:pt>
                <c:pt idx="544">
                  <c:v>555</c:v>
                </c:pt>
                <c:pt idx="545">
                  <c:v>556</c:v>
                </c:pt>
                <c:pt idx="546">
                  <c:v>557</c:v>
                </c:pt>
                <c:pt idx="547">
                  <c:v>558</c:v>
                </c:pt>
                <c:pt idx="548">
                  <c:v>559</c:v>
                </c:pt>
                <c:pt idx="549">
                  <c:v>560</c:v>
                </c:pt>
                <c:pt idx="550">
                  <c:v>561</c:v>
                </c:pt>
                <c:pt idx="551">
                  <c:v>562</c:v>
                </c:pt>
                <c:pt idx="552">
                  <c:v>563</c:v>
                </c:pt>
                <c:pt idx="553">
                  <c:v>564</c:v>
                </c:pt>
                <c:pt idx="554">
                  <c:v>565</c:v>
                </c:pt>
                <c:pt idx="555">
                  <c:v>566</c:v>
                </c:pt>
                <c:pt idx="556">
                  <c:v>567</c:v>
                </c:pt>
                <c:pt idx="557">
                  <c:v>568</c:v>
                </c:pt>
                <c:pt idx="558">
                  <c:v>569</c:v>
                </c:pt>
                <c:pt idx="559">
                  <c:v>570</c:v>
                </c:pt>
                <c:pt idx="560">
                  <c:v>571</c:v>
                </c:pt>
                <c:pt idx="561">
                  <c:v>572</c:v>
                </c:pt>
                <c:pt idx="562">
                  <c:v>573</c:v>
                </c:pt>
                <c:pt idx="563">
                  <c:v>574</c:v>
                </c:pt>
                <c:pt idx="564">
                  <c:v>575</c:v>
                </c:pt>
                <c:pt idx="565">
                  <c:v>576</c:v>
                </c:pt>
                <c:pt idx="566">
                  <c:v>577</c:v>
                </c:pt>
                <c:pt idx="567">
                  <c:v>578</c:v>
                </c:pt>
                <c:pt idx="568">
                  <c:v>579</c:v>
                </c:pt>
                <c:pt idx="569">
                  <c:v>580</c:v>
                </c:pt>
                <c:pt idx="570">
                  <c:v>581</c:v>
                </c:pt>
                <c:pt idx="571">
                  <c:v>582</c:v>
                </c:pt>
                <c:pt idx="572">
                  <c:v>583</c:v>
                </c:pt>
                <c:pt idx="573">
                  <c:v>584</c:v>
                </c:pt>
                <c:pt idx="574">
                  <c:v>585</c:v>
                </c:pt>
                <c:pt idx="575">
                  <c:v>586</c:v>
                </c:pt>
                <c:pt idx="576">
                  <c:v>587</c:v>
                </c:pt>
                <c:pt idx="577">
                  <c:v>588</c:v>
                </c:pt>
                <c:pt idx="578">
                  <c:v>589</c:v>
                </c:pt>
                <c:pt idx="579">
                  <c:v>590</c:v>
                </c:pt>
                <c:pt idx="580">
                  <c:v>591</c:v>
                </c:pt>
                <c:pt idx="581">
                  <c:v>592</c:v>
                </c:pt>
                <c:pt idx="582">
                  <c:v>593</c:v>
                </c:pt>
                <c:pt idx="583">
                  <c:v>594</c:v>
                </c:pt>
                <c:pt idx="584">
                  <c:v>595</c:v>
                </c:pt>
                <c:pt idx="585">
                  <c:v>596</c:v>
                </c:pt>
                <c:pt idx="586">
                  <c:v>597</c:v>
                </c:pt>
                <c:pt idx="587">
                  <c:v>598</c:v>
                </c:pt>
                <c:pt idx="588">
                  <c:v>599</c:v>
                </c:pt>
                <c:pt idx="589">
                  <c:v>600</c:v>
                </c:pt>
                <c:pt idx="590">
                  <c:v>601</c:v>
                </c:pt>
                <c:pt idx="591">
                  <c:v>602</c:v>
                </c:pt>
                <c:pt idx="592">
                  <c:v>603</c:v>
                </c:pt>
                <c:pt idx="593">
                  <c:v>604</c:v>
                </c:pt>
                <c:pt idx="594">
                  <c:v>605</c:v>
                </c:pt>
                <c:pt idx="595">
                  <c:v>606</c:v>
                </c:pt>
                <c:pt idx="596">
                  <c:v>607</c:v>
                </c:pt>
                <c:pt idx="597">
                  <c:v>608</c:v>
                </c:pt>
                <c:pt idx="598">
                  <c:v>609</c:v>
                </c:pt>
                <c:pt idx="599">
                  <c:v>610</c:v>
                </c:pt>
                <c:pt idx="600">
                  <c:v>611</c:v>
                </c:pt>
                <c:pt idx="601">
                  <c:v>612</c:v>
                </c:pt>
                <c:pt idx="602">
                  <c:v>613</c:v>
                </c:pt>
                <c:pt idx="603">
                  <c:v>614</c:v>
                </c:pt>
                <c:pt idx="604">
                  <c:v>615</c:v>
                </c:pt>
                <c:pt idx="605">
                  <c:v>616</c:v>
                </c:pt>
                <c:pt idx="606">
                  <c:v>617</c:v>
                </c:pt>
                <c:pt idx="607">
                  <c:v>618</c:v>
                </c:pt>
                <c:pt idx="608">
                  <c:v>619</c:v>
                </c:pt>
                <c:pt idx="609">
                  <c:v>620</c:v>
                </c:pt>
                <c:pt idx="610">
                  <c:v>621</c:v>
                </c:pt>
                <c:pt idx="611">
                  <c:v>622</c:v>
                </c:pt>
                <c:pt idx="612">
                  <c:v>623</c:v>
                </c:pt>
                <c:pt idx="613">
                  <c:v>624</c:v>
                </c:pt>
                <c:pt idx="614">
                  <c:v>625</c:v>
                </c:pt>
                <c:pt idx="615">
                  <c:v>626</c:v>
                </c:pt>
                <c:pt idx="616">
                  <c:v>627</c:v>
                </c:pt>
                <c:pt idx="617">
                  <c:v>628</c:v>
                </c:pt>
                <c:pt idx="618">
                  <c:v>629</c:v>
                </c:pt>
                <c:pt idx="619">
                  <c:v>630</c:v>
                </c:pt>
                <c:pt idx="620">
                  <c:v>631</c:v>
                </c:pt>
                <c:pt idx="621">
                  <c:v>632</c:v>
                </c:pt>
                <c:pt idx="622">
                  <c:v>633</c:v>
                </c:pt>
                <c:pt idx="623">
                  <c:v>634</c:v>
                </c:pt>
                <c:pt idx="624">
                  <c:v>635</c:v>
                </c:pt>
                <c:pt idx="625">
                  <c:v>636</c:v>
                </c:pt>
                <c:pt idx="626">
                  <c:v>637</c:v>
                </c:pt>
                <c:pt idx="627">
                  <c:v>638</c:v>
                </c:pt>
                <c:pt idx="628">
                  <c:v>639</c:v>
                </c:pt>
                <c:pt idx="629">
                  <c:v>640</c:v>
                </c:pt>
                <c:pt idx="630">
                  <c:v>641</c:v>
                </c:pt>
                <c:pt idx="631">
                  <c:v>642</c:v>
                </c:pt>
                <c:pt idx="632">
                  <c:v>643</c:v>
                </c:pt>
                <c:pt idx="633">
                  <c:v>644</c:v>
                </c:pt>
                <c:pt idx="634">
                  <c:v>645</c:v>
                </c:pt>
                <c:pt idx="635">
                  <c:v>646</c:v>
                </c:pt>
                <c:pt idx="636">
                  <c:v>647</c:v>
                </c:pt>
                <c:pt idx="637">
                  <c:v>648</c:v>
                </c:pt>
                <c:pt idx="638">
                  <c:v>649</c:v>
                </c:pt>
                <c:pt idx="639">
                  <c:v>650</c:v>
                </c:pt>
                <c:pt idx="640">
                  <c:v>651</c:v>
                </c:pt>
                <c:pt idx="641">
                  <c:v>652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662</c:v>
                </c:pt>
                <c:pt idx="652">
                  <c:v>663</c:v>
                </c:pt>
                <c:pt idx="653">
                  <c:v>664</c:v>
                </c:pt>
                <c:pt idx="654">
                  <c:v>665</c:v>
                </c:pt>
                <c:pt idx="655">
                  <c:v>666</c:v>
                </c:pt>
                <c:pt idx="656">
                  <c:v>667</c:v>
                </c:pt>
                <c:pt idx="657">
                  <c:v>668</c:v>
                </c:pt>
                <c:pt idx="658">
                  <c:v>669</c:v>
                </c:pt>
                <c:pt idx="659">
                  <c:v>670</c:v>
                </c:pt>
                <c:pt idx="660">
                  <c:v>671</c:v>
                </c:pt>
                <c:pt idx="661">
                  <c:v>672</c:v>
                </c:pt>
                <c:pt idx="662">
                  <c:v>673</c:v>
                </c:pt>
                <c:pt idx="663">
                  <c:v>674</c:v>
                </c:pt>
                <c:pt idx="664">
                  <c:v>675</c:v>
                </c:pt>
                <c:pt idx="665">
                  <c:v>676</c:v>
                </c:pt>
                <c:pt idx="666">
                  <c:v>677</c:v>
                </c:pt>
                <c:pt idx="667">
                  <c:v>678</c:v>
                </c:pt>
                <c:pt idx="668">
                  <c:v>679</c:v>
                </c:pt>
                <c:pt idx="669">
                  <c:v>680</c:v>
                </c:pt>
                <c:pt idx="670">
                  <c:v>681</c:v>
                </c:pt>
                <c:pt idx="671">
                  <c:v>682</c:v>
                </c:pt>
                <c:pt idx="672">
                  <c:v>683</c:v>
                </c:pt>
                <c:pt idx="673">
                  <c:v>684</c:v>
                </c:pt>
                <c:pt idx="674">
                  <c:v>685</c:v>
                </c:pt>
                <c:pt idx="675">
                  <c:v>686</c:v>
                </c:pt>
                <c:pt idx="676">
                  <c:v>687</c:v>
                </c:pt>
                <c:pt idx="677">
                  <c:v>688</c:v>
                </c:pt>
                <c:pt idx="678">
                  <c:v>689</c:v>
                </c:pt>
                <c:pt idx="679">
                  <c:v>690</c:v>
                </c:pt>
                <c:pt idx="680">
                  <c:v>691</c:v>
                </c:pt>
                <c:pt idx="681">
                  <c:v>692</c:v>
                </c:pt>
                <c:pt idx="682">
                  <c:v>693</c:v>
                </c:pt>
                <c:pt idx="683">
                  <c:v>694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698</c:v>
                </c:pt>
                <c:pt idx="688">
                  <c:v>699</c:v>
                </c:pt>
                <c:pt idx="689">
                  <c:v>700</c:v>
                </c:pt>
                <c:pt idx="690">
                  <c:v>701</c:v>
                </c:pt>
                <c:pt idx="691">
                  <c:v>702</c:v>
                </c:pt>
                <c:pt idx="692">
                  <c:v>703</c:v>
                </c:pt>
                <c:pt idx="693">
                  <c:v>704</c:v>
                </c:pt>
                <c:pt idx="694">
                  <c:v>705</c:v>
                </c:pt>
                <c:pt idx="695">
                  <c:v>706</c:v>
                </c:pt>
                <c:pt idx="696">
                  <c:v>707</c:v>
                </c:pt>
                <c:pt idx="697">
                  <c:v>708</c:v>
                </c:pt>
                <c:pt idx="698">
                  <c:v>709</c:v>
                </c:pt>
                <c:pt idx="699">
                  <c:v>710</c:v>
                </c:pt>
                <c:pt idx="700">
                  <c:v>711</c:v>
                </c:pt>
                <c:pt idx="701">
                  <c:v>712</c:v>
                </c:pt>
                <c:pt idx="702">
                  <c:v>713</c:v>
                </c:pt>
                <c:pt idx="703">
                  <c:v>714</c:v>
                </c:pt>
                <c:pt idx="704">
                  <c:v>715</c:v>
                </c:pt>
                <c:pt idx="705">
                  <c:v>716</c:v>
                </c:pt>
                <c:pt idx="706">
                  <c:v>717</c:v>
                </c:pt>
                <c:pt idx="707">
                  <c:v>718</c:v>
                </c:pt>
                <c:pt idx="708">
                  <c:v>719</c:v>
                </c:pt>
                <c:pt idx="709">
                  <c:v>720</c:v>
                </c:pt>
                <c:pt idx="710">
                  <c:v>721</c:v>
                </c:pt>
                <c:pt idx="711">
                  <c:v>722</c:v>
                </c:pt>
                <c:pt idx="712">
                  <c:v>723</c:v>
                </c:pt>
                <c:pt idx="713">
                  <c:v>724</c:v>
                </c:pt>
                <c:pt idx="714">
                  <c:v>725</c:v>
                </c:pt>
                <c:pt idx="715">
                  <c:v>726</c:v>
                </c:pt>
                <c:pt idx="716">
                  <c:v>727</c:v>
                </c:pt>
                <c:pt idx="717">
                  <c:v>728</c:v>
                </c:pt>
                <c:pt idx="718">
                  <c:v>729</c:v>
                </c:pt>
                <c:pt idx="719">
                  <c:v>730</c:v>
                </c:pt>
                <c:pt idx="720">
                  <c:v>731</c:v>
                </c:pt>
                <c:pt idx="721">
                  <c:v>732</c:v>
                </c:pt>
                <c:pt idx="722">
                  <c:v>733</c:v>
                </c:pt>
                <c:pt idx="723">
                  <c:v>734</c:v>
                </c:pt>
                <c:pt idx="724">
                  <c:v>735</c:v>
                </c:pt>
                <c:pt idx="725">
                  <c:v>736</c:v>
                </c:pt>
                <c:pt idx="726">
                  <c:v>737</c:v>
                </c:pt>
                <c:pt idx="727">
                  <c:v>738</c:v>
                </c:pt>
                <c:pt idx="728">
                  <c:v>739</c:v>
                </c:pt>
                <c:pt idx="729">
                  <c:v>740</c:v>
                </c:pt>
                <c:pt idx="730">
                  <c:v>741</c:v>
                </c:pt>
                <c:pt idx="731">
                  <c:v>742</c:v>
                </c:pt>
                <c:pt idx="732">
                  <c:v>743</c:v>
                </c:pt>
                <c:pt idx="733">
                  <c:v>744</c:v>
                </c:pt>
                <c:pt idx="734">
                  <c:v>745</c:v>
                </c:pt>
                <c:pt idx="735">
                  <c:v>746</c:v>
                </c:pt>
                <c:pt idx="736">
                  <c:v>747</c:v>
                </c:pt>
                <c:pt idx="737">
                  <c:v>748</c:v>
                </c:pt>
                <c:pt idx="738">
                  <c:v>749</c:v>
                </c:pt>
                <c:pt idx="739">
                  <c:v>750</c:v>
                </c:pt>
                <c:pt idx="740">
                  <c:v>751</c:v>
                </c:pt>
                <c:pt idx="741">
                  <c:v>752</c:v>
                </c:pt>
                <c:pt idx="742">
                  <c:v>753</c:v>
                </c:pt>
                <c:pt idx="743">
                  <c:v>754</c:v>
                </c:pt>
                <c:pt idx="744">
                  <c:v>755</c:v>
                </c:pt>
                <c:pt idx="745">
                  <c:v>756</c:v>
                </c:pt>
                <c:pt idx="746">
                  <c:v>757</c:v>
                </c:pt>
                <c:pt idx="747">
                  <c:v>758</c:v>
                </c:pt>
                <c:pt idx="748">
                  <c:v>759</c:v>
                </c:pt>
                <c:pt idx="749">
                  <c:v>760</c:v>
                </c:pt>
                <c:pt idx="750">
                  <c:v>761</c:v>
                </c:pt>
                <c:pt idx="751">
                  <c:v>762</c:v>
                </c:pt>
                <c:pt idx="752">
                  <c:v>763</c:v>
                </c:pt>
                <c:pt idx="753">
                  <c:v>764</c:v>
                </c:pt>
                <c:pt idx="754">
                  <c:v>765</c:v>
                </c:pt>
                <c:pt idx="755">
                  <c:v>766</c:v>
                </c:pt>
                <c:pt idx="756">
                  <c:v>767</c:v>
                </c:pt>
                <c:pt idx="757">
                  <c:v>768</c:v>
                </c:pt>
                <c:pt idx="758">
                  <c:v>769</c:v>
                </c:pt>
                <c:pt idx="759">
                  <c:v>770</c:v>
                </c:pt>
                <c:pt idx="760">
                  <c:v>771</c:v>
                </c:pt>
                <c:pt idx="761">
                  <c:v>772</c:v>
                </c:pt>
                <c:pt idx="762">
                  <c:v>773</c:v>
                </c:pt>
                <c:pt idx="763">
                  <c:v>774</c:v>
                </c:pt>
                <c:pt idx="764">
                  <c:v>775</c:v>
                </c:pt>
                <c:pt idx="765">
                  <c:v>776</c:v>
                </c:pt>
                <c:pt idx="766">
                  <c:v>777</c:v>
                </c:pt>
                <c:pt idx="767">
                  <c:v>778</c:v>
                </c:pt>
                <c:pt idx="768">
                  <c:v>779</c:v>
                </c:pt>
                <c:pt idx="769">
                  <c:v>780</c:v>
                </c:pt>
                <c:pt idx="770">
                  <c:v>781</c:v>
                </c:pt>
                <c:pt idx="771">
                  <c:v>782</c:v>
                </c:pt>
                <c:pt idx="772">
                  <c:v>783</c:v>
                </c:pt>
                <c:pt idx="773">
                  <c:v>784</c:v>
                </c:pt>
                <c:pt idx="774">
                  <c:v>785</c:v>
                </c:pt>
                <c:pt idx="775">
                  <c:v>786</c:v>
                </c:pt>
                <c:pt idx="776">
                  <c:v>787</c:v>
                </c:pt>
                <c:pt idx="777">
                  <c:v>788</c:v>
                </c:pt>
                <c:pt idx="778">
                  <c:v>789</c:v>
                </c:pt>
                <c:pt idx="779">
                  <c:v>790</c:v>
                </c:pt>
                <c:pt idx="780">
                  <c:v>791</c:v>
                </c:pt>
                <c:pt idx="781">
                  <c:v>792</c:v>
                </c:pt>
                <c:pt idx="782">
                  <c:v>793</c:v>
                </c:pt>
                <c:pt idx="783">
                  <c:v>794</c:v>
                </c:pt>
                <c:pt idx="784">
                  <c:v>795</c:v>
                </c:pt>
                <c:pt idx="785">
                  <c:v>796</c:v>
                </c:pt>
                <c:pt idx="786">
                  <c:v>797</c:v>
                </c:pt>
                <c:pt idx="787">
                  <c:v>798</c:v>
                </c:pt>
                <c:pt idx="788">
                  <c:v>799</c:v>
                </c:pt>
                <c:pt idx="789">
                  <c:v>800</c:v>
                </c:pt>
                <c:pt idx="790">
                  <c:v>801</c:v>
                </c:pt>
                <c:pt idx="791">
                  <c:v>802</c:v>
                </c:pt>
                <c:pt idx="792">
                  <c:v>803</c:v>
                </c:pt>
                <c:pt idx="793">
                  <c:v>804</c:v>
                </c:pt>
                <c:pt idx="794">
                  <c:v>805</c:v>
                </c:pt>
                <c:pt idx="795">
                  <c:v>806</c:v>
                </c:pt>
                <c:pt idx="796">
                  <c:v>807</c:v>
                </c:pt>
                <c:pt idx="797">
                  <c:v>808</c:v>
                </c:pt>
                <c:pt idx="798">
                  <c:v>809</c:v>
                </c:pt>
                <c:pt idx="799">
                  <c:v>810</c:v>
                </c:pt>
                <c:pt idx="800">
                  <c:v>811</c:v>
                </c:pt>
                <c:pt idx="801">
                  <c:v>812</c:v>
                </c:pt>
                <c:pt idx="802">
                  <c:v>813</c:v>
                </c:pt>
                <c:pt idx="803">
                  <c:v>814</c:v>
                </c:pt>
                <c:pt idx="804">
                  <c:v>815</c:v>
                </c:pt>
                <c:pt idx="805">
                  <c:v>816</c:v>
                </c:pt>
                <c:pt idx="806">
                  <c:v>817</c:v>
                </c:pt>
                <c:pt idx="807">
                  <c:v>818</c:v>
                </c:pt>
                <c:pt idx="808">
                  <c:v>819</c:v>
                </c:pt>
                <c:pt idx="809">
                  <c:v>820</c:v>
                </c:pt>
                <c:pt idx="810">
                  <c:v>821</c:v>
                </c:pt>
                <c:pt idx="811">
                  <c:v>822</c:v>
                </c:pt>
                <c:pt idx="812">
                  <c:v>823</c:v>
                </c:pt>
                <c:pt idx="813">
                  <c:v>824</c:v>
                </c:pt>
                <c:pt idx="814">
                  <c:v>825</c:v>
                </c:pt>
                <c:pt idx="815">
                  <c:v>826</c:v>
                </c:pt>
                <c:pt idx="816">
                  <c:v>827</c:v>
                </c:pt>
                <c:pt idx="817">
                  <c:v>828</c:v>
                </c:pt>
                <c:pt idx="818">
                  <c:v>829</c:v>
                </c:pt>
                <c:pt idx="819">
                  <c:v>830</c:v>
                </c:pt>
                <c:pt idx="820">
                  <c:v>831</c:v>
                </c:pt>
                <c:pt idx="821">
                  <c:v>832</c:v>
                </c:pt>
                <c:pt idx="822">
                  <c:v>833</c:v>
                </c:pt>
                <c:pt idx="823">
                  <c:v>834</c:v>
                </c:pt>
                <c:pt idx="824">
                  <c:v>835</c:v>
                </c:pt>
                <c:pt idx="825">
                  <c:v>836</c:v>
                </c:pt>
                <c:pt idx="826">
                  <c:v>837</c:v>
                </c:pt>
                <c:pt idx="827">
                  <c:v>838</c:v>
                </c:pt>
                <c:pt idx="828">
                  <c:v>839</c:v>
                </c:pt>
                <c:pt idx="829">
                  <c:v>840</c:v>
                </c:pt>
                <c:pt idx="830">
                  <c:v>841</c:v>
                </c:pt>
                <c:pt idx="831">
                  <c:v>842</c:v>
                </c:pt>
                <c:pt idx="832">
                  <c:v>843</c:v>
                </c:pt>
                <c:pt idx="833">
                  <c:v>844</c:v>
                </c:pt>
                <c:pt idx="834">
                  <c:v>845</c:v>
                </c:pt>
                <c:pt idx="835">
                  <c:v>846</c:v>
                </c:pt>
                <c:pt idx="836">
                  <c:v>847</c:v>
                </c:pt>
                <c:pt idx="837">
                  <c:v>848</c:v>
                </c:pt>
                <c:pt idx="838">
                  <c:v>849</c:v>
                </c:pt>
                <c:pt idx="839">
                  <c:v>850</c:v>
                </c:pt>
                <c:pt idx="840">
                  <c:v>851</c:v>
                </c:pt>
                <c:pt idx="841">
                  <c:v>852</c:v>
                </c:pt>
                <c:pt idx="842">
                  <c:v>853</c:v>
                </c:pt>
                <c:pt idx="843">
                  <c:v>854</c:v>
                </c:pt>
                <c:pt idx="844">
                  <c:v>855</c:v>
                </c:pt>
                <c:pt idx="845">
                  <c:v>856</c:v>
                </c:pt>
                <c:pt idx="846">
                  <c:v>857</c:v>
                </c:pt>
                <c:pt idx="847">
                  <c:v>858</c:v>
                </c:pt>
                <c:pt idx="848">
                  <c:v>859</c:v>
                </c:pt>
                <c:pt idx="849">
                  <c:v>860</c:v>
                </c:pt>
                <c:pt idx="850">
                  <c:v>861</c:v>
                </c:pt>
                <c:pt idx="851">
                  <c:v>862</c:v>
                </c:pt>
                <c:pt idx="852">
                  <c:v>863</c:v>
                </c:pt>
                <c:pt idx="853">
                  <c:v>864</c:v>
                </c:pt>
                <c:pt idx="854">
                  <c:v>865</c:v>
                </c:pt>
                <c:pt idx="855">
                  <c:v>866</c:v>
                </c:pt>
                <c:pt idx="856">
                  <c:v>867</c:v>
                </c:pt>
                <c:pt idx="857">
                  <c:v>868</c:v>
                </c:pt>
                <c:pt idx="858">
                  <c:v>869</c:v>
                </c:pt>
                <c:pt idx="859">
                  <c:v>870</c:v>
                </c:pt>
                <c:pt idx="860">
                  <c:v>871</c:v>
                </c:pt>
                <c:pt idx="861">
                  <c:v>872</c:v>
                </c:pt>
                <c:pt idx="862">
                  <c:v>873</c:v>
                </c:pt>
                <c:pt idx="863">
                  <c:v>874</c:v>
                </c:pt>
                <c:pt idx="864">
                  <c:v>875</c:v>
                </c:pt>
                <c:pt idx="865">
                  <c:v>876</c:v>
                </c:pt>
                <c:pt idx="866">
                  <c:v>877</c:v>
                </c:pt>
                <c:pt idx="867">
                  <c:v>878</c:v>
                </c:pt>
                <c:pt idx="868">
                  <c:v>879</c:v>
                </c:pt>
                <c:pt idx="869">
                  <c:v>880</c:v>
                </c:pt>
                <c:pt idx="870">
                  <c:v>881</c:v>
                </c:pt>
                <c:pt idx="871">
                  <c:v>882</c:v>
                </c:pt>
                <c:pt idx="872">
                  <c:v>883</c:v>
                </c:pt>
                <c:pt idx="873">
                  <c:v>884</c:v>
                </c:pt>
                <c:pt idx="874">
                  <c:v>885</c:v>
                </c:pt>
                <c:pt idx="875">
                  <c:v>886</c:v>
                </c:pt>
                <c:pt idx="876">
                  <c:v>887</c:v>
                </c:pt>
                <c:pt idx="877">
                  <c:v>888</c:v>
                </c:pt>
                <c:pt idx="878">
                  <c:v>889</c:v>
                </c:pt>
                <c:pt idx="879">
                  <c:v>890</c:v>
                </c:pt>
                <c:pt idx="880">
                  <c:v>891</c:v>
                </c:pt>
                <c:pt idx="881">
                  <c:v>892</c:v>
                </c:pt>
                <c:pt idx="882">
                  <c:v>893</c:v>
                </c:pt>
                <c:pt idx="883">
                  <c:v>894</c:v>
                </c:pt>
                <c:pt idx="884">
                  <c:v>895</c:v>
                </c:pt>
                <c:pt idx="885">
                  <c:v>896</c:v>
                </c:pt>
                <c:pt idx="886">
                  <c:v>897</c:v>
                </c:pt>
                <c:pt idx="887">
                  <c:v>898</c:v>
                </c:pt>
                <c:pt idx="888">
                  <c:v>899</c:v>
                </c:pt>
                <c:pt idx="889">
                  <c:v>900</c:v>
                </c:pt>
                <c:pt idx="890">
                  <c:v>901</c:v>
                </c:pt>
                <c:pt idx="891">
                  <c:v>902</c:v>
                </c:pt>
                <c:pt idx="892">
                  <c:v>903</c:v>
                </c:pt>
                <c:pt idx="893">
                  <c:v>904</c:v>
                </c:pt>
                <c:pt idx="894">
                  <c:v>905</c:v>
                </c:pt>
                <c:pt idx="895">
                  <c:v>906</c:v>
                </c:pt>
                <c:pt idx="896">
                  <c:v>907</c:v>
                </c:pt>
                <c:pt idx="897">
                  <c:v>908</c:v>
                </c:pt>
                <c:pt idx="898">
                  <c:v>909</c:v>
                </c:pt>
                <c:pt idx="899">
                  <c:v>910</c:v>
                </c:pt>
                <c:pt idx="900">
                  <c:v>911</c:v>
                </c:pt>
                <c:pt idx="901">
                  <c:v>912</c:v>
                </c:pt>
                <c:pt idx="902">
                  <c:v>913</c:v>
                </c:pt>
                <c:pt idx="903">
                  <c:v>914</c:v>
                </c:pt>
                <c:pt idx="904">
                  <c:v>915</c:v>
                </c:pt>
                <c:pt idx="905">
                  <c:v>916</c:v>
                </c:pt>
                <c:pt idx="906">
                  <c:v>917</c:v>
                </c:pt>
                <c:pt idx="907">
                  <c:v>918</c:v>
                </c:pt>
                <c:pt idx="908">
                  <c:v>919</c:v>
                </c:pt>
                <c:pt idx="909">
                  <c:v>920</c:v>
                </c:pt>
                <c:pt idx="910">
                  <c:v>921</c:v>
                </c:pt>
                <c:pt idx="911">
                  <c:v>922</c:v>
                </c:pt>
                <c:pt idx="912">
                  <c:v>923</c:v>
                </c:pt>
                <c:pt idx="913">
                  <c:v>924</c:v>
                </c:pt>
                <c:pt idx="914">
                  <c:v>925</c:v>
                </c:pt>
                <c:pt idx="915">
                  <c:v>926</c:v>
                </c:pt>
                <c:pt idx="916">
                  <c:v>927</c:v>
                </c:pt>
                <c:pt idx="917">
                  <c:v>928</c:v>
                </c:pt>
                <c:pt idx="918">
                  <c:v>929</c:v>
                </c:pt>
                <c:pt idx="919">
                  <c:v>930</c:v>
                </c:pt>
                <c:pt idx="920">
                  <c:v>931</c:v>
                </c:pt>
                <c:pt idx="921">
                  <c:v>932</c:v>
                </c:pt>
                <c:pt idx="922">
                  <c:v>933</c:v>
                </c:pt>
                <c:pt idx="923">
                  <c:v>934</c:v>
                </c:pt>
                <c:pt idx="924">
                  <c:v>935</c:v>
                </c:pt>
                <c:pt idx="925">
                  <c:v>936</c:v>
                </c:pt>
                <c:pt idx="926">
                  <c:v>937</c:v>
                </c:pt>
                <c:pt idx="927">
                  <c:v>938</c:v>
                </c:pt>
                <c:pt idx="928">
                  <c:v>939</c:v>
                </c:pt>
                <c:pt idx="929">
                  <c:v>940</c:v>
                </c:pt>
                <c:pt idx="930">
                  <c:v>941</c:v>
                </c:pt>
                <c:pt idx="931">
                  <c:v>942</c:v>
                </c:pt>
                <c:pt idx="932">
                  <c:v>943</c:v>
                </c:pt>
                <c:pt idx="933">
                  <c:v>944</c:v>
                </c:pt>
                <c:pt idx="934">
                  <c:v>945</c:v>
                </c:pt>
                <c:pt idx="935">
                  <c:v>946</c:v>
                </c:pt>
                <c:pt idx="936">
                  <c:v>947</c:v>
                </c:pt>
                <c:pt idx="937">
                  <c:v>948</c:v>
                </c:pt>
                <c:pt idx="938">
                  <c:v>949</c:v>
                </c:pt>
                <c:pt idx="939">
                  <c:v>950</c:v>
                </c:pt>
                <c:pt idx="940">
                  <c:v>951</c:v>
                </c:pt>
                <c:pt idx="941">
                  <c:v>952</c:v>
                </c:pt>
                <c:pt idx="942">
                  <c:v>953</c:v>
                </c:pt>
                <c:pt idx="943">
                  <c:v>954</c:v>
                </c:pt>
                <c:pt idx="944">
                  <c:v>955</c:v>
                </c:pt>
                <c:pt idx="945">
                  <c:v>956</c:v>
                </c:pt>
                <c:pt idx="946">
                  <c:v>957</c:v>
                </c:pt>
                <c:pt idx="947">
                  <c:v>958</c:v>
                </c:pt>
                <c:pt idx="948">
                  <c:v>959</c:v>
                </c:pt>
                <c:pt idx="949">
                  <c:v>960</c:v>
                </c:pt>
                <c:pt idx="950">
                  <c:v>961</c:v>
                </c:pt>
                <c:pt idx="951">
                  <c:v>962</c:v>
                </c:pt>
                <c:pt idx="952">
                  <c:v>963</c:v>
                </c:pt>
                <c:pt idx="953">
                  <c:v>964</c:v>
                </c:pt>
                <c:pt idx="954">
                  <c:v>965</c:v>
                </c:pt>
                <c:pt idx="955">
                  <c:v>966</c:v>
                </c:pt>
                <c:pt idx="956">
                  <c:v>967</c:v>
                </c:pt>
                <c:pt idx="957">
                  <c:v>968</c:v>
                </c:pt>
                <c:pt idx="958">
                  <c:v>969</c:v>
                </c:pt>
                <c:pt idx="959">
                  <c:v>970</c:v>
                </c:pt>
                <c:pt idx="960">
                  <c:v>971</c:v>
                </c:pt>
                <c:pt idx="961">
                  <c:v>972</c:v>
                </c:pt>
                <c:pt idx="962">
                  <c:v>973</c:v>
                </c:pt>
                <c:pt idx="963">
                  <c:v>974</c:v>
                </c:pt>
                <c:pt idx="964">
                  <c:v>975</c:v>
                </c:pt>
                <c:pt idx="965">
                  <c:v>976</c:v>
                </c:pt>
                <c:pt idx="966">
                  <c:v>977</c:v>
                </c:pt>
                <c:pt idx="967">
                  <c:v>978</c:v>
                </c:pt>
                <c:pt idx="968">
                  <c:v>979</c:v>
                </c:pt>
                <c:pt idx="969">
                  <c:v>980</c:v>
                </c:pt>
                <c:pt idx="970">
                  <c:v>981</c:v>
                </c:pt>
                <c:pt idx="971">
                  <c:v>982</c:v>
                </c:pt>
                <c:pt idx="972">
                  <c:v>983</c:v>
                </c:pt>
                <c:pt idx="973">
                  <c:v>984</c:v>
                </c:pt>
                <c:pt idx="974">
                  <c:v>985</c:v>
                </c:pt>
                <c:pt idx="975">
                  <c:v>986</c:v>
                </c:pt>
                <c:pt idx="976">
                  <c:v>987</c:v>
                </c:pt>
                <c:pt idx="977">
                  <c:v>988</c:v>
                </c:pt>
                <c:pt idx="978">
                  <c:v>989</c:v>
                </c:pt>
                <c:pt idx="979">
                  <c:v>990</c:v>
                </c:pt>
                <c:pt idx="980">
                  <c:v>991</c:v>
                </c:pt>
                <c:pt idx="981">
                  <c:v>992</c:v>
                </c:pt>
                <c:pt idx="982">
                  <c:v>993</c:v>
                </c:pt>
                <c:pt idx="983">
                  <c:v>994</c:v>
                </c:pt>
                <c:pt idx="984">
                  <c:v>995</c:v>
                </c:pt>
                <c:pt idx="985">
                  <c:v>996</c:v>
                </c:pt>
                <c:pt idx="986">
                  <c:v>997</c:v>
                </c:pt>
                <c:pt idx="987">
                  <c:v>998</c:v>
                </c:pt>
                <c:pt idx="988">
                  <c:v>999</c:v>
                </c:pt>
                <c:pt idx="989">
                  <c:v>1000</c:v>
                </c:pt>
                <c:pt idx="990">
                  <c:v>1001</c:v>
                </c:pt>
                <c:pt idx="991">
                  <c:v>1002</c:v>
                </c:pt>
                <c:pt idx="992">
                  <c:v>1003</c:v>
                </c:pt>
                <c:pt idx="993">
                  <c:v>1004</c:v>
                </c:pt>
                <c:pt idx="994">
                  <c:v>1005</c:v>
                </c:pt>
                <c:pt idx="995">
                  <c:v>1006</c:v>
                </c:pt>
                <c:pt idx="996">
                  <c:v>1007</c:v>
                </c:pt>
                <c:pt idx="997">
                  <c:v>1008</c:v>
                </c:pt>
                <c:pt idx="998">
                  <c:v>1009</c:v>
                </c:pt>
                <c:pt idx="999">
                  <c:v>1010</c:v>
                </c:pt>
                <c:pt idx="1000">
                  <c:v>1011</c:v>
                </c:pt>
                <c:pt idx="1001">
                  <c:v>1012</c:v>
                </c:pt>
                <c:pt idx="1002">
                  <c:v>1013</c:v>
                </c:pt>
                <c:pt idx="1003">
                  <c:v>1014</c:v>
                </c:pt>
                <c:pt idx="1004">
                  <c:v>1015</c:v>
                </c:pt>
                <c:pt idx="1005">
                  <c:v>1016</c:v>
                </c:pt>
                <c:pt idx="1006">
                  <c:v>1017</c:v>
                </c:pt>
                <c:pt idx="1007">
                  <c:v>1018</c:v>
                </c:pt>
                <c:pt idx="1008">
                  <c:v>1019</c:v>
                </c:pt>
                <c:pt idx="1009">
                  <c:v>1020</c:v>
                </c:pt>
                <c:pt idx="1010">
                  <c:v>1021</c:v>
                </c:pt>
                <c:pt idx="1011">
                  <c:v>1022</c:v>
                </c:pt>
                <c:pt idx="1012">
                  <c:v>1023</c:v>
                </c:pt>
                <c:pt idx="1013">
                  <c:v>1024</c:v>
                </c:pt>
                <c:pt idx="1014">
                  <c:v>1025</c:v>
                </c:pt>
                <c:pt idx="1015">
                  <c:v>1026</c:v>
                </c:pt>
                <c:pt idx="1016">
                  <c:v>1027</c:v>
                </c:pt>
                <c:pt idx="1017">
                  <c:v>1028</c:v>
                </c:pt>
                <c:pt idx="1018">
                  <c:v>1029</c:v>
                </c:pt>
                <c:pt idx="1019">
                  <c:v>1030</c:v>
                </c:pt>
                <c:pt idx="1020">
                  <c:v>1031</c:v>
                </c:pt>
                <c:pt idx="1021">
                  <c:v>1032</c:v>
                </c:pt>
                <c:pt idx="1022">
                  <c:v>1033</c:v>
                </c:pt>
                <c:pt idx="1023">
                  <c:v>1034</c:v>
                </c:pt>
                <c:pt idx="1024">
                  <c:v>1035</c:v>
                </c:pt>
                <c:pt idx="1025">
                  <c:v>1036</c:v>
                </c:pt>
                <c:pt idx="1026">
                  <c:v>1037</c:v>
                </c:pt>
                <c:pt idx="1027">
                  <c:v>1038</c:v>
                </c:pt>
                <c:pt idx="1028">
                  <c:v>1039</c:v>
                </c:pt>
                <c:pt idx="1029">
                  <c:v>1040</c:v>
                </c:pt>
                <c:pt idx="1030">
                  <c:v>1041</c:v>
                </c:pt>
                <c:pt idx="1031">
                  <c:v>1042</c:v>
                </c:pt>
                <c:pt idx="1032">
                  <c:v>1043</c:v>
                </c:pt>
                <c:pt idx="1033">
                  <c:v>1044</c:v>
                </c:pt>
                <c:pt idx="1034">
                  <c:v>1045</c:v>
                </c:pt>
                <c:pt idx="1035">
                  <c:v>1046</c:v>
                </c:pt>
                <c:pt idx="1036">
                  <c:v>1047</c:v>
                </c:pt>
                <c:pt idx="1037">
                  <c:v>1048</c:v>
                </c:pt>
                <c:pt idx="1038">
                  <c:v>1049</c:v>
                </c:pt>
                <c:pt idx="1039">
                  <c:v>1050</c:v>
                </c:pt>
                <c:pt idx="1040">
                  <c:v>1051</c:v>
                </c:pt>
                <c:pt idx="1041">
                  <c:v>1052</c:v>
                </c:pt>
                <c:pt idx="1042">
                  <c:v>1053</c:v>
                </c:pt>
                <c:pt idx="1043">
                  <c:v>1054</c:v>
                </c:pt>
                <c:pt idx="1044">
                  <c:v>1055</c:v>
                </c:pt>
                <c:pt idx="1045">
                  <c:v>1056</c:v>
                </c:pt>
                <c:pt idx="1046">
                  <c:v>1057</c:v>
                </c:pt>
                <c:pt idx="1047">
                  <c:v>1058</c:v>
                </c:pt>
                <c:pt idx="1048">
                  <c:v>1059</c:v>
                </c:pt>
                <c:pt idx="1049">
                  <c:v>1060</c:v>
                </c:pt>
                <c:pt idx="1050">
                  <c:v>1061</c:v>
                </c:pt>
                <c:pt idx="1051">
                  <c:v>1062</c:v>
                </c:pt>
                <c:pt idx="1052">
                  <c:v>1063</c:v>
                </c:pt>
                <c:pt idx="1053">
                  <c:v>1064</c:v>
                </c:pt>
                <c:pt idx="1054">
                  <c:v>1065</c:v>
                </c:pt>
                <c:pt idx="1055">
                  <c:v>1066</c:v>
                </c:pt>
                <c:pt idx="1056">
                  <c:v>1067</c:v>
                </c:pt>
                <c:pt idx="1057">
                  <c:v>1068</c:v>
                </c:pt>
                <c:pt idx="1058">
                  <c:v>1069</c:v>
                </c:pt>
                <c:pt idx="1059">
                  <c:v>1070</c:v>
                </c:pt>
                <c:pt idx="1060">
                  <c:v>1071</c:v>
                </c:pt>
                <c:pt idx="1061">
                  <c:v>1072</c:v>
                </c:pt>
                <c:pt idx="1062">
                  <c:v>1073</c:v>
                </c:pt>
                <c:pt idx="1063">
                  <c:v>1074</c:v>
                </c:pt>
                <c:pt idx="1064">
                  <c:v>1075</c:v>
                </c:pt>
                <c:pt idx="1065">
                  <c:v>1076</c:v>
                </c:pt>
                <c:pt idx="1066">
                  <c:v>1077</c:v>
                </c:pt>
                <c:pt idx="1067">
                  <c:v>1078</c:v>
                </c:pt>
                <c:pt idx="1068">
                  <c:v>1079</c:v>
                </c:pt>
                <c:pt idx="1069">
                  <c:v>1080</c:v>
                </c:pt>
                <c:pt idx="1070">
                  <c:v>1081</c:v>
                </c:pt>
                <c:pt idx="1071">
                  <c:v>1082</c:v>
                </c:pt>
                <c:pt idx="1072">
                  <c:v>1083</c:v>
                </c:pt>
                <c:pt idx="1073">
                  <c:v>1084</c:v>
                </c:pt>
                <c:pt idx="1074">
                  <c:v>1085</c:v>
                </c:pt>
                <c:pt idx="1075">
                  <c:v>1086</c:v>
                </c:pt>
                <c:pt idx="1076">
                  <c:v>1087</c:v>
                </c:pt>
                <c:pt idx="1077">
                  <c:v>1088</c:v>
                </c:pt>
                <c:pt idx="1078">
                  <c:v>1089</c:v>
                </c:pt>
                <c:pt idx="1079">
                  <c:v>1090</c:v>
                </c:pt>
                <c:pt idx="1080">
                  <c:v>1091</c:v>
                </c:pt>
                <c:pt idx="1081">
                  <c:v>1092</c:v>
                </c:pt>
                <c:pt idx="1082">
                  <c:v>1093</c:v>
                </c:pt>
                <c:pt idx="1083">
                  <c:v>1094</c:v>
                </c:pt>
                <c:pt idx="1084">
                  <c:v>1095</c:v>
                </c:pt>
                <c:pt idx="1085">
                  <c:v>1096</c:v>
                </c:pt>
                <c:pt idx="1086">
                  <c:v>1097</c:v>
                </c:pt>
                <c:pt idx="1087">
                  <c:v>1098</c:v>
                </c:pt>
                <c:pt idx="1088">
                  <c:v>1099</c:v>
                </c:pt>
                <c:pt idx="1089">
                  <c:v>1100</c:v>
                </c:pt>
                <c:pt idx="1090">
                  <c:v>1101</c:v>
                </c:pt>
                <c:pt idx="1091">
                  <c:v>1102</c:v>
                </c:pt>
                <c:pt idx="1092">
                  <c:v>1103</c:v>
                </c:pt>
                <c:pt idx="1093">
                  <c:v>1104</c:v>
                </c:pt>
                <c:pt idx="1094">
                  <c:v>1105</c:v>
                </c:pt>
                <c:pt idx="1095">
                  <c:v>1106</c:v>
                </c:pt>
                <c:pt idx="1096">
                  <c:v>1107</c:v>
                </c:pt>
                <c:pt idx="1097">
                  <c:v>1108</c:v>
                </c:pt>
                <c:pt idx="1098">
                  <c:v>1109</c:v>
                </c:pt>
                <c:pt idx="1099">
                  <c:v>1110</c:v>
                </c:pt>
                <c:pt idx="1100">
                  <c:v>1111</c:v>
                </c:pt>
                <c:pt idx="1101">
                  <c:v>1112</c:v>
                </c:pt>
                <c:pt idx="1102">
                  <c:v>1113</c:v>
                </c:pt>
                <c:pt idx="1103">
                  <c:v>1114</c:v>
                </c:pt>
                <c:pt idx="1104">
                  <c:v>1115</c:v>
                </c:pt>
                <c:pt idx="1105">
                  <c:v>1116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1146</c:v>
                </c:pt>
                <c:pt idx="1136">
                  <c:v>1147</c:v>
                </c:pt>
                <c:pt idx="1137">
                  <c:v>1148</c:v>
                </c:pt>
                <c:pt idx="1138">
                  <c:v>1149</c:v>
                </c:pt>
                <c:pt idx="1139">
                  <c:v>1150</c:v>
                </c:pt>
                <c:pt idx="1140">
                  <c:v>1151</c:v>
                </c:pt>
                <c:pt idx="1141">
                  <c:v>1152</c:v>
                </c:pt>
                <c:pt idx="1142">
                  <c:v>1153</c:v>
                </c:pt>
                <c:pt idx="1143">
                  <c:v>1154</c:v>
                </c:pt>
                <c:pt idx="1144">
                  <c:v>1155</c:v>
                </c:pt>
                <c:pt idx="1145">
                  <c:v>1156</c:v>
                </c:pt>
                <c:pt idx="1146">
                  <c:v>1157</c:v>
                </c:pt>
                <c:pt idx="1147">
                  <c:v>1158</c:v>
                </c:pt>
                <c:pt idx="1148">
                  <c:v>1159</c:v>
                </c:pt>
                <c:pt idx="1149">
                  <c:v>1160</c:v>
                </c:pt>
                <c:pt idx="1150">
                  <c:v>1161</c:v>
                </c:pt>
                <c:pt idx="1151">
                  <c:v>1162</c:v>
                </c:pt>
                <c:pt idx="1152">
                  <c:v>1163</c:v>
                </c:pt>
                <c:pt idx="1153">
                  <c:v>1164</c:v>
                </c:pt>
                <c:pt idx="1154">
                  <c:v>1165</c:v>
                </c:pt>
                <c:pt idx="1155">
                  <c:v>1166</c:v>
                </c:pt>
                <c:pt idx="1156">
                  <c:v>1167</c:v>
                </c:pt>
                <c:pt idx="1157">
                  <c:v>1168</c:v>
                </c:pt>
                <c:pt idx="1158">
                  <c:v>1169</c:v>
                </c:pt>
                <c:pt idx="1159">
                  <c:v>1170</c:v>
                </c:pt>
                <c:pt idx="1160">
                  <c:v>1171</c:v>
                </c:pt>
                <c:pt idx="1161">
                  <c:v>1172</c:v>
                </c:pt>
                <c:pt idx="1162">
                  <c:v>1173</c:v>
                </c:pt>
                <c:pt idx="1163">
                  <c:v>1174</c:v>
                </c:pt>
                <c:pt idx="1164">
                  <c:v>1175</c:v>
                </c:pt>
                <c:pt idx="1165">
                  <c:v>1176</c:v>
                </c:pt>
                <c:pt idx="1166">
                  <c:v>1177</c:v>
                </c:pt>
                <c:pt idx="1167">
                  <c:v>1178</c:v>
                </c:pt>
                <c:pt idx="1168">
                  <c:v>1179</c:v>
                </c:pt>
                <c:pt idx="1169">
                  <c:v>1180</c:v>
                </c:pt>
                <c:pt idx="1170">
                  <c:v>1181</c:v>
                </c:pt>
                <c:pt idx="1171">
                  <c:v>1182</c:v>
                </c:pt>
                <c:pt idx="1172">
                  <c:v>1183</c:v>
                </c:pt>
                <c:pt idx="1173">
                  <c:v>1184</c:v>
                </c:pt>
                <c:pt idx="1174">
                  <c:v>1185</c:v>
                </c:pt>
                <c:pt idx="1175">
                  <c:v>1186</c:v>
                </c:pt>
                <c:pt idx="1176">
                  <c:v>1187</c:v>
                </c:pt>
                <c:pt idx="1177">
                  <c:v>1188</c:v>
                </c:pt>
                <c:pt idx="1178">
                  <c:v>1189</c:v>
                </c:pt>
                <c:pt idx="1179">
                  <c:v>1190</c:v>
                </c:pt>
                <c:pt idx="1180">
                  <c:v>1191</c:v>
                </c:pt>
                <c:pt idx="1181">
                  <c:v>1192</c:v>
                </c:pt>
                <c:pt idx="1182">
                  <c:v>1193</c:v>
                </c:pt>
                <c:pt idx="1183">
                  <c:v>1194</c:v>
                </c:pt>
                <c:pt idx="1184">
                  <c:v>1195</c:v>
                </c:pt>
                <c:pt idx="1185">
                  <c:v>1196</c:v>
                </c:pt>
                <c:pt idx="1186">
                  <c:v>1197</c:v>
                </c:pt>
                <c:pt idx="1187">
                  <c:v>1198</c:v>
                </c:pt>
                <c:pt idx="1188">
                  <c:v>1199</c:v>
                </c:pt>
                <c:pt idx="1189">
                  <c:v>1200</c:v>
                </c:pt>
                <c:pt idx="1190">
                  <c:v>1201</c:v>
                </c:pt>
                <c:pt idx="1191">
                  <c:v>1202</c:v>
                </c:pt>
                <c:pt idx="1192">
                  <c:v>1203</c:v>
                </c:pt>
                <c:pt idx="1193">
                  <c:v>1204</c:v>
                </c:pt>
                <c:pt idx="1194">
                  <c:v>1205</c:v>
                </c:pt>
                <c:pt idx="1195">
                  <c:v>1206</c:v>
                </c:pt>
                <c:pt idx="1196">
                  <c:v>1207</c:v>
                </c:pt>
                <c:pt idx="1197">
                  <c:v>1208</c:v>
                </c:pt>
                <c:pt idx="1198">
                  <c:v>1209</c:v>
                </c:pt>
                <c:pt idx="1199">
                  <c:v>1210</c:v>
                </c:pt>
                <c:pt idx="1200">
                  <c:v>1211</c:v>
                </c:pt>
                <c:pt idx="1201">
                  <c:v>1212</c:v>
                </c:pt>
                <c:pt idx="1202">
                  <c:v>1213</c:v>
                </c:pt>
                <c:pt idx="1203">
                  <c:v>1214</c:v>
                </c:pt>
                <c:pt idx="1204">
                  <c:v>1215</c:v>
                </c:pt>
                <c:pt idx="1205">
                  <c:v>1216</c:v>
                </c:pt>
                <c:pt idx="1206">
                  <c:v>1217</c:v>
                </c:pt>
                <c:pt idx="1207">
                  <c:v>1218</c:v>
                </c:pt>
                <c:pt idx="1208">
                  <c:v>1219</c:v>
                </c:pt>
                <c:pt idx="1209">
                  <c:v>1220</c:v>
                </c:pt>
                <c:pt idx="1210">
                  <c:v>1221</c:v>
                </c:pt>
                <c:pt idx="1211">
                  <c:v>1222</c:v>
                </c:pt>
                <c:pt idx="1212">
                  <c:v>1223</c:v>
                </c:pt>
                <c:pt idx="1213">
                  <c:v>1224</c:v>
                </c:pt>
                <c:pt idx="1214">
                  <c:v>1225</c:v>
                </c:pt>
                <c:pt idx="1215">
                  <c:v>1226</c:v>
                </c:pt>
                <c:pt idx="1216">
                  <c:v>1227</c:v>
                </c:pt>
                <c:pt idx="1217">
                  <c:v>1228</c:v>
                </c:pt>
                <c:pt idx="1218">
                  <c:v>1229</c:v>
                </c:pt>
                <c:pt idx="1219">
                  <c:v>1230</c:v>
                </c:pt>
                <c:pt idx="1220">
                  <c:v>1231</c:v>
                </c:pt>
                <c:pt idx="1221">
                  <c:v>1232</c:v>
                </c:pt>
                <c:pt idx="1222">
                  <c:v>1233</c:v>
                </c:pt>
                <c:pt idx="1223">
                  <c:v>1234</c:v>
                </c:pt>
                <c:pt idx="1224">
                  <c:v>1235</c:v>
                </c:pt>
                <c:pt idx="1225">
                  <c:v>1236</c:v>
                </c:pt>
                <c:pt idx="1226">
                  <c:v>1237</c:v>
                </c:pt>
                <c:pt idx="1227">
                  <c:v>1238</c:v>
                </c:pt>
                <c:pt idx="1228">
                  <c:v>1239</c:v>
                </c:pt>
                <c:pt idx="1229">
                  <c:v>1240</c:v>
                </c:pt>
                <c:pt idx="1230">
                  <c:v>1241</c:v>
                </c:pt>
                <c:pt idx="1231">
                  <c:v>1242</c:v>
                </c:pt>
                <c:pt idx="1232">
                  <c:v>1243</c:v>
                </c:pt>
                <c:pt idx="1233">
                  <c:v>1244</c:v>
                </c:pt>
                <c:pt idx="1234">
                  <c:v>1245</c:v>
                </c:pt>
                <c:pt idx="1235">
                  <c:v>1246</c:v>
                </c:pt>
                <c:pt idx="1236">
                  <c:v>1247</c:v>
                </c:pt>
                <c:pt idx="1237">
                  <c:v>1248</c:v>
                </c:pt>
                <c:pt idx="1238">
                  <c:v>1249</c:v>
                </c:pt>
                <c:pt idx="1239">
                  <c:v>1250</c:v>
                </c:pt>
                <c:pt idx="1240">
                  <c:v>1251</c:v>
                </c:pt>
                <c:pt idx="1241">
                  <c:v>1252</c:v>
                </c:pt>
                <c:pt idx="1242">
                  <c:v>1253</c:v>
                </c:pt>
                <c:pt idx="1243">
                  <c:v>1254</c:v>
                </c:pt>
                <c:pt idx="1244">
                  <c:v>1255</c:v>
                </c:pt>
                <c:pt idx="1245">
                  <c:v>1256</c:v>
                </c:pt>
                <c:pt idx="1246">
                  <c:v>1257</c:v>
                </c:pt>
                <c:pt idx="1247">
                  <c:v>1258</c:v>
                </c:pt>
                <c:pt idx="1248">
                  <c:v>1259</c:v>
                </c:pt>
                <c:pt idx="1249">
                  <c:v>1260</c:v>
                </c:pt>
                <c:pt idx="1250">
                  <c:v>1261</c:v>
                </c:pt>
                <c:pt idx="1251">
                  <c:v>1262</c:v>
                </c:pt>
                <c:pt idx="1252">
                  <c:v>1263</c:v>
                </c:pt>
                <c:pt idx="1253">
                  <c:v>1264</c:v>
                </c:pt>
                <c:pt idx="1254">
                  <c:v>1265</c:v>
                </c:pt>
                <c:pt idx="1255">
                  <c:v>1266</c:v>
                </c:pt>
                <c:pt idx="1256">
                  <c:v>1267</c:v>
                </c:pt>
                <c:pt idx="1257">
                  <c:v>1268</c:v>
                </c:pt>
                <c:pt idx="1258">
                  <c:v>1269</c:v>
                </c:pt>
                <c:pt idx="1259">
                  <c:v>1270</c:v>
                </c:pt>
                <c:pt idx="1260">
                  <c:v>1271</c:v>
                </c:pt>
                <c:pt idx="1261">
                  <c:v>1272</c:v>
                </c:pt>
                <c:pt idx="1262">
                  <c:v>1273</c:v>
                </c:pt>
                <c:pt idx="1263">
                  <c:v>1274</c:v>
                </c:pt>
                <c:pt idx="1264">
                  <c:v>1275</c:v>
                </c:pt>
                <c:pt idx="1265">
                  <c:v>1276</c:v>
                </c:pt>
                <c:pt idx="1266">
                  <c:v>1277</c:v>
                </c:pt>
                <c:pt idx="1267">
                  <c:v>1278</c:v>
                </c:pt>
                <c:pt idx="1268">
                  <c:v>1279</c:v>
                </c:pt>
                <c:pt idx="1269">
                  <c:v>1280</c:v>
                </c:pt>
                <c:pt idx="1270">
                  <c:v>1281</c:v>
                </c:pt>
                <c:pt idx="1271">
                  <c:v>1282</c:v>
                </c:pt>
                <c:pt idx="1272">
                  <c:v>1283</c:v>
                </c:pt>
                <c:pt idx="1273">
                  <c:v>1284</c:v>
                </c:pt>
                <c:pt idx="1274">
                  <c:v>1285</c:v>
                </c:pt>
                <c:pt idx="1275">
                  <c:v>1286</c:v>
                </c:pt>
                <c:pt idx="1276">
                  <c:v>1287</c:v>
                </c:pt>
                <c:pt idx="1277">
                  <c:v>1288</c:v>
                </c:pt>
                <c:pt idx="1278">
                  <c:v>1289</c:v>
                </c:pt>
                <c:pt idx="1279">
                  <c:v>1290</c:v>
                </c:pt>
                <c:pt idx="1280">
                  <c:v>1291</c:v>
                </c:pt>
                <c:pt idx="1281">
                  <c:v>1292</c:v>
                </c:pt>
                <c:pt idx="1282">
                  <c:v>1293</c:v>
                </c:pt>
                <c:pt idx="1283">
                  <c:v>1294</c:v>
                </c:pt>
                <c:pt idx="1284">
                  <c:v>1295</c:v>
                </c:pt>
                <c:pt idx="1285">
                  <c:v>1296</c:v>
                </c:pt>
                <c:pt idx="1286">
                  <c:v>1297</c:v>
                </c:pt>
                <c:pt idx="1287">
                  <c:v>1298</c:v>
                </c:pt>
                <c:pt idx="1288">
                  <c:v>1299</c:v>
                </c:pt>
                <c:pt idx="1289">
                  <c:v>1300</c:v>
                </c:pt>
                <c:pt idx="1290">
                  <c:v>1301</c:v>
                </c:pt>
                <c:pt idx="1291">
                  <c:v>1302</c:v>
                </c:pt>
                <c:pt idx="1292">
                  <c:v>1303</c:v>
                </c:pt>
                <c:pt idx="1293">
                  <c:v>1304</c:v>
                </c:pt>
                <c:pt idx="1294">
                  <c:v>1305</c:v>
                </c:pt>
                <c:pt idx="1295">
                  <c:v>1306</c:v>
                </c:pt>
                <c:pt idx="1296">
                  <c:v>1307</c:v>
                </c:pt>
                <c:pt idx="1297">
                  <c:v>1308</c:v>
                </c:pt>
                <c:pt idx="1298">
                  <c:v>1309</c:v>
                </c:pt>
                <c:pt idx="1299">
                  <c:v>1310</c:v>
                </c:pt>
                <c:pt idx="1300">
                  <c:v>1311</c:v>
                </c:pt>
                <c:pt idx="1301">
                  <c:v>1312</c:v>
                </c:pt>
                <c:pt idx="1302">
                  <c:v>1313</c:v>
                </c:pt>
                <c:pt idx="1303">
                  <c:v>1314</c:v>
                </c:pt>
                <c:pt idx="1304">
                  <c:v>1315</c:v>
                </c:pt>
                <c:pt idx="1305">
                  <c:v>1316</c:v>
                </c:pt>
                <c:pt idx="1306">
                  <c:v>1317</c:v>
                </c:pt>
                <c:pt idx="1307">
                  <c:v>1318</c:v>
                </c:pt>
                <c:pt idx="1308">
                  <c:v>1319</c:v>
                </c:pt>
                <c:pt idx="1309">
                  <c:v>1320</c:v>
                </c:pt>
                <c:pt idx="1310">
                  <c:v>1321</c:v>
                </c:pt>
                <c:pt idx="1311">
                  <c:v>1322</c:v>
                </c:pt>
                <c:pt idx="1312">
                  <c:v>1323</c:v>
                </c:pt>
                <c:pt idx="1313">
                  <c:v>1324</c:v>
                </c:pt>
                <c:pt idx="1314">
                  <c:v>1325</c:v>
                </c:pt>
                <c:pt idx="1315">
                  <c:v>1326</c:v>
                </c:pt>
                <c:pt idx="1316">
                  <c:v>1327</c:v>
                </c:pt>
                <c:pt idx="1317">
                  <c:v>1328</c:v>
                </c:pt>
                <c:pt idx="1318">
                  <c:v>1329</c:v>
                </c:pt>
                <c:pt idx="1319">
                  <c:v>1330</c:v>
                </c:pt>
                <c:pt idx="1320">
                  <c:v>1331</c:v>
                </c:pt>
                <c:pt idx="1321">
                  <c:v>1332</c:v>
                </c:pt>
                <c:pt idx="1322">
                  <c:v>1333</c:v>
                </c:pt>
                <c:pt idx="1323">
                  <c:v>1334</c:v>
                </c:pt>
                <c:pt idx="1324">
                  <c:v>1335</c:v>
                </c:pt>
                <c:pt idx="1325">
                  <c:v>1336</c:v>
                </c:pt>
                <c:pt idx="1326">
                  <c:v>1337</c:v>
                </c:pt>
                <c:pt idx="1327">
                  <c:v>1338</c:v>
                </c:pt>
                <c:pt idx="1328">
                  <c:v>1339</c:v>
                </c:pt>
                <c:pt idx="1329">
                  <c:v>1340</c:v>
                </c:pt>
                <c:pt idx="1330">
                  <c:v>1341</c:v>
                </c:pt>
                <c:pt idx="1331">
                  <c:v>1342</c:v>
                </c:pt>
                <c:pt idx="1332">
                  <c:v>1343</c:v>
                </c:pt>
                <c:pt idx="1333">
                  <c:v>1344</c:v>
                </c:pt>
                <c:pt idx="1334">
                  <c:v>1345</c:v>
                </c:pt>
                <c:pt idx="1335">
                  <c:v>1346</c:v>
                </c:pt>
                <c:pt idx="1336">
                  <c:v>1347</c:v>
                </c:pt>
                <c:pt idx="1337">
                  <c:v>1348</c:v>
                </c:pt>
                <c:pt idx="1338">
                  <c:v>1349</c:v>
                </c:pt>
                <c:pt idx="1339">
                  <c:v>1350</c:v>
                </c:pt>
                <c:pt idx="1340">
                  <c:v>1351</c:v>
                </c:pt>
                <c:pt idx="1341">
                  <c:v>1352</c:v>
                </c:pt>
                <c:pt idx="1342">
                  <c:v>1353</c:v>
                </c:pt>
                <c:pt idx="1343">
                  <c:v>1354</c:v>
                </c:pt>
                <c:pt idx="1344">
                  <c:v>1355</c:v>
                </c:pt>
                <c:pt idx="1345">
                  <c:v>1356</c:v>
                </c:pt>
                <c:pt idx="1346">
                  <c:v>1357</c:v>
                </c:pt>
                <c:pt idx="1347">
                  <c:v>1358</c:v>
                </c:pt>
                <c:pt idx="1348">
                  <c:v>1359</c:v>
                </c:pt>
                <c:pt idx="1349">
                  <c:v>1360</c:v>
                </c:pt>
                <c:pt idx="1350">
                  <c:v>1361</c:v>
                </c:pt>
                <c:pt idx="1351">
                  <c:v>1362</c:v>
                </c:pt>
                <c:pt idx="1352">
                  <c:v>1363</c:v>
                </c:pt>
                <c:pt idx="1353">
                  <c:v>1364</c:v>
                </c:pt>
                <c:pt idx="1354">
                  <c:v>1365</c:v>
                </c:pt>
                <c:pt idx="1355">
                  <c:v>1366</c:v>
                </c:pt>
                <c:pt idx="1356">
                  <c:v>1367</c:v>
                </c:pt>
                <c:pt idx="1357">
                  <c:v>1368</c:v>
                </c:pt>
                <c:pt idx="1358">
                  <c:v>1369</c:v>
                </c:pt>
                <c:pt idx="1359">
                  <c:v>1370</c:v>
                </c:pt>
                <c:pt idx="1360">
                  <c:v>1371</c:v>
                </c:pt>
                <c:pt idx="1361">
                  <c:v>1372</c:v>
                </c:pt>
                <c:pt idx="1362">
                  <c:v>1373</c:v>
                </c:pt>
                <c:pt idx="1363">
                  <c:v>1374</c:v>
                </c:pt>
                <c:pt idx="1364">
                  <c:v>1375</c:v>
                </c:pt>
                <c:pt idx="1365">
                  <c:v>1376</c:v>
                </c:pt>
                <c:pt idx="1366">
                  <c:v>1377</c:v>
                </c:pt>
                <c:pt idx="1367">
                  <c:v>1378</c:v>
                </c:pt>
                <c:pt idx="1368">
                  <c:v>1379</c:v>
                </c:pt>
                <c:pt idx="1369">
                  <c:v>1380</c:v>
                </c:pt>
                <c:pt idx="1370">
                  <c:v>1381</c:v>
                </c:pt>
                <c:pt idx="1371">
                  <c:v>1382</c:v>
                </c:pt>
                <c:pt idx="1372">
                  <c:v>1383</c:v>
                </c:pt>
                <c:pt idx="1373">
                  <c:v>1384</c:v>
                </c:pt>
                <c:pt idx="1374">
                  <c:v>1385</c:v>
                </c:pt>
                <c:pt idx="1375">
                  <c:v>1386</c:v>
                </c:pt>
                <c:pt idx="1376">
                  <c:v>1387</c:v>
                </c:pt>
                <c:pt idx="1377">
                  <c:v>1388</c:v>
                </c:pt>
                <c:pt idx="1378">
                  <c:v>1389</c:v>
                </c:pt>
                <c:pt idx="1379">
                  <c:v>1390</c:v>
                </c:pt>
                <c:pt idx="1380">
                  <c:v>1391</c:v>
                </c:pt>
                <c:pt idx="1381">
                  <c:v>1392</c:v>
                </c:pt>
                <c:pt idx="1382">
                  <c:v>1393</c:v>
                </c:pt>
                <c:pt idx="1383">
                  <c:v>1394</c:v>
                </c:pt>
                <c:pt idx="1384">
                  <c:v>1395</c:v>
                </c:pt>
                <c:pt idx="1385">
                  <c:v>1396</c:v>
                </c:pt>
                <c:pt idx="1386">
                  <c:v>1397</c:v>
                </c:pt>
                <c:pt idx="1387">
                  <c:v>1398</c:v>
                </c:pt>
                <c:pt idx="1388">
                  <c:v>1399</c:v>
                </c:pt>
                <c:pt idx="1389">
                  <c:v>1400</c:v>
                </c:pt>
                <c:pt idx="1390">
                  <c:v>1401</c:v>
                </c:pt>
                <c:pt idx="1391">
                  <c:v>1402</c:v>
                </c:pt>
                <c:pt idx="1392">
                  <c:v>1403</c:v>
                </c:pt>
                <c:pt idx="1393">
                  <c:v>1404</c:v>
                </c:pt>
                <c:pt idx="1394">
                  <c:v>1405</c:v>
                </c:pt>
                <c:pt idx="1395">
                  <c:v>1406</c:v>
                </c:pt>
                <c:pt idx="1396">
                  <c:v>1407</c:v>
                </c:pt>
                <c:pt idx="1397">
                  <c:v>1408</c:v>
                </c:pt>
                <c:pt idx="1398">
                  <c:v>1409</c:v>
                </c:pt>
                <c:pt idx="1399">
                  <c:v>1410</c:v>
                </c:pt>
                <c:pt idx="1400">
                  <c:v>1411</c:v>
                </c:pt>
                <c:pt idx="1401">
                  <c:v>1412</c:v>
                </c:pt>
                <c:pt idx="1402">
                  <c:v>1413</c:v>
                </c:pt>
                <c:pt idx="1403">
                  <c:v>1414</c:v>
                </c:pt>
                <c:pt idx="1404">
                  <c:v>1415</c:v>
                </c:pt>
                <c:pt idx="1405">
                  <c:v>1416</c:v>
                </c:pt>
                <c:pt idx="1406">
                  <c:v>1417</c:v>
                </c:pt>
                <c:pt idx="1407">
                  <c:v>1418</c:v>
                </c:pt>
                <c:pt idx="1408">
                  <c:v>1419</c:v>
                </c:pt>
                <c:pt idx="1409">
                  <c:v>1420</c:v>
                </c:pt>
                <c:pt idx="1410">
                  <c:v>1421</c:v>
                </c:pt>
                <c:pt idx="1411">
                  <c:v>1422</c:v>
                </c:pt>
                <c:pt idx="1412">
                  <c:v>1423</c:v>
                </c:pt>
                <c:pt idx="1413">
                  <c:v>1424</c:v>
                </c:pt>
                <c:pt idx="1414">
                  <c:v>1425</c:v>
                </c:pt>
                <c:pt idx="1415">
                  <c:v>1426</c:v>
                </c:pt>
                <c:pt idx="1416">
                  <c:v>1427</c:v>
                </c:pt>
                <c:pt idx="1417">
                  <c:v>1428</c:v>
                </c:pt>
                <c:pt idx="1418">
                  <c:v>1429</c:v>
                </c:pt>
                <c:pt idx="1419">
                  <c:v>1430</c:v>
                </c:pt>
                <c:pt idx="1420">
                  <c:v>1431</c:v>
                </c:pt>
                <c:pt idx="1421">
                  <c:v>1432</c:v>
                </c:pt>
                <c:pt idx="1422">
                  <c:v>1433</c:v>
                </c:pt>
                <c:pt idx="1423">
                  <c:v>1434</c:v>
                </c:pt>
                <c:pt idx="1424">
                  <c:v>1435</c:v>
                </c:pt>
                <c:pt idx="1425">
                  <c:v>1436</c:v>
                </c:pt>
                <c:pt idx="1426">
                  <c:v>1437</c:v>
                </c:pt>
                <c:pt idx="1427">
                  <c:v>1438</c:v>
                </c:pt>
                <c:pt idx="1428">
                  <c:v>1439</c:v>
                </c:pt>
                <c:pt idx="1429">
                  <c:v>1440</c:v>
                </c:pt>
                <c:pt idx="1430">
                  <c:v>1441</c:v>
                </c:pt>
                <c:pt idx="1431">
                  <c:v>1442</c:v>
                </c:pt>
                <c:pt idx="1432">
                  <c:v>1443</c:v>
                </c:pt>
                <c:pt idx="1433">
                  <c:v>1444</c:v>
                </c:pt>
                <c:pt idx="1434">
                  <c:v>1445</c:v>
                </c:pt>
                <c:pt idx="1435">
                  <c:v>1446</c:v>
                </c:pt>
                <c:pt idx="1436">
                  <c:v>1447</c:v>
                </c:pt>
                <c:pt idx="1437">
                  <c:v>1448</c:v>
                </c:pt>
                <c:pt idx="1438">
                  <c:v>1449</c:v>
                </c:pt>
                <c:pt idx="1439">
                  <c:v>1450</c:v>
                </c:pt>
                <c:pt idx="1440">
                  <c:v>1451</c:v>
                </c:pt>
                <c:pt idx="1441">
                  <c:v>1452</c:v>
                </c:pt>
                <c:pt idx="1442">
                  <c:v>1453</c:v>
                </c:pt>
                <c:pt idx="1443">
                  <c:v>1454</c:v>
                </c:pt>
                <c:pt idx="1444">
                  <c:v>1455</c:v>
                </c:pt>
                <c:pt idx="1445">
                  <c:v>1456</c:v>
                </c:pt>
                <c:pt idx="1446">
                  <c:v>1457</c:v>
                </c:pt>
                <c:pt idx="1447">
                  <c:v>1458</c:v>
                </c:pt>
                <c:pt idx="1448">
                  <c:v>1459</c:v>
                </c:pt>
                <c:pt idx="1449">
                  <c:v>1460</c:v>
                </c:pt>
                <c:pt idx="1450">
                  <c:v>1461</c:v>
                </c:pt>
                <c:pt idx="1451">
                  <c:v>1462</c:v>
                </c:pt>
                <c:pt idx="1452">
                  <c:v>1463</c:v>
                </c:pt>
                <c:pt idx="1453">
                  <c:v>1464</c:v>
                </c:pt>
                <c:pt idx="1454">
                  <c:v>1465</c:v>
                </c:pt>
                <c:pt idx="1455">
                  <c:v>1466</c:v>
                </c:pt>
                <c:pt idx="1456">
                  <c:v>1467</c:v>
                </c:pt>
                <c:pt idx="1457">
                  <c:v>1468</c:v>
                </c:pt>
                <c:pt idx="1458">
                  <c:v>1469</c:v>
                </c:pt>
                <c:pt idx="1459">
                  <c:v>1470</c:v>
                </c:pt>
                <c:pt idx="1460">
                  <c:v>1471</c:v>
                </c:pt>
                <c:pt idx="1461">
                  <c:v>1472</c:v>
                </c:pt>
                <c:pt idx="1462">
                  <c:v>1473</c:v>
                </c:pt>
                <c:pt idx="1463">
                  <c:v>1474</c:v>
                </c:pt>
                <c:pt idx="1464">
                  <c:v>1475</c:v>
                </c:pt>
                <c:pt idx="1465">
                  <c:v>1476</c:v>
                </c:pt>
                <c:pt idx="1466">
                  <c:v>1477</c:v>
                </c:pt>
                <c:pt idx="1467">
                  <c:v>1478</c:v>
                </c:pt>
                <c:pt idx="1468">
                  <c:v>1479</c:v>
                </c:pt>
                <c:pt idx="1469">
                  <c:v>1480</c:v>
                </c:pt>
                <c:pt idx="1470">
                  <c:v>1481</c:v>
                </c:pt>
                <c:pt idx="1471">
                  <c:v>1482</c:v>
                </c:pt>
                <c:pt idx="1472">
                  <c:v>1483</c:v>
                </c:pt>
                <c:pt idx="1473">
                  <c:v>1484</c:v>
                </c:pt>
                <c:pt idx="1474">
                  <c:v>1485</c:v>
                </c:pt>
                <c:pt idx="1475">
                  <c:v>1486</c:v>
                </c:pt>
                <c:pt idx="1476">
                  <c:v>1487</c:v>
                </c:pt>
                <c:pt idx="1477">
                  <c:v>1488</c:v>
                </c:pt>
                <c:pt idx="1478">
                  <c:v>1489</c:v>
                </c:pt>
                <c:pt idx="1479">
                  <c:v>1490</c:v>
                </c:pt>
                <c:pt idx="1480">
                  <c:v>1491</c:v>
                </c:pt>
                <c:pt idx="1481">
                  <c:v>1492</c:v>
                </c:pt>
                <c:pt idx="1482">
                  <c:v>1493</c:v>
                </c:pt>
                <c:pt idx="1483">
                  <c:v>1494</c:v>
                </c:pt>
                <c:pt idx="1484">
                  <c:v>1495</c:v>
                </c:pt>
                <c:pt idx="1485">
                  <c:v>1496</c:v>
                </c:pt>
                <c:pt idx="1486">
                  <c:v>1497</c:v>
                </c:pt>
                <c:pt idx="1487">
                  <c:v>1498</c:v>
                </c:pt>
                <c:pt idx="1488">
                  <c:v>1499</c:v>
                </c:pt>
                <c:pt idx="1489">
                  <c:v>1500</c:v>
                </c:pt>
                <c:pt idx="1490">
                  <c:v>1501</c:v>
                </c:pt>
                <c:pt idx="1491">
                  <c:v>1502</c:v>
                </c:pt>
                <c:pt idx="1492">
                  <c:v>1503</c:v>
                </c:pt>
                <c:pt idx="1493">
                  <c:v>1504</c:v>
                </c:pt>
                <c:pt idx="1494">
                  <c:v>1505</c:v>
                </c:pt>
                <c:pt idx="1495">
                  <c:v>1506</c:v>
                </c:pt>
                <c:pt idx="1496">
                  <c:v>1507</c:v>
                </c:pt>
                <c:pt idx="1497">
                  <c:v>1508</c:v>
                </c:pt>
                <c:pt idx="1498">
                  <c:v>1509</c:v>
                </c:pt>
                <c:pt idx="1499">
                  <c:v>1510</c:v>
                </c:pt>
                <c:pt idx="1500">
                  <c:v>1511</c:v>
                </c:pt>
                <c:pt idx="1501">
                  <c:v>1512</c:v>
                </c:pt>
                <c:pt idx="1502">
                  <c:v>1513</c:v>
                </c:pt>
                <c:pt idx="1503">
                  <c:v>1514</c:v>
                </c:pt>
                <c:pt idx="1504">
                  <c:v>1515</c:v>
                </c:pt>
                <c:pt idx="1505">
                  <c:v>1516</c:v>
                </c:pt>
                <c:pt idx="1506">
                  <c:v>1517</c:v>
                </c:pt>
                <c:pt idx="1507">
                  <c:v>1518</c:v>
                </c:pt>
                <c:pt idx="1508">
                  <c:v>1519</c:v>
                </c:pt>
                <c:pt idx="1509">
                  <c:v>1520</c:v>
                </c:pt>
                <c:pt idx="1510">
                  <c:v>1521</c:v>
                </c:pt>
                <c:pt idx="1511">
                  <c:v>1522</c:v>
                </c:pt>
                <c:pt idx="1512">
                  <c:v>1523</c:v>
                </c:pt>
                <c:pt idx="1513">
                  <c:v>1524</c:v>
                </c:pt>
                <c:pt idx="1514">
                  <c:v>1525</c:v>
                </c:pt>
                <c:pt idx="1515">
                  <c:v>1526</c:v>
                </c:pt>
                <c:pt idx="1516">
                  <c:v>1527</c:v>
                </c:pt>
                <c:pt idx="1517">
                  <c:v>1528</c:v>
                </c:pt>
                <c:pt idx="1518">
                  <c:v>1529</c:v>
                </c:pt>
                <c:pt idx="1519">
                  <c:v>1530</c:v>
                </c:pt>
                <c:pt idx="1520">
                  <c:v>1531</c:v>
                </c:pt>
                <c:pt idx="1521">
                  <c:v>1532</c:v>
                </c:pt>
                <c:pt idx="1522">
                  <c:v>1533</c:v>
                </c:pt>
                <c:pt idx="1523">
                  <c:v>1534</c:v>
                </c:pt>
                <c:pt idx="1524">
                  <c:v>1535</c:v>
                </c:pt>
                <c:pt idx="1525">
                  <c:v>1536</c:v>
                </c:pt>
                <c:pt idx="1526">
                  <c:v>1537</c:v>
                </c:pt>
                <c:pt idx="1527">
                  <c:v>1538</c:v>
                </c:pt>
                <c:pt idx="1528">
                  <c:v>1539</c:v>
                </c:pt>
                <c:pt idx="1529">
                  <c:v>1540</c:v>
                </c:pt>
                <c:pt idx="1530">
                  <c:v>1541</c:v>
                </c:pt>
                <c:pt idx="1531">
                  <c:v>1542</c:v>
                </c:pt>
                <c:pt idx="1532">
                  <c:v>1543</c:v>
                </c:pt>
                <c:pt idx="1533">
                  <c:v>1544</c:v>
                </c:pt>
                <c:pt idx="1534">
                  <c:v>1545</c:v>
                </c:pt>
                <c:pt idx="1535">
                  <c:v>1546</c:v>
                </c:pt>
                <c:pt idx="1536">
                  <c:v>1547</c:v>
                </c:pt>
                <c:pt idx="1537">
                  <c:v>1548</c:v>
                </c:pt>
                <c:pt idx="1538">
                  <c:v>1549</c:v>
                </c:pt>
                <c:pt idx="1539">
                  <c:v>1550</c:v>
                </c:pt>
                <c:pt idx="1540">
                  <c:v>1551</c:v>
                </c:pt>
                <c:pt idx="1541">
                  <c:v>1552</c:v>
                </c:pt>
                <c:pt idx="1542">
                  <c:v>1553</c:v>
                </c:pt>
                <c:pt idx="1543">
                  <c:v>1554</c:v>
                </c:pt>
                <c:pt idx="1544">
                  <c:v>1555</c:v>
                </c:pt>
                <c:pt idx="1545">
                  <c:v>1556</c:v>
                </c:pt>
                <c:pt idx="1546">
                  <c:v>1557</c:v>
                </c:pt>
                <c:pt idx="1547">
                  <c:v>1558</c:v>
                </c:pt>
                <c:pt idx="1548">
                  <c:v>1559</c:v>
                </c:pt>
                <c:pt idx="1549">
                  <c:v>1560</c:v>
                </c:pt>
                <c:pt idx="1550">
                  <c:v>1561</c:v>
                </c:pt>
                <c:pt idx="1551">
                  <c:v>1562</c:v>
                </c:pt>
                <c:pt idx="1552">
                  <c:v>1563</c:v>
                </c:pt>
                <c:pt idx="1553">
                  <c:v>1564</c:v>
                </c:pt>
                <c:pt idx="1554">
                  <c:v>1565</c:v>
                </c:pt>
                <c:pt idx="1555">
                  <c:v>1566</c:v>
                </c:pt>
                <c:pt idx="1556">
                  <c:v>1567</c:v>
                </c:pt>
                <c:pt idx="1557">
                  <c:v>1568</c:v>
                </c:pt>
                <c:pt idx="1558">
                  <c:v>1569</c:v>
                </c:pt>
                <c:pt idx="1559">
                  <c:v>1570</c:v>
                </c:pt>
                <c:pt idx="1560">
                  <c:v>1571</c:v>
                </c:pt>
                <c:pt idx="1561">
                  <c:v>1572</c:v>
                </c:pt>
                <c:pt idx="1562">
                  <c:v>1573</c:v>
                </c:pt>
                <c:pt idx="1563">
                  <c:v>1574</c:v>
                </c:pt>
                <c:pt idx="1564">
                  <c:v>1575</c:v>
                </c:pt>
                <c:pt idx="1565">
                  <c:v>1576</c:v>
                </c:pt>
                <c:pt idx="1566">
                  <c:v>1577</c:v>
                </c:pt>
                <c:pt idx="1567">
                  <c:v>1578</c:v>
                </c:pt>
                <c:pt idx="1568">
                  <c:v>1579</c:v>
                </c:pt>
                <c:pt idx="1569">
                  <c:v>1580</c:v>
                </c:pt>
                <c:pt idx="1570">
                  <c:v>1581</c:v>
                </c:pt>
                <c:pt idx="1571">
                  <c:v>1582</c:v>
                </c:pt>
                <c:pt idx="1572">
                  <c:v>1583</c:v>
                </c:pt>
                <c:pt idx="1573">
                  <c:v>1584</c:v>
                </c:pt>
                <c:pt idx="1574">
                  <c:v>1585</c:v>
                </c:pt>
                <c:pt idx="1575">
                  <c:v>1586</c:v>
                </c:pt>
                <c:pt idx="1576">
                  <c:v>1587</c:v>
                </c:pt>
                <c:pt idx="1577">
                  <c:v>1588</c:v>
                </c:pt>
                <c:pt idx="1578">
                  <c:v>1589</c:v>
                </c:pt>
                <c:pt idx="1579">
                  <c:v>1590</c:v>
                </c:pt>
                <c:pt idx="1580">
                  <c:v>1591</c:v>
                </c:pt>
                <c:pt idx="1581">
                  <c:v>1592</c:v>
                </c:pt>
                <c:pt idx="1582">
                  <c:v>1593</c:v>
                </c:pt>
                <c:pt idx="1583">
                  <c:v>1594</c:v>
                </c:pt>
                <c:pt idx="1584">
                  <c:v>1595</c:v>
                </c:pt>
                <c:pt idx="1585">
                  <c:v>1596</c:v>
                </c:pt>
                <c:pt idx="1586">
                  <c:v>1597</c:v>
                </c:pt>
                <c:pt idx="1587">
                  <c:v>1598</c:v>
                </c:pt>
                <c:pt idx="1588">
                  <c:v>1599</c:v>
                </c:pt>
                <c:pt idx="1589">
                  <c:v>1600</c:v>
                </c:pt>
                <c:pt idx="1590">
                  <c:v>1601</c:v>
                </c:pt>
                <c:pt idx="1591">
                  <c:v>1602</c:v>
                </c:pt>
                <c:pt idx="1592">
                  <c:v>1603</c:v>
                </c:pt>
                <c:pt idx="1593">
                  <c:v>1604</c:v>
                </c:pt>
                <c:pt idx="1594">
                  <c:v>1605</c:v>
                </c:pt>
                <c:pt idx="1595">
                  <c:v>1606</c:v>
                </c:pt>
                <c:pt idx="1596">
                  <c:v>1607</c:v>
                </c:pt>
                <c:pt idx="1597">
                  <c:v>1608</c:v>
                </c:pt>
                <c:pt idx="1598">
                  <c:v>1609</c:v>
                </c:pt>
                <c:pt idx="1599">
                  <c:v>1610</c:v>
                </c:pt>
                <c:pt idx="1600">
                  <c:v>1611</c:v>
                </c:pt>
                <c:pt idx="1601">
                  <c:v>1612</c:v>
                </c:pt>
                <c:pt idx="1602">
                  <c:v>1613</c:v>
                </c:pt>
                <c:pt idx="1603">
                  <c:v>1614</c:v>
                </c:pt>
                <c:pt idx="1604">
                  <c:v>1615</c:v>
                </c:pt>
                <c:pt idx="1605">
                  <c:v>1616</c:v>
                </c:pt>
                <c:pt idx="1606">
                  <c:v>1617</c:v>
                </c:pt>
                <c:pt idx="1607">
                  <c:v>1618</c:v>
                </c:pt>
                <c:pt idx="1608">
                  <c:v>1619</c:v>
                </c:pt>
                <c:pt idx="1609">
                  <c:v>1620</c:v>
                </c:pt>
                <c:pt idx="1610">
                  <c:v>1621</c:v>
                </c:pt>
                <c:pt idx="1611">
                  <c:v>1622</c:v>
                </c:pt>
                <c:pt idx="1612">
                  <c:v>1623</c:v>
                </c:pt>
                <c:pt idx="1613">
                  <c:v>1624</c:v>
                </c:pt>
                <c:pt idx="1614">
                  <c:v>1625</c:v>
                </c:pt>
                <c:pt idx="1615">
                  <c:v>1626</c:v>
                </c:pt>
                <c:pt idx="1616">
                  <c:v>1627</c:v>
                </c:pt>
                <c:pt idx="1617">
                  <c:v>1628</c:v>
                </c:pt>
                <c:pt idx="1618">
                  <c:v>1629</c:v>
                </c:pt>
                <c:pt idx="1619">
                  <c:v>1630</c:v>
                </c:pt>
                <c:pt idx="1620">
                  <c:v>1631</c:v>
                </c:pt>
                <c:pt idx="1621">
                  <c:v>1632</c:v>
                </c:pt>
                <c:pt idx="1622">
                  <c:v>1633</c:v>
                </c:pt>
                <c:pt idx="1623">
                  <c:v>1634</c:v>
                </c:pt>
                <c:pt idx="1624">
                  <c:v>1635</c:v>
                </c:pt>
                <c:pt idx="1625">
                  <c:v>1636</c:v>
                </c:pt>
                <c:pt idx="1626">
                  <c:v>1637</c:v>
                </c:pt>
                <c:pt idx="1627">
                  <c:v>1638</c:v>
                </c:pt>
                <c:pt idx="1628">
                  <c:v>1639</c:v>
                </c:pt>
                <c:pt idx="1629">
                  <c:v>1640</c:v>
                </c:pt>
                <c:pt idx="1630">
                  <c:v>1641</c:v>
                </c:pt>
                <c:pt idx="1631">
                  <c:v>1642</c:v>
                </c:pt>
                <c:pt idx="1632">
                  <c:v>1643</c:v>
                </c:pt>
                <c:pt idx="1633">
                  <c:v>1644</c:v>
                </c:pt>
                <c:pt idx="1634">
                  <c:v>1645</c:v>
                </c:pt>
                <c:pt idx="1635">
                  <c:v>1646</c:v>
                </c:pt>
                <c:pt idx="1636">
                  <c:v>1647</c:v>
                </c:pt>
                <c:pt idx="1637">
                  <c:v>1648</c:v>
                </c:pt>
                <c:pt idx="1638">
                  <c:v>1649</c:v>
                </c:pt>
                <c:pt idx="1639">
                  <c:v>1650</c:v>
                </c:pt>
                <c:pt idx="1640">
                  <c:v>1651</c:v>
                </c:pt>
                <c:pt idx="1641">
                  <c:v>1652</c:v>
                </c:pt>
                <c:pt idx="1642">
                  <c:v>1653</c:v>
                </c:pt>
                <c:pt idx="1643">
                  <c:v>1654</c:v>
                </c:pt>
                <c:pt idx="1644">
                  <c:v>1655</c:v>
                </c:pt>
                <c:pt idx="1645">
                  <c:v>1656</c:v>
                </c:pt>
                <c:pt idx="1646">
                  <c:v>1657</c:v>
                </c:pt>
                <c:pt idx="1647">
                  <c:v>1658</c:v>
                </c:pt>
                <c:pt idx="1648">
                  <c:v>1659</c:v>
                </c:pt>
                <c:pt idx="1649">
                  <c:v>1660</c:v>
                </c:pt>
                <c:pt idx="1650">
                  <c:v>1661</c:v>
                </c:pt>
                <c:pt idx="1651">
                  <c:v>1662</c:v>
                </c:pt>
                <c:pt idx="1652">
                  <c:v>1663</c:v>
                </c:pt>
                <c:pt idx="1653">
                  <c:v>1664</c:v>
                </c:pt>
                <c:pt idx="1654">
                  <c:v>1665</c:v>
                </c:pt>
                <c:pt idx="1655">
                  <c:v>1666</c:v>
                </c:pt>
                <c:pt idx="1656">
                  <c:v>1667</c:v>
                </c:pt>
                <c:pt idx="1657">
                  <c:v>1668</c:v>
                </c:pt>
                <c:pt idx="1658">
                  <c:v>1669</c:v>
                </c:pt>
                <c:pt idx="1659">
                  <c:v>1670</c:v>
                </c:pt>
                <c:pt idx="1660">
                  <c:v>1671</c:v>
                </c:pt>
                <c:pt idx="1661">
                  <c:v>1672</c:v>
                </c:pt>
                <c:pt idx="1662">
                  <c:v>1673</c:v>
                </c:pt>
                <c:pt idx="1663">
                  <c:v>1674</c:v>
                </c:pt>
                <c:pt idx="1664">
                  <c:v>1675</c:v>
                </c:pt>
                <c:pt idx="1665">
                  <c:v>1676</c:v>
                </c:pt>
                <c:pt idx="1666">
                  <c:v>1677</c:v>
                </c:pt>
                <c:pt idx="1667">
                  <c:v>1678</c:v>
                </c:pt>
                <c:pt idx="1668">
                  <c:v>1679</c:v>
                </c:pt>
                <c:pt idx="1669">
                  <c:v>1680</c:v>
                </c:pt>
                <c:pt idx="1670">
                  <c:v>1681</c:v>
                </c:pt>
                <c:pt idx="1671">
                  <c:v>1682</c:v>
                </c:pt>
                <c:pt idx="1672">
                  <c:v>1683</c:v>
                </c:pt>
                <c:pt idx="1673">
                  <c:v>1684</c:v>
                </c:pt>
                <c:pt idx="1674">
                  <c:v>1685</c:v>
                </c:pt>
                <c:pt idx="1675">
                  <c:v>1686</c:v>
                </c:pt>
                <c:pt idx="1676">
                  <c:v>1687</c:v>
                </c:pt>
                <c:pt idx="1677">
                  <c:v>1688</c:v>
                </c:pt>
                <c:pt idx="1678">
                  <c:v>1689</c:v>
                </c:pt>
                <c:pt idx="1679">
                  <c:v>1690</c:v>
                </c:pt>
                <c:pt idx="1680">
                  <c:v>1691</c:v>
                </c:pt>
                <c:pt idx="1681">
                  <c:v>1692</c:v>
                </c:pt>
                <c:pt idx="1682">
                  <c:v>1693</c:v>
                </c:pt>
                <c:pt idx="1683">
                  <c:v>1694</c:v>
                </c:pt>
                <c:pt idx="1684">
                  <c:v>1695</c:v>
                </c:pt>
                <c:pt idx="1685">
                  <c:v>1696</c:v>
                </c:pt>
                <c:pt idx="1686">
                  <c:v>1697</c:v>
                </c:pt>
                <c:pt idx="1687">
                  <c:v>1698</c:v>
                </c:pt>
                <c:pt idx="1688">
                  <c:v>1699</c:v>
                </c:pt>
                <c:pt idx="1689">
                  <c:v>1700</c:v>
                </c:pt>
                <c:pt idx="1690">
                  <c:v>1701</c:v>
                </c:pt>
                <c:pt idx="1691">
                  <c:v>1702</c:v>
                </c:pt>
                <c:pt idx="1692">
                  <c:v>1703</c:v>
                </c:pt>
                <c:pt idx="1693">
                  <c:v>1704</c:v>
                </c:pt>
                <c:pt idx="1694">
                  <c:v>1705</c:v>
                </c:pt>
                <c:pt idx="1695">
                  <c:v>1706</c:v>
                </c:pt>
                <c:pt idx="1696">
                  <c:v>1707</c:v>
                </c:pt>
                <c:pt idx="1697">
                  <c:v>1708</c:v>
                </c:pt>
                <c:pt idx="1698">
                  <c:v>1709</c:v>
                </c:pt>
                <c:pt idx="1699">
                  <c:v>1710</c:v>
                </c:pt>
                <c:pt idx="1700">
                  <c:v>1711</c:v>
                </c:pt>
                <c:pt idx="1701">
                  <c:v>1712</c:v>
                </c:pt>
                <c:pt idx="1702">
                  <c:v>1713</c:v>
                </c:pt>
                <c:pt idx="1703">
                  <c:v>1714</c:v>
                </c:pt>
                <c:pt idx="1704">
                  <c:v>1715</c:v>
                </c:pt>
                <c:pt idx="1705">
                  <c:v>1716</c:v>
                </c:pt>
                <c:pt idx="1706">
                  <c:v>1717</c:v>
                </c:pt>
                <c:pt idx="1707">
                  <c:v>1718</c:v>
                </c:pt>
                <c:pt idx="1708">
                  <c:v>1719</c:v>
                </c:pt>
                <c:pt idx="1709">
                  <c:v>1720</c:v>
                </c:pt>
                <c:pt idx="1710">
                  <c:v>1721</c:v>
                </c:pt>
                <c:pt idx="1711">
                  <c:v>1722</c:v>
                </c:pt>
                <c:pt idx="1712">
                  <c:v>1723</c:v>
                </c:pt>
                <c:pt idx="1713">
                  <c:v>1724</c:v>
                </c:pt>
                <c:pt idx="1714">
                  <c:v>1725</c:v>
                </c:pt>
                <c:pt idx="1715">
                  <c:v>1726</c:v>
                </c:pt>
                <c:pt idx="1716">
                  <c:v>1727</c:v>
                </c:pt>
                <c:pt idx="1717">
                  <c:v>1728</c:v>
                </c:pt>
                <c:pt idx="1718">
                  <c:v>1729</c:v>
                </c:pt>
                <c:pt idx="1719">
                  <c:v>1730</c:v>
                </c:pt>
                <c:pt idx="1720">
                  <c:v>1731</c:v>
                </c:pt>
                <c:pt idx="1721">
                  <c:v>1732</c:v>
                </c:pt>
                <c:pt idx="1722">
                  <c:v>1733</c:v>
                </c:pt>
                <c:pt idx="1723">
                  <c:v>1734</c:v>
                </c:pt>
                <c:pt idx="1724">
                  <c:v>1735</c:v>
                </c:pt>
                <c:pt idx="1725">
                  <c:v>1736</c:v>
                </c:pt>
                <c:pt idx="1726">
                  <c:v>1737</c:v>
                </c:pt>
                <c:pt idx="1727">
                  <c:v>1738</c:v>
                </c:pt>
                <c:pt idx="1728">
                  <c:v>1739</c:v>
                </c:pt>
                <c:pt idx="1729">
                  <c:v>1740</c:v>
                </c:pt>
                <c:pt idx="1730">
                  <c:v>1741</c:v>
                </c:pt>
                <c:pt idx="1731">
                  <c:v>1742</c:v>
                </c:pt>
                <c:pt idx="1732">
                  <c:v>1743</c:v>
                </c:pt>
                <c:pt idx="1733">
                  <c:v>1744</c:v>
                </c:pt>
                <c:pt idx="1734">
                  <c:v>1745</c:v>
                </c:pt>
                <c:pt idx="1735">
                  <c:v>1746</c:v>
                </c:pt>
                <c:pt idx="1736">
                  <c:v>1747</c:v>
                </c:pt>
                <c:pt idx="1737">
                  <c:v>1748</c:v>
                </c:pt>
                <c:pt idx="1738">
                  <c:v>1749</c:v>
                </c:pt>
                <c:pt idx="1739">
                  <c:v>1750</c:v>
                </c:pt>
                <c:pt idx="1740">
                  <c:v>1751</c:v>
                </c:pt>
                <c:pt idx="1741">
                  <c:v>1752</c:v>
                </c:pt>
                <c:pt idx="1742">
                  <c:v>1753</c:v>
                </c:pt>
                <c:pt idx="1743">
                  <c:v>1754</c:v>
                </c:pt>
                <c:pt idx="1744">
                  <c:v>1755</c:v>
                </c:pt>
                <c:pt idx="1745">
                  <c:v>1756</c:v>
                </c:pt>
                <c:pt idx="1746">
                  <c:v>1757</c:v>
                </c:pt>
                <c:pt idx="1747">
                  <c:v>1758</c:v>
                </c:pt>
                <c:pt idx="1748">
                  <c:v>1759</c:v>
                </c:pt>
                <c:pt idx="1749">
                  <c:v>1760</c:v>
                </c:pt>
                <c:pt idx="1750">
                  <c:v>1761</c:v>
                </c:pt>
                <c:pt idx="1751">
                  <c:v>1762</c:v>
                </c:pt>
                <c:pt idx="1752">
                  <c:v>1763</c:v>
                </c:pt>
                <c:pt idx="1753">
                  <c:v>1764</c:v>
                </c:pt>
                <c:pt idx="1754">
                  <c:v>1765</c:v>
                </c:pt>
                <c:pt idx="1755">
                  <c:v>1766</c:v>
                </c:pt>
                <c:pt idx="1756">
                  <c:v>1767</c:v>
                </c:pt>
                <c:pt idx="1757">
                  <c:v>1768</c:v>
                </c:pt>
                <c:pt idx="1758">
                  <c:v>1769</c:v>
                </c:pt>
                <c:pt idx="1759">
                  <c:v>1770</c:v>
                </c:pt>
                <c:pt idx="1760">
                  <c:v>1771</c:v>
                </c:pt>
                <c:pt idx="1761">
                  <c:v>1772</c:v>
                </c:pt>
                <c:pt idx="1762">
                  <c:v>1773</c:v>
                </c:pt>
                <c:pt idx="1763">
                  <c:v>1774</c:v>
                </c:pt>
                <c:pt idx="1764">
                  <c:v>1775</c:v>
                </c:pt>
                <c:pt idx="1765">
                  <c:v>1776</c:v>
                </c:pt>
                <c:pt idx="1766">
                  <c:v>1777</c:v>
                </c:pt>
                <c:pt idx="1767">
                  <c:v>1778</c:v>
                </c:pt>
                <c:pt idx="1768">
                  <c:v>1779</c:v>
                </c:pt>
                <c:pt idx="1769">
                  <c:v>1780</c:v>
                </c:pt>
                <c:pt idx="1770">
                  <c:v>1781</c:v>
                </c:pt>
                <c:pt idx="1771">
                  <c:v>1782</c:v>
                </c:pt>
                <c:pt idx="1772">
                  <c:v>1783</c:v>
                </c:pt>
                <c:pt idx="1773">
                  <c:v>1784</c:v>
                </c:pt>
                <c:pt idx="1774">
                  <c:v>1785</c:v>
                </c:pt>
                <c:pt idx="1775">
                  <c:v>1786</c:v>
                </c:pt>
                <c:pt idx="1776">
                  <c:v>1787</c:v>
                </c:pt>
                <c:pt idx="1777">
                  <c:v>1788</c:v>
                </c:pt>
                <c:pt idx="1778">
                  <c:v>1789</c:v>
                </c:pt>
                <c:pt idx="1779">
                  <c:v>1790</c:v>
                </c:pt>
                <c:pt idx="1780">
                  <c:v>1791</c:v>
                </c:pt>
                <c:pt idx="1781">
                  <c:v>1792</c:v>
                </c:pt>
                <c:pt idx="1782">
                  <c:v>1793</c:v>
                </c:pt>
                <c:pt idx="1783">
                  <c:v>1794</c:v>
                </c:pt>
                <c:pt idx="1784">
                  <c:v>1795</c:v>
                </c:pt>
                <c:pt idx="1785">
                  <c:v>1796</c:v>
                </c:pt>
                <c:pt idx="1786">
                  <c:v>1797</c:v>
                </c:pt>
                <c:pt idx="1787">
                  <c:v>1798</c:v>
                </c:pt>
                <c:pt idx="1788">
                  <c:v>1799</c:v>
                </c:pt>
                <c:pt idx="1789">
                  <c:v>1800</c:v>
                </c:pt>
                <c:pt idx="1790">
                  <c:v>1801</c:v>
                </c:pt>
                <c:pt idx="1791">
                  <c:v>1802</c:v>
                </c:pt>
                <c:pt idx="1792">
                  <c:v>1803</c:v>
                </c:pt>
                <c:pt idx="1793">
                  <c:v>1804</c:v>
                </c:pt>
                <c:pt idx="1794">
                  <c:v>1805</c:v>
                </c:pt>
                <c:pt idx="1795">
                  <c:v>1806</c:v>
                </c:pt>
                <c:pt idx="1796">
                  <c:v>1807</c:v>
                </c:pt>
                <c:pt idx="1797">
                  <c:v>1808</c:v>
                </c:pt>
                <c:pt idx="1798">
                  <c:v>1809</c:v>
                </c:pt>
                <c:pt idx="1799">
                  <c:v>1810</c:v>
                </c:pt>
                <c:pt idx="1800">
                  <c:v>1811</c:v>
                </c:pt>
                <c:pt idx="1801">
                  <c:v>1812</c:v>
                </c:pt>
                <c:pt idx="1802">
                  <c:v>1813</c:v>
                </c:pt>
                <c:pt idx="1803">
                  <c:v>1814</c:v>
                </c:pt>
                <c:pt idx="1804">
                  <c:v>1815</c:v>
                </c:pt>
                <c:pt idx="1805">
                  <c:v>1816</c:v>
                </c:pt>
                <c:pt idx="1806">
                  <c:v>1817</c:v>
                </c:pt>
                <c:pt idx="1807">
                  <c:v>1818</c:v>
                </c:pt>
                <c:pt idx="1808">
                  <c:v>1819</c:v>
                </c:pt>
                <c:pt idx="1809">
                  <c:v>1820</c:v>
                </c:pt>
                <c:pt idx="1810">
                  <c:v>1821</c:v>
                </c:pt>
                <c:pt idx="1811">
                  <c:v>1822</c:v>
                </c:pt>
                <c:pt idx="1812">
                  <c:v>1823</c:v>
                </c:pt>
                <c:pt idx="1813">
                  <c:v>1824</c:v>
                </c:pt>
                <c:pt idx="1814">
                  <c:v>1825</c:v>
                </c:pt>
                <c:pt idx="1815">
                  <c:v>1826</c:v>
                </c:pt>
                <c:pt idx="1816">
                  <c:v>1827</c:v>
                </c:pt>
                <c:pt idx="1817">
                  <c:v>1828</c:v>
                </c:pt>
                <c:pt idx="1818">
                  <c:v>1829</c:v>
                </c:pt>
                <c:pt idx="1819">
                  <c:v>1830</c:v>
                </c:pt>
                <c:pt idx="1820">
                  <c:v>1831</c:v>
                </c:pt>
                <c:pt idx="1821">
                  <c:v>1832</c:v>
                </c:pt>
                <c:pt idx="1822">
                  <c:v>1833</c:v>
                </c:pt>
                <c:pt idx="1823">
                  <c:v>1834</c:v>
                </c:pt>
                <c:pt idx="1824">
                  <c:v>1835</c:v>
                </c:pt>
                <c:pt idx="1825">
                  <c:v>1836</c:v>
                </c:pt>
                <c:pt idx="1826">
                  <c:v>1837</c:v>
                </c:pt>
                <c:pt idx="1827">
                  <c:v>1838</c:v>
                </c:pt>
                <c:pt idx="1828">
                  <c:v>1839</c:v>
                </c:pt>
                <c:pt idx="1829">
                  <c:v>1840</c:v>
                </c:pt>
                <c:pt idx="1830">
                  <c:v>1841</c:v>
                </c:pt>
                <c:pt idx="1831">
                  <c:v>1842</c:v>
                </c:pt>
                <c:pt idx="1832">
                  <c:v>1843</c:v>
                </c:pt>
                <c:pt idx="1833">
                  <c:v>1844</c:v>
                </c:pt>
                <c:pt idx="1834">
                  <c:v>1845</c:v>
                </c:pt>
                <c:pt idx="1835">
                  <c:v>1846</c:v>
                </c:pt>
                <c:pt idx="1836">
                  <c:v>1847</c:v>
                </c:pt>
                <c:pt idx="1837">
                  <c:v>1848</c:v>
                </c:pt>
                <c:pt idx="1838">
                  <c:v>1849</c:v>
                </c:pt>
                <c:pt idx="1839">
                  <c:v>1850</c:v>
                </c:pt>
                <c:pt idx="1840">
                  <c:v>1851</c:v>
                </c:pt>
                <c:pt idx="1841">
                  <c:v>1852</c:v>
                </c:pt>
                <c:pt idx="1842">
                  <c:v>1853</c:v>
                </c:pt>
                <c:pt idx="1843">
                  <c:v>1854</c:v>
                </c:pt>
                <c:pt idx="1844">
                  <c:v>1855</c:v>
                </c:pt>
                <c:pt idx="1845">
                  <c:v>1856</c:v>
                </c:pt>
                <c:pt idx="1846">
                  <c:v>1857</c:v>
                </c:pt>
                <c:pt idx="1847">
                  <c:v>1858</c:v>
                </c:pt>
                <c:pt idx="1848">
                  <c:v>1859</c:v>
                </c:pt>
                <c:pt idx="1849">
                  <c:v>1860</c:v>
                </c:pt>
                <c:pt idx="1850">
                  <c:v>1861</c:v>
                </c:pt>
                <c:pt idx="1851">
                  <c:v>1862</c:v>
                </c:pt>
                <c:pt idx="1852">
                  <c:v>1863</c:v>
                </c:pt>
                <c:pt idx="1853">
                  <c:v>1864</c:v>
                </c:pt>
                <c:pt idx="1854">
                  <c:v>1865</c:v>
                </c:pt>
                <c:pt idx="1855">
                  <c:v>1866</c:v>
                </c:pt>
                <c:pt idx="1856">
                  <c:v>1867</c:v>
                </c:pt>
                <c:pt idx="1857">
                  <c:v>1868</c:v>
                </c:pt>
                <c:pt idx="1858">
                  <c:v>1869</c:v>
                </c:pt>
                <c:pt idx="1859">
                  <c:v>1870</c:v>
                </c:pt>
                <c:pt idx="1860">
                  <c:v>1871</c:v>
                </c:pt>
                <c:pt idx="1861">
                  <c:v>1872</c:v>
                </c:pt>
                <c:pt idx="1862">
                  <c:v>1873</c:v>
                </c:pt>
                <c:pt idx="1863">
                  <c:v>1874</c:v>
                </c:pt>
                <c:pt idx="1864">
                  <c:v>1875</c:v>
                </c:pt>
                <c:pt idx="1865">
                  <c:v>1876</c:v>
                </c:pt>
                <c:pt idx="1866">
                  <c:v>1877</c:v>
                </c:pt>
                <c:pt idx="1867">
                  <c:v>1878</c:v>
                </c:pt>
                <c:pt idx="1868">
                  <c:v>1879</c:v>
                </c:pt>
                <c:pt idx="1869">
                  <c:v>1880</c:v>
                </c:pt>
                <c:pt idx="1870">
                  <c:v>1881</c:v>
                </c:pt>
                <c:pt idx="1871">
                  <c:v>1882</c:v>
                </c:pt>
                <c:pt idx="1872">
                  <c:v>1883</c:v>
                </c:pt>
                <c:pt idx="1873">
                  <c:v>1884</c:v>
                </c:pt>
                <c:pt idx="1874">
                  <c:v>1885</c:v>
                </c:pt>
                <c:pt idx="1875">
                  <c:v>1886</c:v>
                </c:pt>
                <c:pt idx="1876">
                  <c:v>1887</c:v>
                </c:pt>
                <c:pt idx="1877">
                  <c:v>1888</c:v>
                </c:pt>
                <c:pt idx="1878">
                  <c:v>1889</c:v>
                </c:pt>
                <c:pt idx="1879">
                  <c:v>1890</c:v>
                </c:pt>
                <c:pt idx="1880">
                  <c:v>1891</c:v>
                </c:pt>
                <c:pt idx="1881">
                  <c:v>1892</c:v>
                </c:pt>
                <c:pt idx="1882">
                  <c:v>1893</c:v>
                </c:pt>
                <c:pt idx="1883">
                  <c:v>1894</c:v>
                </c:pt>
                <c:pt idx="1884">
                  <c:v>1895</c:v>
                </c:pt>
                <c:pt idx="1885">
                  <c:v>1896</c:v>
                </c:pt>
                <c:pt idx="1886">
                  <c:v>1897</c:v>
                </c:pt>
                <c:pt idx="1887">
                  <c:v>1898</c:v>
                </c:pt>
                <c:pt idx="1888">
                  <c:v>1899</c:v>
                </c:pt>
                <c:pt idx="1889">
                  <c:v>1900</c:v>
                </c:pt>
                <c:pt idx="1890">
                  <c:v>1901</c:v>
                </c:pt>
                <c:pt idx="1891">
                  <c:v>1902</c:v>
                </c:pt>
                <c:pt idx="1892">
                  <c:v>1903</c:v>
                </c:pt>
                <c:pt idx="1893">
                  <c:v>1904</c:v>
                </c:pt>
                <c:pt idx="1894">
                  <c:v>1905</c:v>
                </c:pt>
                <c:pt idx="1895">
                  <c:v>1906</c:v>
                </c:pt>
                <c:pt idx="1896">
                  <c:v>1907</c:v>
                </c:pt>
                <c:pt idx="1897">
                  <c:v>1908</c:v>
                </c:pt>
                <c:pt idx="1898">
                  <c:v>1909</c:v>
                </c:pt>
                <c:pt idx="1899">
                  <c:v>1910</c:v>
                </c:pt>
                <c:pt idx="1900">
                  <c:v>1911</c:v>
                </c:pt>
                <c:pt idx="1901">
                  <c:v>1912</c:v>
                </c:pt>
                <c:pt idx="1902">
                  <c:v>1913</c:v>
                </c:pt>
                <c:pt idx="1903">
                  <c:v>1914</c:v>
                </c:pt>
                <c:pt idx="1904">
                  <c:v>1915</c:v>
                </c:pt>
                <c:pt idx="1905">
                  <c:v>1916</c:v>
                </c:pt>
                <c:pt idx="1906">
                  <c:v>1917</c:v>
                </c:pt>
                <c:pt idx="1907">
                  <c:v>1918</c:v>
                </c:pt>
                <c:pt idx="1908">
                  <c:v>1919</c:v>
                </c:pt>
                <c:pt idx="1909">
                  <c:v>1920</c:v>
                </c:pt>
                <c:pt idx="1910">
                  <c:v>1921</c:v>
                </c:pt>
                <c:pt idx="1911">
                  <c:v>1922</c:v>
                </c:pt>
                <c:pt idx="1912">
                  <c:v>1923</c:v>
                </c:pt>
                <c:pt idx="1913">
                  <c:v>1924</c:v>
                </c:pt>
                <c:pt idx="1914">
                  <c:v>1925</c:v>
                </c:pt>
                <c:pt idx="1915">
                  <c:v>1926</c:v>
                </c:pt>
                <c:pt idx="1916">
                  <c:v>1927</c:v>
                </c:pt>
                <c:pt idx="1917">
                  <c:v>1928</c:v>
                </c:pt>
                <c:pt idx="1918">
                  <c:v>1929</c:v>
                </c:pt>
                <c:pt idx="1919">
                  <c:v>1930</c:v>
                </c:pt>
                <c:pt idx="1920">
                  <c:v>1931</c:v>
                </c:pt>
                <c:pt idx="1921">
                  <c:v>1932</c:v>
                </c:pt>
                <c:pt idx="1922">
                  <c:v>1933</c:v>
                </c:pt>
                <c:pt idx="1923">
                  <c:v>1934</c:v>
                </c:pt>
                <c:pt idx="1924">
                  <c:v>1935</c:v>
                </c:pt>
                <c:pt idx="1925">
                  <c:v>1936</c:v>
                </c:pt>
                <c:pt idx="1926">
                  <c:v>1937</c:v>
                </c:pt>
                <c:pt idx="1927">
                  <c:v>1938</c:v>
                </c:pt>
                <c:pt idx="1928">
                  <c:v>1939</c:v>
                </c:pt>
                <c:pt idx="1929">
                  <c:v>1940</c:v>
                </c:pt>
                <c:pt idx="1930">
                  <c:v>1941</c:v>
                </c:pt>
                <c:pt idx="1931">
                  <c:v>1942</c:v>
                </c:pt>
                <c:pt idx="1932">
                  <c:v>1943</c:v>
                </c:pt>
                <c:pt idx="1933">
                  <c:v>1944</c:v>
                </c:pt>
                <c:pt idx="1934">
                  <c:v>1945</c:v>
                </c:pt>
                <c:pt idx="1935">
                  <c:v>1946</c:v>
                </c:pt>
                <c:pt idx="1936">
                  <c:v>1947</c:v>
                </c:pt>
                <c:pt idx="1937">
                  <c:v>1948</c:v>
                </c:pt>
                <c:pt idx="1938">
                  <c:v>1949</c:v>
                </c:pt>
                <c:pt idx="1939">
                  <c:v>1950</c:v>
                </c:pt>
                <c:pt idx="1940">
                  <c:v>1951</c:v>
                </c:pt>
                <c:pt idx="1941">
                  <c:v>1952</c:v>
                </c:pt>
                <c:pt idx="1942">
                  <c:v>1953</c:v>
                </c:pt>
                <c:pt idx="1943">
                  <c:v>1954</c:v>
                </c:pt>
                <c:pt idx="1944">
                  <c:v>1955</c:v>
                </c:pt>
                <c:pt idx="1945">
                  <c:v>1956</c:v>
                </c:pt>
                <c:pt idx="1946">
                  <c:v>1957</c:v>
                </c:pt>
                <c:pt idx="1947">
                  <c:v>1958</c:v>
                </c:pt>
                <c:pt idx="1948">
                  <c:v>1959</c:v>
                </c:pt>
                <c:pt idx="1949">
                  <c:v>1960</c:v>
                </c:pt>
                <c:pt idx="1950">
                  <c:v>1961</c:v>
                </c:pt>
                <c:pt idx="1951">
                  <c:v>1962</c:v>
                </c:pt>
                <c:pt idx="1952">
                  <c:v>1963</c:v>
                </c:pt>
                <c:pt idx="1953">
                  <c:v>1964</c:v>
                </c:pt>
                <c:pt idx="1954">
                  <c:v>1965</c:v>
                </c:pt>
                <c:pt idx="1955">
                  <c:v>1966</c:v>
                </c:pt>
                <c:pt idx="1956">
                  <c:v>1967</c:v>
                </c:pt>
                <c:pt idx="1957">
                  <c:v>1968</c:v>
                </c:pt>
                <c:pt idx="1958">
                  <c:v>1969</c:v>
                </c:pt>
                <c:pt idx="1959">
                  <c:v>1970</c:v>
                </c:pt>
                <c:pt idx="1960">
                  <c:v>1971</c:v>
                </c:pt>
                <c:pt idx="1961">
                  <c:v>1972</c:v>
                </c:pt>
                <c:pt idx="1962">
                  <c:v>1973</c:v>
                </c:pt>
                <c:pt idx="1963">
                  <c:v>1974</c:v>
                </c:pt>
                <c:pt idx="1964">
                  <c:v>1975</c:v>
                </c:pt>
                <c:pt idx="1965">
                  <c:v>1976</c:v>
                </c:pt>
                <c:pt idx="1966">
                  <c:v>1977</c:v>
                </c:pt>
                <c:pt idx="1967">
                  <c:v>1978</c:v>
                </c:pt>
                <c:pt idx="1968">
                  <c:v>1979</c:v>
                </c:pt>
                <c:pt idx="1969">
                  <c:v>1980</c:v>
                </c:pt>
                <c:pt idx="1970">
                  <c:v>1981</c:v>
                </c:pt>
                <c:pt idx="1971">
                  <c:v>1982</c:v>
                </c:pt>
                <c:pt idx="1972">
                  <c:v>1983</c:v>
                </c:pt>
                <c:pt idx="1973">
                  <c:v>1984</c:v>
                </c:pt>
                <c:pt idx="1974">
                  <c:v>1985</c:v>
                </c:pt>
                <c:pt idx="1975">
                  <c:v>1986</c:v>
                </c:pt>
                <c:pt idx="1976">
                  <c:v>1987</c:v>
                </c:pt>
                <c:pt idx="1977">
                  <c:v>1988</c:v>
                </c:pt>
                <c:pt idx="1978">
                  <c:v>1989</c:v>
                </c:pt>
                <c:pt idx="1979">
                  <c:v>1990</c:v>
                </c:pt>
                <c:pt idx="1980">
                  <c:v>1991</c:v>
                </c:pt>
                <c:pt idx="1981">
                  <c:v>1992</c:v>
                </c:pt>
                <c:pt idx="1982">
                  <c:v>1993</c:v>
                </c:pt>
                <c:pt idx="1983">
                  <c:v>1994</c:v>
                </c:pt>
                <c:pt idx="1984">
                  <c:v>1995</c:v>
                </c:pt>
                <c:pt idx="1985">
                  <c:v>1996</c:v>
                </c:pt>
                <c:pt idx="1986">
                  <c:v>1997</c:v>
                </c:pt>
                <c:pt idx="1987">
                  <c:v>1998</c:v>
                </c:pt>
                <c:pt idx="1988">
                  <c:v>1999</c:v>
                </c:pt>
                <c:pt idx="1989">
                  <c:v>2000</c:v>
                </c:pt>
                <c:pt idx="1990">
                  <c:v>2001</c:v>
                </c:pt>
                <c:pt idx="1991">
                  <c:v>2002</c:v>
                </c:pt>
                <c:pt idx="1992">
                  <c:v>2003</c:v>
                </c:pt>
                <c:pt idx="1993">
                  <c:v>2004</c:v>
                </c:pt>
                <c:pt idx="1994">
                  <c:v>2005</c:v>
                </c:pt>
                <c:pt idx="1995">
                  <c:v>2006</c:v>
                </c:pt>
                <c:pt idx="1996">
                  <c:v>2007</c:v>
                </c:pt>
                <c:pt idx="1997">
                  <c:v>2008</c:v>
                </c:pt>
                <c:pt idx="1998">
                  <c:v>2009</c:v>
                </c:pt>
                <c:pt idx="1999">
                  <c:v>2010</c:v>
                </c:pt>
                <c:pt idx="2000">
                  <c:v>2011</c:v>
                </c:pt>
                <c:pt idx="2001">
                  <c:v>2012</c:v>
                </c:pt>
                <c:pt idx="2002">
                  <c:v>2013</c:v>
                </c:pt>
                <c:pt idx="2003">
                  <c:v>2014</c:v>
                </c:pt>
                <c:pt idx="2004">
                  <c:v>2015</c:v>
                </c:pt>
                <c:pt idx="2005">
                  <c:v>2016</c:v>
                </c:pt>
                <c:pt idx="2006">
                  <c:v>2017</c:v>
                </c:pt>
                <c:pt idx="2007">
                  <c:v>2018</c:v>
                </c:pt>
                <c:pt idx="2008">
                  <c:v>2019</c:v>
                </c:pt>
                <c:pt idx="2009">
                  <c:v>2020</c:v>
                </c:pt>
                <c:pt idx="2010">
                  <c:v>2021</c:v>
                </c:pt>
                <c:pt idx="2011">
                  <c:v>2022</c:v>
                </c:pt>
                <c:pt idx="2012">
                  <c:v>2023</c:v>
                </c:pt>
                <c:pt idx="2013">
                  <c:v>2024</c:v>
                </c:pt>
                <c:pt idx="2014">
                  <c:v>2025</c:v>
                </c:pt>
                <c:pt idx="2015">
                  <c:v>2026</c:v>
                </c:pt>
                <c:pt idx="2016">
                  <c:v>2027</c:v>
                </c:pt>
                <c:pt idx="2017">
                  <c:v>2028</c:v>
                </c:pt>
                <c:pt idx="2018">
                  <c:v>2029</c:v>
                </c:pt>
                <c:pt idx="2019">
                  <c:v>2030</c:v>
                </c:pt>
                <c:pt idx="2020">
                  <c:v>2031</c:v>
                </c:pt>
                <c:pt idx="2021">
                  <c:v>2032</c:v>
                </c:pt>
                <c:pt idx="2022">
                  <c:v>2033</c:v>
                </c:pt>
                <c:pt idx="2023">
                  <c:v>2034</c:v>
                </c:pt>
                <c:pt idx="2024">
                  <c:v>2035</c:v>
                </c:pt>
                <c:pt idx="2025">
                  <c:v>2036</c:v>
                </c:pt>
                <c:pt idx="2026">
                  <c:v>2037</c:v>
                </c:pt>
                <c:pt idx="2027">
                  <c:v>2038</c:v>
                </c:pt>
                <c:pt idx="2028">
                  <c:v>2039</c:v>
                </c:pt>
                <c:pt idx="2029">
                  <c:v>2040</c:v>
                </c:pt>
                <c:pt idx="2030">
                  <c:v>2041</c:v>
                </c:pt>
                <c:pt idx="2031">
                  <c:v>2042</c:v>
                </c:pt>
                <c:pt idx="2032">
                  <c:v>2043</c:v>
                </c:pt>
                <c:pt idx="2033">
                  <c:v>2044</c:v>
                </c:pt>
                <c:pt idx="2034">
                  <c:v>2045</c:v>
                </c:pt>
                <c:pt idx="2035">
                  <c:v>2046</c:v>
                </c:pt>
                <c:pt idx="2036">
                  <c:v>2047</c:v>
                </c:pt>
                <c:pt idx="2037">
                  <c:v>2048</c:v>
                </c:pt>
                <c:pt idx="2038">
                  <c:v>2049</c:v>
                </c:pt>
                <c:pt idx="2039">
                  <c:v>2050</c:v>
                </c:pt>
                <c:pt idx="2040">
                  <c:v>2051</c:v>
                </c:pt>
                <c:pt idx="2041">
                  <c:v>2052</c:v>
                </c:pt>
                <c:pt idx="2042">
                  <c:v>2053</c:v>
                </c:pt>
                <c:pt idx="2043">
                  <c:v>2054</c:v>
                </c:pt>
                <c:pt idx="2044">
                  <c:v>2055</c:v>
                </c:pt>
                <c:pt idx="2045">
                  <c:v>2056</c:v>
                </c:pt>
                <c:pt idx="2046">
                  <c:v>2057</c:v>
                </c:pt>
                <c:pt idx="2047">
                  <c:v>2058</c:v>
                </c:pt>
                <c:pt idx="2048">
                  <c:v>2059</c:v>
                </c:pt>
                <c:pt idx="2049">
                  <c:v>2060</c:v>
                </c:pt>
                <c:pt idx="2050">
                  <c:v>2061</c:v>
                </c:pt>
                <c:pt idx="2051">
                  <c:v>2062</c:v>
                </c:pt>
                <c:pt idx="2052">
                  <c:v>2063</c:v>
                </c:pt>
                <c:pt idx="2053">
                  <c:v>2064</c:v>
                </c:pt>
                <c:pt idx="2054">
                  <c:v>2065</c:v>
                </c:pt>
                <c:pt idx="2055">
                  <c:v>2066</c:v>
                </c:pt>
                <c:pt idx="2056">
                  <c:v>2067</c:v>
                </c:pt>
                <c:pt idx="2057">
                  <c:v>2068</c:v>
                </c:pt>
                <c:pt idx="2058">
                  <c:v>2069</c:v>
                </c:pt>
                <c:pt idx="2059">
                  <c:v>2070</c:v>
                </c:pt>
                <c:pt idx="2060">
                  <c:v>2071</c:v>
                </c:pt>
                <c:pt idx="2061">
                  <c:v>2072</c:v>
                </c:pt>
                <c:pt idx="2062">
                  <c:v>2073</c:v>
                </c:pt>
                <c:pt idx="2063">
                  <c:v>2074</c:v>
                </c:pt>
                <c:pt idx="2064">
                  <c:v>2075</c:v>
                </c:pt>
                <c:pt idx="2065">
                  <c:v>2076</c:v>
                </c:pt>
                <c:pt idx="2066">
                  <c:v>2077</c:v>
                </c:pt>
                <c:pt idx="2067">
                  <c:v>2078</c:v>
                </c:pt>
                <c:pt idx="2068">
                  <c:v>2079</c:v>
                </c:pt>
                <c:pt idx="2069">
                  <c:v>2080</c:v>
                </c:pt>
                <c:pt idx="2070">
                  <c:v>2081</c:v>
                </c:pt>
                <c:pt idx="2071">
                  <c:v>2082</c:v>
                </c:pt>
                <c:pt idx="2072">
                  <c:v>2083</c:v>
                </c:pt>
                <c:pt idx="2073">
                  <c:v>2084</c:v>
                </c:pt>
                <c:pt idx="2074">
                  <c:v>2085</c:v>
                </c:pt>
                <c:pt idx="2075">
                  <c:v>2086</c:v>
                </c:pt>
                <c:pt idx="2076">
                  <c:v>2087</c:v>
                </c:pt>
                <c:pt idx="2077">
                  <c:v>2088</c:v>
                </c:pt>
                <c:pt idx="2078">
                  <c:v>2089</c:v>
                </c:pt>
                <c:pt idx="2079">
                  <c:v>2090</c:v>
                </c:pt>
                <c:pt idx="2080">
                  <c:v>2091</c:v>
                </c:pt>
                <c:pt idx="2081">
                  <c:v>2092</c:v>
                </c:pt>
                <c:pt idx="2082">
                  <c:v>2093</c:v>
                </c:pt>
                <c:pt idx="2083">
                  <c:v>2094</c:v>
                </c:pt>
                <c:pt idx="2084">
                  <c:v>2095</c:v>
                </c:pt>
                <c:pt idx="2085">
                  <c:v>2096</c:v>
                </c:pt>
                <c:pt idx="2086">
                  <c:v>2097</c:v>
                </c:pt>
                <c:pt idx="2087">
                  <c:v>2098</c:v>
                </c:pt>
                <c:pt idx="2088">
                  <c:v>2099</c:v>
                </c:pt>
                <c:pt idx="2089">
                  <c:v>2100</c:v>
                </c:pt>
                <c:pt idx="2090">
                  <c:v>2101</c:v>
                </c:pt>
                <c:pt idx="2091">
                  <c:v>2102</c:v>
                </c:pt>
                <c:pt idx="2092">
                  <c:v>2103</c:v>
                </c:pt>
                <c:pt idx="2093">
                  <c:v>2104</c:v>
                </c:pt>
                <c:pt idx="2094">
                  <c:v>2105</c:v>
                </c:pt>
                <c:pt idx="2095">
                  <c:v>2106</c:v>
                </c:pt>
                <c:pt idx="2096">
                  <c:v>2107</c:v>
                </c:pt>
                <c:pt idx="2097">
                  <c:v>2108</c:v>
                </c:pt>
                <c:pt idx="2098">
                  <c:v>2109</c:v>
                </c:pt>
                <c:pt idx="2099">
                  <c:v>2110</c:v>
                </c:pt>
                <c:pt idx="2100">
                  <c:v>2111</c:v>
                </c:pt>
                <c:pt idx="2101">
                  <c:v>2112</c:v>
                </c:pt>
                <c:pt idx="2102">
                  <c:v>2113</c:v>
                </c:pt>
                <c:pt idx="2103">
                  <c:v>2114</c:v>
                </c:pt>
                <c:pt idx="2104">
                  <c:v>2115</c:v>
                </c:pt>
                <c:pt idx="2105">
                  <c:v>2116</c:v>
                </c:pt>
                <c:pt idx="2106">
                  <c:v>2117</c:v>
                </c:pt>
                <c:pt idx="2107">
                  <c:v>2118</c:v>
                </c:pt>
                <c:pt idx="2108">
                  <c:v>2119</c:v>
                </c:pt>
                <c:pt idx="2109">
                  <c:v>2120</c:v>
                </c:pt>
                <c:pt idx="2110">
                  <c:v>2121</c:v>
                </c:pt>
                <c:pt idx="2111">
                  <c:v>2122</c:v>
                </c:pt>
                <c:pt idx="2112">
                  <c:v>2123</c:v>
                </c:pt>
                <c:pt idx="2113">
                  <c:v>2124</c:v>
                </c:pt>
                <c:pt idx="2114">
                  <c:v>2125</c:v>
                </c:pt>
                <c:pt idx="2115">
                  <c:v>2126</c:v>
                </c:pt>
                <c:pt idx="2116">
                  <c:v>2127</c:v>
                </c:pt>
                <c:pt idx="2117">
                  <c:v>2128</c:v>
                </c:pt>
                <c:pt idx="2118">
                  <c:v>2129</c:v>
                </c:pt>
                <c:pt idx="2119">
                  <c:v>2130</c:v>
                </c:pt>
                <c:pt idx="2120">
                  <c:v>2131</c:v>
                </c:pt>
                <c:pt idx="2121">
                  <c:v>2132</c:v>
                </c:pt>
                <c:pt idx="2122">
                  <c:v>2133</c:v>
                </c:pt>
                <c:pt idx="2123">
                  <c:v>2134</c:v>
                </c:pt>
                <c:pt idx="2124">
                  <c:v>2135</c:v>
                </c:pt>
                <c:pt idx="2125">
                  <c:v>2136</c:v>
                </c:pt>
                <c:pt idx="2126">
                  <c:v>2137</c:v>
                </c:pt>
                <c:pt idx="2127">
                  <c:v>2138</c:v>
                </c:pt>
                <c:pt idx="2128">
                  <c:v>2139</c:v>
                </c:pt>
                <c:pt idx="2129">
                  <c:v>2140</c:v>
                </c:pt>
                <c:pt idx="2130">
                  <c:v>2141</c:v>
                </c:pt>
                <c:pt idx="2131">
                  <c:v>2142</c:v>
                </c:pt>
                <c:pt idx="2132">
                  <c:v>2143</c:v>
                </c:pt>
                <c:pt idx="2133">
                  <c:v>2144</c:v>
                </c:pt>
                <c:pt idx="2134">
                  <c:v>2145</c:v>
                </c:pt>
                <c:pt idx="2135">
                  <c:v>2146</c:v>
                </c:pt>
                <c:pt idx="2136">
                  <c:v>2147</c:v>
                </c:pt>
                <c:pt idx="2137">
                  <c:v>2148</c:v>
                </c:pt>
                <c:pt idx="2138">
                  <c:v>2149</c:v>
                </c:pt>
                <c:pt idx="2139">
                  <c:v>2150</c:v>
                </c:pt>
                <c:pt idx="2140">
                  <c:v>2151</c:v>
                </c:pt>
                <c:pt idx="2141">
                  <c:v>2152</c:v>
                </c:pt>
                <c:pt idx="2142">
                  <c:v>2153</c:v>
                </c:pt>
                <c:pt idx="2143">
                  <c:v>2154</c:v>
                </c:pt>
                <c:pt idx="2144">
                  <c:v>2155</c:v>
                </c:pt>
                <c:pt idx="2145">
                  <c:v>2156</c:v>
                </c:pt>
                <c:pt idx="2146">
                  <c:v>2157</c:v>
                </c:pt>
                <c:pt idx="2147">
                  <c:v>2158</c:v>
                </c:pt>
                <c:pt idx="2148">
                  <c:v>2159</c:v>
                </c:pt>
                <c:pt idx="2149">
                  <c:v>2160</c:v>
                </c:pt>
                <c:pt idx="2150">
                  <c:v>2161</c:v>
                </c:pt>
                <c:pt idx="2151">
                  <c:v>2162</c:v>
                </c:pt>
                <c:pt idx="2152">
                  <c:v>2163</c:v>
                </c:pt>
                <c:pt idx="2153">
                  <c:v>2164</c:v>
                </c:pt>
                <c:pt idx="2154">
                  <c:v>2165</c:v>
                </c:pt>
                <c:pt idx="2155">
                  <c:v>2166</c:v>
                </c:pt>
                <c:pt idx="2156">
                  <c:v>2167</c:v>
                </c:pt>
                <c:pt idx="2157">
                  <c:v>2168</c:v>
                </c:pt>
                <c:pt idx="2158">
                  <c:v>2169</c:v>
                </c:pt>
                <c:pt idx="2159">
                  <c:v>2170</c:v>
                </c:pt>
                <c:pt idx="2160">
                  <c:v>2171</c:v>
                </c:pt>
                <c:pt idx="2161">
                  <c:v>2172</c:v>
                </c:pt>
                <c:pt idx="2162">
                  <c:v>2173</c:v>
                </c:pt>
                <c:pt idx="2163">
                  <c:v>2174</c:v>
                </c:pt>
                <c:pt idx="2164">
                  <c:v>2175</c:v>
                </c:pt>
                <c:pt idx="2165">
                  <c:v>2176</c:v>
                </c:pt>
                <c:pt idx="2166">
                  <c:v>2177</c:v>
                </c:pt>
                <c:pt idx="2167">
                  <c:v>2178</c:v>
                </c:pt>
                <c:pt idx="2168">
                  <c:v>2179</c:v>
                </c:pt>
                <c:pt idx="2169">
                  <c:v>2180</c:v>
                </c:pt>
                <c:pt idx="2170">
                  <c:v>2181</c:v>
                </c:pt>
                <c:pt idx="2171">
                  <c:v>2182</c:v>
                </c:pt>
                <c:pt idx="2172">
                  <c:v>2183</c:v>
                </c:pt>
                <c:pt idx="2173">
                  <c:v>2184</c:v>
                </c:pt>
                <c:pt idx="2174">
                  <c:v>2185</c:v>
                </c:pt>
                <c:pt idx="2175">
                  <c:v>2186</c:v>
                </c:pt>
                <c:pt idx="2176">
                  <c:v>2187</c:v>
                </c:pt>
                <c:pt idx="2177">
                  <c:v>2188</c:v>
                </c:pt>
                <c:pt idx="2178">
                  <c:v>2189</c:v>
                </c:pt>
                <c:pt idx="2179">
                  <c:v>2190</c:v>
                </c:pt>
                <c:pt idx="2180">
                  <c:v>2191</c:v>
                </c:pt>
                <c:pt idx="2181">
                  <c:v>2192</c:v>
                </c:pt>
                <c:pt idx="2182">
                  <c:v>2193</c:v>
                </c:pt>
                <c:pt idx="2183">
                  <c:v>2194</c:v>
                </c:pt>
                <c:pt idx="2184">
                  <c:v>2195</c:v>
                </c:pt>
                <c:pt idx="2185">
                  <c:v>2196</c:v>
                </c:pt>
                <c:pt idx="2186">
                  <c:v>2197</c:v>
                </c:pt>
                <c:pt idx="2187">
                  <c:v>2198</c:v>
                </c:pt>
                <c:pt idx="2188">
                  <c:v>2199</c:v>
                </c:pt>
                <c:pt idx="2189">
                  <c:v>2200</c:v>
                </c:pt>
                <c:pt idx="2190">
                  <c:v>2201</c:v>
                </c:pt>
                <c:pt idx="2191">
                  <c:v>2202</c:v>
                </c:pt>
                <c:pt idx="2192">
                  <c:v>2203</c:v>
                </c:pt>
                <c:pt idx="2193">
                  <c:v>2204</c:v>
                </c:pt>
                <c:pt idx="2194">
                  <c:v>2205</c:v>
                </c:pt>
                <c:pt idx="2195">
                  <c:v>2206</c:v>
                </c:pt>
                <c:pt idx="2196">
                  <c:v>2207</c:v>
                </c:pt>
                <c:pt idx="2197">
                  <c:v>2208</c:v>
                </c:pt>
                <c:pt idx="2198">
                  <c:v>2209</c:v>
                </c:pt>
                <c:pt idx="2199">
                  <c:v>2210</c:v>
                </c:pt>
                <c:pt idx="2200">
                  <c:v>2211</c:v>
                </c:pt>
                <c:pt idx="2201">
                  <c:v>2212</c:v>
                </c:pt>
                <c:pt idx="2202">
                  <c:v>2213</c:v>
                </c:pt>
                <c:pt idx="2203">
                  <c:v>2214</c:v>
                </c:pt>
                <c:pt idx="2204">
                  <c:v>2215</c:v>
                </c:pt>
                <c:pt idx="2205">
                  <c:v>2216</c:v>
                </c:pt>
                <c:pt idx="2206">
                  <c:v>2217</c:v>
                </c:pt>
                <c:pt idx="2207">
                  <c:v>2218</c:v>
                </c:pt>
                <c:pt idx="2208">
                  <c:v>2219</c:v>
                </c:pt>
                <c:pt idx="2209">
                  <c:v>2220</c:v>
                </c:pt>
                <c:pt idx="2210">
                  <c:v>2221</c:v>
                </c:pt>
                <c:pt idx="2211">
                  <c:v>2222</c:v>
                </c:pt>
                <c:pt idx="2212">
                  <c:v>2223</c:v>
                </c:pt>
                <c:pt idx="2213">
                  <c:v>2224</c:v>
                </c:pt>
                <c:pt idx="2214">
                  <c:v>2225</c:v>
                </c:pt>
                <c:pt idx="2215">
                  <c:v>2226</c:v>
                </c:pt>
                <c:pt idx="2216">
                  <c:v>2227</c:v>
                </c:pt>
                <c:pt idx="2217">
                  <c:v>2228</c:v>
                </c:pt>
                <c:pt idx="2218">
                  <c:v>2229</c:v>
                </c:pt>
                <c:pt idx="2219">
                  <c:v>2230</c:v>
                </c:pt>
                <c:pt idx="2220">
                  <c:v>2231</c:v>
                </c:pt>
                <c:pt idx="2221">
                  <c:v>2232</c:v>
                </c:pt>
                <c:pt idx="2222">
                  <c:v>2233</c:v>
                </c:pt>
                <c:pt idx="2223">
                  <c:v>2234</c:v>
                </c:pt>
                <c:pt idx="2224">
                  <c:v>2235</c:v>
                </c:pt>
                <c:pt idx="2225">
                  <c:v>2236</c:v>
                </c:pt>
                <c:pt idx="2226">
                  <c:v>2237</c:v>
                </c:pt>
                <c:pt idx="2227">
                  <c:v>2238</c:v>
                </c:pt>
                <c:pt idx="2228">
                  <c:v>2239</c:v>
                </c:pt>
                <c:pt idx="2229">
                  <c:v>2240</c:v>
                </c:pt>
                <c:pt idx="2230">
                  <c:v>2241</c:v>
                </c:pt>
                <c:pt idx="2231">
                  <c:v>2242</c:v>
                </c:pt>
                <c:pt idx="2232">
                  <c:v>2243</c:v>
                </c:pt>
                <c:pt idx="2233">
                  <c:v>2244</c:v>
                </c:pt>
                <c:pt idx="2234">
                  <c:v>2245</c:v>
                </c:pt>
                <c:pt idx="2235">
                  <c:v>2246</c:v>
                </c:pt>
                <c:pt idx="2236">
                  <c:v>2247</c:v>
                </c:pt>
                <c:pt idx="2237">
                  <c:v>2248</c:v>
                </c:pt>
                <c:pt idx="2238">
                  <c:v>2249</c:v>
                </c:pt>
                <c:pt idx="2239">
                  <c:v>2250</c:v>
                </c:pt>
                <c:pt idx="2240">
                  <c:v>2251</c:v>
                </c:pt>
                <c:pt idx="2241">
                  <c:v>2252</c:v>
                </c:pt>
                <c:pt idx="2242">
                  <c:v>2253</c:v>
                </c:pt>
                <c:pt idx="2243">
                  <c:v>2254</c:v>
                </c:pt>
                <c:pt idx="2244">
                  <c:v>2255</c:v>
                </c:pt>
                <c:pt idx="2245">
                  <c:v>2256</c:v>
                </c:pt>
                <c:pt idx="2246">
                  <c:v>2257</c:v>
                </c:pt>
                <c:pt idx="2247">
                  <c:v>2258</c:v>
                </c:pt>
                <c:pt idx="2248">
                  <c:v>2259</c:v>
                </c:pt>
                <c:pt idx="2249">
                  <c:v>2260</c:v>
                </c:pt>
                <c:pt idx="2250">
                  <c:v>2261</c:v>
                </c:pt>
                <c:pt idx="2251">
                  <c:v>2262</c:v>
                </c:pt>
                <c:pt idx="2252">
                  <c:v>2263</c:v>
                </c:pt>
                <c:pt idx="2253">
                  <c:v>2264</c:v>
                </c:pt>
                <c:pt idx="2254">
                  <c:v>2265</c:v>
                </c:pt>
                <c:pt idx="2255">
                  <c:v>2266</c:v>
                </c:pt>
                <c:pt idx="2256">
                  <c:v>2267</c:v>
                </c:pt>
                <c:pt idx="2257">
                  <c:v>2268</c:v>
                </c:pt>
                <c:pt idx="2258">
                  <c:v>2269</c:v>
                </c:pt>
                <c:pt idx="2259">
                  <c:v>2270</c:v>
                </c:pt>
                <c:pt idx="2260">
                  <c:v>2271</c:v>
                </c:pt>
                <c:pt idx="2261">
                  <c:v>2272</c:v>
                </c:pt>
                <c:pt idx="2262">
                  <c:v>2273</c:v>
                </c:pt>
                <c:pt idx="2263">
                  <c:v>2274</c:v>
                </c:pt>
                <c:pt idx="2264">
                  <c:v>2275</c:v>
                </c:pt>
                <c:pt idx="2265">
                  <c:v>2276</c:v>
                </c:pt>
                <c:pt idx="2266">
                  <c:v>2277</c:v>
                </c:pt>
                <c:pt idx="2267">
                  <c:v>2278</c:v>
                </c:pt>
                <c:pt idx="2268">
                  <c:v>2279</c:v>
                </c:pt>
                <c:pt idx="2269">
                  <c:v>2280</c:v>
                </c:pt>
                <c:pt idx="2270">
                  <c:v>2281</c:v>
                </c:pt>
                <c:pt idx="2271">
                  <c:v>2282</c:v>
                </c:pt>
                <c:pt idx="2272">
                  <c:v>2283</c:v>
                </c:pt>
                <c:pt idx="2273">
                  <c:v>2284</c:v>
                </c:pt>
                <c:pt idx="2274">
                  <c:v>2285</c:v>
                </c:pt>
                <c:pt idx="2275">
                  <c:v>2286</c:v>
                </c:pt>
                <c:pt idx="2276">
                  <c:v>2287</c:v>
                </c:pt>
                <c:pt idx="2277">
                  <c:v>2288</c:v>
                </c:pt>
                <c:pt idx="2278">
                  <c:v>2289</c:v>
                </c:pt>
                <c:pt idx="2279">
                  <c:v>2290</c:v>
                </c:pt>
                <c:pt idx="2280">
                  <c:v>2291</c:v>
                </c:pt>
                <c:pt idx="2281">
                  <c:v>2292</c:v>
                </c:pt>
                <c:pt idx="2282">
                  <c:v>2293</c:v>
                </c:pt>
                <c:pt idx="2283">
                  <c:v>2294</c:v>
                </c:pt>
                <c:pt idx="2284">
                  <c:v>2295</c:v>
                </c:pt>
                <c:pt idx="2285">
                  <c:v>2296</c:v>
                </c:pt>
                <c:pt idx="2286">
                  <c:v>2297</c:v>
                </c:pt>
                <c:pt idx="2287">
                  <c:v>2298</c:v>
                </c:pt>
                <c:pt idx="2288">
                  <c:v>2299</c:v>
                </c:pt>
                <c:pt idx="2289">
                  <c:v>2300</c:v>
                </c:pt>
                <c:pt idx="2290">
                  <c:v>2301</c:v>
                </c:pt>
                <c:pt idx="2291">
                  <c:v>2302</c:v>
                </c:pt>
                <c:pt idx="2292">
                  <c:v>2303</c:v>
                </c:pt>
                <c:pt idx="2293">
                  <c:v>2304</c:v>
                </c:pt>
                <c:pt idx="2294">
                  <c:v>2305</c:v>
                </c:pt>
                <c:pt idx="2295">
                  <c:v>2306</c:v>
                </c:pt>
                <c:pt idx="2296">
                  <c:v>2307</c:v>
                </c:pt>
                <c:pt idx="2297">
                  <c:v>2308</c:v>
                </c:pt>
                <c:pt idx="2298">
                  <c:v>2309</c:v>
                </c:pt>
                <c:pt idx="2299">
                  <c:v>2310</c:v>
                </c:pt>
                <c:pt idx="2300">
                  <c:v>2311</c:v>
                </c:pt>
                <c:pt idx="2301">
                  <c:v>2312</c:v>
                </c:pt>
                <c:pt idx="2302">
                  <c:v>2313</c:v>
                </c:pt>
                <c:pt idx="2303">
                  <c:v>2314</c:v>
                </c:pt>
                <c:pt idx="2304">
                  <c:v>2315</c:v>
                </c:pt>
                <c:pt idx="2305">
                  <c:v>2316</c:v>
                </c:pt>
                <c:pt idx="2306">
                  <c:v>2317</c:v>
                </c:pt>
                <c:pt idx="2307">
                  <c:v>2318</c:v>
                </c:pt>
                <c:pt idx="2308">
                  <c:v>2319</c:v>
                </c:pt>
                <c:pt idx="2309">
                  <c:v>2320</c:v>
                </c:pt>
                <c:pt idx="2310">
                  <c:v>2321</c:v>
                </c:pt>
                <c:pt idx="2311">
                  <c:v>2322</c:v>
                </c:pt>
                <c:pt idx="2312">
                  <c:v>2323</c:v>
                </c:pt>
                <c:pt idx="2313">
                  <c:v>2324</c:v>
                </c:pt>
                <c:pt idx="2314">
                  <c:v>2325</c:v>
                </c:pt>
                <c:pt idx="2315">
                  <c:v>2326</c:v>
                </c:pt>
                <c:pt idx="2316">
                  <c:v>2327</c:v>
                </c:pt>
                <c:pt idx="2317">
                  <c:v>2328</c:v>
                </c:pt>
                <c:pt idx="2318">
                  <c:v>2329</c:v>
                </c:pt>
                <c:pt idx="2319">
                  <c:v>2330</c:v>
                </c:pt>
                <c:pt idx="2320">
                  <c:v>2331</c:v>
                </c:pt>
                <c:pt idx="2321">
                  <c:v>2332</c:v>
                </c:pt>
                <c:pt idx="2322">
                  <c:v>2333</c:v>
                </c:pt>
                <c:pt idx="2323">
                  <c:v>2334</c:v>
                </c:pt>
                <c:pt idx="2324">
                  <c:v>2335</c:v>
                </c:pt>
                <c:pt idx="2325">
                  <c:v>2336</c:v>
                </c:pt>
                <c:pt idx="2326">
                  <c:v>2337</c:v>
                </c:pt>
                <c:pt idx="2327">
                  <c:v>2338</c:v>
                </c:pt>
                <c:pt idx="2328">
                  <c:v>2339</c:v>
                </c:pt>
                <c:pt idx="2329">
                  <c:v>2340</c:v>
                </c:pt>
                <c:pt idx="2330">
                  <c:v>2341</c:v>
                </c:pt>
                <c:pt idx="2331">
                  <c:v>2342</c:v>
                </c:pt>
                <c:pt idx="2332">
                  <c:v>2343</c:v>
                </c:pt>
                <c:pt idx="2333">
                  <c:v>2344</c:v>
                </c:pt>
                <c:pt idx="2334">
                  <c:v>2345</c:v>
                </c:pt>
                <c:pt idx="2335">
                  <c:v>2346</c:v>
                </c:pt>
                <c:pt idx="2336">
                  <c:v>2347</c:v>
                </c:pt>
                <c:pt idx="2337">
                  <c:v>2348</c:v>
                </c:pt>
                <c:pt idx="2338">
                  <c:v>2349</c:v>
                </c:pt>
                <c:pt idx="2339">
                  <c:v>2350</c:v>
                </c:pt>
                <c:pt idx="2340">
                  <c:v>2351</c:v>
                </c:pt>
                <c:pt idx="2341">
                  <c:v>2352</c:v>
                </c:pt>
                <c:pt idx="2342">
                  <c:v>2353</c:v>
                </c:pt>
                <c:pt idx="2343">
                  <c:v>2354</c:v>
                </c:pt>
                <c:pt idx="2344">
                  <c:v>2355</c:v>
                </c:pt>
                <c:pt idx="2345">
                  <c:v>2356</c:v>
                </c:pt>
                <c:pt idx="2346">
                  <c:v>2357</c:v>
                </c:pt>
                <c:pt idx="2347">
                  <c:v>2358</c:v>
                </c:pt>
                <c:pt idx="2348">
                  <c:v>2359</c:v>
                </c:pt>
                <c:pt idx="2349">
                  <c:v>2360</c:v>
                </c:pt>
                <c:pt idx="2350">
                  <c:v>2361</c:v>
                </c:pt>
                <c:pt idx="2351">
                  <c:v>2362</c:v>
                </c:pt>
                <c:pt idx="2352">
                  <c:v>2363</c:v>
                </c:pt>
                <c:pt idx="2353">
                  <c:v>2364</c:v>
                </c:pt>
                <c:pt idx="2354">
                  <c:v>2365</c:v>
                </c:pt>
                <c:pt idx="2355">
                  <c:v>2366</c:v>
                </c:pt>
                <c:pt idx="2356">
                  <c:v>2367</c:v>
                </c:pt>
                <c:pt idx="2357">
                  <c:v>2368</c:v>
                </c:pt>
                <c:pt idx="2358">
                  <c:v>2369</c:v>
                </c:pt>
                <c:pt idx="2359">
                  <c:v>2370</c:v>
                </c:pt>
                <c:pt idx="2360">
                  <c:v>2371</c:v>
                </c:pt>
                <c:pt idx="2361">
                  <c:v>2372</c:v>
                </c:pt>
                <c:pt idx="2362">
                  <c:v>2373</c:v>
                </c:pt>
                <c:pt idx="2363">
                  <c:v>2374</c:v>
                </c:pt>
                <c:pt idx="2364">
                  <c:v>2375</c:v>
                </c:pt>
                <c:pt idx="2365">
                  <c:v>2376</c:v>
                </c:pt>
                <c:pt idx="2366">
                  <c:v>2377</c:v>
                </c:pt>
                <c:pt idx="2367">
                  <c:v>2378</c:v>
                </c:pt>
                <c:pt idx="2368">
                  <c:v>2379</c:v>
                </c:pt>
                <c:pt idx="2369">
                  <c:v>2380</c:v>
                </c:pt>
                <c:pt idx="2370">
                  <c:v>2381</c:v>
                </c:pt>
                <c:pt idx="2371">
                  <c:v>2382</c:v>
                </c:pt>
                <c:pt idx="2372">
                  <c:v>2383</c:v>
                </c:pt>
                <c:pt idx="2373">
                  <c:v>2384</c:v>
                </c:pt>
                <c:pt idx="2374">
                  <c:v>2385</c:v>
                </c:pt>
                <c:pt idx="2375">
                  <c:v>2386</c:v>
                </c:pt>
                <c:pt idx="2376">
                  <c:v>2387</c:v>
                </c:pt>
                <c:pt idx="2377">
                  <c:v>2388</c:v>
                </c:pt>
                <c:pt idx="2378">
                  <c:v>2389</c:v>
                </c:pt>
                <c:pt idx="2379">
                  <c:v>2390</c:v>
                </c:pt>
                <c:pt idx="2380">
                  <c:v>2391</c:v>
                </c:pt>
                <c:pt idx="2381">
                  <c:v>2392</c:v>
                </c:pt>
                <c:pt idx="2382">
                  <c:v>2393</c:v>
                </c:pt>
                <c:pt idx="2383">
                  <c:v>2394</c:v>
                </c:pt>
                <c:pt idx="2384">
                  <c:v>2395</c:v>
                </c:pt>
                <c:pt idx="2385">
                  <c:v>2396</c:v>
                </c:pt>
                <c:pt idx="2386">
                  <c:v>2397</c:v>
                </c:pt>
                <c:pt idx="2387">
                  <c:v>2398</c:v>
                </c:pt>
                <c:pt idx="2388">
                  <c:v>2399</c:v>
                </c:pt>
                <c:pt idx="2389">
                  <c:v>2400</c:v>
                </c:pt>
                <c:pt idx="2390">
                  <c:v>2401</c:v>
                </c:pt>
                <c:pt idx="2391">
                  <c:v>2402</c:v>
                </c:pt>
                <c:pt idx="2392">
                  <c:v>2403</c:v>
                </c:pt>
                <c:pt idx="2393">
                  <c:v>2404</c:v>
                </c:pt>
                <c:pt idx="2394">
                  <c:v>2405</c:v>
                </c:pt>
                <c:pt idx="2395">
                  <c:v>2406</c:v>
                </c:pt>
                <c:pt idx="2396">
                  <c:v>2407</c:v>
                </c:pt>
                <c:pt idx="2397">
                  <c:v>2408</c:v>
                </c:pt>
                <c:pt idx="2398">
                  <c:v>2409</c:v>
                </c:pt>
                <c:pt idx="2399">
                  <c:v>2410</c:v>
                </c:pt>
                <c:pt idx="2400">
                  <c:v>2411</c:v>
                </c:pt>
                <c:pt idx="2401">
                  <c:v>2412</c:v>
                </c:pt>
                <c:pt idx="2402">
                  <c:v>2413</c:v>
                </c:pt>
                <c:pt idx="2403">
                  <c:v>2414</c:v>
                </c:pt>
                <c:pt idx="2404">
                  <c:v>2415</c:v>
                </c:pt>
                <c:pt idx="2405">
                  <c:v>2416</c:v>
                </c:pt>
                <c:pt idx="2406">
                  <c:v>2417</c:v>
                </c:pt>
                <c:pt idx="2407">
                  <c:v>2418</c:v>
                </c:pt>
                <c:pt idx="2408">
                  <c:v>2419</c:v>
                </c:pt>
                <c:pt idx="2409">
                  <c:v>2420</c:v>
                </c:pt>
                <c:pt idx="2410">
                  <c:v>2421</c:v>
                </c:pt>
                <c:pt idx="2411">
                  <c:v>2422</c:v>
                </c:pt>
                <c:pt idx="2412">
                  <c:v>2423</c:v>
                </c:pt>
                <c:pt idx="2413">
                  <c:v>2424</c:v>
                </c:pt>
                <c:pt idx="2414">
                  <c:v>2425</c:v>
                </c:pt>
                <c:pt idx="2415">
                  <c:v>2426</c:v>
                </c:pt>
                <c:pt idx="2416">
                  <c:v>2427</c:v>
                </c:pt>
                <c:pt idx="2417">
                  <c:v>2428</c:v>
                </c:pt>
                <c:pt idx="2418">
                  <c:v>2429</c:v>
                </c:pt>
                <c:pt idx="2419">
                  <c:v>2430</c:v>
                </c:pt>
                <c:pt idx="2420">
                  <c:v>2431</c:v>
                </c:pt>
                <c:pt idx="2421">
                  <c:v>2432</c:v>
                </c:pt>
                <c:pt idx="2422">
                  <c:v>2433</c:v>
                </c:pt>
                <c:pt idx="2423">
                  <c:v>2434</c:v>
                </c:pt>
                <c:pt idx="2424">
                  <c:v>2435</c:v>
                </c:pt>
                <c:pt idx="2425">
                  <c:v>2436</c:v>
                </c:pt>
                <c:pt idx="2426">
                  <c:v>2437</c:v>
                </c:pt>
                <c:pt idx="2427">
                  <c:v>2438</c:v>
                </c:pt>
                <c:pt idx="2428">
                  <c:v>2439</c:v>
                </c:pt>
                <c:pt idx="2429">
                  <c:v>2440</c:v>
                </c:pt>
                <c:pt idx="2430">
                  <c:v>2441</c:v>
                </c:pt>
                <c:pt idx="2431">
                  <c:v>2442</c:v>
                </c:pt>
                <c:pt idx="2432">
                  <c:v>2443</c:v>
                </c:pt>
                <c:pt idx="2433">
                  <c:v>2444</c:v>
                </c:pt>
                <c:pt idx="2434">
                  <c:v>2445</c:v>
                </c:pt>
                <c:pt idx="2435">
                  <c:v>2446</c:v>
                </c:pt>
                <c:pt idx="2436">
                  <c:v>2447</c:v>
                </c:pt>
                <c:pt idx="2437">
                  <c:v>2448</c:v>
                </c:pt>
                <c:pt idx="2438">
                  <c:v>2449</c:v>
                </c:pt>
                <c:pt idx="2439">
                  <c:v>2450</c:v>
                </c:pt>
                <c:pt idx="2440">
                  <c:v>2451</c:v>
                </c:pt>
                <c:pt idx="2441">
                  <c:v>2452</c:v>
                </c:pt>
                <c:pt idx="2442">
                  <c:v>2453</c:v>
                </c:pt>
                <c:pt idx="2443">
                  <c:v>2454</c:v>
                </c:pt>
                <c:pt idx="2444">
                  <c:v>2455</c:v>
                </c:pt>
                <c:pt idx="2445">
                  <c:v>2456</c:v>
                </c:pt>
                <c:pt idx="2446">
                  <c:v>2457</c:v>
                </c:pt>
                <c:pt idx="2447">
                  <c:v>2458</c:v>
                </c:pt>
                <c:pt idx="2448">
                  <c:v>2459</c:v>
                </c:pt>
                <c:pt idx="2449">
                  <c:v>2460</c:v>
                </c:pt>
                <c:pt idx="2450">
                  <c:v>2461</c:v>
                </c:pt>
                <c:pt idx="2451">
                  <c:v>2462</c:v>
                </c:pt>
                <c:pt idx="2452">
                  <c:v>2463</c:v>
                </c:pt>
                <c:pt idx="2453">
                  <c:v>2464</c:v>
                </c:pt>
                <c:pt idx="2454">
                  <c:v>2465</c:v>
                </c:pt>
                <c:pt idx="2455">
                  <c:v>2466</c:v>
                </c:pt>
                <c:pt idx="2456">
                  <c:v>2467</c:v>
                </c:pt>
                <c:pt idx="2457">
                  <c:v>2468</c:v>
                </c:pt>
                <c:pt idx="2458">
                  <c:v>2469</c:v>
                </c:pt>
                <c:pt idx="2459">
                  <c:v>2470</c:v>
                </c:pt>
                <c:pt idx="2460">
                  <c:v>2471</c:v>
                </c:pt>
                <c:pt idx="2461">
                  <c:v>2472</c:v>
                </c:pt>
                <c:pt idx="2462">
                  <c:v>2473</c:v>
                </c:pt>
                <c:pt idx="2463">
                  <c:v>2474</c:v>
                </c:pt>
                <c:pt idx="2464">
                  <c:v>2475</c:v>
                </c:pt>
                <c:pt idx="2465">
                  <c:v>2476</c:v>
                </c:pt>
                <c:pt idx="2466">
                  <c:v>2477</c:v>
                </c:pt>
                <c:pt idx="2467">
                  <c:v>2478</c:v>
                </c:pt>
                <c:pt idx="2468">
                  <c:v>2479</c:v>
                </c:pt>
                <c:pt idx="2469">
                  <c:v>2480</c:v>
                </c:pt>
                <c:pt idx="2470">
                  <c:v>2481</c:v>
                </c:pt>
                <c:pt idx="2471">
                  <c:v>2482</c:v>
                </c:pt>
                <c:pt idx="2472">
                  <c:v>2483</c:v>
                </c:pt>
                <c:pt idx="2473">
                  <c:v>2484</c:v>
                </c:pt>
                <c:pt idx="2474">
                  <c:v>2485</c:v>
                </c:pt>
                <c:pt idx="2475">
                  <c:v>2486</c:v>
                </c:pt>
                <c:pt idx="2476">
                  <c:v>2487</c:v>
                </c:pt>
                <c:pt idx="2477">
                  <c:v>2488</c:v>
                </c:pt>
                <c:pt idx="2478">
                  <c:v>2489</c:v>
                </c:pt>
                <c:pt idx="2479">
                  <c:v>2490</c:v>
                </c:pt>
                <c:pt idx="2480">
                  <c:v>2491</c:v>
                </c:pt>
                <c:pt idx="2481">
                  <c:v>2492</c:v>
                </c:pt>
                <c:pt idx="2482">
                  <c:v>2493</c:v>
                </c:pt>
                <c:pt idx="2483">
                  <c:v>2494</c:v>
                </c:pt>
                <c:pt idx="2484">
                  <c:v>2495</c:v>
                </c:pt>
                <c:pt idx="2485">
                  <c:v>2496</c:v>
                </c:pt>
                <c:pt idx="2486">
                  <c:v>2497</c:v>
                </c:pt>
                <c:pt idx="2487">
                  <c:v>2498</c:v>
                </c:pt>
                <c:pt idx="2488">
                  <c:v>2499</c:v>
                </c:pt>
                <c:pt idx="2489">
                  <c:v>2500</c:v>
                </c:pt>
                <c:pt idx="2490">
                  <c:v>2501</c:v>
                </c:pt>
                <c:pt idx="2491">
                  <c:v>2502</c:v>
                </c:pt>
                <c:pt idx="2492">
                  <c:v>2503</c:v>
                </c:pt>
                <c:pt idx="2493">
                  <c:v>2504</c:v>
                </c:pt>
                <c:pt idx="2494">
                  <c:v>2505</c:v>
                </c:pt>
                <c:pt idx="2495">
                  <c:v>2506</c:v>
                </c:pt>
                <c:pt idx="2496">
                  <c:v>2507</c:v>
                </c:pt>
                <c:pt idx="2497">
                  <c:v>2508</c:v>
                </c:pt>
                <c:pt idx="2498">
                  <c:v>2509</c:v>
                </c:pt>
                <c:pt idx="2499">
                  <c:v>2510</c:v>
                </c:pt>
                <c:pt idx="2500">
                  <c:v>2511</c:v>
                </c:pt>
                <c:pt idx="2501">
                  <c:v>2512</c:v>
                </c:pt>
                <c:pt idx="2502">
                  <c:v>2513</c:v>
                </c:pt>
                <c:pt idx="2503">
                  <c:v>2514</c:v>
                </c:pt>
                <c:pt idx="2504">
                  <c:v>2515</c:v>
                </c:pt>
                <c:pt idx="2505">
                  <c:v>2516</c:v>
                </c:pt>
                <c:pt idx="2506">
                  <c:v>2517</c:v>
                </c:pt>
                <c:pt idx="2507">
                  <c:v>2518</c:v>
                </c:pt>
                <c:pt idx="2508">
                  <c:v>2519</c:v>
                </c:pt>
                <c:pt idx="2509">
                  <c:v>2520</c:v>
                </c:pt>
                <c:pt idx="2510">
                  <c:v>2521</c:v>
                </c:pt>
                <c:pt idx="2511">
                  <c:v>2522</c:v>
                </c:pt>
                <c:pt idx="2512">
                  <c:v>2523</c:v>
                </c:pt>
                <c:pt idx="2513">
                  <c:v>2524</c:v>
                </c:pt>
                <c:pt idx="2514">
                  <c:v>2525</c:v>
                </c:pt>
                <c:pt idx="2515">
                  <c:v>2526</c:v>
                </c:pt>
                <c:pt idx="2516">
                  <c:v>2527</c:v>
                </c:pt>
                <c:pt idx="2517">
                  <c:v>2528</c:v>
                </c:pt>
                <c:pt idx="2518">
                  <c:v>2529</c:v>
                </c:pt>
                <c:pt idx="2519">
                  <c:v>2530</c:v>
                </c:pt>
                <c:pt idx="2520">
                  <c:v>2531</c:v>
                </c:pt>
                <c:pt idx="2521">
                  <c:v>2532</c:v>
                </c:pt>
                <c:pt idx="2522">
                  <c:v>2533</c:v>
                </c:pt>
                <c:pt idx="2523">
                  <c:v>2534</c:v>
                </c:pt>
                <c:pt idx="2524">
                  <c:v>2535</c:v>
                </c:pt>
                <c:pt idx="2525">
                  <c:v>2536</c:v>
                </c:pt>
                <c:pt idx="2526">
                  <c:v>2537</c:v>
                </c:pt>
                <c:pt idx="2527">
                  <c:v>2538</c:v>
                </c:pt>
                <c:pt idx="2528">
                  <c:v>2539</c:v>
                </c:pt>
                <c:pt idx="2529">
                  <c:v>2540</c:v>
                </c:pt>
                <c:pt idx="2530">
                  <c:v>2541</c:v>
                </c:pt>
                <c:pt idx="2531">
                  <c:v>2542</c:v>
                </c:pt>
                <c:pt idx="2532">
                  <c:v>2543</c:v>
                </c:pt>
                <c:pt idx="2533">
                  <c:v>2544</c:v>
                </c:pt>
                <c:pt idx="2534">
                  <c:v>2545</c:v>
                </c:pt>
                <c:pt idx="2535">
                  <c:v>2546</c:v>
                </c:pt>
                <c:pt idx="2536">
                  <c:v>2547</c:v>
                </c:pt>
                <c:pt idx="2537">
                  <c:v>2548</c:v>
                </c:pt>
                <c:pt idx="2538">
                  <c:v>2549</c:v>
                </c:pt>
                <c:pt idx="2539">
                  <c:v>2550</c:v>
                </c:pt>
                <c:pt idx="2540">
                  <c:v>2551</c:v>
                </c:pt>
                <c:pt idx="2541">
                  <c:v>2552</c:v>
                </c:pt>
                <c:pt idx="2542">
                  <c:v>2553</c:v>
                </c:pt>
                <c:pt idx="2543">
                  <c:v>2554</c:v>
                </c:pt>
                <c:pt idx="2544">
                  <c:v>2555</c:v>
                </c:pt>
                <c:pt idx="2545">
                  <c:v>2556</c:v>
                </c:pt>
                <c:pt idx="2546">
                  <c:v>2557</c:v>
                </c:pt>
                <c:pt idx="2547">
                  <c:v>2558</c:v>
                </c:pt>
                <c:pt idx="2548">
                  <c:v>2559</c:v>
                </c:pt>
                <c:pt idx="2549">
                  <c:v>2560</c:v>
                </c:pt>
                <c:pt idx="2550">
                  <c:v>2561</c:v>
                </c:pt>
                <c:pt idx="2551">
                  <c:v>2562</c:v>
                </c:pt>
                <c:pt idx="2552">
                  <c:v>2563</c:v>
                </c:pt>
                <c:pt idx="2553">
                  <c:v>2564</c:v>
                </c:pt>
                <c:pt idx="2554">
                  <c:v>2565</c:v>
                </c:pt>
                <c:pt idx="2555">
                  <c:v>2566</c:v>
                </c:pt>
                <c:pt idx="2556">
                  <c:v>2567</c:v>
                </c:pt>
                <c:pt idx="2557">
                  <c:v>2568</c:v>
                </c:pt>
                <c:pt idx="2558">
                  <c:v>2569</c:v>
                </c:pt>
                <c:pt idx="2559">
                  <c:v>2570</c:v>
                </c:pt>
                <c:pt idx="2560">
                  <c:v>2571</c:v>
                </c:pt>
                <c:pt idx="2561">
                  <c:v>2572</c:v>
                </c:pt>
                <c:pt idx="2562">
                  <c:v>2573</c:v>
                </c:pt>
                <c:pt idx="2563">
                  <c:v>2574</c:v>
                </c:pt>
                <c:pt idx="2564">
                  <c:v>2575</c:v>
                </c:pt>
                <c:pt idx="2565">
                  <c:v>2576</c:v>
                </c:pt>
                <c:pt idx="2566">
                  <c:v>2577</c:v>
                </c:pt>
                <c:pt idx="2567">
                  <c:v>2578</c:v>
                </c:pt>
                <c:pt idx="2568">
                  <c:v>2579</c:v>
                </c:pt>
                <c:pt idx="2569">
                  <c:v>2580</c:v>
                </c:pt>
                <c:pt idx="2570">
                  <c:v>2581</c:v>
                </c:pt>
                <c:pt idx="2571">
                  <c:v>2582</c:v>
                </c:pt>
                <c:pt idx="2572">
                  <c:v>2583</c:v>
                </c:pt>
                <c:pt idx="2573">
                  <c:v>2584</c:v>
                </c:pt>
                <c:pt idx="2574">
                  <c:v>2585</c:v>
                </c:pt>
                <c:pt idx="2575">
                  <c:v>2586</c:v>
                </c:pt>
                <c:pt idx="2576">
                  <c:v>2587</c:v>
                </c:pt>
                <c:pt idx="2577">
                  <c:v>2588</c:v>
                </c:pt>
                <c:pt idx="2578">
                  <c:v>2589</c:v>
                </c:pt>
                <c:pt idx="2579">
                  <c:v>2590</c:v>
                </c:pt>
                <c:pt idx="2580">
                  <c:v>2591</c:v>
                </c:pt>
                <c:pt idx="2581">
                  <c:v>2592</c:v>
                </c:pt>
                <c:pt idx="2582">
                  <c:v>2593</c:v>
                </c:pt>
                <c:pt idx="2583">
                  <c:v>2594</c:v>
                </c:pt>
                <c:pt idx="2584">
                  <c:v>2595</c:v>
                </c:pt>
                <c:pt idx="2585">
                  <c:v>2596</c:v>
                </c:pt>
                <c:pt idx="2586">
                  <c:v>2597</c:v>
                </c:pt>
                <c:pt idx="2587">
                  <c:v>2598</c:v>
                </c:pt>
                <c:pt idx="2588">
                  <c:v>2599</c:v>
                </c:pt>
                <c:pt idx="2589">
                  <c:v>2600</c:v>
                </c:pt>
                <c:pt idx="2590">
                  <c:v>2601</c:v>
                </c:pt>
                <c:pt idx="2591">
                  <c:v>2602</c:v>
                </c:pt>
                <c:pt idx="2592">
                  <c:v>2603</c:v>
                </c:pt>
                <c:pt idx="2593">
                  <c:v>2604</c:v>
                </c:pt>
                <c:pt idx="2594">
                  <c:v>2605</c:v>
                </c:pt>
                <c:pt idx="2595">
                  <c:v>2606</c:v>
                </c:pt>
                <c:pt idx="2596">
                  <c:v>2607</c:v>
                </c:pt>
                <c:pt idx="2597">
                  <c:v>2608</c:v>
                </c:pt>
                <c:pt idx="2598">
                  <c:v>2609</c:v>
                </c:pt>
                <c:pt idx="2599">
                  <c:v>2610</c:v>
                </c:pt>
                <c:pt idx="2600">
                  <c:v>2611</c:v>
                </c:pt>
                <c:pt idx="2601">
                  <c:v>2612</c:v>
                </c:pt>
                <c:pt idx="2602">
                  <c:v>2613</c:v>
                </c:pt>
                <c:pt idx="2603">
                  <c:v>2614</c:v>
                </c:pt>
                <c:pt idx="2604">
                  <c:v>2615</c:v>
                </c:pt>
                <c:pt idx="2605">
                  <c:v>2616</c:v>
                </c:pt>
                <c:pt idx="2606">
                  <c:v>2617</c:v>
                </c:pt>
                <c:pt idx="2607">
                  <c:v>2618</c:v>
                </c:pt>
                <c:pt idx="2608">
                  <c:v>2619</c:v>
                </c:pt>
                <c:pt idx="2609">
                  <c:v>2620</c:v>
                </c:pt>
                <c:pt idx="2610">
                  <c:v>2621</c:v>
                </c:pt>
                <c:pt idx="2611">
                  <c:v>2622</c:v>
                </c:pt>
                <c:pt idx="2612">
                  <c:v>2623</c:v>
                </c:pt>
                <c:pt idx="2613">
                  <c:v>2624</c:v>
                </c:pt>
                <c:pt idx="2614">
                  <c:v>2625</c:v>
                </c:pt>
                <c:pt idx="2615">
                  <c:v>2626</c:v>
                </c:pt>
                <c:pt idx="2616">
                  <c:v>2627</c:v>
                </c:pt>
                <c:pt idx="2617">
                  <c:v>2628</c:v>
                </c:pt>
                <c:pt idx="2618">
                  <c:v>2629</c:v>
                </c:pt>
                <c:pt idx="2619">
                  <c:v>2630</c:v>
                </c:pt>
                <c:pt idx="2620">
                  <c:v>2631</c:v>
                </c:pt>
                <c:pt idx="2621">
                  <c:v>2632</c:v>
                </c:pt>
                <c:pt idx="2622">
                  <c:v>2633</c:v>
                </c:pt>
                <c:pt idx="2623">
                  <c:v>2634</c:v>
                </c:pt>
                <c:pt idx="2624">
                  <c:v>2635</c:v>
                </c:pt>
                <c:pt idx="2625">
                  <c:v>2636</c:v>
                </c:pt>
                <c:pt idx="2626">
                  <c:v>2637</c:v>
                </c:pt>
                <c:pt idx="2627">
                  <c:v>2638</c:v>
                </c:pt>
                <c:pt idx="2628">
                  <c:v>2639</c:v>
                </c:pt>
                <c:pt idx="2629">
                  <c:v>2640</c:v>
                </c:pt>
                <c:pt idx="2630">
                  <c:v>2641</c:v>
                </c:pt>
                <c:pt idx="2631">
                  <c:v>2642</c:v>
                </c:pt>
                <c:pt idx="2632">
                  <c:v>2643</c:v>
                </c:pt>
                <c:pt idx="2633">
                  <c:v>2644</c:v>
                </c:pt>
                <c:pt idx="2634">
                  <c:v>2645</c:v>
                </c:pt>
                <c:pt idx="2635">
                  <c:v>2646</c:v>
                </c:pt>
                <c:pt idx="2636">
                  <c:v>2647</c:v>
                </c:pt>
                <c:pt idx="2637">
                  <c:v>2648</c:v>
                </c:pt>
                <c:pt idx="2638">
                  <c:v>2649</c:v>
                </c:pt>
                <c:pt idx="2639">
                  <c:v>2650</c:v>
                </c:pt>
                <c:pt idx="2640">
                  <c:v>2651</c:v>
                </c:pt>
                <c:pt idx="2641">
                  <c:v>2652</c:v>
                </c:pt>
                <c:pt idx="2642">
                  <c:v>2653</c:v>
                </c:pt>
                <c:pt idx="2643">
                  <c:v>2654</c:v>
                </c:pt>
                <c:pt idx="2644">
                  <c:v>2655</c:v>
                </c:pt>
                <c:pt idx="2645">
                  <c:v>2656</c:v>
                </c:pt>
                <c:pt idx="2646">
                  <c:v>2657</c:v>
                </c:pt>
                <c:pt idx="2647">
                  <c:v>2658</c:v>
                </c:pt>
                <c:pt idx="2648">
                  <c:v>2659</c:v>
                </c:pt>
                <c:pt idx="2649">
                  <c:v>2660</c:v>
                </c:pt>
                <c:pt idx="2650">
                  <c:v>2661</c:v>
                </c:pt>
                <c:pt idx="2651">
                  <c:v>2662</c:v>
                </c:pt>
                <c:pt idx="2652">
                  <c:v>2663</c:v>
                </c:pt>
                <c:pt idx="2653">
                  <c:v>2664</c:v>
                </c:pt>
                <c:pt idx="2654">
                  <c:v>2665</c:v>
                </c:pt>
                <c:pt idx="2655">
                  <c:v>2666</c:v>
                </c:pt>
                <c:pt idx="2656">
                  <c:v>2667</c:v>
                </c:pt>
                <c:pt idx="2657">
                  <c:v>2668</c:v>
                </c:pt>
                <c:pt idx="2658">
                  <c:v>2669</c:v>
                </c:pt>
                <c:pt idx="2659">
                  <c:v>2670</c:v>
                </c:pt>
                <c:pt idx="2660">
                  <c:v>2671</c:v>
                </c:pt>
                <c:pt idx="2661">
                  <c:v>2672</c:v>
                </c:pt>
                <c:pt idx="2662">
                  <c:v>2673</c:v>
                </c:pt>
                <c:pt idx="2663">
                  <c:v>2674</c:v>
                </c:pt>
                <c:pt idx="2664">
                  <c:v>2675</c:v>
                </c:pt>
                <c:pt idx="2665">
                  <c:v>2676</c:v>
                </c:pt>
                <c:pt idx="2666">
                  <c:v>2677</c:v>
                </c:pt>
                <c:pt idx="2667">
                  <c:v>2678</c:v>
                </c:pt>
                <c:pt idx="2668">
                  <c:v>2679</c:v>
                </c:pt>
                <c:pt idx="2669">
                  <c:v>2680</c:v>
                </c:pt>
                <c:pt idx="2670">
                  <c:v>2681</c:v>
                </c:pt>
                <c:pt idx="2671">
                  <c:v>2682</c:v>
                </c:pt>
                <c:pt idx="2672">
                  <c:v>2683</c:v>
                </c:pt>
                <c:pt idx="2673">
                  <c:v>2684</c:v>
                </c:pt>
                <c:pt idx="2674">
                  <c:v>2685</c:v>
                </c:pt>
                <c:pt idx="2675">
                  <c:v>2686</c:v>
                </c:pt>
                <c:pt idx="2676">
                  <c:v>2687</c:v>
                </c:pt>
                <c:pt idx="2677">
                  <c:v>2688</c:v>
                </c:pt>
                <c:pt idx="2678">
                  <c:v>2689</c:v>
                </c:pt>
                <c:pt idx="2679">
                  <c:v>2690</c:v>
                </c:pt>
                <c:pt idx="2680">
                  <c:v>2691</c:v>
                </c:pt>
                <c:pt idx="2681">
                  <c:v>2692</c:v>
                </c:pt>
                <c:pt idx="2682">
                  <c:v>2693</c:v>
                </c:pt>
                <c:pt idx="2683">
                  <c:v>2694</c:v>
                </c:pt>
                <c:pt idx="2684">
                  <c:v>2695</c:v>
                </c:pt>
                <c:pt idx="2685">
                  <c:v>2696</c:v>
                </c:pt>
                <c:pt idx="2686">
                  <c:v>2697</c:v>
                </c:pt>
                <c:pt idx="2687">
                  <c:v>2698</c:v>
                </c:pt>
                <c:pt idx="2688">
                  <c:v>2699</c:v>
                </c:pt>
                <c:pt idx="2689">
                  <c:v>2700</c:v>
                </c:pt>
                <c:pt idx="2690">
                  <c:v>2701</c:v>
                </c:pt>
                <c:pt idx="2691">
                  <c:v>2702</c:v>
                </c:pt>
                <c:pt idx="2692">
                  <c:v>2703</c:v>
                </c:pt>
                <c:pt idx="2693">
                  <c:v>2704</c:v>
                </c:pt>
                <c:pt idx="2694">
                  <c:v>2705</c:v>
                </c:pt>
                <c:pt idx="2695">
                  <c:v>2706</c:v>
                </c:pt>
                <c:pt idx="2696">
                  <c:v>2707</c:v>
                </c:pt>
                <c:pt idx="2697">
                  <c:v>2708</c:v>
                </c:pt>
                <c:pt idx="2698">
                  <c:v>2709</c:v>
                </c:pt>
                <c:pt idx="2699">
                  <c:v>2710</c:v>
                </c:pt>
                <c:pt idx="2700">
                  <c:v>2711</c:v>
                </c:pt>
                <c:pt idx="2701">
                  <c:v>2712</c:v>
                </c:pt>
                <c:pt idx="2702">
                  <c:v>2713</c:v>
                </c:pt>
                <c:pt idx="2703">
                  <c:v>2714</c:v>
                </c:pt>
                <c:pt idx="2704">
                  <c:v>2715</c:v>
                </c:pt>
                <c:pt idx="2705">
                  <c:v>2716</c:v>
                </c:pt>
                <c:pt idx="2706">
                  <c:v>2717</c:v>
                </c:pt>
                <c:pt idx="2707">
                  <c:v>2718</c:v>
                </c:pt>
                <c:pt idx="2708">
                  <c:v>2719</c:v>
                </c:pt>
                <c:pt idx="2709">
                  <c:v>2720</c:v>
                </c:pt>
                <c:pt idx="2710">
                  <c:v>2721</c:v>
                </c:pt>
                <c:pt idx="2711">
                  <c:v>2722</c:v>
                </c:pt>
                <c:pt idx="2712">
                  <c:v>2723</c:v>
                </c:pt>
                <c:pt idx="2713">
                  <c:v>2724</c:v>
                </c:pt>
                <c:pt idx="2714">
                  <c:v>2725</c:v>
                </c:pt>
                <c:pt idx="2715">
                  <c:v>2726</c:v>
                </c:pt>
                <c:pt idx="2716">
                  <c:v>2727</c:v>
                </c:pt>
                <c:pt idx="2717">
                  <c:v>2728</c:v>
                </c:pt>
                <c:pt idx="2718">
                  <c:v>2729</c:v>
                </c:pt>
                <c:pt idx="2719">
                  <c:v>2730</c:v>
                </c:pt>
                <c:pt idx="2720">
                  <c:v>2731</c:v>
                </c:pt>
                <c:pt idx="2721">
                  <c:v>2732</c:v>
                </c:pt>
                <c:pt idx="2722">
                  <c:v>2733</c:v>
                </c:pt>
                <c:pt idx="2723">
                  <c:v>2734</c:v>
                </c:pt>
                <c:pt idx="2724">
                  <c:v>2735</c:v>
                </c:pt>
                <c:pt idx="2725">
                  <c:v>2736</c:v>
                </c:pt>
                <c:pt idx="2726">
                  <c:v>2737</c:v>
                </c:pt>
                <c:pt idx="2727">
                  <c:v>2738</c:v>
                </c:pt>
                <c:pt idx="2728">
                  <c:v>2739</c:v>
                </c:pt>
                <c:pt idx="2729">
                  <c:v>2740</c:v>
                </c:pt>
                <c:pt idx="2730">
                  <c:v>2741</c:v>
                </c:pt>
                <c:pt idx="2731">
                  <c:v>2742</c:v>
                </c:pt>
                <c:pt idx="2732">
                  <c:v>2743</c:v>
                </c:pt>
                <c:pt idx="2733">
                  <c:v>2744</c:v>
                </c:pt>
                <c:pt idx="2734">
                  <c:v>2745</c:v>
                </c:pt>
                <c:pt idx="2735">
                  <c:v>2746</c:v>
                </c:pt>
                <c:pt idx="2736">
                  <c:v>2747</c:v>
                </c:pt>
                <c:pt idx="2737">
                  <c:v>2748</c:v>
                </c:pt>
                <c:pt idx="2738">
                  <c:v>2749</c:v>
                </c:pt>
                <c:pt idx="2739">
                  <c:v>2750</c:v>
                </c:pt>
                <c:pt idx="2740">
                  <c:v>2751</c:v>
                </c:pt>
                <c:pt idx="2741">
                  <c:v>2752</c:v>
                </c:pt>
                <c:pt idx="2742">
                  <c:v>2753</c:v>
                </c:pt>
                <c:pt idx="2743">
                  <c:v>2754</c:v>
                </c:pt>
                <c:pt idx="2744">
                  <c:v>2755</c:v>
                </c:pt>
                <c:pt idx="2745">
                  <c:v>2756</c:v>
                </c:pt>
                <c:pt idx="2746">
                  <c:v>2757</c:v>
                </c:pt>
                <c:pt idx="2747">
                  <c:v>2758</c:v>
                </c:pt>
                <c:pt idx="2748">
                  <c:v>2759</c:v>
                </c:pt>
                <c:pt idx="2749">
                  <c:v>2760</c:v>
                </c:pt>
                <c:pt idx="2750">
                  <c:v>2761</c:v>
                </c:pt>
                <c:pt idx="2751">
                  <c:v>2762</c:v>
                </c:pt>
                <c:pt idx="2752">
                  <c:v>2763</c:v>
                </c:pt>
                <c:pt idx="2753">
                  <c:v>2764</c:v>
                </c:pt>
                <c:pt idx="2754">
                  <c:v>2765</c:v>
                </c:pt>
                <c:pt idx="2755">
                  <c:v>2766</c:v>
                </c:pt>
                <c:pt idx="2756">
                  <c:v>2767</c:v>
                </c:pt>
                <c:pt idx="2757">
                  <c:v>2768</c:v>
                </c:pt>
                <c:pt idx="2758">
                  <c:v>2769</c:v>
                </c:pt>
                <c:pt idx="2759">
                  <c:v>2770</c:v>
                </c:pt>
                <c:pt idx="2760">
                  <c:v>2771</c:v>
                </c:pt>
                <c:pt idx="2761">
                  <c:v>2772</c:v>
                </c:pt>
                <c:pt idx="2762">
                  <c:v>2773</c:v>
                </c:pt>
                <c:pt idx="2763">
                  <c:v>2774</c:v>
                </c:pt>
                <c:pt idx="2764">
                  <c:v>2775</c:v>
                </c:pt>
                <c:pt idx="2765">
                  <c:v>2776</c:v>
                </c:pt>
                <c:pt idx="2766">
                  <c:v>2777</c:v>
                </c:pt>
                <c:pt idx="2767">
                  <c:v>2778</c:v>
                </c:pt>
                <c:pt idx="2768">
                  <c:v>2779</c:v>
                </c:pt>
                <c:pt idx="2769">
                  <c:v>2780</c:v>
                </c:pt>
                <c:pt idx="2770">
                  <c:v>2781</c:v>
                </c:pt>
                <c:pt idx="2771">
                  <c:v>2782</c:v>
                </c:pt>
                <c:pt idx="2772">
                  <c:v>2783</c:v>
                </c:pt>
                <c:pt idx="2773">
                  <c:v>2784</c:v>
                </c:pt>
                <c:pt idx="2774">
                  <c:v>2785</c:v>
                </c:pt>
                <c:pt idx="2775">
                  <c:v>2786</c:v>
                </c:pt>
                <c:pt idx="2776">
                  <c:v>2787</c:v>
                </c:pt>
                <c:pt idx="2777">
                  <c:v>2788</c:v>
                </c:pt>
                <c:pt idx="2778">
                  <c:v>2789</c:v>
                </c:pt>
                <c:pt idx="2779">
                  <c:v>2790</c:v>
                </c:pt>
                <c:pt idx="2780">
                  <c:v>2791</c:v>
                </c:pt>
                <c:pt idx="2781">
                  <c:v>2792</c:v>
                </c:pt>
                <c:pt idx="2782">
                  <c:v>2793</c:v>
                </c:pt>
                <c:pt idx="2783">
                  <c:v>2794</c:v>
                </c:pt>
                <c:pt idx="2784">
                  <c:v>2795</c:v>
                </c:pt>
                <c:pt idx="2785">
                  <c:v>2796</c:v>
                </c:pt>
                <c:pt idx="2786">
                  <c:v>2797</c:v>
                </c:pt>
                <c:pt idx="2787">
                  <c:v>2798</c:v>
                </c:pt>
                <c:pt idx="2788">
                  <c:v>2799</c:v>
                </c:pt>
                <c:pt idx="2789">
                  <c:v>2800</c:v>
                </c:pt>
                <c:pt idx="2790">
                  <c:v>2801</c:v>
                </c:pt>
                <c:pt idx="2791">
                  <c:v>2802</c:v>
                </c:pt>
                <c:pt idx="2792">
                  <c:v>2803</c:v>
                </c:pt>
                <c:pt idx="2793">
                  <c:v>2804</c:v>
                </c:pt>
                <c:pt idx="2794">
                  <c:v>2805</c:v>
                </c:pt>
                <c:pt idx="2795">
                  <c:v>2806</c:v>
                </c:pt>
                <c:pt idx="2796">
                  <c:v>2807</c:v>
                </c:pt>
                <c:pt idx="2797">
                  <c:v>2808</c:v>
                </c:pt>
                <c:pt idx="2798">
                  <c:v>2809</c:v>
                </c:pt>
                <c:pt idx="2799">
                  <c:v>2810</c:v>
                </c:pt>
                <c:pt idx="2800">
                  <c:v>2811</c:v>
                </c:pt>
                <c:pt idx="2801">
                  <c:v>2812</c:v>
                </c:pt>
                <c:pt idx="2802">
                  <c:v>2813</c:v>
                </c:pt>
                <c:pt idx="2803">
                  <c:v>2814</c:v>
                </c:pt>
                <c:pt idx="2804">
                  <c:v>2815</c:v>
                </c:pt>
                <c:pt idx="2805">
                  <c:v>2816</c:v>
                </c:pt>
                <c:pt idx="2806">
                  <c:v>2817</c:v>
                </c:pt>
                <c:pt idx="2807">
                  <c:v>2818</c:v>
                </c:pt>
                <c:pt idx="2808">
                  <c:v>2819</c:v>
                </c:pt>
                <c:pt idx="2809">
                  <c:v>2820</c:v>
                </c:pt>
                <c:pt idx="2810">
                  <c:v>2821</c:v>
                </c:pt>
                <c:pt idx="2811">
                  <c:v>2822</c:v>
                </c:pt>
                <c:pt idx="2812">
                  <c:v>2823</c:v>
                </c:pt>
                <c:pt idx="2813">
                  <c:v>2824</c:v>
                </c:pt>
                <c:pt idx="2814">
                  <c:v>2825</c:v>
                </c:pt>
                <c:pt idx="2815">
                  <c:v>2826</c:v>
                </c:pt>
                <c:pt idx="2816">
                  <c:v>2827</c:v>
                </c:pt>
                <c:pt idx="2817">
                  <c:v>2828</c:v>
                </c:pt>
                <c:pt idx="2818">
                  <c:v>2829</c:v>
                </c:pt>
                <c:pt idx="2819">
                  <c:v>2830</c:v>
                </c:pt>
                <c:pt idx="2820">
                  <c:v>2831</c:v>
                </c:pt>
                <c:pt idx="2821">
                  <c:v>2832</c:v>
                </c:pt>
                <c:pt idx="2822">
                  <c:v>2833</c:v>
                </c:pt>
                <c:pt idx="2823">
                  <c:v>2834</c:v>
                </c:pt>
                <c:pt idx="2824">
                  <c:v>2835</c:v>
                </c:pt>
                <c:pt idx="2825">
                  <c:v>2836</c:v>
                </c:pt>
                <c:pt idx="2826">
                  <c:v>2837</c:v>
                </c:pt>
                <c:pt idx="2827">
                  <c:v>2838</c:v>
                </c:pt>
                <c:pt idx="2828">
                  <c:v>2839</c:v>
                </c:pt>
                <c:pt idx="2829">
                  <c:v>2840</c:v>
                </c:pt>
                <c:pt idx="2830">
                  <c:v>2841</c:v>
                </c:pt>
                <c:pt idx="2831">
                  <c:v>2842</c:v>
                </c:pt>
                <c:pt idx="2832">
                  <c:v>2843</c:v>
                </c:pt>
                <c:pt idx="2833">
                  <c:v>2844</c:v>
                </c:pt>
                <c:pt idx="2834">
                  <c:v>2845</c:v>
                </c:pt>
                <c:pt idx="2835">
                  <c:v>2846</c:v>
                </c:pt>
                <c:pt idx="2836">
                  <c:v>2847</c:v>
                </c:pt>
                <c:pt idx="2837">
                  <c:v>2848</c:v>
                </c:pt>
                <c:pt idx="2838">
                  <c:v>2849</c:v>
                </c:pt>
                <c:pt idx="2839">
                  <c:v>2850</c:v>
                </c:pt>
                <c:pt idx="2840">
                  <c:v>2851</c:v>
                </c:pt>
                <c:pt idx="2841">
                  <c:v>2852</c:v>
                </c:pt>
                <c:pt idx="2842">
                  <c:v>2853</c:v>
                </c:pt>
                <c:pt idx="2843">
                  <c:v>2854</c:v>
                </c:pt>
                <c:pt idx="2844">
                  <c:v>2855</c:v>
                </c:pt>
                <c:pt idx="2845">
                  <c:v>2856</c:v>
                </c:pt>
                <c:pt idx="2846">
                  <c:v>2857</c:v>
                </c:pt>
                <c:pt idx="2847">
                  <c:v>2858</c:v>
                </c:pt>
                <c:pt idx="2848">
                  <c:v>2859</c:v>
                </c:pt>
                <c:pt idx="2849">
                  <c:v>2860</c:v>
                </c:pt>
                <c:pt idx="2850">
                  <c:v>2861</c:v>
                </c:pt>
                <c:pt idx="2851">
                  <c:v>2862</c:v>
                </c:pt>
                <c:pt idx="2852">
                  <c:v>2863</c:v>
                </c:pt>
                <c:pt idx="2853">
                  <c:v>2864</c:v>
                </c:pt>
                <c:pt idx="2854">
                  <c:v>2865</c:v>
                </c:pt>
                <c:pt idx="2855">
                  <c:v>2866</c:v>
                </c:pt>
                <c:pt idx="2856">
                  <c:v>2867</c:v>
                </c:pt>
                <c:pt idx="2857">
                  <c:v>2868</c:v>
                </c:pt>
                <c:pt idx="2858">
                  <c:v>2869</c:v>
                </c:pt>
                <c:pt idx="2859">
                  <c:v>2870</c:v>
                </c:pt>
                <c:pt idx="2860">
                  <c:v>2871</c:v>
                </c:pt>
                <c:pt idx="2861">
                  <c:v>2872</c:v>
                </c:pt>
                <c:pt idx="2862">
                  <c:v>2873</c:v>
                </c:pt>
                <c:pt idx="2863">
                  <c:v>2874</c:v>
                </c:pt>
                <c:pt idx="2864">
                  <c:v>2875</c:v>
                </c:pt>
                <c:pt idx="2865">
                  <c:v>2876</c:v>
                </c:pt>
                <c:pt idx="2866">
                  <c:v>2877</c:v>
                </c:pt>
                <c:pt idx="2867">
                  <c:v>2878</c:v>
                </c:pt>
                <c:pt idx="2868">
                  <c:v>2879</c:v>
                </c:pt>
                <c:pt idx="2869">
                  <c:v>2880</c:v>
                </c:pt>
                <c:pt idx="2870">
                  <c:v>2881</c:v>
                </c:pt>
                <c:pt idx="2871">
                  <c:v>2882</c:v>
                </c:pt>
                <c:pt idx="2872">
                  <c:v>2883</c:v>
                </c:pt>
                <c:pt idx="2873">
                  <c:v>2884</c:v>
                </c:pt>
                <c:pt idx="2874">
                  <c:v>2885</c:v>
                </c:pt>
                <c:pt idx="2875">
                  <c:v>2886</c:v>
                </c:pt>
                <c:pt idx="2876">
                  <c:v>2887</c:v>
                </c:pt>
                <c:pt idx="2877">
                  <c:v>2888</c:v>
                </c:pt>
                <c:pt idx="2878">
                  <c:v>2889</c:v>
                </c:pt>
                <c:pt idx="2879">
                  <c:v>2890</c:v>
                </c:pt>
                <c:pt idx="2880">
                  <c:v>2891</c:v>
                </c:pt>
                <c:pt idx="2881">
                  <c:v>2892</c:v>
                </c:pt>
                <c:pt idx="2882">
                  <c:v>2893</c:v>
                </c:pt>
                <c:pt idx="2883">
                  <c:v>2894</c:v>
                </c:pt>
                <c:pt idx="2884">
                  <c:v>2895</c:v>
                </c:pt>
                <c:pt idx="2885">
                  <c:v>2896</c:v>
                </c:pt>
                <c:pt idx="2886">
                  <c:v>2897</c:v>
                </c:pt>
                <c:pt idx="2887">
                  <c:v>2898</c:v>
                </c:pt>
                <c:pt idx="2888">
                  <c:v>2899</c:v>
                </c:pt>
                <c:pt idx="2889">
                  <c:v>2900</c:v>
                </c:pt>
                <c:pt idx="2890">
                  <c:v>2901</c:v>
                </c:pt>
                <c:pt idx="2891">
                  <c:v>2902</c:v>
                </c:pt>
                <c:pt idx="2892">
                  <c:v>2903</c:v>
                </c:pt>
                <c:pt idx="2893">
                  <c:v>2904</c:v>
                </c:pt>
                <c:pt idx="2894">
                  <c:v>2905</c:v>
                </c:pt>
                <c:pt idx="2895">
                  <c:v>2906</c:v>
                </c:pt>
                <c:pt idx="2896">
                  <c:v>2907</c:v>
                </c:pt>
                <c:pt idx="2897">
                  <c:v>2908</c:v>
                </c:pt>
                <c:pt idx="2898">
                  <c:v>2909</c:v>
                </c:pt>
                <c:pt idx="2899">
                  <c:v>2910</c:v>
                </c:pt>
                <c:pt idx="2900">
                  <c:v>2911</c:v>
                </c:pt>
                <c:pt idx="2901">
                  <c:v>2912</c:v>
                </c:pt>
                <c:pt idx="2902">
                  <c:v>2913</c:v>
                </c:pt>
                <c:pt idx="2903">
                  <c:v>2914</c:v>
                </c:pt>
                <c:pt idx="2904">
                  <c:v>2915</c:v>
                </c:pt>
                <c:pt idx="2905">
                  <c:v>2916</c:v>
                </c:pt>
                <c:pt idx="2906">
                  <c:v>2917</c:v>
                </c:pt>
                <c:pt idx="2907">
                  <c:v>2918</c:v>
                </c:pt>
                <c:pt idx="2908">
                  <c:v>2919</c:v>
                </c:pt>
                <c:pt idx="2909">
                  <c:v>2920</c:v>
                </c:pt>
                <c:pt idx="2910">
                  <c:v>2921</c:v>
                </c:pt>
                <c:pt idx="2911">
                  <c:v>2922</c:v>
                </c:pt>
                <c:pt idx="2912">
                  <c:v>2923</c:v>
                </c:pt>
                <c:pt idx="2913">
                  <c:v>2924</c:v>
                </c:pt>
                <c:pt idx="2914">
                  <c:v>2925</c:v>
                </c:pt>
                <c:pt idx="2915">
                  <c:v>2926</c:v>
                </c:pt>
                <c:pt idx="2916">
                  <c:v>2927</c:v>
                </c:pt>
                <c:pt idx="2917">
                  <c:v>2928</c:v>
                </c:pt>
                <c:pt idx="2918">
                  <c:v>2929</c:v>
                </c:pt>
                <c:pt idx="2919">
                  <c:v>2930</c:v>
                </c:pt>
                <c:pt idx="2920">
                  <c:v>2931</c:v>
                </c:pt>
                <c:pt idx="2921">
                  <c:v>2932</c:v>
                </c:pt>
                <c:pt idx="2922">
                  <c:v>2933</c:v>
                </c:pt>
                <c:pt idx="2923">
                  <c:v>2934</c:v>
                </c:pt>
                <c:pt idx="2924">
                  <c:v>2935</c:v>
                </c:pt>
                <c:pt idx="2925">
                  <c:v>2936</c:v>
                </c:pt>
                <c:pt idx="2926">
                  <c:v>2937</c:v>
                </c:pt>
                <c:pt idx="2927">
                  <c:v>2938</c:v>
                </c:pt>
                <c:pt idx="2928">
                  <c:v>2939</c:v>
                </c:pt>
                <c:pt idx="2929">
                  <c:v>2940</c:v>
                </c:pt>
                <c:pt idx="2930">
                  <c:v>2941</c:v>
                </c:pt>
                <c:pt idx="2931">
                  <c:v>2942</c:v>
                </c:pt>
                <c:pt idx="2932">
                  <c:v>2943</c:v>
                </c:pt>
                <c:pt idx="2933">
                  <c:v>2944</c:v>
                </c:pt>
                <c:pt idx="2934">
                  <c:v>2945</c:v>
                </c:pt>
                <c:pt idx="2935">
                  <c:v>2946</c:v>
                </c:pt>
                <c:pt idx="2936">
                  <c:v>2947</c:v>
                </c:pt>
                <c:pt idx="2937">
                  <c:v>2948</c:v>
                </c:pt>
                <c:pt idx="2938">
                  <c:v>2949</c:v>
                </c:pt>
                <c:pt idx="2939">
                  <c:v>2950</c:v>
                </c:pt>
                <c:pt idx="2940">
                  <c:v>2951</c:v>
                </c:pt>
                <c:pt idx="2941">
                  <c:v>2952</c:v>
                </c:pt>
                <c:pt idx="2942">
                  <c:v>2953</c:v>
                </c:pt>
                <c:pt idx="2943">
                  <c:v>2954</c:v>
                </c:pt>
                <c:pt idx="2944">
                  <c:v>2955</c:v>
                </c:pt>
                <c:pt idx="2945">
                  <c:v>2956</c:v>
                </c:pt>
                <c:pt idx="2946">
                  <c:v>2957</c:v>
                </c:pt>
                <c:pt idx="2947">
                  <c:v>2958</c:v>
                </c:pt>
                <c:pt idx="2948">
                  <c:v>2959</c:v>
                </c:pt>
                <c:pt idx="2949">
                  <c:v>2960</c:v>
                </c:pt>
                <c:pt idx="2950">
                  <c:v>2961</c:v>
                </c:pt>
                <c:pt idx="2951">
                  <c:v>2962</c:v>
                </c:pt>
                <c:pt idx="2952">
                  <c:v>2963</c:v>
                </c:pt>
                <c:pt idx="2953">
                  <c:v>2964</c:v>
                </c:pt>
                <c:pt idx="2954">
                  <c:v>2965</c:v>
                </c:pt>
                <c:pt idx="2955">
                  <c:v>2966</c:v>
                </c:pt>
                <c:pt idx="2956">
                  <c:v>2967</c:v>
                </c:pt>
                <c:pt idx="2957">
                  <c:v>2968</c:v>
                </c:pt>
                <c:pt idx="2958">
                  <c:v>2969</c:v>
                </c:pt>
                <c:pt idx="2959">
                  <c:v>2970</c:v>
                </c:pt>
                <c:pt idx="2960">
                  <c:v>2971</c:v>
                </c:pt>
                <c:pt idx="2961">
                  <c:v>2972</c:v>
                </c:pt>
                <c:pt idx="2962">
                  <c:v>2973</c:v>
                </c:pt>
                <c:pt idx="2963">
                  <c:v>2974</c:v>
                </c:pt>
                <c:pt idx="2964">
                  <c:v>2975</c:v>
                </c:pt>
                <c:pt idx="2965">
                  <c:v>2976</c:v>
                </c:pt>
                <c:pt idx="2966">
                  <c:v>2977</c:v>
                </c:pt>
                <c:pt idx="2967">
                  <c:v>2978</c:v>
                </c:pt>
                <c:pt idx="2968">
                  <c:v>2979</c:v>
                </c:pt>
                <c:pt idx="2969">
                  <c:v>2980</c:v>
                </c:pt>
                <c:pt idx="2970">
                  <c:v>2981</c:v>
                </c:pt>
                <c:pt idx="2971">
                  <c:v>2982</c:v>
                </c:pt>
                <c:pt idx="2972">
                  <c:v>2983</c:v>
                </c:pt>
                <c:pt idx="2973">
                  <c:v>2984</c:v>
                </c:pt>
                <c:pt idx="2974">
                  <c:v>2985</c:v>
                </c:pt>
                <c:pt idx="2975">
                  <c:v>2986</c:v>
                </c:pt>
                <c:pt idx="2976">
                  <c:v>2987</c:v>
                </c:pt>
                <c:pt idx="2977">
                  <c:v>2988</c:v>
                </c:pt>
                <c:pt idx="2978">
                  <c:v>2989</c:v>
                </c:pt>
                <c:pt idx="2979">
                  <c:v>2990</c:v>
                </c:pt>
                <c:pt idx="2980">
                  <c:v>2991</c:v>
                </c:pt>
                <c:pt idx="2981">
                  <c:v>2992</c:v>
                </c:pt>
                <c:pt idx="2982">
                  <c:v>2993</c:v>
                </c:pt>
                <c:pt idx="2983">
                  <c:v>2994</c:v>
                </c:pt>
                <c:pt idx="2984">
                  <c:v>2995</c:v>
                </c:pt>
                <c:pt idx="2985">
                  <c:v>2996</c:v>
                </c:pt>
                <c:pt idx="2986">
                  <c:v>2997</c:v>
                </c:pt>
                <c:pt idx="2987">
                  <c:v>2998</c:v>
                </c:pt>
                <c:pt idx="2988">
                  <c:v>2999</c:v>
                </c:pt>
                <c:pt idx="2989">
                  <c:v>3000</c:v>
                </c:pt>
                <c:pt idx="2990">
                  <c:v>3001</c:v>
                </c:pt>
                <c:pt idx="2991">
                  <c:v>3002</c:v>
                </c:pt>
                <c:pt idx="2992">
                  <c:v>3003</c:v>
                </c:pt>
                <c:pt idx="2993">
                  <c:v>3004</c:v>
                </c:pt>
                <c:pt idx="2994">
                  <c:v>3005</c:v>
                </c:pt>
                <c:pt idx="2995">
                  <c:v>3006</c:v>
                </c:pt>
                <c:pt idx="2996">
                  <c:v>3007</c:v>
                </c:pt>
                <c:pt idx="2997">
                  <c:v>3008</c:v>
                </c:pt>
                <c:pt idx="2998">
                  <c:v>3009</c:v>
                </c:pt>
                <c:pt idx="2999">
                  <c:v>3010</c:v>
                </c:pt>
                <c:pt idx="3000">
                  <c:v>3011</c:v>
                </c:pt>
                <c:pt idx="3001">
                  <c:v>3012</c:v>
                </c:pt>
                <c:pt idx="3002">
                  <c:v>3013</c:v>
                </c:pt>
                <c:pt idx="3003">
                  <c:v>3014</c:v>
                </c:pt>
                <c:pt idx="3004">
                  <c:v>3015</c:v>
                </c:pt>
                <c:pt idx="3005">
                  <c:v>3016</c:v>
                </c:pt>
                <c:pt idx="3006">
                  <c:v>3017</c:v>
                </c:pt>
                <c:pt idx="3007">
                  <c:v>3018</c:v>
                </c:pt>
                <c:pt idx="3008">
                  <c:v>3019</c:v>
                </c:pt>
                <c:pt idx="3009">
                  <c:v>3020</c:v>
                </c:pt>
                <c:pt idx="3010">
                  <c:v>3021</c:v>
                </c:pt>
                <c:pt idx="3011">
                  <c:v>3022</c:v>
                </c:pt>
                <c:pt idx="3012">
                  <c:v>3023</c:v>
                </c:pt>
                <c:pt idx="3013">
                  <c:v>3024</c:v>
                </c:pt>
                <c:pt idx="3014">
                  <c:v>3025</c:v>
                </c:pt>
                <c:pt idx="3015">
                  <c:v>3026</c:v>
                </c:pt>
                <c:pt idx="3016">
                  <c:v>3027</c:v>
                </c:pt>
                <c:pt idx="3017">
                  <c:v>3028</c:v>
                </c:pt>
                <c:pt idx="3018">
                  <c:v>3029</c:v>
                </c:pt>
                <c:pt idx="3019">
                  <c:v>3030</c:v>
                </c:pt>
                <c:pt idx="3020">
                  <c:v>3031</c:v>
                </c:pt>
                <c:pt idx="3021">
                  <c:v>3032</c:v>
                </c:pt>
                <c:pt idx="3022">
                  <c:v>3033</c:v>
                </c:pt>
                <c:pt idx="3023">
                  <c:v>3034</c:v>
                </c:pt>
                <c:pt idx="3024">
                  <c:v>3035</c:v>
                </c:pt>
                <c:pt idx="3025">
                  <c:v>3036</c:v>
                </c:pt>
                <c:pt idx="3026">
                  <c:v>3037</c:v>
                </c:pt>
                <c:pt idx="3027">
                  <c:v>3038</c:v>
                </c:pt>
                <c:pt idx="3028">
                  <c:v>3039</c:v>
                </c:pt>
                <c:pt idx="3029">
                  <c:v>3040</c:v>
                </c:pt>
                <c:pt idx="3030">
                  <c:v>3041</c:v>
                </c:pt>
                <c:pt idx="3031">
                  <c:v>3042</c:v>
                </c:pt>
                <c:pt idx="3032">
                  <c:v>3043</c:v>
                </c:pt>
                <c:pt idx="3033">
                  <c:v>3044</c:v>
                </c:pt>
                <c:pt idx="3034">
                  <c:v>3045</c:v>
                </c:pt>
                <c:pt idx="3035">
                  <c:v>3046</c:v>
                </c:pt>
                <c:pt idx="3036">
                  <c:v>3047</c:v>
                </c:pt>
                <c:pt idx="3037">
                  <c:v>3048</c:v>
                </c:pt>
                <c:pt idx="3038">
                  <c:v>3049</c:v>
                </c:pt>
                <c:pt idx="3039">
                  <c:v>3050</c:v>
                </c:pt>
                <c:pt idx="3040">
                  <c:v>3051</c:v>
                </c:pt>
                <c:pt idx="3041">
                  <c:v>3052</c:v>
                </c:pt>
                <c:pt idx="3042">
                  <c:v>3053</c:v>
                </c:pt>
                <c:pt idx="3043">
                  <c:v>3054</c:v>
                </c:pt>
                <c:pt idx="3044">
                  <c:v>3055</c:v>
                </c:pt>
                <c:pt idx="3045">
                  <c:v>3056</c:v>
                </c:pt>
                <c:pt idx="3046">
                  <c:v>3057</c:v>
                </c:pt>
                <c:pt idx="3047">
                  <c:v>3058</c:v>
                </c:pt>
                <c:pt idx="3048">
                  <c:v>3059</c:v>
                </c:pt>
                <c:pt idx="3049">
                  <c:v>3060</c:v>
                </c:pt>
                <c:pt idx="3050">
                  <c:v>3061</c:v>
                </c:pt>
                <c:pt idx="3051">
                  <c:v>3062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3068</c:v>
                </c:pt>
                <c:pt idx="3058">
                  <c:v>3069</c:v>
                </c:pt>
                <c:pt idx="3059">
                  <c:v>3070</c:v>
                </c:pt>
                <c:pt idx="3060">
                  <c:v>3071</c:v>
                </c:pt>
                <c:pt idx="3061">
                  <c:v>3072</c:v>
                </c:pt>
                <c:pt idx="3062">
                  <c:v>3073</c:v>
                </c:pt>
                <c:pt idx="3063">
                  <c:v>3074</c:v>
                </c:pt>
                <c:pt idx="3064">
                  <c:v>3075</c:v>
                </c:pt>
                <c:pt idx="3065">
                  <c:v>3076</c:v>
                </c:pt>
                <c:pt idx="3066">
                  <c:v>3077</c:v>
                </c:pt>
                <c:pt idx="3067">
                  <c:v>3078</c:v>
                </c:pt>
                <c:pt idx="3068">
                  <c:v>3079</c:v>
                </c:pt>
                <c:pt idx="3069">
                  <c:v>3080</c:v>
                </c:pt>
                <c:pt idx="3070">
                  <c:v>3081</c:v>
                </c:pt>
                <c:pt idx="3071">
                  <c:v>3082</c:v>
                </c:pt>
                <c:pt idx="3072">
                  <c:v>3083</c:v>
                </c:pt>
                <c:pt idx="3073">
                  <c:v>3084</c:v>
                </c:pt>
                <c:pt idx="3074">
                  <c:v>3085</c:v>
                </c:pt>
                <c:pt idx="3075">
                  <c:v>3086</c:v>
                </c:pt>
                <c:pt idx="3076">
                  <c:v>3087</c:v>
                </c:pt>
                <c:pt idx="3077">
                  <c:v>3088</c:v>
                </c:pt>
                <c:pt idx="3078">
                  <c:v>3089</c:v>
                </c:pt>
                <c:pt idx="3079">
                  <c:v>3090</c:v>
                </c:pt>
                <c:pt idx="3080">
                  <c:v>3091</c:v>
                </c:pt>
                <c:pt idx="3081">
                  <c:v>3092</c:v>
                </c:pt>
                <c:pt idx="3082">
                  <c:v>3093</c:v>
                </c:pt>
                <c:pt idx="3083">
                  <c:v>3094</c:v>
                </c:pt>
                <c:pt idx="3084">
                  <c:v>3095</c:v>
                </c:pt>
                <c:pt idx="3085">
                  <c:v>3096</c:v>
                </c:pt>
                <c:pt idx="3086">
                  <c:v>3097</c:v>
                </c:pt>
                <c:pt idx="3087">
                  <c:v>3098</c:v>
                </c:pt>
                <c:pt idx="3088">
                  <c:v>3099</c:v>
                </c:pt>
                <c:pt idx="3089">
                  <c:v>3100</c:v>
                </c:pt>
                <c:pt idx="3090">
                  <c:v>3101</c:v>
                </c:pt>
                <c:pt idx="3091">
                  <c:v>3102</c:v>
                </c:pt>
                <c:pt idx="3092">
                  <c:v>3103</c:v>
                </c:pt>
                <c:pt idx="3093">
                  <c:v>3104</c:v>
                </c:pt>
                <c:pt idx="3094">
                  <c:v>3105</c:v>
                </c:pt>
                <c:pt idx="3095">
                  <c:v>3106</c:v>
                </c:pt>
                <c:pt idx="3096">
                  <c:v>3107</c:v>
                </c:pt>
                <c:pt idx="3097">
                  <c:v>3108</c:v>
                </c:pt>
                <c:pt idx="3098">
                  <c:v>3109</c:v>
                </c:pt>
                <c:pt idx="3099">
                  <c:v>3110</c:v>
                </c:pt>
                <c:pt idx="3100">
                  <c:v>3111</c:v>
                </c:pt>
                <c:pt idx="3101">
                  <c:v>3112</c:v>
                </c:pt>
                <c:pt idx="3102">
                  <c:v>3113</c:v>
                </c:pt>
                <c:pt idx="3103">
                  <c:v>3114</c:v>
                </c:pt>
                <c:pt idx="3104">
                  <c:v>3115</c:v>
                </c:pt>
                <c:pt idx="3105">
                  <c:v>3116</c:v>
                </c:pt>
                <c:pt idx="3106">
                  <c:v>3117</c:v>
                </c:pt>
                <c:pt idx="3107">
                  <c:v>3118</c:v>
                </c:pt>
                <c:pt idx="3108">
                  <c:v>3119</c:v>
                </c:pt>
                <c:pt idx="3109">
                  <c:v>3120</c:v>
                </c:pt>
                <c:pt idx="3110">
                  <c:v>3121</c:v>
                </c:pt>
                <c:pt idx="3111">
                  <c:v>3122</c:v>
                </c:pt>
                <c:pt idx="3112">
                  <c:v>3123</c:v>
                </c:pt>
                <c:pt idx="3113">
                  <c:v>3124</c:v>
                </c:pt>
                <c:pt idx="3114">
                  <c:v>3125</c:v>
                </c:pt>
                <c:pt idx="3115">
                  <c:v>3126</c:v>
                </c:pt>
                <c:pt idx="3116">
                  <c:v>3127</c:v>
                </c:pt>
                <c:pt idx="3117">
                  <c:v>3128</c:v>
                </c:pt>
                <c:pt idx="3118">
                  <c:v>3129</c:v>
                </c:pt>
                <c:pt idx="3119">
                  <c:v>3130</c:v>
                </c:pt>
                <c:pt idx="3120">
                  <c:v>3131</c:v>
                </c:pt>
                <c:pt idx="3121">
                  <c:v>3132</c:v>
                </c:pt>
                <c:pt idx="3122">
                  <c:v>3133</c:v>
                </c:pt>
                <c:pt idx="3123">
                  <c:v>3134</c:v>
                </c:pt>
                <c:pt idx="3124">
                  <c:v>3135</c:v>
                </c:pt>
                <c:pt idx="3125">
                  <c:v>3136</c:v>
                </c:pt>
                <c:pt idx="3126">
                  <c:v>3137</c:v>
                </c:pt>
                <c:pt idx="3127">
                  <c:v>3138</c:v>
                </c:pt>
                <c:pt idx="3128">
                  <c:v>3139</c:v>
                </c:pt>
                <c:pt idx="3129">
                  <c:v>3140</c:v>
                </c:pt>
                <c:pt idx="3130">
                  <c:v>3141</c:v>
                </c:pt>
                <c:pt idx="3131">
                  <c:v>3142</c:v>
                </c:pt>
                <c:pt idx="3132">
                  <c:v>3143</c:v>
                </c:pt>
                <c:pt idx="3133">
                  <c:v>3144</c:v>
                </c:pt>
                <c:pt idx="3134">
                  <c:v>3145</c:v>
                </c:pt>
                <c:pt idx="3135">
                  <c:v>3146</c:v>
                </c:pt>
                <c:pt idx="3136">
                  <c:v>3147</c:v>
                </c:pt>
                <c:pt idx="3137">
                  <c:v>3148</c:v>
                </c:pt>
                <c:pt idx="3138">
                  <c:v>3149</c:v>
                </c:pt>
                <c:pt idx="3139">
                  <c:v>3150</c:v>
                </c:pt>
                <c:pt idx="3140">
                  <c:v>3151</c:v>
                </c:pt>
                <c:pt idx="3141">
                  <c:v>3152</c:v>
                </c:pt>
                <c:pt idx="3142">
                  <c:v>3153</c:v>
                </c:pt>
                <c:pt idx="3143">
                  <c:v>3154</c:v>
                </c:pt>
                <c:pt idx="3144">
                  <c:v>3155</c:v>
                </c:pt>
                <c:pt idx="3145">
                  <c:v>3156</c:v>
                </c:pt>
                <c:pt idx="3146">
                  <c:v>3157</c:v>
                </c:pt>
                <c:pt idx="3147">
                  <c:v>3158</c:v>
                </c:pt>
                <c:pt idx="3148">
                  <c:v>3159</c:v>
                </c:pt>
                <c:pt idx="3149">
                  <c:v>3160</c:v>
                </c:pt>
                <c:pt idx="3150">
                  <c:v>3161</c:v>
                </c:pt>
                <c:pt idx="3151">
                  <c:v>3162</c:v>
                </c:pt>
                <c:pt idx="3152">
                  <c:v>3163</c:v>
                </c:pt>
                <c:pt idx="3153">
                  <c:v>3164</c:v>
                </c:pt>
                <c:pt idx="3154">
                  <c:v>3165</c:v>
                </c:pt>
                <c:pt idx="3155">
                  <c:v>3166</c:v>
                </c:pt>
                <c:pt idx="3156">
                  <c:v>3167</c:v>
                </c:pt>
                <c:pt idx="3157">
                  <c:v>3168</c:v>
                </c:pt>
                <c:pt idx="3158">
                  <c:v>3169</c:v>
                </c:pt>
                <c:pt idx="3159">
                  <c:v>3170</c:v>
                </c:pt>
                <c:pt idx="3160">
                  <c:v>3171</c:v>
                </c:pt>
                <c:pt idx="3161">
                  <c:v>3172</c:v>
                </c:pt>
                <c:pt idx="3162">
                  <c:v>3173</c:v>
                </c:pt>
                <c:pt idx="3163">
                  <c:v>3174</c:v>
                </c:pt>
                <c:pt idx="3164">
                  <c:v>3175</c:v>
                </c:pt>
                <c:pt idx="3165">
                  <c:v>3176</c:v>
                </c:pt>
                <c:pt idx="3166">
                  <c:v>3177</c:v>
                </c:pt>
                <c:pt idx="3167">
                  <c:v>3178</c:v>
                </c:pt>
                <c:pt idx="3168">
                  <c:v>3179</c:v>
                </c:pt>
                <c:pt idx="3169">
                  <c:v>3180</c:v>
                </c:pt>
                <c:pt idx="3170">
                  <c:v>3181</c:v>
                </c:pt>
                <c:pt idx="3171">
                  <c:v>3182</c:v>
                </c:pt>
                <c:pt idx="3172">
                  <c:v>3183</c:v>
                </c:pt>
                <c:pt idx="3173">
                  <c:v>3184</c:v>
                </c:pt>
                <c:pt idx="3174">
                  <c:v>3185</c:v>
                </c:pt>
                <c:pt idx="3175">
                  <c:v>3186</c:v>
                </c:pt>
                <c:pt idx="3176">
                  <c:v>3187</c:v>
                </c:pt>
                <c:pt idx="3177">
                  <c:v>3188</c:v>
                </c:pt>
                <c:pt idx="3178">
                  <c:v>3189</c:v>
                </c:pt>
                <c:pt idx="3179">
                  <c:v>3190</c:v>
                </c:pt>
                <c:pt idx="3180">
                  <c:v>3191</c:v>
                </c:pt>
                <c:pt idx="3181">
                  <c:v>3192</c:v>
                </c:pt>
                <c:pt idx="3182">
                  <c:v>3193</c:v>
                </c:pt>
                <c:pt idx="3183">
                  <c:v>3194</c:v>
                </c:pt>
                <c:pt idx="3184">
                  <c:v>3195</c:v>
                </c:pt>
                <c:pt idx="3185">
                  <c:v>3196</c:v>
                </c:pt>
                <c:pt idx="3186">
                  <c:v>3197</c:v>
                </c:pt>
                <c:pt idx="3187">
                  <c:v>3198</c:v>
                </c:pt>
                <c:pt idx="3188">
                  <c:v>3199</c:v>
                </c:pt>
                <c:pt idx="3189">
                  <c:v>3200</c:v>
                </c:pt>
                <c:pt idx="3190">
                  <c:v>3201</c:v>
                </c:pt>
                <c:pt idx="3191">
                  <c:v>3202</c:v>
                </c:pt>
                <c:pt idx="3192">
                  <c:v>3203</c:v>
                </c:pt>
                <c:pt idx="3193">
                  <c:v>3204</c:v>
                </c:pt>
                <c:pt idx="3194">
                  <c:v>3205</c:v>
                </c:pt>
                <c:pt idx="3195">
                  <c:v>3206</c:v>
                </c:pt>
                <c:pt idx="3196">
                  <c:v>3207</c:v>
                </c:pt>
                <c:pt idx="3197">
                  <c:v>3208</c:v>
                </c:pt>
                <c:pt idx="3198">
                  <c:v>3209</c:v>
                </c:pt>
                <c:pt idx="3199">
                  <c:v>3210</c:v>
                </c:pt>
                <c:pt idx="3200">
                  <c:v>3211</c:v>
                </c:pt>
                <c:pt idx="3201">
                  <c:v>3212</c:v>
                </c:pt>
                <c:pt idx="3202">
                  <c:v>3213</c:v>
                </c:pt>
                <c:pt idx="3203">
                  <c:v>3214</c:v>
                </c:pt>
                <c:pt idx="3204">
                  <c:v>3215</c:v>
                </c:pt>
                <c:pt idx="3205">
                  <c:v>3216</c:v>
                </c:pt>
                <c:pt idx="3206">
                  <c:v>3217</c:v>
                </c:pt>
                <c:pt idx="3207">
                  <c:v>3218</c:v>
                </c:pt>
                <c:pt idx="3208">
                  <c:v>3219</c:v>
                </c:pt>
                <c:pt idx="3209">
                  <c:v>3220</c:v>
                </c:pt>
                <c:pt idx="3210">
                  <c:v>3221</c:v>
                </c:pt>
                <c:pt idx="3211">
                  <c:v>3222</c:v>
                </c:pt>
                <c:pt idx="3212">
                  <c:v>3223</c:v>
                </c:pt>
                <c:pt idx="3213">
                  <c:v>3224</c:v>
                </c:pt>
                <c:pt idx="3214">
                  <c:v>3225</c:v>
                </c:pt>
                <c:pt idx="3215">
                  <c:v>3226</c:v>
                </c:pt>
                <c:pt idx="3216">
                  <c:v>3227</c:v>
                </c:pt>
                <c:pt idx="3217">
                  <c:v>3228</c:v>
                </c:pt>
                <c:pt idx="3218">
                  <c:v>3229</c:v>
                </c:pt>
                <c:pt idx="3219">
                  <c:v>3230</c:v>
                </c:pt>
                <c:pt idx="3220">
                  <c:v>3231</c:v>
                </c:pt>
                <c:pt idx="3221">
                  <c:v>3232</c:v>
                </c:pt>
                <c:pt idx="3222">
                  <c:v>3233</c:v>
                </c:pt>
                <c:pt idx="3223">
                  <c:v>3234</c:v>
                </c:pt>
                <c:pt idx="3224">
                  <c:v>3235</c:v>
                </c:pt>
                <c:pt idx="3225">
                  <c:v>3236</c:v>
                </c:pt>
                <c:pt idx="3226">
                  <c:v>3237</c:v>
                </c:pt>
                <c:pt idx="3227">
                  <c:v>3238</c:v>
                </c:pt>
                <c:pt idx="3228">
                  <c:v>3239</c:v>
                </c:pt>
                <c:pt idx="3229">
                  <c:v>3240</c:v>
                </c:pt>
                <c:pt idx="3230">
                  <c:v>3241</c:v>
                </c:pt>
                <c:pt idx="3231">
                  <c:v>3242</c:v>
                </c:pt>
                <c:pt idx="3232">
                  <c:v>3243</c:v>
                </c:pt>
                <c:pt idx="3233">
                  <c:v>3244</c:v>
                </c:pt>
                <c:pt idx="3234">
                  <c:v>3245</c:v>
                </c:pt>
                <c:pt idx="3235">
                  <c:v>3246</c:v>
                </c:pt>
                <c:pt idx="3236">
                  <c:v>3247</c:v>
                </c:pt>
                <c:pt idx="3237">
                  <c:v>3248</c:v>
                </c:pt>
                <c:pt idx="3238">
                  <c:v>3249</c:v>
                </c:pt>
                <c:pt idx="3239">
                  <c:v>3250</c:v>
                </c:pt>
                <c:pt idx="3240">
                  <c:v>3251</c:v>
                </c:pt>
                <c:pt idx="3241">
                  <c:v>3252</c:v>
                </c:pt>
                <c:pt idx="3242">
                  <c:v>3253</c:v>
                </c:pt>
                <c:pt idx="3243">
                  <c:v>3254</c:v>
                </c:pt>
                <c:pt idx="3244">
                  <c:v>3255</c:v>
                </c:pt>
                <c:pt idx="3245">
                  <c:v>3256</c:v>
                </c:pt>
                <c:pt idx="3246">
                  <c:v>3257</c:v>
                </c:pt>
                <c:pt idx="3247">
                  <c:v>3258</c:v>
                </c:pt>
                <c:pt idx="3248">
                  <c:v>3259</c:v>
                </c:pt>
                <c:pt idx="3249">
                  <c:v>3260</c:v>
                </c:pt>
                <c:pt idx="3250">
                  <c:v>3261</c:v>
                </c:pt>
                <c:pt idx="3251">
                  <c:v>3262</c:v>
                </c:pt>
                <c:pt idx="3252">
                  <c:v>3263</c:v>
                </c:pt>
                <c:pt idx="3253">
                  <c:v>3264</c:v>
                </c:pt>
                <c:pt idx="3254">
                  <c:v>3265</c:v>
                </c:pt>
                <c:pt idx="3255">
                  <c:v>3266</c:v>
                </c:pt>
                <c:pt idx="3256">
                  <c:v>3267</c:v>
                </c:pt>
                <c:pt idx="3257">
                  <c:v>3268</c:v>
                </c:pt>
                <c:pt idx="3258">
                  <c:v>3269</c:v>
                </c:pt>
                <c:pt idx="3259">
                  <c:v>3270</c:v>
                </c:pt>
                <c:pt idx="3260">
                  <c:v>3271</c:v>
                </c:pt>
                <c:pt idx="3261">
                  <c:v>3272</c:v>
                </c:pt>
                <c:pt idx="3262">
                  <c:v>3273</c:v>
                </c:pt>
                <c:pt idx="3263">
                  <c:v>3274</c:v>
                </c:pt>
                <c:pt idx="3264">
                  <c:v>3275</c:v>
                </c:pt>
                <c:pt idx="3265">
                  <c:v>3276</c:v>
                </c:pt>
                <c:pt idx="3266">
                  <c:v>3277</c:v>
                </c:pt>
                <c:pt idx="3267">
                  <c:v>3278</c:v>
                </c:pt>
                <c:pt idx="3268">
                  <c:v>3279</c:v>
                </c:pt>
                <c:pt idx="3269">
                  <c:v>3280</c:v>
                </c:pt>
                <c:pt idx="3270">
                  <c:v>3281</c:v>
                </c:pt>
                <c:pt idx="3271">
                  <c:v>3282</c:v>
                </c:pt>
                <c:pt idx="3272">
                  <c:v>3283</c:v>
                </c:pt>
                <c:pt idx="3273">
                  <c:v>3284</c:v>
                </c:pt>
                <c:pt idx="3274">
                  <c:v>3285</c:v>
                </c:pt>
                <c:pt idx="3275">
                  <c:v>3286</c:v>
                </c:pt>
                <c:pt idx="3276">
                  <c:v>3287</c:v>
                </c:pt>
                <c:pt idx="3277">
                  <c:v>3288</c:v>
                </c:pt>
                <c:pt idx="3278">
                  <c:v>3289</c:v>
                </c:pt>
                <c:pt idx="3279">
                  <c:v>3290</c:v>
                </c:pt>
                <c:pt idx="3280">
                  <c:v>3291</c:v>
                </c:pt>
                <c:pt idx="3281">
                  <c:v>3292</c:v>
                </c:pt>
                <c:pt idx="3282">
                  <c:v>3293</c:v>
                </c:pt>
                <c:pt idx="3283">
                  <c:v>3294</c:v>
                </c:pt>
                <c:pt idx="3284">
                  <c:v>3295</c:v>
                </c:pt>
                <c:pt idx="3285">
                  <c:v>3296</c:v>
                </c:pt>
                <c:pt idx="3286">
                  <c:v>3297</c:v>
                </c:pt>
                <c:pt idx="3287">
                  <c:v>3298</c:v>
                </c:pt>
                <c:pt idx="3288">
                  <c:v>3299</c:v>
                </c:pt>
                <c:pt idx="3289">
                  <c:v>3300</c:v>
                </c:pt>
                <c:pt idx="3290">
                  <c:v>3301</c:v>
                </c:pt>
                <c:pt idx="3291">
                  <c:v>3302</c:v>
                </c:pt>
                <c:pt idx="3292">
                  <c:v>3303</c:v>
                </c:pt>
                <c:pt idx="3293">
                  <c:v>3304</c:v>
                </c:pt>
                <c:pt idx="3294">
                  <c:v>3305</c:v>
                </c:pt>
                <c:pt idx="3295">
                  <c:v>3306</c:v>
                </c:pt>
                <c:pt idx="3296">
                  <c:v>3307</c:v>
                </c:pt>
                <c:pt idx="3297">
                  <c:v>3308</c:v>
                </c:pt>
                <c:pt idx="3298">
                  <c:v>3309</c:v>
                </c:pt>
                <c:pt idx="3299">
                  <c:v>3310</c:v>
                </c:pt>
                <c:pt idx="3300">
                  <c:v>3311</c:v>
                </c:pt>
                <c:pt idx="3301">
                  <c:v>3312</c:v>
                </c:pt>
                <c:pt idx="3302">
                  <c:v>3313</c:v>
                </c:pt>
                <c:pt idx="3303">
                  <c:v>3314</c:v>
                </c:pt>
                <c:pt idx="3304">
                  <c:v>3315</c:v>
                </c:pt>
                <c:pt idx="3305">
                  <c:v>3316</c:v>
                </c:pt>
                <c:pt idx="3306">
                  <c:v>3317</c:v>
                </c:pt>
                <c:pt idx="3307">
                  <c:v>3318</c:v>
                </c:pt>
                <c:pt idx="3308">
                  <c:v>3319</c:v>
                </c:pt>
                <c:pt idx="3309">
                  <c:v>3320</c:v>
                </c:pt>
                <c:pt idx="3310">
                  <c:v>3321</c:v>
                </c:pt>
                <c:pt idx="3311">
                  <c:v>3322</c:v>
                </c:pt>
                <c:pt idx="3312">
                  <c:v>3323</c:v>
                </c:pt>
                <c:pt idx="3313">
                  <c:v>3324</c:v>
                </c:pt>
                <c:pt idx="3314">
                  <c:v>3325</c:v>
                </c:pt>
                <c:pt idx="3315">
                  <c:v>3326</c:v>
                </c:pt>
                <c:pt idx="3316">
                  <c:v>3327</c:v>
                </c:pt>
                <c:pt idx="3317">
                  <c:v>3328</c:v>
                </c:pt>
                <c:pt idx="3318">
                  <c:v>3329</c:v>
                </c:pt>
                <c:pt idx="3319">
                  <c:v>3330</c:v>
                </c:pt>
                <c:pt idx="3320">
                  <c:v>3331</c:v>
                </c:pt>
                <c:pt idx="3321">
                  <c:v>3332</c:v>
                </c:pt>
                <c:pt idx="3322">
                  <c:v>3333</c:v>
                </c:pt>
                <c:pt idx="3323">
                  <c:v>3334</c:v>
                </c:pt>
                <c:pt idx="3324">
                  <c:v>3335</c:v>
                </c:pt>
                <c:pt idx="3325">
                  <c:v>3336</c:v>
                </c:pt>
                <c:pt idx="3326">
                  <c:v>3337</c:v>
                </c:pt>
                <c:pt idx="3327">
                  <c:v>3338</c:v>
                </c:pt>
                <c:pt idx="3328">
                  <c:v>3339</c:v>
                </c:pt>
                <c:pt idx="3329">
                  <c:v>3340</c:v>
                </c:pt>
                <c:pt idx="3330">
                  <c:v>3341</c:v>
                </c:pt>
                <c:pt idx="3331">
                  <c:v>3342</c:v>
                </c:pt>
                <c:pt idx="3332">
                  <c:v>3343</c:v>
                </c:pt>
                <c:pt idx="3333">
                  <c:v>3344</c:v>
                </c:pt>
                <c:pt idx="3334">
                  <c:v>3345</c:v>
                </c:pt>
                <c:pt idx="3335">
                  <c:v>3346</c:v>
                </c:pt>
                <c:pt idx="3336">
                  <c:v>3347</c:v>
                </c:pt>
                <c:pt idx="3337">
                  <c:v>3348</c:v>
                </c:pt>
                <c:pt idx="3338">
                  <c:v>3349</c:v>
                </c:pt>
                <c:pt idx="3339">
                  <c:v>3350</c:v>
                </c:pt>
                <c:pt idx="3340">
                  <c:v>3351</c:v>
                </c:pt>
                <c:pt idx="3341">
                  <c:v>3352</c:v>
                </c:pt>
                <c:pt idx="3342">
                  <c:v>3353</c:v>
                </c:pt>
                <c:pt idx="3343">
                  <c:v>3354</c:v>
                </c:pt>
                <c:pt idx="3344">
                  <c:v>3355</c:v>
                </c:pt>
                <c:pt idx="3345">
                  <c:v>3356</c:v>
                </c:pt>
                <c:pt idx="3346">
                  <c:v>3357</c:v>
                </c:pt>
                <c:pt idx="3347">
                  <c:v>3358</c:v>
                </c:pt>
                <c:pt idx="3348">
                  <c:v>3359</c:v>
                </c:pt>
                <c:pt idx="3349">
                  <c:v>3360</c:v>
                </c:pt>
                <c:pt idx="3350">
                  <c:v>3361</c:v>
                </c:pt>
                <c:pt idx="3351">
                  <c:v>3362</c:v>
                </c:pt>
                <c:pt idx="3352">
                  <c:v>3363</c:v>
                </c:pt>
                <c:pt idx="3353">
                  <c:v>3364</c:v>
                </c:pt>
                <c:pt idx="3354">
                  <c:v>3365</c:v>
                </c:pt>
                <c:pt idx="3355">
                  <c:v>3366</c:v>
                </c:pt>
                <c:pt idx="3356">
                  <c:v>3367</c:v>
                </c:pt>
                <c:pt idx="3357">
                  <c:v>3368</c:v>
                </c:pt>
                <c:pt idx="3358">
                  <c:v>3369</c:v>
                </c:pt>
                <c:pt idx="3359">
                  <c:v>3370</c:v>
                </c:pt>
                <c:pt idx="3360">
                  <c:v>3371</c:v>
                </c:pt>
                <c:pt idx="3361">
                  <c:v>3372</c:v>
                </c:pt>
                <c:pt idx="3362">
                  <c:v>3373</c:v>
                </c:pt>
                <c:pt idx="3363">
                  <c:v>3374</c:v>
                </c:pt>
                <c:pt idx="3364">
                  <c:v>3375</c:v>
                </c:pt>
                <c:pt idx="3365">
                  <c:v>3376</c:v>
                </c:pt>
                <c:pt idx="3366">
                  <c:v>3377</c:v>
                </c:pt>
                <c:pt idx="3367">
                  <c:v>3378</c:v>
                </c:pt>
                <c:pt idx="3368">
                  <c:v>3379</c:v>
                </c:pt>
                <c:pt idx="3369">
                  <c:v>3380</c:v>
                </c:pt>
                <c:pt idx="3370">
                  <c:v>3381</c:v>
                </c:pt>
                <c:pt idx="3371">
                  <c:v>3382</c:v>
                </c:pt>
                <c:pt idx="3372">
                  <c:v>3383</c:v>
                </c:pt>
                <c:pt idx="3373">
                  <c:v>3384</c:v>
                </c:pt>
                <c:pt idx="3374">
                  <c:v>3385</c:v>
                </c:pt>
                <c:pt idx="3375">
                  <c:v>3386</c:v>
                </c:pt>
                <c:pt idx="3376">
                  <c:v>3387</c:v>
                </c:pt>
                <c:pt idx="3377">
                  <c:v>3388</c:v>
                </c:pt>
                <c:pt idx="3378">
                  <c:v>3389</c:v>
                </c:pt>
                <c:pt idx="3379">
                  <c:v>3390</c:v>
                </c:pt>
                <c:pt idx="3380">
                  <c:v>3391</c:v>
                </c:pt>
                <c:pt idx="3381">
                  <c:v>3392</c:v>
                </c:pt>
                <c:pt idx="3382">
                  <c:v>3393</c:v>
                </c:pt>
                <c:pt idx="3383">
                  <c:v>3394</c:v>
                </c:pt>
                <c:pt idx="3384">
                  <c:v>3395</c:v>
                </c:pt>
                <c:pt idx="3385">
                  <c:v>3396</c:v>
                </c:pt>
                <c:pt idx="3386">
                  <c:v>3397</c:v>
                </c:pt>
                <c:pt idx="3387">
                  <c:v>3398</c:v>
                </c:pt>
                <c:pt idx="3388">
                  <c:v>3399</c:v>
                </c:pt>
                <c:pt idx="3389">
                  <c:v>3400</c:v>
                </c:pt>
                <c:pt idx="3390">
                  <c:v>3401</c:v>
                </c:pt>
                <c:pt idx="3391">
                  <c:v>3402</c:v>
                </c:pt>
                <c:pt idx="3392">
                  <c:v>3403</c:v>
                </c:pt>
                <c:pt idx="3393">
                  <c:v>3404</c:v>
                </c:pt>
                <c:pt idx="3394">
                  <c:v>3405</c:v>
                </c:pt>
                <c:pt idx="3395">
                  <c:v>3406</c:v>
                </c:pt>
                <c:pt idx="3396">
                  <c:v>3407</c:v>
                </c:pt>
                <c:pt idx="3397">
                  <c:v>3408</c:v>
                </c:pt>
                <c:pt idx="3398">
                  <c:v>3409</c:v>
                </c:pt>
                <c:pt idx="3399">
                  <c:v>3410</c:v>
                </c:pt>
                <c:pt idx="3400">
                  <c:v>3411</c:v>
                </c:pt>
                <c:pt idx="3401">
                  <c:v>3412</c:v>
                </c:pt>
                <c:pt idx="3402">
                  <c:v>3413</c:v>
                </c:pt>
                <c:pt idx="3403">
                  <c:v>3414</c:v>
                </c:pt>
                <c:pt idx="3404">
                  <c:v>3415</c:v>
                </c:pt>
                <c:pt idx="3405">
                  <c:v>3416</c:v>
                </c:pt>
                <c:pt idx="3406">
                  <c:v>3417</c:v>
                </c:pt>
                <c:pt idx="3407">
                  <c:v>3418</c:v>
                </c:pt>
                <c:pt idx="3408">
                  <c:v>3419</c:v>
                </c:pt>
                <c:pt idx="3409">
                  <c:v>3420</c:v>
                </c:pt>
                <c:pt idx="3410">
                  <c:v>3421</c:v>
                </c:pt>
                <c:pt idx="3411">
                  <c:v>3422</c:v>
                </c:pt>
                <c:pt idx="3412">
                  <c:v>3423</c:v>
                </c:pt>
                <c:pt idx="3413">
                  <c:v>3424</c:v>
                </c:pt>
                <c:pt idx="3414">
                  <c:v>3425</c:v>
                </c:pt>
                <c:pt idx="3415">
                  <c:v>3426</c:v>
                </c:pt>
                <c:pt idx="3416">
                  <c:v>3427</c:v>
                </c:pt>
                <c:pt idx="3417">
                  <c:v>3428</c:v>
                </c:pt>
                <c:pt idx="3418">
                  <c:v>3429</c:v>
                </c:pt>
                <c:pt idx="3419">
                  <c:v>3430</c:v>
                </c:pt>
                <c:pt idx="3420">
                  <c:v>3431</c:v>
                </c:pt>
                <c:pt idx="3421">
                  <c:v>3432</c:v>
                </c:pt>
                <c:pt idx="3422">
                  <c:v>3433</c:v>
                </c:pt>
                <c:pt idx="3423">
                  <c:v>3434</c:v>
                </c:pt>
                <c:pt idx="3424">
                  <c:v>3435</c:v>
                </c:pt>
                <c:pt idx="3425">
                  <c:v>3436</c:v>
                </c:pt>
                <c:pt idx="3426">
                  <c:v>3437</c:v>
                </c:pt>
                <c:pt idx="3427">
                  <c:v>3438</c:v>
                </c:pt>
                <c:pt idx="3428">
                  <c:v>3439</c:v>
                </c:pt>
                <c:pt idx="3429">
                  <c:v>3440</c:v>
                </c:pt>
                <c:pt idx="3430">
                  <c:v>3441</c:v>
                </c:pt>
                <c:pt idx="3431">
                  <c:v>3442</c:v>
                </c:pt>
                <c:pt idx="3432">
                  <c:v>3443</c:v>
                </c:pt>
                <c:pt idx="3433">
                  <c:v>3444</c:v>
                </c:pt>
                <c:pt idx="3434">
                  <c:v>3445</c:v>
                </c:pt>
                <c:pt idx="3435">
                  <c:v>3446</c:v>
                </c:pt>
                <c:pt idx="3436">
                  <c:v>3447</c:v>
                </c:pt>
                <c:pt idx="3437">
                  <c:v>3448</c:v>
                </c:pt>
                <c:pt idx="3438">
                  <c:v>3449</c:v>
                </c:pt>
                <c:pt idx="3439">
                  <c:v>3450</c:v>
                </c:pt>
                <c:pt idx="3440">
                  <c:v>3451</c:v>
                </c:pt>
                <c:pt idx="3441">
                  <c:v>3452</c:v>
                </c:pt>
                <c:pt idx="3442">
                  <c:v>3453</c:v>
                </c:pt>
                <c:pt idx="3443">
                  <c:v>3454</c:v>
                </c:pt>
                <c:pt idx="3444">
                  <c:v>3455</c:v>
                </c:pt>
                <c:pt idx="3445">
                  <c:v>3456</c:v>
                </c:pt>
                <c:pt idx="3446">
                  <c:v>3457</c:v>
                </c:pt>
                <c:pt idx="3447">
                  <c:v>3458</c:v>
                </c:pt>
                <c:pt idx="3448">
                  <c:v>3459</c:v>
                </c:pt>
                <c:pt idx="3449">
                  <c:v>3460</c:v>
                </c:pt>
                <c:pt idx="3450">
                  <c:v>3461</c:v>
                </c:pt>
                <c:pt idx="3451">
                  <c:v>3462</c:v>
                </c:pt>
                <c:pt idx="3452">
                  <c:v>3463</c:v>
                </c:pt>
                <c:pt idx="3453">
                  <c:v>3464</c:v>
                </c:pt>
                <c:pt idx="3454">
                  <c:v>3465</c:v>
                </c:pt>
                <c:pt idx="3455">
                  <c:v>3466</c:v>
                </c:pt>
                <c:pt idx="3456">
                  <c:v>3467</c:v>
                </c:pt>
                <c:pt idx="3457">
                  <c:v>3468</c:v>
                </c:pt>
                <c:pt idx="3458">
                  <c:v>3469</c:v>
                </c:pt>
                <c:pt idx="3459">
                  <c:v>3470</c:v>
                </c:pt>
                <c:pt idx="3460">
                  <c:v>3471</c:v>
                </c:pt>
                <c:pt idx="3461">
                  <c:v>3472</c:v>
                </c:pt>
                <c:pt idx="3462">
                  <c:v>3473</c:v>
                </c:pt>
                <c:pt idx="3463">
                  <c:v>3474</c:v>
                </c:pt>
                <c:pt idx="3464">
                  <c:v>3475</c:v>
                </c:pt>
                <c:pt idx="3465">
                  <c:v>3476</c:v>
                </c:pt>
                <c:pt idx="3466">
                  <c:v>3477</c:v>
                </c:pt>
                <c:pt idx="3467">
                  <c:v>3478</c:v>
                </c:pt>
                <c:pt idx="3468">
                  <c:v>3479</c:v>
                </c:pt>
                <c:pt idx="3469">
                  <c:v>3480</c:v>
                </c:pt>
                <c:pt idx="3470">
                  <c:v>3481</c:v>
                </c:pt>
                <c:pt idx="3471">
                  <c:v>3482</c:v>
                </c:pt>
                <c:pt idx="3472">
                  <c:v>3483</c:v>
                </c:pt>
                <c:pt idx="3473">
                  <c:v>3484</c:v>
                </c:pt>
                <c:pt idx="3474">
                  <c:v>3485</c:v>
                </c:pt>
                <c:pt idx="3475">
                  <c:v>3486</c:v>
                </c:pt>
                <c:pt idx="3476">
                  <c:v>3487</c:v>
                </c:pt>
                <c:pt idx="3477">
                  <c:v>3488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3503</c:v>
                </c:pt>
                <c:pt idx="3493">
                  <c:v>3504</c:v>
                </c:pt>
                <c:pt idx="3494">
                  <c:v>3505</c:v>
                </c:pt>
                <c:pt idx="3495">
                  <c:v>3506</c:v>
                </c:pt>
                <c:pt idx="3496">
                  <c:v>3507</c:v>
                </c:pt>
                <c:pt idx="3497">
                  <c:v>3508</c:v>
                </c:pt>
                <c:pt idx="3498">
                  <c:v>3509</c:v>
                </c:pt>
                <c:pt idx="3499">
                  <c:v>3510</c:v>
                </c:pt>
                <c:pt idx="3500">
                  <c:v>3511</c:v>
                </c:pt>
                <c:pt idx="3501">
                  <c:v>3512</c:v>
                </c:pt>
                <c:pt idx="3502">
                  <c:v>3513</c:v>
                </c:pt>
                <c:pt idx="3503">
                  <c:v>3514</c:v>
                </c:pt>
                <c:pt idx="3504">
                  <c:v>3515</c:v>
                </c:pt>
                <c:pt idx="3505">
                  <c:v>3516</c:v>
                </c:pt>
                <c:pt idx="3506">
                  <c:v>3517</c:v>
                </c:pt>
                <c:pt idx="3507">
                  <c:v>3518</c:v>
                </c:pt>
                <c:pt idx="3508">
                  <c:v>3519</c:v>
                </c:pt>
                <c:pt idx="3509">
                  <c:v>3520</c:v>
                </c:pt>
                <c:pt idx="3510">
                  <c:v>3521</c:v>
                </c:pt>
                <c:pt idx="3511">
                  <c:v>3522</c:v>
                </c:pt>
                <c:pt idx="3512">
                  <c:v>3523</c:v>
                </c:pt>
                <c:pt idx="3513">
                  <c:v>3524</c:v>
                </c:pt>
                <c:pt idx="3514">
                  <c:v>3525</c:v>
                </c:pt>
                <c:pt idx="3515">
                  <c:v>3526</c:v>
                </c:pt>
                <c:pt idx="3516">
                  <c:v>3527</c:v>
                </c:pt>
                <c:pt idx="3517">
                  <c:v>3528</c:v>
                </c:pt>
                <c:pt idx="3518">
                  <c:v>3529</c:v>
                </c:pt>
                <c:pt idx="3519">
                  <c:v>3530</c:v>
                </c:pt>
                <c:pt idx="3520">
                  <c:v>3531</c:v>
                </c:pt>
                <c:pt idx="3521">
                  <c:v>3532</c:v>
                </c:pt>
                <c:pt idx="3522">
                  <c:v>3533</c:v>
                </c:pt>
                <c:pt idx="3523">
                  <c:v>3534</c:v>
                </c:pt>
                <c:pt idx="3524">
                  <c:v>3535</c:v>
                </c:pt>
                <c:pt idx="3525">
                  <c:v>3536</c:v>
                </c:pt>
                <c:pt idx="3526">
                  <c:v>3537</c:v>
                </c:pt>
                <c:pt idx="3527">
                  <c:v>3538</c:v>
                </c:pt>
                <c:pt idx="3528">
                  <c:v>3539</c:v>
                </c:pt>
                <c:pt idx="3529">
                  <c:v>3540</c:v>
                </c:pt>
                <c:pt idx="3530">
                  <c:v>3541</c:v>
                </c:pt>
                <c:pt idx="3531">
                  <c:v>3542</c:v>
                </c:pt>
                <c:pt idx="3532">
                  <c:v>3543</c:v>
                </c:pt>
                <c:pt idx="3533">
                  <c:v>3544</c:v>
                </c:pt>
                <c:pt idx="3534">
                  <c:v>3545</c:v>
                </c:pt>
                <c:pt idx="3535">
                  <c:v>3546</c:v>
                </c:pt>
                <c:pt idx="3536">
                  <c:v>3547</c:v>
                </c:pt>
                <c:pt idx="3537">
                  <c:v>3548</c:v>
                </c:pt>
                <c:pt idx="3538">
                  <c:v>3549</c:v>
                </c:pt>
                <c:pt idx="3539">
                  <c:v>3550</c:v>
                </c:pt>
                <c:pt idx="3540">
                  <c:v>3551</c:v>
                </c:pt>
                <c:pt idx="3541">
                  <c:v>3552</c:v>
                </c:pt>
                <c:pt idx="3542">
                  <c:v>3553</c:v>
                </c:pt>
                <c:pt idx="3543">
                  <c:v>3554</c:v>
                </c:pt>
                <c:pt idx="3544">
                  <c:v>3555</c:v>
                </c:pt>
                <c:pt idx="3545">
                  <c:v>3556</c:v>
                </c:pt>
                <c:pt idx="3546">
                  <c:v>3557</c:v>
                </c:pt>
                <c:pt idx="3547">
                  <c:v>3558</c:v>
                </c:pt>
                <c:pt idx="3548">
                  <c:v>3559</c:v>
                </c:pt>
                <c:pt idx="3549">
                  <c:v>3560</c:v>
                </c:pt>
                <c:pt idx="3550">
                  <c:v>3561</c:v>
                </c:pt>
                <c:pt idx="3551">
                  <c:v>3562</c:v>
                </c:pt>
                <c:pt idx="3552">
                  <c:v>3563</c:v>
                </c:pt>
                <c:pt idx="3553">
                  <c:v>3564</c:v>
                </c:pt>
                <c:pt idx="3554">
                  <c:v>3565</c:v>
                </c:pt>
                <c:pt idx="3555">
                  <c:v>3566</c:v>
                </c:pt>
                <c:pt idx="3556">
                  <c:v>3567</c:v>
                </c:pt>
                <c:pt idx="3557">
                  <c:v>3568</c:v>
                </c:pt>
                <c:pt idx="3558">
                  <c:v>3569</c:v>
                </c:pt>
                <c:pt idx="3559">
                  <c:v>3570</c:v>
                </c:pt>
                <c:pt idx="3560">
                  <c:v>3571</c:v>
                </c:pt>
                <c:pt idx="3561">
                  <c:v>3572</c:v>
                </c:pt>
                <c:pt idx="3562">
                  <c:v>3573</c:v>
                </c:pt>
                <c:pt idx="3563">
                  <c:v>3574</c:v>
                </c:pt>
                <c:pt idx="3564">
                  <c:v>3575</c:v>
                </c:pt>
                <c:pt idx="3565">
                  <c:v>3576</c:v>
                </c:pt>
                <c:pt idx="3566">
                  <c:v>3577</c:v>
                </c:pt>
                <c:pt idx="3567">
                  <c:v>3578</c:v>
                </c:pt>
                <c:pt idx="3568">
                  <c:v>3579</c:v>
                </c:pt>
                <c:pt idx="3569">
                  <c:v>3580</c:v>
                </c:pt>
                <c:pt idx="3570">
                  <c:v>3581</c:v>
                </c:pt>
                <c:pt idx="3571">
                  <c:v>3582</c:v>
                </c:pt>
                <c:pt idx="3572">
                  <c:v>3583</c:v>
                </c:pt>
                <c:pt idx="3573">
                  <c:v>3584</c:v>
                </c:pt>
                <c:pt idx="3574">
                  <c:v>3585</c:v>
                </c:pt>
                <c:pt idx="3575">
                  <c:v>3586</c:v>
                </c:pt>
                <c:pt idx="3576">
                  <c:v>3587</c:v>
                </c:pt>
                <c:pt idx="3577">
                  <c:v>3588</c:v>
                </c:pt>
                <c:pt idx="3578">
                  <c:v>3589</c:v>
                </c:pt>
                <c:pt idx="3579">
                  <c:v>3590</c:v>
                </c:pt>
                <c:pt idx="3580">
                  <c:v>3591</c:v>
                </c:pt>
                <c:pt idx="3581">
                  <c:v>3592</c:v>
                </c:pt>
                <c:pt idx="3582">
                  <c:v>3593</c:v>
                </c:pt>
                <c:pt idx="3583">
                  <c:v>3594</c:v>
                </c:pt>
                <c:pt idx="3584">
                  <c:v>3595</c:v>
                </c:pt>
                <c:pt idx="3585">
                  <c:v>3596</c:v>
                </c:pt>
                <c:pt idx="3586">
                  <c:v>3597</c:v>
                </c:pt>
                <c:pt idx="3587">
                  <c:v>3598</c:v>
                </c:pt>
                <c:pt idx="3588">
                  <c:v>3599</c:v>
                </c:pt>
                <c:pt idx="3589">
                  <c:v>3600</c:v>
                </c:pt>
                <c:pt idx="3590">
                  <c:v>3601</c:v>
                </c:pt>
                <c:pt idx="3591">
                  <c:v>3602</c:v>
                </c:pt>
                <c:pt idx="3592">
                  <c:v>3603</c:v>
                </c:pt>
                <c:pt idx="3593">
                  <c:v>3604</c:v>
                </c:pt>
                <c:pt idx="3594">
                  <c:v>3605</c:v>
                </c:pt>
                <c:pt idx="3595">
                  <c:v>3606</c:v>
                </c:pt>
                <c:pt idx="3596">
                  <c:v>3607</c:v>
                </c:pt>
                <c:pt idx="3597">
                  <c:v>3608</c:v>
                </c:pt>
                <c:pt idx="3598">
                  <c:v>3609</c:v>
                </c:pt>
                <c:pt idx="3599">
                  <c:v>3610</c:v>
                </c:pt>
                <c:pt idx="3600">
                  <c:v>3611</c:v>
                </c:pt>
                <c:pt idx="3601">
                  <c:v>3612</c:v>
                </c:pt>
                <c:pt idx="3602">
                  <c:v>3613</c:v>
                </c:pt>
                <c:pt idx="3603">
                  <c:v>3614</c:v>
                </c:pt>
                <c:pt idx="3604">
                  <c:v>3615</c:v>
                </c:pt>
                <c:pt idx="3605">
                  <c:v>3616</c:v>
                </c:pt>
                <c:pt idx="3606">
                  <c:v>3617</c:v>
                </c:pt>
                <c:pt idx="3607">
                  <c:v>3618</c:v>
                </c:pt>
                <c:pt idx="3608">
                  <c:v>3619</c:v>
                </c:pt>
                <c:pt idx="3609">
                  <c:v>3620</c:v>
                </c:pt>
                <c:pt idx="3610">
                  <c:v>3621</c:v>
                </c:pt>
                <c:pt idx="3611">
                  <c:v>3622</c:v>
                </c:pt>
                <c:pt idx="3612">
                  <c:v>3623</c:v>
                </c:pt>
                <c:pt idx="3613">
                  <c:v>3624</c:v>
                </c:pt>
                <c:pt idx="3614">
                  <c:v>3625</c:v>
                </c:pt>
                <c:pt idx="3615">
                  <c:v>3626</c:v>
                </c:pt>
                <c:pt idx="3616">
                  <c:v>3627</c:v>
                </c:pt>
                <c:pt idx="3617">
                  <c:v>3628</c:v>
                </c:pt>
                <c:pt idx="3618">
                  <c:v>3629</c:v>
                </c:pt>
                <c:pt idx="3619">
                  <c:v>3630</c:v>
                </c:pt>
                <c:pt idx="3620">
                  <c:v>3631</c:v>
                </c:pt>
                <c:pt idx="3621">
                  <c:v>3632</c:v>
                </c:pt>
                <c:pt idx="3622">
                  <c:v>3633</c:v>
                </c:pt>
                <c:pt idx="3623">
                  <c:v>3634</c:v>
                </c:pt>
                <c:pt idx="3624">
                  <c:v>3635</c:v>
                </c:pt>
                <c:pt idx="3625">
                  <c:v>3636</c:v>
                </c:pt>
                <c:pt idx="3626">
                  <c:v>3637</c:v>
                </c:pt>
                <c:pt idx="3627">
                  <c:v>3638</c:v>
                </c:pt>
                <c:pt idx="3628">
                  <c:v>3639</c:v>
                </c:pt>
                <c:pt idx="3629">
                  <c:v>3640</c:v>
                </c:pt>
                <c:pt idx="3630">
                  <c:v>3641</c:v>
                </c:pt>
                <c:pt idx="3631">
                  <c:v>3642</c:v>
                </c:pt>
                <c:pt idx="3632">
                  <c:v>3643</c:v>
                </c:pt>
                <c:pt idx="3633">
                  <c:v>3644</c:v>
                </c:pt>
                <c:pt idx="3634">
                  <c:v>3645</c:v>
                </c:pt>
                <c:pt idx="3635">
                  <c:v>3646</c:v>
                </c:pt>
                <c:pt idx="3636">
                  <c:v>3647</c:v>
                </c:pt>
                <c:pt idx="3637">
                  <c:v>3648</c:v>
                </c:pt>
                <c:pt idx="3638">
                  <c:v>3649</c:v>
                </c:pt>
                <c:pt idx="3639">
                  <c:v>3650</c:v>
                </c:pt>
                <c:pt idx="3640">
                  <c:v>3651</c:v>
                </c:pt>
                <c:pt idx="3641">
                  <c:v>3652</c:v>
                </c:pt>
                <c:pt idx="3642">
                  <c:v>3653</c:v>
                </c:pt>
                <c:pt idx="3643">
                  <c:v>3654</c:v>
                </c:pt>
                <c:pt idx="3644">
                  <c:v>3655</c:v>
                </c:pt>
                <c:pt idx="3645">
                  <c:v>3656</c:v>
                </c:pt>
                <c:pt idx="3646">
                  <c:v>3657</c:v>
                </c:pt>
                <c:pt idx="3647">
                  <c:v>3658</c:v>
                </c:pt>
                <c:pt idx="3648">
                  <c:v>3659</c:v>
                </c:pt>
                <c:pt idx="3649">
                  <c:v>3660</c:v>
                </c:pt>
                <c:pt idx="3650">
                  <c:v>3661</c:v>
                </c:pt>
                <c:pt idx="3651">
                  <c:v>3662</c:v>
                </c:pt>
                <c:pt idx="3652">
                  <c:v>3663</c:v>
                </c:pt>
                <c:pt idx="3653">
                  <c:v>3664</c:v>
                </c:pt>
                <c:pt idx="3654">
                  <c:v>3665</c:v>
                </c:pt>
                <c:pt idx="3655">
                  <c:v>3666</c:v>
                </c:pt>
                <c:pt idx="3656">
                  <c:v>3667</c:v>
                </c:pt>
                <c:pt idx="3657">
                  <c:v>3668</c:v>
                </c:pt>
                <c:pt idx="3658">
                  <c:v>3669</c:v>
                </c:pt>
                <c:pt idx="3659">
                  <c:v>3670</c:v>
                </c:pt>
                <c:pt idx="3660">
                  <c:v>3671</c:v>
                </c:pt>
                <c:pt idx="3661">
                  <c:v>3672</c:v>
                </c:pt>
                <c:pt idx="3662">
                  <c:v>3673</c:v>
                </c:pt>
                <c:pt idx="3663">
                  <c:v>3674</c:v>
                </c:pt>
                <c:pt idx="3664">
                  <c:v>3675</c:v>
                </c:pt>
                <c:pt idx="3665">
                  <c:v>3676</c:v>
                </c:pt>
                <c:pt idx="3666">
                  <c:v>3677</c:v>
                </c:pt>
                <c:pt idx="3667">
                  <c:v>3678</c:v>
                </c:pt>
                <c:pt idx="3668">
                  <c:v>3679</c:v>
                </c:pt>
                <c:pt idx="3669">
                  <c:v>3680</c:v>
                </c:pt>
                <c:pt idx="3670">
                  <c:v>3681</c:v>
                </c:pt>
                <c:pt idx="3671">
                  <c:v>3682</c:v>
                </c:pt>
                <c:pt idx="3672">
                  <c:v>3683</c:v>
                </c:pt>
                <c:pt idx="3673">
                  <c:v>3684</c:v>
                </c:pt>
                <c:pt idx="3674">
                  <c:v>3685</c:v>
                </c:pt>
                <c:pt idx="3675">
                  <c:v>3686</c:v>
                </c:pt>
                <c:pt idx="3676">
                  <c:v>3687</c:v>
                </c:pt>
                <c:pt idx="3677">
                  <c:v>3688</c:v>
                </c:pt>
                <c:pt idx="3678">
                  <c:v>3689</c:v>
                </c:pt>
                <c:pt idx="3679">
                  <c:v>3690</c:v>
                </c:pt>
                <c:pt idx="3680">
                  <c:v>3691</c:v>
                </c:pt>
                <c:pt idx="3681">
                  <c:v>3692</c:v>
                </c:pt>
                <c:pt idx="3682">
                  <c:v>3693</c:v>
                </c:pt>
                <c:pt idx="3683">
                  <c:v>3694</c:v>
                </c:pt>
                <c:pt idx="3684">
                  <c:v>3695</c:v>
                </c:pt>
                <c:pt idx="3685">
                  <c:v>3696</c:v>
                </c:pt>
                <c:pt idx="3686">
                  <c:v>3697</c:v>
                </c:pt>
                <c:pt idx="3687">
                  <c:v>3698</c:v>
                </c:pt>
                <c:pt idx="3688">
                  <c:v>3699</c:v>
                </c:pt>
                <c:pt idx="3689">
                  <c:v>3700</c:v>
                </c:pt>
                <c:pt idx="3690">
                  <c:v>3701</c:v>
                </c:pt>
                <c:pt idx="3691">
                  <c:v>3702</c:v>
                </c:pt>
                <c:pt idx="3692">
                  <c:v>3703</c:v>
                </c:pt>
                <c:pt idx="3693">
                  <c:v>3704</c:v>
                </c:pt>
                <c:pt idx="3694">
                  <c:v>3705</c:v>
                </c:pt>
                <c:pt idx="3695">
                  <c:v>3706</c:v>
                </c:pt>
                <c:pt idx="3696">
                  <c:v>3707</c:v>
                </c:pt>
                <c:pt idx="3697">
                  <c:v>3708</c:v>
                </c:pt>
                <c:pt idx="3698">
                  <c:v>3709</c:v>
                </c:pt>
                <c:pt idx="3699">
                  <c:v>3710</c:v>
                </c:pt>
                <c:pt idx="3700">
                  <c:v>3711</c:v>
                </c:pt>
                <c:pt idx="3701">
                  <c:v>3712</c:v>
                </c:pt>
                <c:pt idx="3702">
                  <c:v>3713</c:v>
                </c:pt>
                <c:pt idx="3703">
                  <c:v>3714</c:v>
                </c:pt>
                <c:pt idx="3704">
                  <c:v>3715</c:v>
                </c:pt>
                <c:pt idx="3705">
                  <c:v>3716</c:v>
                </c:pt>
                <c:pt idx="3706">
                  <c:v>3717</c:v>
                </c:pt>
                <c:pt idx="3707">
                  <c:v>3718</c:v>
                </c:pt>
                <c:pt idx="3708">
                  <c:v>3719</c:v>
                </c:pt>
                <c:pt idx="3709">
                  <c:v>3720</c:v>
                </c:pt>
                <c:pt idx="3710">
                  <c:v>3721</c:v>
                </c:pt>
                <c:pt idx="3711">
                  <c:v>3722</c:v>
                </c:pt>
                <c:pt idx="3712">
                  <c:v>3723</c:v>
                </c:pt>
                <c:pt idx="3713">
                  <c:v>3724</c:v>
                </c:pt>
                <c:pt idx="3714">
                  <c:v>3725</c:v>
                </c:pt>
                <c:pt idx="3715">
                  <c:v>3726</c:v>
                </c:pt>
                <c:pt idx="3716">
                  <c:v>3727</c:v>
                </c:pt>
                <c:pt idx="3717">
                  <c:v>3728</c:v>
                </c:pt>
                <c:pt idx="3718">
                  <c:v>3729</c:v>
                </c:pt>
                <c:pt idx="3719">
                  <c:v>3730</c:v>
                </c:pt>
                <c:pt idx="3720">
                  <c:v>3731</c:v>
                </c:pt>
                <c:pt idx="3721">
                  <c:v>3732</c:v>
                </c:pt>
                <c:pt idx="3722">
                  <c:v>3733</c:v>
                </c:pt>
                <c:pt idx="3723">
                  <c:v>3734</c:v>
                </c:pt>
                <c:pt idx="3724">
                  <c:v>3735</c:v>
                </c:pt>
                <c:pt idx="3725">
                  <c:v>3736</c:v>
                </c:pt>
                <c:pt idx="3726">
                  <c:v>3737</c:v>
                </c:pt>
                <c:pt idx="3727">
                  <c:v>3738</c:v>
                </c:pt>
                <c:pt idx="3728">
                  <c:v>3739</c:v>
                </c:pt>
                <c:pt idx="3729">
                  <c:v>3740</c:v>
                </c:pt>
                <c:pt idx="3730">
                  <c:v>3741</c:v>
                </c:pt>
                <c:pt idx="3731">
                  <c:v>3742</c:v>
                </c:pt>
                <c:pt idx="3732">
                  <c:v>3743</c:v>
                </c:pt>
                <c:pt idx="3733">
                  <c:v>3744</c:v>
                </c:pt>
                <c:pt idx="3734">
                  <c:v>3745</c:v>
                </c:pt>
                <c:pt idx="3735">
                  <c:v>3746</c:v>
                </c:pt>
                <c:pt idx="3736">
                  <c:v>3747</c:v>
                </c:pt>
                <c:pt idx="3737">
                  <c:v>3748</c:v>
                </c:pt>
                <c:pt idx="3738">
                  <c:v>3749</c:v>
                </c:pt>
                <c:pt idx="3739">
                  <c:v>3750</c:v>
                </c:pt>
                <c:pt idx="3740">
                  <c:v>3751</c:v>
                </c:pt>
                <c:pt idx="3741">
                  <c:v>3752</c:v>
                </c:pt>
                <c:pt idx="3742">
                  <c:v>3753</c:v>
                </c:pt>
                <c:pt idx="3743">
                  <c:v>3754</c:v>
                </c:pt>
                <c:pt idx="3744">
                  <c:v>3755</c:v>
                </c:pt>
                <c:pt idx="3745">
                  <c:v>3756</c:v>
                </c:pt>
                <c:pt idx="3746">
                  <c:v>3757</c:v>
                </c:pt>
                <c:pt idx="3747">
                  <c:v>3758</c:v>
                </c:pt>
                <c:pt idx="3748">
                  <c:v>3759</c:v>
                </c:pt>
                <c:pt idx="3749">
                  <c:v>3760</c:v>
                </c:pt>
                <c:pt idx="3750">
                  <c:v>3761</c:v>
                </c:pt>
                <c:pt idx="3751">
                  <c:v>3762</c:v>
                </c:pt>
                <c:pt idx="3752">
                  <c:v>3763</c:v>
                </c:pt>
                <c:pt idx="3753">
                  <c:v>3764</c:v>
                </c:pt>
                <c:pt idx="3754">
                  <c:v>3765</c:v>
                </c:pt>
                <c:pt idx="3755">
                  <c:v>3766</c:v>
                </c:pt>
                <c:pt idx="3756">
                  <c:v>3767</c:v>
                </c:pt>
                <c:pt idx="3757">
                  <c:v>3768</c:v>
                </c:pt>
                <c:pt idx="3758">
                  <c:v>3769</c:v>
                </c:pt>
                <c:pt idx="3759">
                  <c:v>3770</c:v>
                </c:pt>
                <c:pt idx="3760">
                  <c:v>3771</c:v>
                </c:pt>
                <c:pt idx="3761">
                  <c:v>3772</c:v>
                </c:pt>
                <c:pt idx="3762">
                  <c:v>3773</c:v>
                </c:pt>
                <c:pt idx="3763">
                  <c:v>3774</c:v>
                </c:pt>
                <c:pt idx="3764">
                  <c:v>3775</c:v>
                </c:pt>
                <c:pt idx="3765">
                  <c:v>3776</c:v>
                </c:pt>
                <c:pt idx="3766">
                  <c:v>3777</c:v>
                </c:pt>
                <c:pt idx="3767">
                  <c:v>3778</c:v>
                </c:pt>
                <c:pt idx="3768">
                  <c:v>3779</c:v>
                </c:pt>
                <c:pt idx="3769">
                  <c:v>3780</c:v>
                </c:pt>
                <c:pt idx="3770">
                  <c:v>3781</c:v>
                </c:pt>
                <c:pt idx="3771">
                  <c:v>3782</c:v>
                </c:pt>
                <c:pt idx="3772">
                  <c:v>3783</c:v>
                </c:pt>
                <c:pt idx="3773">
                  <c:v>3784</c:v>
                </c:pt>
                <c:pt idx="3774">
                  <c:v>3785</c:v>
                </c:pt>
                <c:pt idx="3775">
                  <c:v>3786</c:v>
                </c:pt>
                <c:pt idx="3776">
                  <c:v>3787</c:v>
                </c:pt>
                <c:pt idx="3777">
                  <c:v>3788</c:v>
                </c:pt>
                <c:pt idx="3778">
                  <c:v>3789</c:v>
                </c:pt>
                <c:pt idx="3779">
                  <c:v>3790</c:v>
                </c:pt>
                <c:pt idx="3780">
                  <c:v>3791</c:v>
                </c:pt>
                <c:pt idx="3781">
                  <c:v>3792</c:v>
                </c:pt>
                <c:pt idx="3782">
                  <c:v>3793</c:v>
                </c:pt>
                <c:pt idx="3783">
                  <c:v>3794</c:v>
                </c:pt>
                <c:pt idx="3784">
                  <c:v>3795</c:v>
                </c:pt>
                <c:pt idx="3785">
                  <c:v>3796</c:v>
                </c:pt>
                <c:pt idx="3786">
                  <c:v>3797</c:v>
                </c:pt>
                <c:pt idx="3787">
                  <c:v>3798</c:v>
                </c:pt>
                <c:pt idx="3788">
                  <c:v>3799</c:v>
                </c:pt>
                <c:pt idx="3789">
                  <c:v>3800</c:v>
                </c:pt>
                <c:pt idx="3790">
                  <c:v>3801</c:v>
                </c:pt>
                <c:pt idx="3791">
                  <c:v>3802</c:v>
                </c:pt>
                <c:pt idx="3792">
                  <c:v>3803</c:v>
                </c:pt>
                <c:pt idx="3793">
                  <c:v>3804</c:v>
                </c:pt>
                <c:pt idx="3794">
                  <c:v>3805</c:v>
                </c:pt>
                <c:pt idx="3795">
                  <c:v>3806</c:v>
                </c:pt>
                <c:pt idx="3796">
                  <c:v>3807</c:v>
                </c:pt>
                <c:pt idx="3797">
                  <c:v>3808</c:v>
                </c:pt>
                <c:pt idx="3798">
                  <c:v>3809</c:v>
                </c:pt>
                <c:pt idx="3799">
                  <c:v>3810</c:v>
                </c:pt>
                <c:pt idx="3800">
                  <c:v>3811</c:v>
                </c:pt>
                <c:pt idx="3801">
                  <c:v>3812</c:v>
                </c:pt>
                <c:pt idx="3802">
                  <c:v>3813</c:v>
                </c:pt>
                <c:pt idx="3803">
                  <c:v>3814</c:v>
                </c:pt>
                <c:pt idx="3804">
                  <c:v>3815</c:v>
                </c:pt>
                <c:pt idx="3805">
                  <c:v>3816</c:v>
                </c:pt>
                <c:pt idx="3806">
                  <c:v>3817</c:v>
                </c:pt>
                <c:pt idx="3807">
                  <c:v>3818</c:v>
                </c:pt>
                <c:pt idx="3808">
                  <c:v>3819</c:v>
                </c:pt>
                <c:pt idx="3809">
                  <c:v>3820</c:v>
                </c:pt>
                <c:pt idx="3810">
                  <c:v>3821</c:v>
                </c:pt>
                <c:pt idx="3811">
                  <c:v>3822</c:v>
                </c:pt>
                <c:pt idx="3812">
                  <c:v>3823</c:v>
                </c:pt>
                <c:pt idx="3813">
                  <c:v>3824</c:v>
                </c:pt>
                <c:pt idx="3814">
                  <c:v>3825</c:v>
                </c:pt>
                <c:pt idx="3815">
                  <c:v>3826</c:v>
                </c:pt>
                <c:pt idx="3816">
                  <c:v>3827</c:v>
                </c:pt>
                <c:pt idx="3817">
                  <c:v>3828</c:v>
                </c:pt>
                <c:pt idx="3818">
                  <c:v>3829</c:v>
                </c:pt>
                <c:pt idx="3819">
                  <c:v>3830</c:v>
                </c:pt>
                <c:pt idx="3820">
                  <c:v>3831</c:v>
                </c:pt>
                <c:pt idx="3821">
                  <c:v>3832</c:v>
                </c:pt>
                <c:pt idx="3822">
                  <c:v>3833</c:v>
                </c:pt>
                <c:pt idx="3823">
                  <c:v>3834</c:v>
                </c:pt>
                <c:pt idx="3824">
                  <c:v>3835</c:v>
                </c:pt>
                <c:pt idx="3825">
                  <c:v>3836</c:v>
                </c:pt>
                <c:pt idx="3826">
                  <c:v>3837</c:v>
                </c:pt>
                <c:pt idx="3827">
                  <c:v>3838</c:v>
                </c:pt>
                <c:pt idx="3828">
                  <c:v>3839</c:v>
                </c:pt>
                <c:pt idx="3829">
                  <c:v>3840</c:v>
                </c:pt>
                <c:pt idx="3830">
                  <c:v>3841</c:v>
                </c:pt>
                <c:pt idx="3831">
                  <c:v>3842</c:v>
                </c:pt>
                <c:pt idx="3832">
                  <c:v>3843</c:v>
                </c:pt>
                <c:pt idx="3833">
                  <c:v>3844</c:v>
                </c:pt>
                <c:pt idx="3834">
                  <c:v>3845</c:v>
                </c:pt>
                <c:pt idx="3835">
                  <c:v>3846</c:v>
                </c:pt>
                <c:pt idx="3836">
                  <c:v>3847</c:v>
                </c:pt>
                <c:pt idx="3837">
                  <c:v>3848</c:v>
                </c:pt>
                <c:pt idx="3838">
                  <c:v>3849</c:v>
                </c:pt>
                <c:pt idx="3839">
                  <c:v>3850</c:v>
                </c:pt>
                <c:pt idx="3840">
                  <c:v>3851</c:v>
                </c:pt>
                <c:pt idx="3841">
                  <c:v>3852</c:v>
                </c:pt>
                <c:pt idx="3842">
                  <c:v>3853</c:v>
                </c:pt>
                <c:pt idx="3843">
                  <c:v>3854</c:v>
                </c:pt>
                <c:pt idx="3844">
                  <c:v>3855</c:v>
                </c:pt>
                <c:pt idx="3845">
                  <c:v>3856</c:v>
                </c:pt>
                <c:pt idx="3846">
                  <c:v>3857</c:v>
                </c:pt>
                <c:pt idx="3847">
                  <c:v>3858</c:v>
                </c:pt>
                <c:pt idx="3848">
                  <c:v>3859</c:v>
                </c:pt>
                <c:pt idx="3849">
                  <c:v>3860</c:v>
                </c:pt>
                <c:pt idx="3850">
                  <c:v>3861</c:v>
                </c:pt>
                <c:pt idx="3851">
                  <c:v>3862</c:v>
                </c:pt>
                <c:pt idx="3852">
                  <c:v>3863</c:v>
                </c:pt>
                <c:pt idx="3853">
                  <c:v>3864</c:v>
                </c:pt>
                <c:pt idx="3854">
                  <c:v>3865</c:v>
                </c:pt>
                <c:pt idx="3855">
                  <c:v>3866</c:v>
                </c:pt>
                <c:pt idx="3856">
                  <c:v>3867</c:v>
                </c:pt>
                <c:pt idx="3857">
                  <c:v>3868</c:v>
                </c:pt>
                <c:pt idx="3858">
                  <c:v>3869</c:v>
                </c:pt>
                <c:pt idx="3859">
                  <c:v>3870</c:v>
                </c:pt>
                <c:pt idx="3860">
                  <c:v>3871</c:v>
                </c:pt>
                <c:pt idx="3861">
                  <c:v>3872</c:v>
                </c:pt>
                <c:pt idx="3862">
                  <c:v>3873</c:v>
                </c:pt>
                <c:pt idx="3863">
                  <c:v>3874</c:v>
                </c:pt>
                <c:pt idx="3864">
                  <c:v>3875</c:v>
                </c:pt>
                <c:pt idx="3865">
                  <c:v>3876</c:v>
                </c:pt>
                <c:pt idx="3866">
                  <c:v>3877</c:v>
                </c:pt>
                <c:pt idx="3867">
                  <c:v>3878</c:v>
                </c:pt>
                <c:pt idx="3868">
                  <c:v>3879</c:v>
                </c:pt>
                <c:pt idx="3869">
                  <c:v>3880</c:v>
                </c:pt>
                <c:pt idx="3870">
                  <c:v>3881</c:v>
                </c:pt>
                <c:pt idx="3871">
                  <c:v>3882</c:v>
                </c:pt>
                <c:pt idx="3872">
                  <c:v>3883</c:v>
                </c:pt>
                <c:pt idx="3873">
                  <c:v>3884</c:v>
                </c:pt>
                <c:pt idx="3874">
                  <c:v>3885</c:v>
                </c:pt>
                <c:pt idx="3875">
                  <c:v>3886</c:v>
                </c:pt>
                <c:pt idx="3876">
                  <c:v>3887</c:v>
                </c:pt>
                <c:pt idx="3877">
                  <c:v>3888</c:v>
                </c:pt>
                <c:pt idx="3878">
                  <c:v>3889</c:v>
                </c:pt>
                <c:pt idx="3879">
                  <c:v>3890</c:v>
                </c:pt>
                <c:pt idx="3880">
                  <c:v>3891</c:v>
                </c:pt>
                <c:pt idx="3881">
                  <c:v>3892</c:v>
                </c:pt>
                <c:pt idx="3882">
                  <c:v>3893</c:v>
                </c:pt>
                <c:pt idx="3883">
                  <c:v>3894</c:v>
                </c:pt>
                <c:pt idx="3884">
                  <c:v>3895</c:v>
                </c:pt>
                <c:pt idx="3885">
                  <c:v>3896</c:v>
                </c:pt>
                <c:pt idx="3886">
                  <c:v>3897</c:v>
                </c:pt>
                <c:pt idx="3887">
                  <c:v>3898</c:v>
                </c:pt>
                <c:pt idx="3888">
                  <c:v>3899</c:v>
                </c:pt>
                <c:pt idx="3889">
                  <c:v>3900</c:v>
                </c:pt>
                <c:pt idx="3890">
                  <c:v>3901</c:v>
                </c:pt>
                <c:pt idx="3891">
                  <c:v>3902</c:v>
                </c:pt>
                <c:pt idx="3892">
                  <c:v>3903</c:v>
                </c:pt>
                <c:pt idx="3893">
                  <c:v>3904</c:v>
                </c:pt>
                <c:pt idx="3894">
                  <c:v>3905</c:v>
                </c:pt>
                <c:pt idx="3895">
                  <c:v>3906</c:v>
                </c:pt>
                <c:pt idx="3896">
                  <c:v>3907</c:v>
                </c:pt>
                <c:pt idx="3897">
                  <c:v>3908</c:v>
                </c:pt>
                <c:pt idx="3898">
                  <c:v>3909</c:v>
                </c:pt>
                <c:pt idx="3899">
                  <c:v>3910</c:v>
                </c:pt>
                <c:pt idx="3900">
                  <c:v>3911</c:v>
                </c:pt>
                <c:pt idx="3901">
                  <c:v>3912</c:v>
                </c:pt>
                <c:pt idx="3902">
                  <c:v>3913</c:v>
                </c:pt>
                <c:pt idx="3903">
                  <c:v>3914</c:v>
                </c:pt>
                <c:pt idx="3904">
                  <c:v>3915</c:v>
                </c:pt>
                <c:pt idx="3905">
                  <c:v>3916</c:v>
                </c:pt>
                <c:pt idx="3906">
                  <c:v>3917</c:v>
                </c:pt>
                <c:pt idx="3907">
                  <c:v>3918</c:v>
                </c:pt>
                <c:pt idx="3908">
                  <c:v>3919</c:v>
                </c:pt>
                <c:pt idx="3909">
                  <c:v>3920</c:v>
                </c:pt>
                <c:pt idx="3910">
                  <c:v>3921</c:v>
                </c:pt>
                <c:pt idx="3911">
                  <c:v>3922</c:v>
                </c:pt>
                <c:pt idx="3912">
                  <c:v>3923</c:v>
                </c:pt>
                <c:pt idx="3913">
                  <c:v>3924</c:v>
                </c:pt>
                <c:pt idx="3914">
                  <c:v>3925</c:v>
                </c:pt>
                <c:pt idx="3915">
                  <c:v>3926</c:v>
                </c:pt>
                <c:pt idx="3916">
                  <c:v>3927</c:v>
                </c:pt>
                <c:pt idx="3917">
                  <c:v>3928</c:v>
                </c:pt>
                <c:pt idx="3918">
                  <c:v>3929</c:v>
                </c:pt>
                <c:pt idx="3919">
                  <c:v>3930</c:v>
                </c:pt>
                <c:pt idx="3920">
                  <c:v>3931</c:v>
                </c:pt>
                <c:pt idx="3921">
                  <c:v>3932</c:v>
                </c:pt>
                <c:pt idx="3922">
                  <c:v>3933</c:v>
                </c:pt>
                <c:pt idx="3923">
                  <c:v>3934</c:v>
                </c:pt>
                <c:pt idx="3924">
                  <c:v>3935</c:v>
                </c:pt>
                <c:pt idx="3925">
                  <c:v>3936</c:v>
                </c:pt>
                <c:pt idx="3926">
                  <c:v>3937</c:v>
                </c:pt>
                <c:pt idx="3927">
                  <c:v>3938</c:v>
                </c:pt>
                <c:pt idx="3928">
                  <c:v>3939</c:v>
                </c:pt>
                <c:pt idx="3929">
                  <c:v>3940</c:v>
                </c:pt>
                <c:pt idx="3930">
                  <c:v>3941</c:v>
                </c:pt>
                <c:pt idx="3931">
                  <c:v>3942</c:v>
                </c:pt>
                <c:pt idx="3932">
                  <c:v>3943</c:v>
                </c:pt>
                <c:pt idx="3933">
                  <c:v>3944</c:v>
                </c:pt>
                <c:pt idx="3934">
                  <c:v>3945</c:v>
                </c:pt>
                <c:pt idx="3935">
                  <c:v>3946</c:v>
                </c:pt>
                <c:pt idx="3936">
                  <c:v>3947</c:v>
                </c:pt>
                <c:pt idx="3937">
                  <c:v>3948</c:v>
                </c:pt>
                <c:pt idx="3938">
                  <c:v>3949</c:v>
                </c:pt>
                <c:pt idx="3939">
                  <c:v>3950</c:v>
                </c:pt>
                <c:pt idx="3940">
                  <c:v>3951</c:v>
                </c:pt>
                <c:pt idx="3941">
                  <c:v>3952</c:v>
                </c:pt>
                <c:pt idx="3942">
                  <c:v>3953</c:v>
                </c:pt>
                <c:pt idx="3943">
                  <c:v>3954</c:v>
                </c:pt>
                <c:pt idx="3944">
                  <c:v>3955</c:v>
                </c:pt>
                <c:pt idx="3945">
                  <c:v>3956</c:v>
                </c:pt>
                <c:pt idx="3946">
                  <c:v>3957</c:v>
                </c:pt>
                <c:pt idx="3947">
                  <c:v>3958</c:v>
                </c:pt>
                <c:pt idx="3948">
                  <c:v>3959</c:v>
                </c:pt>
                <c:pt idx="3949">
                  <c:v>3960</c:v>
                </c:pt>
                <c:pt idx="3950">
                  <c:v>3961</c:v>
                </c:pt>
                <c:pt idx="3951">
                  <c:v>3962</c:v>
                </c:pt>
                <c:pt idx="3952">
                  <c:v>3963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3980</c:v>
                </c:pt>
                <c:pt idx="3970">
                  <c:v>3981</c:v>
                </c:pt>
                <c:pt idx="3971">
                  <c:v>3982</c:v>
                </c:pt>
                <c:pt idx="3972">
                  <c:v>3983</c:v>
                </c:pt>
                <c:pt idx="3973">
                  <c:v>3984</c:v>
                </c:pt>
                <c:pt idx="3974">
                  <c:v>3985</c:v>
                </c:pt>
                <c:pt idx="3975">
                  <c:v>3986</c:v>
                </c:pt>
                <c:pt idx="3976">
                  <c:v>3987</c:v>
                </c:pt>
                <c:pt idx="3977">
                  <c:v>3988</c:v>
                </c:pt>
                <c:pt idx="3978">
                  <c:v>3989</c:v>
                </c:pt>
                <c:pt idx="3979">
                  <c:v>3990</c:v>
                </c:pt>
                <c:pt idx="3980">
                  <c:v>3991</c:v>
                </c:pt>
                <c:pt idx="3981">
                  <c:v>3992</c:v>
                </c:pt>
                <c:pt idx="3982">
                  <c:v>3993</c:v>
                </c:pt>
                <c:pt idx="3983">
                  <c:v>3994</c:v>
                </c:pt>
                <c:pt idx="3984">
                  <c:v>3995</c:v>
                </c:pt>
                <c:pt idx="3985">
                  <c:v>3996</c:v>
                </c:pt>
                <c:pt idx="3986">
                  <c:v>3997</c:v>
                </c:pt>
                <c:pt idx="3987">
                  <c:v>3998</c:v>
                </c:pt>
                <c:pt idx="3988">
                  <c:v>3999</c:v>
                </c:pt>
                <c:pt idx="3989">
                  <c:v>4000</c:v>
                </c:pt>
                <c:pt idx="3990">
                  <c:v>4001</c:v>
                </c:pt>
                <c:pt idx="3991">
                  <c:v>4002</c:v>
                </c:pt>
                <c:pt idx="3992">
                  <c:v>4003</c:v>
                </c:pt>
                <c:pt idx="3993">
                  <c:v>4004</c:v>
                </c:pt>
                <c:pt idx="3994">
                  <c:v>4005</c:v>
                </c:pt>
                <c:pt idx="3995">
                  <c:v>4006</c:v>
                </c:pt>
                <c:pt idx="3996">
                  <c:v>4007</c:v>
                </c:pt>
                <c:pt idx="3997">
                  <c:v>4008</c:v>
                </c:pt>
                <c:pt idx="3998">
                  <c:v>4009</c:v>
                </c:pt>
                <c:pt idx="3999">
                  <c:v>4010</c:v>
                </c:pt>
                <c:pt idx="4000">
                  <c:v>4011</c:v>
                </c:pt>
                <c:pt idx="4001">
                  <c:v>4012</c:v>
                </c:pt>
                <c:pt idx="4002">
                  <c:v>4013</c:v>
                </c:pt>
                <c:pt idx="4003">
                  <c:v>4014</c:v>
                </c:pt>
                <c:pt idx="4004">
                  <c:v>4015</c:v>
                </c:pt>
                <c:pt idx="4005">
                  <c:v>4016</c:v>
                </c:pt>
                <c:pt idx="4006">
                  <c:v>4017</c:v>
                </c:pt>
                <c:pt idx="4007">
                  <c:v>4018</c:v>
                </c:pt>
                <c:pt idx="4008">
                  <c:v>4019</c:v>
                </c:pt>
                <c:pt idx="4009">
                  <c:v>4020</c:v>
                </c:pt>
                <c:pt idx="4010">
                  <c:v>4021</c:v>
                </c:pt>
                <c:pt idx="4011">
                  <c:v>4022</c:v>
                </c:pt>
                <c:pt idx="4012">
                  <c:v>4023</c:v>
                </c:pt>
                <c:pt idx="4013">
                  <c:v>4024</c:v>
                </c:pt>
                <c:pt idx="4014">
                  <c:v>4025</c:v>
                </c:pt>
                <c:pt idx="4015">
                  <c:v>4026</c:v>
                </c:pt>
                <c:pt idx="4016">
                  <c:v>4027</c:v>
                </c:pt>
                <c:pt idx="4017">
                  <c:v>4028</c:v>
                </c:pt>
                <c:pt idx="4018">
                  <c:v>4029</c:v>
                </c:pt>
                <c:pt idx="4019">
                  <c:v>4030</c:v>
                </c:pt>
                <c:pt idx="4020">
                  <c:v>4031</c:v>
                </c:pt>
                <c:pt idx="4021">
                  <c:v>4032</c:v>
                </c:pt>
                <c:pt idx="4022">
                  <c:v>4033</c:v>
                </c:pt>
                <c:pt idx="4023">
                  <c:v>4034</c:v>
                </c:pt>
                <c:pt idx="4024">
                  <c:v>4035</c:v>
                </c:pt>
                <c:pt idx="4025">
                  <c:v>4036</c:v>
                </c:pt>
                <c:pt idx="4026">
                  <c:v>4037</c:v>
                </c:pt>
                <c:pt idx="4027">
                  <c:v>4038</c:v>
                </c:pt>
                <c:pt idx="4028">
                  <c:v>4039</c:v>
                </c:pt>
                <c:pt idx="4029">
                  <c:v>4040</c:v>
                </c:pt>
                <c:pt idx="4030">
                  <c:v>4041</c:v>
                </c:pt>
                <c:pt idx="4031">
                  <c:v>4042</c:v>
                </c:pt>
                <c:pt idx="4032">
                  <c:v>4043</c:v>
                </c:pt>
                <c:pt idx="4033">
                  <c:v>4044</c:v>
                </c:pt>
                <c:pt idx="4034">
                  <c:v>4045</c:v>
                </c:pt>
                <c:pt idx="4035">
                  <c:v>4046</c:v>
                </c:pt>
                <c:pt idx="4036">
                  <c:v>4047</c:v>
                </c:pt>
                <c:pt idx="4037">
                  <c:v>4048</c:v>
                </c:pt>
                <c:pt idx="4038">
                  <c:v>4049</c:v>
                </c:pt>
                <c:pt idx="4039">
                  <c:v>4050</c:v>
                </c:pt>
                <c:pt idx="4040">
                  <c:v>4051</c:v>
                </c:pt>
                <c:pt idx="4041">
                  <c:v>4052</c:v>
                </c:pt>
                <c:pt idx="4042">
                  <c:v>4053</c:v>
                </c:pt>
                <c:pt idx="4043">
                  <c:v>4054</c:v>
                </c:pt>
                <c:pt idx="4044">
                  <c:v>4055</c:v>
                </c:pt>
                <c:pt idx="4045">
                  <c:v>4056</c:v>
                </c:pt>
                <c:pt idx="4046">
                  <c:v>4057</c:v>
                </c:pt>
                <c:pt idx="4047">
                  <c:v>4058</c:v>
                </c:pt>
                <c:pt idx="4048">
                  <c:v>4059</c:v>
                </c:pt>
                <c:pt idx="4049">
                  <c:v>4060</c:v>
                </c:pt>
                <c:pt idx="4050">
                  <c:v>4061</c:v>
                </c:pt>
                <c:pt idx="4051">
                  <c:v>4062</c:v>
                </c:pt>
                <c:pt idx="4052">
                  <c:v>4063</c:v>
                </c:pt>
                <c:pt idx="4053">
                  <c:v>4064</c:v>
                </c:pt>
                <c:pt idx="4054">
                  <c:v>4065</c:v>
                </c:pt>
                <c:pt idx="4055">
                  <c:v>4066</c:v>
                </c:pt>
                <c:pt idx="4056">
                  <c:v>4067</c:v>
                </c:pt>
                <c:pt idx="4057">
                  <c:v>4068</c:v>
                </c:pt>
                <c:pt idx="4058">
                  <c:v>4069</c:v>
                </c:pt>
                <c:pt idx="4059">
                  <c:v>4070</c:v>
                </c:pt>
                <c:pt idx="4060">
                  <c:v>4071</c:v>
                </c:pt>
                <c:pt idx="4061">
                  <c:v>4072</c:v>
                </c:pt>
                <c:pt idx="4062">
                  <c:v>4073</c:v>
                </c:pt>
                <c:pt idx="4063">
                  <c:v>4074</c:v>
                </c:pt>
                <c:pt idx="4064">
                  <c:v>4075</c:v>
                </c:pt>
                <c:pt idx="4065">
                  <c:v>4076</c:v>
                </c:pt>
                <c:pt idx="4066">
                  <c:v>4077</c:v>
                </c:pt>
                <c:pt idx="4067">
                  <c:v>4078</c:v>
                </c:pt>
                <c:pt idx="4068">
                  <c:v>4079</c:v>
                </c:pt>
                <c:pt idx="4069">
                  <c:v>4080</c:v>
                </c:pt>
                <c:pt idx="4070">
                  <c:v>4081</c:v>
                </c:pt>
                <c:pt idx="4071">
                  <c:v>4082</c:v>
                </c:pt>
                <c:pt idx="4072">
                  <c:v>4083</c:v>
                </c:pt>
                <c:pt idx="4073">
                  <c:v>4084</c:v>
                </c:pt>
                <c:pt idx="4074">
                  <c:v>4085</c:v>
                </c:pt>
                <c:pt idx="4075">
                  <c:v>4086</c:v>
                </c:pt>
                <c:pt idx="4076">
                  <c:v>4087</c:v>
                </c:pt>
                <c:pt idx="4077">
                  <c:v>4088</c:v>
                </c:pt>
                <c:pt idx="4078">
                  <c:v>4089</c:v>
                </c:pt>
                <c:pt idx="4079">
                  <c:v>4090</c:v>
                </c:pt>
                <c:pt idx="4080">
                  <c:v>4091</c:v>
                </c:pt>
                <c:pt idx="4081">
                  <c:v>4092</c:v>
                </c:pt>
                <c:pt idx="4082">
                  <c:v>4093</c:v>
                </c:pt>
                <c:pt idx="4083">
                  <c:v>4094</c:v>
                </c:pt>
                <c:pt idx="4084">
                  <c:v>4095</c:v>
                </c:pt>
                <c:pt idx="4085">
                  <c:v>4096</c:v>
                </c:pt>
                <c:pt idx="4086">
                  <c:v>4097</c:v>
                </c:pt>
                <c:pt idx="4087">
                  <c:v>4098</c:v>
                </c:pt>
                <c:pt idx="4088">
                  <c:v>4099</c:v>
                </c:pt>
                <c:pt idx="4089">
                  <c:v>4100</c:v>
                </c:pt>
                <c:pt idx="4090">
                  <c:v>4101</c:v>
                </c:pt>
                <c:pt idx="4091">
                  <c:v>4102</c:v>
                </c:pt>
                <c:pt idx="4092">
                  <c:v>4103</c:v>
                </c:pt>
                <c:pt idx="4093">
                  <c:v>4104</c:v>
                </c:pt>
                <c:pt idx="4094">
                  <c:v>4105</c:v>
                </c:pt>
                <c:pt idx="4095">
                  <c:v>4106</c:v>
                </c:pt>
                <c:pt idx="4096">
                  <c:v>4107</c:v>
                </c:pt>
                <c:pt idx="4097">
                  <c:v>4108</c:v>
                </c:pt>
                <c:pt idx="4098">
                  <c:v>4109</c:v>
                </c:pt>
                <c:pt idx="4099">
                  <c:v>4110</c:v>
                </c:pt>
                <c:pt idx="4100">
                  <c:v>4111</c:v>
                </c:pt>
                <c:pt idx="4101">
                  <c:v>4112</c:v>
                </c:pt>
                <c:pt idx="4102">
                  <c:v>4113</c:v>
                </c:pt>
                <c:pt idx="4103">
                  <c:v>4114</c:v>
                </c:pt>
                <c:pt idx="4104">
                  <c:v>4115</c:v>
                </c:pt>
                <c:pt idx="4105">
                  <c:v>4116</c:v>
                </c:pt>
                <c:pt idx="4106">
                  <c:v>4117</c:v>
                </c:pt>
                <c:pt idx="4107">
                  <c:v>4118</c:v>
                </c:pt>
                <c:pt idx="4108">
                  <c:v>4119</c:v>
                </c:pt>
                <c:pt idx="4109">
                  <c:v>4120</c:v>
                </c:pt>
                <c:pt idx="4110">
                  <c:v>4121</c:v>
                </c:pt>
                <c:pt idx="4111">
                  <c:v>4122</c:v>
                </c:pt>
                <c:pt idx="4112">
                  <c:v>4123</c:v>
                </c:pt>
                <c:pt idx="4113">
                  <c:v>4124</c:v>
                </c:pt>
                <c:pt idx="4114">
                  <c:v>4125</c:v>
                </c:pt>
                <c:pt idx="4115">
                  <c:v>4126</c:v>
                </c:pt>
                <c:pt idx="4116">
                  <c:v>4127</c:v>
                </c:pt>
                <c:pt idx="4117">
                  <c:v>4128</c:v>
                </c:pt>
                <c:pt idx="4118">
                  <c:v>4129</c:v>
                </c:pt>
                <c:pt idx="4119">
                  <c:v>4130</c:v>
                </c:pt>
                <c:pt idx="4120">
                  <c:v>4131</c:v>
                </c:pt>
                <c:pt idx="4121">
                  <c:v>4132</c:v>
                </c:pt>
                <c:pt idx="4122">
                  <c:v>4133</c:v>
                </c:pt>
                <c:pt idx="4123">
                  <c:v>4134</c:v>
                </c:pt>
                <c:pt idx="4124">
                  <c:v>4135</c:v>
                </c:pt>
                <c:pt idx="4125">
                  <c:v>4136</c:v>
                </c:pt>
                <c:pt idx="4126">
                  <c:v>4137</c:v>
                </c:pt>
                <c:pt idx="4127">
                  <c:v>4138</c:v>
                </c:pt>
                <c:pt idx="4128">
                  <c:v>4139</c:v>
                </c:pt>
                <c:pt idx="4129">
                  <c:v>4140</c:v>
                </c:pt>
                <c:pt idx="4130">
                  <c:v>4141</c:v>
                </c:pt>
                <c:pt idx="4131">
                  <c:v>4142</c:v>
                </c:pt>
                <c:pt idx="4132">
                  <c:v>4143</c:v>
                </c:pt>
                <c:pt idx="4133">
                  <c:v>4144</c:v>
                </c:pt>
                <c:pt idx="4134">
                  <c:v>4145</c:v>
                </c:pt>
                <c:pt idx="4135">
                  <c:v>4146</c:v>
                </c:pt>
                <c:pt idx="4136">
                  <c:v>4147</c:v>
                </c:pt>
                <c:pt idx="4137">
                  <c:v>4148</c:v>
                </c:pt>
                <c:pt idx="4138">
                  <c:v>4149</c:v>
                </c:pt>
                <c:pt idx="4139">
                  <c:v>4150</c:v>
                </c:pt>
                <c:pt idx="4140">
                  <c:v>4151</c:v>
                </c:pt>
                <c:pt idx="4141">
                  <c:v>4152</c:v>
                </c:pt>
                <c:pt idx="4142">
                  <c:v>4153</c:v>
                </c:pt>
                <c:pt idx="4143">
                  <c:v>4154</c:v>
                </c:pt>
                <c:pt idx="4144">
                  <c:v>4155</c:v>
                </c:pt>
                <c:pt idx="4145">
                  <c:v>4156</c:v>
                </c:pt>
                <c:pt idx="4146">
                  <c:v>4157</c:v>
                </c:pt>
                <c:pt idx="4147">
                  <c:v>4158</c:v>
                </c:pt>
                <c:pt idx="4148">
                  <c:v>4159</c:v>
                </c:pt>
                <c:pt idx="4149">
                  <c:v>4160</c:v>
                </c:pt>
                <c:pt idx="4150">
                  <c:v>4161</c:v>
                </c:pt>
                <c:pt idx="4151">
                  <c:v>4162</c:v>
                </c:pt>
                <c:pt idx="4152">
                  <c:v>4163</c:v>
                </c:pt>
                <c:pt idx="4153">
                  <c:v>4164</c:v>
                </c:pt>
                <c:pt idx="4154">
                  <c:v>4165</c:v>
                </c:pt>
                <c:pt idx="4155">
                  <c:v>4166</c:v>
                </c:pt>
                <c:pt idx="4156">
                  <c:v>4167</c:v>
                </c:pt>
                <c:pt idx="4157">
                  <c:v>4168</c:v>
                </c:pt>
                <c:pt idx="4158">
                  <c:v>4169</c:v>
                </c:pt>
                <c:pt idx="4159">
                  <c:v>4170</c:v>
                </c:pt>
                <c:pt idx="4160">
                  <c:v>4171</c:v>
                </c:pt>
                <c:pt idx="4161">
                  <c:v>4172</c:v>
                </c:pt>
                <c:pt idx="4162">
                  <c:v>4173</c:v>
                </c:pt>
                <c:pt idx="4163">
                  <c:v>4174</c:v>
                </c:pt>
                <c:pt idx="4164">
                  <c:v>4175</c:v>
                </c:pt>
                <c:pt idx="4165">
                  <c:v>4176</c:v>
                </c:pt>
                <c:pt idx="4166">
                  <c:v>4177</c:v>
                </c:pt>
                <c:pt idx="4167">
                  <c:v>4178</c:v>
                </c:pt>
                <c:pt idx="4168">
                  <c:v>4179</c:v>
                </c:pt>
                <c:pt idx="4169">
                  <c:v>4180</c:v>
                </c:pt>
                <c:pt idx="4170">
                  <c:v>4181</c:v>
                </c:pt>
                <c:pt idx="4171">
                  <c:v>4182</c:v>
                </c:pt>
                <c:pt idx="4172">
                  <c:v>4183</c:v>
                </c:pt>
                <c:pt idx="4173">
                  <c:v>4184</c:v>
                </c:pt>
                <c:pt idx="4174">
                  <c:v>4185</c:v>
                </c:pt>
                <c:pt idx="4175">
                  <c:v>4186</c:v>
                </c:pt>
                <c:pt idx="4176">
                  <c:v>4187</c:v>
                </c:pt>
                <c:pt idx="4177">
                  <c:v>4188</c:v>
                </c:pt>
                <c:pt idx="4178">
                  <c:v>4189</c:v>
                </c:pt>
                <c:pt idx="4179">
                  <c:v>4190</c:v>
                </c:pt>
                <c:pt idx="4180">
                  <c:v>4191</c:v>
                </c:pt>
                <c:pt idx="4181">
                  <c:v>4192</c:v>
                </c:pt>
                <c:pt idx="4182">
                  <c:v>4193</c:v>
                </c:pt>
                <c:pt idx="4183">
                  <c:v>4194</c:v>
                </c:pt>
                <c:pt idx="4184">
                  <c:v>4195</c:v>
                </c:pt>
                <c:pt idx="4185">
                  <c:v>4196</c:v>
                </c:pt>
                <c:pt idx="4186">
                  <c:v>4197</c:v>
                </c:pt>
                <c:pt idx="4187">
                  <c:v>4198</c:v>
                </c:pt>
                <c:pt idx="4188">
                  <c:v>4199</c:v>
                </c:pt>
                <c:pt idx="4189">
                  <c:v>4200</c:v>
                </c:pt>
                <c:pt idx="4190">
                  <c:v>4201</c:v>
                </c:pt>
                <c:pt idx="4191">
                  <c:v>4202</c:v>
                </c:pt>
                <c:pt idx="4192">
                  <c:v>4203</c:v>
                </c:pt>
                <c:pt idx="4193">
                  <c:v>4204</c:v>
                </c:pt>
                <c:pt idx="4194">
                  <c:v>4205</c:v>
                </c:pt>
                <c:pt idx="4195">
                  <c:v>4206</c:v>
                </c:pt>
                <c:pt idx="4196">
                  <c:v>4207</c:v>
                </c:pt>
                <c:pt idx="4197">
                  <c:v>4208</c:v>
                </c:pt>
                <c:pt idx="4198">
                  <c:v>4209</c:v>
                </c:pt>
                <c:pt idx="4199">
                  <c:v>4210</c:v>
                </c:pt>
                <c:pt idx="4200">
                  <c:v>4211</c:v>
                </c:pt>
                <c:pt idx="4201">
                  <c:v>4212</c:v>
                </c:pt>
                <c:pt idx="4202">
                  <c:v>4213</c:v>
                </c:pt>
                <c:pt idx="4203">
                  <c:v>4214</c:v>
                </c:pt>
                <c:pt idx="4204">
                  <c:v>4215</c:v>
                </c:pt>
                <c:pt idx="4205">
                  <c:v>4216</c:v>
                </c:pt>
                <c:pt idx="4206">
                  <c:v>4217</c:v>
                </c:pt>
                <c:pt idx="4207">
                  <c:v>4218</c:v>
                </c:pt>
                <c:pt idx="4208">
                  <c:v>4219</c:v>
                </c:pt>
                <c:pt idx="4209">
                  <c:v>4220</c:v>
                </c:pt>
                <c:pt idx="4210">
                  <c:v>4221</c:v>
                </c:pt>
                <c:pt idx="4211">
                  <c:v>4222</c:v>
                </c:pt>
                <c:pt idx="4212">
                  <c:v>4223</c:v>
                </c:pt>
                <c:pt idx="4213">
                  <c:v>4224</c:v>
                </c:pt>
                <c:pt idx="4214">
                  <c:v>4225</c:v>
                </c:pt>
                <c:pt idx="4215">
                  <c:v>4226</c:v>
                </c:pt>
                <c:pt idx="4216">
                  <c:v>4227</c:v>
                </c:pt>
                <c:pt idx="4217">
                  <c:v>4228</c:v>
                </c:pt>
                <c:pt idx="4218">
                  <c:v>4229</c:v>
                </c:pt>
                <c:pt idx="4219">
                  <c:v>4230</c:v>
                </c:pt>
                <c:pt idx="4220">
                  <c:v>4231</c:v>
                </c:pt>
                <c:pt idx="4221">
                  <c:v>4232</c:v>
                </c:pt>
                <c:pt idx="4222">
                  <c:v>4233</c:v>
                </c:pt>
                <c:pt idx="4223">
                  <c:v>4234</c:v>
                </c:pt>
                <c:pt idx="4224">
                  <c:v>4235</c:v>
                </c:pt>
                <c:pt idx="4225">
                  <c:v>4236</c:v>
                </c:pt>
                <c:pt idx="4226">
                  <c:v>4237</c:v>
                </c:pt>
                <c:pt idx="4227">
                  <c:v>4238</c:v>
                </c:pt>
                <c:pt idx="4228">
                  <c:v>4239</c:v>
                </c:pt>
                <c:pt idx="4229">
                  <c:v>4240</c:v>
                </c:pt>
                <c:pt idx="4230">
                  <c:v>4241</c:v>
                </c:pt>
                <c:pt idx="4231">
                  <c:v>4242</c:v>
                </c:pt>
                <c:pt idx="4232">
                  <c:v>4243</c:v>
                </c:pt>
                <c:pt idx="4233">
                  <c:v>4244</c:v>
                </c:pt>
                <c:pt idx="4234">
                  <c:v>4245</c:v>
                </c:pt>
                <c:pt idx="4235">
                  <c:v>4246</c:v>
                </c:pt>
                <c:pt idx="4236">
                  <c:v>4247</c:v>
                </c:pt>
                <c:pt idx="4237">
                  <c:v>4248</c:v>
                </c:pt>
                <c:pt idx="4238">
                  <c:v>4249</c:v>
                </c:pt>
                <c:pt idx="4239">
                  <c:v>4250</c:v>
                </c:pt>
                <c:pt idx="4240">
                  <c:v>4251</c:v>
                </c:pt>
                <c:pt idx="4241">
                  <c:v>4252</c:v>
                </c:pt>
                <c:pt idx="4242">
                  <c:v>4253</c:v>
                </c:pt>
                <c:pt idx="4243">
                  <c:v>4254</c:v>
                </c:pt>
                <c:pt idx="4244">
                  <c:v>4255</c:v>
                </c:pt>
                <c:pt idx="4245">
                  <c:v>4256</c:v>
                </c:pt>
                <c:pt idx="4246">
                  <c:v>4257</c:v>
                </c:pt>
                <c:pt idx="4247">
                  <c:v>4258</c:v>
                </c:pt>
                <c:pt idx="4248">
                  <c:v>4259</c:v>
                </c:pt>
                <c:pt idx="4249">
                  <c:v>4260</c:v>
                </c:pt>
                <c:pt idx="4250">
                  <c:v>4261</c:v>
                </c:pt>
                <c:pt idx="4251">
                  <c:v>4262</c:v>
                </c:pt>
                <c:pt idx="4252">
                  <c:v>4263</c:v>
                </c:pt>
                <c:pt idx="4253">
                  <c:v>4264</c:v>
                </c:pt>
                <c:pt idx="4254">
                  <c:v>4265</c:v>
                </c:pt>
                <c:pt idx="4255">
                  <c:v>4266</c:v>
                </c:pt>
                <c:pt idx="4256">
                  <c:v>4267</c:v>
                </c:pt>
                <c:pt idx="4257">
                  <c:v>4268</c:v>
                </c:pt>
                <c:pt idx="4258">
                  <c:v>4269</c:v>
                </c:pt>
                <c:pt idx="4259">
                  <c:v>4270</c:v>
                </c:pt>
                <c:pt idx="4260">
                  <c:v>4271</c:v>
                </c:pt>
                <c:pt idx="4261">
                  <c:v>4272</c:v>
                </c:pt>
                <c:pt idx="4262">
                  <c:v>4273</c:v>
                </c:pt>
                <c:pt idx="4263">
                  <c:v>4274</c:v>
                </c:pt>
                <c:pt idx="4264">
                  <c:v>4275</c:v>
                </c:pt>
                <c:pt idx="4265">
                  <c:v>4276</c:v>
                </c:pt>
                <c:pt idx="4266">
                  <c:v>4277</c:v>
                </c:pt>
                <c:pt idx="4267">
                  <c:v>4278</c:v>
                </c:pt>
                <c:pt idx="4268">
                  <c:v>4279</c:v>
                </c:pt>
                <c:pt idx="4269">
                  <c:v>4280</c:v>
                </c:pt>
                <c:pt idx="4270">
                  <c:v>4281</c:v>
                </c:pt>
                <c:pt idx="4271">
                  <c:v>4282</c:v>
                </c:pt>
                <c:pt idx="4272">
                  <c:v>4283</c:v>
                </c:pt>
                <c:pt idx="4273">
                  <c:v>4284</c:v>
                </c:pt>
                <c:pt idx="4274">
                  <c:v>4285</c:v>
                </c:pt>
                <c:pt idx="4275">
                  <c:v>4286</c:v>
                </c:pt>
                <c:pt idx="4276">
                  <c:v>4287</c:v>
                </c:pt>
                <c:pt idx="4277">
                  <c:v>4288</c:v>
                </c:pt>
                <c:pt idx="4278">
                  <c:v>4289</c:v>
                </c:pt>
                <c:pt idx="4279">
                  <c:v>4290</c:v>
                </c:pt>
                <c:pt idx="4280">
                  <c:v>4291</c:v>
                </c:pt>
                <c:pt idx="4281">
                  <c:v>4292</c:v>
                </c:pt>
                <c:pt idx="4282">
                  <c:v>4293</c:v>
                </c:pt>
                <c:pt idx="4283">
                  <c:v>4294</c:v>
                </c:pt>
                <c:pt idx="4284">
                  <c:v>4295</c:v>
                </c:pt>
                <c:pt idx="4285">
                  <c:v>4296</c:v>
                </c:pt>
                <c:pt idx="4286">
                  <c:v>4297</c:v>
                </c:pt>
                <c:pt idx="4287">
                  <c:v>4298</c:v>
                </c:pt>
                <c:pt idx="4288">
                  <c:v>4299</c:v>
                </c:pt>
                <c:pt idx="4289">
                  <c:v>4300</c:v>
                </c:pt>
                <c:pt idx="4290">
                  <c:v>4301</c:v>
                </c:pt>
                <c:pt idx="4291">
                  <c:v>4302</c:v>
                </c:pt>
                <c:pt idx="4292">
                  <c:v>4303</c:v>
                </c:pt>
                <c:pt idx="4293">
                  <c:v>4304</c:v>
                </c:pt>
                <c:pt idx="4294">
                  <c:v>4305</c:v>
                </c:pt>
                <c:pt idx="4295">
                  <c:v>4306</c:v>
                </c:pt>
                <c:pt idx="4296">
                  <c:v>4307</c:v>
                </c:pt>
                <c:pt idx="4297">
                  <c:v>4308</c:v>
                </c:pt>
                <c:pt idx="4298">
                  <c:v>4309</c:v>
                </c:pt>
                <c:pt idx="4299">
                  <c:v>4310</c:v>
                </c:pt>
                <c:pt idx="4300">
                  <c:v>4311</c:v>
                </c:pt>
                <c:pt idx="4301">
                  <c:v>4312</c:v>
                </c:pt>
                <c:pt idx="4302">
                  <c:v>4313</c:v>
                </c:pt>
                <c:pt idx="4303">
                  <c:v>4314</c:v>
                </c:pt>
                <c:pt idx="4304">
                  <c:v>4315</c:v>
                </c:pt>
                <c:pt idx="4305">
                  <c:v>4316</c:v>
                </c:pt>
                <c:pt idx="4306">
                  <c:v>4317</c:v>
                </c:pt>
                <c:pt idx="4307">
                  <c:v>4318</c:v>
                </c:pt>
                <c:pt idx="4308">
                  <c:v>4319</c:v>
                </c:pt>
                <c:pt idx="4309">
                  <c:v>4320</c:v>
                </c:pt>
                <c:pt idx="4310">
                  <c:v>4321</c:v>
                </c:pt>
                <c:pt idx="4311">
                  <c:v>4322</c:v>
                </c:pt>
                <c:pt idx="4312">
                  <c:v>4323</c:v>
                </c:pt>
                <c:pt idx="4313">
                  <c:v>4324</c:v>
                </c:pt>
                <c:pt idx="4314">
                  <c:v>4325</c:v>
                </c:pt>
                <c:pt idx="4315">
                  <c:v>4326</c:v>
                </c:pt>
                <c:pt idx="4316">
                  <c:v>4327</c:v>
                </c:pt>
                <c:pt idx="4317">
                  <c:v>4328</c:v>
                </c:pt>
                <c:pt idx="4318">
                  <c:v>4329</c:v>
                </c:pt>
                <c:pt idx="4319">
                  <c:v>4330</c:v>
                </c:pt>
                <c:pt idx="4320">
                  <c:v>4331</c:v>
                </c:pt>
                <c:pt idx="4321">
                  <c:v>4332</c:v>
                </c:pt>
                <c:pt idx="4322">
                  <c:v>4333</c:v>
                </c:pt>
                <c:pt idx="4323">
                  <c:v>4334</c:v>
                </c:pt>
                <c:pt idx="4324">
                  <c:v>4335</c:v>
                </c:pt>
                <c:pt idx="4325">
                  <c:v>4336</c:v>
                </c:pt>
                <c:pt idx="4326">
                  <c:v>4337</c:v>
                </c:pt>
                <c:pt idx="4327">
                  <c:v>4338</c:v>
                </c:pt>
                <c:pt idx="4328">
                  <c:v>4339</c:v>
                </c:pt>
                <c:pt idx="4329">
                  <c:v>4340</c:v>
                </c:pt>
                <c:pt idx="4330">
                  <c:v>4341</c:v>
                </c:pt>
                <c:pt idx="4331">
                  <c:v>4342</c:v>
                </c:pt>
                <c:pt idx="4332">
                  <c:v>4343</c:v>
                </c:pt>
                <c:pt idx="4333">
                  <c:v>4344</c:v>
                </c:pt>
                <c:pt idx="4334">
                  <c:v>4345</c:v>
                </c:pt>
                <c:pt idx="4335">
                  <c:v>4346</c:v>
                </c:pt>
                <c:pt idx="4336">
                  <c:v>4347</c:v>
                </c:pt>
                <c:pt idx="4337">
                  <c:v>4348</c:v>
                </c:pt>
                <c:pt idx="4338">
                  <c:v>4349</c:v>
                </c:pt>
                <c:pt idx="4339">
                  <c:v>4350</c:v>
                </c:pt>
                <c:pt idx="4340">
                  <c:v>4351</c:v>
                </c:pt>
                <c:pt idx="4341">
                  <c:v>4352</c:v>
                </c:pt>
                <c:pt idx="4342">
                  <c:v>4353</c:v>
                </c:pt>
                <c:pt idx="4343">
                  <c:v>4354</c:v>
                </c:pt>
                <c:pt idx="4344">
                  <c:v>4355</c:v>
                </c:pt>
                <c:pt idx="4345">
                  <c:v>4356</c:v>
                </c:pt>
                <c:pt idx="4346">
                  <c:v>4357</c:v>
                </c:pt>
                <c:pt idx="4347">
                  <c:v>4358</c:v>
                </c:pt>
                <c:pt idx="4348">
                  <c:v>4359</c:v>
                </c:pt>
                <c:pt idx="4349">
                  <c:v>4360</c:v>
                </c:pt>
                <c:pt idx="4350">
                  <c:v>4361</c:v>
                </c:pt>
                <c:pt idx="4351">
                  <c:v>4362</c:v>
                </c:pt>
                <c:pt idx="4352">
                  <c:v>4363</c:v>
                </c:pt>
                <c:pt idx="4353">
                  <c:v>4364</c:v>
                </c:pt>
                <c:pt idx="4354">
                  <c:v>4365</c:v>
                </c:pt>
                <c:pt idx="4355">
                  <c:v>4366</c:v>
                </c:pt>
                <c:pt idx="4356">
                  <c:v>4367</c:v>
                </c:pt>
                <c:pt idx="4357">
                  <c:v>4368</c:v>
                </c:pt>
                <c:pt idx="4358">
                  <c:v>4369</c:v>
                </c:pt>
                <c:pt idx="4359">
                  <c:v>4370</c:v>
                </c:pt>
                <c:pt idx="4360">
                  <c:v>4371</c:v>
                </c:pt>
                <c:pt idx="4361">
                  <c:v>4372</c:v>
                </c:pt>
                <c:pt idx="4362">
                  <c:v>4373</c:v>
                </c:pt>
                <c:pt idx="4363">
                  <c:v>4374</c:v>
                </c:pt>
                <c:pt idx="4364">
                  <c:v>4375</c:v>
                </c:pt>
                <c:pt idx="4365">
                  <c:v>4376</c:v>
                </c:pt>
                <c:pt idx="4366">
                  <c:v>4377</c:v>
                </c:pt>
                <c:pt idx="4367">
                  <c:v>4378</c:v>
                </c:pt>
                <c:pt idx="4368">
                  <c:v>4379</c:v>
                </c:pt>
                <c:pt idx="4369">
                  <c:v>4380</c:v>
                </c:pt>
                <c:pt idx="4370">
                  <c:v>4381</c:v>
                </c:pt>
                <c:pt idx="4371">
                  <c:v>4382</c:v>
                </c:pt>
                <c:pt idx="4372">
                  <c:v>4383</c:v>
                </c:pt>
                <c:pt idx="4373">
                  <c:v>4384</c:v>
                </c:pt>
                <c:pt idx="4374">
                  <c:v>4385</c:v>
                </c:pt>
                <c:pt idx="4375">
                  <c:v>4386</c:v>
                </c:pt>
                <c:pt idx="4376">
                  <c:v>4387</c:v>
                </c:pt>
                <c:pt idx="4377">
                  <c:v>4388</c:v>
                </c:pt>
                <c:pt idx="4378">
                  <c:v>4389</c:v>
                </c:pt>
                <c:pt idx="4379">
                  <c:v>4390</c:v>
                </c:pt>
                <c:pt idx="4380">
                  <c:v>4391</c:v>
                </c:pt>
                <c:pt idx="4381">
                  <c:v>4392</c:v>
                </c:pt>
                <c:pt idx="4382">
                  <c:v>4393</c:v>
                </c:pt>
                <c:pt idx="4383">
                  <c:v>4394</c:v>
                </c:pt>
                <c:pt idx="4384">
                  <c:v>4395</c:v>
                </c:pt>
                <c:pt idx="4385">
                  <c:v>4396</c:v>
                </c:pt>
                <c:pt idx="4386">
                  <c:v>4397</c:v>
                </c:pt>
                <c:pt idx="4387">
                  <c:v>4398</c:v>
                </c:pt>
                <c:pt idx="4388">
                  <c:v>4399</c:v>
                </c:pt>
                <c:pt idx="4389">
                  <c:v>4400</c:v>
                </c:pt>
                <c:pt idx="4390">
                  <c:v>4401</c:v>
                </c:pt>
                <c:pt idx="4391">
                  <c:v>4402</c:v>
                </c:pt>
                <c:pt idx="4392">
                  <c:v>4403</c:v>
                </c:pt>
                <c:pt idx="4393">
                  <c:v>4404</c:v>
                </c:pt>
                <c:pt idx="4394">
                  <c:v>4405</c:v>
                </c:pt>
                <c:pt idx="4395">
                  <c:v>4406</c:v>
                </c:pt>
                <c:pt idx="4396">
                  <c:v>4407</c:v>
                </c:pt>
                <c:pt idx="4397">
                  <c:v>4408</c:v>
                </c:pt>
                <c:pt idx="4398">
                  <c:v>4409</c:v>
                </c:pt>
                <c:pt idx="4399">
                  <c:v>4410</c:v>
                </c:pt>
                <c:pt idx="4400">
                  <c:v>4411</c:v>
                </c:pt>
                <c:pt idx="4401">
                  <c:v>4412</c:v>
                </c:pt>
                <c:pt idx="4402">
                  <c:v>4413</c:v>
                </c:pt>
                <c:pt idx="4403">
                  <c:v>4414</c:v>
                </c:pt>
                <c:pt idx="4404">
                  <c:v>4415</c:v>
                </c:pt>
                <c:pt idx="4405">
                  <c:v>4416</c:v>
                </c:pt>
                <c:pt idx="4406">
                  <c:v>4417</c:v>
                </c:pt>
                <c:pt idx="4407">
                  <c:v>4418</c:v>
                </c:pt>
                <c:pt idx="4408">
                  <c:v>4419</c:v>
                </c:pt>
                <c:pt idx="4409">
                  <c:v>4420</c:v>
                </c:pt>
                <c:pt idx="4410">
                  <c:v>4421</c:v>
                </c:pt>
                <c:pt idx="4411">
                  <c:v>4422</c:v>
                </c:pt>
                <c:pt idx="4412">
                  <c:v>4423</c:v>
                </c:pt>
                <c:pt idx="4413">
                  <c:v>4424</c:v>
                </c:pt>
                <c:pt idx="4414">
                  <c:v>4425</c:v>
                </c:pt>
                <c:pt idx="4415">
                  <c:v>4426</c:v>
                </c:pt>
                <c:pt idx="4416">
                  <c:v>4427</c:v>
                </c:pt>
                <c:pt idx="4417">
                  <c:v>4428</c:v>
                </c:pt>
                <c:pt idx="4418">
                  <c:v>4429</c:v>
                </c:pt>
                <c:pt idx="4419">
                  <c:v>4430</c:v>
                </c:pt>
                <c:pt idx="4420">
                  <c:v>4431</c:v>
                </c:pt>
                <c:pt idx="4421">
                  <c:v>4432</c:v>
                </c:pt>
                <c:pt idx="4422">
                  <c:v>4433</c:v>
                </c:pt>
                <c:pt idx="4423">
                  <c:v>4434</c:v>
                </c:pt>
                <c:pt idx="4424">
                  <c:v>4435</c:v>
                </c:pt>
                <c:pt idx="4425">
                  <c:v>4436</c:v>
                </c:pt>
                <c:pt idx="4426">
                  <c:v>4437</c:v>
                </c:pt>
                <c:pt idx="4427">
                  <c:v>4438</c:v>
                </c:pt>
                <c:pt idx="4428">
                  <c:v>4439</c:v>
                </c:pt>
                <c:pt idx="4429">
                  <c:v>4440</c:v>
                </c:pt>
                <c:pt idx="4430">
                  <c:v>4441</c:v>
                </c:pt>
                <c:pt idx="4431">
                  <c:v>4442</c:v>
                </c:pt>
                <c:pt idx="4432">
                  <c:v>4443</c:v>
                </c:pt>
                <c:pt idx="4433">
                  <c:v>4444</c:v>
                </c:pt>
                <c:pt idx="4434">
                  <c:v>4445</c:v>
                </c:pt>
                <c:pt idx="4435">
                  <c:v>4446</c:v>
                </c:pt>
                <c:pt idx="4436">
                  <c:v>4447</c:v>
                </c:pt>
                <c:pt idx="4437">
                  <c:v>4448</c:v>
                </c:pt>
                <c:pt idx="4438">
                  <c:v>4449</c:v>
                </c:pt>
                <c:pt idx="4439">
                  <c:v>4450</c:v>
                </c:pt>
                <c:pt idx="4440">
                  <c:v>4451</c:v>
                </c:pt>
                <c:pt idx="4441">
                  <c:v>4452</c:v>
                </c:pt>
                <c:pt idx="4442">
                  <c:v>4453</c:v>
                </c:pt>
                <c:pt idx="4443">
                  <c:v>4454</c:v>
                </c:pt>
                <c:pt idx="4444">
                  <c:v>4455</c:v>
                </c:pt>
                <c:pt idx="4445">
                  <c:v>4456</c:v>
                </c:pt>
                <c:pt idx="4446">
                  <c:v>4457</c:v>
                </c:pt>
                <c:pt idx="4447">
                  <c:v>4458</c:v>
                </c:pt>
                <c:pt idx="4448">
                  <c:v>4459</c:v>
                </c:pt>
                <c:pt idx="4449">
                  <c:v>4460</c:v>
                </c:pt>
                <c:pt idx="4450">
                  <c:v>4461</c:v>
                </c:pt>
                <c:pt idx="4451">
                  <c:v>4462</c:v>
                </c:pt>
                <c:pt idx="4452">
                  <c:v>4463</c:v>
                </c:pt>
                <c:pt idx="4453">
                  <c:v>4464</c:v>
                </c:pt>
                <c:pt idx="4454">
                  <c:v>4465</c:v>
                </c:pt>
                <c:pt idx="4455">
                  <c:v>4466</c:v>
                </c:pt>
                <c:pt idx="4456">
                  <c:v>4467</c:v>
                </c:pt>
                <c:pt idx="4457">
                  <c:v>4468</c:v>
                </c:pt>
                <c:pt idx="4458">
                  <c:v>4469</c:v>
                </c:pt>
                <c:pt idx="4459">
                  <c:v>4470</c:v>
                </c:pt>
                <c:pt idx="4460">
                  <c:v>4471</c:v>
                </c:pt>
                <c:pt idx="4461">
                  <c:v>4472</c:v>
                </c:pt>
                <c:pt idx="4462">
                  <c:v>4473</c:v>
                </c:pt>
                <c:pt idx="4463">
                  <c:v>4474</c:v>
                </c:pt>
                <c:pt idx="4464">
                  <c:v>4475</c:v>
                </c:pt>
                <c:pt idx="4465">
                  <c:v>4476</c:v>
                </c:pt>
                <c:pt idx="4466">
                  <c:v>4477</c:v>
                </c:pt>
                <c:pt idx="4467">
                  <c:v>4478</c:v>
                </c:pt>
                <c:pt idx="4468">
                  <c:v>4479</c:v>
                </c:pt>
                <c:pt idx="4469">
                  <c:v>4480</c:v>
                </c:pt>
                <c:pt idx="4470">
                  <c:v>4481</c:v>
                </c:pt>
                <c:pt idx="4471">
                  <c:v>4482</c:v>
                </c:pt>
                <c:pt idx="4472">
                  <c:v>4483</c:v>
                </c:pt>
                <c:pt idx="4473">
                  <c:v>4484</c:v>
                </c:pt>
                <c:pt idx="4474">
                  <c:v>4485</c:v>
                </c:pt>
                <c:pt idx="4475">
                  <c:v>4486</c:v>
                </c:pt>
                <c:pt idx="4476">
                  <c:v>4487</c:v>
                </c:pt>
                <c:pt idx="4477">
                  <c:v>4488</c:v>
                </c:pt>
                <c:pt idx="4478">
                  <c:v>4489</c:v>
                </c:pt>
                <c:pt idx="4479">
                  <c:v>4490</c:v>
                </c:pt>
                <c:pt idx="4480">
                  <c:v>4491</c:v>
                </c:pt>
                <c:pt idx="4481">
                  <c:v>4492</c:v>
                </c:pt>
                <c:pt idx="4482">
                  <c:v>4493</c:v>
                </c:pt>
                <c:pt idx="4483">
                  <c:v>4494</c:v>
                </c:pt>
                <c:pt idx="4484">
                  <c:v>4495</c:v>
                </c:pt>
                <c:pt idx="4485">
                  <c:v>4496</c:v>
                </c:pt>
                <c:pt idx="4486">
                  <c:v>4497</c:v>
                </c:pt>
                <c:pt idx="4487">
                  <c:v>4498</c:v>
                </c:pt>
                <c:pt idx="4488">
                  <c:v>4499</c:v>
                </c:pt>
                <c:pt idx="4489">
                  <c:v>4500</c:v>
                </c:pt>
                <c:pt idx="4490">
                  <c:v>4501</c:v>
                </c:pt>
                <c:pt idx="4491">
                  <c:v>4502</c:v>
                </c:pt>
                <c:pt idx="4492">
                  <c:v>4503</c:v>
                </c:pt>
                <c:pt idx="4493">
                  <c:v>4504</c:v>
                </c:pt>
                <c:pt idx="4494">
                  <c:v>4505</c:v>
                </c:pt>
                <c:pt idx="4495">
                  <c:v>4506</c:v>
                </c:pt>
                <c:pt idx="4496">
                  <c:v>4507</c:v>
                </c:pt>
                <c:pt idx="4497">
                  <c:v>4508</c:v>
                </c:pt>
                <c:pt idx="4498">
                  <c:v>4509</c:v>
                </c:pt>
                <c:pt idx="4499">
                  <c:v>4510</c:v>
                </c:pt>
                <c:pt idx="4500">
                  <c:v>4511</c:v>
                </c:pt>
                <c:pt idx="4501">
                  <c:v>4512</c:v>
                </c:pt>
                <c:pt idx="4502">
                  <c:v>4513</c:v>
                </c:pt>
                <c:pt idx="4503">
                  <c:v>4514</c:v>
                </c:pt>
                <c:pt idx="4504">
                  <c:v>4515</c:v>
                </c:pt>
                <c:pt idx="4505">
                  <c:v>4516</c:v>
                </c:pt>
                <c:pt idx="4506">
                  <c:v>4517</c:v>
                </c:pt>
                <c:pt idx="4507">
                  <c:v>4518</c:v>
                </c:pt>
                <c:pt idx="4508">
                  <c:v>4519</c:v>
                </c:pt>
                <c:pt idx="4509">
                  <c:v>4520</c:v>
                </c:pt>
                <c:pt idx="4510">
                  <c:v>4521</c:v>
                </c:pt>
                <c:pt idx="4511">
                  <c:v>4522</c:v>
                </c:pt>
                <c:pt idx="4512">
                  <c:v>4523</c:v>
                </c:pt>
                <c:pt idx="4513">
                  <c:v>4524</c:v>
                </c:pt>
                <c:pt idx="4514">
                  <c:v>4525</c:v>
                </c:pt>
                <c:pt idx="4515">
                  <c:v>4526</c:v>
                </c:pt>
                <c:pt idx="4516">
                  <c:v>4527</c:v>
                </c:pt>
                <c:pt idx="4517">
                  <c:v>4528</c:v>
                </c:pt>
                <c:pt idx="4518">
                  <c:v>4529</c:v>
                </c:pt>
                <c:pt idx="4519">
                  <c:v>4530</c:v>
                </c:pt>
                <c:pt idx="4520">
                  <c:v>4531</c:v>
                </c:pt>
                <c:pt idx="4521">
                  <c:v>4532</c:v>
                </c:pt>
                <c:pt idx="4522">
                  <c:v>4533</c:v>
                </c:pt>
                <c:pt idx="4523">
                  <c:v>4534</c:v>
                </c:pt>
                <c:pt idx="4524">
                  <c:v>4535</c:v>
                </c:pt>
                <c:pt idx="4525">
                  <c:v>4536</c:v>
                </c:pt>
                <c:pt idx="4526">
                  <c:v>4537</c:v>
                </c:pt>
                <c:pt idx="4527">
                  <c:v>4538</c:v>
                </c:pt>
                <c:pt idx="4528">
                  <c:v>4539</c:v>
                </c:pt>
                <c:pt idx="4529">
                  <c:v>4540</c:v>
                </c:pt>
                <c:pt idx="4530">
                  <c:v>4541</c:v>
                </c:pt>
                <c:pt idx="4531">
                  <c:v>4542</c:v>
                </c:pt>
                <c:pt idx="4532">
                  <c:v>4543</c:v>
                </c:pt>
                <c:pt idx="4533">
                  <c:v>4544</c:v>
                </c:pt>
                <c:pt idx="4534">
                  <c:v>4545</c:v>
                </c:pt>
                <c:pt idx="4535">
                  <c:v>4546</c:v>
                </c:pt>
                <c:pt idx="4536">
                  <c:v>4547</c:v>
                </c:pt>
                <c:pt idx="4537">
                  <c:v>4548</c:v>
                </c:pt>
                <c:pt idx="4538">
                  <c:v>4549</c:v>
                </c:pt>
                <c:pt idx="4539">
                  <c:v>4550</c:v>
                </c:pt>
                <c:pt idx="4540">
                  <c:v>4551</c:v>
                </c:pt>
                <c:pt idx="4541">
                  <c:v>4552</c:v>
                </c:pt>
                <c:pt idx="4542">
                  <c:v>4553</c:v>
                </c:pt>
                <c:pt idx="4543">
                  <c:v>4554</c:v>
                </c:pt>
                <c:pt idx="4544">
                  <c:v>4555</c:v>
                </c:pt>
                <c:pt idx="4545">
                  <c:v>4556</c:v>
                </c:pt>
                <c:pt idx="4546">
                  <c:v>4557</c:v>
                </c:pt>
                <c:pt idx="4547">
                  <c:v>4558</c:v>
                </c:pt>
                <c:pt idx="4548">
                  <c:v>4559</c:v>
                </c:pt>
                <c:pt idx="4549">
                  <c:v>4560</c:v>
                </c:pt>
                <c:pt idx="4550">
                  <c:v>4561</c:v>
                </c:pt>
                <c:pt idx="4551">
                  <c:v>4562</c:v>
                </c:pt>
                <c:pt idx="4552">
                  <c:v>4563</c:v>
                </c:pt>
                <c:pt idx="4553">
                  <c:v>4564</c:v>
                </c:pt>
                <c:pt idx="4554">
                  <c:v>4565</c:v>
                </c:pt>
                <c:pt idx="4555">
                  <c:v>4566</c:v>
                </c:pt>
                <c:pt idx="4556">
                  <c:v>4567</c:v>
                </c:pt>
                <c:pt idx="4557">
                  <c:v>4568</c:v>
                </c:pt>
                <c:pt idx="4558">
                  <c:v>4569</c:v>
                </c:pt>
                <c:pt idx="4559">
                  <c:v>4570</c:v>
                </c:pt>
                <c:pt idx="4560">
                  <c:v>4571</c:v>
                </c:pt>
                <c:pt idx="4561">
                  <c:v>4572</c:v>
                </c:pt>
                <c:pt idx="4562">
                  <c:v>4573</c:v>
                </c:pt>
                <c:pt idx="4563">
                  <c:v>4574</c:v>
                </c:pt>
                <c:pt idx="4564">
                  <c:v>4575</c:v>
                </c:pt>
                <c:pt idx="4565">
                  <c:v>4576</c:v>
                </c:pt>
                <c:pt idx="4566">
                  <c:v>4577</c:v>
                </c:pt>
                <c:pt idx="4567">
                  <c:v>4578</c:v>
                </c:pt>
                <c:pt idx="4568">
                  <c:v>4579</c:v>
                </c:pt>
                <c:pt idx="4569">
                  <c:v>4580</c:v>
                </c:pt>
                <c:pt idx="4570">
                  <c:v>4581</c:v>
                </c:pt>
                <c:pt idx="4571">
                  <c:v>4582</c:v>
                </c:pt>
                <c:pt idx="4572">
                  <c:v>4583</c:v>
                </c:pt>
                <c:pt idx="4573">
                  <c:v>4584</c:v>
                </c:pt>
                <c:pt idx="4574">
                  <c:v>4585</c:v>
                </c:pt>
                <c:pt idx="4575">
                  <c:v>4586</c:v>
                </c:pt>
                <c:pt idx="4576">
                  <c:v>4587</c:v>
                </c:pt>
                <c:pt idx="4577">
                  <c:v>4588</c:v>
                </c:pt>
                <c:pt idx="4578">
                  <c:v>4589</c:v>
                </c:pt>
                <c:pt idx="4579">
                  <c:v>4590</c:v>
                </c:pt>
                <c:pt idx="4580">
                  <c:v>4591</c:v>
                </c:pt>
                <c:pt idx="4581">
                  <c:v>4592</c:v>
                </c:pt>
                <c:pt idx="4582">
                  <c:v>4593</c:v>
                </c:pt>
                <c:pt idx="4583">
                  <c:v>4594</c:v>
                </c:pt>
                <c:pt idx="4584">
                  <c:v>4595</c:v>
                </c:pt>
                <c:pt idx="4585">
                  <c:v>4596</c:v>
                </c:pt>
                <c:pt idx="4586">
                  <c:v>4597</c:v>
                </c:pt>
                <c:pt idx="4587">
                  <c:v>4598</c:v>
                </c:pt>
                <c:pt idx="4588">
                  <c:v>4599</c:v>
                </c:pt>
                <c:pt idx="4589">
                  <c:v>4600</c:v>
                </c:pt>
                <c:pt idx="4590">
                  <c:v>4601</c:v>
                </c:pt>
                <c:pt idx="4591">
                  <c:v>4602</c:v>
                </c:pt>
                <c:pt idx="4592">
                  <c:v>4603</c:v>
                </c:pt>
                <c:pt idx="4593">
                  <c:v>4604</c:v>
                </c:pt>
                <c:pt idx="4594">
                  <c:v>4605</c:v>
                </c:pt>
                <c:pt idx="4595">
                  <c:v>4606</c:v>
                </c:pt>
                <c:pt idx="4596">
                  <c:v>4607</c:v>
                </c:pt>
                <c:pt idx="4597">
                  <c:v>4608</c:v>
                </c:pt>
                <c:pt idx="4598">
                  <c:v>4609</c:v>
                </c:pt>
                <c:pt idx="4599">
                  <c:v>4610</c:v>
                </c:pt>
                <c:pt idx="4600">
                  <c:v>4611</c:v>
                </c:pt>
                <c:pt idx="4601">
                  <c:v>4612</c:v>
                </c:pt>
                <c:pt idx="4602">
                  <c:v>4613</c:v>
                </c:pt>
                <c:pt idx="4603">
                  <c:v>4614</c:v>
                </c:pt>
                <c:pt idx="4604">
                  <c:v>4615</c:v>
                </c:pt>
                <c:pt idx="4605">
                  <c:v>4616</c:v>
                </c:pt>
                <c:pt idx="4606">
                  <c:v>4617</c:v>
                </c:pt>
                <c:pt idx="4607">
                  <c:v>4618</c:v>
                </c:pt>
                <c:pt idx="4608">
                  <c:v>4619</c:v>
                </c:pt>
                <c:pt idx="4609">
                  <c:v>4620</c:v>
                </c:pt>
                <c:pt idx="4610">
                  <c:v>4621</c:v>
                </c:pt>
                <c:pt idx="4611">
                  <c:v>4622</c:v>
                </c:pt>
                <c:pt idx="4612">
                  <c:v>4623</c:v>
                </c:pt>
                <c:pt idx="4613">
                  <c:v>4624</c:v>
                </c:pt>
                <c:pt idx="4614">
                  <c:v>4625</c:v>
                </c:pt>
                <c:pt idx="4615">
                  <c:v>4626</c:v>
                </c:pt>
                <c:pt idx="4616">
                  <c:v>4627</c:v>
                </c:pt>
                <c:pt idx="4617">
                  <c:v>4628</c:v>
                </c:pt>
                <c:pt idx="4618">
                  <c:v>4629</c:v>
                </c:pt>
                <c:pt idx="4619">
                  <c:v>4630</c:v>
                </c:pt>
                <c:pt idx="4620">
                  <c:v>4631</c:v>
                </c:pt>
                <c:pt idx="4621">
                  <c:v>4632</c:v>
                </c:pt>
                <c:pt idx="4622">
                  <c:v>4633</c:v>
                </c:pt>
                <c:pt idx="4623">
                  <c:v>4634</c:v>
                </c:pt>
                <c:pt idx="4624">
                  <c:v>4635</c:v>
                </c:pt>
                <c:pt idx="4625">
                  <c:v>4636</c:v>
                </c:pt>
                <c:pt idx="4626">
                  <c:v>4637</c:v>
                </c:pt>
                <c:pt idx="4627">
                  <c:v>4638</c:v>
                </c:pt>
                <c:pt idx="4628">
                  <c:v>4639</c:v>
                </c:pt>
                <c:pt idx="4629">
                  <c:v>4640</c:v>
                </c:pt>
                <c:pt idx="4630">
                  <c:v>4641</c:v>
                </c:pt>
                <c:pt idx="4631">
                  <c:v>4642</c:v>
                </c:pt>
                <c:pt idx="4632">
                  <c:v>4643</c:v>
                </c:pt>
                <c:pt idx="4633">
                  <c:v>4644</c:v>
                </c:pt>
                <c:pt idx="4634">
                  <c:v>4645</c:v>
                </c:pt>
                <c:pt idx="4635">
                  <c:v>4646</c:v>
                </c:pt>
                <c:pt idx="4636">
                  <c:v>4647</c:v>
                </c:pt>
                <c:pt idx="4637">
                  <c:v>4648</c:v>
                </c:pt>
                <c:pt idx="4638">
                  <c:v>4649</c:v>
                </c:pt>
                <c:pt idx="4639">
                  <c:v>4650</c:v>
                </c:pt>
                <c:pt idx="4640">
                  <c:v>4651</c:v>
                </c:pt>
                <c:pt idx="4641">
                  <c:v>4652</c:v>
                </c:pt>
                <c:pt idx="4642">
                  <c:v>4653</c:v>
                </c:pt>
                <c:pt idx="4643">
                  <c:v>4654</c:v>
                </c:pt>
                <c:pt idx="4644">
                  <c:v>4655</c:v>
                </c:pt>
                <c:pt idx="4645">
                  <c:v>4656</c:v>
                </c:pt>
                <c:pt idx="4646">
                  <c:v>4657</c:v>
                </c:pt>
                <c:pt idx="4647">
                  <c:v>4658</c:v>
                </c:pt>
                <c:pt idx="4648">
                  <c:v>4659</c:v>
                </c:pt>
                <c:pt idx="4649">
                  <c:v>4660</c:v>
                </c:pt>
                <c:pt idx="4650">
                  <c:v>4661</c:v>
                </c:pt>
                <c:pt idx="4651">
                  <c:v>4662</c:v>
                </c:pt>
                <c:pt idx="4652">
                  <c:v>4663</c:v>
                </c:pt>
                <c:pt idx="4653">
                  <c:v>4664</c:v>
                </c:pt>
                <c:pt idx="4654">
                  <c:v>4665</c:v>
                </c:pt>
                <c:pt idx="4655">
                  <c:v>4666</c:v>
                </c:pt>
                <c:pt idx="4656">
                  <c:v>4667</c:v>
                </c:pt>
                <c:pt idx="4657">
                  <c:v>4668</c:v>
                </c:pt>
                <c:pt idx="4658">
                  <c:v>4669</c:v>
                </c:pt>
                <c:pt idx="4659">
                  <c:v>4670</c:v>
                </c:pt>
                <c:pt idx="4660">
                  <c:v>4671</c:v>
                </c:pt>
                <c:pt idx="4661">
                  <c:v>4672</c:v>
                </c:pt>
                <c:pt idx="4662">
                  <c:v>4673</c:v>
                </c:pt>
                <c:pt idx="4663">
                  <c:v>4674</c:v>
                </c:pt>
                <c:pt idx="4664">
                  <c:v>4675</c:v>
                </c:pt>
                <c:pt idx="4665">
                  <c:v>4676</c:v>
                </c:pt>
                <c:pt idx="4666">
                  <c:v>4677</c:v>
                </c:pt>
                <c:pt idx="4667">
                  <c:v>4678</c:v>
                </c:pt>
                <c:pt idx="4668">
                  <c:v>4679</c:v>
                </c:pt>
                <c:pt idx="4669">
                  <c:v>4680</c:v>
                </c:pt>
                <c:pt idx="4670">
                  <c:v>4681</c:v>
                </c:pt>
                <c:pt idx="4671">
                  <c:v>4682</c:v>
                </c:pt>
                <c:pt idx="4672">
                  <c:v>4683</c:v>
                </c:pt>
                <c:pt idx="4673">
                  <c:v>4684</c:v>
                </c:pt>
                <c:pt idx="4674">
                  <c:v>4685</c:v>
                </c:pt>
                <c:pt idx="4675">
                  <c:v>4686</c:v>
                </c:pt>
                <c:pt idx="4676">
                  <c:v>4687</c:v>
                </c:pt>
                <c:pt idx="4677">
                  <c:v>4688</c:v>
                </c:pt>
                <c:pt idx="4678">
                  <c:v>4689</c:v>
                </c:pt>
                <c:pt idx="4679">
                  <c:v>4690</c:v>
                </c:pt>
                <c:pt idx="4680">
                  <c:v>4691</c:v>
                </c:pt>
                <c:pt idx="4681">
                  <c:v>4692</c:v>
                </c:pt>
                <c:pt idx="4682">
                  <c:v>4693</c:v>
                </c:pt>
                <c:pt idx="4683">
                  <c:v>4694</c:v>
                </c:pt>
                <c:pt idx="4684">
                  <c:v>4695</c:v>
                </c:pt>
                <c:pt idx="4685">
                  <c:v>4696</c:v>
                </c:pt>
                <c:pt idx="4686">
                  <c:v>4697</c:v>
                </c:pt>
                <c:pt idx="4687">
                  <c:v>4698</c:v>
                </c:pt>
                <c:pt idx="4688">
                  <c:v>4699</c:v>
                </c:pt>
                <c:pt idx="4689">
                  <c:v>4700</c:v>
                </c:pt>
                <c:pt idx="4690">
                  <c:v>4701</c:v>
                </c:pt>
                <c:pt idx="4691">
                  <c:v>4702</c:v>
                </c:pt>
                <c:pt idx="4692">
                  <c:v>4703</c:v>
                </c:pt>
                <c:pt idx="4693">
                  <c:v>4704</c:v>
                </c:pt>
                <c:pt idx="4694">
                  <c:v>4705</c:v>
                </c:pt>
                <c:pt idx="4695">
                  <c:v>4706</c:v>
                </c:pt>
                <c:pt idx="4696">
                  <c:v>4707</c:v>
                </c:pt>
                <c:pt idx="4697">
                  <c:v>4708</c:v>
                </c:pt>
                <c:pt idx="4698">
                  <c:v>4709</c:v>
                </c:pt>
                <c:pt idx="4699">
                  <c:v>4710</c:v>
                </c:pt>
                <c:pt idx="4700">
                  <c:v>4711</c:v>
                </c:pt>
                <c:pt idx="4701">
                  <c:v>4712</c:v>
                </c:pt>
                <c:pt idx="4702">
                  <c:v>4713</c:v>
                </c:pt>
                <c:pt idx="4703">
                  <c:v>4714</c:v>
                </c:pt>
                <c:pt idx="4704">
                  <c:v>4715</c:v>
                </c:pt>
                <c:pt idx="4705">
                  <c:v>4716</c:v>
                </c:pt>
                <c:pt idx="4706">
                  <c:v>4717</c:v>
                </c:pt>
                <c:pt idx="4707">
                  <c:v>4718</c:v>
                </c:pt>
                <c:pt idx="4708">
                  <c:v>4719</c:v>
                </c:pt>
                <c:pt idx="4709">
                  <c:v>4720</c:v>
                </c:pt>
                <c:pt idx="4710">
                  <c:v>4721</c:v>
                </c:pt>
                <c:pt idx="4711">
                  <c:v>4722</c:v>
                </c:pt>
                <c:pt idx="4712">
                  <c:v>4723</c:v>
                </c:pt>
                <c:pt idx="4713">
                  <c:v>4724</c:v>
                </c:pt>
                <c:pt idx="4714">
                  <c:v>4725</c:v>
                </c:pt>
                <c:pt idx="4715">
                  <c:v>4726</c:v>
                </c:pt>
                <c:pt idx="4716">
                  <c:v>4727</c:v>
                </c:pt>
                <c:pt idx="4717">
                  <c:v>4728</c:v>
                </c:pt>
                <c:pt idx="4718">
                  <c:v>4729</c:v>
                </c:pt>
                <c:pt idx="4719">
                  <c:v>4730</c:v>
                </c:pt>
                <c:pt idx="4720">
                  <c:v>4731</c:v>
                </c:pt>
                <c:pt idx="4721">
                  <c:v>4732</c:v>
                </c:pt>
                <c:pt idx="4722">
                  <c:v>4733</c:v>
                </c:pt>
                <c:pt idx="4723">
                  <c:v>4734</c:v>
                </c:pt>
                <c:pt idx="4724">
                  <c:v>4735</c:v>
                </c:pt>
                <c:pt idx="4725">
                  <c:v>4736</c:v>
                </c:pt>
                <c:pt idx="4726">
                  <c:v>4737</c:v>
                </c:pt>
                <c:pt idx="4727">
                  <c:v>4738</c:v>
                </c:pt>
                <c:pt idx="4728">
                  <c:v>4739</c:v>
                </c:pt>
                <c:pt idx="4729">
                  <c:v>4740</c:v>
                </c:pt>
                <c:pt idx="4730">
                  <c:v>4741</c:v>
                </c:pt>
                <c:pt idx="4731">
                  <c:v>4742</c:v>
                </c:pt>
                <c:pt idx="4732">
                  <c:v>4743</c:v>
                </c:pt>
                <c:pt idx="4733">
                  <c:v>4744</c:v>
                </c:pt>
                <c:pt idx="4734">
                  <c:v>4745</c:v>
                </c:pt>
                <c:pt idx="4735">
                  <c:v>4746</c:v>
                </c:pt>
                <c:pt idx="4736">
                  <c:v>4747</c:v>
                </c:pt>
                <c:pt idx="4737">
                  <c:v>4748</c:v>
                </c:pt>
                <c:pt idx="4738">
                  <c:v>4749</c:v>
                </c:pt>
                <c:pt idx="4739">
                  <c:v>4750</c:v>
                </c:pt>
                <c:pt idx="4740">
                  <c:v>4751</c:v>
                </c:pt>
                <c:pt idx="4741">
                  <c:v>4752</c:v>
                </c:pt>
                <c:pt idx="4742">
                  <c:v>4753</c:v>
                </c:pt>
                <c:pt idx="4743">
                  <c:v>4754</c:v>
                </c:pt>
                <c:pt idx="4744">
                  <c:v>4755</c:v>
                </c:pt>
                <c:pt idx="4745">
                  <c:v>4756</c:v>
                </c:pt>
                <c:pt idx="4746">
                  <c:v>4757</c:v>
                </c:pt>
                <c:pt idx="4747">
                  <c:v>4758</c:v>
                </c:pt>
                <c:pt idx="4748">
                  <c:v>4759</c:v>
                </c:pt>
                <c:pt idx="4749">
                  <c:v>4760</c:v>
                </c:pt>
                <c:pt idx="4750">
                  <c:v>4761</c:v>
                </c:pt>
                <c:pt idx="4751">
                  <c:v>4762</c:v>
                </c:pt>
                <c:pt idx="4752">
                  <c:v>4763</c:v>
                </c:pt>
                <c:pt idx="4753">
                  <c:v>4764</c:v>
                </c:pt>
                <c:pt idx="4754">
                  <c:v>4765</c:v>
                </c:pt>
                <c:pt idx="4755">
                  <c:v>4766</c:v>
                </c:pt>
                <c:pt idx="4756">
                  <c:v>4767</c:v>
                </c:pt>
                <c:pt idx="4757">
                  <c:v>4768</c:v>
                </c:pt>
                <c:pt idx="4758">
                  <c:v>4769</c:v>
                </c:pt>
                <c:pt idx="4759">
                  <c:v>4770</c:v>
                </c:pt>
                <c:pt idx="4760">
                  <c:v>4771</c:v>
                </c:pt>
                <c:pt idx="4761">
                  <c:v>4772</c:v>
                </c:pt>
                <c:pt idx="4762">
                  <c:v>4773</c:v>
                </c:pt>
                <c:pt idx="4763">
                  <c:v>4774</c:v>
                </c:pt>
                <c:pt idx="4764">
                  <c:v>4775</c:v>
                </c:pt>
                <c:pt idx="4765">
                  <c:v>4776</c:v>
                </c:pt>
                <c:pt idx="4766">
                  <c:v>4777</c:v>
                </c:pt>
                <c:pt idx="4767">
                  <c:v>4778</c:v>
                </c:pt>
                <c:pt idx="4768">
                  <c:v>4779</c:v>
                </c:pt>
                <c:pt idx="4769">
                  <c:v>4780</c:v>
                </c:pt>
                <c:pt idx="4770">
                  <c:v>4781</c:v>
                </c:pt>
                <c:pt idx="4771">
                  <c:v>4782</c:v>
                </c:pt>
                <c:pt idx="4772">
                  <c:v>4783</c:v>
                </c:pt>
                <c:pt idx="4773">
                  <c:v>4784</c:v>
                </c:pt>
                <c:pt idx="4774">
                  <c:v>4785</c:v>
                </c:pt>
                <c:pt idx="4775">
                  <c:v>4786</c:v>
                </c:pt>
                <c:pt idx="4776">
                  <c:v>4787</c:v>
                </c:pt>
                <c:pt idx="4777">
                  <c:v>4788</c:v>
                </c:pt>
                <c:pt idx="4778">
                  <c:v>4789</c:v>
                </c:pt>
                <c:pt idx="4779">
                  <c:v>4790</c:v>
                </c:pt>
                <c:pt idx="4780">
                  <c:v>4791</c:v>
                </c:pt>
                <c:pt idx="4781">
                  <c:v>4792</c:v>
                </c:pt>
                <c:pt idx="4782">
                  <c:v>4793</c:v>
                </c:pt>
                <c:pt idx="4783">
                  <c:v>4794</c:v>
                </c:pt>
                <c:pt idx="4784">
                  <c:v>4795</c:v>
                </c:pt>
                <c:pt idx="4785">
                  <c:v>4796</c:v>
                </c:pt>
                <c:pt idx="4786">
                  <c:v>4797</c:v>
                </c:pt>
                <c:pt idx="4787">
                  <c:v>4798</c:v>
                </c:pt>
                <c:pt idx="4788">
                  <c:v>4799</c:v>
                </c:pt>
                <c:pt idx="4789">
                  <c:v>4800</c:v>
                </c:pt>
                <c:pt idx="4790">
                  <c:v>4801</c:v>
                </c:pt>
                <c:pt idx="4791">
                  <c:v>4802</c:v>
                </c:pt>
                <c:pt idx="4792">
                  <c:v>4803</c:v>
                </c:pt>
                <c:pt idx="4793">
                  <c:v>4804</c:v>
                </c:pt>
                <c:pt idx="4794">
                  <c:v>4805</c:v>
                </c:pt>
                <c:pt idx="4795">
                  <c:v>4806</c:v>
                </c:pt>
                <c:pt idx="4796">
                  <c:v>4807</c:v>
                </c:pt>
                <c:pt idx="4797">
                  <c:v>4808</c:v>
                </c:pt>
                <c:pt idx="4798">
                  <c:v>4809</c:v>
                </c:pt>
                <c:pt idx="4799">
                  <c:v>4810</c:v>
                </c:pt>
                <c:pt idx="4800">
                  <c:v>4811</c:v>
                </c:pt>
                <c:pt idx="4801">
                  <c:v>4812</c:v>
                </c:pt>
                <c:pt idx="4802">
                  <c:v>4813</c:v>
                </c:pt>
                <c:pt idx="4803">
                  <c:v>4814</c:v>
                </c:pt>
                <c:pt idx="4804">
                  <c:v>4815</c:v>
                </c:pt>
                <c:pt idx="4805">
                  <c:v>4816</c:v>
                </c:pt>
                <c:pt idx="4806">
                  <c:v>4817</c:v>
                </c:pt>
                <c:pt idx="4807">
                  <c:v>4818</c:v>
                </c:pt>
                <c:pt idx="4808">
                  <c:v>4819</c:v>
                </c:pt>
                <c:pt idx="4809">
                  <c:v>4820</c:v>
                </c:pt>
                <c:pt idx="4810">
                  <c:v>4821</c:v>
                </c:pt>
                <c:pt idx="4811">
                  <c:v>4822</c:v>
                </c:pt>
                <c:pt idx="4812">
                  <c:v>4823</c:v>
                </c:pt>
                <c:pt idx="4813">
                  <c:v>4824</c:v>
                </c:pt>
                <c:pt idx="4814">
                  <c:v>4825</c:v>
                </c:pt>
                <c:pt idx="4815">
                  <c:v>4826</c:v>
                </c:pt>
                <c:pt idx="4816">
                  <c:v>4827</c:v>
                </c:pt>
                <c:pt idx="4817">
                  <c:v>4828</c:v>
                </c:pt>
                <c:pt idx="4818">
                  <c:v>4829</c:v>
                </c:pt>
                <c:pt idx="4819">
                  <c:v>4830</c:v>
                </c:pt>
                <c:pt idx="4820">
                  <c:v>4831</c:v>
                </c:pt>
                <c:pt idx="4821">
                  <c:v>4832</c:v>
                </c:pt>
                <c:pt idx="4822">
                  <c:v>4833</c:v>
                </c:pt>
                <c:pt idx="4823">
                  <c:v>4834</c:v>
                </c:pt>
                <c:pt idx="4824">
                  <c:v>4835</c:v>
                </c:pt>
                <c:pt idx="4825">
                  <c:v>4836</c:v>
                </c:pt>
                <c:pt idx="4826">
                  <c:v>4837</c:v>
                </c:pt>
                <c:pt idx="4827">
                  <c:v>4838</c:v>
                </c:pt>
                <c:pt idx="4828">
                  <c:v>4839</c:v>
                </c:pt>
                <c:pt idx="4829">
                  <c:v>4840</c:v>
                </c:pt>
                <c:pt idx="4830">
                  <c:v>4841</c:v>
                </c:pt>
                <c:pt idx="4831">
                  <c:v>4842</c:v>
                </c:pt>
                <c:pt idx="4832">
                  <c:v>4843</c:v>
                </c:pt>
                <c:pt idx="4833">
                  <c:v>4844</c:v>
                </c:pt>
                <c:pt idx="4834">
                  <c:v>4845</c:v>
                </c:pt>
                <c:pt idx="4835">
                  <c:v>4846</c:v>
                </c:pt>
                <c:pt idx="4836">
                  <c:v>4847</c:v>
                </c:pt>
                <c:pt idx="4837">
                  <c:v>4848</c:v>
                </c:pt>
                <c:pt idx="4838">
                  <c:v>4849</c:v>
                </c:pt>
                <c:pt idx="4839">
                  <c:v>4850</c:v>
                </c:pt>
                <c:pt idx="4840">
                  <c:v>4851</c:v>
                </c:pt>
                <c:pt idx="4841">
                  <c:v>4852</c:v>
                </c:pt>
                <c:pt idx="4842">
                  <c:v>4853</c:v>
                </c:pt>
                <c:pt idx="4843">
                  <c:v>4854</c:v>
                </c:pt>
                <c:pt idx="4844">
                  <c:v>4855</c:v>
                </c:pt>
                <c:pt idx="4845">
                  <c:v>4856</c:v>
                </c:pt>
                <c:pt idx="4846">
                  <c:v>4857</c:v>
                </c:pt>
                <c:pt idx="4847">
                  <c:v>4858</c:v>
                </c:pt>
                <c:pt idx="4848">
                  <c:v>4859</c:v>
                </c:pt>
                <c:pt idx="4849">
                  <c:v>4860</c:v>
                </c:pt>
                <c:pt idx="4850">
                  <c:v>4861</c:v>
                </c:pt>
                <c:pt idx="4851">
                  <c:v>4862</c:v>
                </c:pt>
                <c:pt idx="4852">
                  <c:v>4863</c:v>
                </c:pt>
                <c:pt idx="4853">
                  <c:v>4864</c:v>
                </c:pt>
                <c:pt idx="4854">
                  <c:v>4865</c:v>
                </c:pt>
                <c:pt idx="4855">
                  <c:v>4866</c:v>
                </c:pt>
                <c:pt idx="4856">
                  <c:v>4867</c:v>
                </c:pt>
                <c:pt idx="4857">
                  <c:v>4868</c:v>
                </c:pt>
                <c:pt idx="4858">
                  <c:v>4869</c:v>
                </c:pt>
                <c:pt idx="4859">
                  <c:v>4870</c:v>
                </c:pt>
                <c:pt idx="4860">
                  <c:v>4871</c:v>
                </c:pt>
                <c:pt idx="4861">
                  <c:v>4872</c:v>
                </c:pt>
                <c:pt idx="4862">
                  <c:v>4873</c:v>
                </c:pt>
                <c:pt idx="4863">
                  <c:v>4874</c:v>
                </c:pt>
                <c:pt idx="4864">
                  <c:v>4875</c:v>
                </c:pt>
                <c:pt idx="4865">
                  <c:v>4876</c:v>
                </c:pt>
                <c:pt idx="4866">
                  <c:v>4877</c:v>
                </c:pt>
                <c:pt idx="4867">
                  <c:v>4878</c:v>
                </c:pt>
                <c:pt idx="4868">
                  <c:v>4879</c:v>
                </c:pt>
                <c:pt idx="4869">
                  <c:v>4880</c:v>
                </c:pt>
                <c:pt idx="4870">
                  <c:v>4881</c:v>
                </c:pt>
                <c:pt idx="4871">
                  <c:v>4882</c:v>
                </c:pt>
                <c:pt idx="4872">
                  <c:v>4883</c:v>
                </c:pt>
                <c:pt idx="4873">
                  <c:v>4884</c:v>
                </c:pt>
                <c:pt idx="4874">
                  <c:v>4885</c:v>
                </c:pt>
                <c:pt idx="4875">
                  <c:v>4886</c:v>
                </c:pt>
                <c:pt idx="4876">
                  <c:v>4887</c:v>
                </c:pt>
                <c:pt idx="4877">
                  <c:v>4888</c:v>
                </c:pt>
                <c:pt idx="4878">
                  <c:v>4889</c:v>
                </c:pt>
                <c:pt idx="4879">
                  <c:v>4890</c:v>
                </c:pt>
                <c:pt idx="4880">
                  <c:v>4891</c:v>
                </c:pt>
                <c:pt idx="4881">
                  <c:v>4892</c:v>
                </c:pt>
                <c:pt idx="4882">
                  <c:v>4893</c:v>
                </c:pt>
                <c:pt idx="4883">
                  <c:v>4894</c:v>
                </c:pt>
                <c:pt idx="4884">
                  <c:v>4895</c:v>
                </c:pt>
                <c:pt idx="4885">
                  <c:v>4896</c:v>
                </c:pt>
                <c:pt idx="4886">
                  <c:v>4897</c:v>
                </c:pt>
                <c:pt idx="4887">
                  <c:v>4898</c:v>
                </c:pt>
                <c:pt idx="4888">
                  <c:v>4899</c:v>
                </c:pt>
                <c:pt idx="4889">
                  <c:v>4900</c:v>
                </c:pt>
                <c:pt idx="4890">
                  <c:v>4901</c:v>
                </c:pt>
                <c:pt idx="4891">
                  <c:v>4902</c:v>
                </c:pt>
                <c:pt idx="4892">
                  <c:v>4903</c:v>
                </c:pt>
                <c:pt idx="4893">
                  <c:v>4904</c:v>
                </c:pt>
                <c:pt idx="4894">
                  <c:v>4905</c:v>
                </c:pt>
                <c:pt idx="4895">
                  <c:v>4906</c:v>
                </c:pt>
                <c:pt idx="4896">
                  <c:v>4907</c:v>
                </c:pt>
                <c:pt idx="4897">
                  <c:v>4908</c:v>
                </c:pt>
                <c:pt idx="4898">
                  <c:v>4909</c:v>
                </c:pt>
                <c:pt idx="4899">
                  <c:v>4910</c:v>
                </c:pt>
                <c:pt idx="4900">
                  <c:v>4911</c:v>
                </c:pt>
                <c:pt idx="4901">
                  <c:v>4912</c:v>
                </c:pt>
                <c:pt idx="4902">
                  <c:v>4913</c:v>
                </c:pt>
                <c:pt idx="4903">
                  <c:v>4914</c:v>
                </c:pt>
                <c:pt idx="4904">
                  <c:v>4915</c:v>
                </c:pt>
                <c:pt idx="4905">
                  <c:v>4916</c:v>
                </c:pt>
                <c:pt idx="4906">
                  <c:v>4917</c:v>
                </c:pt>
                <c:pt idx="4907">
                  <c:v>4918</c:v>
                </c:pt>
                <c:pt idx="4908">
                  <c:v>4919</c:v>
                </c:pt>
                <c:pt idx="4909">
                  <c:v>4920</c:v>
                </c:pt>
                <c:pt idx="4910">
                  <c:v>4921</c:v>
                </c:pt>
                <c:pt idx="4911">
                  <c:v>4922</c:v>
                </c:pt>
                <c:pt idx="4912">
                  <c:v>4923</c:v>
                </c:pt>
                <c:pt idx="4913">
                  <c:v>4924</c:v>
                </c:pt>
                <c:pt idx="4914">
                  <c:v>4925</c:v>
                </c:pt>
                <c:pt idx="4915">
                  <c:v>4926</c:v>
                </c:pt>
                <c:pt idx="4916">
                  <c:v>4927</c:v>
                </c:pt>
                <c:pt idx="4917">
                  <c:v>4928</c:v>
                </c:pt>
                <c:pt idx="4918">
                  <c:v>4929</c:v>
                </c:pt>
                <c:pt idx="4919">
                  <c:v>4930</c:v>
                </c:pt>
                <c:pt idx="4920">
                  <c:v>4931</c:v>
                </c:pt>
                <c:pt idx="4921">
                  <c:v>4932</c:v>
                </c:pt>
                <c:pt idx="4922">
                  <c:v>4933</c:v>
                </c:pt>
                <c:pt idx="4923">
                  <c:v>4934</c:v>
                </c:pt>
                <c:pt idx="4924">
                  <c:v>4935</c:v>
                </c:pt>
                <c:pt idx="4925">
                  <c:v>4936</c:v>
                </c:pt>
                <c:pt idx="4926">
                  <c:v>4937</c:v>
                </c:pt>
                <c:pt idx="4927">
                  <c:v>4938</c:v>
                </c:pt>
                <c:pt idx="4928">
                  <c:v>4939</c:v>
                </c:pt>
                <c:pt idx="4929">
                  <c:v>4940</c:v>
                </c:pt>
                <c:pt idx="4930">
                  <c:v>4941</c:v>
                </c:pt>
                <c:pt idx="4931">
                  <c:v>4942</c:v>
                </c:pt>
                <c:pt idx="4932">
                  <c:v>4943</c:v>
                </c:pt>
                <c:pt idx="4933">
                  <c:v>4944</c:v>
                </c:pt>
                <c:pt idx="4934">
                  <c:v>4945</c:v>
                </c:pt>
                <c:pt idx="4935">
                  <c:v>4946</c:v>
                </c:pt>
                <c:pt idx="4936">
                  <c:v>4947</c:v>
                </c:pt>
                <c:pt idx="4937">
                  <c:v>4948</c:v>
                </c:pt>
                <c:pt idx="4938">
                  <c:v>4949</c:v>
                </c:pt>
                <c:pt idx="4939">
                  <c:v>4950</c:v>
                </c:pt>
                <c:pt idx="4940">
                  <c:v>4951</c:v>
                </c:pt>
                <c:pt idx="4941">
                  <c:v>4952</c:v>
                </c:pt>
                <c:pt idx="4942">
                  <c:v>4953</c:v>
                </c:pt>
                <c:pt idx="4943">
                  <c:v>4954</c:v>
                </c:pt>
                <c:pt idx="4944">
                  <c:v>4955</c:v>
                </c:pt>
                <c:pt idx="4945">
                  <c:v>4956</c:v>
                </c:pt>
                <c:pt idx="4946">
                  <c:v>4957</c:v>
                </c:pt>
                <c:pt idx="4947">
                  <c:v>4958</c:v>
                </c:pt>
                <c:pt idx="4948">
                  <c:v>4959</c:v>
                </c:pt>
                <c:pt idx="4949">
                  <c:v>4960</c:v>
                </c:pt>
                <c:pt idx="4950">
                  <c:v>4961</c:v>
                </c:pt>
                <c:pt idx="4951">
                  <c:v>4962</c:v>
                </c:pt>
                <c:pt idx="4952">
                  <c:v>4963</c:v>
                </c:pt>
                <c:pt idx="4953">
                  <c:v>4964</c:v>
                </c:pt>
                <c:pt idx="4954">
                  <c:v>4965</c:v>
                </c:pt>
                <c:pt idx="4955">
                  <c:v>4966</c:v>
                </c:pt>
                <c:pt idx="4956">
                  <c:v>4967</c:v>
                </c:pt>
                <c:pt idx="4957">
                  <c:v>4968</c:v>
                </c:pt>
                <c:pt idx="4958">
                  <c:v>4969</c:v>
                </c:pt>
                <c:pt idx="4959">
                  <c:v>4970</c:v>
                </c:pt>
                <c:pt idx="4960">
                  <c:v>4971</c:v>
                </c:pt>
                <c:pt idx="4961">
                  <c:v>4972</c:v>
                </c:pt>
                <c:pt idx="4962">
                  <c:v>4973</c:v>
                </c:pt>
                <c:pt idx="4963">
                  <c:v>4974</c:v>
                </c:pt>
                <c:pt idx="4964">
                  <c:v>4975</c:v>
                </c:pt>
                <c:pt idx="4965">
                  <c:v>4976</c:v>
                </c:pt>
                <c:pt idx="4966">
                  <c:v>4977</c:v>
                </c:pt>
                <c:pt idx="4967">
                  <c:v>4978</c:v>
                </c:pt>
                <c:pt idx="4968">
                  <c:v>4979</c:v>
                </c:pt>
                <c:pt idx="4969">
                  <c:v>4980</c:v>
                </c:pt>
                <c:pt idx="4970">
                  <c:v>4981</c:v>
                </c:pt>
                <c:pt idx="4971">
                  <c:v>4982</c:v>
                </c:pt>
                <c:pt idx="4972">
                  <c:v>4983</c:v>
                </c:pt>
                <c:pt idx="4973">
                  <c:v>4984</c:v>
                </c:pt>
                <c:pt idx="4974">
                  <c:v>4985</c:v>
                </c:pt>
                <c:pt idx="4975">
                  <c:v>4986</c:v>
                </c:pt>
                <c:pt idx="4976">
                  <c:v>4987</c:v>
                </c:pt>
                <c:pt idx="4977">
                  <c:v>4988</c:v>
                </c:pt>
                <c:pt idx="4978">
                  <c:v>4989</c:v>
                </c:pt>
                <c:pt idx="4979">
                  <c:v>4990</c:v>
                </c:pt>
                <c:pt idx="4980">
                  <c:v>4991</c:v>
                </c:pt>
                <c:pt idx="4981">
                  <c:v>4992</c:v>
                </c:pt>
                <c:pt idx="4982">
                  <c:v>4993</c:v>
                </c:pt>
                <c:pt idx="4983">
                  <c:v>4994</c:v>
                </c:pt>
                <c:pt idx="4984">
                  <c:v>4995</c:v>
                </c:pt>
                <c:pt idx="4985">
                  <c:v>4996</c:v>
                </c:pt>
                <c:pt idx="4986">
                  <c:v>4997</c:v>
                </c:pt>
                <c:pt idx="4987">
                  <c:v>4998</c:v>
                </c:pt>
                <c:pt idx="4988">
                  <c:v>4999</c:v>
                </c:pt>
                <c:pt idx="4989">
                  <c:v>5000</c:v>
                </c:pt>
                <c:pt idx="4990">
                  <c:v>5001</c:v>
                </c:pt>
                <c:pt idx="4991">
                  <c:v>5002</c:v>
                </c:pt>
                <c:pt idx="4992">
                  <c:v>5003</c:v>
                </c:pt>
                <c:pt idx="4993">
                  <c:v>5004</c:v>
                </c:pt>
                <c:pt idx="4994">
                  <c:v>5005</c:v>
                </c:pt>
                <c:pt idx="4995">
                  <c:v>5006</c:v>
                </c:pt>
                <c:pt idx="4996">
                  <c:v>5007</c:v>
                </c:pt>
                <c:pt idx="4997">
                  <c:v>5008</c:v>
                </c:pt>
                <c:pt idx="4998">
                  <c:v>5009</c:v>
                </c:pt>
                <c:pt idx="4999">
                  <c:v>5010</c:v>
                </c:pt>
                <c:pt idx="5000">
                  <c:v>5011</c:v>
                </c:pt>
                <c:pt idx="5001">
                  <c:v>5012</c:v>
                </c:pt>
                <c:pt idx="5002">
                  <c:v>5013</c:v>
                </c:pt>
                <c:pt idx="5003">
                  <c:v>5014</c:v>
                </c:pt>
                <c:pt idx="5004">
                  <c:v>5015</c:v>
                </c:pt>
                <c:pt idx="5005">
                  <c:v>5016</c:v>
                </c:pt>
                <c:pt idx="5006">
                  <c:v>5017</c:v>
                </c:pt>
                <c:pt idx="5007">
                  <c:v>5018</c:v>
                </c:pt>
                <c:pt idx="5008">
                  <c:v>5019</c:v>
                </c:pt>
                <c:pt idx="5009">
                  <c:v>5020</c:v>
                </c:pt>
                <c:pt idx="5010">
                  <c:v>5021</c:v>
                </c:pt>
                <c:pt idx="5011">
                  <c:v>5022</c:v>
                </c:pt>
                <c:pt idx="5012">
                  <c:v>5023</c:v>
                </c:pt>
                <c:pt idx="5013">
                  <c:v>5024</c:v>
                </c:pt>
                <c:pt idx="5014">
                  <c:v>5025</c:v>
                </c:pt>
                <c:pt idx="5015">
                  <c:v>5026</c:v>
                </c:pt>
                <c:pt idx="5016">
                  <c:v>5027</c:v>
                </c:pt>
                <c:pt idx="5017">
                  <c:v>5028</c:v>
                </c:pt>
                <c:pt idx="5018">
                  <c:v>5029</c:v>
                </c:pt>
                <c:pt idx="5019">
                  <c:v>5030</c:v>
                </c:pt>
                <c:pt idx="5020">
                  <c:v>5031</c:v>
                </c:pt>
                <c:pt idx="5021">
                  <c:v>5032</c:v>
                </c:pt>
                <c:pt idx="5022">
                  <c:v>5033</c:v>
                </c:pt>
                <c:pt idx="5023">
                  <c:v>5034</c:v>
                </c:pt>
                <c:pt idx="5024">
                  <c:v>5035</c:v>
                </c:pt>
                <c:pt idx="5025">
                  <c:v>5036</c:v>
                </c:pt>
                <c:pt idx="5026">
                  <c:v>5037</c:v>
                </c:pt>
                <c:pt idx="5027">
                  <c:v>5038</c:v>
                </c:pt>
                <c:pt idx="5028">
                  <c:v>5039</c:v>
                </c:pt>
                <c:pt idx="5029">
                  <c:v>5040</c:v>
                </c:pt>
                <c:pt idx="5030">
                  <c:v>5041</c:v>
                </c:pt>
                <c:pt idx="5031">
                  <c:v>5042</c:v>
                </c:pt>
                <c:pt idx="5032">
                  <c:v>5043</c:v>
                </c:pt>
                <c:pt idx="5033">
                  <c:v>5044</c:v>
                </c:pt>
                <c:pt idx="5034">
                  <c:v>5045</c:v>
                </c:pt>
                <c:pt idx="5035">
                  <c:v>5046</c:v>
                </c:pt>
                <c:pt idx="5036">
                  <c:v>5047</c:v>
                </c:pt>
                <c:pt idx="5037">
                  <c:v>5048</c:v>
                </c:pt>
                <c:pt idx="5038">
                  <c:v>5049</c:v>
                </c:pt>
                <c:pt idx="5039">
                  <c:v>5050</c:v>
                </c:pt>
                <c:pt idx="5040">
                  <c:v>5051</c:v>
                </c:pt>
                <c:pt idx="5041">
                  <c:v>5052</c:v>
                </c:pt>
                <c:pt idx="5042">
                  <c:v>5053</c:v>
                </c:pt>
                <c:pt idx="5043">
                  <c:v>5054</c:v>
                </c:pt>
                <c:pt idx="5044">
                  <c:v>5055</c:v>
                </c:pt>
                <c:pt idx="5045">
                  <c:v>5056</c:v>
                </c:pt>
                <c:pt idx="5046">
                  <c:v>5057</c:v>
                </c:pt>
                <c:pt idx="5047">
                  <c:v>5058</c:v>
                </c:pt>
                <c:pt idx="5048">
                  <c:v>5059</c:v>
                </c:pt>
                <c:pt idx="5049">
                  <c:v>5060</c:v>
                </c:pt>
                <c:pt idx="5050">
                  <c:v>5061</c:v>
                </c:pt>
                <c:pt idx="5051">
                  <c:v>5062</c:v>
                </c:pt>
                <c:pt idx="5052">
                  <c:v>5063</c:v>
                </c:pt>
                <c:pt idx="5053">
                  <c:v>5064</c:v>
                </c:pt>
                <c:pt idx="5054">
                  <c:v>5065</c:v>
                </c:pt>
                <c:pt idx="5055">
                  <c:v>5066</c:v>
                </c:pt>
                <c:pt idx="5056">
                  <c:v>5067</c:v>
                </c:pt>
                <c:pt idx="5057">
                  <c:v>5068</c:v>
                </c:pt>
                <c:pt idx="5058">
                  <c:v>5069</c:v>
                </c:pt>
                <c:pt idx="5059">
                  <c:v>5070</c:v>
                </c:pt>
                <c:pt idx="5060">
                  <c:v>5071</c:v>
                </c:pt>
                <c:pt idx="5061">
                  <c:v>5072</c:v>
                </c:pt>
                <c:pt idx="5062">
                  <c:v>5073</c:v>
                </c:pt>
                <c:pt idx="5063">
                  <c:v>5074</c:v>
                </c:pt>
                <c:pt idx="5064">
                  <c:v>5075</c:v>
                </c:pt>
                <c:pt idx="5065">
                  <c:v>5076</c:v>
                </c:pt>
                <c:pt idx="5066">
                  <c:v>5077</c:v>
                </c:pt>
                <c:pt idx="5067">
                  <c:v>5078</c:v>
                </c:pt>
                <c:pt idx="5068">
                  <c:v>5079</c:v>
                </c:pt>
                <c:pt idx="5069">
                  <c:v>5080</c:v>
                </c:pt>
                <c:pt idx="5070">
                  <c:v>5081</c:v>
                </c:pt>
                <c:pt idx="5071">
                  <c:v>5082</c:v>
                </c:pt>
                <c:pt idx="5072">
                  <c:v>5083</c:v>
                </c:pt>
                <c:pt idx="5073">
                  <c:v>5084</c:v>
                </c:pt>
                <c:pt idx="5074">
                  <c:v>5085</c:v>
                </c:pt>
                <c:pt idx="5075">
                  <c:v>5086</c:v>
                </c:pt>
                <c:pt idx="5076">
                  <c:v>5087</c:v>
                </c:pt>
                <c:pt idx="5077">
                  <c:v>5088</c:v>
                </c:pt>
                <c:pt idx="5078">
                  <c:v>5089</c:v>
                </c:pt>
                <c:pt idx="5079">
                  <c:v>5090</c:v>
                </c:pt>
                <c:pt idx="5080">
                  <c:v>5091</c:v>
                </c:pt>
                <c:pt idx="5081">
                  <c:v>5092</c:v>
                </c:pt>
                <c:pt idx="5082">
                  <c:v>5093</c:v>
                </c:pt>
                <c:pt idx="5083">
                  <c:v>5094</c:v>
                </c:pt>
                <c:pt idx="5084">
                  <c:v>5095</c:v>
                </c:pt>
                <c:pt idx="5085">
                  <c:v>5096</c:v>
                </c:pt>
                <c:pt idx="5086">
                  <c:v>5097</c:v>
                </c:pt>
                <c:pt idx="5087">
                  <c:v>5098</c:v>
                </c:pt>
                <c:pt idx="5088">
                  <c:v>5099</c:v>
                </c:pt>
                <c:pt idx="5089">
                  <c:v>5100</c:v>
                </c:pt>
                <c:pt idx="5090">
                  <c:v>5101</c:v>
                </c:pt>
                <c:pt idx="5091">
                  <c:v>5102</c:v>
                </c:pt>
                <c:pt idx="5092">
                  <c:v>5103</c:v>
                </c:pt>
                <c:pt idx="5093">
                  <c:v>5104</c:v>
                </c:pt>
                <c:pt idx="5094">
                  <c:v>5105</c:v>
                </c:pt>
                <c:pt idx="5095">
                  <c:v>5106</c:v>
                </c:pt>
                <c:pt idx="5096">
                  <c:v>5107</c:v>
                </c:pt>
                <c:pt idx="5097">
                  <c:v>5108</c:v>
                </c:pt>
                <c:pt idx="5098">
                  <c:v>5109</c:v>
                </c:pt>
                <c:pt idx="5099">
                  <c:v>5110</c:v>
                </c:pt>
                <c:pt idx="5100">
                  <c:v>5111</c:v>
                </c:pt>
                <c:pt idx="5101">
                  <c:v>5112</c:v>
                </c:pt>
                <c:pt idx="5102">
                  <c:v>5113</c:v>
                </c:pt>
                <c:pt idx="5103">
                  <c:v>5114</c:v>
                </c:pt>
                <c:pt idx="5104">
                  <c:v>5115</c:v>
                </c:pt>
                <c:pt idx="5105">
                  <c:v>5116</c:v>
                </c:pt>
                <c:pt idx="5106">
                  <c:v>5117</c:v>
                </c:pt>
                <c:pt idx="5107">
                  <c:v>5118</c:v>
                </c:pt>
                <c:pt idx="5108">
                  <c:v>5119</c:v>
                </c:pt>
                <c:pt idx="5109">
                  <c:v>5120</c:v>
                </c:pt>
                <c:pt idx="5110">
                  <c:v>5121</c:v>
                </c:pt>
                <c:pt idx="5111">
                  <c:v>5122</c:v>
                </c:pt>
                <c:pt idx="5112">
                  <c:v>5123</c:v>
                </c:pt>
                <c:pt idx="5113">
                  <c:v>5124</c:v>
                </c:pt>
                <c:pt idx="5114">
                  <c:v>5125</c:v>
                </c:pt>
                <c:pt idx="5115">
                  <c:v>5126</c:v>
                </c:pt>
                <c:pt idx="5116">
                  <c:v>5127</c:v>
                </c:pt>
                <c:pt idx="5117">
                  <c:v>5128</c:v>
                </c:pt>
                <c:pt idx="5118">
                  <c:v>5129</c:v>
                </c:pt>
                <c:pt idx="5119">
                  <c:v>5130</c:v>
                </c:pt>
                <c:pt idx="5120">
                  <c:v>5131</c:v>
                </c:pt>
                <c:pt idx="5121">
                  <c:v>5132</c:v>
                </c:pt>
                <c:pt idx="5122">
                  <c:v>5133</c:v>
                </c:pt>
                <c:pt idx="5123">
                  <c:v>5134</c:v>
                </c:pt>
                <c:pt idx="5124">
                  <c:v>5135</c:v>
                </c:pt>
                <c:pt idx="5125">
                  <c:v>5136</c:v>
                </c:pt>
                <c:pt idx="5126">
                  <c:v>5137</c:v>
                </c:pt>
                <c:pt idx="5127">
                  <c:v>5138</c:v>
                </c:pt>
                <c:pt idx="5128">
                  <c:v>5139</c:v>
                </c:pt>
                <c:pt idx="5129">
                  <c:v>5140</c:v>
                </c:pt>
                <c:pt idx="5130">
                  <c:v>5141</c:v>
                </c:pt>
                <c:pt idx="5131">
                  <c:v>5142</c:v>
                </c:pt>
                <c:pt idx="5132">
                  <c:v>5143</c:v>
                </c:pt>
                <c:pt idx="5133">
                  <c:v>5144</c:v>
                </c:pt>
                <c:pt idx="5134">
                  <c:v>5145</c:v>
                </c:pt>
                <c:pt idx="5135">
                  <c:v>5146</c:v>
                </c:pt>
                <c:pt idx="5136">
                  <c:v>5147</c:v>
                </c:pt>
                <c:pt idx="5137">
                  <c:v>5148</c:v>
                </c:pt>
                <c:pt idx="5138">
                  <c:v>5149</c:v>
                </c:pt>
                <c:pt idx="5139">
                  <c:v>5150</c:v>
                </c:pt>
                <c:pt idx="5140">
                  <c:v>5151</c:v>
                </c:pt>
                <c:pt idx="5141">
                  <c:v>5152</c:v>
                </c:pt>
                <c:pt idx="5142">
                  <c:v>5153</c:v>
                </c:pt>
                <c:pt idx="5143">
                  <c:v>5154</c:v>
                </c:pt>
                <c:pt idx="5144">
                  <c:v>5155</c:v>
                </c:pt>
                <c:pt idx="5145">
                  <c:v>5156</c:v>
                </c:pt>
                <c:pt idx="5146">
                  <c:v>5157</c:v>
                </c:pt>
                <c:pt idx="5147">
                  <c:v>5158</c:v>
                </c:pt>
                <c:pt idx="5148">
                  <c:v>5159</c:v>
                </c:pt>
                <c:pt idx="5149">
                  <c:v>5160</c:v>
                </c:pt>
                <c:pt idx="5150">
                  <c:v>5161</c:v>
                </c:pt>
                <c:pt idx="5151">
                  <c:v>5162</c:v>
                </c:pt>
                <c:pt idx="5152">
                  <c:v>5163</c:v>
                </c:pt>
                <c:pt idx="5153">
                  <c:v>5164</c:v>
                </c:pt>
                <c:pt idx="5154">
                  <c:v>5165</c:v>
                </c:pt>
                <c:pt idx="5155">
                  <c:v>5166</c:v>
                </c:pt>
                <c:pt idx="5156">
                  <c:v>5167</c:v>
                </c:pt>
                <c:pt idx="5157">
                  <c:v>5168</c:v>
                </c:pt>
                <c:pt idx="5158">
                  <c:v>5169</c:v>
                </c:pt>
                <c:pt idx="5159">
                  <c:v>5170</c:v>
                </c:pt>
                <c:pt idx="5160">
                  <c:v>5171</c:v>
                </c:pt>
                <c:pt idx="5161">
                  <c:v>5172</c:v>
                </c:pt>
                <c:pt idx="5162">
                  <c:v>5173</c:v>
                </c:pt>
                <c:pt idx="5163">
                  <c:v>5174</c:v>
                </c:pt>
                <c:pt idx="5164">
                  <c:v>5175</c:v>
                </c:pt>
                <c:pt idx="5165">
                  <c:v>5176</c:v>
                </c:pt>
                <c:pt idx="5166">
                  <c:v>5177</c:v>
                </c:pt>
                <c:pt idx="5167">
                  <c:v>5178</c:v>
                </c:pt>
                <c:pt idx="5168">
                  <c:v>5179</c:v>
                </c:pt>
                <c:pt idx="5169">
                  <c:v>5180</c:v>
                </c:pt>
                <c:pt idx="5170">
                  <c:v>5181</c:v>
                </c:pt>
                <c:pt idx="5171">
                  <c:v>5182</c:v>
                </c:pt>
                <c:pt idx="5172">
                  <c:v>5183</c:v>
                </c:pt>
                <c:pt idx="5173">
                  <c:v>5184</c:v>
                </c:pt>
                <c:pt idx="5174">
                  <c:v>5185</c:v>
                </c:pt>
                <c:pt idx="5175">
                  <c:v>5186</c:v>
                </c:pt>
                <c:pt idx="5176">
                  <c:v>5187</c:v>
                </c:pt>
                <c:pt idx="5177">
                  <c:v>5188</c:v>
                </c:pt>
                <c:pt idx="5178">
                  <c:v>5189</c:v>
                </c:pt>
                <c:pt idx="5179">
                  <c:v>5190</c:v>
                </c:pt>
                <c:pt idx="5180">
                  <c:v>5191</c:v>
                </c:pt>
                <c:pt idx="5181">
                  <c:v>5192</c:v>
                </c:pt>
                <c:pt idx="5182">
                  <c:v>5193</c:v>
                </c:pt>
                <c:pt idx="5183">
                  <c:v>5194</c:v>
                </c:pt>
                <c:pt idx="5184">
                  <c:v>5195</c:v>
                </c:pt>
                <c:pt idx="5185">
                  <c:v>5196</c:v>
                </c:pt>
                <c:pt idx="5186">
                  <c:v>5197</c:v>
                </c:pt>
                <c:pt idx="5187">
                  <c:v>5198</c:v>
                </c:pt>
                <c:pt idx="5188">
                  <c:v>5199</c:v>
                </c:pt>
                <c:pt idx="5189">
                  <c:v>5200</c:v>
                </c:pt>
                <c:pt idx="5190">
                  <c:v>5201</c:v>
                </c:pt>
                <c:pt idx="5191">
                  <c:v>5202</c:v>
                </c:pt>
                <c:pt idx="5192">
                  <c:v>5203</c:v>
                </c:pt>
                <c:pt idx="5193">
                  <c:v>5204</c:v>
                </c:pt>
                <c:pt idx="5194">
                  <c:v>5205</c:v>
                </c:pt>
                <c:pt idx="5195">
                  <c:v>5206</c:v>
                </c:pt>
                <c:pt idx="5196">
                  <c:v>5207</c:v>
                </c:pt>
                <c:pt idx="5197">
                  <c:v>5208</c:v>
                </c:pt>
                <c:pt idx="5198">
                  <c:v>5209</c:v>
                </c:pt>
                <c:pt idx="5199">
                  <c:v>5210</c:v>
                </c:pt>
                <c:pt idx="5200">
                  <c:v>5211</c:v>
                </c:pt>
                <c:pt idx="5201">
                  <c:v>5212</c:v>
                </c:pt>
                <c:pt idx="5202">
                  <c:v>5213</c:v>
                </c:pt>
                <c:pt idx="5203">
                  <c:v>5214</c:v>
                </c:pt>
                <c:pt idx="5204">
                  <c:v>5215</c:v>
                </c:pt>
                <c:pt idx="5205">
                  <c:v>5216</c:v>
                </c:pt>
                <c:pt idx="5206">
                  <c:v>5217</c:v>
                </c:pt>
                <c:pt idx="5207">
                  <c:v>5218</c:v>
                </c:pt>
                <c:pt idx="5208">
                  <c:v>5219</c:v>
                </c:pt>
                <c:pt idx="5209">
                  <c:v>5220</c:v>
                </c:pt>
                <c:pt idx="5210">
                  <c:v>5221</c:v>
                </c:pt>
                <c:pt idx="5211">
                  <c:v>5222</c:v>
                </c:pt>
                <c:pt idx="5212">
                  <c:v>5223</c:v>
                </c:pt>
                <c:pt idx="5213">
                  <c:v>5224</c:v>
                </c:pt>
                <c:pt idx="5214">
                  <c:v>5225</c:v>
                </c:pt>
                <c:pt idx="5215">
                  <c:v>5226</c:v>
                </c:pt>
                <c:pt idx="5216">
                  <c:v>5227</c:v>
                </c:pt>
                <c:pt idx="5217">
                  <c:v>5228</c:v>
                </c:pt>
                <c:pt idx="5218">
                  <c:v>5229</c:v>
                </c:pt>
                <c:pt idx="5219">
                  <c:v>5230</c:v>
                </c:pt>
                <c:pt idx="5220">
                  <c:v>5231</c:v>
                </c:pt>
                <c:pt idx="5221">
                  <c:v>5232</c:v>
                </c:pt>
                <c:pt idx="5222">
                  <c:v>5233</c:v>
                </c:pt>
                <c:pt idx="5223">
                  <c:v>5234</c:v>
                </c:pt>
                <c:pt idx="5224">
                  <c:v>5235</c:v>
                </c:pt>
                <c:pt idx="5225">
                  <c:v>5236</c:v>
                </c:pt>
                <c:pt idx="5226">
                  <c:v>5237</c:v>
                </c:pt>
                <c:pt idx="5227">
                  <c:v>5238</c:v>
                </c:pt>
                <c:pt idx="5228">
                  <c:v>5239</c:v>
                </c:pt>
                <c:pt idx="5229">
                  <c:v>5240</c:v>
                </c:pt>
                <c:pt idx="5230">
                  <c:v>5241</c:v>
                </c:pt>
                <c:pt idx="5231">
                  <c:v>5242</c:v>
                </c:pt>
                <c:pt idx="5232">
                  <c:v>5243</c:v>
                </c:pt>
                <c:pt idx="5233">
                  <c:v>5244</c:v>
                </c:pt>
                <c:pt idx="5234">
                  <c:v>5245</c:v>
                </c:pt>
                <c:pt idx="5235">
                  <c:v>5246</c:v>
                </c:pt>
                <c:pt idx="5236">
                  <c:v>5247</c:v>
                </c:pt>
                <c:pt idx="5237">
                  <c:v>5248</c:v>
                </c:pt>
                <c:pt idx="5238">
                  <c:v>5249</c:v>
                </c:pt>
                <c:pt idx="5239">
                  <c:v>5250</c:v>
                </c:pt>
                <c:pt idx="5240">
                  <c:v>5251</c:v>
                </c:pt>
                <c:pt idx="5241">
                  <c:v>5252</c:v>
                </c:pt>
                <c:pt idx="5242">
                  <c:v>5253</c:v>
                </c:pt>
                <c:pt idx="5243">
                  <c:v>5254</c:v>
                </c:pt>
                <c:pt idx="5244">
                  <c:v>5255</c:v>
                </c:pt>
                <c:pt idx="5245">
                  <c:v>5256</c:v>
                </c:pt>
                <c:pt idx="5246">
                  <c:v>5257</c:v>
                </c:pt>
                <c:pt idx="5247">
                  <c:v>5258</c:v>
                </c:pt>
                <c:pt idx="5248">
                  <c:v>5259</c:v>
                </c:pt>
                <c:pt idx="5249">
                  <c:v>5260</c:v>
                </c:pt>
                <c:pt idx="5250">
                  <c:v>5261</c:v>
                </c:pt>
                <c:pt idx="5251">
                  <c:v>5262</c:v>
                </c:pt>
                <c:pt idx="5252">
                  <c:v>5263</c:v>
                </c:pt>
                <c:pt idx="5253">
                  <c:v>5264</c:v>
                </c:pt>
                <c:pt idx="5254">
                  <c:v>5265</c:v>
                </c:pt>
                <c:pt idx="5255">
                  <c:v>5266</c:v>
                </c:pt>
                <c:pt idx="5256">
                  <c:v>5267</c:v>
                </c:pt>
                <c:pt idx="5257">
                  <c:v>5268</c:v>
                </c:pt>
                <c:pt idx="5258">
                  <c:v>5269</c:v>
                </c:pt>
                <c:pt idx="5259">
                  <c:v>5270</c:v>
                </c:pt>
                <c:pt idx="5260">
                  <c:v>5271</c:v>
                </c:pt>
                <c:pt idx="5261">
                  <c:v>5272</c:v>
                </c:pt>
                <c:pt idx="5262">
                  <c:v>5273</c:v>
                </c:pt>
                <c:pt idx="5263">
                  <c:v>5274</c:v>
                </c:pt>
                <c:pt idx="5264">
                  <c:v>5275</c:v>
                </c:pt>
                <c:pt idx="5265">
                  <c:v>5276</c:v>
                </c:pt>
                <c:pt idx="5266">
                  <c:v>5277</c:v>
                </c:pt>
                <c:pt idx="5267">
                  <c:v>5278</c:v>
                </c:pt>
                <c:pt idx="5268">
                  <c:v>5279</c:v>
                </c:pt>
                <c:pt idx="5269">
                  <c:v>5280</c:v>
                </c:pt>
                <c:pt idx="5270">
                  <c:v>5281</c:v>
                </c:pt>
                <c:pt idx="5271">
                  <c:v>5282</c:v>
                </c:pt>
                <c:pt idx="5272">
                  <c:v>5283</c:v>
                </c:pt>
                <c:pt idx="5273">
                  <c:v>5284</c:v>
                </c:pt>
                <c:pt idx="5274">
                  <c:v>5285</c:v>
                </c:pt>
                <c:pt idx="5275">
                  <c:v>5286</c:v>
                </c:pt>
                <c:pt idx="5276">
                  <c:v>5287</c:v>
                </c:pt>
                <c:pt idx="5277">
                  <c:v>5288</c:v>
                </c:pt>
                <c:pt idx="5278">
                  <c:v>5289</c:v>
                </c:pt>
                <c:pt idx="5279">
                  <c:v>5290</c:v>
                </c:pt>
                <c:pt idx="5280">
                  <c:v>5291</c:v>
                </c:pt>
                <c:pt idx="5281">
                  <c:v>5292</c:v>
                </c:pt>
                <c:pt idx="5282">
                  <c:v>5293</c:v>
                </c:pt>
                <c:pt idx="5283">
                  <c:v>5294</c:v>
                </c:pt>
                <c:pt idx="5284">
                  <c:v>5295</c:v>
                </c:pt>
                <c:pt idx="5285">
                  <c:v>5296</c:v>
                </c:pt>
                <c:pt idx="5286">
                  <c:v>5297</c:v>
                </c:pt>
                <c:pt idx="5287">
                  <c:v>5298</c:v>
                </c:pt>
                <c:pt idx="5288">
                  <c:v>5299</c:v>
                </c:pt>
                <c:pt idx="5289">
                  <c:v>5300</c:v>
                </c:pt>
                <c:pt idx="5290">
                  <c:v>5301</c:v>
                </c:pt>
                <c:pt idx="5291">
                  <c:v>5302</c:v>
                </c:pt>
                <c:pt idx="5292">
                  <c:v>5303</c:v>
                </c:pt>
                <c:pt idx="5293">
                  <c:v>5304</c:v>
                </c:pt>
                <c:pt idx="5294">
                  <c:v>5305</c:v>
                </c:pt>
                <c:pt idx="5295">
                  <c:v>5306</c:v>
                </c:pt>
                <c:pt idx="5296">
                  <c:v>5307</c:v>
                </c:pt>
                <c:pt idx="5297">
                  <c:v>5308</c:v>
                </c:pt>
                <c:pt idx="5298">
                  <c:v>5309</c:v>
                </c:pt>
                <c:pt idx="5299">
                  <c:v>5310</c:v>
                </c:pt>
                <c:pt idx="5300">
                  <c:v>5311</c:v>
                </c:pt>
                <c:pt idx="5301">
                  <c:v>5312</c:v>
                </c:pt>
                <c:pt idx="5302">
                  <c:v>5313</c:v>
                </c:pt>
                <c:pt idx="5303">
                  <c:v>5314</c:v>
                </c:pt>
                <c:pt idx="5304">
                  <c:v>5315</c:v>
                </c:pt>
                <c:pt idx="5305">
                  <c:v>5316</c:v>
                </c:pt>
                <c:pt idx="5306">
                  <c:v>5317</c:v>
                </c:pt>
                <c:pt idx="5307">
                  <c:v>5318</c:v>
                </c:pt>
                <c:pt idx="5308">
                  <c:v>5319</c:v>
                </c:pt>
                <c:pt idx="5309">
                  <c:v>5320</c:v>
                </c:pt>
                <c:pt idx="5310">
                  <c:v>5321</c:v>
                </c:pt>
                <c:pt idx="5311">
                  <c:v>5322</c:v>
                </c:pt>
                <c:pt idx="5312">
                  <c:v>5323</c:v>
                </c:pt>
                <c:pt idx="5313">
                  <c:v>5324</c:v>
                </c:pt>
                <c:pt idx="5314">
                  <c:v>5325</c:v>
                </c:pt>
                <c:pt idx="5315">
                  <c:v>5326</c:v>
                </c:pt>
                <c:pt idx="5316">
                  <c:v>5327</c:v>
                </c:pt>
                <c:pt idx="5317">
                  <c:v>5328</c:v>
                </c:pt>
                <c:pt idx="5318">
                  <c:v>5329</c:v>
                </c:pt>
                <c:pt idx="5319">
                  <c:v>5330</c:v>
                </c:pt>
                <c:pt idx="5320">
                  <c:v>5331</c:v>
                </c:pt>
                <c:pt idx="5321">
                  <c:v>5332</c:v>
                </c:pt>
                <c:pt idx="5322">
                  <c:v>5333</c:v>
                </c:pt>
                <c:pt idx="5323">
                  <c:v>5334</c:v>
                </c:pt>
                <c:pt idx="5324">
                  <c:v>5335</c:v>
                </c:pt>
                <c:pt idx="5325">
                  <c:v>5336</c:v>
                </c:pt>
                <c:pt idx="5326">
                  <c:v>5337</c:v>
                </c:pt>
                <c:pt idx="5327">
                  <c:v>5338</c:v>
                </c:pt>
                <c:pt idx="5328">
                  <c:v>5339</c:v>
                </c:pt>
                <c:pt idx="5329">
                  <c:v>5340</c:v>
                </c:pt>
                <c:pt idx="5330">
                  <c:v>5341</c:v>
                </c:pt>
                <c:pt idx="5331">
                  <c:v>5342</c:v>
                </c:pt>
                <c:pt idx="5332">
                  <c:v>5343</c:v>
                </c:pt>
                <c:pt idx="5333">
                  <c:v>5344</c:v>
                </c:pt>
                <c:pt idx="5334">
                  <c:v>5345</c:v>
                </c:pt>
                <c:pt idx="5335">
                  <c:v>5346</c:v>
                </c:pt>
                <c:pt idx="5336">
                  <c:v>5347</c:v>
                </c:pt>
                <c:pt idx="5337">
                  <c:v>5348</c:v>
                </c:pt>
                <c:pt idx="5338">
                  <c:v>5349</c:v>
                </c:pt>
                <c:pt idx="5339">
                  <c:v>5350</c:v>
                </c:pt>
                <c:pt idx="5340">
                  <c:v>5351</c:v>
                </c:pt>
                <c:pt idx="5341">
                  <c:v>5352</c:v>
                </c:pt>
                <c:pt idx="5342">
                  <c:v>5353</c:v>
                </c:pt>
                <c:pt idx="5343">
                  <c:v>5354</c:v>
                </c:pt>
                <c:pt idx="5344">
                  <c:v>5355</c:v>
                </c:pt>
                <c:pt idx="5345">
                  <c:v>5356</c:v>
                </c:pt>
                <c:pt idx="5346">
                  <c:v>5357</c:v>
                </c:pt>
                <c:pt idx="5347">
                  <c:v>5358</c:v>
                </c:pt>
                <c:pt idx="5348">
                  <c:v>5359</c:v>
                </c:pt>
                <c:pt idx="5349">
                  <c:v>5360</c:v>
                </c:pt>
                <c:pt idx="5350">
                  <c:v>5361</c:v>
                </c:pt>
                <c:pt idx="5351">
                  <c:v>5362</c:v>
                </c:pt>
                <c:pt idx="5352">
                  <c:v>5363</c:v>
                </c:pt>
                <c:pt idx="5353">
                  <c:v>5364</c:v>
                </c:pt>
                <c:pt idx="5354">
                  <c:v>5365</c:v>
                </c:pt>
                <c:pt idx="5355">
                  <c:v>5366</c:v>
                </c:pt>
                <c:pt idx="5356">
                  <c:v>5367</c:v>
                </c:pt>
                <c:pt idx="5357">
                  <c:v>5368</c:v>
                </c:pt>
                <c:pt idx="5358">
                  <c:v>5369</c:v>
                </c:pt>
                <c:pt idx="5359">
                  <c:v>5370</c:v>
                </c:pt>
                <c:pt idx="5360">
                  <c:v>5371</c:v>
                </c:pt>
                <c:pt idx="5361">
                  <c:v>5372</c:v>
                </c:pt>
                <c:pt idx="5362">
                  <c:v>5373</c:v>
                </c:pt>
                <c:pt idx="5363">
                  <c:v>5374</c:v>
                </c:pt>
                <c:pt idx="5364">
                  <c:v>5375</c:v>
                </c:pt>
                <c:pt idx="5365">
                  <c:v>5376</c:v>
                </c:pt>
                <c:pt idx="5366">
                  <c:v>5377</c:v>
                </c:pt>
                <c:pt idx="5367">
                  <c:v>5378</c:v>
                </c:pt>
                <c:pt idx="5368">
                  <c:v>5379</c:v>
                </c:pt>
                <c:pt idx="5369">
                  <c:v>5380</c:v>
                </c:pt>
                <c:pt idx="5370">
                  <c:v>5381</c:v>
                </c:pt>
                <c:pt idx="5371">
                  <c:v>5382</c:v>
                </c:pt>
                <c:pt idx="5372">
                  <c:v>5383</c:v>
                </c:pt>
                <c:pt idx="5373">
                  <c:v>5384</c:v>
                </c:pt>
                <c:pt idx="5374">
                  <c:v>5385</c:v>
                </c:pt>
                <c:pt idx="5375">
                  <c:v>5386</c:v>
                </c:pt>
                <c:pt idx="5376">
                  <c:v>5387</c:v>
                </c:pt>
                <c:pt idx="5377">
                  <c:v>5388</c:v>
                </c:pt>
                <c:pt idx="5378">
                  <c:v>5389</c:v>
                </c:pt>
                <c:pt idx="5379">
                  <c:v>5390</c:v>
                </c:pt>
                <c:pt idx="5380">
                  <c:v>5391</c:v>
                </c:pt>
                <c:pt idx="5381">
                  <c:v>5392</c:v>
                </c:pt>
                <c:pt idx="5382">
                  <c:v>5393</c:v>
                </c:pt>
                <c:pt idx="5383">
                  <c:v>5394</c:v>
                </c:pt>
                <c:pt idx="5384">
                  <c:v>5395</c:v>
                </c:pt>
                <c:pt idx="5385">
                  <c:v>5396</c:v>
                </c:pt>
                <c:pt idx="5386">
                  <c:v>5397</c:v>
                </c:pt>
                <c:pt idx="5387">
                  <c:v>5398</c:v>
                </c:pt>
                <c:pt idx="5388">
                  <c:v>5399</c:v>
                </c:pt>
                <c:pt idx="5389">
                  <c:v>5400</c:v>
                </c:pt>
                <c:pt idx="5390">
                  <c:v>5401</c:v>
                </c:pt>
                <c:pt idx="5391">
                  <c:v>5402</c:v>
                </c:pt>
                <c:pt idx="5392">
                  <c:v>5403</c:v>
                </c:pt>
                <c:pt idx="5393">
                  <c:v>5404</c:v>
                </c:pt>
                <c:pt idx="5394">
                  <c:v>5405</c:v>
                </c:pt>
                <c:pt idx="5395">
                  <c:v>5406</c:v>
                </c:pt>
                <c:pt idx="5396">
                  <c:v>5407</c:v>
                </c:pt>
                <c:pt idx="5397">
                  <c:v>5408</c:v>
                </c:pt>
                <c:pt idx="5398">
                  <c:v>5409</c:v>
                </c:pt>
                <c:pt idx="5399">
                  <c:v>5410</c:v>
                </c:pt>
                <c:pt idx="5400">
                  <c:v>5411</c:v>
                </c:pt>
                <c:pt idx="5401">
                  <c:v>5412</c:v>
                </c:pt>
                <c:pt idx="5402">
                  <c:v>5413</c:v>
                </c:pt>
                <c:pt idx="5403">
                  <c:v>5414</c:v>
                </c:pt>
                <c:pt idx="5404">
                  <c:v>5415</c:v>
                </c:pt>
                <c:pt idx="5405">
                  <c:v>5416</c:v>
                </c:pt>
                <c:pt idx="5406">
                  <c:v>5417</c:v>
                </c:pt>
                <c:pt idx="5407">
                  <c:v>5418</c:v>
                </c:pt>
                <c:pt idx="5408">
                  <c:v>5419</c:v>
                </c:pt>
                <c:pt idx="5409">
                  <c:v>5420</c:v>
                </c:pt>
                <c:pt idx="5410">
                  <c:v>5421</c:v>
                </c:pt>
                <c:pt idx="5411">
                  <c:v>5422</c:v>
                </c:pt>
                <c:pt idx="5412">
                  <c:v>5423</c:v>
                </c:pt>
                <c:pt idx="5413">
                  <c:v>5424</c:v>
                </c:pt>
                <c:pt idx="5414">
                  <c:v>5425</c:v>
                </c:pt>
                <c:pt idx="5415">
                  <c:v>5426</c:v>
                </c:pt>
                <c:pt idx="5416">
                  <c:v>5427</c:v>
                </c:pt>
                <c:pt idx="5417">
                  <c:v>5428</c:v>
                </c:pt>
                <c:pt idx="5418">
                  <c:v>5429</c:v>
                </c:pt>
                <c:pt idx="5419">
                  <c:v>5430</c:v>
                </c:pt>
                <c:pt idx="5420">
                  <c:v>5431</c:v>
                </c:pt>
                <c:pt idx="5421">
                  <c:v>5432</c:v>
                </c:pt>
                <c:pt idx="5422">
                  <c:v>5433</c:v>
                </c:pt>
                <c:pt idx="5423">
                  <c:v>5434</c:v>
                </c:pt>
                <c:pt idx="5424">
                  <c:v>5435</c:v>
                </c:pt>
                <c:pt idx="5425">
                  <c:v>5436</c:v>
                </c:pt>
                <c:pt idx="5426">
                  <c:v>5437</c:v>
                </c:pt>
                <c:pt idx="5427">
                  <c:v>5438</c:v>
                </c:pt>
                <c:pt idx="5428">
                  <c:v>5439</c:v>
                </c:pt>
                <c:pt idx="5429">
                  <c:v>5440</c:v>
                </c:pt>
                <c:pt idx="5430">
                  <c:v>5441</c:v>
                </c:pt>
                <c:pt idx="5431">
                  <c:v>5442</c:v>
                </c:pt>
                <c:pt idx="5432">
                  <c:v>5443</c:v>
                </c:pt>
                <c:pt idx="5433">
                  <c:v>5444</c:v>
                </c:pt>
                <c:pt idx="5434">
                  <c:v>5445</c:v>
                </c:pt>
                <c:pt idx="5435">
                  <c:v>5446</c:v>
                </c:pt>
                <c:pt idx="5436">
                  <c:v>5447</c:v>
                </c:pt>
                <c:pt idx="5437">
                  <c:v>5448</c:v>
                </c:pt>
                <c:pt idx="5438">
                  <c:v>5449</c:v>
                </c:pt>
                <c:pt idx="5439">
                  <c:v>5450</c:v>
                </c:pt>
                <c:pt idx="5440">
                  <c:v>5451</c:v>
                </c:pt>
                <c:pt idx="5441">
                  <c:v>5452</c:v>
                </c:pt>
                <c:pt idx="5442">
                  <c:v>5453</c:v>
                </c:pt>
                <c:pt idx="5443">
                  <c:v>5454</c:v>
                </c:pt>
                <c:pt idx="5444">
                  <c:v>5455</c:v>
                </c:pt>
                <c:pt idx="5445">
                  <c:v>5456</c:v>
                </c:pt>
                <c:pt idx="5446">
                  <c:v>5457</c:v>
                </c:pt>
                <c:pt idx="5447">
                  <c:v>5458</c:v>
                </c:pt>
                <c:pt idx="5448">
                  <c:v>5459</c:v>
                </c:pt>
                <c:pt idx="5449">
                  <c:v>5460</c:v>
                </c:pt>
                <c:pt idx="5450">
                  <c:v>5461</c:v>
                </c:pt>
                <c:pt idx="5451">
                  <c:v>5462</c:v>
                </c:pt>
                <c:pt idx="5452">
                  <c:v>5463</c:v>
                </c:pt>
                <c:pt idx="5453">
                  <c:v>5464</c:v>
                </c:pt>
                <c:pt idx="5454">
                  <c:v>5465</c:v>
                </c:pt>
                <c:pt idx="5455">
                  <c:v>5466</c:v>
                </c:pt>
                <c:pt idx="5456">
                  <c:v>5467</c:v>
                </c:pt>
                <c:pt idx="5457">
                  <c:v>5468</c:v>
                </c:pt>
                <c:pt idx="5458">
                  <c:v>5469</c:v>
                </c:pt>
                <c:pt idx="5459">
                  <c:v>5470</c:v>
                </c:pt>
                <c:pt idx="5460">
                  <c:v>5471</c:v>
                </c:pt>
                <c:pt idx="5461">
                  <c:v>5472</c:v>
                </c:pt>
                <c:pt idx="5462">
                  <c:v>5473</c:v>
                </c:pt>
                <c:pt idx="5463">
                  <c:v>5474</c:v>
                </c:pt>
                <c:pt idx="5464">
                  <c:v>5475</c:v>
                </c:pt>
                <c:pt idx="5465">
                  <c:v>5476</c:v>
                </c:pt>
                <c:pt idx="5466">
                  <c:v>5477</c:v>
                </c:pt>
                <c:pt idx="5467">
                  <c:v>5478</c:v>
                </c:pt>
                <c:pt idx="5468">
                  <c:v>5479</c:v>
                </c:pt>
                <c:pt idx="5469">
                  <c:v>5480</c:v>
                </c:pt>
                <c:pt idx="5470">
                  <c:v>5481</c:v>
                </c:pt>
                <c:pt idx="5471">
                  <c:v>5482</c:v>
                </c:pt>
                <c:pt idx="5472">
                  <c:v>5483</c:v>
                </c:pt>
                <c:pt idx="5473">
                  <c:v>5484</c:v>
                </c:pt>
                <c:pt idx="5474">
                  <c:v>5485</c:v>
                </c:pt>
                <c:pt idx="5475">
                  <c:v>5486</c:v>
                </c:pt>
                <c:pt idx="5476">
                  <c:v>5487</c:v>
                </c:pt>
                <c:pt idx="5477">
                  <c:v>5488</c:v>
                </c:pt>
                <c:pt idx="5478">
                  <c:v>5489</c:v>
                </c:pt>
                <c:pt idx="5479">
                  <c:v>5490</c:v>
                </c:pt>
                <c:pt idx="5480">
                  <c:v>5491</c:v>
                </c:pt>
                <c:pt idx="5481">
                  <c:v>5492</c:v>
                </c:pt>
                <c:pt idx="5482">
                  <c:v>5493</c:v>
                </c:pt>
                <c:pt idx="5483">
                  <c:v>5494</c:v>
                </c:pt>
                <c:pt idx="5484">
                  <c:v>5495</c:v>
                </c:pt>
                <c:pt idx="5485">
                  <c:v>5496</c:v>
                </c:pt>
                <c:pt idx="5486">
                  <c:v>5497</c:v>
                </c:pt>
                <c:pt idx="5487">
                  <c:v>5498</c:v>
                </c:pt>
                <c:pt idx="5488">
                  <c:v>5499</c:v>
                </c:pt>
                <c:pt idx="5489">
                  <c:v>5500</c:v>
                </c:pt>
                <c:pt idx="5490">
                  <c:v>5501</c:v>
                </c:pt>
                <c:pt idx="5491">
                  <c:v>5502</c:v>
                </c:pt>
                <c:pt idx="5492">
                  <c:v>5503</c:v>
                </c:pt>
                <c:pt idx="5493">
                  <c:v>5504</c:v>
                </c:pt>
                <c:pt idx="5494">
                  <c:v>5505</c:v>
                </c:pt>
                <c:pt idx="5495">
                  <c:v>5506</c:v>
                </c:pt>
                <c:pt idx="5496">
                  <c:v>5507</c:v>
                </c:pt>
                <c:pt idx="5497">
                  <c:v>5508</c:v>
                </c:pt>
                <c:pt idx="5498">
                  <c:v>5509</c:v>
                </c:pt>
                <c:pt idx="5499">
                  <c:v>5510</c:v>
                </c:pt>
                <c:pt idx="5500">
                  <c:v>5511</c:v>
                </c:pt>
                <c:pt idx="5501">
                  <c:v>5512</c:v>
                </c:pt>
                <c:pt idx="5502">
                  <c:v>5513</c:v>
                </c:pt>
                <c:pt idx="5503">
                  <c:v>5514</c:v>
                </c:pt>
                <c:pt idx="5504">
                  <c:v>5515</c:v>
                </c:pt>
                <c:pt idx="5505">
                  <c:v>5516</c:v>
                </c:pt>
                <c:pt idx="5506">
                  <c:v>5517</c:v>
                </c:pt>
                <c:pt idx="5507">
                  <c:v>5518</c:v>
                </c:pt>
                <c:pt idx="5508">
                  <c:v>5519</c:v>
                </c:pt>
                <c:pt idx="5509">
                  <c:v>5520</c:v>
                </c:pt>
                <c:pt idx="5510">
                  <c:v>5521</c:v>
                </c:pt>
                <c:pt idx="5511">
                  <c:v>5522</c:v>
                </c:pt>
                <c:pt idx="5512">
                  <c:v>5523</c:v>
                </c:pt>
                <c:pt idx="5513">
                  <c:v>5524</c:v>
                </c:pt>
                <c:pt idx="5514">
                  <c:v>5525</c:v>
                </c:pt>
                <c:pt idx="5515">
                  <c:v>5526</c:v>
                </c:pt>
                <c:pt idx="5516">
                  <c:v>5527</c:v>
                </c:pt>
                <c:pt idx="5517">
                  <c:v>5528</c:v>
                </c:pt>
                <c:pt idx="5518">
                  <c:v>5529</c:v>
                </c:pt>
                <c:pt idx="5519">
                  <c:v>5530</c:v>
                </c:pt>
              </c:numCache>
            </c:numRef>
          </c:xVal>
          <c:yVal>
            <c:numRef>
              <c:f>diffT_mse!$D$11:$D$5530</c:f>
              <c:numCache>
                <c:formatCode>0.00E+00</c:formatCode>
                <c:ptCount val="5520"/>
                <c:pt idx="0">
                  <c:v>133.61968994140599</c:v>
                </c:pt>
                <c:pt idx="1">
                  <c:v>124.13948822021401</c:v>
                </c:pt>
                <c:pt idx="2">
                  <c:v>114.75424194335901</c:v>
                </c:pt>
                <c:pt idx="3">
                  <c:v>126.451454162597</c:v>
                </c:pt>
                <c:pt idx="4">
                  <c:v>118.82502746582</c:v>
                </c:pt>
                <c:pt idx="5">
                  <c:v>111.400344848632</c:v>
                </c:pt>
                <c:pt idx="6">
                  <c:v>107.356979370117</c:v>
                </c:pt>
                <c:pt idx="7">
                  <c:v>104.88734436035099</c:v>
                </c:pt>
                <c:pt idx="8">
                  <c:v>99.581085205078097</c:v>
                </c:pt>
                <c:pt idx="9">
                  <c:v>94.871200561523395</c:v>
                </c:pt>
                <c:pt idx="10">
                  <c:v>90.923400878906193</c:v>
                </c:pt>
                <c:pt idx="11">
                  <c:v>87.743804931640597</c:v>
                </c:pt>
                <c:pt idx="12">
                  <c:v>85.702354431152301</c:v>
                </c:pt>
                <c:pt idx="13">
                  <c:v>85.874488830566406</c:v>
                </c:pt>
                <c:pt idx="14">
                  <c:v>82.464813232421804</c:v>
                </c:pt>
                <c:pt idx="15">
                  <c:v>79.556877136230398</c:v>
                </c:pt>
                <c:pt idx="16">
                  <c:v>76.857360839843693</c:v>
                </c:pt>
                <c:pt idx="17">
                  <c:v>75.602363586425696</c:v>
                </c:pt>
                <c:pt idx="18">
                  <c:v>79.023468017578097</c:v>
                </c:pt>
                <c:pt idx="19">
                  <c:v>83.535476684570298</c:v>
                </c:pt>
                <c:pt idx="20">
                  <c:v>80.882469177245994</c:v>
                </c:pt>
                <c:pt idx="21">
                  <c:v>78.506164550781193</c:v>
                </c:pt>
                <c:pt idx="22">
                  <c:v>76.178237915039006</c:v>
                </c:pt>
                <c:pt idx="23">
                  <c:v>74.007942199707003</c:v>
                </c:pt>
                <c:pt idx="24">
                  <c:v>71.980278015136705</c:v>
                </c:pt>
                <c:pt idx="25">
                  <c:v>72.766273498535099</c:v>
                </c:pt>
                <c:pt idx="26">
                  <c:v>71.113578796386705</c:v>
                </c:pt>
                <c:pt idx="27">
                  <c:v>69.433990478515597</c:v>
                </c:pt>
                <c:pt idx="28">
                  <c:v>70.143302917480398</c:v>
                </c:pt>
                <c:pt idx="29">
                  <c:v>69.466415405273395</c:v>
                </c:pt>
                <c:pt idx="30">
                  <c:v>67.8411865234375</c:v>
                </c:pt>
                <c:pt idx="31">
                  <c:v>67.531509399414006</c:v>
                </c:pt>
                <c:pt idx="32">
                  <c:v>66.652153015136705</c:v>
                </c:pt>
                <c:pt idx="33">
                  <c:v>65.9720458984375</c:v>
                </c:pt>
                <c:pt idx="34">
                  <c:v>65.139099121093693</c:v>
                </c:pt>
                <c:pt idx="35">
                  <c:v>63.766452789306598</c:v>
                </c:pt>
                <c:pt idx="36">
                  <c:v>62.440906524658203</c:v>
                </c:pt>
                <c:pt idx="37">
                  <c:v>61.551136016845703</c:v>
                </c:pt>
                <c:pt idx="38">
                  <c:v>60.355377197265597</c:v>
                </c:pt>
                <c:pt idx="39">
                  <c:v>61.003395080566399</c:v>
                </c:pt>
                <c:pt idx="40">
                  <c:v>60.0143432617187</c:v>
                </c:pt>
                <c:pt idx="41">
                  <c:v>58.8655395507812</c:v>
                </c:pt>
                <c:pt idx="42">
                  <c:v>57.7737426757812</c:v>
                </c:pt>
                <c:pt idx="43">
                  <c:v>57.316204071044901</c:v>
                </c:pt>
                <c:pt idx="44">
                  <c:v>58.797927856445298</c:v>
                </c:pt>
                <c:pt idx="45">
                  <c:v>57.842464447021399</c:v>
                </c:pt>
                <c:pt idx="46">
                  <c:v>56.951877593994098</c:v>
                </c:pt>
                <c:pt idx="47">
                  <c:v>56.007759094238203</c:v>
                </c:pt>
                <c:pt idx="48">
                  <c:v>55.736534118652301</c:v>
                </c:pt>
                <c:pt idx="49">
                  <c:v>55.487770080566399</c:v>
                </c:pt>
                <c:pt idx="50">
                  <c:v>55.341224670410099</c:v>
                </c:pt>
                <c:pt idx="51">
                  <c:v>54.570541381835902</c:v>
                </c:pt>
                <c:pt idx="52">
                  <c:v>53.732803344726499</c:v>
                </c:pt>
                <c:pt idx="53">
                  <c:v>52.950759887695298</c:v>
                </c:pt>
                <c:pt idx="54">
                  <c:v>52.1903686523437</c:v>
                </c:pt>
                <c:pt idx="55">
                  <c:v>51.405029296875</c:v>
                </c:pt>
                <c:pt idx="56">
                  <c:v>50.731960296630803</c:v>
                </c:pt>
                <c:pt idx="57">
                  <c:v>49.990379333496001</c:v>
                </c:pt>
                <c:pt idx="58">
                  <c:v>49.754207611083899</c:v>
                </c:pt>
                <c:pt idx="59">
                  <c:v>49.957675933837798</c:v>
                </c:pt>
                <c:pt idx="60">
                  <c:v>49.328567504882798</c:v>
                </c:pt>
                <c:pt idx="61">
                  <c:v>48.931835174560497</c:v>
                </c:pt>
                <c:pt idx="62">
                  <c:v>48.552150726318303</c:v>
                </c:pt>
                <c:pt idx="63">
                  <c:v>48.230175018310497</c:v>
                </c:pt>
                <c:pt idx="64">
                  <c:v>47.674690246582003</c:v>
                </c:pt>
                <c:pt idx="65">
                  <c:v>47.077587127685497</c:v>
                </c:pt>
                <c:pt idx="66">
                  <c:v>46.537639617919901</c:v>
                </c:pt>
                <c:pt idx="67">
                  <c:v>46.386432647705</c:v>
                </c:pt>
                <c:pt idx="68">
                  <c:v>45.805606842041001</c:v>
                </c:pt>
                <c:pt idx="69">
                  <c:v>46.150276184082003</c:v>
                </c:pt>
                <c:pt idx="70">
                  <c:v>45.709320068359297</c:v>
                </c:pt>
                <c:pt idx="71">
                  <c:v>45.883991241455</c:v>
                </c:pt>
                <c:pt idx="72">
                  <c:v>46.054450988769503</c:v>
                </c:pt>
                <c:pt idx="73">
                  <c:v>45.5291328430175</c:v>
                </c:pt>
                <c:pt idx="74">
                  <c:v>45.423667907714801</c:v>
                </c:pt>
                <c:pt idx="75">
                  <c:v>44.9290351867675</c:v>
                </c:pt>
                <c:pt idx="76">
                  <c:v>44.413501739501903</c:v>
                </c:pt>
                <c:pt idx="77">
                  <c:v>43.917076110839801</c:v>
                </c:pt>
                <c:pt idx="78">
                  <c:v>43.442760467529197</c:v>
                </c:pt>
                <c:pt idx="79">
                  <c:v>42.986183166503899</c:v>
                </c:pt>
                <c:pt idx="80">
                  <c:v>42.765087127685497</c:v>
                </c:pt>
                <c:pt idx="81">
                  <c:v>42.482330322265597</c:v>
                </c:pt>
                <c:pt idx="82">
                  <c:v>42.117412567138601</c:v>
                </c:pt>
                <c:pt idx="83">
                  <c:v>41.733512878417898</c:v>
                </c:pt>
                <c:pt idx="84">
                  <c:v>42.784011840820298</c:v>
                </c:pt>
                <c:pt idx="85">
                  <c:v>42.397624969482401</c:v>
                </c:pt>
                <c:pt idx="86">
                  <c:v>42.645004272460902</c:v>
                </c:pt>
                <c:pt idx="87">
                  <c:v>42.238231658935497</c:v>
                </c:pt>
                <c:pt idx="88">
                  <c:v>43.547813415527301</c:v>
                </c:pt>
                <c:pt idx="89">
                  <c:v>43.134010314941399</c:v>
                </c:pt>
                <c:pt idx="90">
                  <c:v>43.614532470703097</c:v>
                </c:pt>
                <c:pt idx="91">
                  <c:v>43.4407539367675</c:v>
                </c:pt>
                <c:pt idx="92">
                  <c:v>43.471286773681598</c:v>
                </c:pt>
                <c:pt idx="93">
                  <c:v>43.053298950195298</c:v>
                </c:pt>
                <c:pt idx="94">
                  <c:v>42.654533386230398</c:v>
                </c:pt>
                <c:pt idx="95">
                  <c:v>42.339561462402301</c:v>
                </c:pt>
                <c:pt idx="96">
                  <c:v>42.5338325500488</c:v>
                </c:pt>
                <c:pt idx="97">
                  <c:v>42.711738586425703</c:v>
                </c:pt>
                <c:pt idx="98">
                  <c:v>43.452068328857401</c:v>
                </c:pt>
                <c:pt idx="99">
                  <c:v>43.513782501220703</c:v>
                </c:pt>
                <c:pt idx="100">
                  <c:v>43.163631439208899</c:v>
                </c:pt>
                <c:pt idx="101">
                  <c:v>42.797107696533203</c:v>
                </c:pt>
                <c:pt idx="102">
                  <c:v>42.432720184326101</c:v>
                </c:pt>
                <c:pt idx="103">
                  <c:v>42.232128143310497</c:v>
                </c:pt>
                <c:pt idx="104">
                  <c:v>43.609954833984297</c:v>
                </c:pt>
                <c:pt idx="105">
                  <c:v>43.433662414550703</c:v>
                </c:pt>
                <c:pt idx="106">
                  <c:v>43.994152069091697</c:v>
                </c:pt>
                <c:pt idx="107">
                  <c:v>43.834892272949197</c:v>
                </c:pt>
                <c:pt idx="108">
                  <c:v>43.622566223144503</c:v>
                </c:pt>
                <c:pt idx="109">
                  <c:v>43.434978485107401</c:v>
                </c:pt>
                <c:pt idx="110">
                  <c:v>43.102230072021399</c:v>
                </c:pt>
                <c:pt idx="111">
                  <c:v>43.861270904541001</c:v>
                </c:pt>
                <c:pt idx="112">
                  <c:v>44.074893951416001</c:v>
                </c:pt>
                <c:pt idx="113">
                  <c:v>44.322113037109297</c:v>
                </c:pt>
                <c:pt idx="114">
                  <c:v>44.271064758300703</c:v>
                </c:pt>
                <c:pt idx="115">
                  <c:v>43.9212837219238</c:v>
                </c:pt>
                <c:pt idx="116">
                  <c:v>43.6790351867675</c:v>
                </c:pt>
                <c:pt idx="117">
                  <c:v>43.391040802001903</c:v>
                </c:pt>
                <c:pt idx="118">
                  <c:v>43.088550567626903</c:v>
                </c:pt>
                <c:pt idx="119">
                  <c:v>42.772289276122997</c:v>
                </c:pt>
                <c:pt idx="120">
                  <c:v>42.446407318115199</c:v>
                </c:pt>
                <c:pt idx="121">
                  <c:v>42.156867980957003</c:v>
                </c:pt>
                <c:pt idx="122">
                  <c:v>42.015693664550703</c:v>
                </c:pt>
                <c:pt idx="123">
                  <c:v>41.714096069335902</c:v>
                </c:pt>
                <c:pt idx="124">
                  <c:v>42.149929046630803</c:v>
                </c:pt>
                <c:pt idx="125">
                  <c:v>41.9068603515625</c:v>
                </c:pt>
                <c:pt idx="126">
                  <c:v>41.602043151855398</c:v>
                </c:pt>
                <c:pt idx="127">
                  <c:v>41.460594177246001</c:v>
                </c:pt>
                <c:pt idx="128">
                  <c:v>41.1634521484375</c:v>
                </c:pt>
                <c:pt idx="129">
                  <c:v>41.312480926513601</c:v>
                </c:pt>
                <c:pt idx="130">
                  <c:v>41.1751098632812</c:v>
                </c:pt>
                <c:pt idx="131">
                  <c:v>40.886276245117102</c:v>
                </c:pt>
                <c:pt idx="132">
                  <c:v>40.943733215332003</c:v>
                </c:pt>
                <c:pt idx="133">
                  <c:v>40.674030303955</c:v>
                </c:pt>
                <c:pt idx="134">
                  <c:v>40.536434173583899</c:v>
                </c:pt>
                <c:pt idx="135">
                  <c:v>40.263584136962798</c:v>
                </c:pt>
                <c:pt idx="136">
                  <c:v>40.841377258300703</c:v>
                </c:pt>
                <c:pt idx="137">
                  <c:v>40.627674102783203</c:v>
                </c:pt>
                <c:pt idx="138">
                  <c:v>41.231197357177699</c:v>
                </c:pt>
                <c:pt idx="139">
                  <c:v>41.136302947997997</c:v>
                </c:pt>
                <c:pt idx="140">
                  <c:v>40.869026184082003</c:v>
                </c:pt>
                <c:pt idx="141">
                  <c:v>41.251304626464801</c:v>
                </c:pt>
                <c:pt idx="142">
                  <c:v>41.200027465820298</c:v>
                </c:pt>
                <c:pt idx="143">
                  <c:v>40.966297149658203</c:v>
                </c:pt>
                <c:pt idx="144">
                  <c:v>40.834228515625</c:v>
                </c:pt>
                <c:pt idx="145">
                  <c:v>40.586441040038999</c:v>
                </c:pt>
                <c:pt idx="146">
                  <c:v>40.403774261474602</c:v>
                </c:pt>
                <c:pt idx="147">
                  <c:v>40.300460815429602</c:v>
                </c:pt>
                <c:pt idx="148">
                  <c:v>40.072822570800703</c:v>
                </c:pt>
                <c:pt idx="149">
                  <c:v>40.042060852050703</c:v>
                </c:pt>
                <c:pt idx="150">
                  <c:v>39.794002532958899</c:v>
                </c:pt>
                <c:pt idx="151">
                  <c:v>39.566673278808501</c:v>
                </c:pt>
                <c:pt idx="152">
                  <c:v>39.379894256591697</c:v>
                </c:pt>
                <c:pt idx="153">
                  <c:v>39.658073425292898</c:v>
                </c:pt>
                <c:pt idx="154">
                  <c:v>39.678859710693303</c:v>
                </c:pt>
                <c:pt idx="155">
                  <c:v>39.464954376220703</c:v>
                </c:pt>
                <c:pt idx="156">
                  <c:v>39.526039123535099</c:v>
                </c:pt>
                <c:pt idx="157">
                  <c:v>39.292869567871001</c:v>
                </c:pt>
                <c:pt idx="158">
                  <c:v>39.4969673156738</c:v>
                </c:pt>
                <c:pt idx="159">
                  <c:v>39.275371551513601</c:v>
                </c:pt>
                <c:pt idx="160">
                  <c:v>39.123012542724602</c:v>
                </c:pt>
                <c:pt idx="161">
                  <c:v>38.905166625976499</c:v>
                </c:pt>
                <c:pt idx="162">
                  <c:v>38.686679840087798</c:v>
                </c:pt>
                <c:pt idx="163">
                  <c:v>38.754428863525298</c:v>
                </c:pt>
                <c:pt idx="164">
                  <c:v>38.537807464599602</c:v>
                </c:pt>
                <c:pt idx="165">
                  <c:v>38.322887420654197</c:v>
                </c:pt>
                <c:pt idx="166">
                  <c:v>38.117942810058501</c:v>
                </c:pt>
                <c:pt idx="167">
                  <c:v>38.5255126953125</c:v>
                </c:pt>
                <c:pt idx="168">
                  <c:v>38.324691772460902</c:v>
                </c:pt>
                <c:pt idx="169">
                  <c:v>38.112205505371001</c:v>
                </c:pt>
                <c:pt idx="170">
                  <c:v>38.1685791015625</c:v>
                </c:pt>
                <c:pt idx="171">
                  <c:v>37.959053039550703</c:v>
                </c:pt>
                <c:pt idx="172">
                  <c:v>37.761516571044901</c:v>
                </c:pt>
                <c:pt idx="173">
                  <c:v>37.561313629150298</c:v>
                </c:pt>
                <c:pt idx="174">
                  <c:v>37.483425140380803</c:v>
                </c:pt>
                <c:pt idx="175">
                  <c:v>37.522056579589801</c:v>
                </c:pt>
                <c:pt idx="176">
                  <c:v>37.327625274658203</c:v>
                </c:pt>
                <c:pt idx="177">
                  <c:v>37.143013000488203</c:v>
                </c:pt>
                <c:pt idx="178">
                  <c:v>37.0115547180175</c:v>
                </c:pt>
                <c:pt idx="179">
                  <c:v>36.891040802001903</c:v>
                </c:pt>
                <c:pt idx="180">
                  <c:v>36.734298706054602</c:v>
                </c:pt>
                <c:pt idx="181">
                  <c:v>36.601165771484297</c:v>
                </c:pt>
                <c:pt idx="182">
                  <c:v>36.650463104247997</c:v>
                </c:pt>
                <c:pt idx="183">
                  <c:v>36.541313171386697</c:v>
                </c:pt>
                <c:pt idx="184">
                  <c:v>37.252635955810497</c:v>
                </c:pt>
                <c:pt idx="185">
                  <c:v>37.134323120117102</c:v>
                </c:pt>
                <c:pt idx="186">
                  <c:v>36.951141357421797</c:v>
                </c:pt>
                <c:pt idx="187">
                  <c:v>36.778980255126903</c:v>
                </c:pt>
                <c:pt idx="188">
                  <c:v>36.594589233398402</c:v>
                </c:pt>
                <c:pt idx="189">
                  <c:v>37.2066040039062</c:v>
                </c:pt>
                <c:pt idx="190">
                  <c:v>37.577232360839801</c:v>
                </c:pt>
                <c:pt idx="191">
                  <c:v>37.4151000976562</c:v>
                </c:pt>
                <c:pt idx="192">
                  <c:v>37.681221008300703</c:v>
                </c:pt>
                <c:pt idx="193">
                  <c:v>37.702625274658203</c:v>
                </c:pt>
                <c:pt idx="194">
                  <c:v>37.5594482421875</c:v>
                </c:pt>
                <c:pt idx="195">
                  <c:v>37.490345001220703</c:v>
                </c:pt>
                <c:pt idx="196">
                  <c:v>38.4654731750488</c:v>
                </c:pt>
                <c:pt idx="197">
                  <c:v>38.949558258056598</c:v>
                </c:pt>
                <c:pt idx="198">
                  <c:v>40.6691284179687</c:v>
                </c:pt>
                <c:pt idx="199">
                  <c:v>40.603263854980398</c:v>
                </c:pt>
                <c:pt idx="200">
                  <c:v>40.548118591308501</c:v>
                </c:pt>
                <c:pt idx="201">
                  <c:v>41.116138458251903</c:v>
                </c:pt>
                <c:pt idx="202">
                  <c:v>40.977897644042898</c:v>
                </c:pt>
                <c:pt idx="203">
                  <c:v>40.889190673828097</c:v>
                </c:pt>
                <c:pt idx="204">
                  <c:v>40.699428558349602</c:v>
                </c:pt>
                <c:pt idx="205">
                  <c:v>40.580539703369098</c:v>
                </c:pt>
                <c:pt idx="206">
                  <c:v>40.619205474853501</c:v>
                </c:pt>
                <c:pt idx="207">
                  <c:v>40.8770332336425</c:v>
                </c:pt>
                <c:pt idx="208">
                  <c:v>40.690380096435497</c:v>
                </c:pt>
                <c:pt idx="209">
                  <c:v>40.7325630187988</c:v>
                </c:pt>
                <c:pt idx="210">
                  <c:v>40.623573303222599</c:v>
                </c:pt>
                <c:pt idx="211">
                  <c:v>40.444633483886697</c:v>
                </c:pt>
                <c:pt idx="212">
                  <c:v>40.560398101806598</c:v>
                </c:pt>
                <c:pt idx="213">
                  <c:v>40.548332214355398</c:v>
                </c:pt>
                <c:pt idx="214">
                  <c:v>40.577316284179602</c:v>
                </c:pt>
                <c:pt idx="215">
                  <c:v>40.609798431396399</c:v>
                </c:pt>
                <c:pt idx="216">
                  <c:v>40.471599578857401</c:v>
                </c:pt>
                <c:pt idx="217">
                  <c:v>40.408863067626903</c:v>
                </c:pt>
                <c:pt idx="218">
                  <c:v>40.415927886962798</c:v>
                </c:pt>
                <c:pt idx="219">
                  <c:v>40.248844146728501</c:v>
                </c:pt>
                <c:pt idx="220">
                  <c:v>40.092025756835902</c:v>
                </c:pt>
                <c:pt idx="221">
                  <c:v>39.932659149169901</c:v>
                </c:pt>
                <c:pt idx="222">
                  <c:v>40.002750396728501</c:v>
                </c:pt>
                <c:pt idx="223">
                  <c:v>39.995655059814403</c:v>
                </c:pt>
                <c:pt idx="224">
                  <c:v>39.9795722961425</c:v>
                </c:pt>
                <c:pt idx="225">
                  <c:v>39.822391510009702</c:v>
                </c:pt>
                <c:pt idx="226">
                  <c:v>39.684818267822202</c:v>
                </c:pt>
                <c:pt idx="227">
                  <c:v>39.540473937988203</c:v>
                </c:pt>
                <c:pt idx="228">
                  <c:v>39.474876403808501</c:v>
                </c:pt>
                <c:pt idx="229">
                  <c:v>39.358345031738203</c:v>
                </c:pt>
                <c:pt idx="230">
                  <c:v>39.291233062744098</c:v>
                </c:pt>
                <c:pt idx="231">
                  <c:v>39.155261993408203</c:v>
                </c:pt>
                <c:pt idx="232">
                  <c:v>39.525192260742102</c:v>
                </c:pt>
                <c:pt idx="233">
                  <c:v>39.407844543457003</c:v>
                </c:pt>
                <c:pt idx="234">
                  <c:v>39.254344940185497</c:v>
                </c:pt>
                <c:pt idx="235">
                  <c:v>39.094863891601499</c:v>
                </c:pt>
                <c:pt idx="236">
                  <c:v>39.264739990234297</c:v>
                </c:pt>
                <c:pt idx="237">
                  <c:v>39.152477264404197</c:v>
                </c:pt>
                <c:pt idx="238">
                  <c:v>39.009243011474602</c:v>
                </c:pt>
                <c:pt idx="239">
                  <c:v>39.198379516601499</c:v>
                </c:pt>
                <c:pt idx="240">
                  <c:v>39.055210113525298</c:v>
                </c:pt>
                <c:pt idx="241">
                  <c:v>39.178871154785099</c:v>
                </c:pt>
                <c:pt idx="242">
                  <c:v>39.064884185791001</c:v>
                </c:pt>
                <c:pt idx="243">
                  <c:v>39.33736038208</c:v>
                </c:pt>
                <c:pt idx="244">
                  <c:v>39.199810028076101</c:v>
                </c:pt>
                <c:pt idx="245">
                  <c:v>39.253646850585902</c:v>
                </c:pt>
                <c:pt idx="246">
                  <c:v>39.122848510742102</c:v>
                </c:pt>
                <c:pt idx="247">
                  <c:v>39.010871887207003</c:v>
                </c:pt>
                <c:pt idx="248">
                  <c:v>38.863395690917898</c:v>
                </c:pt>
                <c:pt idx="249">
                  <c:v>38.714969635009702</c:v>
                </c:pt>
                <c:pt idx="250">
                  <c:v>38.566719055175703</c:v>
                </c:pt>
                <c:pt idx="251">
                  <c:v>38.495689392089801</c:v>
                </c:pt>
                <c:pt idx="252">
                  <c:v>38.473243713378899</c:v>
                </c:pt>
                <c:pt idx="253">
                  <c:v>39.133708953857401</c:v>
                </c:pt>
                <c:pt idx="254">
                  <c:v>39.455055236816399</c:v>
                </c:pt>
                <c:pt idx="255">
                  <c:v>39.917331695556598</c:v>
                </c:pt>
                <c:pt idx="256">
                  <c:v>39.799720764160099</c:v>
                </c:pt>
                <c:pt idx="257">
                  <c:v>39.655197143554602</c:v>
                </c:pt>
                <c:pt idx="258">
                  <c:v>39.596870422363203</c:v>
                </c:pt>
                <c:pt idx="259">
                  <c:v>39.536384582519503</c:v>
                </c:pt>
                <c:pt idx="260">
                  <c:v>39.658557891845703</c:v>
                </c:pt>
                <c:pt idx="261">
                  <c:v>39.518302917480398</c:v>
                </c:pt>
                <c:pt idx="262">
                  <c:v>39.385784149169901</c:v>
                </c:pt>
                <c:pt idx="263">
                  <c:v>39.592494964599602</c:v>
                </c:pt>
                <c:pt idx="264">
                  <c:v>39.490280151367102</c:v>
                </c:pt>
                <c:pt idx="265">
                  <c:v>39.399669647216697</c:v>
                </c:pt>
                <c:pt idx="266">
                  <c:v>39.647499084472599</c:v>
                </c:pt>
                <c:pt idx="267">
                  <c:v>39.522228240966697</c:v>
                </c:pt>
                <c:pt idx="268">
                  <c:v>39.529655456542898</c:v>
                </c:pt>
                <c:pt idx="269">
                  <c:v>39.492069244384702</c:v>
                </c:pt>
                <c:pt idx="270">
                  <c:v>39.351749420166001</c:v>
                </c:pt>
                <c:pt idx="271">
                  <c:v>39.264122009277301</c:v>
                </c:pt>
                <c:pt idx="272">
                  <c:v>39.125389099121001</c:v>
                </c:pt>
                <c:pt idx="273">
                  <c:v>39.286079406738203</c:v>
                </c:pt>
                <c:pt idx="274">
                  <c:v>39.155330657958899</c:v>
                </c:pt>
                <c:pt idx="275">
                  <c:v>39.044151306152301</c:v>
                </c:pt>
                <c:pt idx="276">
                  <c:v>38.930122375488203</c:v>
                </c:pt>
                <c:pt idx="277">
                  <c:v>38.810703277587798</c:v>
                </c:pt>
                <c:pt idx="278">
                  <c:v>39.368240356445298</c:v>
                </c:pt>
                <c:pt idx="279">
                  <c:v>39.277633666992102</c:v>
                </c:pt>
                <c:pt idx="280">
                  <c:v>39.411369323730398</c:v>
                </c:pt>
                <c:pt idx="281">
                  <c:v>39.393623352050703</c:v>
                </c:pt>
                <c:pt idx="282">
                  <c:v>39.272106170654197</c:v>
                </c:pt>
                <c:pt idx="283">
                  <c:v>39.440402984619098</c:v>
                </c:pt>
                <c:pt idx="284">
                  <c:v>39.306709289550703</c:v>
                </c:pt>
                <c:pt idx="285">
                  <c:v>39.1766357421875</c:v>
                </c:pt>
                <c:pt idx="286">
                  <c:v>39.044967651367102</c:v>
                </c:pt>
                <c:pt idx="287">
                  <c:v>38.986732482910099</c:v>
                </c:pt>
                <c:pt idx="288">
                  <c:v>38.999488830566399</c:v>
                </c:pt>
                <c:pt idx="289">
                  <c:v>38.930469512939403</c:v>
                </c:pt>
                <c:pt idx="290">
                  <c:v>38.802566528320298</c:v>
                </c:pt>
                <c:pt idx="291">
                  <c:v>38.717769622802699</c:v>
                </c:pt>
                <c:pt idx="292">
                  <c:v>38.610660552978501</c:v>
                </c:pt>
                <c:pt idx="293">
                  <c:v>38.562591552734297</c:v>
                </c:pt>
                <c:pt idx="294">
                  <c:v>38.449424743652301</c:v>
                </c:pt>
                <c:pt idx="295">
                  <c:v>38.325908660888601</c:v>
                </c:pt>
                <c:pt idx="296">
                  <c:v>38.382678985595703</c:v>
                </c:pt>
                <c:pt idx="297">
                  <c:v>38.284603118896399</c:v>
                </c:pt>
                <c:pt idx="298">
                  <c:v>38.245468139648402</c:v>
                </c:pt>
                <c:pt idx="299">
                  <c:v>38.166927337646399</c:v>
                </c:pt>
                <c:pt idx="300">
                  <c:v>38.128684997558501</c:v>
                </c:pt>
                <c:pt idx="301">
                  <c:v>38.4454956054687</c:v>
                </c:pt>
                <c:pt idx="302">
                  <c:v>38.333415985107401</c:v>
                </c:pt>
                <c:pt idx="303">
                  <c:v>38.230087280273402</c:v>
                </c:pt>
                <c:pt idx="304">
                  <c:v>38.25537109375</c:v>
                </c:pt>
                <c:pt idx="305">
                  <c:v>38.1781005859375</c:v>
                </c:pt>
                <c:pt idx="306">
                  <c:v>38.341609954833899</c:v>
                </c:pt>
                <c:pt idx="307">
                  <c:v>38.290107727050703</c:v>
                </c:pt>
                <c:pt idx="308">
                  <c:v>38.233730316162102</c:v>
                </c:pt>
                <c:pt idx="309">
                  <c:v>38.197196960449197</c:v>
                </c:pt>
                <c:pt idx="310">
                  <c:v>38.079830169677699</c:v>
                </c:pt>
                <c:pt idx="311">
                  <c:v>38.007205963134702</c:v>
                </c:pt>
                <c:pt idx="312">
                  <c:v>38.134929656982401</c:v>
                </c:pt>
                <c:pt idx="313">
                  <c:v>38.017234802246001</c:v>
                </c:pt>
                <c:pt idx="314">
                  <c:v>38.002639770507798</c:v>
                </c:pt>
                <c:pt idx="315">
                  <c:v>37.904586791992102</c:v>
                </c:pt>
                <c:pt idx="316">
                  <c:v>37.789596557617102</c:v>
                </c:pt>
                <c:pt idx="317">
                  <c:v>37.955589294433501</c:v>
                </c:pt>
                <c:pt idx="318">
                  <c:v>37.856666564941399</c:v>
                </c:pt>
                <c:pt idx="319">
                  <c:v>37.758438110351499</c:v>
                </c:pt>
                <c:pt idx="320">
                  <c:v>37.645759582519503</c:v>
                </c:pt>
                <c:pt idx="321">
                  <c:v>38.1297798156738</c:v>
                </c:pt>
                <c:pt idx="322">
                  <c:v>38.062400817871001</c:v>
                </c:pt>
                <c:pt idx="323">
                  <c:v>38.211956024169901</c:v>
                </c:pt>
                <c:pt idx="324">
                  <c:v>38.098415374755803</c:v>
                </c:pt>
                <c:pt idx="325">
                  <c:v>37.996673583984297</c:v>
                </c:pt>
                <c:pt idx="326">
                  <c:v>38.197483062744098</c:v>
                </c:pt>
                <c:pt idx="327">
                  <c:v>38.084800720214801</c:v>
                </c:pt>
                <c:pt idx="328">
                  <c:v>37.973850250244098</c:v>
                </c:pt>
                <c:pt idx="329">
                  <c:v>38.237464904785099</c:v>
                </c:pt>
                <c:pt idx="330">
                  <c:v>38.237392425537102</c:v>
                </c:pt>
                <c:pt idx="331">
                  <c:v>38.3814888000488</c:v>
                </c:pt>
                <c:pt idx="332">
                  <c:v>38.365451812744098</c:v>
                </c:pt>
                <c:pt idx="333">
                  <c:v>38.255058288574197</c:v>
                </c:pt>
                <c:pt idx="334">
                  <c:v>38.154613494872997</c:v>
                </c:pt>
                <c:pt idx="335">
                  <c:v>38.0452880859375</c:v>
                </c:pt>
                <c:pt idx="336">
                  <c:v>37.954193115234297</c:v>
                </c:pt>
                <c:pt idx="337">
                  <c:v>38.075099945068303</c:v>
                </c:pt>
                <c:pt idx="338">
                  <c:v>38.0665283203125</c:v>
                </c:pt>
                <c:pt idx="339">
                  <c:v>38.409091949462798</c:v>
                </c:pt>
                <c:pt idx="340">
                  <c:v>38.346122741699197</c:v>
                </c:pt>
                <c:pt idx="341">
                  <c:v>38.244564056396399</c:v>
                </c:pt>
                <c:pt idx="342">
                  <c:v>38.166240692138601</c:v>
                </c:pt>
                <c:pt idx="343">
                  <c:v>38.073562622070298</c:v>
                </c:pt>
                <c:pt idx="344">
                  <c:v>38.010799407958899</c:v>
                </c:pt>
                <c:pt idx="345">
                  <c:v>38.059932708740199</c:v>
                </c:pt>
                <c:pt idx="346">
                  <c:v>37.959976196288999</c:v>
                </c:pt>
                <c:pt idx="347">
                  <c:v>37.950637817382798</c:v>
                </c:pt>
                <c:pt idx="348">
                  <c:v>38.066673278808501</c:v>
                </c:pt>
                <c:pt idx="349">
                  <c:v>38.034549713134702</c:v>
                </c:pt>
                <c:pt idx="350">
                  <c:v>37.933555603027301</c:v>
                </c:pt>
                <c:pt idx="351">
                  <c:v>37.877578735351499</c:v>
                </c:pt>
                <c:pt idx="352">
                  <c:v>37.777030944824197</c:v>
                </c:pt>
                <c:pt idx="353">
                  <c:v>37.727741241455</c:v>
                </c:pt>
                <c:pt idx="354">
                  <c:v>37.624439239501903</c:v>
                </c:pt>
                <c:pt idx="355">
                  <c:v>37.772075653076101</c:v>
                </c:pt>
                <c:pt idx="356">
                  <c:v>37.674587249755803</c:v>
                </c:pt>
                <c:pt idx="357">
                  <c:v>37.601863861083899</c:v>
                </c:pt>
                <c:pt idx="358">
                  <c:v>37.796749114990199</c:v>
                </c:pt>
                <c:pt idx="359">
                  <c:v>37.8326606750488</c:v>
                </c:pt>
                <c:pt idx="360">
                  <c:v>37.800891876220703</c:v>
                </c:pt>
                <c:pt idx="361">
                  <c:v>37.732646942138601</c:v>
                </c:pt>
                <c:pt idx="362">
                  <c:v>37.631507873535099</c:v>
                </c:pt>
                <c:pt idx="363">
                  <c:v>37.532665252685497</c:v>
                </c:pt>
                <c:pt idx="364">
                  <c:v>37.602428436279197</c:v>
                </c:pt>
                <c:pt idx="365">
                  <c:v>37.807376861572202</c:v>
                </c:pt>
                <c:pt idx="366">
                  <c:v>37.707653045654197</c:v>
                </c:pt>
                <c:pt idx="367">
                  <c:v>37.672950744628899</c:v>
                </c:pt>
                <c:pt idx="368">
                  <c:v>37.696945190429602</c:v>
                </c:pt>
                <c:pt idx="369">
                  <c:v>37.679954528808501</c:v>
                </c:pt>
                <c:pt idx="370">
                  <c:v>37.624496459960902</c:v>
                </c:pt>
                <c:pt idx="371">
                  <c:v>37.579727172851499</c:v>
                </c:pt>
                <c:pt idx="372">
                  <c:v>37.484416961669901</c:v>
                </c:pt>
                <c:pt idx="373">
                  <c:v>37.459400177001903</c:v>
                </c:pt>
                <c:pt idx="374">
                  <c:v>37.508182525634702</c:v>
                </c:pt>
                <c:pt idx="375">
                  <c:v>37.445301055908203</c:v>
                </c:pt>
                <c:pt idx="376">
                  <c:v>37.462291717529197</c:v>
                </c:pt>
                <c:pt idx="377">
                  <c:v>38.541202545166001</c:v>
                </c:pt>
                <c:pt idx="378">
                  <c:v>38.446994781494098</c:v>
                </c:pt>
                <c:pt idx="379">
                  <c:v>38.584510803222599</c:v>
                </c:pt>
                <c:pt idx="380">
                  <c:v>38.494338989257798</c:v>
                </c:pt>
                <c:pt idx="381">
                  <c:v>38.438327789306598</c:v>
                </c:pt>
                <c:pt idx="382">
                  <c:v>38.545295715332003</c:v>
                </c:pt>
                <c:pt idx="383">
                  <c:v>38.458286285400298</c:v>
                </c:pt>
                <c:pt idx="384">
                  <c:v>38.361190795898402</c:v>
                </c:pt>
                <c:pt idx="385">
                  <c:v>38.346397399902301</c:v>
                </c:pt>
                <c:pt idx="386">
                  <c:v>38.5229682922363</c:v>
                </c:pt>
                <c:pt idx="387">
                  <c:v>38.682914733886697</c:v>
                </c:pt>
                <c:pt idx="388">
                  <c:v>38.5922241210937</c:v>
                </c:pt>
                <c:pt idx="389">
                  <c:v>38.545787811279197</c:v>
                </c:pt>
                <c:pt idx="390">
                  <c:v>38.472785949707003</c:v>
                </c:pt>
                <c:pt idx="391">
                  <c:v>38.411758422851499</c:v>
                </c:pt>
                <c:pt idx="392">
                  <c:v>38.353996276855398</c:v>
                </c:pt>
                <c:pt idx="393">
                  <c:v>38.294258117675703</c:v>
                </c:pt>
                <c:pt idx="394">
                  <c:v>38.2000732421875</c:v>
                </c:pt>
                <c:pt idx="395">
                  <c:v>38.118995666503899</c:v>
                </c:pt>
                <c:pt idx="396">
                  <c:v>38.031902313232401</c:v>
                </c:pt>
                <c:pt idx="397">
                  <c:v>37.978591918945298</c:v>
                </c:pt>
                <c:pt idx="398">
                  <c:v>38.117408752441399</c:v>
                </c:pt>
                <c:pt idx="399">
                  <c:v>38.066875457763601</c:v>
                </c:pt>
                <c:pt idx="400">
                  <c:v>38.095584869384702</c:v>
                </c:pt>
                <c:pt idx="401">
                  <c:v>38.124153137207003</c:v>
                </c:pt>
                <c:pt idx="402">
                  <c:v>38.031848907470703</c:v>
                </c:pt>
                <c:pt idx="403">
                  <c:v>37.9749755859375</c:v>
                </c:pt>
                <c:pt idx="404">
                  <c:v>37.892864227294901</c:v>
                </c:pt>
                <c:pt idx="405">
                  <c:v>37.923141479492102</c:v>
                </c:pt>
                <c:pt idx="406">
                  <c:v>37.947006225585902</c:v>
                </c:pt>
                <c:pt idx="407">
                  <c:v>39.024837493896399</c:v>
                </c:pt>
                <c:pt idx="408">
                  <c:v>38.993888854980398</c:v>
                </c:pt>
                <c:pt idx="409">
                  <c:v>38.955623626708899</c:v>
                </c:pt>
                <c:pt idx="410">
                  <c:v>38.890697479247997</c:v>
                </c:pt>
                <c:pt idx="411">
                  <c:v>38.821640014648402</c:v>
                </c:pt>
                <c:pt idx="412">
                  <c:v>38.729957580566399</c:v>
                </c:pt>
                <c:pt idx="413">
                  <c:v>38.708835601806598</c:v>
                </c:pt>
                <c:pt idx="414">
                  <c:v>38.886589050292898</c:v>
                </c:pt>
                <c:pt idx="415">
                  <c:v>39.426666259765597</c:v>
                </c:pt>
                <c:pt idx="416">
                  <c:v>39.334434509277301</c:v>
                </c:pt>
                <c:pt idx="417">
                  <c:v>39.246307373046797</c:v>
                </c:pt>
                <c:pt idx="418">
                  <c:v>39.180679321288999</c:v>
                </c:pt>
                <c:pt idx="419">
                  <c:v>39.203380584716697</c:v>
                </c:pt>
                <c:pt idx="420">
                  <c:v>39.160957336425703</c:v>
                </c:pt>
                <c:pt idx="421">
                  <c:v>39.071704864501903</c:v>
                </c:pt>
                <c:pt idx="422">
                  <c:v>38.981979370117102</c:v>
                </c:pt>
                <c:pt idx="423">
                  <c:v>38.892162322997997</c:v>
                </c:pt>
                <c:pt idx="424">
                  <c:v>38.8464546203613</c:v>
                </c:pt>
                <c:pt idx="425">
                  <c:v>38.933254241943303</c:v>
                </c:pt>
                <c:pt idx="426">
                  <c:v>38.855583190917898</c:v>
                </c:pt>
                <c:pt idx="427">
                  <c:v>38.881629943847599</c:v>
                </c:pt>
                <c:pt idx="428">
                  <c:v>38.839653015136697</c:v>
                </c:pt>
                <c:pt idx="429">
                  <c:v>38.877231597900298</c:v>
                </c:pt>
                <c:pt idx="430">
                  <c:v>39.031684875488203</c:v>
                </c:pt>
                <c:pt idx="431">
                  <c:v>38.952461242675703</c:v>
                </c:pt>
                <c:pt idx="432">
                  <c:v>38.864559173583899</c:v>
                </c:pt>
                <c:pt idx="433">
                  <c:v>38.795204162597599</c:v>
                </c:pt>
                <c:pt idx="434">
                  <c:v>38.710479736328097</c:v>
                </c:pt>
                <c:pt idx="435">
                  <c:v>38.623786926269503</c:v>
                </c:pt>
                <c:pt idx="436">
                  <c:v>38.648387908935497</c:v>
                </c:pt>
                <c:pt idx="437">
                  <c:v>38.8745918273925</c:v>
                </c:pt>
                <c:pt idx="438">
                  <c:v>38.855705261230398</c:v>
                </c:pt>
                <c:pt idx="439">
                  <c:v>38.824760437011697</c:v>
                </c:pt>
                <c:pt idx="440">
                  <c:v>38.7408027648925</c:v>
                </c:pt>
                <c:pt idx="441">
                  <c:v>38.684173583984297</c:v>
                </c:pt>
                <c:pt idx="442">
                  <c:v>38.6004829406738</c:v>
                </c:pt>
                <c:pt idx="443">
                  <c:v>38.51558303833</c:v>
                </c:pt>
                <c:pt idx="444">
                  <c:v>38.477432250976499</c:v>
                </c:pt>
                <c:pt idx="445">
                  <c:v>38.587512969970703</c:v>
                </c:pt>
                <c:pt idx="446">
                  <c:v>38.503238677978501</c:v>
                </c:pt>
                <c:pt idx="447">
                  <c:v>38.430625915527301</c:v>
                </c:pt>
                <c:pt idx="448">
                  <c:v>38.373733520507798</c:v>
                </c:pt>
                <c:pt idx="449">
                  <c:v>38.2957344055175</c:v>
                </c:pt>
                <c:pt idx="450">
                  <c:v>38.565864562988203</c:v>
                </c:pt>
                <c:pt idx="451">
                  <c:v>38.489723205566399</c:v>
                </c:pt>
                <c:pt idx="452">
                  <c:v>38.410923004150298</c:v>
                </c:pt>
                <c:pt idx="453">
                  <c:v>38.375648498535099</c:v>
                </c:pt>
                <c:pt idx="454">
                  <c:v>38.463260650634702</c:v>
                </c:pt>
                <c:pt idx="455">
                  <c:v>38.3829345703125</c:v>
                </c:pt>
                <c:pt idx="456">
                  <c:v>38.310188293457003</c:v>
                </c:pt>
                <c:pt idx="457">
                  <c:v>39.013404846191399</c:v>
                </c:pt>
                <c:pt idx="458">
                  <c:v>39.024105072021399</c:v>
                </c:pt>
                <c:pt idx="459">
                  <c:v>39.151329040527301</c:v>
                </c:pt>
                <c:pt idx="460">
                  <c:v>39.0831909179687</c:v>
                </c:pt>
                <c:pt idx="461">
                  <c:v>39.004192352294901</c:v>
                </c:pt>
                <c:pt idx="462">
                  <c:v>38.932353973388601</c:v>
                </c:pt>
                <c:pt idx="463">
                  <c:v>38.909263610839801</c:v>
                </c:pt>
                <c:pt idx="464">
                  <c:v>38.850982666015597</c:v>
                </c:pt>
                <c:pt idx="465">
                  <c:v>38.917854309082003</c:v>
                </c:pt>
                <c:pt idx="466">
                  <c:v>39.220733642578097</c:v>
                </c:pt>
                <c:pt idx="467">
                  <c:v>39.186534881591697</c:v>
                </c:pt>
                <c:pt idx="468">
                  <c:v>39.120647430419901</c:v>
                </c:pt>
                <c:pt idx="469">
                  <c:v>39.119140625</c:v>
                </c:pt>
                <c:pt idx="470">
                  <c:v>39.038364410400298</c:v>
                </c:pt>
                <c:pt idx="471">
                  <c:v>38.957378387451101</c:v>
                </c:pt>
                <c:pt idx="472">
                  <c:v>38.880424499511697</c:v>
                </c:pt>
                <c:pt idx="473">
                  <c:v>38.840770721435497</c:v>
                </c:pt>
                <c:pt idx="474">
                  <c:v>38.792736053466697</c:v>
                </c:pt>
                <c:pt idx="475">
                  <c:v>39.062820434570298</c:v>
                </c:pt>
                <c:pt idx="476">
                  <c:v>39.005340576171797</c:v>
                </c:pt>
                <c:pt idx="477">
                  <c:v>39.064323425292898</c:v>
                </c:pt>
                <c:pt idx="478">
                  <c:v>39.256294250488203</c:v>
                </c:pt>
                <c:pt idx="479">
                  <c:v>39.201805114746001</c:v>
                </c:pt>
                <c:pt idx="480">
                  <c:v>39.123504638671797</c:v>
                </c:pt>
                <c:pt idx="481">
                  <c:v>39.094234466552699</c:v>
                </c:pt>
                <c:pt idx="482">
                  <c:v>39.128105163574197</c:v>
                </c:pt>
                <c:pt idx="483">
                  <c:v>39.143196105957003</c:v>
                </c:pt>
                <c:pt idx="484">
                  <c:v>39.527778625488203</c:v>
                </c:pt>
                <c:pt idx="485">
                  <c:v>39.486610412597599</c:v>
                </c:pt>
                <c:pt idx="486">
                  <c:v>39.567893981933501</c:v>
                </c:pt>
                <c:pt idx="487">
                  <c:v>39.548751831054602</c:v>
                </c:pt>
                <c:pt idx="488">
                  <c:v>39.470314025878899</c:v>
                </c:pt>
                <c:pt idx="489">
                  <c:v>39.471321105957003</c:v>
                </c:pt>
                <c:pt idx="490">
                  <c:v>39.418739318847599</c:v>
                </c:pt>
                <c:pt idx="491">
                  <c:v>39.398258209228501</c:v>
                </c:pt>
                <c:pt idx="492">
                  <c:v>39.3438301086425</c:v>
                </c:pt>
                <c:pt idx="493">
                  <c:v>39.271697998046797</c:v>
                </c:pt>
                <c:pt idx="494">
                  <c:v>39.206081390380803</c:v>
                </c:pt>
                <c:pt idx="495">
                  <c:v>39.146846771240199</c:v>
                </c:pt>
                <c:pt idx="496">
                  <c:v>39.076786041259702</c:v>
                </c:pt>
                <c:pt idx="497">
                  <c:v>39.647232055663999</c:v>
                </c:pt>
                <c:pt idx="498">
                  <c:v>39.570568084716697</c:v>
                </c:pt>
                <c:pt idx="499">
                  <c:v>39.503433227538999</c:v>
                </c:pt>
                <c:pt idx="500">
                  <c:v>39.449306488037102</c:v>
                </c:pt>
                <c:pt idx="501">
                  <c:v>39.618011474609297</c:v>
                </c:pt>
                <c:pt idx="502">
                  <c:v>39.581268310546797</c:v>
                </c:pt>
                <c:pt idx="503">
                  <c:v>39.510246276855398</c:v>
                </c:pt>
                <c:pt idx="504">
                  <c:v>39.499256134033203</c:v>
                </c:pt>
                <c:pt idx="505">
                  <c:v>39.544559478759702</c:v>
                </c:pt>
                <c:pt idx="506">
                  <c:v>39.518260955810497</c:v>
                </c:pt>
                <c:pt idx="507">
                  <c:v>39.454872131347599</c:v>
                </c:pt>
                <c:pt idx="508">
                  <c:v>39.392024993896399</c:v>
                </c:pt>
                <c:pt idx="509">
                  <c:v>39.346443176269503</c:v>
                </c:pt>
                <c:pt idx="510">
                  <c:v>39.315914154052699</c:v>
                </c:pt>
                <c:pt idx="511">
                  <c:v>39.766876220703097</c:v>
                </c:pt>
                <c:pt idx="512">
                  <c:v>39.690944671630803</c:v>
                </c:pt>
                <c:pt idx="513">
                  <c:v>39.625823974609297</c:v>
                </c:pt>
                <c:pt idx="514">
                  <c:v>39.763919830322202</c:v>
                </c:pt>
                <c:pt idx="515">
                  <c:v>39.689224243163999</c:v>
                </c:pt>
                <c:pt idx="516">
                  <c:v>39.646896362304602</c:v>
                </c:pt>
                <c:pt idx="517">
                  <c:v>39.618682861328097</c:v>
                </c:pt>
                <c:pt idx="518">
                  <c:v>39.586471557617102</c:v>
                </c:pt>
                <c:pt idx="519">
                  <c:v>39.542922973632798</c:v>
                </c:pt>
                <c:pt idx="520">
                  <c:v>39.474090576171797</c:v>
                </c:pt>
                <c:pt idx="521">
                  <c:v>39.399955749511697</c:v>
                </c:pt>
                <c:pt idx="522">
                  <c:v>39.410762786865199</c:v>
                </c:pt>
                <c:pt idx="523">
                  <c:v>39.489303588867102</c:v>
                </c:pt>
                <c:pt idx="524">
                  <c:v>39.554855346679602</c:v>
                </c:pt>
                <c:pt idx="525">
                  <c:v>39.484199523925703</c:v>
                </c:pt>
                <c:pt idx="526">
                  <c:v>39.478561401367102</c:v>
                </c:pt>
                <c:pt idx="527">
                  <c:v>39.452449798583899</c:v>
                </c:pt>
                <c:pt idx="528">
                  <c:v>39.446296691894503</c:v>
                </c:pt>
                <c:pt idx="529">
                  <c:v>39.396232604980398</c:v>
                </c:pt>
                <c:pt idx="530">
                  <c:v>39.393234252929602</c:v>
                </c:pt>
                <c:pt idx="531">
                  <c:v>39.342273712158203</c:v>
                </c:pt>
                <c:pt idx="532">
                  <c:v>39.272937774658203</c:v>
                </c:pt>
                <c:pt idx="533">
                  <c:v>39.231369018554602</c:v>
                </c:pt>
                <c:pt idx="534">
                  <c:v>39.268447875976499</c:v>
                </c:pt>
                <c:pt idx="535">
                  <c:v>39.217697143554602</c:v>
                </c:pt>
                <c:pt idx="536">
                  <c:v>39.180656433105398</c:v>
                </c:pt>
                <c:pt idx="537">
                  <c:v>39.138427734375</c:v>
                </c:pt>
                <c:pt idx="538">
                  <c:v>39.3695259094238</c:v>
                </c:pt>
                <c:pt idx="539">
                  <c:v>39.335624694824197</c:v>
                </c:pt>
                <c:pt idx="540">
                  <c:v>39.285991668701101</c:v>
                </c:pt>
                <c:pt idx="541">
                  <c:v>39.501338958740199</c:v>
                </c:pt>
                <c:pt idx="542">
                  <c:v>39.5747261047363</c:v>
                </c:pt>
                <c:pt idx="543">
                  <c:v>39.880653381347599</c:v>
                </c:pt>
                <c:pt idx="544">
                  <c:v>39.883670806884702</c:v>
                </c:pt>
                <c:pt idx="545">
                  <c:v>39.906162261962798</c:v>
                </c:pt>
                <c:pt idx="546">
                  <c:v>39.898910522460902</c:v>
                </c:pt>
                <c:pt idx="547">
                  <c:v>39.830432891845703</c:v>
                </c:pt>
                <c:pt idx="548">
                  <c:v>39.7600708007812</c:v>
                </c:pt>
                <c:pt idx="549">
                  <c:v>39.868972778320298</c:v>
                </c:pt>
                <c:pt idx="550">
                  <c:v>39.809371948242102</c:v>
                </c:pt>
                <c:pt idx="551">
                  <c:v>39.743038177490199</c:v>
                </c:pt>
                <c:pt idx="552">
                  <c:v>39.672740936279197</c:v>
                </c:pt>
                <c:pt idx="553">
                  <c:v>39.604610443115199</c:v>
                </c:pt>
                <c:pt idx="554">
                  <c:v>39.6302490234375</c:v>
                </c:pt>
                <c:pt idx="555">
                  <c:v>39.573287963867102</c:v>
                </c:pt>
                <c:pt idx="556">
                  <c:v>39.512729644775298</c:v>
                </c:pt>
                <c:pt idx="557">
                  <c:v>39.452671051025298</c:v>
                </c:pt>
                <c:pt idx="558">
                  <c:v>39.383861541747997</c:v>
                </c:pt>
                <c:pt idx="559">
                  <c:v>39.332210540771399</c:v>
                </c:pt>
                <c:pt idx="560">
                  <c:v>39.3195190429687</c:v>
                </c:pt>
                <c:pt idx="561">
                  <c:v>39.302703857421797</c:v>
                </c:pt>
                <c:pt idx="562">
                  <c:v>39.2447090148925</c:v>
                </c:pt>
                <c:pt idx="563">
                  <c:v>39.185802459716697</c:v>
                </c:pt>
                <c:pt idx="564">
                  <c:v>39.204582214355398</c:v>
                </c:pt>
                <c:pt idx="565">
                  <c:v>39.138351440429602</c:v>
                </c:pt>
                <c:pt idx="566">
                  <c:v>39.464710235595703</c:v>
                </c:pt>
                <c:pt idx="567">
                  <c:v>39.631076812744098</c:v>
                </c:pt>
                <c:pt idx="568">
                  <c:v>39.563289642333899</c:v>
                </c:pt>
                <c:pt idx="569">
                  <c:v>39.544788360595703</c:v>
                </c:pt>
                <c:pt idx="570">
                  <c:v>39.498256683349602</c:v>
                </c:pt>
                <c:pt idx="571">
                  <c:v>39.442131042480398</c:v>
                </c:pt>
                <c:pt idx="572">
                  <c:v>39.379890441894503</c:v>
                </c:pt>
                <c:pt idx="573">
                  <c:v>39.359146118163999</c:v>
                </c:pt>
                <c:pt idx="574">
                  <c:v>39.320510864257798</c:v>
                </c:pt>
                <c:pt idx="575">
                  <c:v>39.402622222900298</c:v>
                </c:pt>
                <c:pt idx="576">
                  <c:v>39.336448669433501</c:v>
                </c:pt>
                <c:pt idx="577">
                  <c:v>39.280471801757798</c:v>
                </c:pt>
                <c:pt idx="578">
                  <c:v>39.6223754882812</c:v>
                </c:pt>
                <c:pt idx="579">
                  <c:v>39.705535888671797</c:v>
                </c:pt>
                <c:pt idx="580">
                  <c:v>40.2718086242675</c:v>
                </c:pt>
                <c:pt idx="581">
                  <c:v>40.3541870117187</c:v>
                </c:pt>
                <c:pt idx="582">
                  <c:v>40.776222229003899</c:v>
                </c:pt>
                <c:pt idx="583">
                  <c:v>40.876754760742102</c:v>
                </c:pt>
                <c:pt idx="584">
                  <c:v>40.808055877685497</c:v>
                </c:pt>
                <c:pt idx="585">
                  <c:v>40.790493011474602</c:v>
                </c:pt>
                <c:pt idx="586">
                  <c:v>40.785934448242102</c:v>
                </c:pt>
                <c:pt idx="587">
                  <c:v>40.7242622375488</c:v>
                </c:pt>
                <c:pt idx="588">
                  <c:v>40.8246040344238</c:v>
                </c:pt>
                <c:pt idx="589">
                  <c:v>40.834098815917898</c:v>
                </c:pt>
                <c:pt idx="590">
                  <c:v>41.181343078613203</c:v>
                </c:pt>
                <c:pt idx="591">
                  <c:v>41.142532348632798</c:v>
                </c:pt>
                <c:pt idx="592">
                  <c:v>41.108074188232401</c:v>
                </c:pt>
                <c:pt idx="593">
                  <c:v>41.114799499511697</c:v>
                </c:pt>
                <c:pt idx="594">
                  <c:v>41.121501922607401</c:v>
                </c:pt>
                <c:pt idx="595">
                  <c:v>41.252254486083899</c:v>
                </c:pt>
                <c:pt idx="596">
                  <c:v>41.309913635253899</c:v>
                </c:pt>
                <c:pt idx="597">
                  <c:v>41.251419067382798</c:v>
                </c:pt>
                <c:pt idx="598">
                  <c:v>41.184806823730398</c:v>
                </c:pt>
                <c:pt idx="599">
                  <c:v>41.117725372314403</c:v>
                </c:pt>
                <c:pt idx="600">
                  <c:v>41.059642791747997</c:v>
                </c:pt>
                <c:pt idx="601">
                  <c:v>41.012771606445298</c:v>
                </c:pt>
                <c:pt idx="602">
                  <c:v>40.948764801025298</c:v>
                </c:pt>
                <c:pt idx="603">
                  <c:v>40.946334838867102</c:v>
                </c:pt>
                <c:pt idx="604">
                  <c:v>40.909832000732401</c:v>
                </c:pt>
                <c:pt idx="605">
                  <c:v>40.882724761962798</c:v>
                </c:pt>
                <c:pt idx="606">
                  <c:v>40.844306945800703</c:v>
                </c:pt>
                <c:pt idx="607">
                  <c:v>40.927215576171797</c:v>
                </c:pt>
                <c:pt idx="608">
                  <c:v>40.870487213134702</c:v>
                </c:pt>
                <c:pt idx="609">
                  <c:v>40.816394805908203</c:v>
                </c:pt>
                <c:pt idx="610">
                  <c:v>40.751186370849602</c:v>
                </c:pt>
                <c:pt idx="611">
                  <c:v>40.685714721679602</c:v>
                </c:pt>
                <c:pt idx="612">
                  <c:v>40.956729888916001</c:v>
                </c:pt>
                <c:pt idx="613">
                  <c:v>40.891094207763601</c:v>
                </c:pt>
                <c:pt idx="614">
                  <c:v>40.868255615234297</c:v>
                </c:pt>
                <c:pt idx="615">
                  <c:v>40.802982330322202</c:v>
                </c:pt>
                <c:pt idx="616">
                  <c:v>40.748580932617102</c:v>
                </c:pt>
                <c:pt idx="617">
                  <c:v>40.685169219970703</c:v>
                </c:pt>
                <c:pt idx="618">
                  <c:v>40.792659759521399</c:v>
                </c:pt>
                <c:pt idx="619">
                  <c:v>40.879600524902301</c:v>
                </c:pt>
                <c:pt idx="620">
                  <c:v>40.815132141113203</c:v>
                </c:pt>
                <c:pt idx="621">
                  <c:v>40.7646675109863</c:v>
                </c:pt>
                <c:pt idx="622">
                  <c:v>41.150302886962798</c:v>
                </c:pt>
                <c:pt idx="623">
                  <c:v>41.13277053833</c:v>
                </c:pt>
                <c:pt idx="624">
                  <c:v>41.498703002929602</c:v>
                </c:pt>
                <c:pt idx="625">
                  <c:v>41.4805908203125</c:v>
                </c:pt>
                <c:pt idx="626">
                  <c:v>41.5859985351562</c:v>
                </c:pt>
                <c:pt idx="627">
                  <c:v>41.521636962890597</c:v>
                </c:pt>
                <c:pt idx="628">
                  <c:v>41.459636688232401</c:v>
                </c:pt>
                <c:pt idx="629">
                  <c:v>41.394859313964801</c:v>
                </c:pt>
                <c:pt idx="630">
                  <c:v>41.334819793701101</c:v>
                </c:pt>
                <c:pt idx="631">
                  <c:v>41.308349609375</c:v>
                </c:pt>
                <c:pt idx="632">
                  <c:v>41.302268981933501</c:v>
                </c:pt>
                <c:pt idx="633">
                  <c:v>41.304428100585902</c:v>
                </c:pt>
                <c:pt idx="634">
                  <c:v>41.313056945800703</c:v>
                </c:pt>
                <c:pt idx="635">
                  <c:v>41.412517547607401</c:v>
                </c:pt>
                <c:pt idx="636">
                  <c:v>41.725196838378899</c:v>
                </c:pt>
                <c:pt idx="637">
                  <c:v>41.684116363525298</c:v>
                </c:pt>
                <c:pt idx="638">
                  <c:v>41.777153015136697</c:v>
                </c:pt>
                <c:pt idx="639">
                  <c:v>42.0326118469238</c:v>
                </c:pt>
                <c:pt idx="640">
                  <c:v>41.999229431152301</c:v>
                </c:pt>
                <c:pt idx="641">
                  <c:v>41.968917846679602</c:v>
                </c:pt>
                <c:pt idx="642">
                  <c:v>41.913406372070298</c:v>
                </c:pt>
                <c:pt idx="643">
                  <c:v>41.946437835693303</c:v>
                </c:pt>
                <c:pt idx="644">
                  <c:v>41.885326385497997</c:v>
                </c:pt>
                <c:pt idx="645">
                  <c:v>41.8422241210937</c:v>
                </c:pt>
                <c:pt idx="646">
                  <c:v>42.005516052246001</c:v>
                </c:pt>
                <c:pt idx="647">
                  <c:v>41.956241607666001</c:v>
                </c:pt>
                <c:pt idx="648">
                  <c:v>41.899238586425703</c:v>
                </c:pt>
                <c:pt idx="649">
                  <c:v>41.837158203125</c:v>
                </c:pt>
                <c:pt idx="650">
                  <c:v>41.934356689453097</c:v>
                </c:pt>
                <c:pt idx="651">
                  <c:v>41.930984497070298</c:v>
                </c:pt>
                <c:pt idx="652">
                  <c:v>41.882724761962798</c:v>
                </c:pt>
                <c:pt idx="653">
                  <c:v>42.226081848144503</c:v>
                </c:pt>
                <c:pt idx="654">
                  <c:v>42.162960052490199</c:v>
                </c:pt>
                <c:pt idx="655">
                  <c:v>42.2350044250488</c:v>
                </c:pt>
                <c:pt idx="656">
                  <c:v>42.182552337646399</c:v>
                </c:pt>
                <c:pt idx="657">
                  <c:v>42.132095336913999</c:v>
                </c:pt>
                <c:pt idx="658">
                  <c:v>42.104248046875</c:v>
                </c:pt>
                <c:pt idx="659">
                  <c:v>42.042270660400298</c:v>
                </c:pt>
                <c:pt idx="660">
                  <c:v>42.265865325927699</c:v>
                </c:pt>
                <c:pt idx="661">
                  <c:v>42.20308303833</c:v>
                </c:pt>
                <c:pt idx="662">
                  <c:v>42.152820587158203</c:v>
                </c:pt>
                <c:pt idx="663">
                  <c:v>42.190357208251903</c:v>
                </c:pt>
                <c:pt idx="664">
                  <c:v>42.2184448242187</c:v>
                </c:pt>
                <c:pt idx="665">
                  <c:v>42.1627388000488</c:v>
                </c:pt>
                <c:pt idx="666">
                  <c:v>42.1640815734863</c:v>
                </c:pt>
                <c:pt idx="667">
                  <c:v>42.106792449951101</c:v>
                </c:pt>
                <c:pt idx="668">
                  <c:v>42.047325134277301</c:v>
                </c:pt>
                <c:pt idx="669">
                  <c:v>42.055652618408203</c:v>
                </c:pt>
                <c:pt idx="670">
                  <c:v>41.995128631591697</c:v>
                </c:pt>
                <c:pt idx="671">
                  <c:v>42.522705078125</c:v>
                </c:pt>
                <c:pt idx="672">
                  <c:v>42.463939666747997</c:v>
                </c:pt>
                <c:pt idx="673">
                  <c:v>42.402088165283203</c:v>
                </c:pt>
                <c:pt idx="674">
                  <c:v>42.372566223144503</c:v>
                </c:pt>
                <c:pt idx="675">
                  <c:v>42.315742492675703</c:v>
                </c:pt>
                <c:pt idx="676">
                  <c:v>42.274749755859297</c:v>
                </c:pt>
                <c:pt idx="677">
                  <c:v>42.233444213867102</c:v>
                </c:pt>
                <c:pt idx="678">
                  <c:v>42.186271667480398</c:v>
                </c:pt>
                <c:pt idx="679">
                  <c:v>42.127811431884702</c:v>
                </c:pt>
                <c:pt idx="680">
                  <c:v>42.184490203857401</c:v>
                </c:pt>
                <c:pt idx="681">
                  <c:v>42.125358581542898</c:v>
                </c:pt>
                <c:pt idx="682">
                  <c:v>42.072559356689403</c:v>
                </c:pt>
                <c:pt idx="683">
                  <c:v>42.135425567626903</c:v>
                </c:pt>
                <c:pt idx="684">
                  <c:v>42.090049743652301</c:v>
                </c:pt>
                <c:pt idx="685">
                  <c:v>42.059356689453097</c:v>
                </c:pt>
                <c:pt idx="686">
                  <c:v>42.0003852844238</c:v>
                </c:pt>
                <c:pt idx="687">
                  <c:v>41.968608856201101</c:v>
                </c:pt>
                <c:pt idx="688">
                  <c:v>41.910346984863203</c:v>
                </c:pt>
                <c:pt idx="689">
                  <c:v>41.8525390625</c:v>
                </c:pt>
                <c:pt idx="690">
                  <c:v>41.835247039794901</c:v>
                </c:pt>
                <c:pt idx="691">
                  <c:v>41.775909423828097</c:v>
                </c:pt>
                <c:pt idx="692">
                  <c:v>41.941535949707003</c:v>
                </c:pt>
                <c:pt idx="693">
                  <c:v>42.293346405029197</c:v>
                </c:pt>
                <c:pt idx="694">
                  <c:v>42.233711242675703</c:v>
                </c:pt>
                <c:pt idx="695">
                  <c:v>42.1767578125</c:v>
                </c:pt>
                <c:pt idx="696">
                  <c:v>42.127880096435497</c:v>
                </c:pt>
                <c:pt idx="697">
                  <c:v>42.075321197509702</c:v>
                </c:pt>
                <c:pt idx="698">
                  <c:v>42.023731231689403</c:v>
                </c:pt>
                <c:pt idx="699">
                  <c:v>41.968738555908203</c:v>
                </c:pt>
                <c:pt idx="700">
                  <c:v>41.948844909667898</c:v>
                </c:pt>
                <c:pt idx="701">
                  <c:v>41.980083465576101</c:v>
                </c:pt>
                <c:pt idx="702">
                  <c:v>41.965660095214801</c:v>
                </c:pt>
                <c:pt idx="703">
                  <c:v>41.965686798095703</c:v>
                </c:pt>
                <c:pt idx="704">
                  <c:v>41.937427520751903</c:v>
                </c:pt>
                <c:pt idx="705">
                  <c:v>41.883678436279197</c:v>
                </c:pt>
                <c:pt idx="706">
                  <c:v>41.826004028320298</c:v>
                </c:pt>
                <c:pt idx="707">
                  <c:v>41.783287048339801</c:v>
                </c:pt>
                <c:pt idx="708">
                  <c:v>41.857913970947202</c:v>
                </c:pt>
                <c:pt idx="709">
                  <c:v>41.813442230224602</c:v>
                </c:pt>
                <c:pt idx="710">
                  <c:v>41.755970001220703</c:v>
                </c:pt>
                <c:pt idx="711">
                  <c:v>41.735328674316399</c:v>
                </c:pt>
                <c:pt idx="712">
                  <c:v>41.680686950683501</c:v>
                </c:pt>
                <c:pt idx="713">
                  <c:v>41.633876800537102</c:v>
                </c:pt>
                <c:pt idx="714">
                  <c:v>41.622894287109297</c:v>
                </c:pt>
                <c:pt idx="715">
                  <c:v>41.7408638000488</c:v>
                </c:pt>
                <c:pt idx="716">
                  <c:v>41.757946014404197</c:v>
                </c:pt>
                <c:pt idx="717">
                  <c:v>41.714939117431598</c:v>
                </c:pt>
                <c:pt idx="718">
                  <c:v>41.657768249511697</c:v>
                </c:pt>
                <c:pt idx="719">
                  <c:v>41.664260864257798</c:v>
                </c:pt>
                <c:pt idx="720">
                  <c:v>41.611396789550703</c:v>
                </c:pt>
                <c:pt idx="721">
                  <c:v>41.570899963378899</c:v>
                </c:pt>
                <c:pt idx="722">
                  <c:v>41.518627166747997</c:v>
                </c:pt>
                <c:pt idx="723">
                  <c:v>41.462528228759702</c:v>
                </c:pt>
                <c:pt idx="724">
                  <c:v>41.659912109375</c:v>
                </c:pt>
                <c:pt idx="725">
                  <c:v>41.614490509033203</c:v>
                </c:pt>
                <c:pt idx="726">
                  <c:v>41.573055267333899</c:v>
                </c:pt>
                <c:pt idx="727">
                  <c:v>41.540626525878899</c:v>
                </c:pt>
                <c:pt idx="728">
                  <c:v>41.5068359375</c:v>
                </c:pt>
                <c:pt idx="729">
                  <c:v>41.485885620117102</c:v>
                </c:pt>
                <c:pt idx="730">
                  <c:v>41.431617736816399</c:v>
                </c:pt>
                <c:pt idx="731">
                  <c:v>41.3786811828613</c:v>
                </c:pt>
                <c:pt idx="732">
                  <c:v>41.330718994140597</c:v>
                </c:pt>
                <c:pt idx="733">
                  <c:v>41.306880950927699</c:v>
                </c:pt>
                <c:pt idx="734">
                  <c:v>41.393417358398402</c:v>
                </c:pt>
                <c:pt idx="735">
                  <c:v>41.3392333984375</c:v>
                </c:pt>
                <c:pt idx="736">
                  <c:v>41.402706146240199</c:v>
                </c:pt>
                <c:pt idx="737">
                  <c:v>41.354770660400298</c:v>
                </c:pt>
                <c:pt idx="738">
                  <c:v>41.782680511474602</c:v>
                </c:pt>
                <c:pt idx="739">
                  <c:v>41.731460571288999</c:v>
                </c:pt>
                <c:pt idx="740">
                  <c:v>41.739349365234297</c:v>
                </c:pt>
                <c:pt idx="741">
                  <c:v>41.720607757568303</c:v>
                </c:pt>
                <c:pt idx="742">
                  <c:v>41.668968200683501</c:v>
                </c:pt>
                <c:pt idx="743">
                  <c:v>41.617118835449197</c:v>
                </c:pt>
                <c:pt idx="744">
                  <c:v>41.658462524413999</c:v>
                </c:pt>
                <c:pt idx="745">
                  <c:v>41.6405639648437</c:v>
                </c:pt>
                <c:pt idx="746">
                  <c:v>41.591457366943303</c:v>
                </c:pt>
                <c:pt idx="747">
                  <c:v>41.580390930175703</c:v>
                </c:pt>
                <c:pt idx="748">
                  <c:v>41.757984161376903</c:v>
                </c:pt>
                <c:pt idx="749">
                  <c:v>41.9774780273437</c:v>
                </c:pt>
                <c:pt idx="750">
                  <c:v>41.948226928710902</c:v>
                </c:pt>
                <c:pt idx="751">
                  <c:v>41.893424987792898</c:v>
                </c:pt>
                <c:pt idx="752">
                  <c:v>41.919765472412102</c:v>
                </c:pt>
                <c:pt idx="753">
                  <c:v>41.870941162109297</c:v>
                </c:pt>
                <c:pt idx="754">
                  <c:v>41.9986152648925</c:v>
                </c:pt>
                <c:pt idx="755">
                  <c:v>42.117687225341697</c:v>
                </c:pt>
                <c:pt idx="756">
                  <c:v>42.063423156738203</c:v>
                </c:pt>
                <c:pt idx="757">
                  <c:v>42.02290725708</c:v>
                </c:pt>
                <c:pt idx="758">
                  <c:v>41.9713745117187</c:v>
                </c:pt>
                <c:pt idx="759">
                  <c:v>42.035030364990199</c:v>
                </c:pt>
                <c:pt idx="760">
                  <c:v>42.011562347412102</c:v>
                </c:pt>
                <c:pt idx="761">
                  <c:v>42.011207580566399</c:v>
                </c:pt>
                <c:pt idx="762">
                  <c:v>41.969913482666001</c:v>
                </c:pt>
                <c:pt idx="763">
                  <c:v>42.011871337890597</c:v>
                </c:pt>
                <c:pt idx="764">
                  <c:v>41.957775115966697</c:v>
                </c:pt>
                <c:pt idx="765">
                  <c:v>41.913150787353501</c:v>
                </c:pt>
                <c:pt idx="766">
                  <c:v>41.865879058837798</c:v>
                </c:pt>
                <c:pt idx="767">
                  <c:v>41.840553283691399</c:v>
                </c:pt>
                <c:pt idx="768">
                  <c:v>41.881317138671797</c:v>
                </c:pt>
                <c:pt idx="769">
                  <c:v>41.829601287841697</c:v>
                </c:pt>
                <c:pt idx="770">
                  <c:v>41.853214263916001</c:v>
                </c:pt>
                <c:pt idx="771">
                  <c:v>41.829692840576101</c:v>
                </c:pt>
                <c:pt idx="772">
                  <c:v>41.803573608398402</c:v>
                </c:pt>
                <c:pt idx="773">
                  <c:v>41.879314422607401</c:v>
                </c:pt>
                <c:pt idx="774">
                  <c:v>41.839187622070298</c:v>
                </c:pt>
                <c:pt idx="775">
                  <c:v>41.891460418701101</c:v>
                </c:pt>
                <c:pt idx="776">
                  <c:v>41.854236602783203</c:v>
                </c:pt>
                <c:pt idx="777">
                  <c:v>41.828838348388601</c:v>
                </c:pt>
                <c:pt idx="778">
                  <c:v>41.841911315917898</c:v>
                </c:pt>
                <c:pt idx="779">
                  <c:v>41.817573547363203</c:v>
                </c:pt>
                <c:pt idx="780">
                  <c:v>41.770858764648402</c:v>
                </c:pt>
                <c:pt idx="781">
                  <c:v>41.718669891357401</c:v>
                </c:pt>
                <c:pt idx="782">
                  <c:v>41.702445983886697</c:v>
                </c:pt>
                <c:pt idx="783">
                  <c:v>41.6528930664062</c:v>
                </c:pt>
                <c:pt idx="784">
                  <c:v>41.619594573974602</c:v>
                </c:pt>
                <c:pt idx="785">
                  <c:v>41.568328857421797</c:v>
                </c:pt>
                <c:pt idx="786">
                  <c:v>41.516788482666001</c:v>
                </c:pt>
                <c:pt idx="787">
                  <c:v>41.487434387207003</c:v>
                </c:pt>
                <c:pt idx="788">
                  <c:v>41.435829162597599</c:v>
                </c:pt>
                <c:pt idx="789">
                  <c:v>41.385860443115199</c:v>
                </c:pt>
                <c:pt idx="790">
                  <c:v>41.402103424072202</c:v>
                </c:pt>
                <c:pt idx="791">
                  <c:v>41.369136810302699</c:v>
                </c:pt>
                <c:pt idx="792">
                  <c:v>41.323989868163999</c:v>
                </c:pt>
                <c:pt idx="793">
                  <c:v>41.295219421386697</c:v>
                </c:pt>
                <c:pt idx="794">
                  <c:v>41.320663452148402</c:v>
                </c:pt>
                <c:pt idx="795">
                  <c:v>41.269588470458899</c:v>
                </c:pt>
                <c:pt idx="796">
                  <c:v>41.226047515869098</c:v>
                </c:pt>
                <c:pt idx="797">
                  <c:v>41.181118011474602</c:v>
                </c:pt>
                <c:pt idx="798">
                  <c:v>41.503940582275298</c:v>
                </c:pt>
                <c:pt idx="799">
                  <c:v>41.4544258117675</c:v>
                </c:pt>
                <c:pt idx="800">
                  <c:v>41.414863586425703</c:v>
                </c:pt>
                <c:pt idx="801">
                  <c:v>41.541065216064403</c:v>
                </c:pt>
                <c:pt idx="802">
                  <c:v>41.4939155578613</c:v>
                </c:pt>
                <c:pt idx="803">
                  <c:v>41.443210601806598</c:v>
                </c:pt>
                <c:pt idx="804">
                  <c:v>43.925949096679602</c:v>
                </c:pt>
                <c:pt idx="805">
                  <c:v>43.875881195068303</c:v>
                </c:pt>
                <c:pt idx="806">
                  <c:v>43.822319030761697</c:v>
                </c:pt>
                <c:pt idx="807">
                  <c:v>43.982292175292898</c:v>
                </c:pt>
                <c:pt idx="808">
                  <c:v>43.9716987609863</c:v>
                </c:pt>
                <c:pt idx="809">
                  <c:v>43.931423187255803</c:v>
                </c:pt>
                <c:pt idx="810">
                  <c:v>43.898708343505803</c:v>
                </c:pt>
                <c:pt idx="811">
                  <c:v>43.858123779296797</c:v>
                </c:pt>
                <c:pt idx="812">
                  <c:v>44.001380920410099</c:v>
                </c:pt>
                <c:pt idx="813">
                  <c:v>43.948085784912102</c:v>
                </c:pt>
                <c:pt idx="814">
                  <c:v>43.897018432617102</c:v>
                </c:pt>
                <c:pt idx="815">
                  <c:v>43.853744506835902</c:v>
                </c:pt>
                <c:pt idx="816">
                  <c:v>43.805130004882798</c:v>
                </c:pt>
                <c:pt idx="817">
                  <c:v>43.762790679931598</c:v>
                </c:pt>
                <c:pt idx="818">
                  <c:v>43.737087249755803</c:v>
                </c:pt>
                <c:pt idx="819">
                  <c:v>43.6844062805175</c:v>
                </c:pt>
                <c:pt idx="820">
                  <c:v>43.634532928466697</c:v>
                </c:pt>
                <c:pt idx="821">
                  <c:v>43.624092102050703</c:v>
                </c:pt>
                <c:pt idx="822">
                  <c:v>43.863182067871001</c:v>
                </c:pt>
                <c:pt idx="823">
                  <c:v>43.817737579345703</c:v>
                </c:pt>
                <c:pt idx="824">
                  <c:v>43.772575378417898</c:v>
                </c:pt>
                <c:pt idx="825">
                  <c:v>43.728523254394503</c:v>
                </c:pt>
                <c:pt idx="826">
                  <c:v>43.696453094482401</c:v>
                </c:pt>
                <c:pt idx="827">
                  <c:v>44.000560760497997</c:v>
                </c:pt>
                <c:pt idx="828">
                  <c:v>43.969905853271399</c:v>
                </c:pt>
                <c:pt idx="829">
                  <c:v>44.287223815917898</c:v>
                </c:pt>
                <c:pt idx="830">
                  <c:v>44.302356719970703</c:v>
                </c:pt>
                <c:pt idx="831">
                  <c:v>44.283897399902301</c:v>
                </c:pt>
                <c:pt idx="832">
                  <c:v>44.240203857421797</c:v>
                </c:pt>
                <c:pt idx="833">
                  <c:v>44.221057891845703</c:v>
                </c:pt>
                <c:pt idx="834">
                  <c:v>44.222419738769503</c:v>
                </c:pt>
                <c:pt idx="835">
                  <c:v>44.182144165038999</c:v>
                </c:pt>
                <c:pt idx="836">
                  <c:v>44.152889251708899</c:v>
                </c:pt>
                <c:pt idx="837">
                  <c:v>44.116004943847599</c:v>
                </c:pt>
                <c:pt idx="838">
                  <c:v>44.216030120849602</c:v>
                </c:pt>
                <c:pt idx="839">
                  <c:v>44.164497375488203</c:v>
                </c:pt>
                <c:pt idx="840">
                  <c:v>44.202510833740199</c:v>
                </c:pt>
                <c:pt idx="841">
                  <c:v>44.172050476074197</c:v>
                </c:pt>
                <c:pt idx="842">
                  <c:v>44.155014038085902</c:v>
                </c:pt>
                <c:pt idx="843">
                  <c:v>44.135906219482401</c:v>
                </c:pt>
                <c:pt idx="844">
                  <c:v>44.085990905761697</c:v>
                </c:pt>
                <c:pt idx="845">
                  <c:v>44.037033081054602</c:v>
                </c:pt>
                <c:pt idx="846">
                  <c:v>44.076480865478501</c:v>
                </c:pt>
                <c:pt idx="847">
                  <c:v>44.037502288818303</c:v>
                </c:pt>
                <c:pt idx="848">
                  <c:v>44.255966186523402</c:v>
                </c:pt>
                <c:pt idx="849">
                  <c:v>44.562923431396399</c:v>
                </c:pt>
                <c:pt idx="850">
                  <c:v>44.521129608154197</c:v>
                </c:pt>
                <c:pt idx="851">
                  <c:v>44.475597381591697</c:v>
                </c:pt>
                <c:pt idx="852">
                  <c:v>44.451137542724602</c:v>
                </c:pt>
                <c:pt idx="853">
                  <c:v>44.487503051757798</c:v>
                </c:pt>
                <c:pt idx="854">
                  <c:v>44.467678070068303</c:v>
                </c:pt>
                <c:pt idx="855">
                  <c:v>44.476711273193303</c:v>
                </c:pt>
                <c:pt idx="856">
                  <c:v>44.540016174316399</c:v>
                </c:pt>
                <c:pt idx="857">
                  <c:v>44.554634094238203</c:v>
                </c:pt>
                <c:pt idx="858">
                  <c:v>44.582557678222599</c:v>
                </c:pt>
                <c:pt idx="859">
                  <c:v>44.573486328125</c:v>
                </c:pt>
                <c:pt idx="860">
                  <c:v>44.755046844482401</c:v>
                </c:pt>
                <c:pt idx="861">
                  <c:v>44.719394683837798</c:v>
                </c:pt>
                <c:pt idx="862">
                  <c:v>44.669620513916001</c:v>
                </c:pt>
                <c:pt idx="863">
                  <c:v>44.636898040771399</c:v>
                </c:pt>
                <c:pt idx="864">
                  <c:v>44.587841033935497</c:v>
                </c:pt>
                <c:pt idx="865">
                  <c:v>44.539093017578097</c:v>
                </c:pt>
                <c:pt idx="866">
                  <c:v>44.491115570068303</c:v>
                </c:pt>
                <c:pt idx="867">
                  <c:v>44.443584442138601</c:v>
                </c:pt>
                <c:pt idx="868">
                  <c:v>44.436466217041001</c:v>
                </c:pt>
                <c:pt idx="869">
                  <c:v>44.392860412597599</c:v>
                </c:pt>
                <c:pt idx="870">
                  <c:v>44.357345581054602</c:v>
                </c:pt>
                <c:pt idx="871">
                  <c:v>44.344078063964801</c:v>
                </c:pt>
                <c:pt idx="872">
                  <c:v>44.423625946044901</c:v>
                </c:pt>
                <c:pt idx="873">
                  <c:v>44.3739204406738</c:v>
                </c:pt>
                <c:pt idx="874">
                  <c:v>44.335273742675703</c:v>
                </c:pt>
                <c:pt idx="875">
                  <c:v>44.287708282470703</c:v>
                </c:pt>
                <c:pt idx="876">
                  <c:v>44.264514923095703</c:v>
                </c:pt>
                <c:pt idx="877">
                  <c:v>44.218406677246001</c:v>
                </c:pt>
                <c:pt idx="878">
                  <c:v>44.1688423156738</c:v>
                </c:pt>
                <c:pt idx="879">
                  <c:v>44.216220855712798</c:v>
                </c:pt>
                <c:pt idx="880">
                  <c:v>44.189418792724602</c:v>
                </c:pt>
                <c:pt idx="881">
                  <c:v>44.145557403564403</c:v>
                </c:pt>
                <c:pt idx="882">
                  <c:v>44.108028411865199</c:v>
                </c:pt>
                <c:pt idx="883">
                  <c:v>44.058723449707003</c:v>
                </c:pt>
                <c:pt idx="884">
                  <c:v>44.0359687805175</c:v>
                </c:pt>
                <c:pt idx="885">
                  <c:v>43.987506866455</c:v>
                </c:pt>
                <c:pt idx="886">
                  <c:v>43.988948822021399</c:v>
                </c:pt>
                <c:pt idx="887">
                  <c:v>43.939979553222599</c:v>
                </c:pt>
                <c:pt idx="888">
                  <c:v>43.891250610351499</c:v>
                </c:pt>
                <c:pt idx="889">
                  <c:v>43.850078582763601</c:v>
                </c:pt>
                <c:pt idx="890">
                  <c:v>43.8328857421875</c:v>
                </c:pt>
                <c:pt idx="891">
                  <c:v>43.801578521728501</c:v>
                </c:pt>
                <c:pt idx="892">
                  <c:v>43.777088165283203</c:v>
                </c:pt>
                <c:pt idx="893">
                  <c:v>43.737377166747997</c:v>
                </c:pt>
                <c:pt idx="894">
                  <c:v>43.692699432372997</c:v>
                </c:pt>
                <c:pt idx="895">
                  <c:v>43.663307189941399</c:v>
                </c:pt>
                <c:pt idx="896">
                  <c:v>43.687412261962798</c:v>
                </c:pt>
                <c:pt idx="897">
                  <c:v>43.641258239746001</c:v>
                </c:pt>
                <c:pt idx="898">
                  <c:v>43.600200653076101</c:v>
                </c:pt>
                <c:pt idx="899">
                  <c:v>43.565044403076101</c:v>
                </c:pt>
                <c:pt idx="900">
                  <c:v>43.723098754882798</c:v>
                </c:pt>
                <c:pt idx="901">
                  <c:v>43.676639556884702</c:v>
                </c:pt>
                <c:pt idx="902">
                  <c:v>43.646823883056598</c:v>
                </c:pt>
                <c:pt idx="903">
                  <c:v>43.684951782226499</c:v>
                </c:pt>
                <c:pt idx="904">
                  <c:v>43.641426086425703</c:v>
                </c:pt>
                <c:pt idx="905">
                  <c:v>43.593799591064403</c:v>
                </c:pt>
                <c:pt idx="906">
                  <c:v>43.584831237792898</c:v>
                </c:pt>
                <c:pt idx="907">
                  <c:v>43.578933715820298</c:v>
                </c:pt>
                <c:pt idx="908">
                  <c:v>43.674339294433501</c:v>
                </c:pt>
                <c:pt idx="909">
                  <c:v>43.688365936279197</c:v>
                </c:pt>
                <c:pt idx="910">
                  <c:v>43.657554626464801</c:v>
                </c:pt>
                <c:pt idx="911">
                  <c:v>43.669113159179602</c:v>
                </c:pt>
                <c:pt idx="912">
                  <c:v>43.621902465820298</c:v>
                </c:pt>
                <c:pt idx="913">
                  <c:v>43.7439155578613</c:v>
                </c:pt>
                <c:pt idx="914">
                  <c:v>44.043243408203097</c:v>
                </c:pt>
                <c:pt idx="915">
                  <c:v>44.123313903808501</c:v>
                </c:pt>
                <c:pt idx="916">
                  <c:v>44.076107025146399</c:v>
                </c:pt>
                <c:pt idx="917">
                  <c:v>44.050224304199197</c:v>
                </c:pt>
                <c:pt idx="918">
                  <c:v>44.070838928222599</c:v>
                </c:pt>
                <c:pt idx="919">
                  <c:v>44.039600372314403</c:v>
                </c:pt>
                <c:pt idx="920">
                  <c:v>44.017635345458899</c:v>
                </c:pt>
                <c:pt idx="921">
                  <c:v>44.130256652832003</c:v>
                </c:pt>
                <c:pt idx="922">
                  <c:v>44.082958221435497</c:v>
                </c:pt>
                <c:pt idx="923">
                  <c:v>44.211860656738203</c:v>
                </c:pt>
                <c:pt idx="924">
                  <c:v>44.180667877197202</c:v>
                </c:pt>
                <c:pt idx="925">
                  <c:v>44.136070251464801</c:v>
                </c:pt>
                <c:pt idx="926">
                  <c:v>44.925827026367102</c:v>
                </c:pt>
                <c:pt idx="927">
                  <c:v>45.013343811035099</c:v>
                </c:pt>
                <c:pt idx="928">
                  <c:v>44.974552154541001</c:v>
                </c:pt>
                <c:pt idx="929">
                  <c:v>44.9281196594238</c:v>
                </c:pt>
                <c:pt idx="930">
                  <c:v>44.880603790283203</c:v>
                </c:pt>
                <c:pt idx="931">
                  <c:v>44.933280944824197</c:v>
                </c:pt>
                <c:pt idx="932">
                  <c:v>44.905895233154197</c:v>
                </c:pt>
                <c:pt idx="933">
                  <c:v>44.871135711669901</c:v>
                </c:pt>
                <c:pt idx="934">
                  <c:v>44.828720092773402</c:v>
                </c:pt>
                <c:pt idx="935">
                  <c:v>44.862049102783203</c:v>
                </c:pt>
                <c:pt idx="936">
                  <c:v>44.882480621337798</c:v>
                </c:pt>
                <c:pt idx="937">
                  <c:v>44.835548400878899</c:v>
                </c:pt>
                <c:pt idx="938">
                  <c:v>44.790802001953097</c:v>
                </c:pt>
                <c:pt idx="939">
                  <c:v>44.744129180908203</c:v>
                </c:pt>
                <c:pt idx="940">
                  <c:v>44.730594635009702</c:v>
                </c:pt>
                <c:pt idx="941">
                  <c:v>44.717338562011697</c:v>
                </c:pt>
                <c:pt idx="942">
                  <c:v>44.673069000244098</c:v>
                </c:pt>
                <c:pt idx="943">
                  <c:v>44.639198303222599</c:v>
                </c:pt>
                <c:pt idx="944">
                  <c:v>44.883998870849602</c:v>
                </c:pt>
                <c:pt idx="945">
                  <c:v>44.840667724609297</c:v>
                </c:pt>
                <c:pt idx="946">
                  <c:v>45.245281219482401</c:v>
                </c:pt>
                <c:pt idx="947">
                  <c:v>45.202072143554602</c:v>
                </c:pt>
                <c:pt idx="948">
                  <c:v>45.186244964599602</c:v>
                </c:pt>
                <c:pt idx="949">
                  <c:v>45.139633178710902</c:v>
                </c:pt>
                <c:pt idx="950">
                  <c:v>45.187732696533203</c:v>
                </c:pt>
                <c:pt idx="951">
                  <c:v>45.147163391113203</c:v>
                </c:pt>
                <c:pt idx="952">
                  <c:v>45.1035346984863</c:v>
                </c:pt>
                <c:pt idx="953">
                  <c:v>45.057895660400298</c:v>
                </c:pt>
                <c:pt idx="954">
                  <c:v>45.2876167297363</c:v>
                </c:pt>
                <c:pt idx="955">
                  <c:v>45.258110046386697</c:v>
                </c:pt>
                <c:pt idx="956">
                  <c:v>45.216220855712798</c:v>
                </c:pt>
                <c:pt idx="957">
                  <c:v>45.177444458007798</c:v>
                </c:pt>
                <c:pt idx="958">
                  <c:v>45.131454467773402</c:v>
                </c:pt>
                <c:pt idx="959">
                  <c:v>45.122936248779197</c:v>
                </c:pt>
                <c:pt idx="960">
                  <c:v>45.077987670898402</c:v>
                </c:pt>
                <c:pt idx="961">
                  <c:v>45.041664123535099</c:v>
                </c:pt>
                <c:pt idx="962">
                  <c:v>44.995456695556598</c:v>
                </c:pt>
                <c:pt idx="963">
                  <c:v>44.950912475585902</c:v>
                </c:pt>
                <c:pt idx="964">
                  <c:v>44.9065132141113</c:v>
                </c:pt>
                <c:pt idx="965">
                  <c:v>44.956607818603501</c:v>
                </c:pt>
                <c:pt idx="966">
                  <c:v>44.915576934814403</c:v>
                </c:pt>
                <c:pt idx="967">
                  <c:v>45.272689819335902</c:v>
                </c:pt>
                <c:pt idx="968">
                  <c:v>45.250057220458899</c:v>
                </c:pt>
                <c:pt idx="969">
                  <c:v>45.249313354492102</c:v>
                </c:pt>
                <c:pt idx="970">
                  <c:v>45.211757659912102</c:v>
                </c:pt>
                <c:pt idx="971">
                  <c:v>45.176761627197202</c:v>
                </c:pt>
                <c:pt idx="972">
                  <c:v>45.1524238586425</c:v>
                </c:pt>
                <c:pt idx="973">
                  <c:v>45.147857666015597</c:v>
                </c:pt>
                <c:pt idx="974">
                  <c:v>45.143630981445298</c:v>
                </c:pt>
                <c:pt idx="975">
                  <c:v>45.098278045654197</c:v>
                </c:pt>
                <c:pt idx="976">
                  <c:v>45.054061889648402</c:v>
                </c:pt>
                <c:pt idx="977">
                  <c:v>45.012561798095703</c:v>
                </c:pt>
                <c:pt idx="978">
                  <c:v>45.018199920654197</c:v>
                </c:pt>
                <c:pt idx="979">
                  <c:v>44.984786987304602</c:v>
                </c:pt>
                <c:pt idx="980">
                  <c:v>44.981491088867102</c:v>
                </c:pt>
                <c:pt idx="981">
                  <c:v>45.194240570068303</c:v>
                </c:pt>
                <c:pt idx="982">
                  <c:v>45.250091552734297</c:v>
                </c:pt>
                <c:pt idx="983">
                  <c:v>45.419380187988203</c:v>
                </c:pt>
                <c:pt idx="984">
                  <c:v>45.3772163391113</c:v>
                </c:pt>
                <c:pt idx="985">
                  <c:v>45.415691375732401</c:v>
                </c:pt>
                <c:pt idx="986">
                  <c:v>45.396602630615199</c:v>
                </c:pt>
                <c:pt idx="987">
                  <c:v>45.512424468994098</c:v>
                </c:pt>
                <c:pt idx="988">
                  <c:v>45.471549987792898</c:v>
                </c:pt>
                <c:pt idx="989">
                  <c:v>45.509807586669901</c:v>
                </c:pt>
                <c:pt idx="990">
                  <c:v>45.596385955810497</c:v>
                </c:pt>
                <c:pt idx="991">
                  <c:v>45.592098236083899</c:v>
                </c:pt>
                <c:pt idx="992">
                  <c:v>45.604644775390597</c:v>
                </c:pt>
                <c:pt idx="993">
                  <c:v>45.644134521484297</c:v>
                </c:pt>
                <c:pt idx="994">
                  <c:v>45.617374420166001</c:v>
                </c:pt>
                <c:pt idx="995">
                  <c:v>45.6304321289062</c:v>
                </c:pt>
                <c:pt idx="996">
                  <c:v>45.643463134765597</c:v>
                </c:pt>
                <c:pt idx="997">
                  <c:v>45.599338531494098</c:v>
                </c:pt>
                <c:pt idx="998">
                  <c:v>45.5651245117187</c:v>
                </c:pt>
                <c:pt idx="999">
                  <c:v>45.520244598388601</c:v>
                </c:pt>
                <c:pt idx="1000">
                  <c:v>45.509521484375</c:v>
                </c:pt>
                <c:pt idx="1001">
                  <c:v>45.484973907470703</c:v>
                </c:pt>
                <c:pt idx="1002">
                  <c:v>45.515823364257798</c:v>
                </c:pt>
                <c:pt idx="1003">
                  <c:v>45.543731689453097</c:v>
                </c:pt>
                <c:pt idx="1004">
                  <c:v>45.578739166259702</c:v>
                </c:pt>
                <c:pt idx="1005">
                  <c:v>45.600349426269503</c:v>
                </c:pt>
                <c:pt idx="1006">
                  <c:v>45.606731414794901</c:v>
                </c:pt>
                <c:pt idx="1007">
                  <c:v>45.566940307617102</c:v>
                </c:pt>
                <c:pt idx="1008">
                  <c:v>45.529163360595703</c:v>
                </c:pt>
                <c:pt idx="1009">
                  <c:v>45.516139984130803</c:v>
                </c:pt>
                <c:pt idx="1010">
                  <c:v>45.927471160888601</c:v>
                </c:pt>
                <c:pt idx="1011">
                  <c:v>45.909988403320298</c:v>
                </c:pt>
                <c:pt idx="1012">
                  <c:v>45.925090789794901</c:v>
                </c:pt>
                <c:pt idx="1013">
                  <c:v>45.880908966064403</c:v>
                </c:pt>
                <c:pt idx="1014">
                  <c:v>45.866470336913999</c:v>
                </c:pt>
                <c:pt idx="1015">
                  <c:v>45.824386596679602</c:v>
                </c:pt>
                <c:pt idx="1016">
                  <c:v>45.791778564453097</c:v>
                </c:pt>
                <c:pt idx="1017">
                  <c:v>45.7527656555175</c:v>
                </c:pt>
                <c:pt idx="1018">
                  <c:v>45.738307952880803</c:v>
                </c:pt>
                <c:pt idx="1019">
                  <c:v>45.7533569335937</c:v>
                </c:pt>
                <c:pt idx="1020">
                  <c:v>45.725498199462798</c:v>
                </c:pt>
                <c:pt idx="1021">
                  <c:v>45.683082580566399</c:v>
                </c:pt>
                <c:pt idx="1022">
                  <c:v>45.7569160461425</c:v>
                </c:pt>
                <c:pt idx="1023">
                  <c:v>45.779201507568303</c:v>
                </c:pt>
                <c:pt idx="1024">
                  <c:v>45.73583984375</c:v>
                </c:pt>
                <c:pt idx="1025">
                  <c:v>45.694755554199197</c:v>
                </c:pt>
                <c:pt idx="1026">
                  <c:v>45.802646636962798</c:v>
                </c:pt>
                <c:pt idx="1027">
                  <c:v>45.777313232421797</c:v>
                </c:pt>
                <c:pt idx="1028">
                  <c:v>45.916297912597599</c:v>
                </c:pt>
                <c:pt idx="1029">
                  <c:v>45.9019355773925</c:v>
                </c:pt>
                <c:pt idx="1030">
                  <c:v>45.862052917480398</c:v>
                </c:pt>
                <c:pt idx="1031">
                  <c:v>45.900581359863203</c:v>
                </c:pt>
                <c:pt idx="1032">
                  <c:v>45.953319549560497</c:v>
                </c:pt>
                <c:pt idx="1033">
                  <c:v>45.934947967529197</c:v>
                </c:pt>
                <c:pt idx="1034">
                  <c:v>45.969223022460902</c:v>
                </c:pt>
                <c:pt idx="1035">
                  <c:v>45.926380157470703</c:v>
                </c:pt>
                <c:pt idx="1036">
                  <c:v>45.893581390380803</c:v>
                </c:pt>
                <c:pt idx="1037">
                  <c:v>45.860786437988203</c:v>
                </c:pt>
                <c:pt idx="1038">
                  <c:v>46.012809753417898</c:v>
                </c:pt>
                <c:pt idx="1039">
                  <c:v>45.972969055175703</c:v>
                </c:pt>
                <c:pt idx="1040">
                  <c:v>45.948337554931598</c:v>
                </c:pt>
                <c:pt idx="1041">
                  <c:v>45.997428894042898</c:v>
                </c:pt>
                <c:pt idx="1042">
                  <c:v>45.979984283447202</c:v>
                </c:pt>
                <c:pt idx="1043">
                  <c:v>45.983150482177699</c:v>
                </c:pt>
                <c:pt idx="1044">
                  <c:v>45.983943939208899</c:v>
                </c:pt>
                <c:pt idx="1045">
                  <c:v>45.952838897705</c:v>
                </c:pt>
                <c:pt idx="1046">
                  <c:v>45.946990966796797</c:v>
                </c:pt>
                <c:pt idx="1047">
                  <c:v>45.904720306396399</c:v>
                </c:pt>
                <c:pt idx="1048">
                  <c:v>45.873428344726499</c:v>
                </c:pt>
                <c:pt idx="1049">
                  <c:v>45.837326049804602</c:v>
                </c:pt>
                <c:pt idx="1050">
                  <c:v>45.926486968994098</c:v>
                </c:pt>
                <c:pt idx="1051">
                  <c:v>45.924228668212798</c:v>
                </c:pt>
                <c:pt idx="1052">
                  <c:v>45.951442718505803</c:v>
                </c:pt>
                <c:pt idx="1053">
                  <c:v>45.971595764160099</c:v>
                </c:pt>
                <c:pt idx="1054">
                  <c:v>45.985698699951101</c:v>
                </c:pt>
                <c:pt idx="1055">
                  <c:v>45.963939666747997</c:v>
                </c:pt>
                <c:pt idx="1056">
                  <c:v>46.0305366516113</c:v>
                </c:pt>
                <c:pt idx="1057">
                  <c:v>46.082393646240199</c:v>
                </c:pt>
                <c:pt idx="1058">
                  <c:v>46.060150146484297</c:v>
                </c:pt>
                <c:pt idx="1059">
                  <c:v>46.214405059814403</c:v>
                </c:pt>
                <c:pt idx="1060">
                  <c:v>46.192291259765597</c:v>
                </c:pt>
                <c:pt idx="1061">
                  <c:v>46.152721405029197</c:v>
                </c:pt>
                <c:pt idx="1062">
                  <c:v>46.114654541015597</c:v>
                </c:pt>
                <c:pt idx="1063">
                  <c:v>46.075778961181598</c:v>
                </c:pt>
                <c:pt idx="1064">
                  <c:v>46.064258575439403</c:v>
                </c:pt>
                <c:pt idx="1065">
                  <c:v>46.028724670410099</c:v>
                </c:pt>
                <c:pt idx="1066">
                  <c:v>45.986007690429602</c:v>
                </c:pt>
                <c:pt idx="1067">
                  <c:v>45.983142852783203</c:v>
                </c:pt>
                <c:pt idx="1068">
                  <c:v>45.945842742919901</c:v>
                </c:pt>
                <c:pt idx="1069">
                  <c:v>45.994476318359297</c:v>
                </c:pt>
                <c:pt idx="1070">
                  <c:v>45.968093872070298</c:v>
                </c:pt>
                <c:pt idx="1071">
                  <c:v>46.01265335083</c:v>
                </c:pt>
                <c:pt idx="1072">
                  <c:v>45.988269805908203</c:v>
                </c:pt>
                <c:pt idx="1073">
                  <c:v>46.015724182128899</c:v>
                </c:pt>
                <c:pt idx="1074">
                  <c:v>46.072731018066399</c:v>
                </c:pt>
                <c:pt idx="1075">
                  <c:v>46.030311584472599</c:v>
                </c:pt>
                <c:pt idx="1076">
                  <c:v>46.0141792297363</c:v>
                </c:pt>
                <c:pt idx="1077">
                  <c:v>45.975234985351499</c:v>
                </c:pt>
                <c:pt idx="1078">
                  <c:v>45.964023590087798</c:v>
                </c:pt>
                <c:pt idx="1079">
                  <c:v>46.050975799560497</c:v>
                </c:pt>
                <c:pt idx="1080">
                  <c:v>46.033477783203097</c:v>
                </c:pt>
                <c:pt idx="1081">
                  <c:v>45.99751663208</c:v>
                </c:pt>
                <c:pt idx="1082">
                  <c:v>45.971687316894503</c:v>
                </c:pt>
                <c:pt idx="1083">
                  <c:v>45.932289123535099</c:v>
                </c:pt>
                <c:pt idx="1084">
                  <c:v>45.940639495849602</c:v>
                </c:pt>
                <c:pt idx="1085">
                  <c:v>45.976890563964801</c:v>
                </c:pt>
                <c:pt idx="1086">
                  <c:v>46.0417671203613</c:v>
                </c:pt>
                <c:pt idx="1087">
                  <c:v>46.0205268859863</c:v>
                </c:pt>
                <c:pt idx="1088">
                  <c:v>45.9900703430175</c:v>
                </c:pt>
                <c:pt idx="1089">
                  <c:v>45.952991485595703</c:v>
                </c:pt>
                <c:pt idx="1090">
                  <c:v>45.919254302978501</c:v>
                </c:pt>
                <c:pt idx="1091">
                  <c:v>46.120975494384702</c:v>
                </c:pt>
                <c:pt idx="1092">
                  <c:v>46.085655212402301</c:v>
                </c:pt>
                <c:pt idx="1093">
                  <c:v>46.082881927490199</c:v>
                </c:pt>
                <c:pt idx="1094">
                  <c:v>46.056877136230398</c:v>
                </c:pt>
                <c:pt idx="1095">
                  <c:v>46.031341552734297</c:v>
                </c:pt>
                <c:pt idx="1096">
                  <c:v>46.021072387695298</c:v>
                </c:pt>
                <c:pt idx="1097">
                  <c:v>45.986392974853501</c:v>
                </c:pt>
                <c:pt idx="1098">
                  <c:v>45.949092864990199</c:v>
                </c:pt>
                <c:pt idx="1099">
                  <c:v>45.907817840576101</c:v>
                </c:pt>
                <c:pt idx="1100">
                  <c:v>45.878761291503899</c:v>
                </c:pt>
                <c:pt idx="1101">
                  <c:v>45.909385681152301</c:v>
                </c:pt>
                <c:pt idx="1102">
                  <c:v>45.972255706787102</c:v>
                </c:pt>
                <c:pt idx="1103">
                  <c:v>45.931121826171797</c:v>
                </c:pt>
                <c:pt idx="1104">
                  <c:v>45.933383941650298</c:v>
                </c:pt>
                <c:pt idx="1105">
                  <c:v>45.895965576171797</c:v>
                </c:pt>
                <c:pt idx="1106">
                  <c:v>45.891159057617102</c:v>
                </c:pt>
                <c:pt idx="1107">
                  <c:v>45.919746398925703</c:v>
                </c:pt>
                <c:pt idx="1108">
                  <c:v>46.02880859375</c:v>
                </c:pt>
                <c:pt idx="1109">
                  <c:v>45.988517761230398</c:v>
                </c:pt>
                <c:pt idx="1110">
                  <c:v>45.998115539550703</c:v>
                </c:pt>
                <c:pt idx="1111">
                  <c:v>46.163764953613203</c:v>
                </c:pt>
                <c:pt idx="1112">
                  <c:v>46.631557464599602</c:v>
                </c:pt>
                <c:pt idx="1113">
                  <c:v>46.594566345214801</c:v>
                </c:pt>
                <c:pt idx="1114">
                  <c:v>46.590000152587798</c:v>
                </c:pt>
                <c:pt idx="1115">
                  <c:v>46.5653076171875</c:v>
                </c:pt>
                <c:pt idx="1116">
                  <c:v>46.562358856201101</c:v>
                </c:pt>
                <c:pt idx="1117">
                  <c:v>46.525699615478501</c:v>
                </c:pt>
                <c:pt idx="1118">
                  <c:v>46.484504699707003</c:v>
                </c:pt>
                <c:pt idx="1119">
                  <c:v>46.451286315917898</c:v>
                </c:pt>
                <c:pt idx="1120">
                  <c:v>46.431915283203097</c:v>
                </c:pt>
                <c:pt idx="1121">
                  <c:v>46.390933990478501</c:v>
                </c:pt>
                <c:pt idx="1122">
                  <c:v>46.35005569458</c:v>
                </c:pt>
                <c:pt idx="1123">
                  <c:v>46.309700012207003</c:v>
                </c:pt>
                <c:pt idx="1124">
                  <c:v>46.270427703857401</c:v>
                </c:pt>
                <c:pt idx="1125">
                  <c:v>46.740089416503899</c:v>
                </c:pt>
                <c:pt idx="1126">
                  <c:v>46.702266693115199</c:v>
                </c:pt>
                <c:pt idx="1127">
                  <c:v>46.859737396240199</c:v>
                </c:pt>
                <c:pt idx="1128">
                  <c:v>46.832553863525298</c:v>
                </c:pt>
                <c:pt idx="1129">
                  <c:v>46.792385101318303</c:v>
                </c:pt>
                <c:pt idx="1130">
                  <c:v>46.838390350341697</c:v>
                </c:pt>
                <c:pt idx="1131">
                  <c:v>46.8243408203125</c:v>
                </c:pt>
                <c:pt idx="1132">
                  <c:v>46.804397583007798</c:v>
                </c:pt>
                <c:pt idx="1133">
                  <c:v>46.958023071288999</c:v>
                </c:pt>
                <c:pt idx="1134">
                  <c:v>46.9227485656738</c:v>
                </c:pt>
                <c:pt idx="1135">
                  <c:v>46.894805908203097</c:v>
                </c:pt>
                <c:pt idx="1136">
                  <c:v>46.961647033691399</c:v>
                </c:pt>
                <c:pt idx="1137">
                  <c:v>46.962516784667898</c:v>
                </c:pt>
                <c:pt idx="1138">
                  <c:v>46.933441162109297</c:v>
                </c:pt>
                <c:pt idx="1139">
                  <c:v>46.958839416503899</c:v>
                </c:pt>
                <c:pt idx="1140">
                  <c:v>46.936691284179602</c:v>
                </c:pt>
                <c:pt idx="1141">
                  <c:v>46.896652221679602</c:v>
                </c:pt>
                <c:pt idx="1142">
                  <c:v>46.8592529296875</c:v>
                </c:pt>
                <c:pt idx="1143">
                  <c:v>46.836433410644503</c:v>
                </c:pt>
                <c:pt idx="1144">
                  <c:v>46.808486938476499</c:v>
                </c:pt>
                <c:pt idx="1145">
                  <c:v>46.780857086181598</c:v>
                </c:pt>
                <c:pt idx="1146">
                  <c:v>46.741706848144503</c:v>
                </c:pt>
                <c:pt idx="1147">
                  <c:v>46.8210639953613</c:v>
                </c:pt>
                <c:pt idx="1148">
                  <c:v>46.781547546386697</c:v>
                </c:pt>
                <c:pt idx="1149">
                  <c:v>46.750892639160099</c:v>
                </c:pt>
                <c:pt idx="1150">
                  <c:v>46.733409881591697</c:v>
                </c:pt>
                <c:pt idx="1151">
                  <c:v>46.7820434570312</c:v>
                </c:pt>
                <c:pt idx="1152">
                  <c:v>46.756759643554602</c:v>
                </c:pt>
                <c:pt idx="1153">
                  <c:v>46.755790710449197</c:v>
                </c:pt>
                <c:pt idx="1154">
                  <c:v>46.715927124023402</c:v>
                </c:pt>
                <c:pt idx="1155">
                  <c:v>46.677471160888601</c:v>
                </c:pt>
                <c:pt idx="1156">
                  <c:v>46.641189575195298</c:v>
                </c:pt>
                <c:pt idx="1157">
                  <c:v>46.631206512451101</c:v>
                </c:pt>
                <c:pt idx="1158">
                  <c:v>46.835105895996001</c:v>
                </c:pt>
                <c:pt idx="1159">
                  <c:v>46.867252349853501</c:v>
                </c:pt>
                <c:pt idx="1160">
                  <c:v>46.837516784667898</c:v>
                </c:pt>
                <c:pt idx="1161">
                  <c:v>46.801017761230398</c:v>
                </c:pt>
                <c:pt idx="1162">
                  <c:v>46.882778167724602</c:v>
                </c:pt>
                <c:pt idx="1163">
                  <c:v>46.9431343078613</c:v>
                </c:pt>
                <c:pt idx="1164">
                  <c:v>47.116527557372997</c:v>
                </c:pt>
                <c:pt idx="1165">
                  <c:v>47.132938385009702</c:v>
                </c:pt>
                <c:pt idx="1166">
                  <c:v>47.094398498535099</c:v>
                </c:pt>
                <c:pt idx="1167">
                  <c:v>47.054542541503899</c:v>
                </c:pt>
                <c:pt idx="1168">
                  <c:v>47.019496917724602</c:v>
                </c:pt>
                <c:pt idx="1169">
                  <c:v>46.979656219482401</c:v>
                </c:pt>
                <c:pt idx="1170">
                  <c:v>46.945247650146399</c:v>
                </c:pt>
                <c:pt idx="1171">
                  <c:v>47.140666961669901</c:v>
                </c:pt>
                <c:pt idx="1172">
                  <c:v>47.100841522216697</c:v>
                </c:pt>
                <c:pt idx="1173">
                  <c:v>47.098506927490199</c:v>
                </c:pt>
                <c:pt idx="1174">
                  <c:v>47.061225891113203</c:v>
                </c:pt>
                <c:pt idx="1175">
                  <c:v>47.029808044433501</c:v>
                </c:pt>
                <c:pt idx="1176">
                  <c:v>47.066726684570298</c:v>
                </c:pt>
                <c:pt idx="1177">
                  <c:v>47.037364959716697</c:v>
                </c:pt>
                <c:pt idx="1178">
                  <c:v>46.997837066650298</c:v>
                </c:pt>
                <c:pt idx="1179">
                  <c:v>46.979358673095703</c:v>
                </c:pt>
                <c:pt idx="1180">
                  <c:v>46.963863372802699</c:v>
                </c:pt>
                <c:pt idx="1181">
                  <c:v>46.996608734130803</c:v>
                </c:pt>
                <c:pt idx="1182">
                  <c:v>46.964084625244098</c:v>
                </c:pt>
                <c:pt idx="1183">
                  <c:v>46.932483673095703</c:v>
                </c:pt>
                <c:pt idx="1184">
                  <c:v>46.924270629882798</c:v>
                </c:pt>
                <c:pt idx="1185">
                  <c:v>46.890018463134702</c:v>
                </c:pt>
                <c:pt idx="1186">
                  <c:v>47.058601379394503</c:v>
                </c:pt>
                <c:pt idx="1187">
                  <c:v>47.020267486572202</c:v>
                </c:pt>
                <c:pt idx="1188">
                  <c:v>47.001232147216697</c:v>
                </c:pt>
                <c:pt idx="1189">
                  <c:v>46.966098785400298</c:v>
                </c:pt>
                <c:pt idx="1190">
                  <c:v>47.038257598876903</c:v>
                </c:pt>
                <c:pt idx="1191">
                  <c:v>47.082408905029197</c:v>
                </c:pt>
                <c:pt idx="1192">
                  <c:v>47.145263671875</c:v>
                </c:pt>
                <c:pt idx="1193">
                  <c:v>47.2506294250488</c:v>
                </c:pt>
                <c:pt idx="1194">
                  <c:v>47.232967376708899</c:v>
                </c:pt>
                <c:pt idx="1195">
                  <c:v>47.196323394775298</c:v>
                </c:pt>
                <c:pt idx="1196">
                  <c:v>47.179435729980398</c:v>
                </c:pt>
                <c:pt idx="1197">
                  <c:v>47.145412445068303</c:v>
                </c:pt>
                <c:pt idx="1198">
                  <c:v>47.110027313232401</c:v>
                </c:pt>
                <c:pt idx="1199">
                  <c:v>47.072463989257798</c:v>
                </c:pt>
                <c:pt idx="1200">
                  <c:v>47.052017211913999</c:v>
                </c:pt>
                <c:pt idx="1201">
                  <c:v>47.094768524169901</c:v>
                </c:pt>
                <c:pt idx="1202">
                  <c:v>47.064792633056598</c:v>
                </c:pt>
                <c:pt idx="1203">
                  <c:v>47.0760078430175</c:v>
                </c:pt>
                <c:pt idx="1204">
                  <c:v>47.041557312011697</c:v>
                </c:pt>
                <c:pt idx="1205">
                  <c:v>47.054435729980398</c:v>
                </c:pt>
                <c:pt idx="1206">
                  <c:v>47.0158882141113</c:v>
                </c:pt>
                <c:pt idx="1207">
                  <c:v>46.999614715576101</c:v>
                </c:pt>
                <c:pt idx="1208">
                  <c:v>46.983310699462798</c:v>
                </c:pt>
                <c:pt idx="1209">
                  <c:v>46.946098327636697</c:v>
                </c:pt>
                <c:pt idx="1210">
                  <c:v>46.984981536865199</c:v>
                </c:pt>
                <c:pt idx="1211">
                  <c:v>47.056243896484297</c:v>
                </c:pt>
                <c:pt idx="1212">
                  <c:v>47.10054397583</c:v>
                </c:pt>
                <c:pt idx="1213">
                  <c:v>47.072731018066399</c:v>
                </c:pt>
                <c:pt idx="1214">
                  <c:v>47.277732849121001</c:v>
                </c:pt>
                <c:pt idx="1215">
                  <c:v>47.272129058837798</c:v>
                </c:pt>
                <c:pt idx="1216">
                  <c:v>47.254875183105398</c:v>
                </c:pt>
                <c:pt idx="1217">
                  <c:v>47.222957611083899</c:v>
                </c:pt>
                <c:pt idx="1218">
                  <c:v>47.187522888183501</c:v>
                </c:pt>
                <c:pt idx="1219">
                  <c:v>47.200233459472599</c:v>
                </c:pt>
                <c:pt idx="1220">
                  <c:v>47.179786682128899</c:v>
                </c:pt>
                <c:pt idx="1221">
                  <c:v>47.141811370849602</c:v>
                </c:pt>
                <c:pt idx="1222">
                  <c:v>47.207099914550703</c:v>
                </c:pt>
                <c:pt idx="1223">
                  <c:v>47.213058471679602</c:v>
                </c:pt>
                <c:pt idx="1224">
                  <c:v>47.24849319458</c:v>
                </c:pt>
                <c:pt idx="1225">
                  <c:v>47.2358589172363</c:v>
                </c:pt>
                <c:pt idx="1226">
                  <c:v>47.212375640869098</c:v>
                </c:pt>
                <c:pt idx="1227">
                  <c:v>47.190155029296797</c:v>
                </c:pt>
                <c:pt idx="1228">
                  <c:v>47.324134826660099</c:v>
                </c:pt>
                <c:pt idx="1229">
                  <c:v>47.310760498046797</c:v>
                </c:pt>
                <c:pt idx="1230">
                  <c:v>47.295066833496001</c:v>
                </c:pt>
                <c:pt idx="1231">
                  <c:v>47.286243438720703</c:v>
                </c:pt>
                <c:pt idx="1232">
                  <c:v>47.252841949462798</c:v>
                </c:pt>
                <c:pt idx="1233">
                  <c:v>47.218616485595703</c:v>
                </c:pt>
                <c:pt idx="1234">
                  <c:v>47.206172943115199</c:v>
                </c:pt>
                <c:pt idx="1235">
                  <c:v>47.175613403320298</c:v>
                </c:pt>
                <c:pt idx="1236">
                  <c:v>47.744487762451101</c:v>
                </c:pt>
                <c:pt idx="1237">
                  <c:v>47.706760406494098</c:v>
                </c:pt>
                <c:pt idx="1238">
                  <c:v>47.700809478759702</c:v>
                </c:pt>
                <c:pt idx="1239">
                  <c:v>47.677406311035099</c:v>
                </c:pt>
                <c:pt idx="1240">
                  <c:v>47.701602935791001</c:v>
                </c:pt>
                <c:pt idx="1241">
                  <c:v>47.712547302246001</c:v>
                </c:pt>
                <c:pt idx="1242">
                  <c:v>47.685352325439403</c:v>
                </c:pt>
                <c:pt idx="1243">
                  <c:v>48.104839324951101</c:v>
                </c:pt>
                <c:pt idx="1244">
                  <c:v>48.074615478515597</c:v>
                </c:pt>
                <c:pt idx="1245">
                  <c:v>48.311382293701101</c:v>
                </c:pt>
                <c:pt idx="1246">
                  <c:v>48.273906707763601</c:v>
                </c:pt>
                <c:pt idx="1247">
                  <c:v>48.257781982421797</c:v>
                </c:pt>
                <c:pt idx="1248">
                  <c:v>48.265892028808501</c:v>
                </c:pt>
                <c:pt idx="1249">
                  <c:v>48.240383148193303</c:v>
                </c:pt>
                <c:pt idx="1250">
                  <c:v>48.275852203369098</c:v>
                </c:pt>
                <c:pt idx="1251">
                  <c:v>48.276832580566399</c:v>
                </c:pt>
                <c:pt idx="1252">
                  <c:v>48.243213653564403</c:v>
                </c:pt>
                <c:pt idx="1253">
                  <c:v>48.301605224609297</c:v>
                </c:pt>
                <c:pt idx="1254">
                  <c:v>48.264823913574197</c:v>
                </c:pt>
                <c:pt idx="1255">
                  <c:v>48.291053771972599</c:v>
                </c:pt>
                <c:pt idx="1256">
                  <c:v>48.365001678466697</c:v>
                </c:pt>
                <c:pt idx="1257">
                  <c:v>48.3728828430175</c:v>
                </c:pt>
                <c:pt idx="1258">
                  <c:v>48.426761627197202</c:v>
                </c:pt>
                <c:pt idx="1259">
                  <c:v>48.390712738037102</c:v>
                </c:pt>
                <c:pt idx="1260">
                  <c:v>49.0258979797363</c:v>
                </c:pt>
                <c:pt idx="1261">
                  <c:v>48.988739013671797</c:v>
                </c:pt>
                <c:pt idx="1262">
                  <c:v>48.956043243408203</c:v>
                </c:pt>
                <c:pt idx="1263">
                  <c:v>49.097698211669901</c:v>
                </c:pt>
                <c:pt idx="1264">
                  <c:v>49.6573486328125</c:v>
                </c:pt>
                <c:pt idx="1265">
                  <c:v>49.7761421203613</c:v>
                </c:pt>
                <c:pt idx="1266">
                  <c:v>49.746898651122997</c:v>
                </c:pt>
                <c:pt idx="1267">
                  <c:v>49.796897888183501</c:v>
                </c:pt>
                <c:pt idx="1268">
                  <c:v>49.780860900878899</c:v>
                </c:pt>
                <c:pt idx="1269">
                  <c:v>49.761611938476499</c:v>
                </c:pt>
                <c:pt idx="1270">
                  <c:v>50.480705261230398</c:v>
                </c:pt>
                <c:pt idx="1271">
                  <c:v>50.458351135253899</c:v>
                </c:pt>
                <c:pt idx="1272">
                  <c:v>50.454025268554602</c:v>
                </c:pt>
                <c:pt idx="1273">
                  <c:v>50.534427642822202</c:v>
                </c:pt>
                <c:pt idx="1274">
                  <c:v>50.518665313720703</c:v>
                </c:pt>
                <c:pt idx="1275">
                  <c:v>50.479381561279197</c:v>
                </c:pt>
                <c:pt idx="1276">
                  <c:v>50.446720123291001</c:v>
                </c:pt>
                <c:pt idx="1277">
                  <c:v>50.409572601318303</c:v>
                </c:pt>
                <c:pt idx="1278">
                  <c:v>50.409530639648402</c:v>
                </c:pt>
                <c:pt idx="1279">
                  <c:v>50.408855438232401</c:v>
                </c:pt>
                <c:pt idx="1280">
                  <c:v>50.454257965087798</c:v>
                </c:pt>
                <c:pt idx="1281">
                  <c:v>50.418193817138601</c:v>
                </c:pt>
                <c:pt idx="1282">
                  <c:v>50.427925109863203</c:v>
                </c:pt>
                <c:pt idx="1283">
                  <c:v>50.4078979492187</c:v>
                </c:pt>
                <c:pt idx="1284">
                  <c:v>50.486614227294901</c:v>
                </c:pt>
                <c:pt idx="1285">
                  <c:v>50.543277740478501</c:v>
                </c:pt>
                <c:pt idx="1286">
                  <c:v>50.509571075439403</c:v>
                </c:pt>
                <c:pt idx="1287">
                  <c:v>50.514362335205</c:v>
                </c:pt>
                <c:pt idx="1288">
                  <c:v>50.612922668457003</c:v>
                </c:pt>
                <c:pt idx="1289">
                  <c:v>50.699649810791001</c:v>
                </c:pt>
                <c:pt idx="1290">
                  <c:v>50.705924987792898</c:v>
                </c:pt>
                <c:pt idx="1291">
                  <c:v>50.677581787109297</c:v>
                </c:pt>
                <c:pt idx="1292">
                  <c:v>50.651351928710902</c:v>
                </c:pt>
                <c:pt idx="1293">
                  <c:v>50.617324829101499</c:v>
                </c:pt>
                <c:pt idx="1294">
                  <c:v>50.579143524169901</c:v>
                </c:pt>
                <c:pt idx="1295">
                  <c:v>50.611721038818303</c:v>
                </c:pt>
                <c:pt idx="1296">
                  <c:v>50.5734252929687</c:v>
                </c:pt>
                <c:pt idx="1297">
                  <c:v>50.5423164367675</c:v>
                </c:pt>
                <c:pt idx="1298">
                  <c:v>50.548313140869098</c:v>
                </c:pt>
                <c:pt idx="1299">
                  <c:v>50.524032592773402</c:v>
                </c:pt>
                <c:pt idx="1300">
                  <c:v>50.548622131347599</c:v>
                </c:pt>
                <c:pt idx="1301">
                  <c:v>50.532585144042898</c:v>
                </c:pt>
                <c:pt idx="1302">
                  <c:v>50.511905670166001</c:v>
                </c:pt>
                <c:pt idx="1303">
                  <c:v>50.619197845458899</c:v>
                </c:pt>
                <c:pt idx="1304">
                  <c:v>50.6807441711425</c:v>
                </c:pt>
                <c:pt idx="1305">
                  <c:v>50.710437774658203</c:v>
                </c:pt>
                <c:pt idx="1306">
                  <c:v>50.677505493163999</c:v>
                </c:pt>
                <c:pt idx="1307">
                  <c:v>50.647239685058501</c:v>
                </c:pt>
                <c:pt idx="1308">
                  <c:v>50.613006591796797</c:v>
                </c:pt>
                <c:pt idx="1309">
                  <c:v>50.581001281738203</c:v>
                </c:pt>
                <c:pt idx="1310">
                  <c:v>50.585689544677699</c:v>
                </c:pt>
                <c:pt idx="1311">
                  <c:v>50.574119567871001</c:v>
                </c:pt>
                <c:pt idx="1312">
                  <c:v>50.539592742919901</c:v>
                </c:pt>
                <c:pt idx="1313">
                  <c:v>50.503345489501903</c:v>
                </c:pt>
                <c:pt idx="1314">
                  <c:v>50.4652290344238</c:v>
                </c:pt>
                <c:pt idx="1315">
                  <c:v>50.552989959716697</c:v>
                </c:pt>
                <c:pt idx="1316">
                  <c:v>50.514896392822202</c:v>
                </c:pt>
                <c:pt idx="1317">
                  <c:v>50.608917236328097</c:v>
                </c:pt>
                <c:pt idx="1318">
                  <c:v>50.574897766113203</c:v>
                </c:pt>
                <c:pt idx="1319">
                  <c:v>50.627189636230398</c:v>
                </c:pt>
                <c:pt idx="1320">
                  <c:v>50.722114562988203</c:v>
                </c:pt>
                <c:pt idx="1321">
                  <c:v>50.716873168945298</c:v>
                </c:pt>
                <c:pt idx="1322">
                  <c:v>50.680198669433501</c:v>
                </c:pt>
                <c:pt idx="1323">
                  <c:v>50.663711547851499</c:v>
                </c:pt>
                <c:pt idx="1324">
                  <c:v>50.6338500976562</c:v>
                </c:pt>
                <c:pt idx="1325">
                  <c:v>50.665523529052699</c:v>
                </c:pt>
                <c:pt idx="1326">
                  <c:v>50.630558013916001</c:v>
                </c:pt>
                <c:pt idx="1327">
                  <c:v>50.635265350341697</c:v>
                </c:pt>
                <c:pt idx="1328">
                  <c:v>50.617431640625</c:v>
                </c:pt>
                <c:pt idx="1329">
                  <c:v>50.674037933349602</c:v>
                </c:pt>
                <c:pt idx="1330">
                  <c:v>50.764904022216697</c:v>
                </c:pt>
                <c:pt idx="1331">
                  <c:v>50.734981536865199</c:v>
                </c:pt>
                <c:pt idx="1332">
                  <c:v>50.697238922119098</c:v>
                </c:pt>
                <c:pt idx="1333">
                  <c:v>50.669864654541001</c:v>
                </c:pt>
                <c:pt idx="1334">
                  <c:v>50.634120941162102</c:v>
                </c:pt>
                <c:pt idx="1335">
                  <c:v>50.618114471435497</c:v>
                </c:pt>
                <c:pt idx="1336">
                  <c:v>50.75239944458</c:v>
                </c:pt>
                <c:pt idx="1337">
                  <c:v>50.784297943115199</c:v>
                </c:pt>
                <c:pt idx="1338">
                  <c:v>50.786022186279197</c:v>
                </c:pt>
                <c:pt idx="1339">
                  <c:v>50.779747009277301</c:v>
                </c:pt>
                <c:pt idx="1340">
                  <c:v>50.759323120117102</c:v>
                </c:pt>
                <c:pt idx="1341">
                  <c:v>50.733737945556598</c:v>
                </c:pt>
                <c:pt idx="1342">
                  <c:v>50.702640533447202</c:v>
                </c:pt>
                <c:pt idx="1343">
                  <c:v>50.665504455566399</c:v>
                </c:pt>
                <c:pt idx="1344">
                  <c:v>50.628135681152301</c:v>
                </c:pt>
                <c:pt idx="1345">
                  <c:v>50.592540740966697</c:v>
                </c:pt>
                <c:pt idx="1346">
                  <c:v>50.574073791503899</c:v>
                </c:pt>
                <c:pt idx="1347">
                  <c:v>50.679031372070298</c:v>
                </c:pt>
                <c:pt idx="1348">
                  <c:v>51.091899871826101</c:v>
                </c:pt>
                <c:pt idx="1349">
                  <c:v>51.289962768554602</c:v>
                </c:pt>
                <c:pt idx="1350">
                  <c:v>51.319492340087798</c:v>
                </c:pt>
                <c:pt idx="1351">
                  <c:v>51.402172088622997</c:v>
                </c:pt>
                <c:pt idx="1352">
                  <c:v>51.413948059082003</c:v>
                </c:pt>
                <c:pt idx="1353">
                  <c:v>51.3884468078613</c:v>
                </c:pt>
                <c:pt idx="1354">
                  <c:v>51.3834419250488</c:v>
                </c:pt>
                <c:pt idx="1355">
                  <c:v>51.390651702880803</c:v>
                </c:pt>
                <c:pt idx="1356">
                  <c:v>51.3656616210937</c:v>
                </c:pt>
                <c:pt idx="1357">
                  <c:v>51.358268737792898</c:v>
                </c:pt>
                <c:pt idx="1358">
                  <c:v>51.349296569824197</c:v>
                </c:pt>
                <c:pt idx="1359">
                  <c:v>51.311996459960902</c:v>
                </c:pt>
                <c:pt idx="1360">
                  <c:v>51.275638580322202</c:v>
                </c:pt>
                <c:pt idx="1361">
                  <c:v>51.420543670654197</c:v>
                </c:pt>
                <c:pt idx="1362">
                  <c:v>51.383785247802699</c:v>
                </c:pt>
                <c:pt idx="1363">
                  <c:v>51.346649169921797</c:v>
                </c:pt>
                <c:pt idx="1364">
                  <c:v>51.313709259033203</c:v>
                </c:pt>
                <c:pt idx="1365">
                  <c:v>51.290874481201101</c:v>
                </c:pt>
                <c:pt idx="1366">
                  <c:v>51.262680053710902</c:v>
                </c:pt>
                <c:pt idx="1367">
                  <c:v>51.225639343261697</c:v>
                </c:pt>
                <c:pt idx="1368">
                  <c:v>51.216381072997997</c:v>
                </c:pt>
                <c:pt idx="1369">
                  <c:v>51.182422637939403</c:v>
                </c:pt>
                <c:pt idx="1370">
                  <c:v>51.147171020507798</c:v>
                </c:pt>
                <c:pt idx="1371">
                  <c:v>51.116237640380803</c:v>
                </c:pt>
                <c:pt idx="1372">
                  <c:v>51.119148254394503</c:v>
                </c:pt>
                <c:pt idx="1373">
                  <c:v>51.082729339599602</c:v>
                </c:pt>
                <c:pt idx="1374">
                  <c:v>51.061637878417898</c:v>
                </c:pt>
                <c:pt idx="1375">
                  <c:v>51.043277740478501</c:v>
                </c:pt>
                <c:pt idx="1376">
                  <c:v>51.015167236328097</c:v>
                </c:pt>
                <c:pt idx="1377">
                  <c:v>50.980316162109297</c:v>
                </c:pt>
                <c:pt idx="1378">
                  <c:v>50.952564239501903</c:v>
                </c:pt>
                <c:pt idx="1379">
                  <c:v>51.039871215820298</c:v>
                </c:pt>
                <c:pt idx="1380">
                  <c:v>51.161746978759702</c:v>
                </c:pt>
                <c:pt idx="1381">
                  <c:v>51.157688140869098</c:v>
                </c:pt>
                <c:pt idx="1382">
                  <c:v>51.123374938964801</c:v>
                </c:pt>
                <c:pt idx="1383">
                  <c:v>51.087272644042898</c:v>
                </c:pt>
                <c:pt idx="1384">
                  <c:v>51.051322937011697</c:v>
                </c:pt>
                <c:pt idx="1385">
                  <c:v>51.028255462646399</c:v>
                </c:pt>
                <c:pt idx="1386">
                  <c:v>51.114910125732401</c:v>
                </c:pt>
                <c:pt idx="1387">
                  <c:v>51.138835906982401</c:v>
                </c:pt>
                <c:pt idx="1388">
                  <c:v>51.104740142822202</c:v>
                </c:pt>
                <c:pt idx="1389">
                  <c:v>51.071762084960902</c:v>
                </c:pt>
                <c:pt idx="1390">
                  <c:v>51.053199768066399</c:v>
                </c:pt>
                <c:pt idx="1391">
                  <c:v>51.069129943847599</c:v>
                </c:pt>
                <c:pt idx="1392">
                  <c:v>51.036636352538999</c:v>
                </c:pt>
                <c:pt idx="1393">
                  <c:v>51.007389068603501</c:v>
                </c:pt>
                <c:pt idx="1394">
                  <c:v>51.079460144042898</c:v>
                </c:pt>
                <c:pt idx="1395">
                  <c:v>51.108318328857401</c:v>
                </c:pt>
                <c:pt idx="1396">
                  <c:v>51.1309394836425</c:v>
                </c:pt>
                <c:pt idx="1397">
                  <c:v>51.179431915283203</c:v>
                </c:pt>
                <c:pt idx="1398">
                  <c:v>51.143180847167898</c:v>
                </c:pt>
                <c:pt idx="1399">
                  <c:v>51.125541687011697</c:v>
                </c:pt>
                <c:pt idx="1400">
                  <c:v>51.103858947753899</c:v>
                </c:pt>
                <c:pt idx="1401">
                  <c:v>51.090190887451101</c:v>
                </c:pt>
                <c:pt idx="1402">
                  <c:v>51.059902191162102</c:v>
                </c:pt>
                <c:pt idx="1403">
                  <c:v>51.047306060791001</c:v>
                </c:pt>
                <c:pt idx="1404">
                  <c:v>51.013675689697202</c:v>
                </c:pt>
                <c:pt idx="1405">
                  <c:v>51.082695007324197</c:v>
                </c:pt>
                <c:pt idx="1406">
                  <c:v>51.052028656005803</c:v>
                </c:pt>
                <c:pt idx="1407">
                  <c:v>51.215465545654197</c:v>
                </c:pt>
                <c:pt idx="1408">
                  <c:v>52.193248748779197</c:v>
                </c:pt>
                <c:pt idx="1409">
                  <c:v>52.167285919189403</c:v>
                </c:pt>
                <c:pt idx="1410">
                  <c:v>52.2391357421875</c:v>
                </c:pt>
                <c:pt idx="1411">
                  <c:v>52.280513763427699</c:v>
                </c:pt>
                <c:pt idx="1412">
                  <c:v>52.246025085449197</c:v>
                </c:pt>
                <c:pt idx="1413">
                  <c:v>52.282711029052699</c:v>
                </c:pt>
                <c:pt idx="1414">
                  <c:v>52.247215270996001</c:v>
                </c:pt>
                <c:pt idx="1415">
                  <c:v>52.217620849609297</c:v>
                </c:pt>
                <c:pt idx="1416">
                  <c:v>52.216835021972599</c:v>
                </c:pt>
                <c:pt idx="1417">
                  <c:v>52.235824584960902</c:v>
                </c:pt>
                <c:pt idx="1418">
                  <c:v>52.217689514160099</c:v>
                </c:pt>
                <c:pt idx="1419">
                  <c:v>52.214527130126903</c:v>
                </c:pt>
                <c:pt idx="1420">
                  <c:v>52.3055000305175</c:v>
                </c:pt>
                <c:pt idx="1421">
                  <c:v>52.282318115234297</c:v>
                </c:pt>
                <c:pt idx="1422">
                  <c:v>52.247993469238203</c:v>
                </c:pt>
                <c:pt idx="1423">
                  <c:v>52.221633911132798</c:v>
                </c:pt>
                <c:pt idx="1424">
                  <c:v>52.2000122070312</c:v>
                </c:pt>
                <c:pt idx="1425">
                  <c:v>52.168228149413999</c:v>
                </c:pt>
                <c:pt idx="1426">
                  <c:v>52.1327514648437</c:v>
                </c:pt>
                <c:pt idx="1427">
                  <c:v>52.124702453613203</c:v>
                </c:pt>
                <c:pt idx="1428">
                  <c:v>52.277835845947202</c:v>
                </c:pt>
                <c:pt idx="1429">
                  <c:v>52.546218872070298</c:v>
                </c:pt>
                <c:pt idx="1430">
                  <c:v>52.510040283203097</c:v>
                </c:pt>
                <c:pt idx="1431">
                  <c:v>52.474250793457003</c:v>
                </c:pt>
                <c:pt idx="1432">
                  <c:v>52.465469360351499</c:v>
                </c:pt>
                <c:pt idx="1433">
                  <c:v>52.779037475585902</c:v>
                </c:pt>
                <c:pt idx="1434">
                  <c:v>52.753807067871001</c:v>
                </c:pt>
                <c:pt idx="1435">
                  <c:v>52.742538452148402</c:v>
                </c:pt>
                <c:pt idx="1436">
                  <c:v>52.726535797119098</c:v>
                </c:pt>
                <c:pt idx="1437">
                  <c:v>52.699569702148402</c:v>
                </c:pt>
                <c:pt idx="1438">
                  <c:v>52.6756172180175</c:v>
                </c:pt>
                <c:pt idx="1439">
                  <c:v>52.670604705810497</c:v>
                </c:pt>
                <c:pt idx="1440">
                  <c:v>52.767002105712798</c:v>
                </c:pt>
                <c:pt idx="1441">
                  <c:v>52.810150146484297</c:v>
                </c:pt>
                <c:pt idx="1442">
                  <c:v>52.853240966796797</c:v>
                </c:pt>
                <c:pt idx="1443">
                  <c:v>52.867015838622997</c:v>
                </c:pt>
                <c:pt idx="1444">
                  <c:v>52.835067749023402</c:v>
                </c:pt>
                <c:pt idx="1445">
                  <c:v>52.851539611816399</c:v>
                </c:pt>
                <c:pt idx="1446">
                  <c:v>52.878974914550703</c:v>
                </c:pt>
                <c:pt idx="1447">
                  <c:v>52.931343078613203</c:v>
                </c:pt>
                <c:pt idx="1448">
                  <c:v>52.937332153320298</c:v>
                </c:pt>
                <c:pt idx="1449">
                  <c:v>52.977333068847599</c:v>
                </c:pt>
                <c:pt idx="1450">
                  <c:v>52.967029571533203</c:v>
                </c:pt>
                <c:pt idx="1451">
                  <c:v>52.982921600341697</c:v>
                </c:pt>
                <c:pt idx="1452">
                  <c:v>52.9468574523925</c:v>
                </c:pt>
                <c:pt idx="1453">
                  <c:v>52.917625427246001</c:v>
                </c:pt>
                <c:pt idx="1454">
                  <c:v>52.901008605957003</c:v>
                </c:pt>
                <c:pt idx="1455">
                  <c:v>53.084465026855398</c:v>
                </c:pt>
                <c:pt idx="1456">
                  <c:v>53.048286437988203</c:v>
                </c:pt>
                <c:pt idx="1457">
                  <c:v>53.020633697509702</c:v>
                </c:pt>
                <c:pt idx="1458">
                  <c:v>53.192127227783203</c:v>
                </c:pt>
                <c:pt idx="1459">
                  <c:v>53.454055786132798</c:v>
                </c:pt>
                <c:pt idx="1460">
                  <c:v>53.436687469482401</c:v>
                </c:pt>
                <c:pt idx="1461">
                  <c:v>53.4244384765625</c:v>
                </c:pt>
                <c:pt idx="1462">
                  <c:v>53.432567596435497</c:v>
                </c:pt>
                <c:pt idx="1463">
                  <c:v>53.436260223388601</c:v>
                </c:pt>
                <c:pt idx="1464">
                  <c:v>53.430946350097599</c:v>
                </c:pt>
                <c:pt idx="1465">
                  <c:v>53.458385467529197</c:v>
                </c:pt>
                <c:pt idx="1466">
                  <c:v>53.426799774169901</c:v>
                </c:pt>
                <c:pt idx="1467">
                  <c:v>53.413295745849602</c:v>
                </c:pt>
                <c:pt idx="1468">
                  <c:v>53.397411346435497</c:v>
                </c:pt>
                <c:pt idx="1469">
                  <c:v>53.404781341552699</c:v>
                </c:pt>
                <c:pt idx="1470">
                  <c:v>53.402801513671797</c:v>
                </c:pt>
                <c:pt idx="1471">
                  <c:v>53.435474395751903</c:v>
                </c:pt>
                <c:pt idx="1472">
                  <c:v>53.681282043457003</c:v>
                </c:pt>
                <c:pt idx="1473">
                  <c:v>53.648452758788999</c:v>
                </c:pt>
                <c:pt idx="1474">
                  <c:v>53.6148872375488</c:v>
                </c:pt>
                <c:pt idx="1475">
                  <c:v>53.640621185302699</c:v>
                </c:pt>
                <c:pt idx="1476">
                  <c:v>53.646568298339801</c:v>
                </c:pt>
                <c:pt idx="1477">
                  <c:v>53.619728088378899</c:v>
                </c:pt>
                <c:pt idx="1478">
                  <c:v>53.595481872558501</c:v>
                </c:pt>
                <c:pt idx="1479">
                  <c:v>53.756008148193303</c:v>
                </c:pt>
                <c:pt idx="1480">
                  <c:v>53.720333099365199</c:v>
                </c:pt>
                <c:pt idx="1481">
                  <c:v>53.688606262207003</c:v>
                </c:pt>
                <c:pt idx="1482">
                  <c:v>53.673042297363203</c:v>
                </c:pt>
                <c:pt idx="1483">
                  <c:v>53.637649536132798</c:v>
                </c:pt>
                <c:pt idx="1484">
                  <c:v>53.617599487304602</c:v>
                </c:pt>
                <c:pt idx="1485">
                  <c:v>53.58394241333</c:v>
                </c:pt>
                <c:pt idx="1486">
                  <c:v>53.548206329345703</c:v>
                </c:pt>
                <c:pt idx="1487">
                  <c:v>53.512680053710902</c:v>
                </c:pt>
                <c:pt idx="1488">
                  <c:v>53.497611999511697</c:v>
                </c:pt>
                <c:pt idx="1489">
                  <c:v>53.679286956787102</c:v>
                </c:pt>
                <c:pt idx="1490">
                  <c:v>53.644378662109297</c:v>
                </c:pt>
                <c:pt idx="1491">
                  <c:v>53.610889434814403</c:v>
                </c:pt>
                <c:pt idx="1492">
                  <c:v>53.603588104247997</c:v>
                </c:pt>
                <c:pt idx="1493">
                  <c:v>53.590660095214801</c:v>
                </c:pt>
                <c:pt idx="1494">
                  <c:v>53.5552368164062</c:v>
                </c:pt>
                <c:pt idx="1495">
                  <c:v>53.624355316162102</c:v>
                </c:pt>
                <c:pt idx="1496">
                  <c:v>53.603767395019503</c:v>
                </c:pt>
                <c:pt idx="1497">
                  <c:v>53.900482177734297</c:v>
                </c:pt>
                <c:pt idx="1498">
                  <c:v>54.256889343261697</c:v>
                </c:pt>
                <c:pt idx="1499">
                  <c:v>54.222312927246001</c:v>
                </c:pt>
                <c:pt idx="1500">
                  <c:v>54.215255737304602</c:v>
                </c:pt>
                <c:pt idx="1501">
                  <c:v>54.201793670654197</c:v>
                </c:pt>
                <c:pt idx="1502">
                  <c:v>54.247974395751903</c:v>
                </c:pt>
                <c:pt idx="1503">
                  <c:v>54.387699127197202</c:v>
                </c:pt>
                <c:pt idx="1504">
                  <c:v>54.369411468505803</c:v>
                </c:pt>
                <c:pt idx="1505">
                  <c:v>54.341175079345703</c:v>
                </c:pt>
                <c:pt idx="1506">
                  <c:v>54.3723335266113</c:v>
                </c:pt>
                <c:pt idx="1507">
                  <c:v>54.344764709472599</c:v>
                </c:pt>
                <c:pt idx="1508">
                  <c:v>54.309783935546797</c:v>
                </c:pt>
                <c:pt idx="1509">
                  <c:v>54.371047973632798</c:v>
                </c:pt>
                <c:pt idx="1510">
                  <c:v>54.335430145263601</c:v>
                </c:pt>
                <c:pt idx="1511">
                  <c:v>54.371406555175703</c:v>
                </c:pt>
                <c:pt idx="1512">
                  <c:v>54.3436279296875</c:v>
                </c:pt>
                <c:pt idx="1513">
                  <c:v>54.327152252197202</c:v>
                </c:pt>
                <c:pt idx="1514">
                  <c:v>54.296394348144503</c:v>
                </c:pt>
                <c:pt idx="1515">
                  <c:v>54.261432647705</c:v>
                </c:pt>
                <c:pt idx="1516">
                  <c:v>54.227611541747997</c:v>
                </c:pt>
                <c:pt idx="1517">
                  <c:v>54.2130126953125</c:v>
                </c:pt>
                <c:pt idx="1518">
                  <c:v>54.188808441162102</c:v>
                </c:pt>
                <c:pt idx="1519">
                  <c:v>54.1802558898925</c:v>
                </c:pt>
                <c:pt idx="1520">
                  <c:v>54.151485443115199</c:v>
                </c:pt>
                <c:pt idx="1521">
                  <c:v>54.189952850341697</c:v>
                </c:pt>
                <c:pt idx="1522">
                  <c:v>54.155162811279197</c:v>
                </c:pt>
                <c:pt idx="1523">
                  <c:v>54.126014709472599</c:v>
                </c:pt>
                <c:pt idx="1524">
                  <c:v>54.092758178710902</c:v>
                </c:pt>
                <c:pt idx="1525">
                  <c:v>54.065139770507798</c:v>
                </c:pt>
                <c:pt idx="1526">
                  <c:v>54.086532592773402</c:v>
                </c:pt>
                <c:pt idx="1527">
                  <c:v>54.051597595214801</c:v>
                </c:pt>
                <c:pt idx="1528">
                  <c:v>54.019321441650298</c:v>
                </c:pt>
                <c:pt idx="1529">
                  <c:v>54.0805053710937</c:v>
                </c:pt>
                <c:pt idx="1530">
                  <c:v>54.052654266357401</c:v>
                </c:pt>
                <c:pt idx="1531">
                  <c:v>54.038860321044901</c:v>
                </c:pt>
                <c:pt idx="1532">
                  <c:v>54.016063690185497</c:v>
                </c:pt>
                <c:pt idx="1533">
                  <c:v>53.983394622802699</c:v>
                </c:pt>
                <c:pt idx="1534">
                  <c:v>53.982494354247997</c:v>
                </c:pt>
                <c:pt idx="1535">
                  <c:v>53.951244354247997</c:v>
                </c:pt>
                <c:pt idx="1536">
                  <c:v>53.9856567382812</c:v>
                </c:pt>
                <c:pt idx="1537">
                  <c:v>54.266155242919901</c:v>
                </c:pt>
                <c:pt idx="1538">
                  <c:v>54.242027282714801</c:v>
                </c:pt>
                <c:pt idx="1539">
                  <c:v>54.207756042480398</c:v>
                </c:pt>
                <c:pt idx="1540">
                  <c:v>54.186019897460902</c:v>
                </c:pt>
                <c:pt idx="1541">
                  <c:v>54.163619995117102</c:v>
                </c:pt>
                <c:pt idx="1542">
                  <c:v>54.149669647216697</c:v>
                </c:pt>
                <c:pt idx="1543">
                  <c:v>54.115257263183501</c:v>
                </c:pt>
                <c:pt idx="1544">
                  <c:v>54.091068267822202</c:v>
                </c:pt>
                <c:pt idx="1545">
                  <c:v>54.107864379882798</c:v>
                </c:pt>
                <c:pt idx="1546">
                  <c:v>54.135475158691399</c:v>
                </c:pt>
                <c:pt idx="1547">
                  <c:v>54.322788238525298</c:v>
                </c:pt>
                <c:pt idx="1548">
                  <c:v>54.2886962890625</c:v>
                </c:pt>
                <c:pt idx="1549">
                  <c:v>54.321765899658203</c:v>
                </c:pt>
                <c:pt idx="1550">
                  <c:v>54.306308746337798</c:v>
                </c:pt>
                <c:pt idx="1551">
                  <c:v>54.284229278564403</c:v>
                </c:pt>
                <c:pt idx="1552">
                  <c:v>54.347038269042898</c:v>
                </c:pt>
                <c:pt idx="1553">
                  <c:v>54.581638336181598</c:v>
                </c:pt>
                <c:pt idx="1554">
                  <c:v>54.5478515625</c:v>
                </c:pt>
                <c:pt idx="1555">
                  <c:v>54.639698028564403</c:v>
                </c:pt>
                <c:pt idx="1556">
                  <c:v>54.605083465576101</c:v>
                </c:pt>
                <c:pt idx="1557">
                  <c:v>54.633266448974602</c:v>
                </c:pt>
                <c:pt idx="1558">
                  <c:v>54.638584136962798</c:v>
                </c:pt>
                <c:pt idx="1559">
                  <c:v>54.607566833496001</c:v>
                </c:pt>
                <c:pt idx="1560">
                  <c:v>54.702770233154197</c:v>
                </c:pt>
                <c:pt idx="1561">
                  <c:v>54.6932563781738</c:v>
                </c:pt>
                <c:pt idx="1562">
                  <c:v>54.711433410644503</c:v>
                </c:pt>
                <c:pt idx="1563">
                  <c:v>54.697601318359297</c:v>
                </c:pt>
                <c:pt idx="1564">
                  <c:v>54.6753730773925</c:v>
                </c:pt>
                <c:pt idx="1565">
                  <c:v>54.658031463622997</c:v>
                </c:pt>
                <c:pt idx="1566">
                  <c:v>54.697463989257798</c:v>
                </c:pt>
                <c:pt idx="1567">
                  <c:v>54.673103332519503</c:v>
                </c:pt>
                <c:pt idx="1568">
                  <c:v>54.642826080322202</c:v>
                </c:pt>
                <c:pt idx="1569">
                  <c:v>54.725967407226499</c:v>
                </c:pt>
                <c:pt idx="1570">
                  <c:v>54.803493499755803</c:v>
                </c:pt>
                <c:pt idx="1571">
                  <c:v>54.787620544433501</c:v>
                </c:pt>
                <c:pt idx="1572">
                  <c:v>54.860130310058501</c:v>
                </c:pt>
                <c:pt idx="1573">
                  <c:v>54.931575775146399</c:v>
                </c:pt>
                <c:pt idx="1574">
                  <c:v>54.8972778320312</c:v>
                </c:pt>
                <c:pt idx="1575">
                  <c:v>54.916801452636697</c:v>
                </c:pt>
                <c:pt idx="1576">
                  <c:v>54.884334564208899</c:v>
                </c:pt>
                <c:pt idx="1577">
                  <c:v>54.869400024413999</c:v>
                </c:pt>
                <c:pt idx="1578">
                  <c:v>54.848155975341697</c:v>
                </c:pt>
                <c:pt idx="1579">
                  <c:v>54.908657073974602</c:v>
                </c:pt>
                <c:pt idx="1580">
                  <c:v>54.879314422607401</c:v>
                </c:pt>
                <c:pt idx="1581">
                  <c:v>54.848960876464801</c:v>
                </c:pt>
                <c:pt idx="1582">
                  <c:v>54.818233489990199</c:v>
                </c:pt>
                <c:pt idx="1583">
                  <c:v>54.783935546875</c:v>
                </c:pt>
                <c:pt idx="1584">
                  <c:v>54.755577087402301</c:v>
                </c:pt>
                <c:pt idx="1585">
                  <c:v>54.737056732177699</c:v>
                </c:pt>
                <c:pt idx="1586">
                  <c:v>54.708507537841697</c:v>
                </c:pt>
                <c:pt idx="1587">
                  <c:v>54.679325103759702</c:v>
                </c:pt>
                <c:pt idx="1588">
                  <c:v>54.705654144287102</c:v>
                </c:pt>
                <c:pt idx="1589">
                  <c:v>54.808895111083899</c:v>
                </c:pt>
                <c:pt idx="1590">
                  <c:v>54.775047302246001</c:v>
                </c:pt>
                <c:pt idx="1591">
                  <c:v>54.811496734619098</c:v>
                </c:pt>
                <c:pt idx="1592">
                  <c:v>54.893783569335902</c:v>
                </c:pt>
                <c:pt idx="1593">
                  <c:v>54.930301666259702</c:v>
                </c:pt>
                <c:pt idx="1594">
                  <c:v>54.899612426757798</c:v>
                </c:pt>
                <c:pt idx="1595">
                  <c:v>54.874240875244098</c:v>
                </c:pt>
                <c:pt idx="1596">
                  <c:v>54.923450469970703</c:v>
                </c:pt>
                <c:pt idx="1597">
                  <c:v>54.889915466308501</c:v>
                </c:pt>
                <c:pt idx="1598">
                  <c:v>54.868038177490199</c:v>
                </c:pt>
                <c:pt idx="1599">
                  <c:v>54.841129302978501</c:v>
                </c:pt>
                <c:pt idx="1600">
                  <c:v>54.855728149413999</c:v>
                </c:pt>
                <c:pt idx="1601">
                  <c:v>54.933498382568303</c:v>
                </c:pt>
                <c:pt idx="1602">
                  <c:v>55.002712249755803</c:v>
                </c:pt>
                <c:pt idx="1603">
                  <c:v>54.998321533203097</c:v>
                </c:pt>
                <c:pt idx="1604">
                  <c:v>55.036376953125</c:v>
                </c:pt>
                <c:pt idx="1605">
                  <c:v>55.036529541015597</c:v>
                </c:pt>
                <c:pt idx="1606">
                  <c:v>55.069889068603501</c:v>
                </c:pt>
                <c:pt idx="1607">
                  <c:v>55.052112579345703</c:v>
                </c:pt>
                <c:pt idx="1608">
                  <c:v>55.022232055663999</c:v>
                </c:pt>
                <c:pt idx="1609">
                  <c:v>55.320610046386697</c:v>
                </c:pt>
                <c:pt idx="1610">
                  <c:v>55.316207885742102</c:v>
                </c:pt>
                <c:pt idx="1611">
                  <c:v>55.358249664306598</c:v>
                </c:pt>
                <c:pt idx="1612">
                  <c:v>55.325218200683501</c:v>
                </c:pt>
                <c:pt idx="1613">
                  <c:v>55.300113677978501</c:v>
                </c:pt>
                <c:pt idx="1614">
                  <c:v>55.348846435546797</c:v>
                </c:pt>
                <c:pt idx="1615">
                  <c:v>55.3447456359863</c:v>
                </c:pt>
                <c:pt idx="1616">
                  <c:v>55.344768524169901</c:v>
                </c:pt>
                <c:pt idx="1617">
                  <c:v>55.3188667297363</c:v>
                </c:pt>
                <c:pt idx="1618">
                  <c:v>55.319179534912102</c:v>
                </c:pt>
                <c:pt idx="1619">
                  <c:v>55.300655364990199</c:v>
                </c:pt>
                <c:pt idx="1620">
                  <c:v>55.267799377441399</c:v>
                </c:pt>
                <c:pt idx="1621">
                  <c:v>55.24755859375</c:v>
                </c:pt>
                <c:pt idx="1622">
                  <c:v>55.222988128662102</c:v>
                </c:pt>
                <c:pt idx="1623">
                  <c:v>55.195343017578097</c:v>
                </c:pt>
                <c:pt idx="1624">
                  <c:v>55.166557312011697</c:v>
                </c:pt>
                <c:pt idx="1625">
                  <c:v>55.132843017578097</c:v>
                </c:pt>
                <c:pt idx="1626">
                  <c:v>55.116374969482401</c:v>
                </c:pt>
                <c:pt idx="1627">
                  <c:v>55.130664825439403</c:v>
                </c:pt>
                <c:pt idx="1628">
                  <c:v>55.109966278076101</c:v>
                </c:pt>
                <c:pt idx="1629">
                  <c:v>55.191497802734297</c:v>
                </c:pt>
                <c:pt idx="1630">
                  <c:v>55.515510559082003</c:v>
                </c:pt>
                <c:pt idx="1631">
                  <c:v>55.502403259277301</c:v>
                </c:pt>
                <c:pt idx="1632">
                  <c:v>55.4686470031738</c:v>
                </c:pt>
                <c:pt idx="1633">
                  <c:v>55.4610176086425</c:v>
                </c:pt>
                <c:pt idx="1634">
                  <c:v>55.428966522216697</c:v>
                </c:pt>
                <c:pt idx="1635">
                  <c:v>55.396324157714801</c:v>
                </c:pt>
                <c:pt idx="1636">
                  <c:v>55.362728118896399</c:v>
                </c:pt>
                <c:pt idx="1637">
                  <c:v>55.398227691650298</c:v>
                </c:pt>
                <c:pt idx="1638">
                  <c:v>55.371768951416001</c:v>
                </c:pt>
                <c:pt idx="1639">
                  <c:v>55.343116760253899</c:v>
                </c:pt>
                <c:pt idx="1640">
                  <c:v>55.310691833496001</c:v>
                </c:pt>
                <c:pt idx="1641">
                  <c:v>55.316814422607401</c:v>
                </c:pt>
                <c:pt idx="1642">
                  <c:v>55.378261566162102</c:v>
                </c:pt>
                <c:pt idx="1643">
                  <c:v>55.390293121337798</c:v>
                </c:pt>
                <c:pt idx="1644">
                  <c:v>55.356826782226499</c:v>
                </c:pt>
                <c:pt idx="1645">
                  <c:v>55.324253082275298</c:v>
                </c:pt>
                <c:pt idx="1646">
                  <c:v>55.355342864990199</c:v>
                </c:pt>
                <c:pt idx="1647">
                  <c:v>55.6246528625488</c:v>
                </c:pt>
                <c:pt idx="1648">
                  <c:v>55.591724395751903</c:v>
                </c:pt>
                <c:pt idx="1649">
                  <c:v>55.620784759521399</c:v>
                </c:pt>
                <c:pt idx="1650">
                  <c:v>55.590568542480398</c:v>
                </c:pt>
                <c:pt idx="1651">
                  <c:v>55.668186187744098</c:v>
                </c:pt>
                <c:pt idx="1652">
                  <c:v>55.634956359863203</c:v>
                </c:pt>
                <c:pt idx="1653">
                  <c:v>55.6163330078125</c:v>
                </c:pt>
                <c:pt idx="1654">
                  <c:v>56.0705757141113</c:v>
                </c:pt>
                <c:pt idx="1655">
                  <c:v>56.577545166015597</c:v>
                </c:pt>
                <c:pt idx="1656">
                  <c:v>56.544429779052699</c:v>
                </c:pt>
                <c:pt idx="1657">
                  <c:v>56.522960662841697</c:v>
                </c:pt>
                <c:pt idx="1658">
                  <c:v>56.5857543945312</c:v>
                </c:pt>
                <c:pt idx="1659">
                  <c:v>56.615745544433501</c:v>
                </c:pt>
                <c:pt idx="1660">
                  <c:v>56.587242126464801</c:v>
                </c:pt>
                <c:pt idx="1661">
                  <c:v>56.553520202636697</c:v>
                </c:pt>
                <c:pt idx="1662">
                  <c:v>56.525909423828097</c:v>
                </c:pt>
                <c:pt idx="1663">
                  <c:v>56.638862609863203</c:v>
                </c:pt>
                <c:pt idx="1664">
                  <c:v>56.607402801513601</c:v>
                </c:pt>
                <c:pt idx="1665">
                  <c:v>56.574127197265597</c:v>
                </c:pt>
                <c:pt idx="1666">
                  <c:v>56.604705810546797</c:v>
                </c:pt>
                <c:pt idx="1667">
                  <c:v>56.672348022460902</c:v>
                </c:pt>
                <c:pt idx="1668">
                  <c:v>56.704605102538999</c:v>
                </c:pt>
                <c:pt idx="1669">
                  <c:v>56.673999786376903</c:v>
                </c:pt>
                <c:pt idx="1670">
                  <c:v>56.660190582275298</c:v>
                </c:pt>
                <c:pt idx="1671">
                  <c:v>56.773773193359297</c:v>
                </c:pt>
                <c:pt idx="1672">
                  <c:v>56.749759674072202</c:v>
                </c:pt>
                <c:pt idx="1673">
                  <c:v>56.731395721435497</c:v>
                </c:pt>
                <c:pt idx="1674">
                  <c:v>56.712566375732401</c:v>
                </c:pt>
                <c:pt idx="1675">
                  <c:v>56.716026306152301</c:v>
                </c:pt>
                <c:pt idx="1676">
                  <c:v>56.724296569824197</c:v>
                </c:pt>
                <c:pt idx="1677">
                  <c:v>56.693572998046797</c:v>
                </c:pt>
                <c:pt idx="1678">
                  <c:v>56.663261413574197</c:v>
                </c:pt>
                <c:pt idx="1679">
                  <c:v>56.681327819824197</c:v>
                </c:pt>
                <c:pt idx="1680">
                  <c:v>56.652416229247997</c:v>
                </c:pt>
                <c:pt idx="1681">
                  <c:v>56.627723693847599</c:v>
                </c:pt>
                <c:pt idx="1682">
                  <c:v>56.632209777832003</c:v>
                </c:pt>
                <c:pt idx="1683">
                  <c:v>56.664752960205</c:v>
                </c:pt>
                <c:pt idx="1684">
                  <c:v>56.636016845703097</c:v>
                </c:pt>
                <c:pt idx="1685">
                  <c:v>56.6028633117675</c:v>
                </c:pt>
                <c:pt idx="1686">
                  <c:v>56.595958709716697</c:v>
                </c:pt>
                <c:pt idx="1687">
                  <c:v>56.5628852844238</c:v>
                </c:pt>
                <c:pt idx="1688">
                  <c:v>56.559925079345703</c:v>
                </c:pt>
                <c:pt idx="1689">
                  <c:v>56.557373046875</c:v>
                </c:pt>
                <c:pt idx="1690">
                  <c:v>56.536651611328097</c:v>
                </c:pt>
                <c:pt idx="1691">
                  <c:v>56.531562805175703</c:v>
                </c:pt>
                <c:pt idx="1692">
                  <c:v>56.543003082275298</c:v>
                </c:pt>
                <c:pt idx="1693">
                  <c:v>56.518768310546797</c:v>
                </c:pt>
                <c:pt idx="1694">
                  <c:v>56.653976440429602</c:v>
                </c:pt>
                <c:pt idx="1695">
                  <c:v>56.642387390136697</c:v>
                </c:pt>
                <c:pt idx="1696">
                  <c:v>56.762458801269503</c:v>
                </c:pt>
                <c:pt idx="1697">
                  <c:v>56.729930877685497</c:v>
                </c:pt>
                <c:pt idx="1698">
                  <c:v>56.728092193603501</c:v>
                </c:pt>
                <c:pt idx="1699">
                  <c:v>56.716464996337798</c:v>
                </c:pt>
                <c:pt idx="1700">
                  <c:v>56.683341979980398</c:v>
                </c:pt>
                <c:pt idx="1701">
                  <c:v>56.650230407714801</c:v>
                </c:pt>
                <c:pt idx="1702">
                  <c:v>56.619235992431598</c:v>
                </c:pt>
                <c:pt idx="1703">
                  <c:v>56.601570129394503</c:v>
                </c:pt>
                <c:pt idx="1704">
                  <c:v>56.609611511230398</c:v>
                </c:pt>
                <c:pt idx="1705">
                  <c:v>56.638938903808501</c:v>
                </c:pt>
                <c:pt idx="1706">
                  <c:v>56.606986999511697</c:v>
                </c:pt>
                <c:pt idx="1707">
                  <c:v>56.603565216064403</c:v>
                </c:pt>
                <c:pt idx="1708">
                  <c:v>56.573043823242102</c:v>
                </c:pt>
                <c:pt idx="1709">
                  <c:v>56.586082458496001</c:v>
                </c:pt>
                <c:pt idx="1710">
                  <c:v>56.697467803955</c:v>
                </c:pt>
                <c:pt idx="1711">
                  <c:v>56.776485443115199</c:v>
                </c:pt>
                <c:pt idx="1712">
                  <c:v>56.755947113037102</c:v>
                </c:pt>
                <c:pt idx="1713">
                  <c:v>56.857154846191399</c:v>
                </c:pt>
                <c:pt idx="1714">
                  <c:v>56.941143035888601</c:v>
                </c:pt>
                <c:pt idx="1715">
                  <c:v>56.920463562011697</c:v>
                </c:pt>
                <c:pt idx="1716">
                  <c:v>56.890373229980398</c:v>
                </c:pt>
                <c:pt idx="1717">
                  <c:v>56.880107879638601</c:v>
                </c:pt>
                <c:pt idx="1718">
                  <c:v>56.847698211669901</c:v>
                </c:pt>
                <c:pt idx="1719">
                  <c:v>56.879505157470703</c:v>
                </c:pt>
                <c:pt idx="1720">
                  <c:v>56.861072540283203</c:v>
                </c:pt>
                <c:pt idx="1721">
                  <c:v>56.868144989013601</c:v>
                </c:pt>
                <c:pt idx="1722">
                  <c:v>56.960861206054602</c:v>
                </c:pt>
                <c:pt idx="1723">
                  <c:v>57.017589569091697</c:v>
                </c:pt>
                <c:pt idx="1724">
                  <c:v>57.042839050292898</c:v>
                </c:pt>
                <c:pt idx="1725">
                  <c:v>57.034561157226499</c:v>
                </c:pt>
                <c:pt idx="1726">
                  <c:v>57.0022773742675</c:v>
                </c:pt>
                <c:pt idx="1727">
                  <c:v>57.088455200195298</c:v>
                </c:pt>
                <c:pt idx="1728">
                  <c:v>57.063846588134702</c:v>
                </c:pt>
                <c:pt idx="1729">
                  <c:v>57.072944641113203</c:v>
                </c:pt>
                <c:pt idx="1730">
                  <c:v>57.049999237060497</c:v>
                </c:pt>
                <c:pt idx="1731">
                  <c:v>57.046840667724602</c:v>
                </c:pt>
                <c:pt idx="1732">
                  <c:v>57.021335601806598</c:v>
                </c:pt>
                <c:pt idx="1733">
                  <c:v>56.995269775390597</c:v>
                </c:pt>
                <c:pt idx="1734">
                  <c:v>57.011318206787102</c:v>
                </c:pt>
                <c:pt idx="1735">
                  <c:v>57.0607299804687</c:v>
                </c:pt>
                <c:pt idx="1736">
                  <c:v>57.049694061279197</c:v>
                </c:pt>
                <c:pt idx="1737">
                  <c:v>57.087444305419901</c:v>
                </c:pt>
                <c:pt idx="1738">
                  <c:v>57.057918548583899</c:v>
                </c:pt>
                <c:pt idx="1739">
                  <c:v>57.026893615722599</c:v>
                </c:pt>
                <c:pt idx="1740">
                  <c:v>57.025894165038999</c:v>
                </c:pt>
                <c:pt idx="1741">
                  <c:v>56.994052886962798</c:v>
                </c:pt>
                <c:pt idx="1742">
                  <c:v>56.970905303955</c:v>
                </c:pt>
                <c:pt idx="1743">
                  <c:v>56.950305938720703</c:v>
                </c:pt>
                <c:pt idx="1744">
                  <c:v>56.9496040344238</c:v>
                </c:pt>
                <c:pt idx="1745">
                  <c:v>56.924552917480398</c:v>
                </c:pt>
                <c:pt idx="1746">
                  <c:v>56.9013862609863</c:v>
                </c:pt>
                <c:pt idx="1747">
                  <c:v>56.929771423339801</c:v>
                </c:pt>
                <c:pt idx="1748">
                  <c:v>56.913734436035099</c:v>
                </c:pt>
                <c:pt idx="1749">
                  <c:v>57.017749786376903</c:v>
                </c:pt>
                <c:pt idx="1750">
                  <c:v>57.003288269042898</c:v>
                </c:pt>
                <c:pt idx="1751">
                  <c:v>56.983386993408203</c:v>
                </c:pt>
                <c:pt idx="1752">
                  <c:v>56.9510688781738</c:v>
                </c:pt>
                <c:pt idx="1753">
                  <c:v>56.927944183349602</c:v>
                </c:pt>
                <c:pt idx="1754">
                  <c:v>56.9879341125488</c:v>
                </c:pt>
                <c:pt idx="1755">
                  <c:v>56.960929870605398</c:v>
                </c:pt>
                <c:pt idx="1756">
                  <c:v>56.934661865234297</c:v>
                </c:pt>
                <c:pt idx="1757">
                  <c:v>56.923667907714801</c:v>
                </c:pt>
                <c:pt idx="1758">
                  <c:v>56.891834259033203</c:v>
                </c:pt>
                <c:pt idx="1759">
                  <c:v>56.891700744628899</c:v>
                </c:pt>
                <c:pt idx="1760">
                  <c:v>56.8717231750488</c:v>
                </c:pt>
                <c:pt idx="1761">
                  <c:v>56.937705993652301</c:v>
                </c:pt>
                <c:pt idx="1762">
                  <c:v>56.912532806396399</c:v>
                </c:pt>
                <c:pt idx="1763">
                  <c:v>56.930454254150298</c:v>
                </c:pt>
                <c:pt idx="1764">
                  <c:v>56.954807281494098</c:v>
                </c:pt>
                <c:pt idx="1765">
                  <c:v>56.925735473632798</c:v>
                </c:pt>
                <c:pt idx="1766">
                  <c:v>56.937473297119098</c:v>
                </c:pt>
                <c:pt idx="1767">
                  <c:v>56.913982391357401</c:v>
                </c:pt>
                <c:pt idx="1768">
                  <c:v>56.882038116455</c:v>
                </c:pt>
                <c:pt idx="1769">
                  <c:v>56.850765228271399</c:v>
                </c:pt>
                <c:pt idx="1770">
                  <c:v>56.829685211181598</c:v>
                </c:pt>
                <c:pt idx="1771">
                  <c:v>56.799102783203097</c:v>
                </c:pt>
                <c:pt idx="1772">
                  <c:v>56.776657104492102</c:v>
                </c:pt>
                <c:pt idx="1773">
                  <c:v>56.776081085205</c:v>
                </c:pt>
                <c:pt idx="1774">
                  <c:v>56.762542724609297</c:v>
                </c:pt>
                <c:pt idx="1775">
                  <c:v>56.772090911865199</c:v>
                </c:pt>
                <c:pt idx="1776">
                  <c:v>56.740612030029197</c:v>
                </c:pt>
                <c:pt idx="1777">
                  <c:v>56.710403442382798</c:v>
                </c:pt>
                <c:pt idx="1778">
                  <c:v>56.706871032714801</c:v>
                </c:pt>
                <c:pt idx="1779">
                  <c:v>56.691173553466697</c:v>
                </c:pt>
                <c:pt idx="1780">
                  <c:v>56.666259765625</c:v>
                </c:pt>
                <c:pt idx="1781">
                  <c:v>56.640659332275298</c:v>
                </c:pt>
                <c:pt idx="1782">
                  <c:v>56.612373352050703</c:v>
                </c:pt>
                <c:pt idx="1783">
                  <c:v>56.6062812805175</c:v>
                </c:pt>
                <c:pt idx="1784">
                  <c:v>56.721427917480398</c:v>
                </c:pt>
                <c:pt idx="1785">
                  <c:v>56.704097747802699</c:v>
                </c:pt>
                <c:pt idx="1786">
                  <c:v>56.6903686523437</c:v>
                </c:pt>
                <c:pt idx="1787">
                  <c:v>56.674385070800703</c:v>
                </c:pt>
                <c:pt idx="1788">
                  <c:v>56.643516540527301</c:v>
                </c:pt>
                <c:pt idx="1789">
                  <c:v>56.618453979492102</c:v>
                </c:pt>
                <c:pt idx="1790">
                  <c:v>56.595180511474602</c:v>
                </c:pt>
                <c:pt idx="1791">
                  <c:v>56.6505737304687</c:v>
                </c:pt>
                <c:pt idx="1792">
                  <c:v>56.662479400634702</c:v>
                </c:pt>
                <c:pt idx="1793">
                  <c:v>56.638954162597599</c:v>
                </c:pt>
                <c:pt idx="1794">
                  <c:v>56.608623504638601</c:v>
                </c:pt>
                <c:pt idx="1795">
                  <c:v>56.597869873046797</c:v>
                </c:pt>
                <c:pt idx="1796">
                  <c:v>56.578472137451101</c:v>
                </c:pt>
                <c:pt idx="1797">
                  <c:v>56.596214294433501</c:v>
                </c:pt>
                <c:pt idx="1798">
                  <c:v>56.596263885497997</c:v>
                </c:pt>
                <c:pt idx="1799">
                  <c:v>56.571392059326101</c:v>
                </c:pt>
                <c:pt idx="1800">
                  <c:v>56.5599365234375</c:v>
                </c:pt>
                <c:pt idx="1801">
                  <c:v>56.542675018310497</c:v>
                </c:pt>
                <c:pt idx="1802">
                  <c:v>56.511756896972599</c:v>
                </c:pt>
                <c:pt idx="1803">
                  <c:v>56.578865051269503</c:v>
                </c:pt>
                <c:pt idx="1804">
                  <c:v>56.565494537353501</c:v>
                </c:pt>
                <c:pt idx="1805">
                  <c:v>56.618198394775298</c:v>
                </c:pt>
                <c:pt idx="1806">
                  <c:v>56.609886169433501</c:v>
                </c:pt>
                <c:pt idx="1807">
                  <c:v>56.672515869140597</c:v>
                </c:pt>
                <c:pt idx="1808">
                  <c:v>56.674465179443303</c:v>
                </c:pt>
                <c:pt idx="1809">
                  <c:v>56.661968231201101</c:v>
                </c:pt>
                <c:pt idx="1810">
                  <c:v>56.976367950439403</c:v>
                </c:pt>
                <c:pt idx="1811">
                  <c:v>56.949352264404197</c:v>
                </c:pt>
                <c:pt idx="1812">
                  <c:v>57.000877380371001</c:v>
                </c:pt>
                <c:pt idx="1813">
                  <c:v>56.983428955078097</c:v>
                </c:pt>
                <c:pt idx="1814">
                  <c:v>56.952507019042898</c:v>
                </c:pt>
                <c:pt idx="1815">
                  <c:v>56.9370307922363</c:v>
                </c:pt>
                <c:pt idx="1816">
                  <c:v>56.965610504150298</c:v>
                </c:pt>
                <c:pt idx="1817">
                  <c:v>56.934452056884702</c:v>
                </c:pt>
                <c:pt idx="1818">
                  <c:v>56.987266540527301</c:v>
                </c:pt>
                <c:pt idx="1819">
                  <c:v>57.074691772460902</c:v>
                </c:pt>
                <c:pt idx="1820">
                  <c:v>57.044078826904197</c:v>
                </c:pt>
                <c:pt idx="1821">
                  <c:v>57.0148315429687</c:v>
                </c:pt>
                <c:pt idx="1822">
                  <c:v>57.015476226806598</c:v>
                </c:pt>
                <c:pt idx="1823">
                  <c:v>56.985393524169901</c:v>
                </c:pt>
                <c:pt idx="1824">
                  <c:v>56.998748779296797</c:v>
                </c:pt>
                <c:pt idx="1825">
                  <c:v>56.9796142578125</c:v>
                </c:pt>
                <c:pt idx="1826">
                  <c:v>57.0741157531738</c:v>
                </c:pt>
                <c:pt idx="1827">
                  <c:v>57.046638488769503</c:v>
                </c:pt>
                <c:pt idx="1828">
                  <c:v>57.022197723388601</c:v>
                </c:pt>
                <c:pt idx="1829">
                  <c:v>57.018589019775298</c:v>
                </c:pt>
                <c:pt idx="1830">
                  <c:v>56.991870880126903</c:v>
                </c:pt>
                <c:pt idx="1831">
                  <c:v>56.960929870605398</c:v>
                </c:pt>
                <c:pt idx="1832">
                  <c:v>56.939373016357401</c:v>
                </c:pt>
                <c:pt idx="1833">
                  <c:v>56.923332214355398</c:v>
                </c:pt>
                <c:pt idx="1834">
                  <c:v>56.918926239013601</c:v>
                </c:pt>
                <c:pt idx="1835">
                  <c:v>56.888862609863203</c:v>
                </c:pt>
                <c:pt idx="1836">
                  <c:v>56.8691596984863</c:v>
                </c:pt>
                <c:pt idx="1837">
                  <c:v>56.843353271484297</c:v>
                </c:pt>
                <c:pt idx="1838">
                  <c:v>56.917247772216697</c:v>
                </c:pt>
                <c:pt idx="1839">
                  <c:v>56.915683746337798</c:v>
                </c:pt>
                <c:pt idx="1840">
                  <c:v>56.886314392089801</c:v>
                </c:pt>
                <c:pt idx="1841">
                  <c:v>56.879959106445298</c:v>
                </c:pt>
                <c:pt idx="1842">
                  <c:v>56.870029449462798</c:v>
                </c:pt>
                <c:pt idx="1843">
                  <c:v>56.882045745849602</c:v>
                </c:pt>
                <c:pt idx="1844">
                  <c:v>56.852333068847599</c:v>
                </c:pt>
                <c:pt idx="1845">
                  <c:v>56.826484680175703</c:v>
                </c:pt>
                <c:pt idx="1846">
                  <c:v>56.810104370117102</c:v>
                </c:pt>
                <c:pt idx="1847">
                  <c:v>56.782947540283203</c:v>
                </c:pt>
                <c:pt idx="1848">
                  <c:v>56.8590278625488</c:v>
                </c:pt>
                <c:pt idx="1849">
                  <c:v>56.886711120605398</c:v>
                </c:pt>
                <c:pt idx="1850">
                  <c:v>57.020442962646399</c:v>
                </c:pt>
                <c:pt idx="1851">
                  <c:v>56.993362426757798</c:v>
                </c:pt>
                <c:pt idx="1852">
                  <c:v>56.999488830566399</c:v>
                </c:pt>
                <c:pt idx="1853">
                  <c:v>56.980159759521399</c:v>
                </c:pt>
                <c:pt idx="1854">
                  <c:v>57.026409149169901</c:v>
                </c:pt>
                <c:pt idx="1855">
                  <c:v>56.996635437011697</c:v>
                </c:pt>
                <c:pt idx="1856">
                  <c:v>57.242221832275298</c:v>
                </c:pt>
                <c:pt idx="1857">
                  <c:v>57.237472534179602</c:v>
                </c:pt>
                <c:pt idx="1858">
                  <c:v>57.282302856445298</c:v>
                </c:pt>
                <c:pt idx="1859">
                  <c:v>57.292564392089801</c:v>
                </c:pt>
                <c:pt idx="1860">
                  <c:v>57.274284362792898</c:v>
                </c:pt>
                <c:pt idx="1861">
                  <c:v>57.2447090148925</c:v>
                </c:pt>
                <c:pt idx="1862">
                  <c:v>57.284969329833899</c:v>
                </c:pt>
                <c:pt idx="1863">
                  <c:v>57.256843566894503</c:v>
                </c:pt>
                <c:pt idx="1864">
                  <c:v>57.23775100708</c:v>
                </c:pt>
                <c:pt idx="1865">
                  <c:v>57.222415924072202</c:v>
                </c:pt>
                <c:pt idx="1866">
                  <c:v>57.206729888916001</c:v>
                </c:pt>
                <c:pt idx="1867">
                  <c:v>57.199531555175703</c:v>
                </c:pt>
                <c:pt idx="1868">
                  <c:v>57.194751739501903</c:v>
                </c:pt>
                <c:pt idx="1869">
                  <c:v>57.180229187011697</c:v>
                </c:pt>
                <c:pt idx="1870">
                  <c:v>57.150501251220703</c:v>
                </c:pt>
                <c:pt idx="1871">
                  <c:v>57.181789398193303</c:v>
                </c:pt>
                <c:pt idx="1872">
                  <c:v>57.154640197753899</c:v>
                </c:pt>
                <c:pt idx="1873">
                  <c:v>57.133449554443303</c:v>
                </c:pt>
                <c:pt idx="1874">
                  <c:v>57.10888671875</c:v>
                </c:pt>
                <c:pt idx="1875">
                  <c:v>57.078704833984297</c:v>
                </c:pt>
                <c:pt idx="1876">
                  <c:v>57.224952697753899</c:v>
                </c:pt>
                <c:pt idx="1877">
                  <c:v>57.194793701171797</c:v>
                </c:pt>
                <c:pt idx="1878">
                  <c:v>57.2098388671875</c:v>
                </c:pt>
                <c:pt idx="1879">
                  <c:v>57.179592132568303</c:v>
                </c:pt>
                <c:pt idx="1880">
                  <c:v>57.186702728271399</c:v>
                </c:pt>
                <c:pt idx="1881">
                  <c:v>57.167800903320298</c:v>
                </c:pt>
                <c:pt idx="1882">
                  <c:v>57.138763427734297</c:v>
                </c:pt>
                <c:pt idx="1883">
                  <c:v>57.115119934082003</c:v>
                </c:pt>
                <c:pt idx="1884">
                  <c:v>57.111141204833899</c:v>
                </c:pt>
                <c:pt idx="1885">
                  <c:v>57.083660125732401</c:v>
                </c:pt>
                <c:pt idx="1886">
                  <c:v>57.223777770996001</c:v>
                </c:pt>
                <c:pt idx="1887">
                  <c:v>57.193710327148402</c:v>
                </c:pt>
                <c:pt idx="1888">
                  <c:v>57.259944915771399</c:v>
                </c:pt>
                <c:pt idx="1889">
                  <c:v>57.791797637939403</c:v>
                </c:pt>
                <c:pt idx="1890">
                  <c:v>57.8496894836425</c:v>
                </c:pt>
                <c:pt idx="1891">
                  <c:v>57.835800170898402</c:v>
                </c:pt>
                <c:pt idx="1892">
                  <c:v>57.805458068847599</c:v>
                </c:pt>
                <c:pt idx="1893">
                  <c:v>57.814971923828097</c:v>
                </c:pt>
                <c:pt idx="1894">
                  <c:v>57.814155578613203</c:v>
                </c:pt>
                <c:pt idx="1895">
                  <c:v>57.810947418212798</c:v>
                </c:pt>
                <c:pt idx="1896">
                  <c:v>57.938652038574197</c:v>
                </c:pt>
                <c:pt idx="1897">
                  <c:v>57.911426544189403</c:v>
                </c:pt>
                <c:pt idx="1898">
                  <c:v>57.906154632568303</c:v>
                </c:pt>
                <c:pt idx="1899">
                  <c:v>57.882038116455</c:v>
                </c:pt>
                <c:pt idx="1900">
                  <c:v>57.894077301025298</c:v>
                </c:pt>
                <c:pt idx="1901">
                  <c:v>57.942794799804602</c:v>
                </c:pt>
                <c:pt idx="1902">
                  <c:v>58.121501922607401</c:v>
                </c:pt>
                <c:pt idx="1903">
                  <c:v>58.108444213867102</c:v>
                </c:pt>
                <c:pt idx="1904">
                  <c:v>58.078121185302699</c:v>
                </c:pt>
                <c:pt idx="1905">
                  <c:v>58.0597114562988</c:v>
                </c:pt>
                <c:pt idx="1906">
                  <c:v>58.104518890380803</c:v>
                </c:pt>
                <c:pt idx="1907">
                  <c:v>58.270957946777301</c:v>
                </c:pt>
                <c:pt idx="1908">
                  <c:v>58.240634918212798</c:v>
                </c:pt>
                <c:pt idx="1909">
                  <c:v>58.212749481201101</c:v>
                </c:pt>
                <c:pt idx="1910">
                  <c:v>58.261375427246001</c:v>
                </c:pt>
                <c:pt idx="1911">
                  <c:v>58.304958343505803</c:v>
                </c:pt>
                <c:pt idx="1912">
                  <c:v>58.282150268554602</c:v>
                </c:pt>
                <c:pt idx="1913">
                  <c:v>58.301242828369098</c:v>
                </c:pt>
                <c:pt idx="1914">
                  <c:v>58.276931762695298</c:v>
                </c:pt>
                <c:pt idx="1915">
                  <c:v>58.303745269775298</c:v>
                </c:pt>
                <c:pt idx="1916">
                  <c:v>58.62349319458</c:v>
                </c:pt>
                <c:pt idx="1917">
                  <c:v>58.667774200439403</c:v>
                </c:pt>
                <c:pt idx="1918">
                  <c:v>58.752830505371001</c:v>
                </c:pt>
                <c:pt idx="1919">
                  <c:v>58.835056304931598</c:v>
                </c:pt>
                <c:pt idx="1920">
                  <c:v>58.811267852783203</c:v>
                </c:pt>
                <c:pt idx="1921">
                  <c:v>58.788406372070298</c:v>
                </c:pt>
                <c:pt idx="1922">
                  <c:v>58.7589302062988</c:v>
                </c:pt>
                <c:pt idx="1923">
                  <c:v>58.746849060058501</c:v>
                </c:pt>
                <c:pt idx="1924">
                  <c:v>58.812538146972599</c:v>
                </c:pt>
                <c:pt idx="1925">
                  <c:v>58.817134857177699</c:v>
                </c:pt>
                <c:pt idx="1926">
                  <c:v>58.792366027832003</c:v>
                </c:pt>
                <c:pt idx="1927">
                  <c:v>58.798152923583899</c:v>
                </c:pt>
                <c:pt idx="1928">
                  <c:v>58.768363952636697</c:v>
                </c:pt>
                <c:pt idx="1929">
                  <c:v>58.741897583007798</c:v>
                </c:pt>
                <c:pt idx="1930">
                  <c:v>58.7256660461425</c:v>
                </c:pt>
                <c:pt idx="1931">
                  <c:v>58.703300476074197</c:v>
                </c:pt>
                <c:pt idx="1932">
                  <c:v>58.675113677978501</c:v>
                </c:pt>
                <c:pt idx="1933">
                  <c:v>58.650405883788999</c:v>
                </c:pt>
                <c:pt idx="1934">
                  <c:v>58.644371032714801</c:v>
                </c:pt>
                <c:pt idx="1935">
                  <c:v>58.615638732910099</c:v>
                </c:pt>
                <c:pt idx="1936">
                  <c:v>58.600765228271399</c:v>
                </c:pt>
                <c:pt idx="1937">
                  <c:v>58.580642700195298</c:v>
                </c:pt>
                <c:pt idx="1938">
                  <c:v>58.554107666015597</c:v>
                </c:pt>
                <c:pt idx="1939">
                  <c:v>58.625591278076101</c:v>
                </c:pt>
                <c:pt idx="1940">
                  <c:v>58.596939086913999</c:v>
                </c:pt>
                <c:pt idx="1941">
                  <c:v>58.626949310302699</c:v>
                </c:pt>
                <c:pt idx="1942">
                  <c:v>58.657211303710902</c:v>
                </c:pt>
                <c:pt idx="1943">
                  <c:v>58.645908355712798</c:v>
                </c:pt>
                <c:pt idx="1944">
                  <c:v>58.6213989257812</c:v>
                </c:pt>
                <c:pt idx="1945">
                  <c:v>58.641891479492102</c:v>
                </c:pt>
                <c:pt idx="1946">
                  <c:v>58.635356903076101</c:v>
                </c:pt>
                <c:pt idx="1947">
                  <c:v>58.6873359680175</c:v>
                </c:pt>
                <c:pt idx="1948">
                  <c:v>58.677818298339801</c:v>
                </c:pt>
                <c:pt idx="1949">
                  <c:v>58.6522216796875</c:v>
                </c:pt>
                <c:pt idx="1950">
                  <c:v>58.625904083251903</c:v>
                </c:pt>
                <c:pt idx="1951">
                  <c:v>58.602771759033203</c:v>
                </c:pt>
                <c:pt idx="1952">
                  <c:v>58.627727508544901</c:v>
                </c:pt>
                <c:pt idx="1953">
                  <c:v>58.611434936523402</c:v>
                </c:pt>
                <c:pt idx="1954">
                  <c:v>58.659999847412102</c:v>
                </c:pt>
                <c:pt idx="1955">
                  <c:v>58.657772064208899</c:v>
                </c:pt>
                <c:pt idx="1956">
                  <c:v>58.6288452148437</c:v>
                </c:pt>
                <c:pt idx="1957">
                  <c:v>58.608482360839801</c:v>
                </c:pt>
                <c:pt idx="1958">
                  <c:v>58.6780586242675</c:v>
                </c:pt>
                <c:pt idx="1959">
                  <c:v>58.7735786437988</c:v>
                </c:pt>
                <c:pt idx="1960">
                  <c:v>58.806350708007798</c:v>
                </c:pt>
                <c:pt idx="1961">
                  <c:v>58.778675079345703</c:v>
                </c:pt>
                <c:pt idx="1962">
                  <c:v>58.781520843505803</c:v>
                </c:pt>
                <c:pt idx="1963">
                  <c:v>58.752174377441399</c:v>
                </c:pt>
                <c:pt idx="1964">
                  <c:v>58.856269836425703</c:v>
                </c:pt>
                <c:pt idx="1965">
                  <c:v>58.855335235595703</c:v>
                </c:pt>
                <c:pt idx="1966">
                  <c:v>58.865776062011697</c:v>
                </c:pt>
                <c:pt idx="1967">
                  <c:v>58.886119842529197</c:v>
                </c:pt>
                <c:pt idx="1968">
                  <c:v>59.086025238037102</c:v>
                </c:pt>
                <c:pt idx="1969">
                  <c:v>59.110706329345703</c:v>
                </c:pt>
                <c:pt idx="1970">
                  <c:v>59.116165161132798</c:v>
                </c:pt>
                <c:pt idx="1971">
                  <c:v>59.103729248046797</c:v>
                </c:pt>
                <c:pt idx="1972">
                  <c:v>59.120006561279197</c:v>
                </c:pt>
                <c:pt idx="1973">
                  <c:v>59.094810485839801</c:v>
                </c:pt>
                <c:pt idx="1974">
                  <c:v>59.090957641601499</c:v>
                </c:pt>
                <c:pt idx="1975">
                  <c:v>59.069534301757798</c:v>
                </c:pt>
                <c:pt idx="1976">
                  <c:v>59.050575256347599</c:v>
                </c:pt>
                <c:pt idx="1977">
                  <c:v>59.030704498291001</c:v>
                </c:pt>
                <c:pt idx="1978">
                  <c:v>59.091865539550703</c:v>
                </c:pt>
                <c:pt idx="1979">
                  <c:v>59.075283050537102</c:v>
                </c:pt>
                <c:pt idx="1980">
                  <c:v>59.077499389648402</c:v>
                </c:pt>
                <c:pt idx="1981">
                  <c:v>59.241714477538999</c:v>
                </c:pt>
                <c:pt idx="1982">
                  <c:v>59.230510711669901</c:v>
                </c:pt>
                <c:pt idx="1983">
                  <c:v>59.2798461914062</c:v>
                </c:pt>
                <c:pt idx="1984">
                  <c:v>59.250476837158203</c:v>
                </c:pt>
                <c:pt idx="1985">
                  <c:v>59.231361389160099</c:v>
                </c:pt>
                <c:pt idx="1986">
                  <c:v>59.221244812011697</c:v>
                </c:pt>
                <c:pt idx="1987">
                  <c:v>59.203136444091697</c:v>
                </c:pt>
                <c:pt idx="1988">
                  <c:v>59.202995300292898</c:v>
                </c:pt>
                <c:pt idx="1989">
                  <c:v>59.200328826904197</c:v>
                </c:pt>
                <c:pt idx="1990">
                  <c:v>59.187171936035099</c:v>
                </c:pt>
                <c:pt idx="1991">
                  <c:v>59.179023742675703</c:v>
                </c:pt>
                <c:pt idx="1992">
                  <c:v>59.152950286865199</c:v>
                </c:pt>
                <c:pt idx="1993">
                  <c:v>59.184982299804602</c:v>
                </c:pt>
                <c:pt idx="1994">
                  <c:v>59.171501159667898</c:v>
                </c:pt>
                <c:pt idx="1995">
                  <c:v>59.149791717529197</c:v>
                </c:pt>
                <c:pt idx="1996">
                  <c:v>59.1350898742675</c:v>
                </c:pt>
                <c:pt idx="1997">
                  <c:v>59.115810394287102</c:v>
                </c:pt>
                <c:pt idx="1998">
                  <c:v>59.098850250244098</c:v>
                </c:pt>
                <c:pt idx="1999">
                  <c:v>59.092033386230398</c:v>
                </c:pt>
                <c:pt idx="2000">
                  <c:v>59.071769714355398</c:v>
                </c:pt>
                <c:pt idx="2001">
                  <c:v>59.048328399658203</c:v>
                </c:pt>
                <c:pt idx="2002">
                  <c:v>59.031219482421797</c:v>
                </c:pt>
                <c:pt idx="2003">
                  <c:v>59.056766510009702</c:v>
                </c:pt>
                <c:pt idx="2004">
                  <c:v>59.103675842285099</c:v>
                </c:pt>
                <c:pt idx="2005">
                  <c:v>59.088489532470703</c:v>
                </c:pt>
                <c:pt idx="2006">
                  <c:v>59.147045135497997</c:v>
                </c:pt>
                <c:pt idx="2007">
                  <c:v>59.337821960449197</c:v>
                </c:pt>
                <c:pt idx="2008">
                  <c:v>59.323360443115199</c:v>
                </c:pt>
                <c:pt idx="2009">
                  <c:v>59.318027496337798</c:v>
                </c:pt>
                <c:pt idx="2010">
                  <c:v>59.288677215576101</c:v>
                </c:pt>
                <c:pt idx="2011">
                  <c:v>59.310539245605398</c:v>
                </c:pt>
                <c:pt idx="2012">
                  <c:v>59.281448364257798</c:v>
                </c:pt>
                <c:pt idx="2013">
                  <c:v>59.317043304443303</c:v>
                </c:pt>
                <c:pt idx="2014">
                  <c:v>59.393806457519503</c:v>
                </c:pt>
                <c:pt idx="2015">
                  <c:v>59.383373260497997</c:v>
                </c:pt>
                <c:pt idx="2016">
                  <c:v>59.354637145996001</c:v>
                </c:pt>
                <c:pt idx="2017">
                  <c:v>59.3576049804687</c:v>
                </c:pt>
                <c:pt idx="2018">
                  <c:v>59.330539703369098</c:v>
                </c:pt>
                <c:pt idx="2019">
                  <c:v>59.303783416747997</c:v>
                </c:pt>
                <c:pt idx="2020">
                  <c:v>59.306766510009702</c:v>
                </c:pt>
                <c:pt idx="2021">
                  <c:v>59.294906616210902</c:v>
                </c:pt>
                <c:pt idx="2022">
                  <c:v>59.302921295166001</c:v>
                </c:pt>
                <c:pt idx="2023">
                  <c:v>59.278423309326101</c:v>
                </c:pt>
                <c:pt idx="2024">
                  <c:v>59.264511108398402</c:v>
                </c:pt>
                <c:pt idx="2025">
                  <c:v>59.367774963378899</c:v>
                </c:pt>
                <c:pt idx="2026">
                  <c:v>59.3633003234863</c:v>
                </c:pt>
                <c:pt idx="2027">
                  <c:v>59.3499336242675</c:v>
                </c:pt>
                <c:pt idx="2028">
                  <c:v>59.363796234130803</c:v>
                </c:pt>
                <c:pt idx="2029">
                  <c:v>59.337005615234297</c:v>
                </c:pt>
                <c:pt idx="2030">
                  <c:v>59.3365058898925</c:v>
                </c:pt>
                <c:pt idx="2031">
                  <c:v>59.395694732666001</c:v>
                </c:pt>
                <c:pt idx="2032">
                  <c:v>59.384571075439403</c:v>
                </c:pt>
                <c:pt idx="2033">
                  <c:v>59.390022277832003</c:v>
                </c:pt>
                <c:pt idx="2034">
                  <c:v>59.436599731445298</c:v>
                </c:pt>
                <c:pt idx="2035">
                  <c:v>59.410881042480398</c:v>
                </c:pt>
                <c:pt idx="2036">
                  <c:v>59.382003784179602</c:v>
                </c:pt>
                <c:pt idx="2037">
                  <c:v>59.444694519042898</c:v>
                </c:pt>
                <c:pt idx="2038">
                  <c:v>59.430271148681598</c:v>
                </c:pt>
                <c:pt idx="2039">
                  <c:v>59.4643745422363</c:v>
                </c:pt>
                <c:pt idx="2040">
                  <c:v>59.472240447997997</c:v>
                </c:pt>
                <c:pt idx="2041">
                  <c:v>59.443599700927699</c:v>
                </c:pt>
                <c:pt idx="2042">
                  <c:v>59.565567016601499</c:v>
                </c:pt>
                <c:pt idx="2043">
                  <c:v>59.666213989257798</c:v>
                </c:pt>
                <c:pt idx="2044">
                  <c:v>59.638526916503899</c:v>
                </c:pt>
                <c:pt idx="2045">
                  <c:v>59.660125732421797</c:v>
                </c:pt>
                <c:pt idx="2046">
                  <c:v>59.6313667297363</c:v>
                </c:pt>
                <c:pt idx="2047">
                  <c:v>59.608440399169901</c:v>
                </c:pt>
                <c:pt idx="2048">
                  <c:v>59.589279174804602</c:v>
                </c:pt>
                <c:pt idx="2049">
                  <c:v>59.594493865966697</c:v>
                </c:pt>
                <c:pt idx="2050">
                  <c:v>59.567745208740199</c:v>
                </c:pt>
                <c:pt idx="2051">
                  <c:v>59.556392669677699</c:v>
                </c:pt>
                <c:pt idx="2052">
                  <c:v>59.626823425292898</c:v>
                </c:pt>
                <c:pt idx="2053">
                  <c:v>59.599338531494098</c:v>
                </c:pt>
                <c:pt idx="2054">
                  <c:v>59.612159729003899</c:v>
                </c:pt>
                <c:pt idx="2055">
                  <c:v>59.603580474853501</c:v>
                </c:pt>
                <c:pt idx="2056">
                  <c:v>59.595375061035099</c:v>
                </c:pt>
                <c:pt idx="2057">
                  <c:v>59.568603515625</c:v>
                </c:pt>
                <c:pt idx="2058">
                  <c:v>59.578277587890597</c:v>
                </c:pt>
                <c:pt idx="2059">
                  <c:v>59.590625762939403</c:v>
                </c:pt>
                <c:pt idx="2060">
                  <c:v>59.575870513916001</c:v>
                </c:pt>
                <c:pt idx="2061">
                  <c:v>59.550804138183501</c:v>
                </c:pt>
                <c:pt idx="2062">
                  <c:v>59.749397277832003</c:v>
                </c:pt>
                <c:pt idx="2063">
                  <c:v>59.723541259765597</c:v>
                </c:pt>
                <c:pt idx="2064">
                  <c:v>59.696002960205</c:v>
                </c:pt>
                <c:pt idx="2065">
                  <c:v>59.667289733886697</c:v>
                </c:pt>
                <c:pt idx="2066">
                  <c:v>59.7679634094238</c:v>
                </c:pt>
                <c:pt idx="2067">
                  <c:v>59.745384216308501</c:v>
                </c:pt>
                <c:pt idx="2068">
                  <c:v>59.7199897766113</c:v>
                </c:pt>
                <c:pt idx="2069">
                  <c:v>59.739002227783203</c:v>
                </c:pt>
                <c:pt idx="2070">
                  <c:v>59.738895416259702</c:v>
                </c:pt>
                <c:pt idx="2071">
                  <c:v>59.715110778808501</c:v>
                </c:pt>
                <c:pt idx="2072">
                  <c:v>59.706245422363203</c:v>
                </c:pt>
                <c:pt idx="2073">
                  <c:v>59.737380981445298</c:v>
                </c:pt>
                <c:pt idx="2074">
                  <c:v>59.7926025390625</c:v>
                </c:pt>
                <c:pt idx="2075">
                  <c:v>59.806785583496001</c:v>
                </c:pt>
                <c:pt idx="2076">
                  <c:v>59.779468536376903</c:v>
                </c:pt>
                <c:pt idx="2077">
                  <c:v>59.840396881103501</c:v>
                </c:pt>
                <c:pt idx="2078">
                  <c:v>59.815746307372997</c:v>
                </c:pt>
                <c:pt idx="2079">
                  <c:v>59.799911499023402</c:v>
                </c:pt>
                <c:pt idx="2080">
                  <c:v>59.863513946533203</c:v>
                </c:pt>
                <c:pt idx="2081">
                  <c:v>59.903480529785099</c:v>
                </c:pt>
                <c:pt idx="2082">
                  <c:v>59.883525848388601</c:v>
                </c:pt>
                <c:pt idx="2083">
                  <c:v>59.8550605773925</c:v>
                </c:pt>
                <c:pt idx="2084">
                  <c:v>59.842170715332003</c:v>
                </c:pt>
                <c:pt idx="2085">
                  <c:v>59.817920684814403</c:v>
                </c:pt>
                <c:pt idx="2086">
                  <c:v>59.803043365478501</c:v>
                </c:pt>
                <c:pt idx="2087">
                  <c:v>59.785003662109297</c:v>
                </c:pt>
                <c:pt idx="2088">
                  <c:v>59.860931396484297</c:v>
                </c:pt>
                <c:pt idx="2089">
                  <c:v>59.835414886474602</c:v>
                </c:pt>
                <c:pt idx="2090">
                  <c:v>59.857982635497997</c:v>
                </c:pt>
                <c:pt idx="2091">
                  <c:v>60.117988586425703</c:v>
                </c:pt>
                <c:pt idx="2092">
                  <c:v>60.093475341796797</c:v>
                </c:pt>
                <c:pt idx="2093">
                  <c:v>60.250007629394503</c:v>
                </c:pt>
                <c:pt idx="2094">
                  <c:v>60.223850250244098</c:v>
                </c:pt>
                <c:pt idx="2095">
                  <c:v>60.213943481445298</c:v>
                </c:pt>
                <c:pt idx="2096">
                  <c:v>60.193641662597599</c:v>
                </c:pt>
                <c:pt idx="2097">
                  <c:v>60.169338226318303</c:v>
                </c:pt>
                <c:pt idx="2098">
                  <c:v>60.188255310058501</c:v>
                </c:pt>
                <c:pt idx="2099">
                  <c:v>60.169506072997997</c:v>
                </c:pt>
                <c:pt idx="2100">
                  <c:v>60.169773101806598</c:v>
                </c:pt>
                <c:pt idx="2101">
                  <c:v>60.182357788085902</c:v>
                </c:pt>
                <c:pt idx="2102">
                  <c:v>60.198997497558501</c:v>
                </c:pt>
                <c:pt idx="2103">
                  <c:v>60.171016693115199</c:v>
                </c:pt>
                <c:pt idx="2104">
                  <c:v>60.178863525390597</c:v>
                </c:pt>
                <c:pt idx="2105">
                  <c:v>60.186229705810497</c:v>
                </c:pt>
                <c:pt idx="2106">
                  <c:v>60.512687683105398</c:v>
                </c:pt>
                <c:pt idx="2107">
                  <c:v>60.484115600585902</c:v>
                </c:pt>
                <c:pt idx="2108">
                  <c:v>60.456260681152301</c:v>
                </c:pt>
                <c:pt idx="2109">
                  <c:v>60.489418029785099</c:v>
                </c:pt>
                <c:pt idx="2110">
                  <c:v>60.519676208496001</c:v>
                </c:pt>
                <c:pt idx="2111">
                  <c:v>60.562648773193303</c:v>
                </c:pt>
                <c:pt idx="2112">
                  <c:v>60.537506103515597</c:v>
                </c:pt>
                <c:pt idx="2113">
                  <c:v>60.527843475341697</c:v>
                </c:pt>
                <c:pt idx="2114">
                  <c:v>60.499595642089801</c:v>
                </c:pt>
                <c:pt idx="2115">
                  <c:v>60.514553070068303</c:v>
                </c:pt>
                <c:pt idx="2116">
                  <c:v>60.617500305175703</c:v>
                </c:pt>
                <c:pt idx="2117">
                  <c:v>60.659408569335902</c:v>
                </c:pt>
                <c:pt idx="2118">
                  <c:v>60.635730743408203</c:v>
                </c:pt>
                <c:pt idx="2119">
                  <c:v>60.612442016601499</c:v>
                </c:pt>
                <c:pt idx="2120">
                  <c:v>60.60249710083</c:v>
                </c:pt>
                <c:pt idx="2121">
                  <c:v>60.605152130126903</c:v>
                </c:pt>
                <c:pt idx="2122">
                  <c:v>60.5895385742187</c:v>
                </c:pt>
                <c:pt idx="2123">
                  <c:v>60.562427520751903</c:v>
                </c:pt>
                <c:pt idx="2124">
                  <c:v>60.545783996582003</c:v>
                </c:pt>
                <c:pt idx="2125">
                  <c:v>60.545207977294901</c:v>
                </c:pt>
                <c:pt idx="2126">
                  <c:v>60.526023864746001</c:v>
                </c:pt>
                <c:pt idx="2127">
                  <c:v>60.540771484375</c:v>
                </c:pt>
                <c:pt idx="2128">
                  <c:v>60.536113739013601</c:v>
                </c:pt>
                <c:pt idx="2129">
                  <c:v>60.557483673095703</c:v>
                </c:pt>
                <c:pt idx="2130">
                  <c:v>60.5292358398437</c:v>
                </c:pt>
                <c:pt idx="2131">
                  <c:v>60.79048538208</c:v>
                </c:pt>
                <c:pt idx="2132">
                  <c:v>60.762992858886697</c:v>
                </c:pt>
                <c:pt idx="2133">
                  <c:v>60.802078247070298</c:v>
                </c:pt>
                <c:pt idx="2134">
                  <c:v>60.820350646972599</c:v>
                </c:pt>
                <c:pt idx="2135">
                  <c:v>60.821502685546797</c:v>
                </c:pt>
                <c:pt idx="2136">
                  <c:v>60.920475006103501</c:v>
                </c:pt>
                <c:pt idx="2137">
                  <c:v>60.9140014648437</c:v>
                </c:pt>
                <c:pt idx="2138">
                  <c:v>60.920665740966697</c:v>
                </c:pt>
                <c:pt idx="2139">
                  <c:v>60.8950386047363</c:v>
                </c:pt>
                <c:pt idx="2140">
                  <c:v>60.899665832519503</c:v>
                </c:pt>
                <c:pt idx="2141">
                  <c:v>60.8753852844238</c:v>
                </c:pt>
                <c:pt idx="2142">
                  <c:v>60.938632965087798</c:v>
                </c:pt>
                <c:pt idx="2143">
                  <c:v>60.925907135009702</c:v>
                </c:pt>
                <c:pt idx="2144">
                  <c:v>60.943103790283203</c:v>
                </c:pt>
                <c:pt idx="2145">
                  <c:v>61.045585632324197</c:v>
                </c:pt>
                <c:pt idx="2146">
                  <c:v>61.041660308837798</c:v>
                </c:pt>
                <c:pt idx="2147">
                  <c:v>61.043487548828097</c:v>
                </c:pt>
                <c:pt idx="2148">
                  <c:v>61.051765441894503</c:v>
                </c:pt>
                <c:pt idx="2149">
                  <c:v>61.041572570800703</c:v>
                </c:pt>
                <c:pt idx="2150">
                  <c:v>61.029819488525298</c:v>
                </c:pt>
                <c:pt idx="2151">
                  <c:v>61.006763458251903</c:v>
                </c:pt>
                <c:pt idx="2152">
                  <c:v>60.992969512939403</c:v>
                </c:pt>
                <c:pt idx="2153">
                  <c:v>60.976730346679602</c:v>
                </c:pt>
                <c:pt idx="2154">
                  <c:v>60.986179351806598</c:v>
                </c:pt>
                <c:pt idx="2155">
                  <c:v>60.993953704833899</c:v>
                </c:pt>
                <c:pt idx="2156">
                  <c:v>61.009105682372997</c:v>
                </c:pt>
                <c:pt idx="2157">
                  <c:v>60.983436584472599</c:v>
                </c:pt>
                <c:pt idx="2158">
                  <c:v>60.955551147460902</c:v>
                </c:pt>
                <c:pt idx="2159">
                  <c:v>60.929859161376903</c:v>
                </c:pt>
                <c:pt idx="2160">
                  <c:v>60.909091949462798</c:v>
                </c:pt>
                <c:pt idx="2161">
                  <c:v>60.88232421875</c:v>
                </c:pt>
                <c:pt idx="2162">
                  <c:v>60.889495849609297</c:v>
                </c:pt>
                <c:pt idx="2163">
                  <c:v>60.866909027099602</c:v>
                </c:pt>
                <c:pt idx="2164">
                  <c:v>60.840583801269503</c:v>
                </c:pt>
                <c:pt idx="2165">
                  <c:v>60.827579498291001</c:v>
                </c:pt>
                <c:pt idx="2166">
                  <c:v>60.829338073730398</c:v>
                </c:pt>
                <c:pt idx="2167">
                  <c:v>60.801460266113203</c:v>
                </c:pt>
                <c:pt idx="2168">
                  <c:v>60.883575439453097</c:v>
                </c:pt>
                <c:pt idx="2169">
                  <c:v>60.9247436523437</c:v>
                </c:pt>
                <c:pt idx="2170">
                  <c:v>60.912792205810497</c:v>
                </c:pt>
                <c:pt idx="2171">
                  <c:v>60.885360717773402</c:v>
                </c:pt>
                <c:pt idx="2172">
                  <c:v>60.913078308105398</c:v>
                </c:pt>
                <c:pt idx="2173">
                  <c:v>60.977684020996001</c:v>
                </c:pt>
                <c:pt idx="2174">
                  <c:v>60.9700508117675</c:v>
                </c:pt>
                <c:pt idx="2175">
                  <c:v>60.982181549072202</c:v>
                </c:pt>
                <c:pt idx="2176">
                  <c:v>60.957103729247997</c:v>
                </c:pt>
                <c:pt idx="2177">
                  <c:v>61.084808349609297</c:v>
                </c:pt>
                <c:pt idx="2178">
                  <c:v>61.072399139404197</c:v>
                </c:pt>
                <c:pt idx="2179">
                  <c:v>61.045204162597599</c:v>
                </c:pt>
                <c:pt idx="2180">
                  <c:v>61.027114868163999</c:v>
                </c:pt>
                <c:pt idx="2181">
                  <c:v>61.0237426757812</c:v>
                </c:pt>
                <c:pt idx="2182">
                  <c:v>60.99605178833</c:v>
                </c:pt>
                <c:pt idx="2183">
                  <c:v>60.970146179199197</c:v>
                </c:pt>
                <c:pt idx="2184">
                  <c:v>60.951118469238203</c:v>
                </c:pt>
                <c:pt idx="2185">
                  <c:v>60.923362731933501</c:v>
                </c:pt>
                <c:pt idx="2186">
                  <c:v>60.900745391845703</c:v>
                </c:pt>
                <c:pt idx="2187">
                  <c:v>60.922885894775298</c:v>
                </c:pt>
                <c:pt idx="2188">
                  <c:v>60.937122344970703</c:v>
                </c:pt>
                <c:pt idx="2189">
                  <c:v>61.059070587158203</c:v>
                </c:pt>
                <c:pt idx="2190">
                  <c:v>61.086906433105398</c:v>
                </c:pt>
                <c:pt idx="2191">
                  <c:v>61.074909210205</c:v>
                </c:pt>
                <c:pt idx="2192">
                  <c:v>61.1061401367187</c:v>
                </c:pt>
                <c:pt idx="2193">
                  <c:v>61.091915130615199</c:v>
                </c:pt>
                <c:pt idx="2194">
                  <c:v>61.100559234619098</c:v>
                </c:pt>
                <c:pt idx="2195">
                  <c:v>61.166343688964801</c:v>
                </c:pt>
                <c:pt idx="2196">
                  <c:v>61.180229187011697</c:v>
                </c:pt>
                <c:pt idx="2197">
                  <c:v>61.186233520507798</c:v>
                </c:pt>
                <c:pt idx="2198">
                  <c:v>61.205764770507798</c:v>
                </c:pt>
                <c:pt idx="2199">
                  <c:v>61.180267333984297</c:v>
                </c:pt>
                <c:pt idx="2200">
                  <c:v>61.153549194335902</c:v>
                </c:pt>
                <c:pt idx="2201">
                  <c:v>61.138053894042898</c:v>
                </c:pt>
                <c:pt idx="2202">
                  <c:v>61.125373840332003</c:v>
                </c:pt>
                <c:pt idx="2203">
                  <c:v>61.320079803466697</c:v>
                </c:pt>
                <c:pt idx="2204">
                  <c:v>61.294216156005803</c:v>
                </c:pt>
                <c:pt idx="2205">
                  <c:v>61.2960205078125</c:v>
                </c:pt>
                <c:pt idx="2206">
                  <c:v>61.268928527832003</c:v>
                </c:pt>
                <c:pt idx="2207">
                  <c:v>61.258403778076101</c:v>
                </c:pt>
                <c:pt idx="2208">
                  <c:v>61.237987518310497</c:v>
                </c:pt>
                <c:pt idx="2209">
                  <c:v>61.210643768310497</c:v>
                </c:pt>
                <c:pt idx="2210">
                  <c:v>61.195259094238203</c:v>
                </c:pt>
                <c:pt idx="2211">
                  <c:v>61.198814392089801</c:v>
                </c:pt>
                <c:pt idx="2212">
                  <c:v>61.171966552734297</c:v>
                </c:pt>
                <c:pt idx="2213">
                  <c:v>61.2720527648925</c:v>
                </c:pt>
                <c:pt idx="2214">
                  <c:v>61.245323181152301</c:v>
                </c:pt>
                <c:pt idx="2215">
                  <c:v>61.302047729492102</c:v>
                </c:pt>
                <c:pt idx="2216">
                  <c:v>61.284770965576101</c:v>
                </c:pt>
                <c:pt idx="2217">
                  <c:v>61.286994934082003</c:v>
                </c:pt>
                <c:pt idx="2218">
                  <c:v>61.267417907714801</c:v>
                </c:pt>
                <c:pt idx="2219">
                  <c:v>61.283763885497997</c:v>
                </c:pt>
                <c:pt idx="2220">
                  <c:v>61.258945465087798</c:v>
                </c:pt>
                <c:pt idx="2221">
                  <c:v>61.2564888000488</c:v>
                </c:pt>
                <c:pt idx="2222">
                  <c:v>61.320091247558501</c:v>
                </c:pt>
                <c:pt idx="2223">
                  <c:v>61.293575286865199</c:v>
                </c:pt>
                <c:pt idx="2224">
                  <c:v>61.282726287841697</c:v>
                </c:pt>
                <c:pt idx="2225">
                  <c:v>61.273262023925703</c:v>
                </c:pt>
                <c:pt idx="2226">
                  <c:v>61.245899200439403</c:v>
                </c:pt>
                <c:pt idx="2227">
                  <c:v>61.247486114501903</c:v>
                </c:pt>
                <c:pt idx="2228">
                  <c:v>61.297775268554602</c:v>
                </c:pt>
                <c:pt idx="2229">
                  <c:v>61.329200744628899</c:v>
                </c:pt>
                <c:pt idx="2230">
                  <c:v>61.310741424560497</c:v>
                </c:pt>
                <c:pt idx="2231">
                  <c:v>61.3029174804687</c:v>
                </c:pt>
                <c:pt idx="2232">
                  <c:v>61.292076110839801</c:v>
                </c:pt>
                <c:pt idx="2233">
                  <c:v>61.265415191650298</c:v>
                </c:pt>
                <c:pt idx="2234">
                  <c:v>61.238410949707003</c:v>
                </c:pt>
                <c:pt idx="2235">
                  <c:v>61.302852630615199</c:v>
                </c:pt>
                <c:pt idx="2236">
                  <c:v>61.682411193847599</c:v>
                </c:pt>
                <c:pt idx="2237">
                  <c:v>61.671417236328097</c:v>
                </c:pt>
                <c:pt idx="2238">
                  <c:v>61.646598815917898</c:v>
                </c:pt>
                <c:pt idx="2239">
                  <c:v>61.621623992919901</c:v>
                </c:pt>
                <c:pt idx="2240">
                  <c:v>61.706375122070298</c:v>
                </c:pt>
                <c:pt idx="2241">
                  <c:v>61.679855346679602</c:v>
                </c:pt>
                <c:pt idx="2242">
                  <c:v>61.711711883544901</c:v>
                </c:pt>
                <c:pt idx="2243">
                  <c:v>61.684436798095703</c:v>
                </c:pt>
                <c:pt idx="2244">
                  <c:v>61.663211822509702</c:v>
                </c:pt>
                <c:pt idx="2245">
                  <c:v>61.650859832763601</c:v>
                </c:pt>
                <c:pt idx="2246">
                  <c:v>61.646701812744098</c:v>
                </c:pt>
                <c:pt idx="2247">
                  <c:v>61.621410369872997</c:v>
                </c:pt>
                <c:pt idx="2248">
                  <c:v>61.601802825927699</c:v>
                </c:pt>
                <c:pt idx="2249">
                  <c:v>61.587326049804602</c:v>
                </c:pt>
                <c:pt idx="2250">
                  <c:v>61.561595916747997</c:v>
                </c:pt>
                <c:pt idx="2251">
                  <c:v>61.535953521728501</c:v>
                </c:pt>
                <c:pt idx="2252">
                  <c:v>61.619400024413999</c:v>
                </c:pt>
                <c:pt idx="2253">
                  <c:v>61.595558166503899</c:v>
                </c:pt>
                <c:pt idx="2254">
                  <c:v>61.683086395263601</c:v>
                </c:pt>
                <c:pt idx="2255">
                  <c:v>61.778568267822202</c:v>
                </c:pt>
                <c:pt idx="2256">
                  <c:v>61.758243560791001</c:v>
                </c:pt>
                <c:pt idx="2257">
                  <c:v>61.752693176269503</c:v>
                </c:pt>
                <c:pt idx="2258">
                  <c:v>61.736549377441399</c:v>
                </c:pt>
                <c:pt idx="2259">
                  <c:v>61.7320556640625</c:v>
                </c:pt>
                <c:pt idx="2260">
                  <c:v>61.724769592285099</c:v>
                </c:pt>
                <c:pt idx="2261">
                  <c:v>61.698848724365199</c:v>
                </c:pt>
                <c:pt idx="2262">
                  <c:v>61.687801361083899</c:v>
                </c:pt>
                <c:pt idx="2263">
                  <c:v>61.677947998046797</c:v>
                </c:pt>
                <c:pt idx="2264">
                  <c:v>61.655082702636697</c:v>
                </c:pt>
                <c:pt idx="2265">
                  <c:v>61.638278961181598</c:v>
                </c:pt>
                <c:pt idx="2266">
                  <c:v>61.6196899414062</c:v>
                </c:pt>
                <c:pt idx="2267">
                  <c:v>61.616111755371001</c:v>
                </c:pt>
                <c:pt idx="2268">
                  <c:v>61.606449127197202</c:v>
                </c:pt>
                <c:pt idx="2269">
                  <c:v>61.579441070556598</c:v>
                </c:pt>
                <c:pt idx="2270">
                  <c:v>61.552444458007798</c:v>
                </c:pt>
                <c:pt idx="2271">
                  <c:v>61.558624267578097</c:v>
                </c:pt>
                <c:pt idx="2272">
                  <c:v>61.532344818115199</c:v>
                </c:pt>
                <c:pt idx="2273">
                  <c:v>61.528717041015597</c:v>
                </c:pt>
                <c:pt idx="2274">
                  <c:v>61.556468963622997</c:v>
                </c:pt>
                <c:pt idx="2275">
                  <c:v>61.529594421386697</c:v>
                </c:pt>
                <c:pt idx="2276">
                  <c:v>61.536823272705</c:v>
                </c:pt>
                <c:pt idx="2277">
                  <c:v>61.538242340087798</c:v>
                </c:pt>
                <c:pt idx="2278">
                  <c:v>61.512088775634702</c:v>
                </c:pt>
                <c:pt idx="2279">
                  <c:v>61.610588073730398</c:v>
                </c:pt>
                <c:pt idx="2280">
                  <c:v>61.762275695800703</c:v>
                </c:pt>
                <c:pt idx="2281">
                  <c:v>61.743209838867102</c:v>
                </c:pt>
                <c:pt idx="2282">
                  <c:v>61.719970703125</c:v>
                </c:pt>
                <c:pt idx="2283">
                  <c:v>61.717430114746001</c:v>
                </c:pt>
                <c:pt idx="2284">
                  <c:v>61.699222564697202</c:v>
                </c:pt>
                <c:pt idx="2285">
                  <c:v>61.673751831054602</c:v>
                </c:pt>
                <c:pt idx="2286">
                  <c:v>61.717350006103501</c:v>
                </c:pt>
                <c:pt idx="2287">
                  <c:v>61.718734741210902</c:v>
                </c:pt>
                <c:pt idx="2288">
                  <c:v>61.775753021240199</c:v>
                </c:pt>
                <c:pt idx="2289">
                  <c:v>61.925762176513601</c:v>
                </c:pt>
                <c:pt idx="2290">
                  <c:v>61.924503326416001</c:v>
                </c:pt>
                <c:pt idx="2291">
                  <c:v>61.911300659179602</c:v>
                </c:pt>
                <c:pt idx="2292">
                  <c:v>61.8844184875488</c:v>
                </c:pt>
                <c:pt idx="2293">
                  <c:v>61.902763366699197</c:v>
                </c:pt>
                <c:pt idx="2294">
                  <c:v>61.876293182372997</c:v>
                </c:pt>
                <c:pt idx="2295">
                  <c:v>61.861976623535099</c:v>
                </c:pt>
                <c:pt idx="2296">
                  <c:v>61.836585998535099</c:v>
                </c:pt>
                <c:pt idx="2297">
                  <c:v>61.818916320800703</c:v>
                </c:pt>
                <c:pt idx="2298">
                  <c:v>61.999256134033203</c:v>
                </c:pt>
                <c:pt idx="2299">
                  <c:v>62.018424987792898</c:v>
                </c:pt>
                <c:pt idx="2300">
                  <c:v>61.99165725708</c:v>
                </c:pt>
                <c:pt idx="2301">
                  <c:v>62.033729553222599</c:v>
                </c:pt>
                <c:pt idx="2302">
                  <c:v>62.062808990478501</c:v>
                </c:pt>
                <c:pt idx="2303">
                  <c:v>62.0390815734863</c:v>
                </c:pt>
                <c:pt idx="2304">
                  <c:v>62.093269348144503</c:v>
                </c:pt>
                <c:pt idx="2305">
                  <c:v>62.087059020996001</c:v>
                </c:pt>
                <c:pt idx="2306">
                  <c:v>62.066215515136697</c:v>
                </c:pt>
                <c:pt idx="2307">
                  <c:v>62.0504150390625</c:v>
                </c:pt>
                <c:pt idx="2308">
                  <c:v>62.023715972900298</c:v>
                </c:pt>
                <c:pt idx="2309">
                  <c:v>61.9991455078125</c:v>
                </c:pt>
                <c:pt idx="2310">
                  <c:v>61.983741760253899</c:v>
                </c:pt>
                <c:pt idx="2311">
                  <c:v>61.958656311035099</c:v>
                </c:pt>
                <c:pt idx="2312">
                  <c:v>62.090156555175703</c:v>
                </c:pt>
                <c:pt idx="2313">
                  <c:v>62.068214416503899</c:v>
                </c:pt>
                <c:pt idx="2314">
                  <c:v>62.075180053710902</c:v>
                </c:pt>
                <c:pt idx="2315">
                  <c:v>62.095436096191399</c:v>
                </c:pt>
                <c:pt idx="2316">
                  <c:v>62.093944549560497</c:v>
                </c:pt>
                <c:pt idx="2317">
                  <c:v>62.104087829589801</c:v>
                </c:pt>
                <c:pt idx="2318">
                  <c:v>62.078090667724602</c:v>
                </c:pt>
                <c:pt idx="2319">
                  <c:v>62.060878753662102</c:v>
                </c:pt>
                <c:pt idx="2320">
                  <c:v>62.037395477294901</c:v>
                </c:pt>
                <c:pt idx="2321">
                  <c:v>62.048042297363203</c:v>
                </c:pt>
                <c:pt idx="2322">
                  <c:v>62.048427581787102</c:v>
                </c:pt>
                <c:pt idx="2323">
                  <c:v>62.021858215332003</c:v>
                </c:pt>
                <c:pt idx="2324">
                  <c:v>62.049209594726499</c:v>
                </c:pt>
                <c:pt idx="2325">
                  <c:v>62.027030944824197</c:v>
                </c:pt>
                <c:pt idx="2326">
                  <c:v>62.053134918212798</c:v>
                </c:pt>
                <c:pt idx="2327">
                  <c:v>62.051887512207003</c:v>
                </c:pt>
                <c:pt idx="2328">
                  <c:v>62.030929565429602</c:v>
                </c:pt>
                <c:pt idx="2329">
                  <c:v>62.004749298095703</c:v>
                </c:pt>
                <c:pt idx="2330">
                  <c:v>61.9851875305175</c:v>
                </c:pt>
                <c:pt idx="2331">
                  <c:v>61.959941864013601</c:v>
                </c:pt>
                <c:pt idx="2332">
                  <c:v>61.989818572997997</c:v>
                </c:pt>
                <c:pt idx="2333">
                  <c:v>61.964149475097599</c:v>
                </c:pt>
                <c:pt idx="2334">
                  <c:v>61.997714996337798</c:v>
                </c:pt>
                <c:pt idx="2335">
                  <c:v>61.996341705322202</c:v>
                </c:pt>
                <c:pt idx="2336">
                  <c:v>62.007930755615199</c:v>
                </c:pt>
                <c:pt idx="2337">
                  <c:v>61.992465972900298</c:v>
                </c:pt>
                <c:pt idx="2338">
                  <c:v>61.968292236328097</c:v>
                </c:pt>
                <c:pt idx="2339">
                  <c:v>61.972412109375</c:v>
                </c:pt>
                <c:pt idx="2340">
                  <c:v>61.949703216552699</c:v>
                </c:pt>
                <c:pt idx="2341">
                  <c:v>61.944835662841697</c:v>
                </c:pt>
                <c:pt idx="2342">
                  <c:v>61.966609954833899</c:v>
                </c:pt>
                <c:pt idx="2343">
                  <c:v>62.013553619384702</c:v>
                </c:pt>
                <c:pt idx="2344">
                  <c:v>62.002986907958899</c:v>
                </c:pt>
                <c:pt idx="2345">
                  <c:v>61.990222930908203</c:v>
                </c:pt>
                <c:pt idx="2346">
                  <c:v>62.013736724853501</c:v>
                </c:pt>
                <c:pt idx="2347">
                  <c:v>61.991371154785099</c:v>
                </c:pt>
                <c:pt idx="2348">
                  <c:v>62.029182434082003</c:v>
                </c:pt>
                <c:pt idx="2349">
                  <c:v>62.01070022583</c:v>
                </c:pt>
                <c:pt idx="2350">
                  <c:v>61.989055633544901</c:v>
                </c:pt>
                <c:pt idx="2351">
                  <c:v>61.969982147216697</c:v>
                </c:pt>
                <c:pt idx="2352">
                  <c:v>62.0792427062988</c:v>
                </c:pt>
                <c:pt idx="2353">
                  <c:v>62.053813934326101</c:v>
                </c:pt>
                <c:pt idx="2354">
                  <c:v>62.080047607421797</c:v>
                </c:pt>
                <c:pt idx="2355">
                  <c:v>62.081031799316399</c:v>
                </c:pt>
                <c:pt idx="2356">
                  <c:v>62.073921203613203</c:v>
                </c:pt>
                <c:pt idx="2357">
                  <c:v>62.057994842529197</c:v>
                </c:pt>
                <c:pt idx="2358">
                  <c:v>62.061729431152301</c:v>
                </c:pt>
                <c:pt idx="2359">
                  <c:v>62.035549163818303</c:v>
                </c:pt>
                <c:pt idx="2360">
                  <c:v>62.021286010742102</c:v>
                </c:pt>
                <c:pt idx="2361">
                  <c:v>62.011608123779197</c:v>
                </c:pt>
                <c:pt idx="2362">
                  <c:v>61.999492645263601</c:v>
                </c:pt>
                <c:pt idx="2363">
                  <c:v>61.973423004150298</c:v>
                </c:pt>
                <c:pt idx="2364">
                  <c:v>61.951854705810497</c:v>
                </c:pt>
                <c:pt idx="2365">
                  <c:v>61.950328826904197</c:v>
                </c:pt>
                <c:pt idx="2366">
                  <c:v>61.993072509765597</c:v>
                </c:pt>
                <c:pt idx="2367">
                  <c:v>61.967815399169901</c:v>
                </c:pt>
                <c:pt idx="2368">
                  <c:v>62.0454711914062</c:v>
                </c:pt>
                <c:pt idx="2369">
                  <c:v>62.082057952880803</c:v>
                </c:pt>
                <c:pt idx="2370">
                  <c:v>62.0665283203125</c:v>
                </c:pt>
                <c:pt idx="2371">
                  <c:v>62.045707702636697</c:v>
                </c:pt>
                <c:pt idx="2372">
                  <c:v>62.028530120849602</c:v>
                </c:pt>
                <c:pt idx="2373">
                  <c:v>62.008453369140597</c:v>
                </c:pt>
                <c:pt idx="2374">
                  <c:v>61.986400604247997</c:v>
                </c:pt>
                <c:pt idx="2375">
                  <c:v>62.070907592773402</c:v>
                </c:pt>
                <c:pt idx="2376">
                  <c:v>62.049781799316399</c:v>
                </c:pt>
                <c:pt idx="2377">
                  <c:v>62.045612335205</c:v>
                </c:pt>
                <c:pt idx="2378">
                  <c:v>62.031009674072202</c:v>
                </c:pt>
                <c:pt idx="2379">
                  <c:v>62.012466430663999</c:v>
                </c:pt>
                <c:pt idx="2380">
                  <c:v>61.987483978271399</c:v>
                </c:pt>
                <c:pt idx="2381">
                  <c:v>61.962348937988203</c:v>
                </c:pt>
                <c:pt idx="2382">
                  <c:v>61.967418670654197</c:v>
                </c:pt>
                <c:pt idx="2383">
                  <c:v>61.983890533447202</c:v>
                </c:pt>
                <c:pt idx="2384">
                  <c:v>61.963626861572202</c:v>
                </c:pt>
                <c:pt idx="2385">
                  <c:v>62.048500061035099</c:v>
                </c:pt>
                <c:pt idx="2386">
                  <c:v>62.023204803466697</c:v>
                </c:pt>
                <c:pt idx="2387">
                  <c:v>62.013175964355398</c:v>
                </c:pt>
                <c:pt idx="2388">
                  <c:v>62.021713256835902</c:v>
                </c:pt>
                <c:pt idx="2389">
                  <c:v>62.009620666503899</c:v>
                </c:pt>
                <c:pt idx="2390">
                  <c:v>62.005035400390597</c:v>
                </c:pt>
                <c:pt idx="2391">
                  <c:v>62.030769348144503</c:v>
                </c:pt>
                <c:pt idx="2392">
                  <c:v>62.115024566650298</c:v>
                </c:pt>
                <c:pt idx="2393">
                  <c:v>62.091072082519503</c:v>
                </c:pt>
                <c:pt idx="2394">
                  <c:v>62.071323394775298</c:v>
                </c:pt>
                <c:pt idx="2395">
                  <c:v>62.200729370117102</c:v>
                </c:pt>
                <c:pt idx="2396">
                  <c:v>62.175868988037102</c:v>
                </c:pt>
                <c:pt idx="2397">
                  <c:v>62.157749176025298</c:v>
                </c:pt>
                <c:pt idx="2398">
                  <c:v>62.134742736816399</c:v>
                </c:pt>
                <c:pt idx="2399">
                  <c:v>62.165203094482401</c:v>
                </c:pt>
                <c:pt idx="2400">
                  <c:v>62.1480712890625</c:v>
                </c:pt>
                <c:pt idx="2401">
                  <c:v>62.131336212158203</c:v>
                </c:pt>
                <c:pt idx="2402">
                  <c:v>62.106571197509702</c:v>
                </c:pt>
                <c:pt idx="2403">
                  <c:v>62.083717346191399</c:v>
                </c:pt>
                <c:pt idx="2404">
                  <c:v>62.123977661132798</c:v>
                </c:pt>
                <c:pt idx="2405">
                  <c:v>62.152111053466697</c:v>
                </c:pt>
                <c:pt idx="2406">
                  <c:v>62.126396179199197</c:v>
                </c:pt>
                <c:pt idx="2407">
                  <c:v>62.104179382324197</c:v>
                </c:pt>
                <c:pt idx="2408">
                  <c:v>62.171455383300703</c:v>
                </c:pt>
                <c:pt idx="2409">
                  <c:v>62.148715972900298</c:v>
                </c:pt>
                <c:pt idx="2410">
                  <c:v>62.170398712158203</c:v>
                </c:pt>
                <c:pt idx="2411">
                  <c:v>62.180023193359297</c:v>
                </c:pt>
                <c:pt idx="2412">
                  <c:v>62.154407501220703</c:v>
                </c:pt>
                <c:pt idx="2413">
                  <c:v>62.147632598876903</c:v>
                </c:pt>
                <c:pt idx="2414">
                  <c:v>62.330001831054602</c:v>
                </c:pt>
                <c:pt idx="2415">
                  <c:v>62.435470581054602</c:v>
                </c:pt>
                <c:pt idx="2416">
                  <c:v>62.432788848876903</c:v>
                </c:pt>
                <c:pt idx="2417">
                  <c:v>62.4176025390625</c:v>
                </c:pt>
                <c:pt idx="2418">
                  <c:v>62.392894744872997</c:v>
                </c:pt>
                <c:pt idx="2419">
                  <c:v>62.367233276367102</c:v>
                </c:pt>
                <c:pt idx="2420">
                  <c:v>62.396366119384702</c:v>
                </c:pt>
                <c:pt idx="2421">
                  <c:v>62.383018493652301</c:v>
                </c:pt>
                <c:pt idx="2422">
                  <c:v>62.360202789306598</c:v>
                </c:pt>
                <c:pt idx="2423">
                  <c:v>62.374126434326101</c:v>
                </c:pt>
                <c:pt idx="2424">
                  <c:v>62.349845886230398</c:v>
                </c:pt>
                <c:pt idx="2425">
                  <c:v>62.365585327148402</c:v>
                </c:pt>
                <c:pt idx="2426">
                  <c:v>62.365089416503899</c:v>
                </c:pt>
                <c:pt idx="2427">
                  <c:v>62.437934875488203</c:v>
                </c:pt>
                <c:pt idx="2428">
                  <c:v>62.474361419677699</c:v>
                </c:pt>
                <c:pt idx="2429">
                  <c:v>62.448757171630803</c:v>
                </c:pt>
                <c:pt idx="2430">
                  <c:v>62.485404968261697</c:v>
                </c:pt>
                <c:pt idx="2431">
                  <c:v>62.550662994384702</c:v>
                </c:pt>
                <c:pt idx="2432">
                  <c:v>62.539985656738203</c:v>
                </c:pt>
                <c:pt idx="2433">
                  <c:v>62.517669677734297</c:v>
                </c:pt>
                <c:pt idx="2434">
                  <c:v>62.492099761962798</c:v>
                </c:pt>
                <c:pt idx="2435">
                  <c:v>62.469184875488203</c:v>
                </c:pt>
                <c:pt idx="2436">
                  <c:v>62.4448432922363</c:v>
                </c:pt>
                <c:pt idx="2437">
                  <c:v>62.539470672607401</c:v>
                </c:pt>
                <c:pt idx="2438">
                  <c:v>62.513946533203097</c:v>
                </c:pt>
                <c:pt idx="2439">
                  <c:v>62.494960784912102</c:v>
                </c:pt>
                <c:pt idx="2440">
                  <c:v>62.684413909912102</c:v>
                </c:pt>
                <c:pt idx="2441">
                  <c:v>62.659538269042898</c:v>
                </c:pt>
                <c:pt idx="2442">
                  <c:v>62.662944793701101</c:v>
                </c:pt>
                <c:pt idx="2443">
                  <c:v>62.653755187988203</c:v>
                </c:pt>
                <c:pt idx="2444">
                  <c:v>62.764537811279197</c:v>
                </c:pt>
                <c:pt idx="2445">
                  <c:v>62.7688179016113</c:v>
                </c:pt>
                <c:pt idx="2446">
                  <c:v>62.781909942626903</c:v>
                </c:pt>
                <c:pt idx="2447">
                  <c:v>62.757041931152301</c:v>
                </c:pt>
                <c:pt idx="2448">
                  <c:v>62.732799530029197</c:v>
                </c:pt>
                <c:pt idx="2449">
                  <c:v>62.723628997802699</c:v>
                </c:pt>
                <c:pt idx="2450">
                  <c:v>62.699581146240199</c:v>
                </c:pt>
                <c:pt idx="2451">
                  <c:v>62.727153778076101</c:v>
                </c:pt>
                <c:pt idx="2452">
                  <c:v>62.702457427978501</c:v>
                </c:pt>
                <c:pt idx="2453">
                  <c:v>62.687347412109297</c:v>
                </c:pt>
                <c:pt idx="2454">
                  <c:v>62.772148132324197</c:v>
                </c:pt>
                <c:pt idx="2455">
                  <c:v>62.773521423339801</c:v>
                </c:pt>
                <c:pt idx="2456">
                  <c:v>62.755397796630803</c:v>
                </c:pt>
                <c:pt idx="2457">
                  <c:v>62.738857269287102</c:v>
                </c:pt>
                <c:pt idx="2458">
                  <c:v>62.723953247070298</c:v>
                </c:pt>
                <c:pt idx="2459">
                  <c:v>62.809272766113203</c:v>
                </c:pt>
                <c:pt idx="2460">
                  <c:v>62.789028167724602</c:v>
                </c:pt>
                <c:pt idx="2461">
                  <c:v>62.831829071044901</c:v>
                </c:pt>
                <c:pt idx="2462">
                  <c:v>62.845432281494098</c:v>
                </c:pt>
                <c:pt idx="2463">
                  <c:v>62.823368072509702</c:v>
                </c:pt>
                <c:pt idx="2464">
                  <c:v>62.798900604247997</c:v>
                </c:pt>
                <c:pt idx="2465">
                  <c:v>62.862468719482401</c:v>
                </c:pt>
                <c:pt idx="2466">
                  <c:v>63.1216430664062</c:v>
                </c:pt>
                <c:pt idx="2467">
                  <c:v>63.099754333496001</c:v>
                </c:pt>
                <c:pt idx="2468">
                  <c:v>63.088127136230398</c:v>
                </c:pt>
                <c:pt idx="2469">
                  <c:v>63.2386474609375</c:v>
                </c:pt>
                <c:pt idx="2470">
                  <c:v>63.244728088378899</c:v>
                </c:pt>
                <c:pt idx="2471">
                  <c:v>63.221710205078097</c:v>
                </c:pt>
                <c:pt idx="2472">
                  <c:v>63.198612213134702</c:v>
                </c:pt>
                <c:pt idx="2473">
                  <c:v>63.186771392822202</c:v>
                </c:pt>
                <c:pt idx="2474">
                  <c:v>63.255191802978501</c:v>
                </c:pt>
                <c:pt idx="2475">
                  <c:v>63.232101440429602</c:v>
                </c:pt>
                <c:pt idx="2476">
                  <c:v>63.423301696777301</c:v>
                </c:pt>
                <c:pt idx="2477">
                  <c:v>63.458450317382798</c:v>
                </c:pt>
                <c:pt idx="2478">
                  <c:v>63.508293151855398</c:v>
                </c:pt>
                <c:pt idx="2479">
                  <c:v>63.4828491210937</c:v>
                </c:pt>
                <c:pt idx="2480">
                  <c:v>63.468650817871001</c:v>
                </c:pt>
                <c:pt idx="2481">
                  <c:v>63.443782806396399</c:v>
                </c:pt>
                <c:pt idx="2482">
                  <c:v>63.453521728515597</c:v>
                </c:pt>
                <c:pt idx="2483">
                  <c:v>63.430213928222599</c:v>
                </c:pt>
                <c:pt idx="2484">
                  <c:v>63.406711578369098</c:v>
                </c:pt>
                <c:pt idx="2485">
                  <c:v>63.493495941162102</c:v>
                </c:pt>
                <c:pt idx="2486">
                  <c:v>63.476383209228501</c:v>
                </c:pt>
                <c:pt idx="2487">
                  <c:v>63.491260528564403</c:v>
                </c:pt>
                <c:pt idx="2488">
                  <c:v>63.541065216064403</c:v>
                </c:pt>
                <c:pt idx="2489">
                  <c:v>63.5179634094238</c:v>
                </c:pt>
                <c:pt idx="2490">
                  <c:v>63.4951972961425</c:v>
                </c:pt>
                <c:pt idx="2491">
                  <c:v>63.4740600585937</c:v>
                </c:pt>
                <c:pt idx="2492">
                  <c:v>63.492626190185497</c:v>
                </c:pt>
                <c:pt idx="2493">
                  <c:v>63.502040863037102</c:v>
                </c:pt>
                <c:pt idx="2494">
                  <c:v>63.509830474853501</c:v>
                </c:pt>
                <c:pt idx="2495">
                  <c:v>63.588607788085902</c:v>
                </c:pt>
                <c:pt idx="2496">
                  <c:v>63.645050048828097</c:v>
                </c:pt>
                <c:pt idx="2497">
                  <c:v>63.629310607910099</c:v>
                </c:pt>
                <c:pt idx="2498">
                  <c:v>63.635143280029197</c:v>
                </c:pt>
                <c:pt idx="2499">
                  <c:v>63.625225067138601</c:v>
                </c:pt>
                <c:pt idx="2500">
                  <c:v>63.599922180175703</c:v>
                </c:pt>
                <c:pt idx="2501">
                  <c:v>63.5879096984863</c:v>
                </c:pt>
                <c:pt idx="2502">
                  <c:v>63.562709808349602</c:v>
                </c:pt>
                <c:pt idx="2503">
                  <c:v>63.539440155029197</c:v>
                </c:pt>
                <c:pt idx="2504">
                  <c:v>63.791378021240199</c:v>
                </c:pt>
                <c:pt idx="2505">
                  <c:v>63.835243225097599</c:v>
                </c:pt>
                <c:pt idx="2506">
                  <c:v>63.881145477294901</c:v>
                </c:pt>
                <c:pt idx="2507">
                  <c:v>63.856040954589801</c:v>
                </c:pt>
                <c:pt idx="2508">
                  <c:v>63.971881866455</c:v>
                </c:pt>
                <c:pt idx="2509">
                  <c:v>64.014533996582003</c:v>
                </c:pt>
                <c:pt idx="2510">
                  <c:v>64.0462646484375</c:v>
                </c:pt>
                <c:pt idx="2511">
                  <c:v>64.021354675292898</c:v>
                </c:pt>
                <c:pt idx="2512">
                  <c:v>64.017341613769503</c:v>
                </c:pt>
                <c:pt idx="2513">
                  <c:v>64.014625549316406</c:v>
                </c:pt>
                <c:pt idx="2514">
                  <c:v>63.996517181396399</c:v>
                </c:pt>
                <c:pt idx="2515">
                  <c:v>63.9785957336425</c:v>
                </c:pt>
                <c:pt idx="2516">
                  <c:v>63.960048675537102</c:v>
                </c:pt>
                <c:pt idx="2517">
                  <c:v>64.000221252441406</c:v>
                </c:pt>
                <c:pt idx="2518">
                  <c:v>64.064514160156193</c:v>
                </c:pt>
                <c:pt idx="2519">
                  <c:v>64.143882751464801</c:v>
                </c:pt>
                <c:pt idx="2520">
                  <c:v>64.118865966796804</c:v>
                </c:pt>
                <c:pt idx="2521">
                  <c:v>64.094551086425696</c:v>
                </c:pt>
                <c:pt idx="2522">
                  <c:v>64.073585510253906</c:v>
                </c:pt>
                <c:pt idx="2523">
                  <c:v>64.067100524902301</c:v>
                </c:pt>
                <c:pt idx="2524">
                  <c:v>64.057579040527301</c:v>
                </c:pt>
                <c:pt idx="2525">
                  <c:v>64.159980773925696</c:v>
                </c:pt>
                <c:pt idx="2526">
                  <c:v>64.340599060058494</c:v>
                </c:pt>
                <c:pt idx="2527">
                  <c:v>64.315498352050696</c:v>
                </c:pt>
                <c:pt idx="2528">
                  <c:v>64.290802001953097</c:v>
                </c:pt>
                <c:pt idx="2529">
                  <c:v>64.386413574218693</c:v>
                </c:pt>
                <c:pt idx="2530">
                  <c:v>64.363136291503906</c:v>
                </c:pt>
                <c:pt idx="2531">
                  <c:v>64.405059814453097</c:v>
                </c:pt>
                <c:pt idx="2532">
                  <c:v>64.386505126953097</c:v>
                </c:pt>
                <c:pt idx="2533">
                  <c:v>64.376724243164006</c:v>
                </c:pt>
                <c:pt idx="2534">
                  <c:v>64.396614074707003</c:v>
                </c:pt>
                <c:pt idx="2535">
                  <c:v>64.371330261230398</c:v>
                </c:pt>
                <c:pt idx="2536">
                  <c:v>64.347259521484304</c:v>
                </c:pt>
                <c:pt idx="2537">
                  <c:v>64.343482971191406</c:v>
                </c:pt>
                <c:pt idx="2538">
                  <c:v>64.338523864745994</c:v>
                </c:pt>
                <c:pt idx="2539">
                  <c:v>64.3426513671875</c:v>
                </c:pt>
                <c:pt idx="2540">
                  <c:v>64.327209472656193</c:v>
                </c:pt>
                <c:pt idx="2541">
                  <c:v>64.381752014160099</c:v>
                </c:pt>
                <c:pt idx="2542">
                  <c:v>64.419158935546804</c:v>
                </c:pt>
                <c:pt idx="2543">
                  <c:v>64.409660339355398</c:v>
                </c:pt>
                <c:pt idx="2544">
                  <c:v>64.398529052734304</c:v>
                </c:pt>
                <c:pt idx="2545">
                  <c:v>64.382637023925696</c:v>
                </c:pt>
                <c:pt idx="2546">
                  <c:v>64.414230346679602</c:v>
                </c:pt>
                <c:pt idx="2547">
                  <c:v>64.421401977539006</c:v>
                </c:pt>
                <c:pt idx="2548">
                  <c:v>64.471794128417898</c:v>
                </c:pt>
                <c:pt idx="2549">
                  <c:v>64.468948364257798</c:v>
                </c:pt>
                <c:pt idx="2550">
                  <c:v>64.490867614745994</c:v>
                </c:pt>
                <c:pt idx="2551">
                  <c:v>64.493957519531193</c:v>
                </c:pt>
                <c:pt idx="2552">
                  <c:v>64.5587158203125</c:v>
                </c:pt>
                <c:pt idx="2553">
                  <c:v>64.538047790527301</c:v>
                </c:pt>
                <c:pt idx="2554">
                  <c:v>64.541084289550696</c:v>
                </c:pt>
                <c:pt idx="2555">
                  <c:v>64.528366088867102</c:v>
                </c:pt>
                <c:pt idx="2556">
                  <c:v>64.603157043457003</c:v>
                </c:pt>
                <c:pt idx="2557">
                  <c:v>64.624382019042898</c:v>
                </c:pt>
                <c:pt idx="2558">
                  <c:v>64.839614868164006</c:v>
                </c:pt>
                <c:pt idx="2559">
                  <c:v>64.818199157714801</c:v>
                </c:pt>
                <c:pt idx="2560">
                  <c:v>64.809463500976506</c:v>
                </c:pt>
                <c:pt idx="2561">
                  <c:v>64.793472290039006</c:v>
                </c:pt>
                <c:pt idx="2562">
                  <c:v>64.825164794921804</c:v>
                </c:pt>
                <c:pt idx="2563">
                  <c:v>64.8294677734375</c:v>
                </c:pt>
                <c:pt idx="2564">
                  <c:v>64.966331481933494</c:v>
                </c:pt>
                <c:pt idx="2565">
                  <c:v>64.996513366699205</c:v>
                </c:pt>
                <c:pt idx="2566">
                  <c:v>65.137039184570298</c:v>
                </c:pt>
                <c:pt idx="2567">
                  <c:v>65.112586975097599</c:v>
                </c:pt>
                <c:pt idx="2568">
                  <c:v>65.130035400390597</c:v>
                </c:pt>
                <c:pt idx="2569">
                  <c:v>65.148056030273395</c:v>
                </c:pt>
                <c:pt idx="2570">
                  <c:v>65.122817993164006</c:v>
                </c:pt>
                <c:pt idx="2571">
                  <c:v>65.220642089843693</c:v>
                </c:pt>
                <c:pt idx="2572">
                  <c:v>65.210647583007798</c:v>
                </c:pt>
                <c:pt idx="2573">
                  <c:v>65.200218200683494</c:v>
                </c:pt>
                <c:pt idx="2574">
                  <c:v>65.406646728515597</c:v>
                </c:pt>
                <c:pt idx="2575">
                  <c:v>65.382423400878906</c:v>
                </c:pt>
                <c:pt idx="2576">
                  <c:v>65.421806335449205</c:v>
                </c:pt>
                <c:pt idx="2577">
                  <c:v>65.396537780761705</c:v>
                </c:pt>
                <c:pt idx="2578">
                  <c:v>65.405509948730398</c:v>
                </c:pt>
                <c:pt idx="2579">
                  <c:v>65.383880615234304</c:v>
                </c:pt>
                <c:pt idx="2580">
                  <c:v>65.464698791503906</c:v>
                </c:pt>
                <c:pt idx="2581">
                  <c:v>65.443344116210895</c:v>
                </c:pt>
                <c:pt idx="2582">
                  <c:v>65.418121337890597</c:v>
                </c:pt>
                <c:pt idx="2583">
                  <c:v>65.392913818359304</c:v>
                </c:pt>
                <c:pt idx="2584">
                  <c:v>65.369651794433494</c:v>
                </c:pt>
                <c:pt idx="2585">
                  <c:v>65.350982666015597</c:v>
                </c:pt>
                <c:pt idx="2586">
                  <c:v>65.386711120605398</c:v>
                </c:pt>
                <c:pt idx="2587">
                  <c:v>65.423988342285099</c:v>
                </c:pt>
                <c:pt idx="2588">
                  <c:v>65.4212646484375</c:v>
                </c:pt>
                <c:pt idx="2589">
                  <c:v>65.530624389648395</c:v>
                </c:pt>
                <c:pt idx="2590">
                  <c:v>65.506431579589801</c:v>
                </c:pt>
                <c:pt idx="2591">
                  <c:v>65.504455566406193</c:v>
                </c:pt>
                <c:pt idx="2592">
                  <c:v>65.484947204589801</c:v>
                </c:pt>
                <c:pt idx="2593">
                  <c:v>65.463516235351506</c:v>
                </c:pt>
                <c:pt idx="2594">
                  <c:v>65.476043701171804</c:v>
                </c:pt>
                <c:pt idx="2595">
                  <c:v>65.465263366699205</c:v>
                </c:pt>
                <c:pt idx="2596">
                  <c:v>65.463066101074205</c:v>
                </c:pt>
                <c:pt idx="2597">
                  <c:v>65.452468872070298</c:v>
                </c:pt>
                <c:pt idx="2598">
                  <c:v>65.442840576171804</c:v>
                </c:pt>
                <c:pt idx="2599">
                  <c:v>65.443405151367102</c:v>
                </c:pt>
                <c:pt idx="2600">
                  <c:v>65.452590942382798</c:v>
                </c:pt>
                <c:pt idx="2601">
                  <c:v>65.436683654785099</c:v>
                </c:pt>
                <c:pt idx="2602">
                  <c:v>65.649253845214801</c:v>
                </c:pt>
                <c:pt idx="2603">
                  <c:v>65.628395080566406</c:v>
                </c:pt>
                <c:pt idx="2604">
                  <c:v>65.635765075683494</c:v>
                </c:pt>
                <c:pt idx="2605">
                  <c:v>65.711677551269503</c:v>
                </c:pt>
                <c:pt idx="2606">
                  <c:v>65.699501037597599</c:v>
                </c:pt>
                <c:pt idx="2607">
                  <c:v>65.686988830566406</c:v>
                </c:pt>
                <c:pt idx="2608">
                  <c:v>65.674377441406193</c:v>
                </c:pt>
                <c:pt idx="2609">
                  <c:v>65.649856567382798</c:v>
                </c:pt>
                <c:pt idx="2610">
                  <c:v>65.625450134277301</c:v>
                </c:pt>
                <c:pt idx="2611">
                  <c:v>65.600578308105398</c:v>
                </c:pt>
                <c:pt idx="2612">
                  <c:v>65.807601928710895</c:v>
                </c:pt>
                <c:pt idx="2613">
                  <c:v>65.785202026367102</c:v>
                </c:pt>
                <c:pt idx="2614">
                  <c:v>65.766899108886705</c:v>
                </c:pt>
                <c:pt idx="2615">
                  <c:v>65.744766235351506</c:v>
                </c:pt>
                <c:pt idx="2616">
                  <c:v>65.798370361328097</c:v>
                </c:pt>
                <c:pt idx="2617">
                  <c:v>65.785629272460895</c:v>
                </c:pt>
                <c:pt idx="2618">
                  <c:v>65.772430419921804</c:v>
                </c:pt>
                <c:pt idx="2619">
                  <c:v>66.424774169921804</c:v>
                </c:pt>
                <c:pt idx="2620">
                  <c:v>66.440376281738196</c:v>
                </c:pt>
                <c:pt idx="2621">
                  <c:v>66.415412902832003</c:v>
                </c:pt>
                <c:pt idx="2622">
                  <c:v>66.392326354980398</c:v>
                </c:pt>
                <c:pt idx="2623">
                  <c:v>66.384307861328097</c:v>
                </c:pt>
                <c:pt idx="2624">
                  <c:v>66.376289367675696</c:v>
                </c:pt>
                <c:pt idx="2625">
                  <c:v>66.361557006835895</c:v>
                </c:pt>
                <c:pt idx="2626">
                  <c:v>66.432472229003906</c:v>
                </c:pt>
                <c:pt idx="2627">
                  <c:v>66.407318115234304</c:v>
                </c:pt>
                <c:pt idx="2628">
                  <c:v>66.449676513671804</c:v>
                </c:pt>
                <c:pt idx="2629">
                  <c:v>66.431175231933494</c:v>
                </c:pt>
                <c:pt idx="2630">
                  <c:v>66.420448303222599</c:v>
                </c:pt>
                <c:pt idx="2631">
                  <c:v>66.502128601074205</c:v>
                </c:pt>
                <c:pt idx="2632">
                  <c:v>66.489456176757798</c:v>
                </c:pt>
                <c:pt idx="2633">
                  <c:v>66.486015319824205</c:v>
                </c:pt>
                <c:pt idx="2634">
                  <c:v>66.465675354003906</c:v>
                </c:pt>
                <c:pt idx="2635">
                  <c:v>66.44189453125</c:v>
                </c:pt>
                <c:pt idx="2636">
                  <c:v>66.423004150390597</c:v>
                </c:pt>
                <c:pt idx="2637">
                  <c:v>66.590995788574205</c:v>
                </c:pt>
                <c:pt idx="2638">
                  <c:v>66.698753356933494</c:v>
                </c:pt>
                <c:pt idx="2639">
                  <c:v>66.680023193359304</c:v>
                </c:pt>
                <c:pt idx="2640">
                  <c:v>66.683654785156193</c:v>
                </c:pt>
                <c:pt idx="2641">
                  <c:v>66.702384948730398</c:v>
                </c:pt>
                <c:pt idx="2642">
                  <c:v>66.679573059082003</c:v>
                </c:pt>
                <c:pt idx="2643">
                  <c:v>66.706977844238196</c:v>
                </c:pt>
                <c:pt idx="2644">
                  <c:v>66.682800292968693</c:v>
                </c:pt>
                <c:pt idx="2645">
                  <c:v>66.65966796875</c:v>
                </c:pt>
                <c:pt idx="2646">
                  <c:v>66.634651184082003</c:v>
                </c:pt>
                <c:pt idx="2647">
                  <c:v>66.614372253417898</c:v>
                </c:pt>
                <c:pt idx="2648">
                  <c:v>66.725410461425696</c:v>
                </c:pt>
                <c:pt idx="2649">
                  <c:v>66.708312988281193</c:v>
                </c:pt>
                <c:pt idx="2650">
                  <c:v>66.695449829101506</c:v>
                </c:pt>
                <c:pt idx="2651">
                  <c:v>66.760978698730398</c:v>
                </c:pt>
                <c:pt idx="2652">
                  <c:v>66.792800903320298</c:v>
                </c:pt>
                <c:pt idx="2653">
                  <c:v>66.768325805664006</c:v>
                </c:pt>
                <c:pt idx="2654">
                  <c:v>66.752471923828097</c:v>
                </c:pt>
                <c:pt idx="2655">
                  <c:v>66.746253967285099</c:v>
                </c:pt>
                <c:pt idx="2656">
                  <c:v>66.816658020019503</c:v>
                </c:pt>
                <c:pt idx="2657">
                  <c:v>66.791976928710895</c:v>
                </c:pt>
                <c:pt idx="2658">
                  <c:v>66.837371826171804</c:v>
                </c:pt>
                <c:pt idx="2659">
                  <c:v>66.828926086425696</c:v>
                </c:pt>
                <c:pt idx="2660">
                  <c:v>66.807769775390597</c:v>
                </c:pt>
                <c:pt idx="2661">
                  <c:v>66.788513183593693</c:v>
                </c:pt>
                <c:pt idx="2662">
                  <c:v>66.763679504394503</c:v>
                </c:pt>
                <c:pt idx="2663">
                  <c:v>66.768615722656193</c:v>
                </c:pt>
                <c:pt idx="2664">
                  <c:v>66.744277954101506</c:v>
                </c:pt>
                <c:pt idx="2665">
                  <c:v>66.885406494140597</c:v>
                </c:pt>
                <c:pt idx="2666">
                  <c:v>66.881118774414006</c:v>
                </c:pt>
                <c:pt idx="2667">
                  <c:v>67.008316040039006</c:v>
                </c:pt>
                <c:pt idx="2668">
                  <c:v>67.011688232421804</c:v>
                </c:pt>
                <c:pt idx="2669">
                  <c:v>66.989936828613196</c:v>
                </c:pt>
                <c:pt idx="2670">
                  <c:v>66.985328674316406</c:v>
                </c:pt>
                <c:pt idx="2671">
                  <c:v>67.173179626464801</c:v>
                </c:pt>
                <c:pt idx="2672">
                  <c:v>67.176071166992102</c:v>
                </c:pt>
                <c:pt idx="2673">
                  <c:v>67.15380859375</c:v>
                </c:pt>
                <c:pt idx="2674">
                  <c:v>67.144599914550696</c:v>
                </c:pt>
                <c:pt idx="2675">
                  <c:v>67.222068786620994</c:v>
                </c:pt>
                <c:pt idx="2676">
                  <c:v>67.204826354980398</c:v>
                </c:pt>
                <c:pt idx="2677">
                  <c:v>67.190811157226506</c:v>
                </c:pt>
                <c:pt idx="2678">
                  <c:v>67.169525146484304</c:v>
                </c:pt>
                <c:pt idx="2679">
                  <c:v>67.144561767578097</c:v>
                </c:pt>
                <c:pt idx="2680">
                  <c:v>67.170707702636705</c:v>
                </c:pt>
                <c:pt idx="2681">
                  <c:v>67.148040771484304</c:v>
                </c:pt>
                <c:pt idx="2682">
                  <c:v>67.163932800292898</c:v>
                </c:pt>
                <c:pt idx="2683">
                  <c:v>67.359535217285099</c:v>
                </c:pt>
                <c:pt idx="2684">
                  <c:v>67.396156311035099</c:v>
                </c:pt>
                <c:pt idx="2685">
                  <c:v>67.371177673339801</c:v>
                </c:pt>
                <c:pt idx="2686">
                  <c:v>67.397689819335895</c:v>
                </c:pt>
                <c:pt idx="2687">
                  <c:v>67.397491455078097</c:v>
                </c:pt>
                <c:pt idx="2688">
                  <c:v>67.379249572753906</c:v>
                </c:pt>
                <c:pt idx="2689">
                  <c:v>67.360107421875</c:v>
                </c:pt>
                <c:pt idx="2690">
                  <c:v>67.340843200683494</c:v>
                </c:pt>
                <c:pt idx="2691">
                  <c:v>67.316810607910099</c:v>
                </c:pt>
                <c:pt idx="2692">
                  <c:v>67.291908264160099</c:v>
                </c:pt>
                <c:pt idx="2693">
                  <c:v>67.305870056152301</c:v>
                </c:pt>
                <c:pt idx="2694">
                  <c:v>67.351661682128906</c:v>
                </c:pt>
                <c:pt idx="2695">
                  <c:v>67.382072448730398</c:v>
                </c:pt>
                <c:pt idx="2696">
                  <c:v>67.357589721679602</c:v>
                </c:pt>
                <c:pt idx="2697">
                  <c:v>67.332855224609304</c:v>
                </c:pt>
                <c:pt idx="2698">
                  <c:v>67.331306457519503</c:v>
                </c:pt>
                <c:pt idx="2699">
                  <c:v>67.323417663574205</c:v>
                </c:pt>
                <c:pt idx="2700">
                  <c:v>67.434165954589801</c:v>
                </c:pt>
                <c:pt idx="2701">
                  <c:v>67.477729797363196</c:v>
                </c:pt>
                <c:pt idx="2702">
                  <c:v>67.467414855957003</c:v>
                </c:pt>
                <c:pt idx="2703">
                  <c:v>67.452194213867102</c:v>
                </c:pt>
                <c:pt idx="2704">
                  <c:v>67.518013000488196</c:v>
                </c:pt>
                <c:pt idx="2705">
                  <c:v>67.497482299804602</c:v>
                </c:pt>
                <c:pt idx="2706">
                  <c:v>67.484672546386705</c:v>
                </c:pt>
                <c:pt idx="2707">
                  <c:v>67.4658203125</c:v>
                </c:pt>
                <c:pt idx="2708">
                  <c:v>67.538665771484304</c:v>
                </c:pt>
                <c:pt idx="2709">
                  <c:v>67.515449523925696</c:v>
                </c:pt>
                <c:pt idx="2710">
                  <c:v>67.497428894042898</c:v>
                </c:pt>
                <c:pt idx="2711">
                  <c:v>67.476188659667898</c:v>
                </c:pt>
                <c:pt idx="2712">
                  <c:v>67.455574035644503</c:v>
                </c:pt>
                <c:pt idx="2713">
                  <c:v>67.434196472167898</c:v>
                </c:pt>
                <c:pt idx="2714">
                  <c:v>67.449073791503906</c:v>
                </c:pt>
                <c:pt idx="2715">
                  <c:v>67.468345642089801</c:v>
                </c:pt>
                <c:pt idx="2716">
                  <c:v>67.446975708007798</c:v>
                </c:pt>
                <c:pt idx="2717">
                  <c:v>67.426856994628906</c:v>
                </c:pt>
                <c:pt idx="2718">
                  <c:v>67.436172485351506</c:v>
                </c:pt>
                <c:pt idx="2719">
                  <c:v>67.411483764648395</c:v>
                </c:pt>
                <c:pt idx="2720">
                  <c:v>67.387779235839801</c:v>
                </c:pt>
                <c:pt idx="2721">
                  <c:v>67.477783203125</c:v>
                </c:pt>
                <c:pt idx="2722">
                  <c:v>67.4537353515625</c:v>
                </c:pt>
                <c:pt idx="2723">
                  <c:v>67.429771423339801</c:v>
                </c:pt>
                <c:pt idx="2724">
                  <c:v>67.429237365722599</c:v>
                </c:pt>
                <c:pt idx="2725">
                  <c:v>67.428558349609304</c:v>
                </c:pt>
                <c:pt idx="2726">
                  <c:v>67.429702758789006</c:v>
                </c:pt>
                <c:pt idx="2727">
                  <c:v>67.541244506835895</c:v>
                </c:pt>
                <c:pt idx="2728">
                  <c:v>67.551574707031193</c:v>
                </c:pt>
                <c:pt idx="2729">
                  <c:v>67.531143188476506</c:v>
                </c:pt>
                <c:pt idx="2730">
                  <c:v>67.903221130370994</c:v>
                </c:pt>
                <c:pt idx="2731">
                  <c:v>68.062545776367102</c:v>
                </c:pt>
                <c:pt idx="2732">
                  <c:v>68.291168212890597</c:v>
                </c:pt>
                <c:pt idx="2733">
                  <c:v>68.287193298339801</c:v>
                </c:pt>
                <c:pt idx="2734">
                  <c:v>68.266799926757798</c:v>
                </c:pt>
                <c:pt idx="2735">
                  <c:v>68.256858825683494</c:v>
                </c:pt>
                <c:pt idx="2736">
                  <c:v>68.242027282714801</c:v>
                </c:pt>
                <c:pt idx="2737">
                  <c:v>68.306938171386705</c:v>
                </c:pt>
                <c:pt idx="2738">
                  <c:v>68.283821105957003</c:v>
                </c:pt>
                <c:pt idx="2739">
                  <c:v>68.259536743164006</c:v>
                </c:pt>
                <c:pt idx="2740">
                  <c:v>68.415306091308494</c:v>
                </c:pt>
                <c:pt idx="2741">
                  <c:v>68.641510009765597</c:v>
                </c:pt>
                <c:pt idx="2742">
                  <c:v>68.639701843261705</c:v>
                </c:pt>
                <c:pt idx="2743">
                  <c:v>68.641899108886705</c:v>
                </c:pt>
                <c:pt idx="2744">
                  <c:v>68.618820190429602</c:v>
                </c:pt>
                <c:pt idx="2745">
                  <c:v>68.617607116699205</c:v>
                </c:pt>
                <c:pt idx="2746">
                  <c:v>68.602668762207003</c:v>
                </c:pt>
                <c:pt idx="2747">
                  <c:v>68.609321594238196</c:v>
                </c:pt>
                <c:pt idx="2748">
                  <c:v>68.584609985351506</c:v>
                </c:pt>
                <c:pt idx="2749">
                  <c:v>68.656181335449205</c:v>
                </c:pt>
                <c:pt idx="2750">
                  <c:v>68.632179260253906</c:v>
                </c:pt>
                <c:pt idx="2751">
                  <c:v>68.614830017089801</c:v>
                </c:pt>
                <c:pt idx="2752">
                  <c:v>68.601303100585895</c:v>
                </c:pt>
                <c:pt idx="2753">
                  <c:v>68.664596557617102</c:v>
                </c:pt>
                <c:pt idx="2754">
                  <c:v>68.646903991699205</c:v>
                </c:pt>
                <c:pt idx="2755">
                  <c:v>68.652992248535099</c:v>
                </c:pt>
                <c:pt idx="2756">
                  <c:v>68.662017822265597</c:v>
                </c:pt>
                <c:pt idx="2757">
                  <c:v>68.671798706054602</c:v>
                </c:pt>
                <c:pt idx="2758">
                  <c:v>68.649803161620994</c:v>
                </c:pt>
                <c:pt idx="2759">
                  <c:v>68.625038146972599</c:v>
                </c:pt>
                <c:pt idx="2760">
                  <c:v>68.693565368652301</c:v>
                </c:pt>
                <c:pt idx="2761">
                  <c:v>68.807571411132798</c:v>
                </c:pt>
                <c:pt idx="2762">
                  <c:v>68.786796569824205</c:v>
                </c:pt>
                <c:pt idx="2763">
                  <c:v>68.777824401855398</c:v>
                </c:pt>
                <c:pt idx="2764">
                  <c:v>68.754135131835895</c:v>
                </c:pt>
                <c:pt idx="2765">
                  <c:v>68.756340026855398</c:v>
                </c:pt>
                <c:pt idx="2766">
                  <c:v>68.761894226074205</c:v>
                </c:pt>
                <c:pt idx="2767">
                  <c:v>68.737197875976506</c:v>
                </c:pt>
                <c:pt idx="2768">
                  <c:v>68.7275390625</c:v>
                </c:pt>
                <c:pt idx="2769">
                  <c:v>68.8023681640625</c:v>
                </c:pt>
                <c:pt idx="2770">
                  <c:v>68.795745849609304</c:v>
                </c:pt>
                <c:pt idx="2771">
                  <c:v>68.787590026855398</c:v>
                </c:pt>
                <c:pt idx="2772">
                  <c:v>68.797134399414006</c:v>
                </c:pt>
                <c:pt idx="2773">
                  <c:v>68.772453308105398</c:v>
                </c:pt>
                <c:pt idx="2774">
                  <c:v>68.988182067870994</c:v>
                </c:pt>
                <c:pt idx="2775">
                  <c:v>68.963447570800696</c:v>
                </c:pt>
                <c:pt idx="2776">
                  <c:v>69.039382934570298</c:v>
                </c:pt>
                <c:pt idx="2777">
                  <c:v>69.022987365722599</c:v>
                </c:pt>
                <c:pt idx="2778">
                  <c:v>68.999496459960895</c:v>
                </c:pt>
                <c:pt idx="2779">
                  <c:v>68.988594055175696</c:v>
                </c:pt>
                <c:pt idx="2780">
                  <c:v>68.998603820800696</c:v>
                </c:pt>
                <c:pt idx="2781">
                  <c:v>68.976028442382798</c:v>
                </c:pt>
                <c:pt idx="2782">
                  <c:v>68.994827270507798</c:v>
                </c:pt>
                <c:pt idx="2783">
                  <c:v>68.975807189941406</c:v>
                </c:pt>
                <c:pt idx="2784">
                  <c:v>68.968009948730398</c:v>
                </c:pt>
                <c:pt idx="2785">
                  <c:v>68.948600769042898</c:v>
                </c:pt>
                <c:pt idx="2786">
                  <c:v>68.946151733398395</c:v>
                </c:pt>
                <c:pt idx="2787">
                  <c:v>68.937156677245994</c:v>
                </c:pt>
                <c:pt idx="2788">
                  <c:v>68.954643249511705</c:v>
                </c:pt>
                <c:pt idx="2789">
                  <c:v>68.936119079589801</c:v>
                </c:pt>
                <c:pt idx="2790">
                  <c:v>68.918151855468693</c:v>
                </c:pt>
                <c:pt idx="2791">
                  <c:v>68.955665588378906</c:v>
                </c:pt>
                <c:pt idx="2792">
                  <c:v>68.933784484863196</c:v>
                </c:pt>
                <c:pt idx="2793">
                  <c:v>68.937202453613196</c:v>
                </c:pt>
                <c:pt idx="2794">
                  <c:v>68.920974731445298</c:v>
                </c:pt>
                <c:pt idx="2795">
                  <c:v>68.925720214843693</c:v>
                </c:pt>
                <c:pt idx="2796">
                  <c:v>69.080322265625</c:v>
                </c:pt>
                <c:pt idx="2797">
                  <c:v>69.075386047363196</c:v>
                </c:pt>
                <c:pt idx="2798">
                  <c:v>69.077850341796804</c:v>
                </c:pt>
                <c:pt idx="2799">
                  <c:v>69.170867919921804</c:v>
                </c:pt>
                <c:pt idx="2800">
                  <c:v>69.264488220214801</c:v>
                </c:pt>
                <c:pt idx="2801">
                  <c:v>69.257186889648395</c:v>
                </c:pt>
                <c:pt idx="2802">
                  <c:v>69.249031066894503</c:v>
                </c:pt>
                <c:pt idx="2803">
                  <c:v>69.224983215332003</c:v>
                </c:pt>
                <c:pt idx="2804">
                  <c:v>69.230110168457003</c:v>
                </c:pt>
                <c:pt idx="2805">
                  <c:v>69.241744995117102</c:v>
                </c:pt>
                <c:pt idx="2806">
                  <c:v>69.219024658203097</c:v>
                </c:pt>
                <c:pt idx="2807">
                  <c:v>69.217720031738196</c:v>
                </c:pt>
                <c:pt idx="2808">
                  <c:v>69.197929382324205</c:v>
                </c:pt>
                <c:pt idx="2809">
                  <c:v>69.174118041992102</c:v>
                </c:pt>
                <c:pt idx="2810">
                  <c:v>69.157600402832003</c:v>
                </c:pt>
                <c:pt idx="2811">
                  <c:v>69.170318603515597</c:v>
                </c:pt>
                <c:pt idx="2812">
                  <c:v>69.145812988281193</c:v>
                </c:pt>
                <c:pt idx="2813">
                  <c:v>69.136146545410099</c:v>
                </c:pt>
                <c:pt idx="2814">
                  <c:v>69.161804199218693</c:v>
                </c:pt>
                <c:pt idx="2815">
                  <c:v>69.151878356933494</c:v>
                </c:pt>
                <c:pt idx="2816">
                  <c:v>69.127433776855398</c:v>
                </c:pt>
                <c:pt idx="2817">
                  <c:v>69.107467651367102</c:v>
                </c:pt>
                <c:pt idx="2818">
                  <c:v>69.089340209960895</c:v>
                </c:pt>
                <c:pt idx="2819">
                  <c:v>69.108291625976506</c:v>
                </c:pt>
                <c:pt idx="2820">
                  <c:v>69.097923278808494</c:v>
                </c:pt>
                <c:pt idx="2821">
                  <c:v>69.074607849120994</c:v>
                </c:pt>
                <c:pt idx="2822">
                  <c:v>69.051902770995994</c:v>
                </c:pt>
                <c:pt idx="2823">
                  <c:v>69.210624694824205</c:v>
                </c:pt>
                <c:pt idx="2824">
                  <c:v>69.190879821777301</c:v>
                </c:pt>
                <c:pt idx="2825">
                  <c:v>69.197601318359304</c:v>
                </c:pt>
                <c:pt idx="2826">
                  <c:v>69.212615966796804</c:v>
                </c:pt>
                <c:pt idx="2827">
                  <c:v>69.202339172363196</c:v>
                </c:pt>
                <c:pt idx="2828">
                  <c:v>69.198303222656193</c:v>
                </c:pt>
                <c:pt idx="2829">
                  <c:v>69.213317871093693</c:v>
                </c:pt>
                <c:pt idx="2830">
                  <c:v>69.194862365722599</c:v>
                </c:pt>
                <c:pt idx="2831">
                  <c:v>69.196975708007798</c:v>
                </c:pt>
                <c:pt idx="2832">
                  <c:v>69.180709838867102</c:v>
                </c:pt>
                <c:pt idx="2833">
                  <c:v>69.160675048828097</c:v>
                </c:pt>
                <c:pt idx="2834">
                  <c:v>69.141609191894503</c:v>
                </c:pt>
                <c:pt idx="2835">
                  <c:v>69.141784667968693</c:v>
                </c:pt>
                <c:pt idx="2836">
                  <c:v>69.135116577148395</c:v>
                </c:pt>
                <c:pt idx="2837">
                  <c:v>69.162673950195298</c:v>
                </c:pt>
                <c:pt idx="2838">
                  <c:v>69.150184631347599</c:v>
                </c:pt>
                <c:pt idx="2839">
                  <c:v>69.125930786132798</c:v>
                </c:pt>
                <c:pt idx="2840">
                  <c:v>69.102210998535099</c:v>
                </c:pt>
                <c:pt idx="2841">
                  <c:v>69.133644104003906</c:v>
                </c:pt>
                <c:pt idx="2842">
                  <c:v>69.109657287597599</c:v>
                </c:pt>
                <c:pt idx="2843">
                  <c:v>69.216232299804602</c:v>
                </c:pt>
                <c:pt idx="2844">
                  <c:v>69.1932373046875</c:v>
                </c:pt>
                <c:pt idx="2845">
                  <c:v>69.217514038085895</c:v>
                </c:pt>
                <c:pt idx="2846">
                  <c:v>69.193344116210895</c:v>
                </c:pt>
                <c:pt idx="2847">
                  <c:v>69.170768737792898</c:v>
                </c:pt>
                <c:pt idx="2848">
                  <c:v>69.1505126953125</c:v>
                </c:pt>
                <c:pt idx="2849">
                  <c:v>69.173744201660099</c:v>
                </c:pt>
                <c:pt idx="2850">
                  <c:v>69.150276184082003</c:v>
                </c:pt>
                <c:pt idx="2851">
                  <c:v>69.148445129394503</c:v>
                </c:pt>
                <c:pt idx="2852">
                  <c:v>69.290756225585895</c:v>
                </c:pt>
                <c:pt idx="2853">
                  <c:v>69.272628784179602</c:v>
                </c:pt>
                <c:pt idx="2854">
                  <c:v>69.257720947265597</c:v>
                </c:pt>
                <c:pt idx="2855">
                  <c:v>69.233634948730398</c:v>
                </c:pt>
                <c:pt idx="2856">
                  <c:v>69.280937194824205</c:v>
                </c:pt>
                <c:pt idx="2857">
                  <c:v>69.328201293945298</c:v>
                </c:pt>
                <c:pt idx="2858">
                  <c:v>69.321182250976506</c:v>
                </c:pt>
                <c:pt idx="2859">
                  <c:v>69.302719116210895</c:v>
                </c:pt>
                <c:pt idx="2860">
                  <c:v>69.278625488281193</c:v>
                </c:pt>
                <c:pt idx="2861">
                  <c:v>69.254562377929602</c:v>
                </c:pt>
                <c:pt idx="2862">
                  <c:v>69.255622863769503</c:v>
                </c:pt>
                <c:pt idx="2863">
                  <c:v>69.232475280761705</c:v>
                </c:pt>
                <c:pt idx="2864">
                  <c:v>69.208724975585895</c:v>
                </c:pt>
                <c:pt idx="2865">
                  <c:v>69.185157775878906</c:v>
                </c:pt>
                <c:pt idx="2866">
                  <c:v>69.230705261230398</c:v>
                </c:pt>
                <c:pt idx="2867">
                  <c:v>69.211906433105398</c:v>
                </c:pt>
                <c:pt idx="2868">
                  <c:v>69.1949462890625</c:v>
                </c:pt>
                <c:pt idx="2869">
                  <c:v>69.173332214355398</c:v>
                </c:pt>
                <c:pt idx="2870">
                  <c:v>69.151359558105398</c:v>
                </c:pt>
                <c:pt idx="2871">
                  <c:v>69.144157409667898</c:v>
                </c:pt>
                <c:pt idx="2872">
                  <c:v>69.122528076171804</c:v>
                </c:pt>
                <c:pt idx="2873">
                  <c:v>69.110000610351506</c:v>
                </c:pt>
                <c:pt idx="2874">
                  <c:v>69.087471008300696</c:v>
                </c:pt>
                <c:pt idx="2875">
                  <c:v>69.074569702148395</c:v>
                </c:pt>
                <c:pt idx="2876">
                  <c:v>69.050643920898395</c:v>
                </c:pt>
                <c:pt idx="2877">
                  <c:v>69.029441833495994</c:v>
                </c:pt>
                <c:pt idx="2878">
                  <c:v>69.009246826171804</c:v>
                </c:pt>
                <c:pt idx="2879">
                  <c:v>68.985404968261705</c:v>
                </c:pt>
                <c:pt idx="2880">
                  <c:v>68.978652954101506</c:v>
                </c:pt>
                <c:pt idx="2881">
                  <c:v>69.164161682128906</c:v>
                </c:pt>
                <c:pt idx="2882">
                  <c:v>69.266914367675696</c:v>
                </c:pt>
                <c:pt idx="2883">
                  <c:v>69.278419494628906</c:v>
                </c:pt>
                <c:pt idx="2884">
                  <c:v>69.255577087402301</c:v>
                </c:pt>
                <c:pt idx="2885">
                  <c:v>69.232551574707003</c:v>
                </c:pt>
                <c:pt idx="2886">
                  <c:v>69.209373474120994</c:v>
                </c:pt>
                <c:pt idx="2887">
                  <c:v>69.194015502929602</c:v>
                </c:pt>
                <c:pt idx="2888">
                  <c:v>69.171867370605398</c:v>
                </c:pt>
                <c:pt idx="2889">
                  <c:v>69.275680541992102</c:v>
                </c:pt>
                <c:pt idx="2890">
                  <c:v>69.282608032226506</c:v>
                </c:pt>
                <c:pt idx="2891">
                  <c:v>69.259162902832003</c:v>
                </c:pt>
                <c:pt idx="2892">
                  <c:v>69.237846374511705</c:v>
                </c:pt>
                <c:pt idx="2893">
                  <c:v>69.258438110351506</c:v>
                </c:pt>
                <c:pt idx="2894">
                  <c:v>69.234748840332003</c:v>
                </c:pt>
                <c:pt idx="2895">
                  <c:v>69.661834716796804</c:v>
                </c:pt>
                <c:pt idx="2896">
                  <c:v>69.647201538085895</c:v>
                </c:pt>
                <c:pt idx="2897">
                  <c:v>69.624534606933494</c:v>
                </c:pt>
                <c:pt idx="2898">
                  <c:v>69.803779602050696</c:v>
                </c:pt>
                <c:pt idx="2899">
                  <c:v>69.780319213867102</c:v>
                </c:pt>
                <c:pt idx="2900">
                  <c:v>69.756759643554602</c:v>
                </c:pt>
                <c:pt idx="2901">
                  <c:v>69.753799438476506</c:v>
                </c:pt>
                <c:pt idx="2902">
                  <c:v>69.731460571289006</c:v>
                </c:pt>
                <c:pt idx="2903">
                  <c:v>69.709526062011705</c:v>
                </c:pt>
                <c:pt idx="2904">
                  <c:v>69.695732116699205</c:v>
                </c:pt>
                <c:pt idx="2905">
                  <c:v>69.677947998046804</c:v>
                </c:pt>
                <c:pt idx="2906">
                  <c:v>69.656150817870994</c:v>
                </c:pt>
                <c:pt idx="2907">
                  <c:v>69.636772155761705</c:v>
                </c:pt>
                <c:pt idx="2908">
                  <c:v>69.637054443359304</c:v>
                </c:pt>
                <c:pt idx="2909">
                  <c:v>69.6134033203125</c:v>
                </c:pt>
                <c:pt idx="2910">
                  <c:v>69.636657714843693</c:v>
                </c:pt>
                <c:pt idx="2911">
                  <c:v>69.702095031738196</c:v>
                </c:pt>
                <c:pt idx="2912">
                  <c:v>69.678359985351506</c:v>
                </c:pt>
                <c:pt idx="2913">
                  <c:v>69.663787841796804</c:v>
                </c:pt>
                <c:pt idx="2914">
                  <c:v>69.781974792480398</c:v>
                </c:pt>
                <c:pt idx="2915">
                  <c:v>69.760772705078097</c:v>
                </c:pt>
                <c:pt idx="2916">
                  <c:v>69.779014587402301</c:v>
                </c:pt>
                <c:pt idx="2917">
                  <c:v>69.781661987304602</c:v>
                </c:pt>
                <c:pt idx="2918">
                  <c:v>69.781326293945298</c:v>
                </c:pt>
                <c:pt idx="2919">
                  <c:v>69.833023071289006</c:v>
                </c:pt>
                <c:pt idx="2920">
                  <c:v>69.830207824707003</c:v>
                </c:pt>
                <c:pt idx="2921">
                  <c:v>69.816497802734304</c:v>
                </c:pt>
                <c:pt idx="2922">
                  <c:v>69.797477722167898</c:v>
                </c:pt>
                <c:pt idx="2923">
                  <c:v>69.794418334960895</c:v>
                </c:pt>
                <c:pt idx="2924">
                  <c:v>69.825576782226506</c:v>
                </c:pt>
                <c:pt idx="2925">
                  <c:v>69.885612487792898</c:v>
                </c:pt>
                <c:pt idx="2926">
                  <c:v>69.865554809570298</c:v>
                </c:pt>
                <c:pt idx="2927">
                  <c:v>69.851371765136705</c:v>
                </c:pt>
                <c:pt idx="2928">
                  <c:v>69.926185607910099</c:v>
                </c:pt>
                <c:pt idx="2929">
                  <c:v>69.913108825683494</c:v>
                </c:pt>
                <c:pt idx="2930">
                  <c:v>70.074119567870994</c:v>
                </c:pt>
                <c:pt idx="2931">
                  <c:v>70.073844909667898</c:v>
                </c:pt>
                <c:pt idx="2932">
                  <c:v>70.345977783203097</c:v>
                </c:pt>
                <c:pt idx="2933">
                  <c:v>70.369354248046804</c:v>
                </c:pt>
                <c:pt idx="2934">
                  <c:v>70.380645751953097</c:v>
                </c:pt>
                <c:pt idx="2935">
                  <c:v>70.357551574707003</c:v>
                </c:pt>
                <c:pt idx="2936">
                  <c:v>70.441032409667898</c:v>
                </c:pt>
                <c:pt idx="2937">
                  <c:v>70.419525146484304</c:v>
                </c:pt>
                <c:pt idx="2938">
                  <c:v>70.412345886230398</c:v>
                </c:pt>
                <c:pt idx="2939">
                  <c:v>70.404365539550696</c:v>
                </c:pt>
                <c:pt idx="2940">
                  <c:v>70.406135559082003</c:v>
                </c:pt>
                <c:pt idx="2941">
                  <c:v>70.388496398925696</c:v>
                </c:pt>
                <c:pt idx="2942">
                  <c:v>70.364662170410099</c:v>
                </c:pt>
                <c:pt idx="2943">
                  <c:v>70.345382690429602</c:v>
                </c:pt>
                <c:pt idx="2944">
                  <c:v>70.362533569335895</c:v>
                </c:pt>
                <c:pt idx="2945">
                  <c:v>70.339141845703097</c:v>
                </c:pt>
                <c:pt idx="2946">
                  <c:v>70.343940734863196</c:v>
                </c:pt>
                <c:pt idx="2947">
                  <c:v>70.347869873046804</c:v>
                </c:pt>
                <c:pt idx="2948">
                  <c:v>70.326766967773395</c:v>
                </c:pt>
                <c:pt idx="2949">
                  <c:v>70.3060302734375</c:v>
                </c:pt>
                <c:pt idx="2950">
                  <c:v>70.301383972167898</c:v>
                </c:pt>
                <c:pt idx="2951">
                  <c:v>70.283317565917898</c:v>
                </c:pt>
                <c:pt idx="2952">
                  <c:v>70.270492553710895</c:v>
                </c:pt>
                <c:pt idx="2953">
                  <c:v>70.362411499023395</c:v>
                </c:pt>
                <c:pt idx="2954">
                  <c:v>70.393852233886705</c:v>
                </c:pt>
                <c:pt idx="2955">
                  <c:v>70.392982482910099</c:v>
                </c:pt>
                <c:pt idx="2956">
                  <c:v>70.370323181152301</c:v>
                </c:pt>
                <c:pt idx="2957">
                  <c:v>70.418197631835895</c:v>
                </c:pt>
                <c:pt idx="2958">
                  <c:v>70.442375183105398</c:v>
                </c:pt>
                <c:pt idx="2959">
                  <c:v>70.453811645507798</c:v>
                </c:pt>
                <c:pt idx="2960">
                  <c:v>70.438285827636705</c:v>
                </c:pt>
                <c:pt idx="2961">
                  <c:v>70.426330566406193</c:v>
                </c:pt>
                <c:pt idx="2962">
                  <c:v>70.404228210449205</c:v>
                </c:pt>
                <c:pt idx="2963">
                  <c:v>70.451919555664006</c:v>
                </c:pt>
                <c:pt idx="2964">
                  <c:v>70.466987609863196</c:v>
                </c:pt>
                <c:pt idx="2965">
                  <c:v>70.448738098144503</c:v>
                </c:pt>
                <c:pt idx="2966">
                  <c:v>70.425193786620994</c:v>
                </c:pt>
                <c:pt idx="2967">
                  <c:v>70.448265075683494</c:v>
                </c:pt>
                <c:pt idx="2968">
                  <c:v>70.428024291992102</c:v>
                </c:pt>
                <c:pt idx="2969">
                  <c:v>70.425956726074205</c:v>
                </c:pt>
                <c:pt idx="2970">
                  <c:v>70.407707214355398</c:v>
                </c:pt>
                <c:pt idx="2971">
                  <c:v>70.400939941406193</c:v>
                </c:pt>
                <c:pt idx="2972">
                  <c:v>70.479972839355398</c:v>
                </c:pt>
                <c:pt idx="2973">
                  <c:v>70.508430480957003</c:v>
                </c:pt>
                <c:pt idx="2974">
                  <c:v>70.503997802734304</c:v>
                </c:pt>
                <c:pt idx="2975">
                  <c:v>70.672607421875</c:v>
                </c:pt>
                <c:pt idx="2976">
                  <c:v>70.681381225585895</c:v>
                </c:pt>
                <c:pt idx="2977">
                  <c:v>70.660087585449205</c:v>
                </c:pt>
                <c:pt idx="2978">
                  <c:v>70.749092102050696</c:v>
                </c:pt>
                <c:pt idx="2979">
                  <c:v>70.725616455078097</c:v>
                </c:pt>
                <c:pt idx="2980">
                  <c:v>70.758514404296804</c:v>
                </c:pt>
                <c:pt idx="2981">
                  <c:v>70.749420166015597</c:v>
                </c:pt>
                <c:pt idx="2982">
                  <c:v>70.873390197753906</c:v>
                </c:pt>
                <c:pt idx="2983">
                  <c:v>70.880950927734304</c:v>
                </c:pt>
                <c:pt idx="2984">
                  <c:v>70.877822875976506</c:v>
                </c:pt>
                <c:pt idx="2985">
                  <c:v>70.859413146972599</c:v>
                </c:pt>
                <c:pt idx="2986">
                  <c:v>70.852203369140597</c:v>
                </c:pt>
                <c:pt idx="2987">
                  <c:v>70.841857910156193</c:v>
                </c:pt>
                <c:pt idx="2988">
                  <c:v>70.826271057128906</c:v>
                </c:pt>
                <c:pt idx="2989">
                  <c:v>70.824935913085895</c:v>
                </c:pt>
                <c:pt idx="2990">
                  <c:v>70.804916381835895</c:v>
                </c:pt>
                <c:pt idx="2991">
                  <c:v>70.855094909667898</c:v>
                </c:pt>
                <c:pt idx="2992">
                  <c:v>70.916778564453097</c:v>
                </c:pt>
                <c:pt idx="2993">
                  <c:v>70.893249511718693</c:v>
                </c:pt>
                <c:pt idx="2994">
                  <c:v>70.873207092285099</c:v>
                </c:pt>
                <c:pt idx="2995">
                  <c:v>70.853202819824205</c:v>
                </c:pt>
                <c:pt idx="2996">
                  <c:v>70.842048645019503</c:v>
                </c:pt>
                <c:pt idx="2997">
                  <c:v>70.894248962402301</c:v>
                </c:pt>
                <c:pt idx="2998">
                  <c:v>70.874015808105398</c:v>
                </c:pt>
                <c:pt idx="2999">
                  <c:v>70.857887268066406</c:v>
                </c:pt>
                <c:pt idx="3000">
                  <c:v>70.842506408691406</c:v>
                </c:pt>
                <c:pt idx="3001">
                  <c:v>70.823745727539006</c:v>
                </c:pt>
                <c:pt idx="3002">
                  <c:v>70.811599731445298</c:v>
                </c:pt>
                <c:pt idx="3003">
                  <c:v>70.788307189941406</c:v>
                </c:pt>
                <c:pt idx="3004">
                  <c:v>70.794746398925696</c:v>
                </c:pt>
                <c:pt idx="3005">
                  <c:v>70.771766662597599</c:v>
                </c:pt>
                <c:pt idx="3006">
                  <c:v>70.753387451171804</c:v>
                </c:pt>
                <c:pt idx="3007">
                  <c:v>70.8426513671875</c:v>
                </c:pt>
                <c:pt idx="3008">
                  <c:v>70.846168518066406</c:v>
                </c:pt>
                <c:pt idx="3009">
                  <c:v>70.837265014648395</c:v>
                </c:pt>
                <c:pt idx="3010">
                  <c:v>70.825241088867102</c:v>
                </c:pt>
                <c:pt idx="3011">
                  <c:v>70.844482421875</c:v>
                </c:pt>
                <c:pt idx="3012">
                  <c:v>70.821372985839801</c:v>
                </c:pt>
                <c:pt idx="3013">
                  <c:v>70.939880371093693</c:v>
                </c:pt>
                <c:pt idx="3014">
                  <c:v>70.955604553222599</c:v>
                </c:pt>
                <c:pt idx="3015">
                  <c:v>70.932723999023395</c:v>
                </c:pt>
                <c:pt idx="3016">
                  <c:v>71.019416809082003</c:v>
                </c:pt>
                <c:pt idx="3017">
                  <c:v>70.996353149414006</c:v>
                </c:pt>
                <c:pt idx="3018">
                  <c:v>70.974792480468693</c:v>
                </c:pt>
                <c:pt idx="3019">
                  <c:v>71.000305175781193</c:v>
                </c:pt>
                <c:pt idx="3020">
                  <c:v>71.010391235351506</c:v>
                </c:pt>
                <c:pt idx="3021">
                  <c:v>70.996978759765597</c:v>
                </c:pt>
                <c:pt idx="3022">
                  <c:v>71.015769958495994</c:v>
                </c:pt>
                <c:pt idx="3023">
                  <c:v>70.999328613281193</c:v>
                </c:pt>
                <c:pt idx="3024">
                  <c:v>71.058006286620994</c:v>
                </c:pt>
                <c:pt idx="3025">
                  <c:v>71.041603088378906</c:v>
                </c:pt>
                <c:pt idx="3026">
                  <c:v>71.023117065429602</c:v>
                </c:pt>
                <c:pt idx="3027">
                  <c:v>71.228034973144503</c:v>
                </c:pt>
                <c:pt idx="3028">
                  <c:v>71.204673767089801</c:v>
                </c:pt>
                <c:pt idx="3029">
                  <c:v>71.249015808105398</c:v>
                </c:pt>
                <c:pt idx="3030">
                  <c:v>71.275421142578097</c:v>
                </c:pt>
                <c:pt idx="3031">
                  <c:v>71.254379272460895</c:v>
                </c:pt>
                <c:pt idx="3032">
                  <c:v>71.257095336914006</c:v>
                </c:pt>
                <c:pt idx="3033">
                  <c:v>71.233924865722599</c:v>
                </c:pt>
                <c:pt idx="3034">
                  <c:v>71.216934204101506</c:v>
                </c:pt>
                <c:pt idx="3035">
                  <c:v>71.196876525878906</c:v>
                </c:pt>
                <c:pt idx="3036">
                  <c:v>71.276161193847599</c:v>
                </c:pt>
                <c:pt idx="3037">
                  <c:v>71.330238342285099</c:v>
                </c:pt>
                <c:pt idx="3038">
                  <c:v>71.3489990234375</c:v>
                </c:pt>
                <c:pt idx="3039">
                  <c:v>71.330970764160099</c:v>
                </c:pt>
                <c:pt idx="3040">
                  <c:v>71.307685852050696</c:v>
                </c:pt>
                <c:pt idx="3041">
                  <c:v>71.298645019531193</c:v>
                </c:pt>
                <c:pt idx="3042">
                  <c:v>71.276336669921804</c:v>
                </c:pt>
                <c:pt idx="3043">
                  <c:v>71.308868408203097</c:v>
                </c:pt>
                <c:pt idx="3044">
                  <c:v>71.358856201171804</c:v>
                </c:pt>
                <c:pt idx="3045">
                  <c:v>71.338691711425696</c:v>
                </c:pt>
                <c:pt idx="3046">
                  <c:v>71.345550537109304</c:v>
                </c:pt>
                <c:pt idx="3047">
                  <c:v>71.322929382324205</c:v>
                </c:pt>
                <c:pt idx="3048">
                  <c:v>71.430335998535099</c:v>
                </c:pt>
                <c:pt idx="3049">
                  <c:v>71.456695556640597</c:v>
                </c:pt>
                <c:pt idx="3050">
                  <c:v>71.460403442382798</c:v>
                </c:pt>
                <c:pt idx="3051">
                  <c:v>71.437194824218693</c:v>
                </c:pt>
                <c:pt idx="3052">
                  <c:v>71.604766845703097</c:v>
                </c:pt>
                <c:pt idx="3053">
                  <c:v>71.690979003906193</c:v>
                </c:pt>
                <c:pt idx="3054">
                  <c:v>71.710380554199205</c:v>
                </c:pt>
                <c:pt idx="3055">
                  <c:v>71.806785583495994</c:v>
                </c:pt>
                <c:pt idx="3056">
                  <c:v>71.784263610839801</c:v>
                </c:pt>
                <c:pt idx="3057">
                  <c:v>71.766426086425696</c:v>
                </c:pt>
                <c:pt idx="3058">
                  <c:v>71.750450134277301</c:v>
                </c:pt>
                <c:pt idx="3059">
                  <c:v>71.759346008300696</c:v>
                </c:pt>
                <c:pt idx="3060">
                  <c:v>71.738639831542898</c:v>
                </c:pt>
                <c:pt idx="3061">
                  <c:v>71.752449035644503</c:v>
                </c:pt>
                <c:pt idx="3062">
                  <c:v>71.823486328125</c:v>
                </c:pt>
                <c:pt idx="3063">
                  <c:v>71.807182312011705</c:v>
                </c:pt>
                <c:pt idx="3064">
                  <c:v>71.806953430175696</c:v>
                </c:pt>
                <c:pt idx="3065">
                  <c:v>71.849411010742102</c:v>
                </c:pt>
                <c:pt idx="3066">
                  <c:v>71.857406616210895</c:v>
                </c:pt>
                <c:pt idx="3067">
                  <c:v>71.839012145995994</c:v>
                </c:pt>
                <c:pt idx="3068">
                  <c:v>71.844329833984304</c:v>
                </c:pt>
                <c:pt idx="3069">
                  <c:v>71.824897766113196</c:v>
                </c:pt>
                <c:pt idx="3070">
                  <c:v>71.802146911620994</c:v>
                </c:pt>
                <c:pt idx="3071">
                  <c:v>71.786331176757798</c:v>
                </c:pt>
                <c:pt idx="3072">
                  <c:v>71.792633056640597</c:v>
                </c:pt>
                <c:pt idx="3073">
                  <c:v>71.769950866699205</c:v>
                </c:pt>
                <c:pt idx="3074">
                  <c:v>71.797126770019503</c:v>
                </c:pt>
                <c:pt idx="3075">
                  <c:v>71.828712463378906</c:v>
                </c:pt>
                <c:pt idx="3076">
                  <c:v>71.829833984375</c:v>
                </c:pt>
                <c:pt idx="3077">
                  <c:v>71.8538818359375</c:v>
                </c:pt>
                <c:pt idx="3078">
                  <c:v>71.884422302245994</c:v>
                </c:pt>
                <c:pt idx="3079">
                  <c:v>71.861572265625</c:v>
                </c:pt>
                <c:pt idx="3080">
                  <c:v>71.845840454101506</c:v>
                </c:pt>
                <c:pt idx="3081">
                  <c:v>71.872123718261705</c:v>
                </c:pt>
                <c:pt idx="3082">
                  <c:v>71.849082946777301</c:v>
                </c:pt>
                <c:pt idx="3083">
                  <c:v>71.826080322265597</c:v>
                </c:pt>
                <c:pt idx="3084">
                  <c:v>71.802902221679602</c:v>
                </c:pt>
                <c:pt idx="3085">
                  <c:v>71.780166625976506</c:v>
                </c:pt>
                <c:pt idx="3086">
                  <c:v>71.837913513183494</c:v>
                </c:pt>
                <c:pt idx="3087">
                  <c:v>71.826835632324205</c:v>
                </c:pt>
                <c:pt idx="3088">
                  <c:v>71.859069824218693</c:v>
                </c:pt>
                <c:pt idx="3089">
                  <c:v>71.843284606933494</c:v>
                </c:pt>
                <c:pt idx="3090">
                  <c:v>71.821533203125</c:v>
                </c:pt>
                <c:pt idx="3091">
                  <c:v>71.855087280273395</c:v>
                </c:pt>
                <c:pt idx="3092">
                  <c:v>71.893417358398395</c:v>
                </c:pt>
                <c:pt idx="3093">
                  <c:v>71.886756896972599</c:v>
                </c:pt>
                <c:pt idx="3094">
                  <c:v>71.875358581542898</c:v>
                </c:pt>
                <c:pt idx="3095">
                  <c:v>71.853271484375</c:v>
                </c:pt>
                <c:pt idx="3096">
                  <c:v>71.841201782226506</c:v>
                </c:pt>
                <c:pt idx="3097">
                  <c:v>71.832389831542898</c:v>
                </c:pt>
                <c:pt idx="3098">
                  <c:v>71.811531066894503</c:v>
                </c:pt>
                <c:pt idx="3099">
                  <c:v>71.790565490722599</c:v>
                </c:pt>
                <c:pt idx="3100">
                  <c:v>71.768104553222599</c:v>
                </c:pt>
                <c:pt idx="3101">
                  <c:v>71.7452392578125</c:v>
                </c:pt>
                <c:pt idx="3102">
                  <c:v>71.729209899902301</c:v>
                </c:pt>
                <c:pt idx="3103">
                  <c:v>71.724822998046804</c:v>
                </c:pt>
                <c:pt idx="3104">
                  <c:v>71.702606201171804</c:v>
                </c:pt>
                <c:pt idx="3105">
                  <c:v>71.682609558105398</c:v>
                </c:pt>
                <c:pt idx="3106">
                  <c:v>71.661468505859304</c:v>
                </c:pt>
                <c:pt idx="3107">
                  <c:v>71.658088684082003</c:v>
                </c:pt>
                <c:pt idx="3108">
                  <c:v>71.642189025878906</c:v>
                </c:pt>
                <c:pt idx="3109">
                  <c:v>71.619583129882798</c:v>
                </c:pt>
                <c:pt idx="3110">
                  <c:v>71.603416442870994</c:v>
                </c:pt>
                <c:pt idx="3111">
                  <c:v>71.6036376953125</c:v>
                </c:pt>
                <c:pt idx="3112">
                  <c:v>71.612075805664006</c:v>
                </c:pt>
                <c:pt idx="3113">
                  <c:v>71.647209167480398</c:v>
                </c:pt>
                <c:pt idx="3114">
                  <c:v>71.644195556640597</c:v>
                </c:pt>
                <c:pt idx="3115">
                  <c:v>71.622833251953097</c:v>
                </c:pt>
                <c:pt idx="3116">
                  <c:v>71.600120544433494</c:v>
                </c:pt>
                <c:pt idx="3117">
                  <c:v>71.580574035644503</c:v>
                </c:pt>
                <c:pt idx="3118">
                  <c:v>71.602676391601506</c:v>
                </c:pt>
                <c:pt idx="3119">
                  <c:v>71.585945129394503</c:v>
                </c:pt>
                <c:pt idx="3120">
                  <c:v>71.615577697753906</c:v>
                </c:pt>
                <c:pt idx="3121">
                  <c:v>71.647590637207003</c:v>
                </c:pt>
                <c:pt idx="3122">
                  <c:v>71.627586364745994</c:v>
                </c:pt>
                <c:pt idx="3123">
                  <c:v>71.605445861816406</c:v>
                </c:pt>
                <c:pt idx="3124">
                  <c:v>71.588714599609304</c:v>
                </c:pt>
                <c:pt idx="3125">
                  <c:v>71.664901733398395</c:v>
                </c:pt>
                <c:pt idx="3126">
                  <c:v>71.651779174804602</c:v>
                </c:pt>
                <c:pt idx="3127">
                  <c:v>71.691131591796804</c:v>
                </c:pt>
                <c:pt idx="3128">
                  <c:v>71.668418884277301</c:v>
                </c:pt>
                <c:pt idx="3129">
                  <c:v>71.662841796875</c:v>
                </c:pt>
                <c:pt idx="3130">
                  <c:v>71.701248168945298</c:v>
                </c:pt>
                <c:pt idx="3131">
                  <c:v>71.679046630859304</c:v>
                </c:pt>
                <c:pt idx="3132">
                  <c:v>71.659278869628906</c:v>
                </c:pt>
                <c:pt idx="3133">
                  <c:v>71.638610839843693</c:v>
                </c:pt>
                <c:pt idx="3134">
                  <c:v>71.625274658203097</c:v>
                </c:pt>
                <c:pt idx="3135">
                  <c:v>71.686706542968693</c:v>
                </c:pt>
                <c:pt idx="3136">
                  <c:v>71.663925170898395</c:v>
                </c:pt>
                <c:pt idx="3137">
                  <c:v>71.706672668457003</c:v>
                </c:pt>
                <c:pt idx="3138">
                  <c:v>71.768043518066406</c:v>
                </c:pt>
                <c:pt idx="3139">
                  <c:v>71.826606750488196</c:v>
                </c:pt>
                <c:pt idx="3140">
                  <c:v>72.034629821777301</c:v>
                </c:pt>
                <c:pt idx="3141">
                  <c:v>72.035690307617102</c:v>
                </c:pt>
                <c:pt idx="3142">
                  <c:v>72.040550231933494</c:v>
                </c:pt>
                <c:pt idx="3143">
                  <c:v>72.017890930175696</c:v>
                </c:pt>
                <c:pt idx="3144">
                  <c:v>72.031669616699205</c:v>
                </c:pt>
                <c:pt idx="3145">
                  <c:v>72.017379760742102</c:v>
                </c:pt>
                <c:pt idx="3146">
                  <c:v>71.998435974120994</c:v>
                </c:pt>
                <c:pt idx="3147">
                  <c:v>72.0233154296875</c:v>
                </c:pt>
                <c:pt idx="3148">
                  <c:v>72.810638427734304</c:v>
                </c:pt>
                <c:pt idx="3149">
                  <c:v>72.787620544433494</c:v>
                </c:pt>
                <c:pt idx="3150">
                  <c:v>72.765930175781193</c:v>
                </c:pt>
                <c:pt idx="3151">
                  <c:v>72.751510620117102</c:v>
                </c:pt>
                <c:pt idx="3152">
                  <c:v>72.732490539550696</c:v>
                </c:pt>
                <c:pt idx="3153">
                  <c:v>72.775985717773395</c:v>
                </c:pt>
                <c:pt idx="3154">
                  <c:v>72.779579162597599</c:v>
                </c:pt>
                <c:pt idx="3155">
                  <c:v>72.756683349609304</c:v>
                </c:pt>
                <c:pt idx="3156">
                  <c:v>72.995849609375</c:v>
                </c:pt>
                <c:pt idx="3157">
                  <c:v>72.978157043457003</c:v>
                </c:pt>
                <c:pt idx="3158">
                  <c:v>73.088966369628906</c:v>
                </c:pt>
                <c:pt idx="3159">
                  <c:v>73.071197509765597</c:v>
                </c:pt>
                <c:pt idx="3160">
                  <c:v>73.093032836914006</c:v>
                </c:pt>
                <c:pt idx="3161">
                  <c:v>73.125869750976506</c:v>
                </c:pt>
                <c:pt idx="3162">
                  <c:v>73.105186462402301</c:v>
                </c:pt>
                <c:pt idx="3163">
                  <c:v>73.085472106933494</c:v>
                </c:pt>
                <c:pt idx="3164">
                  <c:v>73.069717407226506</c:v>
                </c:pt>
                <c:pt idx="3165">
                  <c:v>73.046760559082003</c:v>
                </c:pt>
                <c:pt idx="3166">
                  <c:v>73.025405883789006</c:v>
                </c:pt>
                <c:pt idx="3167">
                  <c:v>73.178977966308494</c:v>
                </c:pt>
                <c:pt idx="3168">
                  <c:v>73.159713745117102</c:v>
                </c:pt>
                <c:pt idx="3169">
                  <c:v>73.144012451171804</c:v>
                </c:pt>
                <c:pt idx="3170">
                  <c:v>73.121177673339801</c:v>
                </c:pt>
                <c:pt idx="3171">
                  <c:v>73.142913818359304</c:v>
                </c:pt>
                <c:pt idx="3172">
                  <c:v>73.151878356933494</c:v>
                </c:pt>
                <c:pt idx="3173">
                  <c:v>73.1634521484375</c:v>
                </c:pt>
                <c:pt idx="3174">
                  <c:v>73.264549255370994</c:v>
                </c:pt>
                <c:pt idx="3175">
                  <c:v>73.256416320800696</c:v>
                </c:pt>
                <c:pt idx="3176">
                  <c:v>73.304756164550696</c:v>
                </c:pt>
                <c:pt idx="3177">
                  <c:v>73.291213989257798</c:v>
                </c:pt>
                <c:pt idx="3178">
                  <c:v>73.339324951171804</c:v>
                </c:pt>
                <c:pt idx="3179">
                  <c:v>73.316642761230398</c:v>
                </c:pt>
                <c:pt idx="3180">
                  <c:v>73.2938232421875</c:v>
                </c:pt>
                <c:pt idx="3181">
                  <c:v>73.301315307617102</c:v>
                </c:pt>
                <c:pt idx="3182">
                  <c:v>73.298545837402301</c:v>
                </c:pt>
                <c:pt idx="3183">
                  <c:v>73.425674438476506</c:v>
                </c:pt>
                <c:pt idx="3184">
                  <c:v>73.403289794921804</c:v>
                </c:pt>
                <c:pt idx="3185">
                  <c:v>73.386665344238196</c:v>
                </c:pt>
                <c:pt idx="3186">
                  <c:v>73.388755798339801</c:v>
                </c:pt>
                <c:pt idx="3187">
                  <c:v>73.374588012695298</c:v>
                </c:pt>
                <c:pt idx="3188">
                  <c:v>73.351654052734304</c:v>
                </c:pt>
                <c:pt idx="3189">
                  <c:v>73.378479003906193</c:v>
                </c:pt>
                <c:pt idx="3190">
                  <c:v>73.355880737304602</c:v>
                </c:pt>
                <c:pt idx="3191">
                  <c:v>73.344169616699205</c:v>
                </c:pt>
                <c:pt idx="3192">
                  <c:v>73.354446411132798</c:v>
                </c:pt>
                <c:pt idx="3193">
                  <c:v>73.333183288574205</c:v>
                </c:pt>
                <c:pt idx="3194">
                  <c:v>73.331260681152301</c:v>
                </c:pt>
                <c:pt idx="3195">
                  <c:v>73.365631103515597</c:v>
                </c:pt>
                <c:pt idx="3196">
                  <c:v>73.366493225097599</c:v>
                </c:pt>
                <c:pt idx="3197">
                  <c:v>73.352378845214801</c:v>
                </c:pt>
                <c:pt idx="3198">
                  <c:v>73.336486816406193</c:v>
                </c:pt>
                <c:pt idx="3199">
                  <c:v>73.355697631835895</c:v>
                </c:pt>
                <c:pt idx="3200">
                  <c:v>73.371269226074205</c:v>
                </c:pt>
                <c:pt idx="3201">
                  <c:v>73.348625183105398</c:v>
                </c:pt>
                <c:pt idx="3202">
                  <c:v>73.342788696289006</c:v>
                </c:pt>
                <c:pt idx="3203">
                  <c:v>73.567153930664006</c:v>
                </c:pt>
                <c:pt idx="3204">
                  <c:v>73.549079895019503</c:v>
                </c:pt>
                <c:pt idx="3205">
                  <c:v>73.546081542968693</c:v>
                </c:pt>
                <c:pt idx="3206">
                  <c:v>73.551307678222599</c:v>
                </c:pt>
                <c:pt idx="3207">
                  <c:v>73.569671630859304</c:v>
                </c:pt>
                <c:pt idx="3208">
                  <c:v>73.666244506835895</c:v>
                </c:pt>
                <c:pt idx="3209">
                  <c:v>73.691810607910099</c:v>
                </c:pt>
                <c:pt idx="3210">
                  <c:v>73.673042297363196</c:v>
                </c:pt>
                <c:pt idx="3211">
                  <c:v>73.658805847167898</c:v>
                </c:pt>
                <c:pt idx="3212">
                  <c:v>73.649742126464801</c:v>
                </c:pt>
                <c:pt idx="3213">
                  <c:v>73.762588500976506</c:v>
                </c:pt>
                <c:pt idx="3214">
                  <c:v>73.829139709472599</c:v>
                </c:pt>
                <c:pt idx="3215">
                  <c:v>73.808418273925696</c:v>
                </c:pt>
                <c:pt idx="3216">
                  <c:v>73.789733886718693</c:v>
                </c:pt>
                <c:pt idx="3217">
                  <c:v>73.930633544921804</c:v>
                </c:pt>
                <c:pt idx="3218">
                  <c:v>73.933250427245994</c:v>
                </c:pt>
                <c:pt idx="3219">
                  <c:v>73.915580749511705</c:v>
                </c:pt>
                <c:pt idx="3220">
                  <c:v>74.010177612304602</c:v>
                </c:pt>
                <c:pt idx="3221">
                  <c:v>74.052078247070298</c:v>
                </c:pt>
                <c:pt idx="3222">
                  <c:v>74.030624389648395</c:v>
                </c:pt>
                <c:pt idx="3223">
                  <c:v>74.015235900878906</c:v>
                </c:pt>
                <c:pt idx="3224">
                  <c:v>73.992424011230398</c:v>
                </c:pt>
                <c:pt idx="3225">
                  <c:v>73.976394653320298</c:v>
                </c:pt>
                <c:pt idx="3226">
                  <c:v>73.958679199218693</c:v>
                </c:pt>
                <c:pt idx="3227">
                  <c:v>73.948020935058494</c:v>
                </c:pt>
                <c:pt idx="3228">
                  <c:v>73.937820434570298</c:v>
                </c:pt>
                <c:pt idx="3229">
                  <c:v>73.918106079101506</c:v>
                </c:pt>
                <c:pt idx="3230">
                  <c:v>73.905036926269503</c:v>
                </c:pt>
                <c:pt idx="3231">
                  <c:v>73.887519836425696</c:v>
                </c:pt>
                <c:pt idx="3232">
                  <c:v>74.064689636230398</c:v>
                </c:pt>
                <c:pt idx="3233">
                  <c:v>74.044265747070298</c:v>
                </c:pt>
                <c:pt idx="3234">
                  <c:v>74.054435729980398</c:v>
                </c:pt>
                <c:pt idx="3235">
                  <c:v>74.204635620117102</c:v>
                </c:pt>
                <c:pt idx="3236">
                  <c:v>74.186126708984304</c:v>
                </c:pt>
                <c:pt idx="3237">
                  <c:v>74.163291931152301</c:v>
                </c:pt>
                <c:pt idx="3238">
                  <c:v>74.183509826660099</c:v>
                </c:pt>
                <c:pt idx="3239">
                  <c:v>74.166305541992102</c:v>
                </c:pt>
                <c:pt idx="3240">
                  <c:v>74.222602844238196</c:v>
                </c:pt>
                <c:pt idx="3241">
                  <c:v>74.216682434082003</c:v>
                </c:pt>
                <c:pt idx="3242">
                  <c:v>74.237106323242102</c:v>
                </c:pt>
                <c:pt idx="3243">
                  <c:v>74.219169616699205</c:v>
                </c:pt>
                <c:pt idx="3244">
                  <c:v>74.197044372558494</c:v>
                </c:pt>
                <c:pt idx="3245">
                  <c:v>74.177558898925696</c:v>
                </c:pt>
                <c:pt idx="3246">
                  <c:v>74.192970275878906</c:v>
                </c:pt>
                <c:pt idx="3247">
                  <c:v>74.185775756835895</c:v>
                </c:pt>
                <c:pt idx="3248">
                  <c:v>74.163314819335895</c:v>
                </c:pt>
                <c:pt idx="3249">
                  <c:v>74.174308776855398</c:v>
                </c:pt>
                <c:pt idx="3250">
                  <c:v>74.151969909667898</c:v>
                </c:pt>
                <c:pt idx="3251">
                  <c:v>74.135368347167898</c:v>
                </c:pt>
                <c:pt idx="3252">
                  <c:v>74.117805480957003</c:v>
                </c:pt>
                <c:pt idx="3253">
                  <c:v>74.118247985839801</c:v>
                </c:pt>
                <c:pt idx="3254">
                  <c:v>74.108047485351506</c:v>
                </c:pt>
                <c:pt idx="3255">
                  <c:v>74.103263854980398</c:v>
                </c:pt>
                <c:pt idx="3256">
                  <c:v>74.0819091796875</c:v>
                </c:pt>
                <c:pt idx="3257">
                  <c:v>74.060127258300696</c:v>
                </c:pt>
                <c:pt idx="3258">
                  <c:v>74.0374755859375</c:v>
                </c:pt>
                <c:pt idx="3259">
                  <c:v>74.067329406738196</c:v>
                </c:pt>
                <c:pt idx="3260">
                  <c:v>74.053291320800696</c:v>
                </c:pt>
                <c:pt idx="3261">
                  <c:v>74.037048339843693</c:v>
                </c:pt>
                <c:pt idx="3262">
                  <c:v>74.054428100585895</c:v>
                </c:pt>
                <c:pt idx="3263">
                  <c:v>74.0904541015625</c:v>
                </c:pt>
                <c:pt idx="3264">
                  <c:v>74.296348571777301</c:v>
                </c:pt>
                <c:pt idx="3265">
                  <c:v>74.281600952148395</c:v>
                </c:pt>
                <c:pt idx="3266">
                  <c:v>74.290824890136705</c:v>
                </c:pt>
                <c:pt idx="3267">
                  <c:v>74.273818969726506</c:v>
                </c:pt>
                <c:pt idx="3268">
                  <c:v>74.285308837890597</c:v>
                </c:pt>
                <c:pt idx="3269">
                  <c:v>74.266708374023395</c:v>
                </c:pt>
                <c:pt idx="3270">
                  <c:v>74.244331359863196</c:v>
                </c:pt>
                <c:pt idx="3271">
                  <c:v>74.280746459960895</c:v>
                </c:pt>
                <c:pt idx="3272">
                  <c:v>74.2882080078125</c:v>
                </c:pt>
                <c:pt idx="3273">
                  <c:v>74.278953552245994</c:v>
                </c:pt>
                <c:pt idx="3274">
                  <c:v>74.263717651367102</c:v>
                </c:pt>
                <c:pt idx="3275">
                  <c:v>74.247756958007798</c:v>
                </c:pt>
                <c:pt idx="3276">
                  <c:v>74.2431640625</c:v>
                </c:pt>
                <c:pt idx="3277">
                  <c:v>74.228561401367102</c:v>
                </c:pt>
                <c:pt idx="3278">
                  <c:v>74.205986022949205</c:v>
                </c:pt>
                <c:pt idx="3279">
                  <c:v>74.193748474120994</c:v>
                </c:pt>
                <c:pt idx="3280">
                  <c:v>74.171966552734304</c:v>
                </c:pt>
                <c:pt idx="3281">
                  <c:v>74.251365661620994</c:v>
                </c:pt>
                <c:pt idx="3282">
                  <c:v>74.229606628417898</c:v>
                </c:pt>
                <c:pt idx="3283">
                  <c:v>74.210807800292898</c:v>
                </c:pt>
                <c:pt idx="3284">
                  <c:v>74.219177246093693</c:v>
                </c:pt>
                <c:pt idx="3285">
                  <c:v>74.219192504882798</c:v>
                </c:pt>
                <c:pt idx="3286">
                  <c:v>74.210144042968693</c:v>
                </c:pt>
                <c:pt idx="3287">
                  <c:v>74.194557189941406</c:v>
                </c:pt>
                <c:pt idx="3288">
                  <c:v>74.197799682617102</c:v>
                </c:pt>
                <c:pt idx="3289">
                  <c:v>74.175712585449205</c:v>
                </c:pt>
                <c:pt idx="3290">
                  <c:v>74.202056884765597</c:v>
                </c:pt>
                <c:pt idx="3291">
                  <c:v>74.183441162109304</c:v>
                </c:pt>
                <c:pt idx="3292">
                  <c:v>74.165229797363196</c:v>
                </c:pt>
                <c:pt idx="3293">
                  <c:v>74.167320251464801</c:v>
                </c:pt>
                <c:pt idx="3294">
                  <c:v>74.188911437988196</c:v>
                </c:pt>
                <c:pt idx="3295">
                  <c:v>74.175872802734304</c:v>
                </c:pt>
                <c:pt idx="3296">
                  <c:v>74.153610229492102</c:v>
                </c:pt>
                <c:pt idx="3297">
                  <c:v>74.13134765625</c:v>
                </c:pt>
                <c:pt idx="3298">
                  <c:v>74.115974426269503</c:v>
                </c:pt>
                <c:pt idx="3299">
                  <c:v>74.0938720703125</c:v>
                </c:pt>
                <c:pt idx="3300">
                  <c:v>74.07470703125</c:v>
                </c:pt>
                <c:pt idx="3301">
                  <c:v>74.081001281738196</c:v>
                </c:pt>
                <c:pt idx="3302">
                  <c:v>74.079933166503906</c:v>
                </c:pt>
                <c:pt idx="3303">
                  <c:v>74.066604614257798</c:v>
                </c:pt>
                <c:pt idx="3304">
                  <c:v>74.071952819824205</c:v>
                </c:pt>
                <c:pt idx="3305">
                  <c:v>74.049667358398395</c:v>
                </c:pt>
                <c:pt idx="3306">
                  <c:v>74.047882080078097</c:v>
                </c:pt>
                <c:pt idx="3307">
                  <c:v>74.048347473144503</c:v>
                </c:pt>
                <c:pt idx="3308">
                  <c:v>74.031990051269503</c:v>
                </c:pt>
                <c:pt idx="3309">
                  <c:v>74.009696960449205</c:v>
                </c:pt>
                <c:pt idx="3310">
                  <c:v>74.008308410644503</c:v>
                </c:pt>
                <c:pt idx="3311">
                  <c:v>74.029762268066406</c:v>
                </c:pt>
                <c:pt idx="3312">
                  <c:v>74.031547546386705</c:v>
                </c:pt>
                <c:pt idx="3313">
                  <c:v>74.009689331054602</c:v>
                </c:pt>
                <c:pt idx="3314">
                  <c:v>74.0078125</c:v>
                </c:pt>
                <c:pt idx="3315">
                  <c:v>74.027587890625</c:v>
                </c:pt>
                <c:pt idx="3316">
                  <c:v>74.005363464355398</c:v>
                </c:pt>
                <c:pt idx="3317">
                  <c:v>74.160476684570298</c:v>
                </c:pt>
                <c:pt idx="3318">
                  <c:v>74.139930725097599</c:v>
                </c:pt>
                <c:pt idx="3319">
                  <c:v>74.174369812011705</c:v>
                </c:pt>
                <c:pt idx="3320">
                  <c:v>74.164115905761705</c:v>
                </c:pt>
                <c:pt idx="3321">
                  <c:v>74.191902160644503</c:v>
                </c:pt>
                <c:pt idx="3322">
                  <c:v>74.210685729980398</c:v>
                </c:pt>
                <c:pt idx="3323">
                  <c:v>74.247604370117102</c:v>
                </c:pt>
                <c:pt idx="3324">
                  <c:v>74.22900390625</c:v>
                </c:pt>
                <c:pt idx="3325">
                  <c:v>74.212783813476506</c:v>
                </c:pt>
                <c:pt idx="3326">
                  <c:v>74.203201293945298</c:v>
                </c:pt>
                <c:pt idx="3327">
                  <c:v>74.184211730957003</c:v>
                </c:pt>
                <c:pt idx="3328">
                  <c:v>74.188545227050696</c:v>
                </c:pt>
                <c:pt idx="3329">
                  <c:v>74.171813964843693</c:v>
                </c:pt>
                <c:pt idx="3330">
                  <c:v>74.150695800781193</c:v>
                </c:pt>
                <c:pt idx="3331">
                  <c:v>74.128509521484304</c:v>
                </c:pt>
                <c:pt idx="3332">
                  <c:v>74.142608642578097</c:v>
                </c:pt>
                <c:pt idx="3333">
                  <c:v>74.157814025878906</c:v>
                </c:pt>
                <c:pt idx="3334">
                  <c:v>74.137336730957003</c:v>
                </c:pt>
                <c:pt idx="3335">
                  <c:v>74.129058837890597</c:v>
                </c:pt>
                <c:pt idx="3336">
                  <c:v>74.156509399414006</c:v>
                </c:pt>
                <c:pt idx="3337">
                  <c:v>74.443000793457003</c:v>
                </c:pt>
                <c:pt idx="3338">
                  <c:v>74.4578857421875</c:v>
                </c:pt>
                <c:pt idx="3339">
                  <c:v>74.4393310546875</c:v>
                </c:pt>
                <c:pt idx="3340">
                  <c:v>74.439643859863196</c:v>
                </c:pt>
                <c:pt idx="3341">
                  <c:v>74.443557739257798</c:v>
                </c:pt>
                <c:pt idx="3342">
                  <c:v>74.452964782714801</c:v>
                </c:pt>
                <c:pt idx="3343">
                  <c:v>74.430770874023395</c:v>
                </c:pt>
                <c:pt idx="3344">
                  <c:v>74.450340270995994</c:v>
                </c:pt>
                <c:pt idx="3345">
                  <c:v>74.428352355957003</c:v>
                </c:pt>
                <c:pt idx="3346">
                  <c:v>74.412391662597599</c:v>
                </c:pt>
                <c:pt idx="3347">
                  <c:v>74.392478942870994</c:v>
                </c:pt>
                <c:pt idx="3348">
                  <c:v>74.384841918945298</c:v>
                </c:pt>
                <c:pt idx="3349">
                  <c:v>74.389610290527301</c:v>
                </c:pt>
                <c:pt idx="3350">
                  <c:v>74.367477416992102</c:v>
                </c:pt>
                <c:pt idx="3351">
                  <c:v>74.347229003906193</c:v>
                </c:pt>
                <c:pt idx="3352">
                  <c:v>74.376319885253906</c:v>
                </c:pt>
                <c:pt idx="3353">
                  <c:v>74.534782409667898</c:v>
                </c:pt>
                <c:pt idx="3354">
                  <c:v>74.589485168457003</c:v>
                </c:pt>
                <c:pt idx="3355">
                  <c:v>74.570449829101506</c:v>
                </c:pt>
                <c:pt idx="3356">
                  <c:v>74.581367492675696</c:v>
                </c:pt>
                <c:pt idx="3357">
                  <c:v>74.559318542480398</c:v>
                </c:pt>
                <c:pt idx="3358">
                  <c:v>74.567184448242102</c:v>
                </c:pt>
                <c:pt idx="3359">
                  <c:v>74.84814453125</c:v>
                </c:pt>
                <c:pt idx="3360">
                  <c:v>74.831520080566406</c:v>
                </c:pt>
                <c:pt idx="3361">
                  <c:v>74.852409362792898</c:v>
                </c:pt>
                <c:pt idx="3362">
                  <c:v>74.831069946289006</c:v>
                </c:pt>
                <c:pt idx="3363">
                  <c:v>74.913383483886705</c:v>
                </c:pt>
                <c:pt idx="3364">
                  <c:v>74.903472900390597</c:v>
                </c:pt>
                <c:pt idx="3365">
                  <c:v>74.922058105468693</c:v>
                </c:pt>
                <c:pt idx="3366">
                  <c:v>74.900115966796804</c:v>
                </c:pt>
                <c:pt idx="3367">
                  <c:v>74.895858764648395</c:v>
                </c:pt>
                <c:pt idx="3368">
                  <c:v>74.874298095703097</c:v>
                </c:pt>
                <c:pt idx="3369">
                  <c:v>74.909164428710895</c:v>
                </c:pt>
                <c:pt idx="3370">
                  <c:v>74.931411743164006</c:v>
                </c:pt>
                <c:pt idx="3371">
                  <c:v>75.026924133300696</c:v>
                </c:pt>
                <c:pt idx="3372">
                  <c:v>75.033386230468693</c:v>
                </c:pt>
                <c:pt idx="3373">
                  <c:v>75.247901916503906</c:v>
                </c:pt>
                <c:pt idx="3374">
                  <c:v>75.2322998046875</c:v>
                </c:pt>
                <c:pt idx="3375">
                  <c:v>75.210334777832003</c:v>
                </c:pt>
                <c:pt idx="3376">
                  <c:v>75.192947387695298</c:v>
                </c:pt>
                <c:pt idx="3377">
                  <c:v>75.170906066894503</c:v>
                </c:pt>
                <c:pt idx="3378">
                  <c:v>75.206230163574205</c:v>
                </c:pt>
                <c:pt idx="3379">
                  <c:v>75.193153381347599</c:v>
                </c:pt>
                <c:pt idx="3380">
                  <c:v>75.171142578125</c:v>
                </c:pt>
                <c:pt idx="3381">
                  <c:v>75.193572998046804</c:v>
                </c:pt>
                <c:pt idx="3382">
                  <c:v>75.184959411620994</c:v>
                </c:pt>
                <c:pt idx="3383">
                  <c:v>75.177650451660099</c:v>
                </c:pt>
                <c:pt idx="3384">
                  <c:v>75.155921936035099</c:v>
                </c:pt>
                <c:pt idx="3385">
                  <c:v>75.136489868164006</c:v>
                </c:pt>
                <c:pt idx="3386">
                  <c:v>75.125701904296804</c:v>
                </c:pt>
                <c:pt idx="3387">
                  <c:v>75.253845214843693</c:v>
                </c:pt>
                <c:pt idx="3388">
                  <c:v>75.23828125</c:v>
                </c:pt>
                <c:pt idx="3389">
                  <c:v>75.283866882324205</c:v>
                </c:pt>
                <c:pt idx="3390">
                  <c:v>75.286972045898395</c:v>
                </c:pt>
                <c:pt idx="3391">
                  <c:v>75.2877197265625</c:v>
                </c:pt>
                <c:pt idx="3392">
                  <c:v>75.27197265625</c:v>
                </c:pt>
                <c:pt idx="3393">
                  <c:v>75.469985961914006</c:v>
                </c:pt>
                <c:pt idx="3394">
                  <c:v>75.447822570800696</c:v>
                </c:pt>
                <c:pt idx="3395">
                  <c:v>75.536285400390597</c:v>
                </c:pt>
                <c:pt idx="3396">
                  <c:v>75.516899108886705</c:v>
                </c:pt>
                <c:pt idx="3397">
                  <c:v>75.560951232910099</c:v>
                </c:pt>
                <c:pt idx="3398">
                  <c:v>75.542381286620994</c:v>
                </c:pt>
                <c:pt idx="3399">
                  <c:v>75.600318908691406</c:v>
                </c:pt>
                <c:pt idx="3400">
                  <c:v>75.587211608886705</c:v>
                </c:pt>
                <c:pt idx="3401">
                  <c:v>75.570663452148395</c:v>
                </c:pt>
                <c:pt idx="3402">
                  <c:v>75.548736572265597</c:v>
                </c:pt>
                <c:pt idx="3403">
                  <c:v>75.598823547363196</c:v>
                </c:pt>
                <c:pt idx="3404">
                  <c:v>75.691123962402301</c:v>
                </c:pt>
                <c:pt idx="3405">
                  <c:v>75.740638732910099</c:v>
                </c:pt>
                <c:pt idx="3406">
                  <c:v>75.820625305175696</c:v>
                </c:pt>
                <c:pt idx="3407">
                  <c:v>75.809349060058494</c:v>
                </c:pt>
                <c:pt idx="3408">
                  <c:v>75.798439025878906</c:v>
                </c:pt>
                <c:pt idx="3409">
                  <c:v>75.784873962402301</c:v>
                </c:pt>
                <c:pt idx="3410">
                  <c:v>75.763282775878906</c:v>
                </c:pt>
                <c:pt idx="3411">
                  <c:v>75.756484985351506</c:v>
                </c:pt>
                <c:pt idx="3412">
                  <c:v>75.784889221191406</c:v>
                </c:pt>
                <c:pt idx="3413">
                  <c:v>75.765846252441406</c:v>
                </c:pt>
                <c:pt idx="3414">
                  <c:v>75.755012512207003</c:v>
                </c:pt>
                <c:pt idx="3415">
                  <c:v>75.762687683105398</c:v>
                </c:pt>
                <c:pt idx="3416">
                  <c:v>75.740592956542898</c:v>
                </c:pt>
                <c:pt idx="3417">
                  <c:v>75.747398376464801</c:v>
                </c:pt>
                <c:pt idx="3418">
                  <c:v>75.738090515136705</c:v>
                </c:pt>
                <c:pt idx="3419">
                  <c:v>75.793243408203097</c:v>
                </c:pt>
                <c:pt idx="3420">
                  <c:v>75.772842407226506</c:v>
                </c:pt>
                <c:pt idx="3421">
                  <c:v>75.770225524902301</c:v>
                </c:pt>
                <c:pt idx="3422">
                  <c:v>75.766838073730398</c:v>
                </c:pt>
                <c:pt idx="3423">
                  <c:v>75.7568359375</c:v>
                </c:pt>
                <c:pt idx="3424">
                  <c:v>75.751525878906193</c:v>
                </c:pt>
                <c:pt idx="3425">
                  <c:v>75.7470703125</c:v>
                </c:pt>
                <c:pt idx="3426">
                  <c:v>76.563819885253906</c:v>
                </c:pt>
                <c:pt idx="3427">
                  <c:v>76.621940612792898</c:v>
                </c:pt>
                <c:pt idx="3428">
                  <c:v>76.601921081542898</c:v>
                </c:pt>
                <c:pt idx="3429">
                  <c:v>76.584403991699205</c:v>
                </c:pt>
                <c:pt idx="3430">
                  <c:v>76.595626831054602</c:v>
                </c:pt>
                <c:pt idx="3431">
                  <c:v>76.627548217773395</c:v>
                </c:pt>
                <c:pt idx="3432">
                  <c:v>76.625343322753906</c:v>
                </c:pt>
                <c:pt idx="3433">
                  <c:v>76.622840881347599</c:v>
                </c:pt>
                <c:pt idx="3434">
                  <c:v>76.604751586914006</c:v>
                </c:pt>
                <c:pt idx="3435">
                  <c:v>76.622848510742102</c:v>
                </c:pt>
                <c:pt idx="3436">
                  <c:v>76.629318237304602</c:v>
                </c:pt>
                <c:pt idx="3437">
                  <c:v>76.607643127441406</c:v>
                </c:pt>
                <c:pt idx="3438">
                  <c:v>76.592201232910099</c:v>
                </c:pt>
                <c:pt idx="3439">
                  <c:v>76.613418579101506</c:v>
                </c:pt>
                <c:pt idx="3440">
                  <c:v>76.601219177245994</c:v>
                </c:pt>
                <c:pt idx="3441">
                  <c:v>76.594566345214801</c:v>
                </c:pt>
                <c:pt idx="3442">
                  <c:v>76.577659606933494</c:v>
                </c:pt>
                <c:pt idx="3443">
                  <c:v>76.5758056640625</c:v>
                </c:pt>
                <c:pt idx="3444">
                  <c:v>76.562294006347599</c:v>
                </c:pt>
                <c:pt idx="3445">
                  <c:v>76.555412292480398</c:v>
                </c:pt>
                <c:pt idx="3446">
                  <c:v>76.621200561523395</c:v>
                </c:pt>
                <c:pt idx="3447">
                  <c:v>76.650428771972599</c:v>
                </c:pt>
                <c:pt idx="3448">
                  <c:v>76.639579772949205</c:v>
                </c:pt>
                <c:pt idx="3449">
                  <c:v>76.776374816894503</c:v>
                </c:pt>
                <c:pt idx="3450">
                  <c:v>76.758850097656193</c:v>
                </c:pt>
                <c:pt idx="3451">
                  <c:v>76.740402221679602</c:v>
                </c:pt>
                <c:pt idx="3452">
                  <c:v>76.718307495117102</c:v>
                </c:pt>
                <c:pt idx="3453">
                  <c:v>76.711174011230398</c:v>
                </c:pt>
                <c:pt idx="3454">
                  <c:v>76.758415222167898</c:v>
                </c:pt>
                <c:pt idx="3455">
                  <c:v>76.755538940429602</c:v>
                </c:pt>
                <c:pt idx="3456">
                  <c:v>76.810646057128906</c:v>
                </c:pt>
                <c:pt idx="3457">
                  <c:v>76.802314758300696</c:v>
                </c:pt>
                <c:pt idx="3458">
                  <c:v>76.791580200195298</c:v>
                </c:pt>
                <c:pt idx="3459">
                  <c:v>76.790519714355398</c:v>
                </c:pt>
                <c:pt idx="3460">
                  <c:v>76.941535949707003</c:v>
                </c:pt>
                <c:pt idx="3461">
                  <c:v>76.919464111328097</c:v>
                </c:pt>
                <c:pt idx="3462">
                  <c:v>77.002876281738196</c:v>
                </c:pt>
                <c:pt idx="3463">
                  <c:v>76.989318847656193</c:v>
                </c:pt>
                <c:pt idx="3464">
                  <c:v>77.006729125976506</c:v>
                </c:pt>
                <c:pt idx="3465">
                  <c:v>76.986000061035099</c:v>
                </c:pt>
                <c:pt idx="3466">
                  <c:v>76.96826171875</c:v>
                </c:pt>
                <c:pt idx="3467">
                  <c:v>76.947166442870994</c:v>
                </c:pt>
                <c:pt idx="3468">
                  <c:v>76.925163269042898</c:v>
                </c:pt>
                <c:pt idx="3469">
                  <c:v>76.962844848632798</c:v>
                </c:pt>
                <c:pt idx="3470">
                  <c:v>76.946098327636705</c:v>
                </c:pt>
                <c:pt idx="3471">
                  <c:v>77.030982971191406</c:v>
                </c:pt>
                <c:pt idx="3472">
                  <c:v>77.037322998046804</c:v>
                </c:pt>
                <c:pt idx="3473">
                  <c:v>77.083984375</c:v>
                </c:pt>
                <c:pt idx="3474">
                  <c:v>77.079887390136705</c:v>
                </c:pt>
                <c:pt idx="3475">
                  <c:v>77.060546875</c:v>
                </c:pt>
                <c:pt idx="3476">
                  <c:v>77.038444519042898</c:v>
                </c:pt>
                <c:pt idx="3477">
                  <c:v>77.184097290039006</c:v>
                </c:pt>
                <c:pt idx="3478">
                  <c:v>77.208312988281193</c:v>
                </c:pt>
                <c:pt idx="3479">
                  <c:v>77.230888366699205</c:v>
                </c:pt>
                <c:pt idx="3480">
                  <c:v>77.222557067870994</c:v>
                </c:pt>
                <c:pt idx="3481">
                  <c:v>77.341026306152301</c:v>
                </c:pt>
                <c:pt idx="3482">
                  <c:v>77.336227416992102</c:v>
                </c:pt>
                <c:pt idx="3483">
                  <c:v>77.314872741699205</c:v>
                </c:pt>
                <c:pt idx="3484">
                  <c:v>77.347404479980398</c:v>
                </c:pt>
                <c:pt idx="3485">
                  <c:v>77.359130859375</c:v>
                </c:pt>
                <c:pt idx="3486">
                  <c:v>77.343376159667898</c:v>
                </c:pt>
                <c:pt idx="3487">
                  <c:v>77.323417663574205</c:v>
                </c:pt>
                <c:pt idx="3488">
                  <c:v>77.3258056640625</c:v>
                </c:pt>
                <c:pt idx="3489">
                  <c:v>77.305961608886705</c:v>
                </c:pt>
                <c:pt idx="3490">
                  <c:v>77.284065246582003</c:v>
                </c:pt>
                <c:pt idx="3491">
                  <c:v>77.284469604492102</c:v>
                </c:pt>
                <c:pt idx="3492">
                  <c:v>77.279678344726506</c:v>
                </c:pt>
                <c:pt idx="3493">
                  <c:v>77.287017822265597</c:v>
                </c:pt>
                <c:pt idx="3494">
                  <c:v>77.301193237304602</c:v>
                </c:pt>
                <c:pt idx="3495">
                  <c:v>77.394325256347599</c:v>
                </c:pt>
                <c:pt idx="3496">
                  <c:v>77.415336608886705</c:v>
                </c:pt>
                <c:pt idx="3497">
                  <c:v>77.495567321777301</c:v>
                </c:pt>
                <c:pt idx="3498">
                  <c:v>77.510917663574205</c:v>
                </c:pt>
                <c:pt idx="3499">
                  <c:v>77.498718261718693</c:v>
                </c:pt>
                <c:pt idx="3500">
                  <c:v>77.485595703125</c:v>
                </c:pt>
                <c:pt idx="3501">
                  <c:v>77.487968444824205</c:v>
                </c:pt>
                <c:pt idx="3502">
                  <c:v>77.621803283691406</c:v>
                </c:pt>
                <c:pt idx="3503">
                  <c:v>77.604774475097599</c:v>
                </c:pt>
                <c:pt idx="3504">
                  <c:v>77.612579345703097</c:v>
                </c:pt>
                <c:pt idx="3505">
                  <c:v>77.6351318359375</c:v>
                </c:pt>
                <c:pt idx="3506">
                  <c:v>77.690467834472599</c:v>
                </c:pt>
                <c:pt idx="3507">
                  <c:v>77.670318603515597</c:v>
                </c:pt>
                <c:pt idx="3508">
                  <c:v>77.652847290039006</c:v>
                </c:pt>
                <c:pt idx="3509">
                  <c:v>77.637489318847599</c:v>
                </c:pt>
                <c:pt idx="3510">
                  <c:v>77.657974243164006</c:v>
                </c:pt>
                <c:pt idx="3511">
                  <c:v>77.636062622070298</c:v>
                </c:pt>
                <c:pt idx="3512">
                  <c:v>77.681892395019503</c:v>
                </c:pt>
                <c:pt idx="3513">
                  <c:v>77.659866333007798</c:v>
                </c:pt>
                <c:pt idx="3514">
                  <c:v>77.700576782226506</c:v>
                </c:pt>
                <c:pt idx="3515">
                  <c:v>77.740173339843693</c:v>
                </c:pt>
                <c:pt idx="3516">
                  <c:v>77.726516723632798</c:v>
                </c:pt>
                <c:pt idx="3517">
                  <c:v>77.729248046875</c:v>
                </c:pt>
                <c:pt idx="3518">
                  <c:v>77.842712402343693</c:v>
                </c:pt>
                <c:pt idx="3519">
                  <c:v>77.851989746093693</c:v>
                </c:pt>
                <c:pt idx="3520">
                  <c:v>77.841857910156193</c:v>
                </c:pt>
                <c:pt idx="3521">
                  <c:v>77.819877624511705</c:v>
                </c:pt>
                <c:pt idx="3522">
                  <c:v>77.798377990722599</c:v>
                </c:pt>
                <c:pt idx="3523">
                  <c:v>77.846954345703097</c:v>
                </c:pt>
                <c:pt idx="3524">
                  <c:v>77.859169006347599</c:v>
                </c:pt>
                <c:pt idx="3525">
                  <c:v>77.853050231933494</c:v>
                </c:pt>
                <c:pt idx="3526">
                  <c:v>77.838600158691406</c:v>
                </c:pt>
                <c:pt idx="3527">
                  <c:v>77.863868713378906</c:v>
                </c:pt>
                <c:pt idx="3528">
                  <c:v>77.842506408691406</c:v>
                </c:pt>
                <c:pt idx="3529">
                  <c:v>77.822319030761705</c:v>
                </c:pt>
                <c:pt idx="3530">
                  <c:v>77.806602478027301</c:v>
                </c:pt>
                <c:pt idx="3531">
                  <c:v>77.787460327148395</c:v>
                </c:pt>
                <c:pt idx="3532">
                  <c:v>77.770217895507798</c:v>
                </c:pt>
                <c:pt idx="3533">
                  <c:v>77.774337768554602</c:v>
                </c:pt>
                <c:pt idx="3534">
                  <c:v>77.754035949707003</c:v>
                </c:pt>
                <c:pt idx="3535">
                  <c:v>77.741981506347599</c:v>
                </c:pt>
                <c:pt idx="3536">
                  <c:v>77.781501770019503</c:v>
                </c:pt>
                <c:pt idx="3537">
                  <c:v>77.893211364745994</c:v>
                </c:pt>
                <c:pt idx="3538">
                  <c:v>78.065460205078097</c:v>
                </c:pt>
                <c:pt idx="3539">
                  <c:v>78.043556213378906</c:v>
                </c:pt>
                <c:pt idx="3540">
                  <c:v>78.048683166503906</c:v>
                </c:pt>
                <c:pt idx="3541">
                  <c:v>78.027450561523395</c:v>
                </c:pt>
                <c:pt idx="3542">
                  <c:v>78.007560729980398</c:v>
                </c:pt>
                <c:pt idx="3543">
                  <c:v>78.083198547363196</c:v>
                </c:pt>
                <c:pt idx="3544">
                  <c:v>78.061569213867102</c:v>
                </c:pt>
                <c:pt idx="3545">
                  <c:v>78.311676025390597</c:v>
                </c:pt>
                <c:pt idx="3546">
                  <c:v>78.330986022949205</c:v>
                </c:pt>
                <c:pt idx="3547">
                  <c:v>78.330169677734304</c:v>
                </c:pt>
                <c:pt idx="3548">
                  <c:v>78.599098205566406</c:v>
                </c:pt>
                <c:pt idx="3549">
                  <c:v>78.6221923828125</c:v>
                </c:pt>
                <c:pt idx="3550">
                  <c:v>78.658348083495994</c:v>
                </c:pt>
                <c:pt idx="3551">
                  <c:v>78.674903869628906</c:v>
                </c:pt>
                <c:pt idx="3552">
                  <c:v>78.657752990722599</c:v>
                </c:pt>
                <c:pt idx="3553">
                  <c:v>78.643569946289006</c:v>
                </c:pt>
                <c:pt idx="3554">
                  <c:v>78.631103515625</c:v>
                </c:pt>
                <c:pt idx="3555">
                  <c:v>78.609558105468693</c:v>
                </c:pt>
                <c:pt idx="3556">
                  <c:v>78.5916748046875</c:v>
                </c:pt>
                <c:pt idx="3557">
                  <c:v>78.591217041015597</c:v>
                </c:pt>
                <c:pt idx="3558">
                  <c:v>78.572883605957003</c:v>
                </c:pt>
                <c:pt idx="3559">
                  <c:v>78.550926208495994</c:v>
                </c:pt>
                <c:pt idx="3560">
                  <c:v>78.563377380370994</c:v>
                </c:pt>
                <c:pt idx="3561">
                  <c:v>78.677490234375</c:v>
                </c:pt>
                <c:pt idx="3562">
                  <c:v>78.657112121582003</c:v>
                </c:pt>
                <c:pt idx="3563">
                  <c:v>78.658630371093693</c:v>
                </c:pt>
                <c:pt idx="3564">
                  <c:v>78.637779235839801</c:v>
                </c:pt>
                <c:pt idx="3565">
                  <c:v>78.747467041015597</c:v>
                </c:pt>
                <c:pt idx="3566">
                  <c:v>78.728820800781193</c:v>
                </c:pt>
                <c:pt idx="3567">
                  <c:v>78.710189819335895</c:v>
                </c:pt>
                <c:pt idx="3568">
                  <c:v>78.692543029785099</c:v>
                </c:pt>
                <c:pt idx="3569">
                  <c:v>78.670730590820298</c:v>
                </c:pt>
                <c:pt idx="3570">
                  <c:v>78.652435302734304</c:v>
                </c:pt>
                <c:pt idx="3571">
                  <c:v>78.648605346679602</c:v>
                </c:pt>
                <c:pt idx="3572">
                  <c:v>78.656654357910099</c:v>
                </c:pt>
                <c:pt idx="3573">
                  <c:v>78.661460876464801</c:v>
                </c:pt>
                <c:pt idx="3574">
                  <c:v>78.678138732910099</c:v>
                </c:pt>
                <c:pt idx="3575">
                  <c:v>78.656196594238196</c:v>
                </c:pt>
                <c:pt idx="3576">
                  <c:v>78.688560485839801</c:v>
                </c:pt>
                <c:pt idx="3577">
                  <c:v>78.694595336914006</c:v>
                </c:pt>
                <c:pt idx="3578">
                  <c:v>78.686531066894503</c:v>
                </c:pt>
                <c:pt idx="3579">
                  <c:v>78.691505432128906</c:v>
                </c:pt>
                <c:pt idx="3580">
                  <c:v>78.670272827148395</c:v>
                </c:pt>
                <c:pt idx="3581">
                  <c:v>78.663200378417898</c:v>
                </c:pt>
                <c:pt idx="3582">
                  <c:v>78.649772644042898</c:v>
                </c:pt>
                <c:pt idx="3583">
                  <c:v>78.652374267578097</c:v>
                </c:pt>
                <c:pt idx="3584">
                  <c:v>78.630508422851506</c:v>
                </c:pt>
                <c:pt idx="3585">
                  <c:v>78.620513916015597</c:v>
                </c:pt>
                <c:pt idx="3586">
                  <c:v>78.602020263671804</c:v>
                </c:pt>
                <c:pt idx="3587">
                  <c:v>78.612739562988196</c:v>
                </c:pt>
                <c:pt idx="3588">
                  <c:v>78.612052917480398</c:v>
                </c:pt>
                <c:pt idx="3589">
                  <c:v>78.601661682128906</c:v>
                </c:pt>
                <c:pt idx="3590">
                  <c:v>78.583747863769503</c:v>
                </c:pt>
                <c:pt idx="3591">
                  <c:v>78.672660827636705</c:v>
                </c:pt>
                <c:pt idx="3592">
                  <c:v>78.654602050781193</c:v>
                </c:pt>
                <c:pt idx="3593">
                  <c:v>78.647865295410099</c:v>
                </c:pt>
                <c:pt idx="3594">
                  <c:v>78.626380920410099</c:v>
                </c:pt>
                <c:pt idx="3595">
                  <c:v>78.610633850097599</c:v>
                </c:pt>
                <c:pt idx="3596">
                  <c:v>78.588851928710895</c:v>
                </c:pt>
                <c:pt idx="3597">
                  <c:v>78.578529357910099</c:v>
                </c:pt>
                <c:pt idx="3598">
                  <c:v>78.558006286620994</c:v>
                </c:pt>
                <c:pt idx="3599">
                  <c:v>78.61279296875</c:v>
                </c:pt>
                <c:pt idx="3600">
                  <c:v>78.644027709960895</c:v>
                </c:pt>
                <c:pt idx="3601">
                  <c:v>78.655723571777301</c:v>
                </c:pt>
                <c:pt idx="3602">
                  <c:v>78.726860046386705</c:v>
                </c:pt>
                <c:pt idx="3603">
                  <c:v>78.708335876464801</c:v>
                </c:pt>
                <c:pt idx="3604">
                  <c:v>78.798347473144503</c:v>
                </c:pt>
                <c:pt idx="3605">
                  <c:v>78.786857604980398</c:v>
                </c:pt>
                <c:pt idx="3606">
                  <c:v>78.768173217773395</c:v>
                </c:pt>
                <c:pt idx="3607">
                  <c:v>78.747306823730398</c:v>
                </c:pt>
                <c:pt idx="3608">
                  <c:v>78.726654052734304</c:v>
                </c:pt>
                <c:pt idx="3609">
                  <c:v>78.707214355468693</c:v>
                </c:pt>
                <c:pt idx="3610">
                  <c:v>78.685501098632798</c:v>
                </c:pt>
                <c:pt idx="3611">
                  <c:v>78.70654296875</c:v>
                </c:pt>
                <c:pt idx="3612">
                  <c:v>78.744377136230398</c:v>
                </c:pt>
                <c:pt idx="3613">
                  <c:v>78.723739624023395</c:v>
                </c:pt>
                <c:pt idx="3614">
                  <c:v>78.708793640136705</c:v>
                </c:pt>
                <c:pt idx="3615">
                  <c:v>78.752380371093693</c:v>
                </c:pt>
                <c:pt idx="3616">
                  <c:v>78.750991821289006</c:v>
                </c:pt>
                <c:pt idx="3617">
                  <c:v>78.740386962890597</c:v>
                </c:pt>
                <c:pt idx="3618">
                  <c:v>78.718811035156193</c:v>
                </c:pt>
                <c:pt idx="3619">
                  <c:v>79.055526733398395</c:v>
                </c:pt>
                <c:pt idx="3620">
                  <c:v>79.045974731445298</c:v>
                </c:pt>
                <c:pt idx="3621">
                  <c:v>79.066215515136705</c:v>
                </c:pt>
                <c:pt idx="3622">
                  <c:v>79.098739624023395</c:v>
                </c:pt>
                <c:pt idx="3623">
                  <c:v>79.113494873046804</c:v>
                </c:pt>
                <c:pt idx="3624">
                  <c:v>79.091735839843693</c:v>
                </c:pt>
                <c:pt idx="3625">
                  <c:v>79.105415344238196</c:v>
                </c:pt>
                <c:pt idx="3626">
                  <c:v>79.083663940429602</c:v>
                </c:pt>
                <c:pt idx="3627">
                  <c:v>79.075958251953097</c:v>
                </c:pt>
                <c:pt idx="3628">
                  <c:v>79.073570251464801</c:v>
                </c:pt>
                <c:pt idx="3629">
                  <c:v>79.052680969238196</c:v>
                </c:pt>
                <c:pt idx="3630">
                  <c:v>79.041343688964801</c:v>
                </c:pt>
                <c:pt idx="3631">
                  <c:v>79.067138671875</c:v>
                </c:pt>
                <c:pt idx="3632">
                  <c:v>79.054138183593693</c:v>
                </c:pt>
                <c:pt idx="3633">
                  <c:v>79.0386962890625</c:v>
                </c:pt>
                <c:pt idx="3634">
                  <c:v>79.026649475097599</c:v>
                </c:pt>
                <c:pt idx="3635">
                  <c:v>79.0181884765625</c:v>
                </c:pt>
                <c:pt idx="3636">
                  <c:v>79.010169982910099</c:v>
                </c:pt>
                <c:pt idx="3637">
                  <c:v>79.067718505859304</c:v>
                </c:pt>
                <c:pt idx="3638">
                  <c:v>79.048042297363196</c:v>
                </c:pt>
                <c:pt idx="3639">
                  <c:v>79.053627014160099</c:v>
                </c:pt>
                <c:pt idx="3640">
                  <c:v>79.182098388671804</c:v>
                </c:pt>
                <c:pt idx="3641">
                  <c:v>79.160942077636705</c:v>
                </c:pt>
                <c:pt idx="3642">
                  <c:v>79.154762268066406</c:v>
                </c:pt>
                <c:pt idx="3643">
                  <c:v>79.171707153320298</c:v>
                </c:pt>
                <c:pt idx="3644">
                  <c:v>79.188575744628906</c:v>
                </c:pt>
                <c:pt idx="3645">
                  <c:v>79.193351745605398</c:v>
                </c:pt>
                <c:pt idx="3646">
                  <c:v>79.1844482421875</c:v>
                </c:pt>
                <c:pt idx="3647">
                  <c:v>79.213211059570298</c:v>
                </c:pt>
                <c:pt idx="3648">
                  <c:v>79.214698791503906</c:v>
                </c:pt>
                <c:pt idx="3649">
                  <c:v>79.193656921386705</c:v>
                </c:pt>
                <c:pt idx="3650">
                  <c:v>79.227592468261705</c:v>
                </c:pt>
                <c:pt idx="3651">
                  <c:v>79.208740234375</c:v>
                </c:pt>
                <c:pt idx="3652">
                  <c:v>79.196334838867102</c:v>
                </c:pt>
                <c:pt idx="3653">
                  <c:v>79.177558898925696</c:v>
                </c:pt>
                <c:pt idx="3654">
                  <c:v>79.159210205078097</c:v>
                </c:pt>
                <c:pt idx="3655">
                  <c:v>79.168731689453097</c:v>
                </c:pt>
                <c:pt idx="3656">
                  <c:v>79.1514892578125</c:v>
                </c:pt>
                <c:pt idx="3657">
                  <c:v>79.203506469726506</c:v>
                </c:pt>
                <c:pt idx="3658">
                  <c:v>79.333503723144503</c:v>
                </c:pt>
                <c:pt idx="3659">
                  <c:v>79.312911987304602</c:v>
                </c:pt>
                <c:pt idx="3660">
                  <c:v>79.296478271484304</c:v>
                </c:pt>
                <c:pt idx="3661">
                  <c:v>79.315208435058494</c:v>
                </c:pt>
                <c:pt idx="3662">
                  <c:v>79.346359252929602</c:v>
                </c:pt>
                <c:pt idx="3663">
                  <c:v>79.326126098632798</c:v>
                </c:pt>
                <c:pt idx="3664">
                  <c:v>79.308181762695298</c:v>
                </c:pt>
                <c:pt idx="3665">
                  <c:v>79.288986206054602</c:v>
                </c:pt>
                <c:pt idx="3666">
                  <c:v>79.283348083495994</c:v>
                </c:pt>
                <c:pt idx="3667">
                  <c:v>79.287742614745994</c:v>
                </c:pt>
                <c:pt idx="3668">
                  <c:v>79.283981323242102</c:v>
                </c:pt>
                <c:pt idx="3669">
                  <c:v>79.263313293457003</c:v>
                </c:pt>
                <c:pt idx="3670">
                  <c:v>79.248252868652301</c:v>
                </c:pt>
                <c:pt idx="3671">
                  <c:v>79.227073669433494</c:v>
                </c:pt>
                <c:pt idx="3672">
                  <c:v>79.249488830566406</c:v>
                </c:pt>
                <c:pt idx="3673">
                  <c:v>79.228744506835895</c:v>
                </c:pt>
                <c:pt idx="3674">
                  <c:v>79.290992736816406</c:v>
                </c:pt>
                <c:pt idx="3675">
                  <c:v>79.270790100097599</c:v>
                </c:pt>
                <c:pt idx="3676">
                  <c:v>79.252655029296804</c:v>
                </c:pt>
                <c:pt idx="3677">
                  <c:v>79.252357482910099</c:v>
                </c:pt>
                <c:pt idx="3678">
                  <c:v>79.235778808593693</c:v>
                </c:pt>
                <c:pt idx="3679">
                  <c:v>79.3310546875</c:v>
                </c:pt>
                <c:pt idx="3680">
                  <c:v>79.326843261718693</c:v>
                </c:pt>
                <c:pt idx="3681">
                  <c:v>79.334388732910099</c:v>
                </c:pt>
                <c:pt idx="3682">
                  <c:v>79.316352844238196</c:v>
                </c:pt>
                <c:pt idx="3683">
                  <c:v>79.301078796386705</c:v>
                </c:pt>
                <c:pt idx="3684">
                  <c:v>79.305938720703097</c:v>
                </c:pt>
                <c:pt idx="3685">
                  <c:v>79.318466186523395</c:v>
                </c:pt>
                <c:pt idx="3686">
                  <c:v>79.396789550781193</c:v>
                </c:pt>
                <c:pt idx="3687">
                  <c:v>79.376068115234304</c:v>
                </c:pt>
                <c:pt idx="3688">
                  <c:v>79.375022888183494</c:v>
                </c:pt>
                <c:pt idx="3689">
                  <c:v>79.361740112304602</c:v>
                </c:pt>
                <c:pt idx="3690">
                  <c:v>79.369934082031193</c:v>
                </c:pt>
                <c:pt idx="3691">
                  <c:v>79.395530700683494</c:v>
                </c:pt>
                <c:pt idx="3692">
                  <c:v>79.502464294433494</c:v>
                </c:pt>
                <c:pt idx="3693">
                  <c:v>79.607620239257798</c:v>
                </c:pt>
                <c:pt idx="3694">
                  <c:v>79.677635192870994</c:v>
                </c:pt>
                <c:pt idx="3695">
                  <c:v>79.805313110351506</c:v>
                </c:pt>
                <c:pt idx="3696">
                  <c:v>79.811759948730398</c:v>
                </c:pt>
                <c:pt idx="3697">
                  <c:v>79.799873352050696</c:v>
                </c:pt>
                <c:pt idx="3698">
                  <c:v>79.789176940917898</c:v>
                </c:pt>
                <c:pt idx="3699">
                  <c:v>79.772537231445298</c:v>
                </c:pt>
                <c:pt idx="3700">
                  <c:v>79.753654479980398</c:v>
                </c:pt>
                <c:pt idx="3701">
                  <c:v>79.733009338378906</c:v>
                </c:pt>
                <c:pt idx="3702">
                  <c:v>79.715057373046804</c:v>
                </c:pt>
                <c:pt idx="3703">
                  <c:v>79.696220397949205</c:v>
                </c:pt>
                <c:pt idx="3704">
                  <c:v>79.676284790039006</c:v>
                </c:pt>
                <c:pt idx="3705">
                  <c:v>79.678016662597599</c:v>
                </c:pt>
                <c:pt idx="3706">
                  <c:v>79.667335510253906</c:v>
                </c:pt>
                <c:pt idx="3707">
                  <c:v>79.646987915039006</c:v>
                </c:pt>
                <c:pt idx="3708">
                  <c:v>79.665016174316406</c:v>
                </c:pt>
                <c:pt idx="3709">
                  <c:v>79.643714904785099</c:v>
                </c:pt>
                <c:pt idx="3710">
                  <c:v>79.624092102050696</c:v>
                </c:pt>
                <c:pt idx="3711">
                  <c:v>79.681320190429602</c:v>
                </c:pt>
                <c:pt idx="3712">
                  <c:v>79.678337097167898</c:v>
                </c:pt>
                <c:pt idx="3713">
                  <c:v>79.720756530761705</c:v>
                </c:pt>
                <c:pt idx="3714">
                  <c:v>79.701156616210895</c:v>
                </c:pt>
                <c:pt idx="3715">
                  <c:v>79.683975219726506</c:v>
                </c:pt>
                <c:pt idx="3716">
                  <c:v>79.671821594238196</c:v>
                </c:pt>
                <c:pt idx="3717">
                  <c:v>79.663192749023395</c:v>
                </c:pt>
                <c:pt idx="3718">
                  <c:v>79.660430908203097</c:v>
                </c:pt>
                <c:pt idx="3719">
                  <c:v>79.639427185058494</c:v>
                </c:pt>
                <c:pt idx="3720">
                  <c:v>79.691337585449205</c:v>
                </c:pt>
                <c:pt idx="3721">
                  <c:v>79.687606811523395</c:v>
                </c:pt>
                <c:pt idx="3722">
                  <c:v>79.681007385253906</c:v>
                </c:pt>
                <c:pt idx="3723">
                  <c:v>79.800697326660099</c:v>
                </c:pt>
                <c:pt idx="3724">
                  <c:v>79.779510498046804</c:v>
                </c:pt>
                <c:pt idx="3725">
                  <c:v>79.807380676269503</c:v>
                </c:pt>
                <c:pt idx="3726">
                  <c:v>79.792495727539006</c:v>
                </c:pt>
                <c:pt idx="3727">
                  <c:v>79.801216125488196</c:v>
                </c:pt>
                <c:pt idx="3728">
                  <c:v>79.844680786132798</c:v>
                </c:pt>
                <c:pt idx="3729">
                  <c:v>79.854347229003906</c:v>
                </c:pt>
                <c:pt idx="3730">
                  <c:v>79.914146423339801</c:v>
                </c:pt>
                <c:pt idx="3731">
                  <c:v>79.971954345703097</c:v>
                </c:pt>
                <c:pt idx="3732">
                  <c:v>79.953582763671804</c:v>
                </c:pt>
                <c:pt idx="3733">
                  <c:v>79.935279846191406</c:v>
                </c:pt>
                <c:pt idx="3734">
                  <c:v>79.935539245605398</c:v>
                </c:pt>
                <c:pt idx="3735">
                  <c:v>79.959892272949205</c:v>
                </c:pt>
                <c:pt idx="3736">
                  <c:v>79.948089599609304</c:v>
                </c:pt>
                <c:pt idx="3737">
                  <c:v>79.947349548339801</c:v>
                </c:pt>
                <c:pt idx="3738">
                  <c:v>79.964042663574205</c:v>
                </c:pt>
                <c:pt idx="3739">
                  <c:v>79.944168090820298</c:v>
                </c:pt>
                <c:pt idx="3740">
                  <c:v>79.924552917480398</c:v>
                </c:pt>
                <c:pt idx="3741">
                  <c:v>80.084251403808494</c:v>
                </c:pt>
                <c:pt idx="3742">
                  <c:v>80.062919616699205</c:v>
                </c:pt>
                <c:pt idx="3743">
                  <c:v>80.134490966796804</c:v>
                </c:pt>
                <c:pt idx="3744">
                  <c:v>80.131820678710895</c:v>
                </c:pt>
                <c:pt idx="3745">
                  <c:v>80.1109619140625</c:v>
                </c:pt>
                <c:pt idx="3746">
                  <c:v>80.090393066406193</c:v>
                </c:pt>
                <c:pt idx="3747">
                  <c:v>80.095848083495994</c:v>
                </c:pt>
                <c:pt idx="3748">
                  <c:v>80.106727600097599</c:v>
                </c:pt>
                <c:pt idx="3749">
                  <c:v>80.130500793457003</c:v>
                </c:pt>
                <c:pt idx="3750">
                  <c:v>80.111869812011705</c:v>
                </c:pt>
                <c:pt idx="3751">
                  <c:v>80.119117736816406</c:v>
                </c:pt>
                <c:pt idx="3752">
                  <c:v>80.101181030273395</c:v>
                </c:pt>
                <c:pt idx="3753">
                  <c:v>80.139076232910099</c:v>
                </c:pt>
                <c:pt idx="3754">
                  <c:v>80.150184631347599</c:v>
                </c:pt>
                <c:pt idx="3755">
                  <c:v>80.158340454101506</c:v>
                </c:pt>
                <c:pt idx="3756">
                  <c:v>80.206558227539006</c:v>
                </c:pt>
                <c:pt idx="3757">
                  <c:v>80.185279846191406</c:v>
                </c:pt>
                <c:pt idx="3758">
                  <c:v>80.180465698242102</c:v>
                </c:pt>
                <c:pt idx="3759">
                  <c:v>80.175674438476506</c:v>
                </c:pt>
                <c:pt idx="3760">
                  <c:v>80.154518127441406</c:v>
                </c:pt>
                <c:pt idx="3761">
                  <c:v>80.161453247070298</c:v>
                </c:pt>
                <c:pt idx="3762">
                  <c:v>80.152084350585895</c:v>
                </c:pt>
                <c:pt idx="3763">
                  <c:v>80.158843994140597</c:v>
                </c:pt>
                <c:pt idx="3764">
                  <c:v>80.159439086914006</c:v>
                </c:pt>
                <c:pt idx="3765">
                  <c:v>80.224388122558494</c:v>
                </c:pt>
                <c:pt idx="3766">
                  <c:v>80.214019775390597</c:v>
                </c:pt>
                <c:pt idx="3767">
                  <c:v>80.235145568847599</c:v>
                </c:pt>
                <c:pt idx="3768">
                  <c:v>80.215957641601506</c:v>
                </c:pt>
                <c:pt idx="3769">
                  <c:v>80.203353881835895</c:v>
                </c:pt>
                <c:pt idx="3770">
                  <c:v>80.187797546386705</c:v>
                </c:pt>
                <c:pt idx="3771">
                  <c:v>80.172760009765597</c:v>
                </c:pt>
                <c:pt idx="3772">
                  <c:v>80.157234191894503</c:v>
                </c:pt>
                <c:pt idx="3773">
                  <c:v>80.197593688964801</c:v>
                </c:pt>
                <c:pt idx="3774">
                  <c:v>80.219291687011705</c:v>
                </c:pt>
                <c:pt idx="3775">
                  <c:v>80.202056884765597</c:v>
                </c:pt>
                <c:pt idx="3776">
                  <c:v>80.198989868164006</c:v>
                </c:pt>
                <c:pt idx="3777">
                  <c:v>80.200035095214801</c:v>
                </c:pt>
                <c:pt idx="3778">
                  <c:v>80.197601318359304</c:v>
                </c:pt>
                <c:pt idx="3779">
                  <c:v>80.277290344238196</c:v>
                </c:pt>
                <c:pt idx="3780">
                  <c:v>80.256896972656193</c:v>
                </c:pt>
                <c:pt idx="3781">
                  <c:v>80.244544982910099</c:v>
                </c:pt>
                <c:pt idx="3782">
                  <c:v>80.223411560058494</c:v>
                </c:pt>
                <c:pt idx="3783">
                  <c:v>80.222991943359304</c:v>
                </c:pt>
                <c:pt idx="3784">
                  <c:v>80.205810546875</c:v>
                </c:pt>
                <c:pt idx="3785">
                  <c:v>80.224067687988196</c:v>
                </c:pt>
                <c:pt idx="3786">
                  <c:v>80.209846496582003</c:v>
                </c:pt>
                <c:pt idx="3787">
                  <c:v>80.190673828125</c:v>
                </c:pt>
                <c:pt idx="3788">
                  <c:v>80.365638732910099</c:v>
                </c:pt>
                <c:pt idx="3789">
                  <c:v>80.376853942870994</c:v>
                </c:pt>
                <c:pt idx="3790">
                  <c:v>80.355751037597599</c:v>
                </c:pt>
                <c:pt idx="3791">
                  <c:v>80.338928222656193</c:v>
                </c:pt>
                <c:pt idx="3792">
                  <c:v>80.317985534667898</c:v>
                </c:pt>
                <c:pt idx="3793">
                  <c:v>80.298782348632798</c:v>
                </c:pt>
                <c:pt idx="3794">
                  <c:v>80.278129577636705</c:v>
                </c:pt>
                <c:pt idx="3795">
                  <c:v>80.308822631835895</c:v>
                </c:pt>
                <c:pt idx="3796">
                  <c:v>80.307762145995994</c:v>
                </c:pt>
                <c:pt idx="3797">
                  <c:v>80.362648010253906</c:v>
                </c:pt>
                <c:pt idx="3798">
                  <c:v>80.355186462402301</c:v>
                </c:pt>
                <c:pt idx="3799">
                  <c:v>80.353004455566406</c:v>
                </c:pt>
                <c:pt idx="3800">
                  <c:v>80.332923889160099</c:v>
                </c:pt>
                <c:pt idx="3801">
                  <c:v>80.321205139160099</c:v>
                </c:pt>
                <c:pt idx="3802">
                  <c:v>80.316650390625</c:v>
                </c:pt>
                <c:pt idx="3803">
                  <c:v>80.473503112792898</c:v>
                </c:pt>
                <c:pt idx="3804">
                  <c:v>80.461212158203097</c:v>
                </c:pt>
                <c:pt idx="3805">
                  <c:v>80.443885803222599</c:v>
                </c:pt>
                <c:pt idx="3806">
                  <c:v>80.478958129882798</c:v>
                </c:pt>
                <c:pt idx="3807">
                  <c:v>80.680084228515597</c:v>
                </c:pt>
                <c:pt idx="3808">
                  <c:v>80.709747314453097</c:v>
                </c:pt>
                <c:pt idx="3809">
                  <c:v>80.695419311523395</c:v>
                </c:pt>
                <c:pt idx="3810">
                  <c:v>80.696769714355398</c:v>
                </c:pt>
                <c:pt idx="3811">
                  <c:v>80.678840637207003</c:v>
                </c:pt>
                <c:pt idx="3812">
                  <c:v>80.769485473632798</c:v>
                </c:pt>
                <c:pt idx="3813">
                  <c:v>80.749618530273395</c:v>
                </c:pt>
                <c:pt idx="3814">
                  <c:v>80.756416320800696</c:v>
                </c:pt>
                <c:pt idx="3815">
                  <c:v>80.755065917968693</c:v>
                </c:pt>
                <c:pt idx="3816">
                  <c:v>80.791938781738196</c:v>
                </c:pt>
                <c:pt idx="3817">
                  <c:v>80.786376953125</c:v>
                </c:pt>
                <c:pt idx="3818">
                  <c:v>81.475021362304602</c:v>
                </c:pt>
                <c:pt idx="3819">
                  <c:v>81.465202331542898</c:v>
                </c:pt>
                <c:pt idx="3820">
                  <c:v>81.466903686523395</c:v>
                </c:pt>
                <c:pt idx="3821">
                  <c:v>81.509246826171804</c:v>
                </c:pt>
                <c:pt idx="3822">
                  <c:v>81.495208740234304</c:v>
                </c:pt>
                <c:pt idx="3823">
                  <c:v>81.474288940429602</c:v>
                </c:pt>
                <c:pt idx="3824">
                  <c:v>81.462425231933494</c:v>
                </c:pt>
                <c:pt idx="3825">
                  <c:v>81.447555541992102</c:v>
                </c:pt>
                <c:pt idx="3826">
                  <c:v>81.434844970703097</c:v>
                </c:pt>
                <c:pt idx="3827">
                  <c:v>81.451896667480398</c:v>
                </c:pt>
                <c:pt idx="3828">
                  <c:v>81.442039489745994</c:v>
                </c:pt>
                <c:pt idx="3829">
                  <c:v>81.426185607910099</c:v>
                </c:pt>
                <c:pt idx="3830">
                  <c:v>81.480972290039006</c:v>
                </c:pt>
                <c:pt idx="3831">
                  <c:v>81.511611938476506</c:v>
                </c:pt>
                <c:pt idx="3832">
                  <c:v>81.516792297363196</c:v>
                </c:pt>
                <c:pt idx="3833">
                  <c:v>81.66943359375</c:v>
                </c:pt>
                <c:pt idx="3834">
                  <c:v>81.675559997558494</c:v>
                </c:pt>
                <c:pt idx="3835">
                  <c:v>81.667648315429602</c:v>
                </c:pt>
                <c:pt idx="3836">
                  <c:v>81.664085388183494</c:v>
                </c:pt>
                <c:pt idx="3837">
                  <c:v>81.715621948242102</c:v>
                </c:pt>
                <c:pt idx="3838">
                  <c:v>81.694404602050696</c:v>
                </c:pt>
                <c:pt idx="3839">
                  <c:v>81.758552551269503</c:v>
                </c:pt>
                <c:pt idx="3840">
                  <c:v>81.742851257324205</c:v>
                </c:pt>
                <c:pt idx="3841">
                  <c:v>81.765213012695298</c:v>
                </c:pt>
                <c:pt idx="3842">
                  <c:v>81.744117736816406</c:v>
                </c:pt>
                <c:pt idx="3843">
                  <c:v>81.753189086914006</c:v>
                </c:pt>
                <c:pt idx="3844">
                  <c:v>81.732574462890597</c:v>
                </c:pt>
                <c:pt idx="3845">
                  <c:v>81.744438171386705</c:v>
                </c:pt>
                <c:pt idx="3846">
                  <c:v>81.780838012695298</c:v>
                </c:pt>
                <c:pt idx="3847">
                  <c:v>81.782852172851506</c:v>
                </c:pt>
                <c:pt idx="3848">
                  <c:v>81.802345275878906</c:v>
                </c:pt>
                <c:pt idx="3849">
                  <c:v>81.787239074707003</c:v>
                </c:pt>
                <c:pt idx="3850">
                  <c:v>81.846229553222599</c:v>
                </c:pt>
                <c:pt idx="3851">
                  <c:v>81.846290588378906</c:v>
                </c:pt>
                <c:pt idx="3852">
                  <c:v>81.825202941894503</c:v>
                </c:pt>
                <c:pt idx="3853">
                  <c:v>81.821090698242102</c:v>
                </c:pt>
                <c:pt idx="3854">
                  <c:v>81.919517517089801</c:v>
                </c:pt>
                <c:pt idx="3855">
                  <c:v>82.108703613281193</c:v>
                </c:pt>
                <c:pt idx="3856">
                  <c:v>82.090080261230398</c:v>
                </c:pt>
                <c:pt idx="3857">
                  <c:v>82.074264526367102</c:v>
                </c:pt>
                <c:pt idx="3858">
                  <c:v>82.053375244140597</c:v>
                </c:pt>
                <c:pt idx="3859">
                  <c:v>82.032882690429602</c:v>
                </c:pt>
                <c:pt idx="3860">
                  <c:v>82.026901245117102</c:v>
                </c:pt>
                <c:pt idx="3861">
                  <c:v>82.013366699218693</c:v>
                </c:pt>
                <c:pt idx="3862">
                  <c:v>82.01416015625</c:v>
                </c:pt>
                <c:pt idx="3863">
                  <c:v>82.095802307128906</c:v>
                </c:pt>
                <c:pt idx="3864">
                  <c:v>82.177398681640597</c:v>
                </c:pt>
                <c:pt idx="3865">
                  <c:v>82.214538574218693</c:v>
                </c:pt>
                <c:pt idx="3866">
                  <c:v>82.228324890136705</c:v>
                </c:pt>
                <c:pt idx="3867">
                  <c:v>82.237655639648395</c:v>
                </c:pt>
                <c:pt idx="3868">
                  <c:v>82.224853515625</c:v>
                </c:pt>
                <c:pt idx="3869">
                  <c:v>82.212127685546804</c:v>
                </c:pt>
                <c:pt idx="3870">
                  <c:v>82.191467285156193</c:v>
                </c:pt>
                <c:pt idx="3871">
                  <c:v>82.171859741210895</c:v>
                </c:pt>
                <c:pt idx="3872">
                  <c:v>82.1873779296875</c:v>
                </c:pt>
                <c:pt idx="3873">
                  <c:v>82.182075500488196</c:v>
                </c:pt>
                <c:pt idx="3874">
                  <c:v>82.174140930175696</c:v>
                </c:pt>
                <c:pt idx="3875">
                  <c:v>82.159584045410099</c:v>
                </c:pt>
                <c:pt idx="3876">
                  <c:v>82.138916015625</c:v>
                </c:pt>
                <c:pt idx="3877">
                  <c:v>82.119178771972599</c:v>
                </c:pt>
                <c:pt idx="3878">
                  <c:v>82.106758117675696</c:v>
                </c:pt>
                <c:pt idx="3879">
                  <c:v>82.085975646972599</c:v>
                </c:pt>
                <c:pt idx="3880">
                  <c:v>82.110816955566406</c:v>
                </c:pt>
                <c:pt idx="3881">
                  <c:v>82.108650207519503</c:v>
                </c:pt>
                <c:pt idx="3882">
                  <c:v>82.164833068847599</c:v>
                </c:pt>
                <c:pt idx="3883">
                  <c:v>82.176551818847599</c:v>
                </c:pt>
                <c:pt idx="3884">
                  <c:v>82.225563049316406</c:v>
                </c:pt>
                <c:pt idx="3885">
                  <c:v>82.214614868164006</c:v>
                </c:pt>
                <c:pt idx="3886">
                  <c:v>82.200889587402301</c:v>
                </c:pt>
                <c:pt idx="3887">
                  <c:v>82.1805419921875</c:v>
                </c:pt>
                <c:pt idx="3888">
                  <c:v>82.256889343261705</c:v>
                </c:pt>
                <c:pt idx="3889">
                  <c:v>82.249694824218693</c:v>
                </c:pt>
                <c:pt idx="3890">
                  <c:v>82.231834411620994</c:v>
                </c:pt>
                <c:pt idx="3891">
                  <c:v>82.220191955566406</c:v>
                </c:pt>
                <c:pt idx="3892">
                  <c:v>82.264106750488196</c:v>
                </c:pt>
                <c:pt idx="3893">
                  <c:v>82.257621765136705</c:v>
                </c:pt>
                <c:pt idx="3894">
                  <c:v>82.491920471191406</c:v>
                </c:pt>
                <c:pt idx="3895">
                  <c:v>82.516418457031193</c:v>
                </c:pt>
                <c:pt idx="3896">
                  <c:v>82.515068054199205</c:v>
                </c:pt>
                <c:pt idx="3897">
                  <c:v>82.647041320800696</c:v>
                </c:pt>
                <c:pt idx="3898">
                  <c:v>82.741844177245994</c:v>
                </c:pt>
                <c:pt idx="3899">
                  <c:v>82.796615600585895</c:v>
                </c:pt>
                <c:pt idx="3900">
                  <c:v>82.861549377441406</c:v>
                </c:pt>
                <c:pt idx="3901">
                  <c:v>82.842582702636705</c:v>
                </c:pt>
                <c:pt idx="3902">
                  <c:v>82.830718994140597</c:v>
                </c:pt>
                <c:pt idx="3903">
                  <c:v>82.825050354003906</c:v>
                </c:pt>
                <c:pt idx="3904">
                  <c:v>82.804824829101506</c:v>
                </c:pt>
                <c:pt idx="3905">
                  <c:v>82.783920288085895</c:v>
                </c:pt>
                <c:pt idx="3906">
                  <c:v>82.813514709472599</c:v>
                </c:pt>
                <c:pt idx="3907">
                  <c:v>82.79736328125</c:v>
                </c:pt>
                <c:pt idx="3908">
                  <c:v>82.783210754394503</c:v>
                </c:pt>
                <c:pt idx="3909">
                  <c:v>82.784423828125</c:v>
                </c:pt>
                <c:pt idx="3910">
                  <c:v>82.790664672851506</c:v>
                </c:pt>
                <c:pt idx="3911">
                  <c:v>82.780044555664006</c:v>
                </c:pt>
                <c:pt idx="3912">
                  <c:v>82.788284301757798</c:v>
                </c:pt>
                <c:pt idx="3913">
                  <c:v>82.873214721679602</c:v>
                </c:pt>
                <c:pt idx="3914">
                  <c:v>82.901351928710895</c:v>
                </c:pt>
                <c:pt idx="3915">
                  <c:v>82.882896423339801</c:v>
                </c:pt>
                <c:pt idx="3916">
                  <c:v>82.864288330078097</c:v>
                </c:pt>
                <c:pt idx="3917">
                  <c:v>82.853858947753906</c:v>
                </c:pt>
                <c:pt idx="3918">
                  <c:v>82.861343383789006</c:v>
                </c:pt>
                <c:pt idx="3919">
                  <c:v>82.876266479492102</c:v>
                </c:pt>
                <c:pt idx="3920">
                  <c:v>83.088943481445298</c:v>
                </c:pt>
                <c:pt idx="3921">
                  <c:v>83.109832763671804</c:v>
                </c:pt>
                <c:pt idx="3922">
                  <c:v>83.088729858398395</c:v>
                </c:pt>
                <c:pt idx="3923">
                  <c:v>83.082389831542898</c:v>
                </c:pt>
                <c:pt idx="3924">
                  <c:v>83.191879272460895</c:v>
                </c:pt>
                <c:pt idx="3925">
                  <c:v>83.174385070800696</c:v>
                </c:pt>
                <c:pt idx="3926">
                  <c:v>83.158256530761705</c:v>
                </c:pt>
                <c:pt idx="3927">
                  <c:v>83.228111267089801</c:v>
                </c:pt>
                <c:pt idx="3928">
                  <c:v>83.307281494140597</c:v>
                </c:pt>
                <c:pt idx="3929">
                  <c:v>83.287971496582003</c:v>
                </c:pt>
                <c:pt idx="3930">
                  <c:v>83.357940673828097</c:v>
                </c:pt>
                <c:pt idx="3931">
                  <c:v>83.351974487304602</c:v>
                </c:pt>
                <c:pt idx="3932">
                  <c:v>83.387603759765597</c:v>
                </c:pt>
                <c:pt idx="3933">
                  <c:v>83.367958068847599</c:v>
                </c:pt>
                <c:pt idx="3934">
                  <c:v>83.3470458984375</c:v>
                </c:pt>
                <c:pt idx="3935">
                  <c:v>83.362106323242102</c:v>
                </c:pt>
                <c:pt idx="3936">
                  <c:v>83.341262817382798</c:v>
                </c:pt>
                <c:pt idx="3937">
                  <c:v>83.320213317870994</c:v>
                </c:pt>
                <c:pt idx="3938">
                  <c:v>83.353225708007798</c:v>
                </c:pt>
                <c:pt idx="3939">
                  <c:v>83.358963012695298</c:v>
                </c:pt>
                <c:pt idx="3940">
                  <c:v>83.341285705566406</c:v>
                </c:pt>
                <c:pt idx="3941">
                  <c:v>83.336128234863196</c:v>
                </c:pt>
                <c:pt idx="3942">
                  <c:v>83.315521240234304</c:v>
                </c:pt>
                <c:pt idx="3943">
                  <c:v>83.3037109375</c:v>
                </c:pt>
                <c:pt idx="3944">
                  <c:v>83.307472229003906</c:v>
                </c:pt>
                <c:pt idx="3945">
                  <c:v>83.286460876464801</c:v>
                </c:pt>
                <c:pt idx="3946">
                  <c:v>83.305816650390597</c:v>
                </c:pt>
                <c:pt idx="3947">
                  <c:v>83.300559997558494</c:v>
                </c:pt>
                <c:pt idx="3948">
                  <c:v>83.281700134277301</c:v>
                </c:pt>
                <c:pt idx="3949">
                  <c:v>83.310356140136705</c:v>
                </c:pt>
                <c:pt idx="3950">
                  <c:v>83.289840698242102</c:v>
                </c:pt>
                <c:pt idx="3951">
                  <c:v>83.304313659667898</c:v>
                </c:pt>
                <c:pt idx="3952">
                  <c:v>83.3055419921875</c:v>
                </c:pt>
                <c:pt idx="3953">
                  <c:v>83.301765441894503</c:v>
                </c:pt>
                <c:pt idx="3954">
                  <c:v>83.351417541503906</c:v>
                </c:pt>
                <c:pt idx="3955">
                  <c:v>83.334373474120994</c:v>
                </c:pt>
                <c:pt idx="3956">
                  <c:v>83.352310180664006</c:v>
                </c:pt>
                <c:pt idx="3957">
                  <c:v>83.333389282226506</c:v>
                </c:pt>
                <c:pt idx="3958">
                  <c:v>83.329925537109304</c:v>
                </c:pt>
                <c:pt idx="3959">
                  <c:v>83.315826416015597</c:v>
                </c:pt>
                <c:pt idx="3960">
                  <c:v>83.386512756347599</c:v>
                </c:pt>
                <c:pt idx="3961">
                  <c:v>83.375625610351506</c:v>
                </c:pt>
                <c:pt idx="3962">
                  <c:v>83.356903076171804</c:v>
                </c:pt>
                <c:pt idx="3963">
                  <c:v>83.392440795898395</c:v>
                </c:pt>
                <c:pt idx="3964">
                  <c:v>83.388175964355398</c:v>
                </c:pt>
                <c:pt idx="3965">
                  <c:v>83.378768920898395</c:v>
                </c:pt>
                <c:pt idx="3966">
                  <c:v>83.367683410644503</c:v>
                </c:pt>
                <c:pt idx="3967">
                  <c:v>83.364128112792898</c:v>
                </c:pt>
                <c:pt idx="3968">
                  <c:v>83.461265563964801</c:v>
                </c:pt>
                <c:pt idx="3969">
                  <c:v>83.455581665039006</c:v>
                </c:pt>
                <c:pt idx="3970">
                  <c:v>83.442985534667898</c:v>
                </c:pt>
                <c:pt idx="3971">
                  <c:v>83.4254150390625</c:v>
                </c:pt>
                <c:pt idx="3972">
                  <c:v>83.416427612304602</c:v>
                </c:pt>
                <c:pt idx="3973">
                  <c:v>83.446998596191406</c:v>
                </c:pt>
                <c:pt idx="3974">
                  <c:v>83.460174560546804</c:v>
                </c:pt>
                <c:pt idx="3975">
                  <c:v>83.480903625488196</c:v>
                </c:pt>
                <c:pt idx="3976">
                  <c:v>83.509704589843693</c:v>
                </c:pt>
                <c:pt idx="3977">
                  <c:v>83.489448547363196</c:v>
                </c:pt>
                <c:pt idx="3978">
                  <c:v>83.474372863769503</c:v>
                </c:pt>
                <c:pt idx="3979">
                  <c:v>83.453590393066406</c:v>
                </c:pt>
                <c:pt idx="3980">
                  <c:v>83.438140869140597</c:v>
                </c:pt>
                <c:pt idx="3981">
                  <c:v>83.417373657226506</c:v>
                </c:pt>
                <c:pt idx="3982">
                  <c:v>83.409393310546804</c:v>
                </c:pt>
                <c:pt idx="3983">
                  <c:v>83.403984069824205</c:v>
                </c:pt>
                <c:pt idx="3984">
                  <c:v>83.411041259765597</c:v>
                </c:pt>
                <c:pt idx="3985">
                  <c:v>83.461853027343693</c:v>
                </c:pt>
                <c:pt idx="3986">
                  <c:v>83.482086181640597</c:v>
                </c:pt>
                <c:pt idx="3987">
                  <c:v>83.466445922851506</c:v>
                </c:pt>
                <c:pt idx="3988">
                  <c:v>83.447212219238196</c:v>
                </c:pt>
                <c:pt idx="3989">
                  <c:v>83.437026977539006</c:v>
                </c:pt>
                <c:pt idx="3990">
                  <c:v>83.522102355957003</c:v>
                </c:pt>
                <c:pt idx="3991">
                  <c:v>83.549377441406193</c:v>
                </c:pt>
                <c:pt idx="3992">
                  <c:v>83.6680908203125</c:v>
                </c:pt>
                <c:pt idx="3993">
                  <c:v>83.655426025390597</c:v>
                </c:pt>
                <c:pt idx="3994">
                  <c:v>83.634956359863196</c:v>
                </c:pt>
                <c:pt idx="3995">
                  <c:v>83.654396057128906</c:v>
                </c:pt>
                <c:pt idx="3996">
                  <c:v>83.639747619628906</c:v>
                </c:pt>
                <c:pt idx="3997">
                  <c:v>83.622634887695298</c:v>
                </c:pt>
                <c:pt idx="3998">
                  <c:v>83.612884521484304</c:v>
                </c:pt>
                <c:pt idx="3999">
                  <c:v>83.6461181640625</c:v>
                </c:pt>
                <c:pt idx="4000">
                  <c:v>83.6728515625</c:v>
                </c:pt>
                <c:pt idx="4001">
                  <c:v>83.657798767089801</c:v>
                </c:pt>
                <c:pt idx="4002">
                  <c:v>83.653907775878906</c:v>
                </c:pt>
                <c:pt idx="4003">
                  <c:v>83.692764282226506</c:v>
                </c:pt>
                <c:pt idx="4004">
                  <c:v>83.710006713867102</c:v>
                </c:pt>
                <c:pt idx="4005">
                  <c:v>83.694473266601506</c:v>
                </c:pt>
                <c:pt idx="4006">
                  <c:v>83.743759155273395</c:v>
                </c:pt>
                <c:pt idx="4007">
                  <c:v>83.75146484375</c:v>
                </c:pt>
                <c:pt idx="4008">
                  <c:v>83.731788635253906</c:v>
                </c:pt>
                <c:pt idx="4009">
                  <c:v>83.721145629882798</c:v>
                </c:pt>
                <c:pt idx="4010">
                  <c:v>83.752700805664006</c:v>
                </c:pt>
                <c:pt idx="4011">
                  <c:v>83.736122131347599</c:v>
                </c:pt>
                <c:pt idx="4012">
                  <c:v>83.715461730957003</c:v>
                </c:pt>
                <c:pt idx="4013">
                  <c:v>83.7047119140625</c:v>
                </c:pt>
                <c:pt idx="4014">
                  <c:v>83.684005737304602</c:v>
                </c:pt>
                <c:pt idx="4015">
                  <c:v>83.663436889648395</c:v>
                </c:pt>
                <c:pt idx="4016">
                  <c:v>83.645317077636705</c:v>
                </c:pt>
                <c:pt idx="4017">
                  <c:v>83.681709289550696</c:v>
                </c:pt>
                <c:pt idx="4018">
                  <c:v>83.660942077636705</c:v>
                </c:pt>
                <c:pt idx="4019">
                  <c:v>83.784881591796804</c:v>
                </c:pt>
                <c:pt idx="4020">
                  <c:v>83.867820739745994</c:v>
                </c:pt>
                <c:pt idx="4021">
                  <c:v>83.859550476074205</c:v>
                </c:pt>
                <c:pt idx="4022">
                  <c:v>83.838798522949205</c:v>
                </c:pt>
                <c:pt idx="4023">
                  <c:v>83.822692871093693</c:v>
                </c:pt>
                <c:pt idx="4024">
                  <c:v>83.806045532226506</c:v>
                </c:pt>
                <c:pt idx="4025">
                  <c:v>83.797554016113196</c:v>
                </c:pt>
                <c:pt idx="4026">
                  <c:v>83.7890625</c:v>
                </c:pt>
                <c:pt idx="4027">
                  <c:v>83.771827697753906</c:v>
                </c:pt>
                <c:pt idx="4028">
                  <c:v>83.755989074707003</c:v>
                </c:pt>
                <c:pt idx="4029">
                  <c:v>83.764846801757798</c:v>
                </c:pt>
                <c:pt idx="4030">
                  <c:v>83.752098083495994</c:v>
                </c:pt>
                <c:pt idx="4031">
                  <c:v>83.731437683105398</c:v>
                </c:pt>
                <c:pt idx="4032">
                  <c:v>83.718910217285099</c:v>
                </c:pt>
                <c:pt idx="4033">
                  <c:v>83.738945007324205</c:v>
                </c:pt>
                <c:pt idx="4034">
                  <c:v>83.838287353515597</c:v>
                </c:pt>
                <c:pt idx="4035">
                  <c:v>83.841056823730398</c:v>
                </c:pt>
                <c:pt idx="4036">
                  <c:v>83.824913024902301</c:v>
                </c:pt>
                <c:pt idx="4037">
                  <c:v>83.834724426269503</c:v>
                </c:pt>
                <c:pt idx="4038">
                  <c:v>83.814216613769503</c:v>
                </c:pt>
                <c:pt idx="4039">
                  <c:v>83.823997497558494</c:v>
                </c:pt>
                <c:pt idx="4040">
                  <c:v>83.807960510253906</c:v>
                </c:pt>
                <c:pt idx="4041">
                  <c:v>83.803436279296804</c:v>
                </c:pt>
                <c:pt idx="4042">
                  <c:v>83.853218078613196</c:v>
                </c:pt>
                <c:pt idx="4043">
                  <c:v>83.834365844726506</c:v>
                </c:pt>
                <c:pt idx="4044">
                  <c:v>83.814537048339801</c:v>
                </c:pt>
                <c:pt idx="4045">
                  <c:v>83.800788879394503</c:v>
                </c:pt>
                <c:pt idx="4046">
                  <c:v>83.846115112304602</c:v>
                </c:pt>
                <c:pt idx="4047">
                  <c:v>83.827850341796804</c:v>
                </c:pt>
                <c:pt idx="4048">
                  <c:v>83.821601867675696</c:v>
                </c:pt>
                <c:pt idx="4049">
                  <c:v>83.842666625976506</c:v>
                </c:pt>
                <c:pt idx="4050">
                  <c:v>83.822021484375</c:v>
                </c:pt>
                <c:pt idx="4051">
                  <c:v>83.808753967285099</c:v>
                </c:pt>
                <c:pt idx="4052">
                  <c:v>83.795791625976506</c:v>
                </c:pt>
                <c:pt idx="4053">
                  <c:v>83.777008056640597</c:v>
                </c:pt>
                <c:pt idx="4054">
                  <c:v>83.765159606933494</c:v>
                </c:pt>
                <c:pt idx="4055">
                  <c:v>83.812347412109304</c:v>
                </c:pt>
                <c:pt idx="4056">
                  <c:v>83.816215515136705</c:v>
                </c:pt>
                <c:pt idx="4057">
                  <c:v>83.797920227050696</c:v>
                </c:pt>
                <c:pt idx="4058">
                  <c:v>83.790351867675696</c:v>
                </c:pt>
                <c:pt idx="4059">
                  <c:v>83.777458190917898</c:v>
                </c:pt>
                <c:pt idx="4060">
                  <c:v>83.827178955078097</c:v>
                </c:pt>
                <c:pt idx="4061">
                  <c:v>83.806793212890597</c:v>
                </c:pt>
                <c:pt idx="4062">
                  <c:v>83.849449157714801</c:v>
                </c:pt>
                <c:pt idx="4063">
                  <c:v>83.838546752929602</c:v>
                </c:pt>
                <c:pt idx="4064">
                  <c:v>83.823478698730398</c:v>
                </c:pt>
                <c:pt idx="4065">
                  <c:v>83.826271057128906</c:v>
                </c:pt>
                <c:pt idx="4066">
                  <c:v>83.807403564453097</c:v>
                </c:pt>
                <c:pt idx="4067">
                  <c:v>83.804626464843693</c:v>
                </c:pt>
                <c:pt idx="4068">
                  <c:v>83.812591552734304</c:v>
                </c:pt>
                <c:pt idx="4069">
                  <c:v>83.793144226074205</c:v>
                </c:pt>
                <c:pt idx="4070">
                  <c:v>83.772621154785099</c:v>
                </c:pt>
                <c:pt idx="4071">
                  <c:v>83.925651550292898</c:v>
                </c:pt>
                <c:pt idx="4072">
                  <c:v>83.947471618652301</c:v>
                </c:pt>
                <c:pt idx="4073">
                  <c:v>83.976890563964801</c:v>
                </c:pt>
                <c:pt idx="4074">
                  <c:v>83.957473754882798</c:v>
                </c:pt>
                <c:pt idx="4075">
                  <c:v>84.212341308593693</c:v>
                </c:pt>
                <c:pt idx="4076">
                  <c:v>84.286697387695298</c:v>
                </c:pt>
                <c:pt idx="4077">
                  <c:v>84.361007690429602</c:v>
                </c:pt>
                <c:pt idx="4078">
                  <c:v>84.369987487792898</c:v>
                </c:pt>
                <c:pt idx="4079">
                  <c:v>84.579780578613196</c:v>
                </c:pt>
                <c:pt idx="4080">
                  <c:v>84.584877014160099</c:v>
                </c:pt>
                <c:pt idx="4081">
                  <c:v>84.591529846191406</c:v>
                </c:pt>
                <c:pt idx="4082">
                  <c:v>84.592582702636705</c:v>
                </c:pt>
                <c:pt idx="4083">
                  <c:v>84.590408325195298</c:v>
                </c:pt>
                <c:pt idx="4084">
                  <c:v>84.573333740234304</c:v>
                </c:pt>
                <c:pt idx="4085">
                  <c:v>84.59423828125</c:v>
                </c:pt>
                <c:pt idx="4086">
                  <c:v>84.588401794433494</c:v>
                </c:pt>
                <c:pt idx="4087">
                  <c:v>84.678283691406193</c:v>
                </c:pt>
                <c:pt idx="4088">
                  <c:v>84.721565246582003</c:v>
                </c:pt>
                <c:pt idx="4089">
                  <c:v>84.704437255859304</c:v>
                </c:pt>
                <c:pt idx="4090">
                  <c:v>84.704406738281193</c:v>
                </c:pt>
                <c:pt idx="4091">
                  <c:v>84.696342468261705</c:v>
                </c:pt>
                <c:pt idx="4092">
                  <c:v>84.679000854492102</c:v>
                </c:pt>
                <c:pt idx="4093">
                  <c:v>84.682876586914006</c:v>
                </c:pt>
                <c:pt idx="4094">
                  <c:v>84.703590393066406</c:v>
                </c:pt>
                <c:pt idx="4095">
                  <c:v>84.6943359375</c:v>
                </c:pt>
                <c:pt idx="4096">
                  <c:v>84.726165771484304</c:v>
                </c:pt>
                <c:pt idx="4097">
                  <c:v>84.771629333495994</c:v>
                </c:pt>
                <c:pt idx="4098">
                  <c:v>84.781013488769503</c:v>
                </c:pt>
                <c:pt idx="4099">
                  <c:v>84.765251159667898</c:v>
                </c:pt>
                <c:pt idx="4100">
                  <c:v>84.755775451660099</c:v>
                </c:pt>
                <c:pt idx="4101">
                  <c:v>84.746665954589801</c:v>
                </c:pt>
                <c:pt idx="4102">
                  <c:v>84.750717163085895</c:v>
                </c:pt>
                <c:pt idx="4103">
                  <c:v>84.762718200683494</c:v>
                </c:pt>
                <c:pt idx="4104">
                  <c:v>84.912849426269503</c:v>
                </c:pt>
                <c:pt idx="4105">
                  <c:v>84.923332214355398</c:v>
                </c:pt>
                <c:pt idx="4106">
                  <c:v>84.902702331542898</c:v>
                </c:pt>
                <c:pt idx="4107">
                  <c:v>84.893180847167898</c:v>
                </c:pt>
                <c:pt idx="4108">
                  <c:v>84.873016357421804</c:v>
                </c:pt>
                <c:pt idx="4109">
                  <c:v>84.855606079101506</c:v>
                </c:pt>
                <c:pt idx="4110">
                  <c:v>84.944206237792898</c:v>
                </c:pt>
                <c:pt idx="4111">
                  <c:v>84.988265991210895</c:v>
                </c:pt>
                <c:pt idx="4112">
                  <c:v>84.991981506347599</c:v>
                </c:pt>
                <c:pt idx="4113">
                  <c:v>85.005531311035099</c:v>
                </c:pt>
                <c:pt idx="4114">
                  <c:v>85.070167541503906</c:v>
                </c:pt>
                <c:pt idx="4115">
                  <c:v>85.050590515136705</c:v>
                </c:pt>
                <c:pt idx="4116">
                  <c:v>85.105056762695298</c:v>
                </c:pt>
                <c:pt idx="4117">
                  <c:v>85.085800170898395</c:v>
                </c:pt>
                <c:pt idx="4118">
                  <c:v>85.115127563476506</c:v>
                </c:pt>
                <c:pt idx="4119">
                  <c:v>85.194442749023395</c:v>
                </c:pt>
                <c:pt idx="4120">
                  <c:v>85.182189941406193</c:v>
                </c:pt>
                <c:pt idx="4121">
                  <c:v>85.311126708984304</c:v>
                </c:pt>
                <c:pt idx="4122">
                  <c:v>85.296340942382798</c:v>
                </c:pt>
                <c:pt idx="4123">
                  <c:v>85.282638549804602</c:v>
                </c:pt>
                <c:pt idx="4124">
                  <c:v>85.267730712890597</c:v>
                </c:pt>
                <c:pt idx="4125">
                  <c:v>85.248695373535099</c:v>
                </c:pt>
                <c:pt idx="4126">
                  <c:v>85.231048583984304</c:v>
                </c:pt>
                <c:pt idx="4127">
                  <c:v>85.256546020507798</c:v>
                </c:pt>
                <c:pt idx="4128">
                  <c:v>85.251640319824205</c:v>
                </c:pt>
                <c:pt idx="4129">
                  <c:v>85.232597351074205</c:v>
                </c:pt>
                <c:pt idx="4130">
                  <c:v>85.255508422851506</c:v>
                </c:pt>
                <c:pt idx="4131">
                  <c:v>85.251029968261705</c:v>
                </c:pt>
                <c:pt idx="4132">
                  <c:v>85.287429809570298</c:v>
                </c:pt>
                <c:pt idx="4133">
                  <c:v>85.269363403320298</c:v>
                </c:pt>
                <c:pt idx="4134">
                  <c:v>85.316825866699205</c:v>
                </c:pt>
                <c:pt idx="4135">
                  <c:v>85.374626159667898</c:v>
                </c:pt>
                <c:pt idx="4136">
                  <c:v>85.529129028320298</c:v>
                </c:pt>
                <c:pt idx="4137">
                  <c:v>85.530624389648395</c:v>
                </c:pt>
                <c:pt idx="4138">
                  <c:v>85.510215759277301</c:v>
                </c:pt>
                <c:pt idx="4139">
                  <c:v>85.504547119140597</c:v>
                </c:pt>
                <c:pt idx="4140">
                  <c:v>85.507629394531193</c:v>
                </c:pt>
                <c:pt idx="4141">
                  <c:v>85.520561218261705</c:v>
                </c:pt>
                <c:pt idx="4142">
                  <c:v>85.667625427245994</c:v>
                </c:pt>
                <c:pt idx="4143">
                  <c:v>85.649917602539006</c:v>
                </c:pt>
                <c:pt idx="4144">
                  <c:v>85.630516052245994</c:v>
                </c:pt>
                <c:pt idx="4145">
                  <c:v>85.609924316406193</c:v>
                </c:pt>
                <c:pt idx="4146">
                  <c:v>85.594619750976506</c:v>
                </c:pt>
                <c:pt idx="4147">
                  <c:v>85.5767822265625</c:v>
                </c:pt>
                <c:pt idx="4148">
                  <c:v>85.687271118164006</c:v>
                </c:pt>
                <c:pt idx="4149">
                  <c:v>85.693016052245994</c:v>
                </c:pt>
                <c:pt idx="4150">
                  <c:v>85.677467346191406</c:v>
                </c:pt>
                <c:pt idx="4151">
                  <c:v>85.699386596679602</c:v>
                </c:pt>
                <c:pt idx="4152">
                  <c:v>85.688789367675696</c:v>
                </c:pt>
                <c:pt idx="4153">
                  <c:v>85.834075927734304</c:v>
                </c:pt>
                <c:pt idx="4154">
                  <c:v>85.825614929199205</c:v>
                </c:pt>
                <c:pt idx="4155">
                  <c:v>85.806755065917898</c:v>
                </c:pt>
                <c:pt idx="4156">
                  <c:v>85.818634033203097</c:v>
                </c:pt>
                <c:pt idx="4157">
                  <c:v>85.981903076171804</c:v>
                </c:pt>
                <c:pt idx="4158">
                  <c:v>85.971450805664006</c:v>
                </c:pt>
                <c:pt idx="4159">
                  <c:v>85.969268798828097</c:v>
                </c:pt>
                <c:pt idx="4160">
                  <c:v>85.948669433593693</c:v>
                </c:pt>
                <c:pt idx="4161">
                  <c:v>85.928298950195298</c:v>
                </c:pt>
                <c:pt idx="4162">
                  <c:v>85.907707214355398</c:v>
                </c:pt>
                <c:pt idx="4163">
                  <c:v>85.920074462890597</c:v>
                </c:pt>
                <c:pt idx="4164">
                  <c:v>85.899894714355398</c:v>
                </c:pt>
                <c:pt idx="4165">
                  <c:v>85.913764953613196</c:v>
                </c:pt>
                <c:pt idx="4166">
                  <c:v>85.932785034179602</c:v>
                </c:pt>
                <c:pt idx="4167">
                  <c:v>85.915443420410099</c:v>
                </c:pt>
                <c:pt idx="4168">
                  <c:v>85.932189941406193</c:v>
                </c:pt>
                <c:pt idx="4169">
                  <c:v>85.930557250976506</c:v>
                </c:pt>
                <c:pt idx="4170">
                  <c:v>85.912658691406193</c:v>
                </c:pt>
                <c:pt idx="4171">
                  <c:v>85.892875671386705</c:v>
                </c:pt>
                <c:pt idx="4172">
                  <c:v>85.873641967773395</c:v>
                </c:pt>
                <c:pt idx="4173">
                  <c:v>85.858848571777301</c:v>
                </c:pt>
                <c:pt idx="4174">
                  <c:v>85.866172790527301</c:v>
                </c:pt>
                <c:pt idx="4175">
                  <c:v>85.852874755859304</c:v>
                </c:pt>
                <c:pt idx="4176">
                  <c:v>85.868255615234304</c:v>
                </c:pt>
                <c:pt idx="4177">
                  <c:v>85.87646484375</c:v>
                </c:pt>
                <c:pt idx="4178">
                  <c:v>85.934379577636705</c:v>
                </c:pt>
                <c:pt idx="4179">
                  <c:v>85.954284667968693</c:v>
                </c:pt>
                <c:pt idx="4180">
                  <c:v>85.934066772460895</c:v>
                </c:pt>
                <c:pt idx="4181">
                  <c:v>85.939163208007798</c:v>
                </c:pt>
                <c:pt idx="4182">
                  <c:v>85.925041198730398</c:v>
                </c:pt>
                <c:pt idx="4183">
                  <c:v>85.978271484375</c:v>
                </c:pt>
                <c:pt idx="4184">
                  <c:v>85.985664367675696</c:v>
                </c:pt>
                <c:pt idx="4185">
                  <c:v>86.001075744628906</c:v>
                </c:pt>
                <c:pt idx="4186">
                  <c:v>86.044303894042898</c:v>
                </c:pt>
                <c:pt idx="4187">
                  <c:v>86.048072814941406</c:v>
                </c:pt>
                <c:pt idx="4188">
                  <c:v>86.094291687011705</c:v>
                </c:pt>
                <c:pt idx="4189">
                  <c:v>86.075210571289006</c:v>
                </c:pt>
                <c:pt idx="4190">
                  <c:v>86.097450256347599</c:v>
                </c:pt>
                <c:pt idx="4191">
                  <c:v>86.128021240234304</c:v>
                </c:pt>
                <c:pt idx="4192">
                  <c:v>86.152595520019503</c:v>
                </c:pt>
                <c:pt idx="4193">
                  <c:v>86.148254394531193</c:v>
                </c:pt>
                <c:pt idx="4194">
                  <c:v>86.129981994628906</c:v>
                </c:pt>
                <c:pt idx="4195">
                  <c:v>86.205314636230398</c:v>
                </c:pt>
                <c:pt idx="4196">
                  <c:v>86.210243225097599</c:v>
                </c:pt>
                <c:pt idx="4197">
                  <c:v>86.206962585449205</c:v>
                </c:pt>
                <c:pt idx="4198">
                  <c:v>86.186599731445298</c:v>
                </c:pt>
                <c:pt idx="4199">
                  <c:v>86.1693115234375</c:v>
                </c:pt>
                <c:pt idx="4200">
                  <c:v>86.184989929199205</c:v>
                </c:pt>
                <c:pt idx="4201">
                  <c:v>86.215705871582003</c:v>
                </c:pt>
                <c:pt idx="4202">
                  <c:v>86.196357727050696</c:v>
                </c:pt>
                <c:pt idx="4203">
                  <c:v>86.243247985839801</c:v>
                </c:pt>
                <c:pt idx="4204">
                  <c:v>86.224273681640597</c:v>
                </c:pt>
                <c:pt idx="4205">
                  <c:v>86.205039978027301</c:v>
                </c:pt>
                <c:pt idx="4206">
                  <c:v>86.1937255859375</c:v>
                </c:pt>
                <c:pt idx="4207">
                  <c:v>86.183128356933494</c:v>
                </c:pt>
                <c:pt idx="4208">
                  <c:v>86.208686828613196</c:v>
                </c:pt>
                <c:pt idx="4209">
                  <c:v>86.207199096679602</c:v>
                </c:pt>
                <c:pt idx="4210">
                  <c:v>86.211578369140597</c:v>
                </c:pt>
                <c:pt idx="4211">
                  <c:v>86.208724975585895</c:v>
                </c:pt>
                <c:pt idx="4212">
                  <c:v>86.261604309082003</c:v>
                </c:pt>
                <c:pt idx="4213">
                  <c:v>86.257164001464801</c:v>
                </c:pt>
                <c:pt idx="4214">
                  <c:v>86.240440368652301</c:v>
                </c:pt>
                <c:pt idx="4215">
                  <c:v>86.223449707031193</c:v>
                </c:pt>
                <c:pt idx="4216">
                  <c:v>86.247352600097599</c:v>
                </c:pt>
                <c:pt idx="4217">
                  <c:v>86.250076293945298</c:v>
                </c:pt>
                <c:pt idx="4218">
                  <c:v>86.312522888183494</c:v>
                </c:pt>
                <c:pt idx="4219">
                  <c:v>86.331809997558494</c:v>
                </c:pt>
                <c:pt idx="4220">
                  <c:v>86.312278747558494</c:v>
                </c:pt>
                <c:pt idx="4221">
                  <c:v>86.295326232910099</c:v>
                </c:pt>
                <c:pt idx="4222">
                  <c:v>86.285095214843693</c:v>
                </c:pt>
                <c:pt idx="4223">
                  <c:v>86.319755554199205</c:v>
                </c:pt>
                <c:pt idx="4224">
                  <c:v>86.411094665527301</c:v>
                </c:pt>
                <c:pt idx="4225">
                  <c:v>86.397911071777301</c:v>
                </c:pt>
                <c:pt idx="4226">
                  <c:v>86.639808654785099</c:v>
                </c:pt>
                <c:pt idx="4227">
                  <c:v>86.644668579101506</c:v>
                </c:pt>
                <c:pt idx="4228">
                  <c:v>86.625785827636705</c:v>
                </c:pt>
                <c:pt idx="4229">
                  <c:v>86.606101989745994</c:v>
                </c:pt>
                <c:pt idx="4230">
                  <c:v>86.644989013671804</c:v>
                </c:pt>
                <c:pt idx="4231">
                  <c:v>86.641006469726506</c:v>
                </c:pt>
                <c:pt idx="4232">
                  <c:v>86.731719970703097</c:v>
                </c:pt>
                <c:pt idx="4233">
                  <c:v>86.741416931152301</c:v>
                </c:pt>
                <c:pt idx="4234">
                  <c:v>86.722206115722599</c:v>
                </c:pt>
                <c:pt idx="4235">
                  <c:v>86.704032897949205</c:v>
                </c:pt>
                <c:pt idx="4236">
                  <c:v>86.713531494140597</c:v>
                </c:pt>
                <c:pt idx="4237">
                  <c:v>86.699165344238196</c:v>
                </c:pt>
                <c:pt idx="4238">
                  <c:v>86.678909301757798</c:v>
                </c:pt>
                <c:pt idx="4239">
                  <c:v>86.675888061523395</c:v>
                </c:pt>
                <c:pt idx="4240">
                  <c:v>86.656272888183494</c:v>
                </c:pt>
                <c:pt idx="4241">
                  <c:v>86.765800476074205</c:v>
                </c:pt>
                <c:pt idx="4242">
                  <c:v>86.768112182617102</c:v>
                </c:pt>
                <c:pt idx="4243">
                  <c:v>86.759788513183494</c:v>
                </c:pt>
                <c:pt idx="4244">
                  <c:v>86.755401611328097</c:v>
                </c:pt>
                <c:pt idx="4245">
                  <c:v>86.787895202636705</c:v>
                </c:pt>
                <c:pt idx="4246">
                  <c:v>86.800384521484304</c:v>
                </c:pt>
                <c:pt idx="4247">
                  <c:v>86.808158874511705</c:v>
                </c:pt>
                <c:pt idx="4248">
                  <c:v>86.859680175781193</c:v>
                </c:pt>
                <c:pt idx="4249">
                  <c:v>86.843338012695298</c:v>
                </c:pt>
                <c:pt idx="4250">
                  <c:v>87.049285888671804</c:v>
                </c:pt>
                <c:pt idx="4251">
                  <c:v>87.041778564453097</c:v>
                </c:pt>
                <c:pt idx="4252">
                  <c:v>87.074684143066406</c:v>
                </c:pt>
                <c:pt idx="4253">
                  <c:v>87.055755615234304</c:v>
                </c:pt>
                <c:pt idx="4254">
                  <c:v>87.054527282714801</c:v>
                </c:pt>
                <c:pt idx="4255">
                  <c:v>87.061714172363196</c:v>
                </c:pt>
                <c:pt idx="4256">
                  <c:v>87.043769836425696</c:v>
                </c:pt>
                <c:pt idx="4257">
                  <c:v>87.084831237792898</c:v>
                </c:pt>
                <c:pt idx="4258">
                  <c:v>87.089645385742102</c:v>
                </c:pt>
                <c:pt idx="4259">
                  <c:v>87.070648193359304</c:v>
                </c:pt>
                <c:pt idx="4260">
                  <c:v>87.05029296875</c:v>
                </c:pt>
                <c:pt idx="4261">
                  <c:v>87.098915100097599</c:v>
                </c:pt>
                <c:pt idx="4262">
                  <c:v>87.078544616699205</c:v>
                </c:pt>
                <c:pt idx="4263">
                  <c:v>87.086540222167898</c:v>
                </c:pt>
                <c:pt idx="4264">
                  <c:v>87.249961853027301</c:v>
                </c:pt>
                <c:pt idx="4265">
                  <c:v>87.229705810546804</c:v>
                </c:pt>
                <c:pt idx="4266">
                  <c:v>87.215118408203097</c:v>
                </c:pt>
                <c:pt idx="4267">
                  <c:v>87.250167846679602</c:v>
                </c:pt>
                <c:pt idx="4268">
                  <c:v>87.238388061523395</c:v>
                </c:pt>
                <c:pt idx="4269">
                  <c:v>87.218254089355398</c:v>
                </c:pt>
                <c:pt idx="4270">
                  <c:v>87.206428527832003</c:v>
                </c:pt>
                <c:pt idx="4271">
                  <c:v>87.268104553222599</c:v>
                </c:pt>
                <c:pt idx="4272">
                  <c:v>87.253395080566406</c:v>
                </c:pt>
                <c:pt idx="4273">
                  <c:v>87.233528137207003</c:v>
                </c:pt>
                <c:pt idx="4274">
                  <c:v>87.29443359375</c:v>
                </c:pt>
                <c:pt idx="4275">
                  <c:v>87.281890869140597</c:v>
                </c:pt>
                <c:pt idx="4276">
                  <c:v>87.304023742675696</c:v>
                </c:pt>
                <c:pt idx="4277">
                  <c:v>87.293563842773395</c:v>
                </c:pt>
                <c:pt idx="4278">
                  <c:v>87.274803161620994</c:v>
                </c:pt>
                <c:pt idx="4279">
                  <c:v>87.262176513671804</c:v>
                </c:pt>
                <c:pt idx="4280">
                  <c:v>87.40966796875</c:v>
                </c:pt>
                <c:pt idx="4281">
                  <c:v>87.394058227539006</c:v>
                </c:pt>
                <c:pt idx="4282">
                  <c:v>87.393035888671804</c:v>
                </c:pt>
                <c:pt idx="4283">
                  <c:v>87.372711181640597</c:v>
                </c:pt>
                <c:pt idx="4284">
                  <c:v>87.456939697265597</c:v>
                </c:pt>
                <c:pt idx="4285">
                  <c:v>87.4412841796875</c:v>
                </c:pt>
                <c:pt idx="4286">
                  <c:v>87.438919067382798</c:v>
                </c:pt>
                <c:pt idx="4287">
                  <c:v>87.446258544921804</c:v>
                </c:pt>
                <c:pt idx="4288">
                  <c:v>87.476448059082003</c:v>
                </c:pt>
                <c:pt idx="4289">
                  <c:v>87.474884033203097</c:v>
                </c:pt>
                <c:pt idx="4290">
                  <c:v>87.462112426757798</c:v>
                </c:pt>
                <c:pt idx="4291">
                  <c:v>87.449851989745994</c:v>
                </c:pt>
                <c:pt idx="4292">
                  <c:v>87.432212829589801</c:v>
                </c:pt>
                <c:pt idx="4293">
                  <c:v>87.426513671875</c:v>
                </c:pt>
                <c:pt idx="4294">
                  <c:v>87.407066345214801</c:v>
                </c:pt>
                <c:pt idx="4295">
                  <c:v>87.393898010253906</c:v>
                </c:pt>
                <c:pt idx="4296">
                  <c:v>87.583656311035099</c:v>
                </c:pt>
                <c:pt idx="4297">
                  <c:v>87.600975036620994</c:v>
                </c:pt>
                <c:pt idx="4298">
                  <c:v>87.623619079589801</c:v>
                </c:pt>
                <c:pt idx="4299">
                  <c:v>87.622634887695298</c:v>
                </c:pt>
                <c:pt idx="4300">
                  <c:v>87.613021850585895</c:v>
                </c:pt>
                <c:pt idx="4301">
                  <c:v>87.615287780761705</c:v>
                </c:pt>
                <c:pt idx="4302">
                  <c:v>87.599136352539006</c:v>
                </c:pt>
                <c:pt idx="4303">
                  <c:v>87.596702575683494</c:v>
                </c:pt>
                <c:pt idx="4304">
                  <c:v>87.610008239745994</c:v>
                </c:pt>
                <c:pt idx="4305">
                  <c:v>87.6025390625</c:v>
                </c:pt>
                <c:pt idx="4306">
                  <c:v>87.582420349120994</c:v>
                </c:pt>
                <c:pt idx="4307">
                  <c:v>87.572952270507798</c:v>
                </c:pt>
                <c:pt idx="4308">
                  <c:v>87.643707275390597</c:v>
                </c:pt>
                <c:pt idx="4309">
                  <c:v>87.643577575683494</c:v>
                </c:pt>
                <c:pt idx="4310">
                  <c:v>87.640388488769503</c:v>
                </c:pt>
                <c:pt idx="4311">
                  <c:v>87.628227233886705</c:v>
                </c:pt>
                <c:pt idx="4312">
                  <c:v>87.618431091308494</c:v>
                </c:pt>
                <c:pt idx="4313">
                  <c:v>87.609680175781193</c:v>
                </c:pt>
                <c:pt idx="4314">
                  <c:v>87.60693359375</c:v>
                </c:pt>
                <c:pt idx="4315">
                  <c:v>87.588737487792898</c:v>
                </c:pt>
                <c:pt idx="4316">
                  <c:v>87.725730895995994</c:v>
                </c:pt>
                <c:pt idx="4317">
                  <c:v>87.705924987792898</c:v>
                </c:pt>
                <c:pt idx="4318">
                  <c:v>87.685691833495994</c:v>
                </c:pt>
                <c:pt idx="4319">
                  <c:v>87.687568664550696</c:v>
                </c:pt>
                <c:pt idx="4320">
                  <c:v>87.683174133300696</c:v>
                </c:pt>
                <c:pt idx="4321">
                  <c:v>87.683242797851506</c:v>
                </c:pt>
                <c:pt idx="4322">
                  <c:v>87.739585876464801</c:v>
                </c:pt>
                <c:pt idx="4323">
                  <c:v>87.772758483886705</c:v>
                </c:pt>
                <c:pt idx="4324">
                  <c:v>87.793930053710895</c:v>
                </c:pt>
                <c:pt idx="4325">
                  <c:v>87.773704528808494</c:v>
                </c:pt>
                <c:pt idx="4326">
                  <c:v>87.770103454589801</c:v>
                </c:pt>
                <c:pt idx="4327">
                  <c:v>87.756912231445298</c:v>
                </c:pt>
                <c:pt idx="4328">
                  <c:v>87.792770385742102</c:v>
                </c:pt>
                <c:pt idx="4329">
                  <c:v>87.781768798828097</c:v>
                </c:pt>
                <c:pt idx="4330">
                  <c:v>87.763809204101506</c:v>
                </c:pt>
                <c:pt idx="4331">
                  <c:v>87.804870605468693</c:v>
                </c:pt>
                <c:pt idx="4332">
                  <c:v>87.791183471679602</c:v>
                </c:pt>
                <c:pt idx="4333">
                  <c:v>87.7945556640625</c:v>
                </c:pt>
                <c:pt idx="4334">
                  <c:v>87.802230834960895</c:v>
                </c:pt>
                <c:pt idx="4335">
                  <c:v>87.995803833007798</c:v>
                </c:pt>
                <c:pt idx="4336">
                  <c:v>87.975784301757798</c:v>
                </c:pt>
                <c:pt idx="4337">
                  <c:v>88.014266967773395</c:v>
                </c:pt>
                <c:pt idx="4338">
                  <c:v>87.994155883789006</c:v>
                </c:pt>
                <c:pt idx="4339">
                  <c:v>88.068405151367102</c:v>
                </c:pt>
                <c:pt idx="4340">
                  <c:v>88.142929077148395</c:v>
                </c:pt>
                <c:pt idx="4341">
                  <c:v>88.191658020019503</c:v>
                </c:pt>
                <c:pt idx="4342">
                  <c:v>88.310127258300696</c:v>
                </c:pt>
                <c:pt idx="4343">
                  <c:v>88.294456481933494</c:v>
                </c:pt>
                <c:pt idx="4344">
                  <c:v>88.275192260742102</c:v>
                </c:pt>
                <c:pt idx="4345">
                  <c:v>88.284027099609304</c:v>
                </c:pt>
                <c:pt idx="4346">
                  <c:v>88.387107849120994</c:v>
                </c:pt>
                <c:pt idx="4347">
                  <c:v>88.368133544921804</c:v>
                </c:pt>
                <c:pt idx="4348">
                  <c:v>88.409126281738196</c:v>
                </c:pt>
                <c:pt idx="4349">
                  <c:v>88.390228271484304</c:v>
                </c:pt>
                <c:pt idx="4350">
                  <c:v>88.374572753906193</c:v>
                </c:pt>
                <c:pt idx="4351">
                  <c:v>88.356140136718693</c:v>
                </c:pt>
                <c:pt idx="4352">
                  <c:v>88.349647521972599</c:v>
                </c:pt>
                <c:pt idx="4353">
                  <c:v>88.401550292968693</c:v>
                </c:pt>
                <c:pt idx="4354">
                  <c:v>88.430145263671804</c:v>
                </c:pt>
                <c:pt idx="4355">
                  <c:v>88.433654785156193</c:v>
                </c:pt>
                <c:pt idx="4356">
                  <c:v>88.417976379394503</c:v>
                </c:pt>
                <c:pt idx="4357">
                  <c:v>88.398109436035099</c:v>
                </c:pt>
                <c:pt idx="4358">
                  <c:v>88.382865905761705</c:v>
                </c:pt>
                <c:pt idx="4359">
                  <c:v>88.426956176757798</c:v>
                </c:pt>
                <c:pt idx="4360">
                  <c:v>88.410942077636705</c:v>
                </c:pt>
                <c:pt idx="4361">
                  <c:v>88.420219421386705</c:v>
                </c:pt>
                <c:pt idx="4362">
                  <c:v>88.437896728515597</c:v>
                </c:pt>
                <c:pt idx="4363">
                  <c:v>88.483879089355398</c:v>
                </c:pt>
                <c:pt idx="4364">
                  <c:v>88.463897705078097</c:v>
                </c:pt>
                <c:pt idx="4365">
                  <c:v>88.456581115722599</c:v>
                </c:pt>
                <c:pt idx="4366">
                  <c:v>88.437583923339801</c:v>
                </c:pt>
                <c:pt idx="4367">
                  <c:v>88.428535461425696</c:v>
                </c:pt>
                <c:pt idx="4368">
                  <c:v>88.464263916015597</c:v>
                </c:pt>
                <c:pt idx="4369">
                  <c:v>88.483612060546804</c:v>
                </c:pt>
                <c:pt idx="4370">
                  <c:v>88.526710510253906</c:v>
                </c:pt>
                <c:pt idx="4371">
                  <c:v>88.506614685058494</c:v>
                </c:pt>
                <c:pt idx="4372">
                  <c:v>88.506401062011705</c:v>
                </c:pt>
                <c:pt idx="4373">
                  <c:v>88.525901794433494</c:v>
                </c:pt>
                <c:pt idx="4374">
                  <c:v>88.506042480468693</c:v>
                </c:pt>
                <c:pt idx="4375">
                  <c:v>88.490791320800696</c:v>
                </c:pt>
                <c:pt idx="4376">
                  <c:v>88.483451843261705</c:v>
                </c:pt>
                <c:pt idx="4377">
                  <c:v>88.468963623046804</c:v>
                </c:pt>
                <c:pt idx="4378">
                  <c:v>88.450729370117102</c:v>
                </c:pt>
                <c:pt idx="4379">
                  <c:v>88.433822631835895</c:v>
                </c:pt>
                <c:pt idx="4380">
                  <c:v>88.414985656738196</c:v>
                </c:pt>
                <c:pt idx="4381">
                  <c:v>88.396736145019503</c:v>
                </c:pt>
                <c:pt idx="4382">
                  <c:v>88.390922546386705</c:v>
                </c:pt>
                <c:pt idx="4383">
                  <c:v>88.390060424804602</c:v>
                </c:pt>
                <c:pt idx="4384">
                  <c:v>88.447158813476506</c:v>
                </c:pt>
                <c:pt idx="4385">
                  <c:v>88.587326049804602</c:v>
                </c:pt>
                <c:pt idx="4386">
                  <c:v>88.595474243164006</c:v>
                </c:pt>
                <c:pt idx="4387">
                  <c:v>88.577247619628906</c:v>
                </c:pt>
                <c:pt idx="4388">
                  <c:v>88.688903808593693</c:v>
                </c:pt>
                <c:pt idx="4389">
                  <c:v>88.670394897460895</c:v>
                </c:pt>
                <c:pt idx="4390">
                  <c:v>88.697692871093693</c:v>
                </c:pt>
                <c:pt idx="4391">
                  <c:v>88.685966491699205</c:v>
                </c:pt>
                <c:pt idx="4392">
                  <c:v>88.734413146972599</c:v>
                </c:pt>
                <c:pt idx="4393">
                  <c:v>88.788825988769503</c:v>
                </c:pt>
                <c:pt idx="4394">
                  <c:v>88.919326782226506</c:v>
                </c:pt>
                <c:pt idx="4395">
                  <c:v>88.940353393554602</c:v>
                </c:pt>
                <c:pt idx="4396">
                  <c:v>88.936027526855398</c:v>
                </c:pt>
                <c:pt idx="4397">
                  <c:v>88.927192687988196</c:v>
                </c:pt>
                <c:pt idx="4398">
                  <c:v>88.927291870117102</c:v>
                </c:pt>
                <c:pt idx="4399">
                  <c:v>88.918937683105398</c:v>
                </c:pt>
                <c:pt idx="4400">
                  <c:v>88.908561706542898</c:v>
                </c:pt>
                <c:pt idx="4401">
                  <c:v>88.888717651367102</c:v>
                </c:pt>
                <c:pt idx="4402">
                  <c:v>88.868873596191406</c:v>
                </c:pt>
                <c:pt idx="4403">
                  <c:v>88.867393493652301</c:v>
                </c:pt>
                <c:pt idx="4404">
                  <c:v>88.847366333007798</c:v>
                </c:pt>
                <c:pt idx="4405">
                  <c:v>88.855476379394503</c:v>
                </c:pt>
                <c:pt idx="4406">
                  <c:v>88.972259521484304</c:v>
                </c:pt>
                <c:pt idx="4407">
                  <c:v>89.015998840332003</c:v>
                </c:pt>
                <c:pt idx="4408">
                  <c:v>89.082710266113196</c:v>
                </c:pt>
                <c:pt idx="4409">
                  <c:v>89.102317810058494</c:v>
                </c:pt>
                <c:pt idx="4410">
                  <c:v>89.095626831054602</c:v>
                </c:pt>
                <c:pt idx="4411">
                  <c:v>89.154502868652301</c:v>
                </c:pt>
                <c:pt idx="4412">
                  <c:v>89.137092590332003</c:v>
                </c:pt>
                <c:pt idx="4413">
                  <c:v>89.227401733398395</c:v>
                </c:pt>
                <c:pt idx="4414">
                  <c:v>89.210395812988196</c:v>
                </c:pt>
                <c:pt idx="4415">
                  <c:v>89.216224670410099</c:v>
                </c:pt>
                <c:pt idx="4416">
                  <c:v>89.277442932128906</c:v>
                </c:pt>
                <c:pt idx="4417">
                  <c:v>89.297935485839801</c:v>
                </c:pt>
                <c:pt idx="4418">
                  <c:v>89.281509399414006</c:v>
                </c:pt>
                <c:pt idx="4419">
                  <c:v>89.292839050292898</c:v>
                </c:pt>
                <c:pt idx="4420">
                  <c:v>89.3272705078125</c:v>
                </c:pt>
                <c:pt idx="4421">
                  <c:v>89.3104248046875</c:v>
                </c:pt>
                <c:pt idx="4422">
                  <c:v>89.293609619140597</c:v>
                </c:pt>
                <c:pt idx="4423">
                  <c:v>89.314399719238196</c:v>
                </c:pt>
                <c:pt idx="4424">
                  <c:v>89.354637145995994</c:v>
                </c:pt>
                <c:pt idx="4425">
                  <c:v>89.379379272460895</c:v>
                </c:pt>
                <c:pt idx="4426">
                  <c:v>89.462364196777301</c:v>
                </c:pt>
                <c:pt idx="4427">
                  <c:v>89.456031799316406</c:v>
                </c:pt>
                <c:pt idx="4428">
                  <c:v>89.444740295410099</c:v>
                </c:pt>
                <c:pt idx="4429">
                  <c:v>89.428237915039006</c:v>
                </c:pt>
                <c:pt idx="4430">
                  <c:v>89.467903137207003</c:v>
                </c:pt>
                <c:pt idx="4431">
                  <c:v>89.457954406738196</c:v>
                </c:pt>
                <c:pt idx="4432">
                  <c:v>89.453811645507798</c:v>
                </c:pt>
                <c:pt idx="4433">
                  <c:v>89.433700561523395</c:v>
                </c:pt>
                <c:pt idx="4434">
                  <c:v>89.429458618164006</c:v>
                </c:pt>
                <c:pt idx="4435">
                  <c:v>89.459510803222599</c:v>
                </c:pt>
                <c:pt idx="4436">
                  <c:v>89.444778442382798</c:v>
                </c:pt>
                <c:pt idx="4437">
                  <c:v>89.425361633300696</c:v>
                </c:pt>
                <c:pt idx="4438">
                  <c:v>89.405372619628906</c:v>
                </c:pt>
                <c:pt idx="4439">
                  <c:v>89.401069641113196</c:v>
                </c:pt>
                <c:pt idx="4440">
                  <c:v>89.444046020507798</c:v>
                </c:pt>
                <c:pt idx="4441">
                  <c:v>89.459075927734304</c:v>
                </c:pt>
                <c:pt idx="4442">
                  <c:v>89.440078735351506</c:v>
                </c:pt>
                <c:pt idx="4443">
                  <c:v>89.421363830566406</c:v>
                </c:pt>
                <c:pt idx="4444">
                  <c:v>89.415000915527301</c:v>
                </c:pt>
                <c:pt idx="4445">
                  <c:v>89.400894165039006</c:v>
                </c:pt>
                <c:pt idx="4446">
                  <c:v>89.465225219726506</c:v>
                </c:pt>
                <c:pt idx="4447">
                  <c:v>89.566688537597599</c:v>
                </c:pt>
                <c:pt idx="4448">
                  <c:v>89.601760864257798</c:v>
                </c:pt>
                <c:pt idx="4449">
                  <c:v>89.633056640625</c:v>
                </c:pt>
                <c:pt idx="4450">
                  <c:v>89.613441467285099</c:v>
                </c:pt>
                <c:pt idx="4451">
                  <c:v>89.602615356445298</c:v>
                </c:pt>
                <c:pt idx="4452">
                  <c:v>89.583435058593693</c:v>
                </c:pt>
                <c:pt idx="4453">
                  <c:v>89.584228515625</c:v>
                </c:pt>
                <c:pt idx="4454">
                  <c:v>89.802970886230398</c:v>
                </c:pt>
                <c:pt idx="4455">
                  <c:v>89.808708190917898</c:v>
                </c:pt>
                <c:pt idx="4456">
                  <c:v>89.794746398925696</c:v>
                </c:pt>
                <c:pt idx="4457">
                  <c:v>89.797660827636705</c:v>
                </c:pt>
                <c:pt idx="4458">
                  <c:v>89.792907714843693</c:v>
                </c:pt>
                <c:pt idx="4459">
                  <c:v>89.773521423339801</c:v>
                </c:pt>
                <c:pt idx="4460">
                  <c:v>89.756698608398395</c:v>
                </c:pt>
                <c:pt idx="4461">
                  <c:v>89.736824035644503</c:v>
                </c:pt>
                <c:pt idx="4462">
                  <c:v>89.781463623046804</c:v>
                </c:pt>
                <c:pt idx="4463">
                  <c:v>89.781318664550696</c:v>
                </c:pt>
                <c:pt idx="4464">
                  <c:v>89.765083312988196</c:v>
                </c:pt>
                <c:pt idx="4465">
                  <c:v>89.788444519042898</c:v>
                </c:pt>
                <c:pt idx="4466">
                  <c:v>89.793350219726506</c:v>
                </c:pt>
                <c:pt idx="4467">
                  <c:v>89.779632568359304</c:v>
                </c:pt>
                <c:pt idx="4468">
                  <c:v>89.781578063964801</c:v>
                </c:pt>
                <c:pt idx="4469">
                  <c:v>89.800628662109304</c:v>
                </c:pt>
                <c:pt idx="4470">
                  <c:v>89.787559509277301</c:v>
                </c:pt>
                <c:pt idx="4471">
                  <c:v>89.817787170410099</c:v>
                </c:pt>
                <c:pt idx="4472">
                  <c:v>89.832710266113196</c:v>
                </c:pt>
                <c:pt idx="4473">
                  <c:v>89.818870544433494</c:v>
                </c:pt>
                <c:pt idx="4474">
                  <c:v>89.805381774902301</c:v>
                </c:pt>
                <c:pt idx="4475">
                  <c:v>89.824462890625</c:v>
                </c:pt>
                <c:pt idx="4476">
                  <c:v>89.819015502929602</c:v>
                </c:pt>
                <c:pt idx="4477">
                  <c:v>89.881286621093693</c:v>
                </c:pt>
                <c:pt idx="4478">
                  <c:v>89.874366760253906</c:v>
                </c:pt>
                <c:pt idx="4479">
                  <c:v>89.879508972167898</c:v>
                </c:pt>
                <c:pt idx="4480">
                  <c:v>89.972175598144503</c:v>
                </c:pt>
                <c:pt idx="4481">
                  <c:v>89.954490661620994</c:v>
                </c:pt>
                <c:pt idx="4482">
                  <c:v>89.980995178222599</c:v>
                </c:pt>
                <c:pt idx="4483">
                  <c:v>89.961082458495994</c:v>
                </c:pt>
                <c:pt idx="4484">
                  <c:v>90.043327331542898</c:v>
                </c:pt>
                <c:pt idx="4485">
                  <c:v>90.160499572753906</c:v>
                </c:pt>
                <c:pt idx="4486">
                  <c:v>90.148826599120994</c:v>
                </c:pt>
                <c:pt idx="4487">
                  <c:v>90.172416687011705</c:v>
                </c:pt>
                <c:pt idx="4488">
                  <c:v>90.152694702148395</c:v>
                </c:pt>
                <c:pt idx="4489">
                  <c:v>90.139297485351506</c:v>
                </c:pt>
                <c:pt idx="4490">
                  <c:v>90.122261047363196</c:v>
                </c:pt>
                <c:pt idx="4491">
                  <c:v>90.102256774902301</c:v>
                </c:pt>
                <c:pt idx="4492">
                  <c:v>90.085685729980398</c:v>
                </c:pt>
                <c:pt idx="4493">
                  <c:v>90.098419189453097</c:v>
                </c:pt>
                <c:pt idx="4494">
                  <c:v>90.086952209472599</c:v>
                </c:pt>
                <c:pt idx="4495">
                  <c:v>90.072425842285099</c:v>
                </c:pt>
                <c:pt idx="4496">
                  <c:v>90.079147338867102</c:v>
                </c:pt>
                <c:pt idx="4497">
                  <c:v>90.059928894042898</c:v>
                </c:pt>
                <c:pt idx="4498">
                  <c:v>90.086250305175696</c:v>
                </c:pt>
                <c:pt idx="4499">
                  <c:v>90.066703796386705</c:v>
                </c:pt>
                <c:pt idx="4500">
                  <c:v>90.092506408691406</c:v>
                </c:pt>
                <c:pt idx="4501">
                  <c:v>90.109886169433494</c:v>
                </c:pt>
                <c:pt idx="4502">
                  <c:v>90.154190063476506</c:v>
                </c:pt>
                <c:pt idx="4503">
                  <c:v>90.226799011230398</c:v>
                </c:pt>
                <c:pt idx="4504">
                  <c:v>90.216323852539006</c:v>
                </c:pt>
                <c:pt idx="4505">
                  <c:v>90.219383239745994</c:v>
                </c:pt>
                <c:pt idx="4506">
                  <c:v>90.324234008789006</c:v>
                </c:pt>
                <c:pt idx="4507">
                  <c:v>90.453758239745994</c:v>
                </c:pt>
                <c:pt idx="4508">
                  <c:v>90.433784484863196</c:v>
                </c:pt>
                <c:pt idx="4509">
                  <c:v>90.417671203613196</c:v>
                </c:pt>
                <c:pt idx="4510">
                  <c:v>90.418113708495994</c:v>
                </c:pt>
                <c:pt idx="4511">
                  <c:v>90.398414611816406</c:v>
                </c:pt>
                <c:pt idx="4512">
                  <c:v>90.382286071777301</c:v>
                </c:pt>
                <c:pt idx="4513">
                  <c:v>90.386001586914006</c:v>
                </c:pt>
                <c:pt idx="4514">
                  <c:v>90.366584777832003</c:v>
                </c:pt>
                <c:pt idx="4515">
                  <c:v>90.406646728515597</c:v>
                </c:pt>
                <c:pt idx="4516">
                  <c:v>90.503280639648395</c:v>
                </c:pt>
                <c:pt idx="4517">
                  <c:v>90.483665466308494</c:v>
                </c:pt>
                <c:pt idx="4518">
                  <c:v>90.463973999023395</c:v>
                </c:pt>
                <c:pt idx="4519">
                  <c:v>90.447921752929602</c:v>
                </c:pt>
                <c:pt idx="4520">
                  <c:v>90.497955322265597</c:v>
                </c:pt>
                <c:pt idx="4521">
                  <c:v>90.479820251464801</c:v>
                </c:pt>
                <c:pt idx="4522">
                  <c:v>90.521308898925696</c:v>
                </c:pt>
                <c:pt idx="4523">
                  <c:v>90.501670837402301</c:v>
                </c:pt>
                <c:pt idx="4524">
                  <c:v>90.487960815429602</c:v>
                </c:pt>
                <c:pt idx="4525">
                  <c:v>90.568939208984304</c:v>
                </c:pt>
                <c:pt idx="4526">
                  <c:v>90.549697875976506</c:v>
                </c:pt>
                <c:pt idx="4527">
                  <c:v>90.616447448730398</c:v>
                </c:pt>
                <c:pt idx="4528">
                  <c:v>90.734756469726506</c:v>
                </c:pt>
                <c:pt idx="4529">
                  <c:v>90.765869140625</c:v>
                </c:pt>
                <c:pt idx="4530">
                  <c:v>90.894172668457003</c:v>
                </c:pt>
                <c:pt idx="4531">
                  <c:v>90.985076904296804</c:v>
                </c:pt>
                <c:pt idx="4532">
                  <c:v>91.013137817382798</c:v>
                </c:pt>
                <c:pt idx="4533">
                  <c:v>91.037002563476506</c:v>
                </c:pt>
                <c:pt idx="4534">
                  <c:v>91.025299072265597</c:v>
                </c:pt>
                <c:pt idx="4535">
                  <c:v>91.041419982910099</c:v>
                </c:pt>
                <c:pt idx="4536">
                  <c:v>91.025108337402301</c:v>
                </c:pt>
                <c:pt idx="4537">
                  <c:v>91.005775451660099</c:v>
                </c:pt>
                <c:pt idx="4538">
                  <c:v>90.993087768554602</c:v>
                </c:pt>
                <c:pt idx="4539">
                  <c:v>90.979103088378906</c:v>
                </c:pt>
                <c:pt idx="4540">
                  <c:v>90.959259033203097</c:v>
                </c:pt>
                <c:pt idx="4541">
                  <c:v>90.941680908203097</c:v>
                </c:pt>
                <c:pt idx="4542">
                  <c:v>90.938629150390597</c:v>
                </c:pt>
                <c:pt idx="4543">
                  <c:v>91.016952514648395</c:v>
                </c:pt>
                <c:pt idx="4544">
                  <c:v>91.065879821777301</c:v>
                </c:pt>
                <c:pt idx="4545">
                  <c:v>91.118995666503906</c:v>
                </c:pt>
                <c:pt idx="4546">
                  <c:v>91.133056640625</c:v>
                </c:pt>
                <c:pt idx="4547">
                  <c:v>91.113189697265597</c:v>
                </c:pt>
                <c:pt idx="4548">
                  <c:v>91.093460083007798</c:v>
                </c:pt>
                <c:pt idx="4549">
                  <c:v>91.1328125</c:v>
                </c:pt>
                <c:pt idx="4550">
                  <c:v>91.227966308593693</c:v>
                </c:pt>
                <c:pt idx="4551">
                  <c:v>91.208122253417898</c:v>
                </c:pt>
                <c:pt idx="4552">
                  <c:v>91.188850402832003</c:v>
                </c:pt>
                <c:pt idx="4553">
                  <c:v>91.294807434082003</c:v>
                </c:pt>
                <c:pt idx="4554">
                  <c:v>91.27734375</c:v>
                </c:pt>
                <c:pt idx="4555">
                  <c:v>91.274559020995994</c:v>
                </c:pt>
                <c:pt idx="4556">
                  <c:v>91.269851684570298</c:v>
                </c:pt>
                <c:pt idx="4557">
                  <c:v>91.259536743164006</c:v>
                </c:pt>
                <c:pt idx="4558">
                  <c:v>91.239784240722599</c:v>
                </c:pt>
                <c:pt idx="4559">
                  <c:v>91.221153259277301</c:v>
                </c:pt>
                <c:pt idx="4560">
                  <c:v>91.267562866210895</c:v>
                </c:pt>
                <c:pt idx="4561">
                  <c:v>91.247604370117102</c:v>
                </c:pt>
                <c:pt idx="4562">
                  <c:v>91.232147216796804</c:v>
                </c:pt>
                <c:pt idx="4563">
                  <c:v>91.242057800292898</c:v>
                </c:pt>
                <c:pt idx="4564">
                  <c:v>91.268196105957003</c:v>
                </c:pt>
                <c:pt idx="4565">
                  <c:v>91.275642395019503</c:v>
                </c:pt>
                <c:pt idx="4566">
                  <c:v>91.259201049804602</c:v>
                </c:pt>
                <c:pt idx="4567">
                  <c:v>91.239395141601506</c:v>
                </c:pt>
                <c:pt idx="4568">
                  <c:v>91.275207519531193</c:v>
                </c:pt>
                <c:pt idx="4569">
                  <c:v>91.328483581542898</c:v>
                </c:pt>
                <c:pt idx="4570">
                  <c:v>91.341499328613196</c:v>
                </c:pt>
                <c:pt idx="4571">
                  <c:v>91.322135925292898</c:v>
                </c:pt>
                <c:pt idx="4572">
                  <c:v>91.341476440429602</c:v>
                </c:pt>
                <c:pt idx="4573">
                  <c:v>91.322654724120994</c:v>
                </c:pt>
                <c:pt idx="4574">
                  <c:v>91.303779602050696</c:v>
                </c:pt>
                <c:pt idx="4575">
                  <c:v>91.31689453125</c:v>
                </c:pt>
                <c:pt idx="4576">
                  <c:v>91.297760009765597</c:v>
                </c:pt>
                <c:pt idx="4577">
                  <c:v>91.368812561035099</c:v>
                </c:pt>
                <c:pt idx="4578">
                  <c:v>91.349510192870994</c:v>
                </c:pt>
                <c:pt idx="4579">
                  <c:v>91.331268310546804</c:v>
                </c:pt>
                <c:pt idx="4580">
                  <c:v>91.314132690429602</c:v>
                </c:pt>
                <c:pt idx="4581">
                  <c:v>91.426284790039006</c:v>
                </c:pt>
                <c:pt idx="4582">
                  <c:v>91.406608581542898</c:v>
                </c:pt>
                <c:pt idx="4583">
                  <c:v>91.446441650390597</c:v>
                </c:pt>
                <c:pt idx="4584">
                  <c:v>91.432090759277301</c:v>
                </c:pt>
                <c:pt idx="4585">
                  <c:v>91.418228149414006</c:v>
                </c:pt>
                <c:pt idx="4586">
                  <c:v>91.414222717285099</c:v>
                </c:pt>
                <c:pt idx="4587">
                  <c:v>91.452880859375</c:v>
                </c:pt>
                <c:pt idx="4588">
                  <c:v>91.433776855468693</c:v>
                </c:pt>
                <c:pt idx="4589">
                  <c:v>91.492691040039006</c:v>
                </c:pt>
                <c:pt idx="4590">
                  <c:v>91.475959777832003</c:v>
                </c:pt>
                <c:pt idx="4591">
                  <c:v>91.458137512207003</c:v>
                </c:pt>
                <c:pt idx="4592">
                  <c:v>91.438285827636705</c:v>
                </c:pt>
                <c:pt idx="4593">
                  <c:v>91.421920776367102</c:v>
                </c:pt>
                <c:pt idx="4594">
                  <c:v>91.609626770019503</c:v>
                </c:pt>
                <c:pt idx="4595">
                  <c:v>91.609931945800696</c:v>
                </c:pt>
                <c:pt idx="4596">
                  <c:v>91.591690063476506</c:v>
                </c:pt>
                <c:pt idx="4597">
                  <c:v>91.578147888183494</c:v>
                </c:pt>
                <c:pt idx="4598">
                  <c:v>91.558631896972599</c:v>
                </c:pt>
                <c:pt idx="4599">
                  <c:v>91.551963806152301</c:v>
                </c:pt>
                <c:pt idx="4600">
                  <c:v>91.629943847656193</c:v>
                </c:pt>
                <c:pt idx="4601">
                  <c:v>91.616004943847599</c:v>
                </c:pt>
                <c:pt idx="4602">
                  <c:v>91.623641967773395</c:v>
                </c:pt>
                <c:pt idx="4603">
                  <c:v>91.619918823242102</c:v>
                </c:pt>
                <c:pt idx="4604">
                  <c:v>91.606185913085895</c:v>
                </c:pt>
                <c:pt idx="4605">
                  <c:v>91.594078063964801</c:v>
                </c:pt>
                <c:pt idx="4606">
                  <c:v>91.577507019042898</c:v>
                </c:pt>
                <c:pt idx="4607">
                  <c:v>91.596740722656193</c:v>
                </c:pt>
                <c:pt idx="4608">
                  <c:v>91.578590393066406</c:v>
                </c:pt>
                <c:pt idx="4609">
                  <c:v>91.619667053222599</c:v>
                </c:pt>
                <c:pt idx="4610">
                  <c:v>91.612335205078097</c:v>
                </c:pt>
                <c:pt idx="4611">
                  <c:v>91.717437744140597</c:v>
                </c:pt>
                <c:pt idx="4612">
                  <c:v>91.706115722656193</c:v>
                </c:pt>
                <c:pt idx="4613">
                  <c:v>91.734466552734304</c:v>
                </c:pt>
                <c:pt idx="4614">
                  <c:v>91.751029968261705</c:v>
                </c:pt>
                <c:pt idx="4615">
                  <c:v>91.756095886230398</c:v>
                </c:pt>
                <c:pt idx="4616">
                  <c:v>91.774528503417898</c:v>
                </c:pt>
                <c:pt idx="4617">
                  <c:v>91.807434082031193</c:v>
                </c:pt>
                <c:pt idx="4618">
                  <c:v>91.801712036132798</c:v>
                </c:pt>
                <c:pt idx="4619">
                  <c:v>91.785812377929602</c:v>
                </c:pt>
                <c:pt idx="4620">
                  <c:v>91.7664794921875</c:v>
                </c:pt>
                <c:pt idx="4621">
                  <c:v>91.752197265625</c:v>
                </c:pt>
                <c:pt idx="4622">
                  <c:v>91.758918762207003</c:v>
                </c:pt>
                <c:pt idx="4623">
                  <c:v>91.806175231933494</c:v>
                </c:pt>
                <c:pt idx="4624">
                  <c:v>91.863578796386705</c:v>
                </c:pt>
                <c:pt idx="4625">
                  <c:v>91.871551513671804</c:v>
                </c:pt>
                <c:pt idx="4626">
                  <c:v>91.927322387695298</c:v>
                </c:pt>
                <c:pt idx="4627">
                  <c:v>91.912948608398395</c:v>
                </c:pt>
                <c:pt idx="4628">
                  <c:v>91.903144836425696</c:v>
                </c:pt>
                <c:pt idx="4629">
                  <c:v>91.903381347656193</c:v>
                </c:pt>
                <c:pt idx="4630">
                  <c:v>91.899185180664006</c:v>
                </c:pt>
                <c:pt idx="4631">
                  <c:v>91.914466857910099</c:v>
                </c:pt>
                <c:pt idx="4632">
                  <c:v>91.929061889648395</c:v>
                </c:pt>
                <c:pt idx="4633">
                  <c:v>91.916816711425696</c:v>
                </c:pt>
                <c:pt idx="4634">
                  <c:v>91.898719787597599</c:v>
                </c:pt>
                <c:pt idx="4635">
                  <c:v>91.878952026367102</c:v>
                </c:pt>
                <c:pt idx="4636">
                  <c:v>91.876693725585895</c:v>
                </c:pt>
                <c:pt idx="4637">
                  <c:v>91.858825683593693</c:v>
                </c:pt>
                <c:pt idx="4638">
                  <c:v>91.839454650878906</c:v>
                </c:pt>
                <c:pt idx="4639">
                  <c:v>91.840553283691406</c:v>
                </c:pt>
                <c:pt idx="4640">
                  <c:v>91.820976257324205</c:v>
                </c:pt>
                <c:pt idx="4641">
                  <c:v>91.811103820800696</c:v>
                </c:pt>
                <c:pt idx="4642">
                  <c:v>91.806739807128906</c:v>
                </c:pt>
                <c:pt idx="4643">
                  <c:v>91.901107788085895</c:v>
                </c:pt>
                <c:pt idx="4644">
                  <c:v>91.8936767578125</c:v>
                </c:pt>
                <c:pt idx="4645">
                  <c:v>91.893455505370994</c:v>
                </c:pt>
                <c:pt idx="4646">
                  <c:v>91.879768371582003</c:v>
                </c:pt>
                <c:pt idx="4647">
                  <c:v>91.963104248046804</c:v>
                </c:pt>
                <c:pt idx="4648">
                  <c:v>92.053932189941406</c:v>
                </c:pt>
                <c:pt idx="4649">
                  <c:v>92.076599121093693</c:v>
                </c:pt>
                <c:pt idx="4650">
                  <c:v>92.070793151855398</c:v>
                </c:pt>
                <c:pt idx="4651">
                  <c:v>92.127677917480398</c:v>
                </c:pt>
                <c:pt idx="4652">
                  <c:v>92.258682250976506</c:v>
                </c:pt>
                <c:pt idx="4653">
                  <c:v>92.302688598632798</c:v>
                </c:pt>
                <c:pt idx="4654">
                  <c:v>92.304328918457003</c:v>
                </c:pt>
                <c:pt idx="4655">
                  <c:v>92.292793273925696</c:v>
                </c:pt>
                <c:pt idx="4656">
                  <c:v>92.274200439453097</c:v>
                </c:pt>
                <c:pt idx="4657">
                  <c:v>92.277259826660099</c:v>
                </c:pt>
                <c:pt idx="4658">
                  <c:v>92.287536621093693</c:v>
                </c:pt>
                <c:pt idx="4659">
                  <c:v>92.423034667968693</c:v>
                </c:pt>
                <c:pt idx="4660">
                  <c:v>92.406440734863196</c:v>
                </c:pt>
                <c:pt idx="4661">
                  <c:v>92.444686889648395</c:v>
                </c:pt>
                <c:pt idx="4662">
                  <c:v>92.470726013183494</c:v>
                </c:pt>
                <c:pt idx="4663">
                  <c:v>92.488662719726506</c:v>
                </c:pt>
                <c:pt idx="4664">
                  <c:v>92.482269287109304</c:v>
                </c:pt>
                <c:pt idx="4665">
                  <c:v>92.476325988769503</c:v>
                </c:pt>
                <c:pt idx="4666">
                  <c:v>92.461555480957003</c:v>
                </c:pt>
                <c:pt idx="4667">
                  <c:v>92.471611022949205</c:v>
                </c:pt>
                <c:pt idx="4668">
                  <c:v>92.459831237792898</c:v>
                </c:pt>
                <c:pt idx="4669">
                  <c:v>92.450828552245994</c:v>
                </c:pt>
                <c:pt idx="4670">
                  <c:v>92.431182861328097</c:v>
                </c:pt>
                <c:pt idx="4671">
                  <c:v>92.412414550781193</c:v>
                </c:pt>
                <c:pt idx="4672">
                  <c:v>92.462203979492102</c:v>
                </c:pt>
                <c:pt idx="4673">
                  <c:v>92.442520141601506</c:v>
                </c:pt>
                <c:pt idx="4674">
                  <c:v>92.476226806640597</c:v>
                </c:pt>
                <c:pt idx="4675">
                  <c:v>92.790336608886705</c:v>
                </c:pt>
                <c:pt idx="4676">
                  <c:v>92.788146972656193</c:v>
                </c:pt>
                <c:pt idx="4677">
                  <c:v>92.778160095214801</c:v>
                </c:pt>
                <c:pt idx="4678">
                  <c:v>92.805831909179602</c:v>
                </c:pt>
                <c:pt idx="4679">
                  <c:v>92.786895751953097</c:v>
                </c:pt>
                <c:pt idx="4680">
                  <c:v>92.838783264160099</c:v>
                </c:pt>
                <c:pt idx="4681">
                  <c:v>92.828521728515597</c:v>
                </c:pt>
                <c:pt idx="4682">
                  <c:v>92.832695007324205</c:v>
                </c:pt>
                <c:pt idx="4683">
                  <c:v>92.8206787109375</c:v>
                </c:pt>
                <c:pt idx="4684">
                  <c:v>92.804962158203097</c:v>
                </c:pt>
                <c:pt idx="4685">
                  <c:v>92.864067077636705</c:v>
                </c:pt>
                <c:pt idx="4686">
                  <c:v>92.856468200683494</c:v>
                </c:pt>
                <c:pt idx="4687">
                  <c:v>92.911293029785099</c:v>
                </c:pt>
                <c:pt idx="4688">
                  <c:v>92.903533935546804</c:v>
                </c:pt>
                <c:pt idx="4689">
                  <c:v>92.917228698730398</c:v>
                </c:pt>
                <c:pt idx="4690">
                  <c:v>92.897689819335895</c:v>
                </c:pt>
                <c:pt idx="4691">
                  <c:v>92.881187438964801</c:v>
                </c:pt>
                <c:pt idx="4692">
                  <c:v>92.879791259765597</c:v>
                </c:pt>
                <c:pt idx="4693">
                  <c:v>93.1123046875</c:v>
                </c:pt>
                <c:pt idx="4694">
                  <c:v>93.418846130370994</c:v>
                </c:pt>
                <c:pt idx="4695">
                  <c:v>93.399925231933494</c:v>
                </c:pt>
                <c:pt idx="4696">
                  <c:v>93.476867675781193</c:v>
                </c:pt>
                <c:pt idx="4697">
                  <c:v>93.525680541992102</c:v>
                </c:pt>
                <c:pt idx="4698">
                  <c:v>93.506233215332003</c:v>
                </c:pt>
                <c:pt idx="4699">
                  <c:v>93.492111206054602</c:v>
                </c:pt>
                <c:pt idx="4700">
                  <c:v>93.530609130859304</c:v>
                </c:pt>
                <c:pt idx="4701">
                  <c:v>93.627662658691406</c:v>
                </c:pt>
                <c:pt idx="4702">
                  <c:v>93.667266845703097</c:v>
                </c:pt>
                <c:pt idx="4703">
                  <c:v>93.651420593261705</c:v>
                </c:pt>
                <c:pt idx="4704">
                  <c:v>93.636383056640597</c:v>
                </c:pt>
                <c:pt idx="4705">
                  <c:v>93.627517700195298</c:v>
                </c:pt>
                <c:pt idx="4706">
                  <c:v>93.690986633300696</c:v>
                </c:pt>
                <c:pt idx="4707">
                  <c:v>93.676368713378906</c:v>
                </c:pt>
                <c:pt idx="4708">
                  <c:v>93.661209106445298</c:v>
                </c:pt>
                <c:pt idx="4709">
                  <c:v>93.652267456054602</c:v>
                </c:pt>
                <c:pt idx="4710">
                  <c:v>93.634529113769503</c:v>
                </c:pt>
                <c:pt idx="4711">
                  <c:v>93.6185302734375</c:v>
                </c:pt>
                <c:pt idx="4712">
                  <c:v>93.610252380370994</c:v>
                </c:pt>
                <c:pt idx="4713">
                  <c:v>93.590538024902301</c:v>
                </c:pt>
                <c:pt idx="4714">
                  <c:v>93.570884704589801</c:v>
                </c:pt>
                <c:pt idx="4715">
                  <c:v>93.561553955078097</c:v>
                </c:pt>
                <c:pt idx="4716">
                  <c:v>93.542999267578097</c:v>
                </c:pt>
                <c:pt idx="4717">
                  <c:v>93.523887634277301</c:v>
                </c:pt>
                <c:pt idx="4718">
                  <c:v>93.510833740234304</c:v>
                </c:pt>
                <c:pt idx="4719">
                  <c:v>93.571235656738196</c:v>
                </c:pt>
                <c:pt idx="4720">
                  <c:v>93.557266235351506</c:v>
                </c:pt>
                <c:pt idx="4721">
                  <c:v>93.547813415527301</c:v>
                </c:pt>
                <c:pt idx="4722">
                  <c:v>93.528656005859304</c:v>
                </c:pt>
                <c:pt idx="4723">
                  <c:v>93.540939331054602</c:v>
                </c:pt>
                <c:pt idx="4724">
                  <c:v>93.552528381347599</c:v>
                </c:pt>
                <c:pt idx="4725">
                  <c:v>93.572860717773395</c:v>
                </c:pt>
                <c:pt idx="4726">
                  <c:v>93.553146362304602</c:v>
                </c:pt>
                <c:pt idx="4727">
                  <c:v>93.533508300781193</c:v>
                </c:pt>
                <c:pt idx="4728">
                  <c:v>93.526481628417898</c:v>
                </c:pt>
                <c:pt idx="4729">
                  <c:v>93.511283874511705</c:v>
                </c:pt>
                <c:pt idx="4730">
                  <c:v>93.561553955078097</c:v>
                </c:pt>
                <c:pt idx="4731">
                  <c:v>93.556701660156193</c:v>
                </c:pt>
                <c:pt idx="4732">
                  <c:v>93.537292480468693</c:v>
                </c:pt>
                <c:pt idx="4733">
                  <c:v>93.534362792968693</c:v>
                </c:pt>
                <c:pt idx="4734">
                  <c:v>93.521469116210895</c:v>
                </c:pt>
                <c:pt idx="4735">
                  <c:v>93.549079895019503</c:v>
                </c:pt>
                <c:pt idx="4736">
                  <c:v>93.553642272949205</c:v>
                </c:pt>
                <c:pt idx="4737">
                  <c:v>93.552467346191406</c:v>
                </c:pt>
                <c:pt idx="4738">
                  <c:v>93.554168701171804</c:v>
                </c:pt>
                <c:pt idx="4739">
                  <c:v>93.552352905273395</c:v>
                </c:pt>
                <c:pt idx="4740">
                  <c:v>93.659400939941406</c:v>
                </c:pt>
                <c:pt idx="4741">
                  <c:v>93.655670166015597</c:v>
                </c:pt>
                <c:pt idx="4742">
                  <c:v>93.654403686523395</c:v>
                </c:pt>
                <c:pt idx="4743">
                  <c:v>93.650871276855398</c:v>
                </c:pt>
                <c:pt idx="4744">
                  <c:v>93.808609008789006</c:v>
                </c:pt>
                <c:pt idx="4745">
                  <c:v>93.809028625488196</c:v>
                </c:pt>
                <c:pt idx="4746">
                  <c:v>93.833694458007798</c:v>
                </c:pt>
                <c:pt idx="4747">
                  <c:v>93.862655639648395</c:v>
                </c:pt>
                <c:pt idx="4748">
                  <c:v>93.853904724120994</c:v>
                </c:pt>
                <c:pt idx="4749">
                  <c:v>93.834426879882798</c:v>
                </c:pt>
                <c:pt idx="4750">
                  <c:v>93.8582763671875</c:v>
                </c:pt>
                <c:pt idx="4751">
                  <c:v>93.839904785156193</c:v>
                </c:pt>
                <c:pt idx="4752">
                  <c:v>93.820610046386705</c:v>
                </c:pt>
                <c:pt idx="4753">
                  <c:v>93.831352233886705</c:v>
                </c:pt>
                <c:pt idx="4754">
                  <c:v>93.8192138671875</c:v>
                </c:pt>
                <c:pt idx="4755">
                  <c:v>93.801460266113196</c:v>
                </c:pt>
                <c:pt idx="4756">
                  <c:v>93.792739868164006</c:v>
                </c:pt>
                <c:pt idx="4757">
                  <c:v>93.7811279296875</c:v>
                </c:pt>
                <c:pt idx="4758">
                  <c:v>93.793319702148395</c:v>
                </c:pt>
                <c:pt idx="4759">
                  <c:v>93.774063110351506</c:v>
                </c:pt>
                <c:pt idx="4760">
                  <c:v>93.780601501464801</c:v>
                </c:pt>
                <c:pt idx="4761">
                  <c:v>93.776123046875</c:v>
                </c:pt>
                <c:pt idx="4762">
                  <c:v>93.790725708007798</c:v>
                </c:pt>
                <c:pt idx="4763">
                  <c:v>93.773735046386705</c:v>
                </c:pt>
                <c:pt idx="4764">
                  <c:v>93.757141113281193</c:v>
                </c:pt>
                <c:pt idx="4765">
                  <c:v>93.757499694824205</c:v>
                </c:pt>
                <c:pt idx="4766">
                  <c:v>93.742012023925696</c:v>
                </c:pt>
                <c:pt idx="4767">
                  <c:v>93.727546691894503</c:v>
                </c:pt>
                <c:pt idx="4768">
                  <c:v>93.818748474120994</c:v>
                </c:pt>
                <c:pt idx="4769">
                  <c:v>93.808914184570298</c:v>
                </c:pt>
                <c:pt idx="4770">
                  <c:v>93.803680419921804</c:v>
                </c:pt>
                <c:pt idx="4771">
                  <c:v>93.813568115234304</c:v>
                </c:pt>
                <c:pt idx="4772">
                  <c:v>93.813659667968693</c:v>
                </c:pt>
                <c:pt idx="4773">
                  <c:v>93.824546813964801</c:v>
                </c:pt>
                <c:pt idx="4774">
                  <c:v>93.822311401367102</c:v>
                </c:pt>
                <c:pt idx="4775">
                  <c:v>93.805107116699205</c:v>
                </c:pt>
                <c:pt idx="4776">
                  <c:v>93.788017272949205</c:v>
                </c:pt>
                <c:pt idx="4777">
                  <c:v>93.769714355468693</c:v>
                </c:pt>
                <c:pt idx="4778">
                  <c:v>93.770751953125</c:v>
                </c:pt>
                <c:pt idx="4779">
                  <c:v>93.798149108886705</c:v>
                </c:pt>
                <c:pt idx="4780">
                  <c:v>93.820793151855398</c:v>
                </c:pt>
                <c:pt idx="4781">
                  <c:v>93.820159912109304</c:v>
                </c:pt>
                <c:pt idx="4782">
                  <c:v>93.862533569335895</c:v>
                </c:pt>
                <c:pt idx="4783">
                  <c:v>93.843986511230398</c:v>
                </c:pt>
                <c:pt idx="4784">
                  <c:v>93.962944030761705</c:v>
                </c:pt>
                <c:pt idx="4785">
                  <c:v>93.978660583495994</c:v>
                </c:pt>
                <c:pt idx="4786">
                  <c:v>94.007652282714801</c:v>
                </c:pt>
                <c:pt idx="4787">
                  <c:v>93.991165161132798</c:v>
                </c:pt>
                <c:pt idx="4788">
                  <c:v>93.973442077636705</c:v>
                </c:pt>
                <c:pt idx="4789">
                  <c:v>94.065185546875</c:v>
                </c:pt>
                <c:pt idx="4790">
                  <c:v>94.063415527343693</c:v>
                </c:pt>
                <c:pt idx="4791">
                  <c:v>94.054557800292898</c:v>
                </c:pt>
                <c:pt idx="4792">
                  <c:v>94.046211242675696</c:v>
                </c:pt>
                <c:pt idx="4793">
                  <c:v>94.068923950195298</c:v>
                </c:pt>
                <c:pt idx="4794">
                  <c:v>94.230392456054602</c:v>
                </c:pt>
                <c:pt idx="4795">
                  <c:v>94.216094970703097</c:v>
                </c:pt>
                <c:pt idx="4796">
                  <c:v>94.201797485351506</c:v>
                </c:pt>
                <c:pt idx="4797">
                  <c:v>94.930160522460895</c:v>
                </c:pt>
                <c:pt idx="4798">
                  <c:v>94.916542053222599</c:v>
                </c:pt>
                <c:pt idx="4799">
                  <c:v>94.901031494140597</c:v>
                </c:pt>
                <c:pt idx="4800">
                  <c:v>94.976898193359304</c:v>
                </c:pt>
                <c:pt idx="4801">
                  <c:v>94.963142395019503</c:v>
                </c:pt>
                <c:pt idx="4802">
                  <c:v>95.053627014160099</c:v>
                </c:pt>
                <c:pt idx="4803">
                  <c:v>95.066558837890597</c:v>
                </c:pt>
                <c:pt idx="4804">
                  <c:v>95.069854736328097</c:v>
                </c:pt>
                <c:pt idx="4805">
                  <c:v>95.050765991210895</c:v>
                </c:pt>
                <c:pt idx="4806">
                  <c:v>95.085220336914006</c:v>
                </c:pt>
                <c:pt idx="4807">
                  <c:v>95.087059020995994</c:v>
                </c:pt>
                <c:pt idx="4808">
                  <c:v>95.170745849609304</c:v>
                </c:pt>
                <c:pt idx="4809">
                  <c:v>95.175605773925696</c:v>
                </c:pt>
                <c:pt idx="4810">
                  <c:v>95.184181213378906</c:v>
                </c:pt>
                <c:pt idx="4811">
                  <c:v>95.197608947753906</c:v>
                </c:pt>
                <c:pt idx="4812">
                  <c:v>95.177894592285099</c:v>
                </c:pt>
                <c:pt idx="4813">
                  <c:v>95.190284729003906</c:v>
                </c:pt>
                <c:pt idx="4814">
                  <c:v>95.201957702636705</c:v>
                </c:pt>
                <c:pt idx="4815">
                  <c:v>95.235778808593693</c:v>
                </c:pt>
                <c:pt idx="4816">
                  <c:v>95.222251892089801</c:v>
                </c:pt>
                <c:pt idx="4817">
                  <c:v>95.20263671875</c:v>
                </c:pt>
                <c:pt idx="4818">
                  <c:v>95.187477111816406</c:v>
                </c:pt>
                <c:pt idx="4819">
                  <c:v>95.471145629882798</c:v>
                </c:pt>
                <c:pt idx="4820">
                  <c:v>95.466567993164006</c:v>
                </c:pt>
                <c:pt idx="4821">
                  <c:v>95.448272705078097</c:v>
                </c:pt>
                <c:pt idx="4822">
                  <c:v>95.456863403320298</c:v>
                </c:pt>
                <c:pt idx="4823">
                  <c:v>95.452720642089801</c:v>
                </c:pt>
                <c:pt idx="4824">
                  <c:v>95.441619873046804</c:v>
                </c:pt>
                <c:pt idx="4825">
                  <c:v>95.434371948242102</c:v>
                </c:pt>
                <c:pt idx="4826">
                  <c:v>95.421157836914006</c:v>
                </c:pt>
                <c:pt idx="4827">
                  <c:v>95.455863952636705</c:v>
                </c:pt>
                <c:pt idx="4828">
                  <c:v>95.483329772949205</c:v>
                </c:pt>
                <c:pt idx="4829">
                  <c:v>95.519355773925696</c:v>
                </c:pt>
                <c:pt idx="4830">
                  <c:v>95.537727355957003</c:v>
                </c:pt>
                <c:pt idx="4831">
                  <c:v>95.518569946289006</c:v>
                </c:pt>
                <c:pt idx="4832">
                  <c:v>95.503974914550696</c:v>
                </c:pt>
                <c:pt idx="4833">
                  <c:v>95.491073608398395</c:v>
                </c:pt>
                <c:pt idx="4834">
                  <c:v>95.574356079101506</c:v>
                </c:pt>
                <c:pt idx="4835">
                  <c:v>95.683280944824205</c:v>
                </c:pt>
                <c:pt idx="4836">
                  <c:v>95.680809020995994</c:v>
                </c:pt>
                <c:pt idx="4837">
                  <c:v>95.670433044433494</c:v>
                </c:pt>
                <c:pt idx="4838">
                  <c:v>95.685874938964801</c:v>
                </c:pt>
                <c:pt idx="4839">
                  <c:v>95.666793823242102</c:v>
                </c:pt>
                <c:pt idx="4840">
                  <c:v>95.661437988281193</c:v>
                </c:pt>
                <c:pt idx="4841">
                  <c:v>95.6419677734375</c:v>
                </c:pt>
                <c:pt idx="4842">
                  <c:v>95.628105163574205</c:v>
                </c:pt>
                <c:pt idx="4843">
                  <c:v>95.630088806152301</c:v>
                </c:pt>
                <c:pt idx="4844">
                  <c:v>95.736106872558494</c:v>
                </c:pt>
                <c:pt idx="4845">
                  <c:v>95.726509094238196</c:v>
                </c:pt>
                <c:pt idx="4846">
                  <c:v>95.729293823242102</c:v>
                </c:pt>
                <c:pt idx="4847">
                  <c:v>95.710372924804602</c:v>
                </c:pt>
                <c:pt idx="4848">
                  <c:v>95.863143920898395</c:v>
                </c:pt>
                <c:pt idx="4849">
                  <c:v>95.864273071289006</c:v>
                </c:pt>
                <c:pt idx="4850">
                  <c:v>95.850906372070298</c:v>
                </c:pt>
                <c:pt idx="4851">
                  <c:v>95.8626708984375</c:v>
                </c:pt>
                <c:pt idx="4852">
                  <c:v>95.850196838378906</c:v>
                </c:pt>
                <c:pt idx="4853">
                  <c:v>95.834533691406193</c:v>
                </c:pt>
                <c:pt idx="4854">
                  <c:v>95.821784973144503</c:v>
                </c:pt>
                <c:pt idx="4855">
                  <c:v>95.802619934082003</c:v>
                </c:pt>
                <c:pt idx="4856">
                  <c:v>95.820442199707003</c:v>
                </c:pt>
                <c:pt idx="4857">
                  <c:v>95.837562561035099</c:v>
                </c:pt>
                <c:pt idx="4858">
                  <c:v>95.826133728027301</c:v>
                </c:pt>
                <c:pt idx="4859">
                  <c:v>95.807792663574205</c:v>
                </c:pt>
                <c:pt idx="4860">
                  <c:v>95.812522888183494</c:v>
                </c:pt>
                <c:pt idx="4861">
                  <c:v>95.796974182128906</c:v>
                </c:pt>
                <c:pt idx="4862">
                  <c:v>95.904510498046804</c:v>
                </c:pt>
                <c:pt idx="4863">
                  <c:v>95.899169921875</c:v>
                </c:pt>
                <c:pt idx="4864">
                  <c:v>95.883483886718693</c:v>
                </c:pt>
                <c:pt idx="4865">
                  <c:v>95.863830566406193</c:v>
                </c:pt>
                <c:pt idx="4866">
                  <c:v>95.877021789550696</c:v>
                </c:pt>
                <c:pt idx="4867">
                  <c:v>95.861251831054602</c:v>
                </c:pt>
                <c:pt idx="4868">
                  <c:v>95.841743469238196</c:v>
                </c:pt>
                <c:pt idx="4869">
                  <c:v>95.822601318359304</c:v>
                </c:pt>
                <c:pt idx="4870">
                  <c:v>95.809616088867102</c:v>
                </c:pt>
                <c:pt idx="4871">
                  <c:v>95.792060852050696</c:v>
                </c:pt>
                <c:pt idx="4872">
                  <c:v>95.8194580078125</c:v>
                </c:pt>
                <c:pt idx="4873">
                  <c:v>95.880104064941406</c:v>
                </c:pt>
                <c:pt idx="4874">
                  <c:v>95.993904113769503</c:v>
                </c:pt>
                <c:pt idx="4875">
                  <c:v>95.982673645019503</c:v>
                </c:pt>
                <c:pt idx="4876">
                  <c:v>96.002502441406193</c:v>
                </c:pt>
                <c:pt idx="4877">
                  <c:v>96.002464294433494</c:v>
                </c:pt>
                <c:pt idx="4878">
                  <c:v>95.984771728515597</c:v>
                </c:pt>
                <c:pt idx="4879">
                  <c:v>95.988090515136705</c:v>
                </c:pt>
                <c:pt idx="4880">
                  <c:v>96.170066833495994</c:v>
                </c:pt>
                <c:pt idx="4881">
                  <c:v>96.165298461914006</c:v>
                </c:pt>
                <c:pt idx="4882">
                  <c:v>96.208023071289006</c:v>
                </c:pt>
                <c:pt idx="4883">
                  <c:v>96.229263305664006</c:v>
                </c:pt>
                <c:pt idx="4884">
                  <c:v>96.261077880859304</c:v>
                </c:pt>
                <c:pt idx="4885">
                  <c:v>96.262016296386705</c:v>
                </c:pt>
                <c:pt idx="4886">
                  <c:v>96.263687133789006</c:v>
                </c:pt>
                <c:pt idx="4887">
                  <c:v>96.244255065917898</c:v>
                </c:pt>
                <c:pt idx="4888">
                  <c:v>96.233711242675696</c:v>
                </c:pt>
                <c:pt idx="4889">
                  <c:v>96.215362548828097</c:v>
                </c:pt>
                <c:pt idx="4890">
                  <c:v>96.2470703125</c:v>
                </c:pt>
                <c:pt idx="4891">
                  <c:v>96.232147216796804</c:v>
                </c:pt>
                <c:pt idx="4892">
                  <c:v>96.290641784667898</c:v>
                </c:pt>
                <c:pt idx="4893">
                  <c:v>96.293075561523395</c:v>
                </c:pt>
                <c:pt idx="4894">
                  <c:v>96.445732116699205</c:v>
                </c:pt>
                <c:pt idx="4895">
                  <c:v>96.429031372070298</c:v>
                </c:pt>
                <c:pt idx="4896">
                  <c:v>96.433273315429602</c:v>
                </c:pt>
                <c:pt idx="4897">
                  <c:v>96.458602905273395</c:v>
                </c:pt>
                <c:pt idx="4898">
                  <c:v>96.439666748046804</c:v>
                </c:pt>
                <c:pt idx="4899">
                  <c:v>96.495346069335895</c:v>
                </c:pt>
                <c:pt idx="4900">
                  <c:v>96.533943176269503</c:v>
                </c:pt>
                <c:pt idx="4901">
                  <c:v>96.620819091796804</c:v>
                </c:pt>
                <c:pt idx="4902">
                  <c:v>96.609474182128906</c:v>
                </c:pt>
                <c:pt idx="4903">
                  <c:v>96.589813232421804</c:v>
                </c:pt>
                <c:pt idx="4904">
                  <c:v>96.591819763183494</c:v>
                </c:pt>
                <c:pt idx="4905">
                  <c:v>96.586235046386705</c:v>
                </c:pt>
                <c:pt idx="4906">
                  <c:v>96.566940307617102</c:v>
                </c:pt>
                <c:pt idx="4907">
                  <c:v>96.559921264648395</c:v>
                </c:pt>
                <c:pt idx="4908">
                  <c:v>96.547065734863196</c:v>
                </c:pt>
                <c:pt idx="4909">
                  <c:v>96.527694702148395</c:v>
                </c:pt>
                <c:pt idx="4910">
                  <c:v>96.512054443359304</c:v>
                </c:pt>
                <c:pt idx="4911">
                  <c:v>96.494308471679602</c:v>
                </c:pt>
                <c:pt idx="4912">
                  <c:v>96.475120544433494</c:v>
                </c:pt>
                <c:pt idx="4913">
                  <c:v>96.475677490234304</c:v>
                </c:pt>
                <c:pt idx="4914">
                  <c:v>96.457183837890597</c:v>
                </c:pt>
                <c:pt idx="4915">
                  <c:v>96.442886352539006</c:v>
                </c:pt>
                <c:pt idx="4916">
                  <c:v>96.438484191894503</c:v>
                </c:pt>
                <c:pt idx="4917">
                  <c:v>96.435508728027301</c:v>
                </c:pt>
                <c:pt idx="4918">
                  <c:v>96.416770935058494</c:v>
                </c:pt>
                <c:pt idx="4919">
                  <c:v>96.397216796875</c:v>
                </c:pt>
                <c:pt idx="4920">
                  <c:v>96.379135131835895</c:v>
                </c:pt>
                <c:pt idx="4921">
                  <c:v>96.360183715820298</c:v>
                </c:pt>
                <c:pt idx="4922">
                  <c:v>96.365577697753906</c:v>
                </c:pt>
                <c:pt idx="4923">
                  <c:v>96.425109863281193</c:v>
                </c:pt>
                <c:pt idx="4924">
                  <c:v>96.446754455566406</c:v>
                </c:pt>
                <c:pt idx="4925">
                  <c:v>96.454849243164006</c:v>
                </c:pt>
                <c:pt idx="4926">
                  <c:v>96.464920043945298</c:v>
                </c:pt>
                <c:pt idx="4927">
                  <c:v>96.459220886230398</c:v>
                </c:pt>
                <c:pt idx="4928">
                  <c:v>96.458541870117102</c:v>
                </c:pt>
                <c:pt idx="4929">
                  <c:v>96.441848754882798</c:v>
                </c:pt>
                <c:pt idx="4930">
                  <c:v>96.441513061523395</c:v>
                </c:pt>
                <c:pt idx="4931">
                  <c:v>96.422180175781193</c:v>
                </c:pt>
                <c:pt idx="4932">
                  <c:v>96.405311584472599</c:v>
                </c:pt>
                <c:pt idx="4933">
                  <c:v>96.583755493164006</c:v>
                </c:pt>
                <c:pt idx="4934">
                  <c:v>96.5670166015625</c:v>
                </c:pt>
                <c:pt idx="4935">
                  <c:v>96.554039001464801</c:v>
                </c:pt>
                <c:pt idx="4936">
                  <c:v>96.534538269042898</c:v>
                </c:pt>
                <c:pt idx="4937">
                  <c:v>96.556808471679602</c:v>
                </c:pt>
                <c:pt idx="4938">
                  <c:v>96.542228698730398</c:v>
                </c:pt>
                <c:pt idx="4939">
                  <c:v>96.536422729492102</c:v>
                </c:pt>
                <c:pt idx="4940">
                  <c:v>96.581443786620994</c:v>
                </c:pt>
                <c:pt idx="4941">
                  <c:v>96.568260192870994</c:v>
                </c:pt>
                <c:pt idx="4942">
                  <c:v>96.596786499023395</c:v>
                </c:pt>
                <c:pt idx="4943">
                  <c:v>96.577392578125</c:v>
                </c:pt>
                <c:pt idx="4944">
                  <c:v>96.557929992675696</c:v>
                </c:pt>
                <c:pt idx="4945">
                  <c:v>96.541847229003906</c:v>
                </c:pt>
                <c:pt idx="4946">
                  <c:v>96.598030090332003</c:v>
                </c:pt>
                <c:pt idx="4947">
                  <c:v>96.610374450683494</c:v>
                </c:pt>
                <c:pt idx="4948">
                  <c:v>96.603355407714801</c:v>
                </c:pt>
                <c:pt idx="4949">
                  <c:v>96.587394714355398</c:v>
                </c:pt>
                <c:pt idx="4950">
                  <c:v>96.572738647460895</c:v>
                </c:pt>
                <c:pt idx="4951">
                  <c:v>96.561828613281193</c:v>
                </c:pt>
                <c:pt idx="4952">
                  <c:v>96.564926147460895</c:v>
                </c:pt>
                <c:pt idx="4953">
                  <c:v>96.677474975585895</c:v>
                </c:pt>
                <c:pt idx="4954">
                  <c:v>96.658103942870994</c:v>
                </c:pt>
                <c:pt idx="4955">
                  <c:v>96.797904968261705</c:v>
                </c:pt>
                <c:pt idx="4956">
                  <c:v>96.806350708007798</c:v>
                </c:pt>
                <c:pt idx="4957">
                  <c:v>96.816070556640597</c:v>
                </c:pt>
                <c:pt idx="4958">
                  <c:v>96.812088012695298</c:v>
                </c:pt>
                <c:pt idx="4959">
                  <c:v>96.807044982910099</c:v>
                </c:pt>
                <c:pt idx="4960">
                  <c:v>96.796218872070298</c:v>
                </c:pt>
                <c:pt idx="4961">
                  <c:v>96.776916503906193</c:v>
                </c:pt>
                <c:pt idx="4962">
                  <c:v>96.7613525390625</c:v>
                </c:pt>
                <c:pt idx="4963">
                  <c:v>96.750320434570298</c:v>
                </c:pt>
                <c:pt idx="4964">
                  <c:v>96.760086059570298</c:v>
                </c:pt>
                <c:pt idx="4965">
                  <c:v>96.740791320800696</c:v>
                </c:pt>
                <c:pt idx="4966">
                  <c:v>97.075027465820298</c:v>
                </c:pt>
                <c:pt idx="4967">
                  <c:v>97.09765625</c:v>
                </c:pt>
                <c:pt idx="4968">
                  <c:v>97.092803955078097</c:v>
                </c:pt>
                <c:pt idx="4969">
                  <c:v>97.087661743164006</c:v>
                </c:pt>
                <c:pt idx="4970">
                  <c:v>97.070854187011705</c:v>
                </c:pt>
                <c:pt idx="4971">
                  <c:v>97.153869628906193</c:v>
                </c:pt>
                <c:pt idx="4972">
                  <c:v>97.139556884765597</c:v>
                </c:pt>
                <c:pt idx="4973">
                  <c:v>97.122093200683494</c:v>
                </c:pt>
                <c:pt idx="4974">
                  <c:v>97.129348754882798</c:v>
                </c:pt>
                <c:pt idx="4975">
                  <c:v>97.115219116210895</c:v>
                </c:pt>
                <c:pt idx="4976">
                  <c:v>97.106010437011705</c:v>
                </c:pt>
                <c:pt idx="4977">
                  <c:v>97.117103576660099</c:v>
                </c:pt>
                <c:pt idx="4978">
                  <c:v>97.180885314941406</c:v>
                </c:pt>
                <c:pt idx="4979">
                  <c:v>97.165718078613196</c:v>
                </c:pt>
                <c:pt idx="4980">
                  <c:v>97.1468505859375</c:v>
                </c:pt>
                <c:pt idx="4981">
                  <c:v>97.127677917480398</c:v>
                </c:pt>
                <c:pt idx="4982">
                  <c:v>97.122497558593693</c:v>
                </c:pt>
                <c:pt idx="4983">
                  <c:v>97.103263854980398</c:v>
                </c:pt>
                <c:pt idx="4984">
                  <c:v>97.086563110351506</c:v>
                </c:pt>
                <c:pt idx="4985">
                  <c:v>97.079772949218693</c:v>
                </c:pt>
                <c:pt idx="4986">
                  <c:v>97.214141845703097</c:v>
                </c:pt>
                <c:pt idx="4987">
                  <c:v>97.240257263183494</c:v>
                </c:pt>
                <c:pt idx="4988">
                  <c:v>97.221572875976506</c:v>
                </c:pt>
                <c:pt idx="4989">
                  <c:v>97.202972412109304</c:v>
                </c:pt>
                <c:pt idx="4990">
                  <c:v>97.192276000976506</c:v>
                </c:pt>
                <c:pt idx="4991">
                  <c:v>97.179069519042898</c:v>
                </c:pt>
                <c:pt idx="4992">
                  <c:v>97.162902832031193</c:v>
                </c:pt>
                <c:pt idx="4993">
                  <c:v>97.168624877929602</c:v>
                </c:pt>
                <c:pt idx="4994">
                  <c:v>97.181434631347599</c:v>
                </c:pt>
                <c:pt idx="4995">
                  <c:v>97.281486511230398</c:v>
                </c:pt>
                <c:pt idx="4996">
                  <c:v>97.2626953125</c:v>
                </c:pt>
                <c:pt idx="4997">
                  <c:v>97.264862060546804</c:v>
                </c:pt>
                <c:pt idx="4998">
                  <c:v>97.261291503906193</c:v>
                </c:pt>
                <c:pt idx="4999">
                  <c:v>97.343971252441406</c:v>
                </c:pt>
                <c:pt idx="5000">
                  <c:v>97.324569702148395</c:v>
                </c:pt>
                <c:pt idx="5001">
                  <c:v>97.305168151855398</c:v>
                </c:pt>
                <c:pt idx="5002">
                  <c:v>97.285896301269503</c:v>
                </c:pt>
                <c:pt idx="5003">
                  <c:v>97.269546508789006</c:v>
                </c:pt>
                <c:pt idx="5004">
                  <c:v>97.375190734863196</c:v>
                </c:pt>
                <c:pt idx="5005">
                  <c:v>97.358016967773395</c:v>
                </c:pt>
                <c:pt idx="5006">
                  <c:v>97.367660522460895</c:v>
                </c:pt>
                <c:pt idx="5007">
                  <c:v>97.349456787109304</c:v>
                </c:pt>
                <c:pt idx="5008">
                  <c:v>97.331405639648395</c:v>
                </c:pt>
                <c:pt idx="5009">
                  <c:v>97.313980102539006</c:v>
                </c:pt>
                <c:pt idx="5010">
                  <c:v>97.304847717285099</c:v>
                </c:pt>
                <c:pt idx="5011">
                  <c:v>97.335151672363196</c:v>
                </c:pt>
                <c:pt idx="5012">
                  <c:v>97.356071472167898</c:v>
                </c:pt>
                <c:pt idx="5013">
                  <c:v>97.411590576171804</c:v>
                </c:pt>
                <c:pt idx="5014">
                  <c:v>97.394378662109304</c:v>
                </c:pt>
                <c:pt idx="5015">
                  <c:v>97.427062988281193</c:v>
                </c:pt>
                <c:pt idx="5016">
                  <c:v>97.464988708495994</c:v>
                </c:pt>
                <c:pt idx="5017">
                  <c:v>97.454353332519503</c:v>
                </c:pt>
                <c:pt idx="5018">
                  <c:v>97.468460083007798</c:v>
                </c:pt>
                <c:pt idx="5019">
                  <c:v>97.457504272460895</c:v>
                </c:pt>
                <c:pt idx="5020">
                  <c:v>97.438385009765597</c:v>
                </c:pt>
                <c:pt idx="5021">
                  <c:v>97.419044494628906</c:v>
                </c:pt>
                <c:pt idx="5022">
                  <c:v>97.399810791015597</c:v>
                </c:pt>
                <c:pt idx="5023">
                  <c:v>97.380523681640597</c:v>
                </c:pt>
                <c:pt idx="5024">
                  <c:v>97.489524841308494</c:v>
                </c:pt>
                <c:pt idx="5025">
                  <c:v>97.471031188964801</c:v>
                </c:pt>
                <c:pt idx="5026">
                  <c:v>97.469161987304602</c:v>
                </c:pt>
                <c:pt idx="5027">
                  <c:v>97.621971130370994</c:v>
                </c:pt>
                <c:pt idx="5028">
                  <c:v>97.602622985839801</c:v>
                </c:pt>
                <c:pt idx="5029">
                  <c:v>97.646270751953097</c:v>
                </c:pt>
                <c:pt idx="5030">
                  <c:v>97.629119873046804</c:v>
                </c:pt>
                <c:pt idx="5031">
                  <c:v>97.612457275390597</c:v>
                </c:pt>
                <c:pt idx="5032">
                  <c:v>97.608978271484304</c:v>
                </c:pt>
                <c:pt idx="5033">
                  <c:v>97.594009399414006</c:v>
                </c:pt>
                <c:pt idx="5034">
                  <c:v>97.611778259277301</c:v>
                </c:pt>
                <c:pt idx="5035">
                  <c:v>97.725639343261705</c:v>
                </c:pt>
                <c:pt idx="5036">
                  <c:v>97.770095825195298</c:v>
                </c:pt>
                <c:pt idx="5037">
                  <c:v>97.756866455078097</c:v>
                </c:pt>
                <c:pt idx="5038">
                  <c:v>97.739059448242102</c:v>
                </c:pt>
                <c:pt idx="5039">
                  <c:v>97.775970458984304</c:v>
                </c:pt>
                <c:pt idx="5040">
                  <c:v>98.312705993652301</c:v>
                </c:pt>
                <c:pt idx="5041">
                  <c:v>98.310905456542898</c:v>
                </c:pt>
                <c:pt idx="5042">
                  <c:v>98.303009033203097</c:v>
                </c:pt>
                <c:pt idx="5043">
                  <c:v>98.286712646484304</c:v>
                </c:pt>
                <c:pt idx="5044">
                  <c:v>98.270416259765597</c:v>
                </c:pt>
                <c:pt idx="5045">
                  <c:v>98.2542724609375</c:v>
                </c:pt>
                <c:pt idx="5046">
                  <c:v>98.255447387695298</c:v>
                </c:pt>
                <c:pt idx="5047">
                  <c:v>98.237556457519503</c:v>
                </c:pt>
                <c:pt idx="5048">
                  <c:v>98.247375488281193</c:v>
                </c:pt>
                <c:pt idx="5049">
                  <c:v>98.426010131835895</c:v>
                </c:pt>
                <c:pt idx="5050">
                  <c:v>98.541191101074205</c:v>
                </c:pt>
                <c:pt idx="5051">
                  <c:v>98.674865722656193</c:v>
                </c:pt>
                <c:pt idx="5052">
                  <c:v>98.655776977539006</c:v>
                </c:pt>
                <c:pt idx="5053">
                  <c:v>98.690032958984304</c:v>
                </c:pt>
                <c:pt idx="5054">
                  <c:v>98.671447753906193</c:v>
                </c:pt>
                <c:pt idx="5055">
                  <c:v>98.710052490234304</c:v>
                </c:pt>
                <c:pt idx="5056">
                  <c:v>98.718536376953097</c:v>
                </c:pt>
                <c:pt idx="5057">
                  <c:v>98.814170837402301</c:v>
                </c:pt>
                <c:pt idx="5058">
                  <c:v>98.799766540527301</c:v>
                </c:pt>
                <c:pt idx="5059">
                  <c:v>98.797180175781193</c:v>
                </c:pt>
                <c:pt idx="5060">
                  <c:v>98.822349548339801</c:v>
                </c:pt>
                <c:pt idx="5061">
                  <c:v>98.883750915527301</c:v>
                </c:pt>
                <c:pt idx="5062">
                  <c:v>98.866867065429602</c:v>
                </c:pt>
                <c:pt idx="5063">
                  <c:v>98.854553222656193</c:v>
                </c:pt>
                <c:pt idx="5064">
                  <c:v>98.8350830078125</c:v>
                </c:pt>
                <c:pt idx="5065">
                  <c:v>98.816749572753906</c:v>
                </c:pt>
                <c:pt idx="5066">
                  <c:v>98.801651000976506</c:v>
                </c:pt>
                <c:pt idx="5067">
                  <c:v>98.989318847656193</c:v>
                </c:pt>
                <c:pt idx="5068">
                  <c:v>98.975883483886705</c:v>
                </c:pt>
                <c:pt idx="5069">
                  <c:v>99.114532470703097</c:v>
                </c:pt>
                <c:pt idx="5070">
                  <c:v>99.097221374511705</c:v>
                </c:pt>
                <c:pt idx="5071">
                  <c:v>99.078018188476506</c:v>
                </c:pt>
                <c:pt idx="5072">
                  <c:v>99.077896118164006</c:v>
                </c:pt>
                <c:pt idx="5073">
                  <c:v>99.115104675292898</c:v>
                </c:pt>
                <c:pt idx="5074">
                  <c:v>99.095626831054602</c:v>
                </c:pt>
                <c:pt idx="5075">
                  <c:v>99.094963073730398</c:v>
                </c:pt>
                <c:pt idx="5076">
                  <c:v>99.076515197753906</c:v>
                </c:pt>
                <c:pt idx="5077">
                  <c:v>99.068679809570298</c:v>
                </c:pt>
                <c:pt idx="5078">
                  <c:v>99.051658630370994</c:v>
                </c:pt>
                <c:pt idx="5079">
                  <c:v>99.032363891601506</c:v>
                </c:pt>
                <c:pt idx="5080">
                  <c:v>99.026725769042898</c:v>
                </c:pt>
                <c:pt idx="5081">
                  <c:v>99.008628845214801</c:v>
                </c:pt>
                <c:pt idx="5082">
                  <c:v>99.017463684082003</c:v>
                </c:pt>
                <c:pt idx="5083">
                  <c:v>99.013801574707003</c:v>
                </c:pt>
                <c:pt idx="5084">
                  <c:v>98.995819091796804</c:v>
                </c:pt>
                <c:pt idx="5085">
                  <c:v>99.002624511718693</c:v>
                </c:pt>
                <c:pt idx="5086">
                  <c:v>98.997451782226506</c:v>
                </c:pt>
                <c:pt idx="5087">
                  <c:v>98.978088378906193</c:v>
                </c:pt>
                <c:pt idx="5088">
                  <c:v>98.964378356933494</c:v>
                </c:pt>
                <c:pt idx="5089">
                  <c:v>98.945724487304602</c:v>
                </c:pt>
                <c:pt idx="5090">
                  <c:v>98.961097717285099</c:v>
                </c:pt>
                <c:pt idx="5091">
                  <c:v>98.943893432617102</c:v>
                </c:pt>
                <c:pt idx="5092">
                  <c:v>98.952331542968693</c:v>
                </c:pt>
                <c:pt idx="5093">
                  <c:v>98.944885253906193</c:v>
                </c:pt>
                <c:pt idx="5094">
                  <c:v>98.932136535644503</c:v>
                </c:pt>
                <c:pt idx="5095">
                  <c:v>98.918418884277301</c:v>
                </c:pt>
                <c:pt idx="5096">
                  <c:v>98.902893066406193</c:v>
                </c:pt>
                <c:pt idx="5097">
                  <c:v>99.171653747558494</c:v>
                </c:pt>
                <c:pt idx="5098">
                  <c:v>99.164756774902301</c:v>
                </c:pt>
                <c:pt idx="5099">
                  <c:v>99.156051635742102</c:v>
                </c:pt>
                <c:pt idx="5100">
                  <c:v>99.157279968261705</c:v>
                </c:pt>
                <c:pt idx="5101">
                  <c:v>99.16455078125</c:v>
                </c:pt>
                <c:pt idx="5102">
                  <c:v>99.276283264160099</c:v>
                </c:pt>
                <c:pt idx="5103">
                  <c:v>99.277435302734304</c:v>
                </c:pt>
                <c:pt idx="5104">
                  <c:v>99.265090942382798</c:v>
                </c:pt>
                <c:pt idx="5105">
                  <c:v>99.261077880859304</c:v>
                </c:pt>
                <c:pt idx="5106">
                  <c:v>99.248458862304602</c:v>
                </c:pt>
                <c:pt idx="5107">
                  <c:v>99.262664794921804</c:v>
                </c:pt>
                <c:pt idx="5108">
                  <c:v>99.244308471679602</c:v>
                </c:pt>
                <c:pt idx="5109">
                  <c:v>99.242225646972599</c:v>
                </c:pt>
                <c:pt idx="5110">
                  <c:v>99.250686645507798</c:v>
                </c:pt>
                <c:pt idx="5111">
                  <c:v>99.260589599609304</c:v>
                </c:pt>
                <c:pt idx="5112">
                  <c:v>99.318298339843693</c:v>
                </c:pt>
                <c:pt idx="5113">
                  <c:v>99.591979980468693</c:v>
                </c:pt>
                <c:pt idx="5114">
                  <c:v>99.595497131347599</c:v>
                </c:pt>
                <c:pt idx="5115">
                  <c:v>99.576416015625</c:v>
                </c:pt>
                <c:pt idx="5116">
                  <c:v>99.562995910644503</c:v>
                </c:pt>
                <c:pt idx="5117">
                  <c:v>99.555435180664006</c:v>
                </c:pt>
                <c:pt idx="5118">
                  <c:v>99.547027587890597</c:v>
                </c:pt>
                <c:pt idx="5119">
                  <c:v>99.527671813964801</c:v>
                </c:pt>
                <c:pt idx="5120">
                  <c:v>99.512413024902301</c:v>
                </c:pt>
                <c:pt idx="5121">
                  <c:v>99.551567077636705</c:v>
                </c:pt>
                <c:pt idx="5122">
                  <c:v>99.533599853515597</c:v>
                </c:pt>
                <c:pt idx="5123">
                  <c:v>99.583892822265597</c:v>
                </c:pt>
                <c:pt idx="5124">
                  <c:v>99.574745178222599</c:v>
                </c:pt>
                <c:pt idx="5125">
                  <c:v>99.561874389648395</c:v>
                </c:pt>
                <c:pt idx="5126">
                  <c:v>99.567886352539006</c:v>
                </c:pt>
                <c:pt idx="5127">
                  <c:v>99.655464172363196</c:v>
                </c:pt>
                <c:pt idx="5128">
                  <c:v>99.776412963867102</c:v>
                </c:pt>
                <c:pt idx="5129">
                  <c:v>99.769790649414006</c:v>
                </c:pt>
                <c:pt idx="5130">
                  <c:v>99.762428283691406</c:v>
                </c:pt>
                <c:pt idx="5131">
                  <c:v>99.749549865722599</c:v>
                </c:pt>
                <c:pt idx="5132">
                  <c:v>99.752159118652301</c:v>
                </c:pt>
                <c:pt idx="5133">
                  <c:v>99.741081237792898</c:v>
                </c:pt>
                <c:pt idx="5134">
                  <c:v>99.7218017578125</c:v>
                </c:pt>
                <c:pt idx="5135">
                  <c:v>99.702438354492102</c:v>
                </c:pt>
                <c:pt idx="5136">
                  <c:v>99.689064025878906</c:v>
                </c:pt>
                <c:pt idx="5137">
                  <c:v>99.671798706054602</c:v>
                </c:pt>
                <c:pt idx="5138">
                  <c:v>99.838958740234304</c:v>
                </c:pt>
                <c:pt idx="5139">
                  <c:v>99.819641113281193</c:v>
                </c:pt>
                <c:pt idx="5140">
                  <c:v>99.822341918945298</c:v>
                </c:pt>
                <c:pt idx="5141">
                  <c:v>99.818298339843693</c:v>
                </c:pt>
                <c:pt idx="5142">
                  <c:v>99.892745971679602</c:v>
                </c:pt>
                <c:pt idx="5143">
                  <c:v>99.878616333007798</c:v>
                </c:pt>
                <c:pt idx="5144">
                  <c:v>99.915290832519503</c:v>
                </c:pt>
                <c:pt idx="5145">
                  <c:v>99.900695800781193</c:v>
                </c:pt>
                <c:pt idx="5146">
                  <c:v>99.931388854980398</c:v>
                </c:pt>
                <c:pt idx="5147">
                  <c:v>99.965438842773395</c:v>
                </c:pt>
                <c:pt idx="5148">
                  <c:v>99.956932067870994</c:v>
                </c:pt>
                <c:pt idx="5149">
                  <c:v>99.938217163085895</c:v>
                </c:pt>
                <c:pt idx="5150">
                  <c:v>99.9190673828125</c:v>
                </c:pt>
                <c:pt idx="5151">
                  <c:v>99.901054382324205</c:v>
                </c:pt>
                <c:pt idx="5152">
                  <c:v>99.893196105957003</c:v>
                </c:pt>
                <c:pt idx="5153">
                  <c:v>99.876739501953097</c:v>
                </c:pt>
                <c:pt idx="5154">
                  <c:v>99.872940063476506</c:v>
                </c:pt>
                <c:pt idx="5155">
                  <c:v>99.874610900878906</c:v>
                </c:pt>
                <c:pt idx="5156">
                  <c:v>99.857337951660099</c:v>
                </c:pt>
                <c:pt idx="5157">
                  <c:v>99.917839050292898</c:v>
                </c:pt>
                <c:pt idx="5158">
                  <c:v>99.898605346679602</c:v>
                </c:pt>
                <c:pt idx="5159">
                  <c:v>99.896980285644503</c:v>
                </c:pt>
                <c:pt idx="5160">
                  <c:v>100.28881072998</c:v>
                </c:pt>
                <c:pt idx="5161">
                  <c:v>100.28370666503901</c:v>
                </c:pt>
                <c:pt idx="5162">
                  <c:v>100.43437957763599</c:v>
                </c:pt>
                <c:pt idx="5163">
                  <c:v>100.41504669189401</c:v>
                </c:pt>
                <c:pt idx="5164">
                  <c:v>100.43758392333901</c:v>
                </c:pt>
                <c:pt idx="5165">
                  <c:v>100.43482971191401</c:v>
                </c:pt>
                <c:pt idx="5166">
                  <c:v>100.41545867919901</c:v>
                </c:pt>
                <c:pt idx="5167">
                  <c:v>100.40151977539</c:v>
                </c:pt>
                <c:pt idx="5168">
                  <c:v>100.417831420898</c:v>
                </c:pt>
                <c:pt idx="5169">
                  <c:v>100.44312286376901</c:v>
                </c:pt>
                <c:pt idx="5170">
                  <c:v>100.449813842773</c:v>
                </c:pt>
                <c:pt idx="5171">
                  <c:v>100.44231414794901</c:v>
                </c:pt>
                <c:pt idx="5172">
                  <c:v>100.464065551757</c:v>
                </c:pt>
                <c:pt idx="5173">
                  <c:v>100.456008911132</c:v>
                </c:pt>
                <c:pt idx="5174">
                  <c:v>100.507019042968</c:v>
                </c:pt>
                <c:pt idx="5175">
                  <c:v>100.508819580078</c:v>
                </c:pt>
                <c:pt idx="5176">
                  <c:v>100.564552307128</c:v>
                </c:pt>
                <c:pt idx="5177">
                  <c:v>100.717445373535</c:v>
                </c:pt>
                <c:pt idx="5178">
                  <c:v>100.698066711425</c:v>
                </c:pt>
                <c:pt idx="5179">
                  <c:v>100.69679260253901</c:v>
                </c:pt>
                <c:pt idx="5180">
                  <c:v>100.679931640625</c:v>
                </c:pt>
                <c:pt idx="5181">
                  <c:v>100.670974731445</c:v>
                </c:pt>
                <c:pt idx="5182">
                  <c:v>100.75437164306599</c:v>
                </c:pt>
                <c:pt idx="5183">
                  <c:v>100.734977722167</c:v>
                </c:pt>
                <c:pt idx="5184">
                  <c:v>100.715950012207</c:v>
                </c:pt>
                <c:pt idx="5185">
                  <c:v>100.708595275878</c:v>
                </c:pt>
                <c:pt idx="5186">
                  <c:v>100.693489074707</c:v>
                </c:pt>
                <c:pt idx="5187">
                  <c:v>100.71368408203099</c:v>
                </c:pt>
                <c:pt idx="5188">
                  <c:v>100.694465637207</c:v>
                </c:pt>
                <c:pt idx="5189">
                  <c:v>100.711372375488</c:v>
                </c:pt>
                <c:pt idx="5190">
                  <c:v>100.71305847167901</c:v>
                </c:pt>
                <c:pt idx="5191">
                  <c:v>100.77735900878901</c:v>
                </c:pt>
                <c:pt idx="5192">
                  <c:v>100.758094787597</c:v>
                </c:pt>
                <c:pt idx="5193">
                  <c:v>100.77051544189401</c:v>
                </c:pt>
                <c:pt idx="5194">
                  <c:v>100.899131774902</c:v>
                </c:pt>
                <c:pt idx="5195">
                  <c:v>100.886390686035</c:v>
                </c:pt>
                <c:pt idx="5196">
                  <c:v>100.87623596191401</c:v>
                </c:pt>
                <c:pt idx="5197">
                  <c:v>100.91024780273401</c:v>
                </c:pt>
                <c:pt idx="5198">
                  <c:v>100.928840637207</c:v>
                </c:pt>
                <c:pt idx="5199">
                  <c:v>100.909622192382</c:v>
                </c:pt>
                <c:pt idx="5200">
                  <c:v>101.16837310791</c:v>
                </c:pt>
                <c:pt idx="5201">
                  <c:v>101.153587341308</c:v>
                </c:pt>
                <c:pt idx="5202">
                  <c:v>101.203071594238</c:v>
                </c:pt>
                <c:pt idx="5203">
                  <c:v>101.298927307128</c:v>
                </c:pt>
                <c:pt idx="5204">
                  <c:v>101.279563903808</c:v>
                </c:pt>
                <c:pt idx="5205">
                  <c:v>101.26025390625</c:v>
                </c:pt>
                <c:pt idx="5206">
                  <c:v>101.335609436035</c:v>
                </c:pt>
                <c:pt idx="5207">
                  <c:v>101.354736328125</c:v>
                </c:pt>
                <c:pt idx="5208">
                  <c:v>101.335876464843</c:v>
                </c:pt>
                <c:pt idx="5209">
                  <c:v>101.32356262207</c:v>
                </c:pt>
                <c:pt idx="5210">
                  <c:v>101.356491088867</c:v>
                </c:pt>
                <c:pt idx="5211">
                  <c:v>101.339622497558</c:v>
                </c:pt>
                <c:pt idx="5212">
                  <c:v>101.518760681152</c:v>
                </c:pt>
                <c:pt idx="5213">
                  <c:v>101.54824066162099</c:v>
                </c:pt>
                <c:pt idx="5214">
                  <c:v>101.570335388183</c:v>
                </c:pt>
                <c:pt idx="5215">
                  <c:v>101.554725646972</c:v>
                </c:pt>
                <c:pt idx="5216">
                  <c:v>101.53533172607401</c:v>
                </c:pt>
                <c:pt idx="5217">
                  <c:v>101.53751373291</c:v>
                </c:pt>
                <c:pt idx="5218">
                  <c:v>101.518264770507</c:v>
                </c:pt>
                <c:pt idx="5219">
                  <c:v>101.51293182373</c:v>
                </c:pt>
                <c:pt idx="5220">
                  <c:v>101.493522644042</c:v>
                </c:pt>
                <c:pt idx="5221">
                  <c:v>101.56104278564401</c:v>
                </c:pt>
                <c:pt idx="5222">
                  <c:v>101.542922973632</c:v>
                </c:pt>
                <c:pt idx="5223">
                  <c:v>101.536315917968</c:v>
                </c:pt>
                <c:pt idx="5224">
                  <c:v>101.59145355224599</c:v>
                </c:pt>
                <c:pt idx="5225">
                  <c:v>101.580322265625</c:v>
                </c:pt>
                <c:pt idx="5226">
                  <c:v>101.564735412597</c:v>
                </c:pt>
                <c:pt idx="5227">
                  <c:v>101.56283569335901</c:v>
                </c:pt>
                <c:pt idx="5228">
                  <c:v>101.569862365722</c:v>
                </c:pt>
                <c:pt idx="5229">
                  <c:v>101.683753967285</c:v>
                </c:pt>
                <c:pt idx="5230">
                  <c:v>101.70376586914</c:v>
                </c:pt>
                <c:pt idx="5231">
                  <c:v>101.68437957763599</c:v>
                </c:pt>
                <c:pt idx="5232">
                  <c:v>101.75436401367099</c:v>
                </c:pt>
                <c:pt idx="5233">
                  <c:v>101.750846862792</c:v>
                </c:pt>
                <c:pt idx="5234">
                  <c:v>101.81143951416</c:v>
                </c:pt>
                <c:pt idx="5235">
                  <c:v>101.93888092041</c:v>
                </c:pt>
                <c:pt idx="5236">
                  <c:v>101.94471740722599</c:v>
                </c:pt>
                <c:pt idx="5237">
                  <c:v>101.930114746093</c:v>
                </c:pt>
                <c:pt idx="5238">
                  <c:v>101.968826293945</c:v>
                </c:pt>
                <c:pt idx="5239">
                  <c:v>101.949417114257</c:v>
                </c:pt>
                <c:pt idx="5240">
                  <c:v>102.02751922607401</c:v>
                </c:pt>
                <c:pt idx="5241">
                  <c:v>102.105575561523</c:v>
                </c:pt>
                <c:pt idx="5242">
                  <c:v>102.08887481689401</c:v>
                </c:pt>
                <c:pt idx="5243">
                  <c:v>102.100212097167</c:v>
                </c:pt>
                <c:pt idx="5244">
                  <c:v>102.086585998535</c:v>
                </c:pt>
                <c:pt idx="5245">
                  <c:v>102.14963531494099</c:v>
                </c:pt>
                <c:pt idx="5246">
                  <c:v>102.13466644287099</c:v>
                </c:pt>
                <c:pt idx="5247">
                  <c:v>102.32883453369099</c:v>
                </c:pt>
                <c:pt idx="5248">
                  <c:v>102.30938720703099</c:v>
                </c:pt>
                <c:pt idx="5249">
                  <c:v>102.29044342041</c:v>
                </c:pt>
                <c:pt idx="5250">
                  <c:v>102.271072387695</c:v>
                </c:pt>
                <c:pt idx="5251">
                  <c:v>102.25244903564401</c:v>
                </c:pt>
                <c:pt idx="5252">
                  <c:v>102.233276367187</c:v>
                </c:pt>
                <c:pt idx="5253">
                  <c:v>102.24716186523401</c:v>
                </c:pt>
                <c:pt idx="5254">
                  <c:v>102.30607604980401</c:v>
                </c:pt>
                <c:pt idx="5255">
                  <c:v>102.454307556152</c:v>
                </c:pt>
                <c:pt idx="5256">
                  <c:v>102.457153320312</c:v>
                </c:pt>
                <c:pt idx="5257">
                  <c:v>102.46231842041</c:v>
                </c:pt>
                <c:pt idx="5258">
                  <c:v>102.445602416992</c:v>
                </c:pt>
                <c:pt idx="5259">
                  <c:v>102.427108764648</c:v>
                </c:pt>
                <c:pt idx="5260">
                  <c:v>102.428253173828</c:v>
                </c:pt>
                <c:pt idx="5261">
                  <c:v>102.41249847412099</c:v>
                </c:pt>
                <c:pt idx="5262">
                  <c:v>102.470748901367</c:v>
                </c:pt>
                <c:pt idx="5263">
                  <c:v>102.52896118164</c:v>
                </c:pt>
                <c:pt idx="5264">
                  <c:v>102.642677307128</c:v>
                </c:pt>
                <c:pt idx="5265">
                  <c:v>102.629096984863</c:v>
                </c:pt>
                <c:pt idx="5266">
                  <c:v>102.695304870605</c:v>
                </c:pt>
                <c:pt idx="5267">
                  <c:v>102.78212738037099</c:v>
                </c:pt>
                <c:pt idx="5268">
                  <c:v>102.781867980957</c:v>
                </c:pt>
                <c:pt idx="5269">
                  <c:v>102.813873291015</c:v>
                </c:pt>
                <c:pt idx="5270">
                  <c:v>102.79476165771401</c:v>
                </c:pt>
                <c:pt idx="5271">
                  <c:v>102.782051086425</c:v>
                </c:pt>
                <c:pt idx="5272">
                  <c:v>102.885787963867</c:v>
                </c:pt>
                <c:pt idx="5273">
                  <c:v>102.897689819335</c:v>
                </c:pt>
                <c:pt idx="5274">
                  <c:v>102.91583251953099</c:v>
                </c:pt>
                <c:pt idx="5275">
                  <c:v>102.916854858398</c:v>
                </c:pt>
                <c:pt idx="5276">
                  <c:v>102.89744567871</c:v>
                </c:pt>
                <c:pt idx="5277">
                  <c:v>102.95716857910099</c:v>
                </c:pt>
                <c:pt idx="5278">
                  <c:v>102.992416381835</c:v>
                </c:pt>
                <c:pt idx="5279">
                  <c:v>103.05515289306599</c:v>
                </c:pt>
                <c:pt idx="5280">
                  <c:v>103.05661773681599</c:v>
                </c:pt>
                <c:pt idx="5281">
                  <c:v>103.040557861328</c:v>
                </c:pt>
                <c:pt idx="5282">
                  <c:v>103.12117767333901</c:v>
                </c:pt>
                <c:pt idx="5283">
                  <c:v>103.11757659912099</c:v>
                </c:pt>
                <c:pt idx="5284">
                  <c:v>103.09860992431599</c:v>
                </c:pt>
                <c:pt idx="5285">
                  <c:v>103.081886291503</c:v>
                </c:pt>
                <c:pt idx="5286">
                  <c:v>103.093116760253</c:v>
                </c:pt>
                <c:pt idx="5287">
                  <c:v>103.07414245605401</c:v>
                </c:pt>
                <c:pt idx="5288">
                  <c:v>103.126403808593</c:v>
                </c:pt>
                <c:pt idx="5289">
                  <c:v>103.11400604248</c:v>
                </c:pt>
                <c:pt idx="5290">
                  <c:v>103.21360015869099</c:v>
                </c:pt>
                <c:pt idx="5291">
                  <c:v>103.194770812988</c:v>
                </c:pt>
                <c:pt idx="5292">
                  <c:v>103.189170837402</c:v>
                </c:pt>
                <c:pt idx="5293">
                  <c:v>103.1728515625</c:v>
                </c:pt>
                <c:pt idx="5294">
                  <c:v>103.156784057617</c:v>
                </c:pt>
                <c:pt idx="5295">
                  <c:v>103.14845275878901</c:v>
                </c:pt>
                <c:pt idx="5296">
                  <c:v>103.129066467285</c:v>
                </c:pt>
                <c:pt idx="5297">
                  <c:v>103.116065979003</c:v>
                </c:pt>
                <c:pt idx="5298">
                  <c:v>103.144554138183</c:v>
                </c:pt>
                <c:pt idx="5299">
                  <c:v>103.302070617675</c:v>
                </c:pt>
                <c:pt idx="5300">
                  <c:v>103.42855834960901</c:v>
                </c:pt>
                <c:pt idx="5301">
                  <c:v>103.52365112304599</c:v>
                </c:pt>
                <c:pt idx="5302">
                  <c:v>103.62069702148401</c:v>
                </c:pt>
                <c:pt idx="5303">
                  <c:v>103.625129699707</c:v>
                </c:pt>
                <c:pt idx="5304">
                  <c:v>103.61472320556599</c:v>
                </c:pt>
                <c:pt idx="5305">
                  <c:v>103.600288391113</c:v>
                </c:pt>
                <c:pt idx="5306">
                  <c:v>103.58119964599599</c:v>
                </c:pt>
                <c:pt idx="5307">
                  <c:v>103.629112243652</c:v>
                </c:pt>
                <c:pt idx="5308">
                  <c:v>103.645668029785</c:v>
                </c:pt>
                <c:pt idx="5309">
                  <c:v>103.783561706542</c:v>
                </c:pt>
                <c:pt idx="5310">
                  <c:v>103.80744934082</c:v>
                </c:pt>
                <c:pt idx="5311">
                  <c:v>103.788116455078</c:v>
                </c:pt>
                <c:pt idx="5312">
                  <c:v>103.77572631835901</c:v>
                </c:pt>
                <c:pt idx="5313">
                  <c:v>103.823837280273</c:v>
                </c:pt>
                <c:pt idx="5314">
                  <c:v>103.851387023925</c:v>
                </c:pt>
                <c:pt idx="5315">
                  <c:v>103.83194732666</c:v>
                </c:pt>
                <c:pt idx="5316">
                  <c:v>103.814308166503</c:v>
                </c:pt>
                <c:pt idx="5317">
                  <c:v>103.80449676513599</c:v>
                </c:pt>
                <c:pt idx="5318">
                  <c:v>103.790977478027</c:v>
                </c:pt>
                <c:pt idx="5319">
                  <c:v>103.82984161376901</c:v>
                </c:pt>
                <c:pt idx="5320">
                  <c:v>103.868690490722</c:v>
                </c:pt>
                <c:pt idx="5321">
                  <c:v>103.87761688232401</c:v>
                </c:pt>
                <c:pt idx="5322">
                  <c:v>103.925910949707</c:v>
                </c:pt>
                <c:pt idx="5323">
                  <c:v>103.991806030273</c:v>
                </c:pt>
                <c:pt idx="5324">
                  <c:v>103.983108520507</c:v>
                </c:pt>
                <c:pt idx="5325">
                  <c:v>103.967391967773</c:v>
                </c:pt>
                <c:pt idx="5326">
                  <c:v>104.176094055175</c:v>
                </c:pt>
                <c:pt idx="5327">
                  <c:v>104.17326354980401</c:v>
                </c:pt>
                <c:pt idx="5328">
                  <c:v>104.17534637451099</c:v>
                </c:pt>
                <c:pt idx="5329">
                  <c:v>104.20720672607401</c:v>
                </c:pt>
                <c:pt idx="5330">
                  <c:v>104.202194213867</c:v>
                </c:pt>
                <c:pt idx="5331">
                  <c:v>104.232032775878</c:v>
                </c:pt>
                <c:pt idx="5332">
                  <c:v>104.237251281738</c:v>
                </c:pt>
                <c:pt idx="5333">
                  <c:v>104.287399291992</c:v>
                </c:pt>
                <c:pt idx="5334">
                  <c:v>104.433860778808</c:v>
                </c:pt>
                <c:pt idx="5335">
                  <c:v>104.419311523437</c:v>
                </c:pt>
                <c:pt idx="5336">
                  <c:v>104.400062561035</c:v>
                </c:pt>
                <c:pt idx="5337">
                  <c:v>104.383331298828</c:v>
                </c:pt>
                <c:pt idx="5338">
                  <c:v>104.448684692382</c:v>
                </c:pt>
                <c:pt idx="5339">
                  <c:v>104.441612243652</c:v>
                </c:pt>
                <c:pt idx="5340">
                  <c:v>104.484046936035</c:v>
                </c:pt>
                <c:pt idx="5341">
                  <c:v>104.50831604003901</c:v>
                </c:pt>
                <c:pt idx="5342">
                  <c:v>104.503242492675</c:v>
                </c:pt>
                <c:pt idx="5343">
                  <c:v>104.51658630371</c:v>
                </c:pt>
                <c:pt idx="5344">
                  <c:v>104.6494140625</c:v>
                </c:pt>
                <c:pt idx="5345">
                  <c:v>104.664741516113</c:v>
                </c:pt>
                <c:pt idx="5346">
                  <c:v>104.646095275878</c:v>
                </c:pt>
                <c:pt idx="5347">
                  <c:v>104.696327209472</c:v>
                </c:pt>
                <c:pt idx="5348">
                  <c:v>104.685012817382</c:v>
                </c:pt>
                <c:pt idx="5349">
                  <c:v>104.68283843994099</c:v>
                </c:pt>
                <c:pt idx="5350">
                  <c:v>104.66818237304599</c:v>
                </c:pt>
                <c:pt idx="5351">
                  <c:v>104.65444183349599</c:v>
                </c:pt>
                <c:pt idx="5352">
                  <c:v>104.730270385742</c:v>
                </c:pt>
                <c:pt idx="5353">
                  <c:v>104.752388000488</c:v>
                </c:pt>
                <c:pt idx="5354">
                  <c:v>104.77870178222599</c:v>
                </c:pt>
                <c:pt idx="5355">
                  <c:v>104.761627197265</c:v>
                </c:pt>
                <c:pt idx="5356">
                  <c:v>104.74659729003901</c:v>
                </c:pt>
                <c:pt idx="5357">
                  <c:v>104.727096557617</c:v>
                </c:pt>
                <c:pt idx="5358">
                  <c:v>104.71230316162099</c:v>
                </c:pt>
                <c:pt idx="5359">
                  <c:v>104.80339813232401</c:v>
                </c:pt>
                <c:pt idx="5360">
                  <c:v>105.03679656982401</c:v>
                </c:pt>
                <c:pt idx="5361">
                  <c:v>105.03069305419901</c:v>
                </c:pt>
                <c:pt idx="5362">
                  <c:v>105.048194885253</c:v>
                </c:pt>
                <c:pt idx="5363">
                  <c:v>105.07154846191401</c:v>
                </c:pt>
                <c:pt idx="5364">
                  <c:v>105.164001464843</c:v>
                </c:pt>
                <c:pt idx="5365">
                  <c:v>105.145713806152</c:v>
                </c:pt>
                <c:pt idx="5366">
                  <c:v>105.13685607910099</c:v>
                </c:pt>
                <c:pt idx="5367">
                  <c:v>105.11760711669901</c:v>
                </c:pt>
                <c:pt idx="5368">
                  <c:v>105.10105133056599</c:v>
                </c:pt>
                <c:pt idx="5369">
                  <c:v>105.08545684814401</c:v>
                </c:pt>
                <c:pt idx="5370">
                  <c:v>105.074127197265</c:v>
                </c:pt>
                <c:pt idx="5371">
                  <c:v>105.261009216308</c:v>
                </c:pt>
                <c:pt idx="5372">
                  <c:v>105.38899993896401</c:v>
                </c:pt>
                <c:pt idx="5373">
                  <c:v>105.37037658691401</c:v>
                </c:pt>
                <c:pt idx="5374">
                  <c:v>105.40699005126901</c:v>
                </c:pt>
                <c:pt idx="5375">
                  <c:v>105.50538635253901</c:v>
                </c:pt>
                <c:pt idx="5376">
                  <c:v>105.528015136718</c:v>
                </c:pt>
                <c:pt idx="5377">
                  <c:v>105.51412963867099</c:v>
                </c:pt>
                <c:pt idx="5378">
                  <c:v>105.49928283691401</c:v>
                </c:pt>
                <c:pt idx="5379">
                  <c:v>105.527709960937</c:v>
                </c:pt>
                <c:pt idx="5380">
                  <c:v>105.536933898925</c:v>
                </c:pt>
                <c:pt idx="5381">
                  <c:v>105.620109558105</c:v>
                </c:pt>
                <c:pt idx="5382">
                  <c:v>105.60336303710901</c:v>
                </c:pt>
                <c:pt idx="5383">
                  <c:v>105.58950805664</c:v>
                </c:pt>
                <c:pt idx="5384">
                  <c:v>105.57836151123</c:v>
                </c:pt>
                <c:pt idx="5385">
                  <c:v>105.64296722412099</c:v>
                </c:pt>
                <c:pt idx="5386">
                  <c:v>105.642784118652</c:v>
                </c:pt>
                <c:pt idx="5387">
                  <c:v>105.64475250244099</c:v>
                </c:pt>
                <c:pt idx="5388">
                  <c:v>105.63874053955</c:v>
                </c:pt>
                <c:pt idx="5389">
                  <c:v>105.73818206787099</c:v>
                </c:pt>
                <c:pt idx="5390">
                  <c:v>105.83229064941401</c:v>
                </c:pt>
                <c:pt idx="5391">
                  <c:v>105.832702636718</c:v>
                </c:pt>
                <c:pt idx="5392">
                  <c:v>105.815551757812</c:v>
                </c:pt>
                <c:pt idx="5393">
                  <c:v>105.80429077148401</c:v>
                </c:pt>
                <c:pt idx="5394">
                  <c:v>105.806022644042</c:v>
                </c:pt>
                <c:pt idx="5395">
                  <c:v>105.818557739257</c:v>
                </c:pt>
                <c:pt idx="5396">
                  <c:v>105.837852478027</c:v>
                </c:pt>
                <c:pt idx="5397">
                  <c:v>105.822021484375</c:v>
                </c:pt>
                <c:pt idx="5398">
                  <c:v>105.832893371582</c:v>
                </c:pt>
                <c:pt idx="5399">
                  <c:v>106.040870666503</c:v>
                </c:pt>
                <c:pt idx="5400">
                  <c:v>106.11711120605401</c:v>
                </c:pt>
                <c:pt idx="5401">
                  <c:v>106.09750366210901</c:v>
                </c:pt>
                <c:pt idx="5402">
                  <c:v>106.1591796875</c:v>
                </c:pt>
                <c:pt idx="5403">
                  <c:v>106.15135192871</c:v>
                </c:pt>
                <c:pt idx="5404">
                  <c:v>106.13247680664</c:v>
                </c:pt>
                <c:pt idx="5405">
                  <c:v>106.12948608398401</c:v>
                </c:pt>
                <c:pt idx="5406">
                  <c:v>106.12033843994099</c:v>
                </c:pt>
                <c:pt idx="5407">
                  <c:v>106.13387298583901</c:v>
                </c:pt>
                <c:pt idx="5408">
                  <c:v>106.13345336914</c:v>
                </c:pt>
                <c:pt idx="5409">
                  <c:v>106.12451934814401</c:v>
                </c:pt>
                <c:pt idx="5410">
                  <c:v>106.11268615722599</c:v>
                </c:pt>
                <c:pt idx="5411">
                  <c:v>106.09860229492099</c:v>
                </c:pt>
                <c:pt idx="5412">
                  <c:v>106.12766265869099</c:v>
                </c:pt>
                <c:pt idx="5413">
                  <c:v>106.132446289062</c:v>
                </c:pt>
                <c:pt idx="5414">
                  <c:v>106.116897583007</c:v>
                </c:pt>
                <c:pt idx="5415">
                  <c:v>106.139122009277</c:v>
                </c:pt>
                <c:pt idx="5416">
                  <c:v>106.128410339355</c:v>
                </c:pt>
                <c:pt idx="5417">
                  <c:v>106.21174621582</c:v>
                </c:pt>
                <c:pt idx="5418">
                  <c:v>106.27434539794901</c:v>
                </c:pt>
                <c:pt idx="5419">
                  <c:v>106.259216308593</c:v>
                </c:pt>
                <c:pt idx="5420">
                  <c:v>106.278991699218</c:v>
                </c:pt>
                <c:pt idx="5421">
                  <c:v>106.344909667968</c:v>
                </c:pt>
                <c:pt idx="5422">
                  <c:v>106.333686828613</c:v>
                </c:pt>
                <c:pt idx="5423">
                  <c:v>106.35356903076099</c:v>
                </c:pt>
                <c:pt idx="5424">
                  <c:v>106.39849090576099</c:v>
                </c:pt>
                <c:pt idx="5425">
                  <c:v>106.47160339355401</c:v>
                </c:pt>
                <c:pt idx="5426">
                  <c:v>106.552238464355</c:v>
                </c:pt>
                <c:pt idx="5427">
                  <c:v>106.55144500732401</c:v>
                </c:pt>
                <c:pt idx="5428">
                  <c:v>106.542152404785</c:v>
                </c:pt>
                <c:pt idx="5429">
                  <c:v>106.684371948242</c:v>
                </c:pt>
                <c:pt idx="5430">
                  <c:v>106.73536682128901</c:v>
                </c:pt>
                <c:pt idx="5431">
                  <c:v>106.72597503662099</c:v>
                </c:pt>
                <c:pt idx="5432">
                  <c:v>106.726669311523</c:v>
                </c:pt>
                <c:pt idx="5433">
                  <c:v>106.753372192382</c:v>
                </c:pt>
                <c:pt idx="5434">
                  <c:v>106.73650360107401</c:v>
                </c:pt>
                <c:pt idx="5435">
                  <c:v>106.75608062744099</c:v>
                </c:pt>
                <c:pt idx="5436">
                  <c:v>106.909606933593</c:v>
                </c:pt>
                <c:pt idx="5437">
                  <c:v>106.91549682617099</c:v>
                </c:pt>
                <c:pt idx="5438">
                  <c:v>106.908790588378</c:v>
                </c:pt>
                <c:pt idx="5439">
                  <c:v>106.96938323974599</c:v>
                </c:pt>
                <c:pt idx="5440">
                  <c:v>107.052375793457</c:v>
                </c:pt>
                <c:pt idx="5441">
                  <c:v>107.106063842773</c:v>
                </c:pt>
                <c:pt idx="5442">
                  <c:v>107.08741760253901</c:v>
                </c:pt>
                <c:pt idx="5443">
                  <c:v>107.07121276855401</c:v>
                </c:pt>
                <c:pt idx="5444">
                  <c:v>107.111618041992</c:v>
                </c:pt>
                <c:pt idx="5445">
                  <c:v>107.116065979003</c:v>
                </c:pt>
                <c:pt idx="5446">
                  <c:v>107.16064453125</c:v>
                </c:pt>
                <c:pt idx="5447">
                  <c:v>107.318588256835</c:v>
                </c:pt>
                <c:pt idx="5448">
                  <c:v>107.500595092773</c:v>
                </c:pt>
                <c:pt idx="5449">
                  <c:v>107.481201171875</c:v>
                </c:pt>
                <c:pt idx="5450">
                  <c:v>107.628364562988</c:v>
                </c:pt>
                <c:pt idx="5451">
                  <c:v>107.70773315429599</c:v>
                </c:pt>
                <c:pt idx="5452">
                  <c:v>107.729774475097</c:v>
                </c:pt>
                <c:pt idx="5453">
                  <c:v>107.85422515869099</c:v>
                </c:pt>
                <c:pt idx="5454">
                  <c:v>107.83493041992099</c:v>
                </c:pt>
                <c:pt idx="5455">
                  <c:v>107.931884765625</c:v>
                </c:pt>
                <c:pt idx="5456">
                  <c:v>107.91224670410099</c:v>
                </c:pt>
                <c:pt idx="5457">
                  <c:v>107.892684936523</c:v>
                </c:pt>
                <c:pt idx="5458">
                  <c:v>107.90316009521401</c:v>
                </c:pt>
                <c:pt idx="5459">
                  <c:v>108.011909484863</c:v>
                </c:pt>
                <c:pt idx="5460">
                  <c:v>108.047592163085</c:v>
                </c:pt>
                <c:pt idx="5461">
                  <c:v>108.02816772460901</c:v>
                </c:pt>
                <c:pt idx="5462">
                  <c:v>108.11878967285099</c:v>
                </c:pt>
                <c:pt idx="5463">
                  <c:v>108.2041015625</c:v>
                </c:pt>
                <c:pt idx="5464">
                  <c:v>108.253158569335</c:v>
                </c:pt>
                <c:pt idx="5465">
                  <c:v>108.359771728515</c:v>
                </c:pt>
                <c:pt idx="5466">
                  <c:v>108.34005737304599</c:v>
                </c:pt>
                <c:pt idx="5467">
                  <c:v>108.32307434082</c:v>
                </c:pt>
                <c:pt idx="5468">
                  <c:v>108.66079711914</c:v>
                </c:pt>
                <c:pt idx="5469">
                  <c:v>108.688255310058</c:v>
                </c:pt>
                <c:pt idx="5470">
                  <c:v>108.732780456542</c:v>
                </c:pt>
                <c:pt idx="5471">
                  <c:v>108.76367950439401</c:v>
                </c:pt>
                <c:pt idx="5472">
                  <c:v>108.763496398925</c:v>
                </c:pt>
                <c:pt idx="5473">
                  <c:v>108.770774841308</c:v>
                </c:pt>
                <c:pt idx="5474">
                  <c:v>108.79151916503901</c:v>
                </c:pt>
                <c:pt idx="5475">
                  <c:v>108.801429748535</c:v>
                </c:pt>
                <c:pt idx="5476">
                  <c:v>108.807929992675</c:v>
                </c:pt>
                <c:pt idx="5477">
                  <c:v>108.815132141113</c:v>
                </c:pt>
                <c:pt idx="5478">
                  <c:v>108.80995178222599</c:v>
                </c:pt>
                <c:pt idx="5479">
                  <c:v>109.097679138183</c:v>
                </c:pt>
                <c:pt idx="5480">
                  <c:v>109.08992767333901</c:v>
                </c:pt>
                <c:pt idx="5481">
                  <c:v>109.10604095458901</c:v>
                </c:pt>
                <c:pt idx="5482">
                  <c:v>109.106887817382</c:v>
                </c:pt>
                <c:pt idx="5483">
                  <c:v>109.15837860107401</c:v>
                </c:pt>
                <c:pt idx="5484">
                  <c:v>109.16585540771401</c:v>
                </c:pt>
                <c:pt idx="5485">
                  <c:v>109.177604675292</c:v>
                </c:pt>
                <c:pt idx="5486">
                  <c:v>109.16114807128901</c:v>
                </c:pt>
                <c:pt idx="5487">
                  <c:v>109.16640472412099</c:v>
                </c:pt>
                <c:pt idx="5488">
                  <c:v>109.170349121093</c:v>
                </c:pt>
                <c:pt idx="5489">
                  <c:v>109.45686340332</c:v>
                </c:pt>
                <c:pt idx="5490">
                  <c:v>109.659698486328</c:v>
                </c:pt>
                <c:pt idx="5491">
                  <c:v>109.80453491210901</c:v>
                </c:pt>
                <c:pt idx="5492">
                  <c:v>109.791412353515</c:v>
                </c:pt>
                <c:pt idx="5493">
                  <c:v>109.773460388183</c:v>
                </c:pt>
                <c:pt idx="5494">
                  <c:v>109.791816711425</c:v>
                </c:pt>
                <c:pt idx="5495">
                  <c:v>109.77645111083901</c:v>
                </c:pt>
                <c:pt idx="5496">
                  <c:v>109.762031555175</c:v>
                </c:pt>
                <c:pt idx="5497">
                  <c:v>109.903076171875</c:v>
                </c:pt>
                <c:pt idx="5498">
                  <c:v>109.96734619140599</c:v>
                </c:pt>
                <c:pt idx="5499">
                  <c:v>110.02295684814401</c:v>
                </c:pt>
                <c:pt idx="5500">
                  <c:v>110.02986907958901</c:v>
                </c:pt>
                <c:pt idx="5501">
                  <c:v>110.051147460937</c:v>
                </c:pt>
                <c:pt idx="5502">
                  <c:v>110.222076416015</c:v>
                </c:pt>
                <c:pt idx="5503">
                  <c:v>110.27154541015599</c:v>
                </c:pt>
                <c:pt idx="5504">
                  <c:v>110.56917572021401</c:v>
                </c:pt>
                <c:pt idx="5505">
                  <c:v>110.576889038085</c:v>
                </c:pt>
                <c:pt idx="5506">
                  <c:v>110.576057434082</c:v>
                </c:pt>
                <c:pt idx="5507">
                  <c:v>110.74147033691401</c:v>
                </c:pt>
                <c:pt idx="5508">
                  <c:v>110.72232055664</c:v>
                </c:pt>
                <c:pt idx="5509">
                  <c:v>110.703857421875</c:v>
                </c:pt>
                <c:pt idx="5510">
                  <c:v>110.68604278564401</c:v>
                </c:pt>
                <c:pt idx="5511">
                  <c:v>110.731140136718</c:v>
                </c:pt>
                <c:pt idx="5512">
                  <c:v>110.71245574951099</c:v>
                </c:pt>
                <c:pt idx="5513">
                  <c:v>110.72531127929599</c:v>
                </c:pt>
                <c:pt idx="5514">
                  <c:v>110.71339416503901</c:v>
                </c:pt>
                <c:pt idx="5515">
                  <c:v>110.869300842285</c:v>
                </c:pt>
                <c:pt idx="5516">
                  <c:v>110.958610534667</c:v>
                </c:pt>
                <c:pt idx="5517">
                  <c:v>110.95350646972599</c:v>
                </c:pt>
                <c:pt idx="5518">
                  <c:v>111.12117767333901</c:v>
                </c:pt>
                <c:pt idx="5519">
                  <c:v>111.10108184814401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diffT_mse!$A$11:$A$5530</c:f>
              <c:numCache>
                <c:formatCode>0.00E+00</c:formatCode>
                <c:ptCount val="552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35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39</c:v>
                </c:pt>
                <c:pt idx="29">
                  <c:v>40</c:v>
                </c:pt>
                <c:pt idx="30">
                  <c:v>41</c:v>
                </c:pt>
                <c:pt idx="31">
                  <c:v>42</c:v>
                </c:pt>
                <c:pt idx="32">
                  <c:v>43</c:v>
                </c:pt>
                <c:pt idx="33">
                  <c:v>44</c:v>
                </c:pt>
                <c:pt idx="34">
                  <c:v>45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49</c:v>
                </c:pt>
                <c:pt idx="39">
                  <c:v>50</c:v>
                </c:pt>
                <c:pt idx="40">
                  <c:v>51</c:v>
                </c:pt>
                <c:pt idx="41">
                  <c:v>52</c:v>
                </c:pt>
                <c:pt idx="42">
                  <c:v>53</c:v>
                </c:pt>
                <c:pt idx="43">
                  <c:v>54</c:v>
                </c:pt>
                <c:pt idx="44">
                  <c:v>55</c:v>
                </c:pt>
                <c:pt idx="45">
                  <c:v>56</c:v>
                </c:pt>
                <c:pt idx="46">
                  <c:v>57</c:v>
                </c:pt>
                <c:pt idx="47">
                  <c:v>58</c:v>
                </c:pt>
                <c:pt idx="48">
                  <c:v>59</c:v>
                </c:pt>
                <c:pt idx="49">
                  <c:v>60</c:v>
                </c:pt>
                <c:pt idx="50">
                  <c:v>61</c:v>
                </c:pt>
                <c:pt idx="51">
                  <c:v>62</c:v>
                </c:pt>
                <c:pt idx="52">
                  <c:v>63</c:v>
                </c:pt>
                <c:pt idx="53">
                  <c:v>64</c:v>
                </c:pt>
                <c:pt idx="54">
                  <c:v>65</c:v>
                </c:pt>
                <c:pt idx="55">
                  <c:v>66</c:v>
                </c:pt>
                <c:pt idx="56">
                  <c:v>67</c:v>
                </c:pt>
                <c:pt idx="57">
                  <c:v>68</c:v>
                </c:pt>
                <c:pt idx="58">
                  <c:v>69</c:v>
                </c:pt>
                <c:pt idx="59">
                  <c:v>70</c:v>
                </c:pt>
                <c:pt idx="60">
                  <c:v>71</c:v>
                </c:pt>
                <c:pt idx="61">
                  <c:v>72</c:v>
                </c:pt>
                <c:pt idx="62">
                  <c:v>73</c:v>
                </c:pt>
                <c:pt idx="63">
                  <c:v>74</c:v>
                </c:pt>
                <c:pt idx="64">
                  <c:v>75</c:v>
                </c:pt>
                <c:pt idx="65">
                  <c:v>76</c:v>
                </c:pt>
                <c:pt idx="66">
                  <c:v>77</c:v>
                </c:pt>
                <c:pt idx="67">
                  <c:v>78</c:v>
                </c:pt>
                <c:pt idx="68">
                  <c:v>79</c:v>
                </c:pt>
                <c:pt idx="69">
                  <c:v>80</c:v>
                </c:pt>
                <c:pt idx="70">
                  <c:v>81</c:v>
                </c:pt>
                <c:pt idx="71">
                  <c:v>82</c:v>
                </c:pt>
                <c:pt idx="72">
                  <c:v>83</c:v>
                </c:pt>
                <c:pt idx="73">
                  <c:v>84</c:v>
                </c:pt>
                <c:pt idx="74">
                  <c:v>85</c:v>
                </c:pt>
                <c:pt idx="75">
                  <c:v>86</c:v>
                </c:pt>
                <c:pt idx="76">
                  <c:v>87</c:v>
                </c:pt>
                <c:pt idx="77">
                  <c:v>88</c:v>
                </c:pt>
                <c:pt idx="78">
                  <c:v>89</c:v>
                </c:pt>
                <c:pt idx="79">
                  <c:v>90</c:v>
                </c:pt>
                <c:pt idx="80">
                  <c:v>91</c:v>
                </c:pt>
                <c:pt idx="81">
                  <c:v>92</c:v>
                </c:pt>
                <c:pt idx="82">
                  <c:v>93</c:v>
                </c:pt>
                <c:pt idx="83">
                  <c:v>94</c:v>
                </c:pt>
                <c:pt idx="84">
                  <c:v>95</c:v>
                </c:pt>
                <c:pt idx="85">
                  <c:v>96</c:v>
                </c:pt>
                <c:pt idx="86">
                  <c:v>97</c:v>
                </c:pt>
                <c:pt idx="87">
                  <c:v>98</c:v>
                </c:pt>
                <c:pt idx="88">
                  <c:v>99</c:v>
                </c:pt>
                <c:pt idx="89">
                  <c:v>100</c:v>
                </c:pt>
                <c:pt idx="90">
                  <c:v>101</c:v>
                </c:pt>
                <c:pt idx="91">
                  <c:v>102</c:v>
                </c:pt>
                <c:pt idx="92">
                  <c:v>103</c:v>
                </c:pt>
                <c:pt idx="93">
                  <c:v>104</c:v>
                </c:pt>
                <c:pt idx="94">
                  <c:v>105</c:v>
                </c:pt>
                <c:pt idx="95">
                  <c:v>106</c:v>
                </c:pt>
                <c:pt idx="96">
                  <c:v>107</c:v>
                </c:pt>
                <c:pt idx="97">
                  <c:v>108</c:v>
                </c:pt>
                <c:pt idx="98">
                  <c:v>109</c:v>
                </c:pt>
                <c:pt idx="99">
                  <c:v>110</c:v>
                </c:pt>
                <c:pt idx="100">
                  <c:v>111</c:v>
                </c:pt>
                <c:pt idx="101">
                  <c:v>112</c:v>
                </c:pt>
                <c:pt idx="102">
                  <c:v>113</c:v>
                </c:pt>
                <c:pt idx="103">
                  <c:v>114</c:v>
                </c:pt>
                <c:pt idx="104">
                  <c:v>115</c:v>
                </c:pt>
                <c:pt idx="105">
                  <c:v>116</c:v>
                </c:pt>
                <c:pt idx="106">
                  <c:v>117</c:v>
                </c:pt>
                <c:pt idx="107">
                  <c:v>118</c:v>
                </c:pt>
                <c:pt idx="108">
                  <c:v>119</c:v>
                </c:pt>
                <c:pt idx="109">
                  <c:v>120</c:v>
                </c:pt>
                <c:pt idx="110">
                  <c:v>121</c:v>
                </c:pt>
                <c:pt idx="111">
                  <c:v>122</c:v>
                </c:pt>
                <c:pt idx="112">
                  <c:v>123</c:v>
                </c:pt>
                <c:pt idx="113">
                  <c:v>124</c:v>
                </c:pt>
                <c:pt idx="114">
                  <c:v>125</c:v>
                </c:pt>
                <c:pt idx="115">
                  <c:v>126</c:v>
                </c:pt>
                <c:pt idx="116">
                  <c:v>127</c:v>
                </c:pt>
                <c:pt idx="117">
                  <c:v>128</c:v>
                </c:pt>
                <c:pt idx="118">
                  <c:v>129</c:v>
                </c:pt>
                <c:pt idx="119">
                  <c:v>130</c:v>
                </c:pt>
                <c:pt idx="120">
                  <c:v>131</c:v>
                </c:pt>
                <c:pt idx="121">
                  <c:v>132</c:v>
                </c:pt>
                <c:pt idx="122">
                  <c:v>133</c:v>
                </c:pt>
                <c:pt idx="123">
                  <c:v>134</c:v>
                </c:pt>
                <c:pt idx="124">
                  <c:v>135</c:v>
                </c:pt>
                <c:pt idx="125">
                  <c:v>136</c:v>
                </c:pt>
                <c:pt idx="126">
                  <c:v>137</c:v>
                </c:pt>
                <c:pt idx="127">
                  <c:v>138</c:v>
                </c:pt>
                <c:pt idx="128">
                  <c:v>139</c:v>
                </c:pt>
                <c:pt idx="129">
                  <c:v>140</c:v>
                </c:pt>
                <c:pt idx="130">
                  <c:v>141</c:v>
                </c:pt>
                <c:pt idx="131">
                  <c:v>142</c:v>
                </c:pt>
                <c:pt idx="132">
                  <c:v>143</c:v>
                </c:pt>
                <c:pt idx="133">
                  <c:v>144</c:v>
                </c:pt>
                <c:pt idx="134">
                  <c:v>145</c:v>
                </c:pt>
                <c:pt idx="135">
                  <c:v>146</c:v>
                </c:pt>
                <c:pt idx="136">
                  <c:v>147</c:v>
                </c:pt>
                <c:pt idx="137">
                  <c:v>148</c:v>
                </c:pt>
                <c:pt idx="138">
                  <c:v>149</c:v>
                </c:pt>
                <c:pt idx="139">
                  <c:v>150</c:v>
                </c:pt>
                <c:pt idx="140">
                  <c:v>151</c:v>
                </c:pt>
                <c:pt idx="141">
                  <c:v>152</c:v>
                </c:pt>
                <c:pt idx="142">
                  <c:v>153</c:v>
                </c:pt>
                <c:pt idx="143">
                  <c:v>154</c:v>
                </c:pt>
                <c:pt idx="144">
                  <c:v>155</c:v>
                </c:pt>
                <c:pt idx="145">
                  <c:v>156</c:v>
                </c:pt>
                <c:pt idx="146">
                  <c:v>157</c:v>
                </c:pt>
                <c:pt idx="147">
                  <c:v>158</c:v>
                </c:pt>
                <c:pt idx="148">
                  <c:v>159</c:v>
                </c:pt>
                <c:pt idx="149">
                  <c:v>160</c:v>
                </c:pt>
                <c:pt idx="150">
                  <c:v>161</c:v>
                </c:pt>
                <c:pt idx="151">
                  <c:v>162</c:v>
                </c:pt>
                <c:pt idx="152">
                  <c:v>163</c:v>
                </c:pt>
                <c:pt idx="153">
                  <c:v>164</c:v>
                </c:pt>
                <c:pt idx="154">
                  <c:v>165</c:v>
                </c:pt>
                <c:pt idx="155">
                  <c:v>166</c:v>
                </c:pt>
                <c:pt idx="156">
                  <c:v>167</c:v>
                </c:pt>
                <c:pt idx="157">
                  <c:v>168</c:v>
                </c:pt>
                <c:pt idx="158">
                  <c:v>169</c:v>
                </c:pt>
                <c:pt idx="159">
                  <c:v>170</c:v>
                </c:pt>
                <c:pt idx="160">
                  <c:v>171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187</c:v>
                </c:pt>
                <c:pt idx="177">
                  <c:v>188</c:v>
                </c:pt>
                <c:pt idx="178">
                  <c:v>189</c:v>
                </c:pt>
                <c:pt idx="179">
                  <c:v>190</c:v>
                </c:pt>
                <c:pt idx="180">
                  <c:v>191</c:v>
                </c:pt>
                <c:pt idx="181">
                  <c:v>192</c:v>
                </c:pt>
                <c:pt idx="182">
                  <c:v>193</c:v>
                </c:pt>
                <c:pt idx="183">
                  <c:v>194</c:v>
                </c:pt>
                <c:pt idx="184">
                  <c:v>195</c:v>
                </c:pt>
                <c:pt idx="185">
                  <c:v>196</c:v>
                </c:pt>
                <c:pt idx="186">
                  <c:v>197</c:v>
                </c:pt>
                <c:pt idx="187">
                  <c:v>198</c:v>
                </c:pt>
                <c:pt idx="188">
                  <c:v>199</c:v>
                </c:pt>
                <c:pt idx="189">
                  <c:v>200</c:v>
                </c:pt>
                <c:pt idx="190">
                  <c:v>201</c:v>
                </c:pt>
                <c:pt idx="191">
                  <c:v>202</c:v>
                </c:pt>
                <c:pt idx="192">
                  <c:v>203</c:v>
                </c:pt>
                <c:pt idx="193">
                  <c:v>204</c:v>
                </c:pt>
                <c:pt idx="194">
                  <c:v>205</c:v>
                </c:pt>
                <c:pt idx="195">
                  <c:v>206</c:v>
                </c:pt>
                <c:pt idx="196">
                  <c:v>207</c:v>
                </c:pt>
                <c:pt idx="197">
                  <c:v>208</c:v>
                </c:pt>
                <c:pt idx="198">
                  <c:v>209</c:v>
                </c:pt>
                <c:pt idx="199">
                  <c:v>210</c:v>
                </c:pt>
                <c:pt idx="200">
                  <c:v>211</c:v>
                </c:pt>
                <c:pt idx="201">
                  <c:v>212</c:v>
                </c:pt>
                <c:pt idx="202">
                  <c:v>213</c:v>
                </c:pt>
                <c:pt idx="203">
                  <c:v>214</c:v>
                </c:pt>
                <c:pt idx="204">
                  <c:v>215</c:v>
                </c:pt>
                <c:pt idx="205">
                  <c:v>216</c:v>
                </c:pt>
                <c:pt idx="206">
                  <c:v>217</c:v>
                </c:pt>
                <c:pt idx="207">
                  <c:v>218</c:v>
                </c:pt>
                <c:pt idx="208">
                  <c:v>219</c:v>
                </c:pt>
                <c:pt idx="209">
                  <c:v>220</c:v>
                </c:pt>
                <c:pt idx="210">
                  <c:v>221</c:v>
                </c:pt>
                <c:pt idx="211">
                  <c:v>222</c:v>
                </c:pt>
                <c:pt idx="212">
                  <c:v>223</c:v>
                </c:pt>
                <c:pt idx="213">
                  <c:v>224</c:v>
                </c:pt>
                <c:pt idx="214">
                  <c:v>225</c:v>
                </c:pt>
                <c:pt idx="215">
                  <c:v>226</c:v>
                </c:pt>
                <c:pt idx="216">
                  <c:v>227</c:v>
                </c:pt>
                <c:pt idx="217">
                  <c:v>228</c:v>
                </c:pt>
                <c:pt idx="218">
                  <c:v>229</c:v>
                </c:pt>
                <c:pt idx="219">
                  <c:v>230</c:v>
                </c:pt>
                <c:pt idx="220">
                  <c:v>231</c:v>
                </c:pt>
                <c:pt idx="221">
                  <c:v>232</c:v>
                </c:pt>
                <c:pt idx="222">
                  <c:v>233</c:v>
                </c:pt>
                <c:pt idx="223">
                  <c:v>234</c:v>
                </c:pt>
                <c:pt idx="224">
                  <c:v>235</c:v>
                </c:pt>
                <c:pt idx="225">
                  <c:v>236</c:v>
                </c:pt>
                <c:pt idx="226">
                  <c:v>237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241</c:v>
                </c:pt>
                <c:pt idx="231">
                  <c:v>242</c:v>
                </c:pt>
                <c:pt idx="232">
                  <c:v>243</c:v>
                </c:pt>
                <c:pt idx="233">
                  <c:v>244</c:v>
                </c:pt>
                <c:pt idx="234">
                  <c:v>245</c:v>
                </c:pt>
                <c:pt idx="235">
                  <c:v>246</c:v>
                </c:pt>
                <c:pt idx="236">
                  <c:v>247</c:v>
                </c:pt>
                <c:pt idx="237">
                  <c:v>248</c:v>
                </c:pt>
                <c:pt idx="238">
                  <c:v>249</c:v>
                </c:pt>
                <c:pt idx="239">
                  <c:v>250</c:v>
                </c:pt>
                <c:pt idx="240">
                  <c:v>251</c:v>
                </c:pt>
                <c:pt idx="241">
                  <c:v>252</c:v>
                </c:pt>
                <c:pt idx="242">
                  <c:v>253</c:v>
                </c:pt>
                <c:pt idx="243">
                  <c:v>254</c:v>
                </c:pt>
                <c:pt idx="244">
                  <c:v>255</c:v>
                </c:pt>
                <c:pt idx="245">
                  <c:v>256</c:v>
                </c:pt>
                <c:pt idx="246">
                  <c:v>257</c:v>
                </c:pt>
                <c:pt idx="247">
                  <c:v>258</c:v>
                </c:pt>
                <c:pt idx="248">
                  <c:v>259</c:v>
                </c:pt>
                <c:pt idx="249">
                  <c:v>260</c:v>
                </c:pt>
                <c:pt idx="250">
                  <c:v>261</c:v>
                </c:pt>
                <c:pt idx="251">
                  <c:v>262</c:v>
                </c:pt>
                <c:pt idx="252">
                  <c:v>263</c:v>
                </c:pt>
                <c:pt idx="253">
                  <c:v>264</c:v>
                </c:pt>
                <c:pt idx="254">
                  <c:v>265</c:v>
                </c:pt>
                <c:pt idx="255">
                  <c:v>266</c:v>
                </c:pt>
                <c:pt idx="256">
                  <c:v>267</c:v>
                </c:pt>
                <c:pt idx="257">
                  <c:v>268</c:v>
                </c:pt>
                <c:pt idx="258">
                  <c:v>269</c:v>
                </c:pt>
                <c:pt idx="259">
                  <c:v>270</c:v>
                </c:pt>
                <c:pt idx="260">
                  <c:v>271</c:v>
                </c:pt>
                <c:pt idx="261">
                  <c:v>272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276</c:v>
                </c:pt>
                <c:pt idx="266">
                  <c:v>277</c:v>
                </c:pt>
                <c:pt idx="267">
                  <c:v>278</c:v>
                </c:pt>
                <c:pt idx="268">
                  <c:v>279</c:v>
                </c:pt>
                <c:pt idx="269">
                  <c:v>280</c:v>
                </c:pt>
                <c:pt idx="270">
                  <c:v>281</c:v>
                </c:pt>
                <c:pt idx="271">
                  <c:v>282</c:v>
                </c:pt>
                <c:pt idx="272">
                  <c:v>283</c:v>
                </c:pt>
                <c:pt idx="273">
                  <c:v>284</c:v>
                </c:pt>
                <c:pt idx="274">
                  <c:v>285</c:v>
                </c:pt>
                <c:pt idx="275">
                  <c:v>286</c:v>
                </c:pt>
                <c:pt idx="276">
                  <c:v>287</c:v>
                </c:pt>
                <c:pt idx="277">
                  <c:v>288</c:v>
                </c:pt>
                <c:pt idx="278">
                  <c:v>289</c:v>
                </c:pt>
                <c:pt idx="279">
                  <c:v>290</c:v>
                </c:pt>
                <c:pt idx="280">
                  <c:v>291</c:v>
                </c:pt>
                <c:pt idx="281">
                  <c:v>292</c:v>
                </c:pt>
                <c:pt idx="282">
                  <c:v>293</c:v>
                </c:pt>
                <c:pt idx="283">
                  <c:v>294</c:v>
                </c:pt>
                <c:pt idx="284">
                  <c:v>295</c:v>
                </c:pt>
                <c:pt idx="285">
                  <c:v>296</c:v>
                </c:pt>
                <c:pt idx="286">
                  <c:v>297</c:v>
                </c:pt>
                <c:pt idx="287">
                  <c:v>298</c:v>
                </c:pt>
                <c:pt idx="288">
                  <c:v>299</c:v>
                </c:pt>
                <c:pt idx="289">
                  <c:v>300</c:v>
                </c:pt>
                <c:pt idx="290">
                  <c:v>301</c:v>
                </c:pt>
                <c:pt idx="291">
                  <c:v>302</c:v>
                </c:pt>
                <c:pt idx="292">
                  <c:v>303</c:v>
                </c:pt>
                <c:pt idx="293">
                  <c:v>304</c:v>
                </c:pt>
                <c:pt idx="294">
                  <c:v>305</c:v>
                </c:pt>
                <c:pt idx="295">
                  <c:v>306</c:v>
                </c:pt>
                <c:pt idx="296">
                  <c:v>307</c:v>
                </c:pt>
                <c:pt idx="297">
                  <c:v>308</c:v>
                </c:pt>
                <c:pt idx="298">
                  <c:v>309</c:v>
                </c:pt>
                <c:pt idx="299">
                  <c:v>310</c:v>
                </c:pt>
                <c:pt idx="300">
                  <c:v>311</c:v>
                </c:pt>
                <c:pt idx="301">
                  <c:v>312</c:v>
                </c:pt>
                <c:pt idx="302">
                  <c:v>313</c:v>
                </c:pt>
                <c:pt idx="303">
                  <c:v>314</c:v>
                </c:pt>
                <c:pt idx="304">
                  <c:v>315</c:v>
                </c:pt>
                <c:pt idx="305">
                  <c:v>316</c:v>
                </c:pt>
                <c:pt idx="306">
                  <c:v>317</c:v>
                </c:pt>
                <c:pt idx="307">
                  <c:v>318</c:v>
                </c:pt>
                <c:pt idx="308">
                  <c:v>319</c:v>
                </c:pt>
                <c:pt idx="309">
                  <c:v>320</c:v>
                </c:pt>
                <c:pt idx="310">
                  <c:v>321</c:v>
                </c:pt>
                <c:pt idx="311">
                  <c:v>322</c:v>
                </c:pt>
                <c:pt idx="312">
                  <c:v>323</c:v>
                </c:pt>
                <c:pt idx="313">
                  <c:v>324</c:v>
                </c:pt>
                <c:pt idx="314">
                  <c:v>325</c:v>
                </c:pt>
                <c:pt idx="315">
                  <c:v>326</c:v>
                </c:pt>
                <c:pt idx="316">
                  <c:v>327</c:v>
                </c:pt>
                <c:pt idx="317">
                  <c:v>328</c:v>
                </c:pt>
                <c:pt idx="318">
                  <c:v>329</c:v>
                </c:pt>
                <c:pt idx="319">
                  <c:v>330</c:v>
                </c:pt>
                <c:pt idx="320">
                  <c:v>331</c:v>
                </c:pt>
                <c:pt idx="321">
                  <c:v>332</c:v>
                </c:pt>
                <c:pt idx="322">
                  <c:v>333</c:v>
                </c:pt>
                <c:pt idx="323">
                  <c:v>334</c:v>
                </c:pt>
                <c:pt idx="324">
                  <c:v>335</c:v>
                </c:pt>
                <c:pt idx="325">
                  <c:v>336</c:v>
                </c:pt>
                <c:pt idx="326">
                  <c:v>337</c:v>
                </c:pt>
                <c:pt idx="327">
                  <c:v>338</c:v>
                </c:pt>
                <c:pt idx="328">
                  <c:v>339</c:v>
                </c:pt>
                <c:pt idx="329">
                  <c:v>340</c:v>
                </c:pt>
                <c:pt idx="330">
                  <c:v>341</c:v>
                </c:pt>
                <c:pt idx="331">
                  <c:v>342</c:v>
                </c:pt>
                <c:pt idx="332">
                  <c:v>343</c:v>
                </c:pt>
                <c:pt idx="333">
                  <c:v>344</c:v>
                </c:pt>
                <c:pt idx="334">
                  <c:v>345</c:v>
                </c:pt>
                <c:pt idx="335">
                  <c:v>346</c:v>
                </c:pt>
                <c:pt idx="336">
                  <c:v>347</c:v>
                </c:pt>
                <c:pt idx="337">
                  <c:v>348</c:v>
                </c:pt>
                <c:pt idx="338">
                  <c:v>349</c:v>
                </c:pt>
                <c:pt idx="339">
                  <c:v>350</c:v>
                </c:pt>
                <c:pt idx="340">
                  <c:v>351</c:v>
                </c:pt>
                <c:pt idx="341">
                  <c:v>352</c:v>
                </c:pt>
                <c:pt idx="342">
                  <c:v>353</c:v>
                </c:pt>
                <c:pt idx="343">
                  <c:v>354</c:v>
                </c:pt>
                <c:pt idx="344">
                  <c:v>355</c:v>
                </c:pt>
                <c:pt idx="345">
                  <c:v>356</c:v>
                </c:pt>
                <c:pt idx="346">
                  <c:v>357</c:v>
                </c:pt>
                <c:pt idx="347">
                  <c:v>358</c:v>
                </c:pt>
                <c:pt idx="348">
                  <c:v>359</c:v>
                </c:pt>
                <c:pt idx="349">
                  <c:v>360</c:v>
                </c:pt>
                <c:pt idx="350">
                  <c:v>361</c:v>
                </c:pt>
                <c:pt idx="351">
                  <c:v>362</c:v>
                </c:pt>
                <c:pt idx="352">
                  <c:v>363</c:v>
                </c:pt>
                <c:pt idx="353">
                  <c:v>364</c:v>
                </c:pt>
                <c:pt idx="354">
                  <c:v>365</c:v>
                </c:pt>
                <c:pt idx="355">
                  <c:v>366</c:v>
                </c:pt>
                <c:pt idx="356">
                  <c:v>367</c:v>
                </c:pt>
                <c:pt idx="357">
                  <c:v>368</c:v>
                </c:pt>
                <c:pt idx="358">
                  <c:v>369</c:v>
                </c:pt>
                <c:pt idx="359">
                  <c:v>370</c:v>
                </c:pt>
                <c:pt idx="360">
                  <c:v>371</c:v>
                </c:pt>
                <c:pt idx="361">
                  <c:v>372</c:v>
                </c:pt>
                <c:pt idx="362">
                  <c:v>373</c:v>
                </c:pt>
                <c:pt idx="363">
                  <c:v>374</c:v>
                </c:pt>
                <c:pt idx="364">
                  <c:v>375</c:v>
                </c:pt>
                <c:pt idx="365">
                  <c:v>376</c:v>
                </c:pt>
                <c:pt idx="366">
                  <c:v>377</c:v>
                </c:pt>
                <c:pt idx="367">
                  <c:v>378</c:v>
                </c:pt>
                <c:pt idx="368">
                  <c:v>379</c:v>
                </c:pt>
                <c:pt idx="369">
                  <c:v>380</c:v>
                </c:pt>
                <c:pt idx="370">
                  <c:v>381</c:v>
                </c:pt>
                <c:pt idx="371">
                  <c:v>382</c:v>
                </c:pt>
                <c:pt idx="372">
                  <c:v>383</c:v>
                </c:pt>
                <c:pt idx="373">
                  <c:v>384</c:v>
                </c:pt>
                <c:pt idx="374">
                  <c:v>385</c:v>
                </c:pt>
                <c:pt idx="375">
                  <c:v>386</c:v>
                </c:pt>
                <c:pt idx="376">
                  <c:v>387</c:v>
                </c:pt>
                <c:pt idx="377">
                  <c:v>388</c:v>
                </c:pt>
                <c:pt idx="378">
                  <c:v>389</c:v>
                </c:pt>
                <c:pt idx="379">
                  <c:v>390</c:v>
                </c:pt>
                <c:pt idx="380">
                  <c:v>391</c:v>
                </c:pt>
                <c:pt idx="381">
                  <c:v>392</c:v>
                </c:pt>
                <c:pt idx="382">
                  <c:v>393</c:v>
                </c:pt>
                <c:pt idx="383">
                  <c:v>394</c:v>
                </c:pt>
                <c:pt idx="384">
                  <c:v>395</c:v>
                </c:pt>
                <c:pt idx="385">
                  <c:v>396</c:v>
                </c:pt>
                <c:pt idx="386">
                  <c:v>397</c:v>
                </c:pt>
                <c:pt idx="387">
                  <c:v>398</c:v>
                </c:pt>
                <c:pt idx="388">
                  <c:v>399</c:v>
                </c:pt>
                <c:pt idx="389">
                  <c:v>400</c:v>
                </c:pt>
                <c:pt idx="390">
                  <c:v>401</c:v>
                </c:pt>
                <c:pt idx="391">
                  <c:v>402</c:v>
                </c:pt>
                <c:pt idx="392">
                  <c:v>403</c:v>
                </c:pt>
                <c:pt idx="393">
                  <c:v>404</c:v>
                </c:pt>
                <c:pt idx="394">
                  <c:v>405</c:v>
                </c:pt>
                <c:pt idx="395">
                  <c:v>406</c:v>
                </c:pt>
                <c:pt idx="396">
                  <c:v>407</c:v>
                </c:pt>
                <c:pt idx="397">
                  <c:v>408</c:v>
                </c:pt>
                <c:pt idx="398">
                  <c:v>409</c:v>
                </c:pt>
                <c:pt idx="399">
                  <c:v>410</c:v>
                </c:pt>
                <c:pt idx="400">
                  <c:v>411</c:v>
                </c:pt>
                <c:pt idx="401">
                  <c:v>412</c:v>
                </c:pt>
                <c:pt idx="402">
                  <c:v>413</c:v>
                </c:pt>
                <c:pt idx="403">
                  <c:v>414</c:v>
                </c:pt>
                <c:pt idx="404">
                  <c:v>415</c:v>
                </c:pt>
                <c:pt idx="405">
                  <c:v>416</c:v>
                </c:pt>
                <c:pt idx="406">
                  <c:v>417</c:v>
                </c:pt>
                <c:pt idx="407">
                  <c:v>418</c:v>
                </c:pt>
                <c:pt idx="408">
                  <c:v>419</c:v>
                </c:pt>
                <c:pt idx="409">
                  <c:v>420</c:v>
                </c:pt>
                <c:pt idx="410">
                  <c:v>421</c:v>
                </c:pt>
                <c:pt idx="411">
                  <c:v>422</c:v>
                </c:pt>
                <c:pt idx="412">
                  <c:v>423</c:v>
                </c:pt>
                <c:pt idx="413">
                  <c:v>424</c:v>
                </c:pt>
                <c:pt idx="414">
                  <c:v>425</c:v>
                </c:pt>
                <c:pt idx="415">
                  <c:v>426</c:v>
                </c:pt>
                <c:pt idx="416">
                  <c:v>427</c:v>
                </c:pt>
                <c:pt idx="417">
                  <c:v>428</c:v>
                </c:pt>
                <c:pt idx="418">
                  <c:v>429</c:v>
                </c:pt>
                <c:pt idx="419">
                  <c:v>430</c:v>
                </c:pt>
                <c:pt idx="420">
                  <c:v>431</c:v>
                </c:pt>
                <c:pt idx="421">
                  <c:v>432</c:v>
                </c:pt>
                <c:pt idx="422">
                  <c:v>433</c:v>
                </c:pt>
                <c:pt idx="423">
                  <c:v>434</c:v>
                </c:pt>
                <c:pt idx="424">
                  <c:v>435</c:v>
                </c:pt>
                <c:pt idx="425">
                  <c:v>436</c:v>
                </c:pt>
                <c:pt idx="426">
                  <c:v>437</c:v>
                </c:pt>
                <c:pt idx="427">
                  <c:v>438</c:v>
                </c:pt>
                <c:pt idx="428">
                  <c:v>439</c:v>
                </c:pt>
                <c:pt idx="429">
                  <c:v>440</c:v>
                </c:pt>
                <c:pt idx="430">
                  <c:v>441</c:v>
                </c:pt>
                <c:pt idx="431">
                  <c:v>442</c:v>
                </c:pt>
                <c:pt idx="432">
                  <c:v>443</c:v>
                </c:pt>
                <c:pt idx="433">
                  <c:v>444</c:v>
                </c:pt>
                <c:pt idx="434">
                  <c:v>445</c:v>
                </c:pt>
                <c:pt idx="435">
                  <c:v>446</c:v>
                </c:pt>
                <c:pt idx="436">
                  <c:v>447</c:v>
                </c:pt>
                <c:pt idx="437">
                  <c:v>448</c:v>
                </c:pt>
                <c:pt idx="438">
                  <c:v>449</c:v>
                </c:pt>
                <c:pt idx="439">
                  <c:v>450</c:v>
                </c:pt>
                <c:pt idx="440">
                  <c:v>451</c:v>
                </c:pt>
                <c:pt idx="441">
                  <c:v>452</c:v>
                </c:pt>
                <c:pt idx="442">
                  <c:v>453</c:v>
                </c:pt>
                <c:pt idx="443">
                  <c:v>454</c:v>
                </c:pt>
                <c:pt idx="444">
                  <c:v>455</c:v>
                </c:pt>
                <c:pt idx="445">
                  <c:v>456</c:v>
                </c:pt>
                <c:pt idx="446">
                  <c:v>457</c:v>
                </c:pt>
                <c:pt idx="447">
                  <c:v>458</c:v>
                </c:pt>
                <c:pt idx="448">
                  <c:v>459</c:v>
                </c:pt>
                <c:pt idx="449">
                  <c:v>460</c:v>
                </c:pt>
                <c:pt idx="450">
                  <c:v>461</c:v>
                </c:pt>
                <c:pt idx="451">
                  <c:v>462</c:v>
                </c:pt>
                <c:pt idx="452">
                  <c:v>463</c:v>
                </c:pt>
                <c:pt idx="453">
                  <c:v>464</c:v>
                </c:pt>
                <c:pt idx="454">
                  <c:v>465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483</c:v>
                </c:pt>
                <c:pt idx="473">
                  <c:v>484</c:v>
                </c:pt>
                <c:pt idx="474">
                  <c:v>485</c:v>
                </c:pt>
                <c:pt idx="475">
                  <c:v>486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493</c:v>
                </c:pt>
                <c:pt idx="483">
                  <c:v>494</c:v>
                </c:pt>
                <c:pt idx="484">
                  <c:v>495</c:v>
                </c:pt>
                <c:pt idx="485">
                  <c:v>496</c:v>
                </c:pt>
                <c:pt idx="486">
                  <c:v>497</c:v>
                </c:pt>
                <c:pt idx="487">
                  <c:v>498</c:v>
                </c:pt>
                <c:pt idx="488">
                  <c:v>499</c:v>
                </c:pt>
                <c:pt idx="489">
                  <c:v>500</c:v>
                </c:pt>
                <c:pt idx="490">
                  <c:v>501</c:v>
                </c:pt>
                <c:pt idx="491">
                  <c:v>502</c:v>
                </c:pt>
                <c:pt idx="492">
                  <c:v>503</c:v>
                </c:pt>
                <c:pt idx="493">
                  <c:v>504</c:v>
                </c:pt>
                <c:pt idx="494">
                  <c:v>505</c:v>
                </c:pt>
                <c:pt idx="495">
                  <c:v>506</c:v>
                </c:pt>
                <c:pt idx="496">
                  <c:v>507</c:v>
                </c:pt>
                <c:pt idx="497">
                  <c:v>508</c:v>
                </c:pt>
                <c:pt idx="498">
                  <c:v>509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517</c:v>
                </c:pt>
                <c:pt idx="507">
                  <c:v>518</c:v>
                </c:pt>
                <c:pt idx="508">
                  <c:v>519</c:v>
                </c:pt>
                <c:pt idx="509">
                  <c:v>520</c:v>
                </c:pt>
                <c:pt idx="510">
                  <c:v>521</c:v>
                </c:pt>
                <c:pt idx="511">
                  <c:v>522</c:v>
                </c:pt>
                <c:pt idx="512">
                  <c:v>523</c:v>
                </c:pt>
                <c:pt idx="513">
                  <c:v>524</c:v>
                </c:pt>
                <c:pt idx="514">
                  <c:v>525</c:v>
                </c:pt>
                <c:pt idx="515">
                  <c:v>526</c:v>
                </c:pt>
                <c:pt idx="516">
                  <c:v>527</c:v>
                </c:pt>
                <c:pt idx="517">
                  <c:v>528</c:v>
                </c:pt>
                <c:pt idx="518">
                  <c:v>529</c:v>
                </c:pt>
                <c:pt idx="519">
                  <c:v>530</c:v>
                </c:pt>
                <c:pt idx="520">
                  <c:v>531</c:v>
                </c:pt>
                <c:pt idx="521">
                  <c:v>532</c:v>
                </c:pt>
                <c:pt idx="522">
                  <c:v>533</c:v>
                </c:pt>
                <c:pt idx="523">
                  <c:v>534</c:v>
                </c:pt>
                <c:pt idx="524">
                  <c:v>535</c:v>
                </c:pt>
                <c:pt idx="525">
                  <c:v>536</c:v>
                </c:pt>
                <c:pt idx="526">
                  <c:v>537</c:v>
                </c:pt>
                <c:pt idx="527">
                  <c:v>538</c:v>
                </c:pt>
                <c:pt idx="528">
                  <c:v>539</c:v>
                </c:pt>
                <c:pt idx="529">
                  <c:v>540</c:v>
                </c:pt>
                <c:pt idx="530">
                  <c:v>541</c:v>
                </c:pt>
                <c:pt idx="531">
                  <c:v>542</c:v>
                </c:pt>
                <c:pt idx="532">
                  <c:v>543</c:v>
                </c:pt>
                <c:pt idx="533">
                  <c:v>544</c:v>
                </c:pt>
                <c:pt idx="534">
                  <c:v>545</c:v>
                </c:pt>
                <c:pt idx="535">
                  <c:v>546</c:v>
                </c:pt>
                <c:pt idx="536">
                  <c:v>547</c:v>
                </c:pt>
                <c:pt idx="537">
                  <c:v>548</c:v>
                </c:pt>
                <c:pt idx="538">
                  <c:v>549</c:v>
                </c:pt>
                <c:pt idx="539">
                  <c:v>550</c:v>
                </c:pt>
                <c:pt idx="540">
                  <c:v>551</c:v>
                </c:pt>
                <c:pt idx="541">
                  <c:v>552</c:v>
                </c:pt>
                <c:pt idx="542">
                  <c:v>553</c:v>
                </c:pt>
                <c:pt idx="543">
                  <c:v>554</c:v>
                </c:pt>
                <c:pt idx="544">
                  <c:v>555</c:v>
                </c:pt>
                <c:pt idx="545">
                  <c:v>556</c:v>
                </c:pt>
                <c:pt idx="546">
                  <c:v>557</c:v>
                </c:pt>
                <c:pt idx="547">
                  <c:v>558</c:v>
                </c:pt>
                <c:pt idx="548">
                  <c:v>559</c:v>
                </c:pt>
                <c:pt idx="549">
                  <c:v>560</c:v>
                </c:pt>
                <c:pt idx="550">
                  <c:v>561</c:v>
                </c:pt>
                <c:pt idx="551">
                  <c:v>562</c:v>
                </c:pt>
                <c:pt idx="552">
                  <c:v>563</c:v>
                </c:pt>
                <c:pt idx="553">
                  <c:v>564</c:v>
                </c:pt>
                <c:pt idx="554">
                  <c:v>565</c:v>
                </c:pt>
                <c:pt idx="555">
                  <c:v>566</c:v>
                </c:pt>
                <c:pt idx="556">
                  <c:v>567</c:v>
                </c:pt>
                <c:pt idx="557">
                  <c:v>568</c:v>
                </c:pt>
                <c:pt idx="558">
                  <c:v>569</c:v>
                </c:pt>
                <c:pt idx="559">
                  <c:v>570</c:v>
                </c:pt>
                <c:pt idx="560">
                  <c:v>571</c:v>
                </c:pt>
                <c:pt idx="561">
                  <c:v>572</c:v>
                </c:pt>
                <c:pt idx="562">
                  <c:v>573</c:v>
                </c:pt>
                <c:pt idx="563">
                  <c:v>574</c:v>
                </c:pt>
                <c:pt idx="564">
                  <c:v>575</c:v>
                </c:pt>
                <c:pt idx="565">
                  <c:v>576</c:v>
                </c:pt>
                <c:pt idx="566">
                  <c:v>577</c:v>
                </c:pt>
                <c:pt idx="567">
                  <c:v>578</c:v>
                </c:pt>
                <c:pt idx="568">
                  <c:v>579</c:v>
                </c:pt>
                <c:pt idx="569">
                  <c:v>580</c:v>
                </c:pt>
                <c:pt idx="570">
                  <c:v>581</c:v>
                </c:pt>
                <c:pt idx="571">
                  <c:v>582</c:v>
                </c:pt>
                <c:pt idx="572">
                  <c:v>583</c:v>
                </c:pt>
                <c:pt idx="573">
                  <c:v>584</c:v>
                </c:pt>
                <c:pt idx="574">
                  <c:v>585</c:v>
                </c:pt>
                <c:pt idx="575">
                  <c:v>586</c:v>
                </c:pt>
                <c:pt idx="576">
                  <c:v>587</c:v>
                </c:pt>
                <c:pt idx="577">
                  <c:v>588</c:v>
                </c:pt>
                <c:pt idx="578">
                  <c:v>589</c:v>
                </c:pt>
                <c:pt idx="579">
                  <c:v>590</c:v>
                </c:pt>
                <c:pt idx="580">
                  <c:v>591</c:v>
                </c:pt>
                <c:pt idx="581">
                  <c:v>592</c:v>
                </c:pt>
                <c:pt idx="582">
                  <c:v>593</c:v>
                </c:pt>
                <c:pt idx="583">
                  <c:v>594</c:v>
                </c:pt>
                <c:pt idx="584">
                  <c:v>595</c:v>
                </c:pt>
                <c:pt idx="585">
                  <c:v>596</c:v>
                </c:pt>
                <c:pt idx="586">
                  <c:v>597</c:v>
                </c:pt>
                <c:pt idx="587">
                  <c:v>598</c:v>
                </c:pt>
                <c:pt idx="588">
                  <c:v>599</c:v>
                </c:pt>
                <c:pt idx="589">
                  <c:v>600</c:v>
                </c:pt>
                <c:pt idx="590">
                  <c:v>601</c:v>
                </c:pt>
                <c:pt idx="591">
                  <c:v>602</c:v>
                </c:pt>
                <c:pt idx="592">
                  <c:v>603</c:v>
                </c:pt>
                <c:pt idx="593">
                  <c:v>604</c:v>
                </c:pt>
                <c:pt idx="594">
                  <c:v>605</c:v>
                </c:pt>
                <c:pt idx="595">
                  <c:v>606</c:v>
                </c:pt>
                <c:pt idx="596">
                  <c:v>607</c:v>
                </c:pt>
                <c:pt idx="597">
                  <c:v>608</c:v>
                </c:pt>
                <c:pt idx="598">
                  <c:v>609</c:v>
                </c:pt>
                <c:pt idx="599">
                  <c:v>610</c:v>
                </c:pt>
                <c:pt idx="600">
                  <c:v>611</c:v>
                </c:pt>
                <c:pt idx="601">
                  <c:v>612</c:v>
                </c:pt>
                <c:pt idx="602">
                  <c:v>613</c:v>
                </c:pt>
                <c:pt idx="603">
                  <c:v>614</c:v>
                </c:pt>
                <c:pt idx="604">
                  <c:v>615</c:v>
                </c:pt>
                <c:pt idx="605">
                  <c:v>616</c:v>
                </c:pt>
                <c:pt idx="606">
                  <c:v>617</c:v>
                </c:pt>
                <c:pt idx="607">
                  <c:v>618</c:v>
                </c:pt>
                <c:pt idx="608">
                  <c:v>619</c:v>
                </c:pt>
                <c:pt idx="609">
                  <c:v>620</c:v>
                </c:pt>
                <c:pt idx="610">
                  <c:v>621</c:v>
                </c:pt>
                <c:pt idx="611">
                  <c:v>622</c:v>
                </c:pt>
                <c:pt idx="612">
                  <c:v>623</c:v>
                </c:pt>
                <c:pt idx="613">
                  <c:v>624</c:v>
                </c:pt>
                <c:pt idx="614">
                  <c:v>625</c:v>
                </c:pt>
                <c:pt idx="615">
                  <c:v>626</c:v>
                </c:pt>
                <c:pt idx="616">
                  <c:v>627</c:v>
                </c:pt>
                <c:pt idx="617">
                  <c:v>628</c:v>
                </c:pt>
                <c:pt idx="618">
                  <c:v>629</c:v>
                </c:pt>
                <c:pt idx="619">
                  <c:v>630</c:v>
                </c:pt>
                <c:pt idx="620">
                  <c:v>631</c:v>
                </c:pt>
                <c:pt idx="621">
                  <c:v>632</c:v>
                </c:pt>
                <c:pt idx="622">
                  <c:v>633</c:v>
                </c:pt>
                <c:pt idx="623">
                  <c:v>634</c:v>
                </c:pt>
                <c:pt idx="624">
                  <c:v>635</c:v>
                </c:pt>
                <c:pt idx="625">
                  <c:v>636</c:v>
                </c:pt>
                <c:pt idx="626">
                  <c:v>637</c:v>
                </c:pt>
                <c:pt idx="627">
                  <c:v>638</c:v>
                </c:pt>
                <c:pt idx="628">
                  <c:v>639</c:v>
                </c:pt>
                <c:pt idx="629">
                  <c:v>640</c:v>
                </c:pt>
                <c:pt idx="630">
                  <c:v>641</c:v>
                </c:pt>
                <c:pt idx="631">
                  <c:v>642</c:v>
                </c:pt>
                <c:pt idx="632">
                  <c:v>643</c:v>
                </c:pt>
                <c:pt idx="633">
                  <c:v>644</c:v>
                </c:pt>
                <c:pt idx="634">
                  <c:v>645</c:v>
                </c:pt>
                <c:pt idx="635">
                  <c:v>646</c:v>
                </c:pt>
                <c:pt idx="636">
                  <c:v>647</c:v>
                </c:pt>
                <c:pt idx="637">
                  <c:v>648</c:v>
                </c:pt>
                <c:pt idx="638">
                  <c:v>649</c:v>
                </c:pt>
                <c:pt idx="639">
                  <c:v>650</c:v>
                </c:pt>
                <c:pt idx="640">
                  <c:v>651</c:v>
                </c:pt>
                <c:pt idx="641">
                  <c:v>652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662</c:v>
                </c:pt>
                <c:pt idx="652">
                  <c:v>663</c:v>
                </c:pt>
                <c:pt idx="653">
                  <c:v>664</c:v>
                </c:pt>
                <c:pt idx="654">
                  <c:v>665</c:v>
                </c:pt>
                <c:pt idx="655">
                  <c:v>666</c:v>
                </c:pt>
                <c:pt idx="656">
                  <c:v>667</c:v>
                </c:pt>
                <c:pt idx="657">
                  <c:v>668</c:v>
                </c:pt>
                <c:pt idx="658">
                  <c:v>669</c:v>
                </c:pt>
                <c:pt idx="659">
                  <c:v>670</c:v>
                </c:pt>
                <c:pt idx="660">
                  <c:v>671</c:v>
                </c:pt>
                <c:pt idx="661">
                  <c:v>672</c:v>
                </c:pt>
                <c:pt idx="662">
                  <c:v>673</c:v>
                </c:pt>
                <c:pt idx="663">
                  <c:v>674</c:v>
                </c:pt>
                <c:pt idx="664">
                  <c:v>675</c:v>
                </c:pt>
                <c:pt idx="665">
                  <c:v>676</c:v>
                </c:pt>
                <c:pt idx="666">
                  <c:v>677</c:v>
                </c:pt>
                <c:pt idx="667">
                  <c:v>678</c:v>
                </c:pt>
                <c:pt idx="668">
                  <c:v>679</c:v>
                </c:pt>
                <c:pt idx="669">
                  <c:v>680</c:v>
                </c:pt>
                <c:pt idx="670">
                  <c:v>681</c:v>
                </c:pt>
                <c:pt idx="671">
                  <c:v>682</c:v>
                </c:pt>
                <c:pt idx="672">
                  <c:v>683</c:v>
                </c:pt>
                <c:pt idx="673">
                  <c:v>684</c:v>
                </c:pt>
                <c:pt idx="674">
                  <c:v>685</c:v>
                </c:pt>
                <c:pt idx="675">
                  <c:v>686</c:v>
                </c:pt>
                <c:pt idx="676">
                  <c:v>687</c:v>
                </c:pt>
                <c:pt idx="677">
                  <c:v>688</c:v>
                </c:pt>
                <c:pt idx="678">
                  <c:v>689</c:v>
                </c:pt>
                <c:pt idx="679">
                  <c:v>690</c:v>
                </c:pt>
                <c:pt idx="680">
                  <c:v>691</c:v>
                </c:pt>
                <c:pt idx="681">
                  <c:v>692</c:v>
                </c:pt>
                <c:pt idx="682">
                  <c:v>693</c:v>
                </c:pt>
                <c:pt idx="683">
                  <c:v>694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698</c:v>
                </c:pt>
                <c:pt idx="688">
                  <c:v>699</c:v>
                </c:pt>
                <c:pt idx="689">
                  <c:v>700</c:v>
                </c:pt>
                <c:pt idx="690">
                  <c:v>701</c:v>
                </c:pt>
                <c:pt idx="691">
                  <c:v>702</c:v>
                </c:pt>
                <c:pt idx="692">
                  <c:v>703</c:v>
                </c:pt>
                <c:pt idx="693">
                  <c:v>704</c:v>
                </c:pt>
                <c:pt idx="694">
                  <c:v>705</c:v>
                </c:pt>
                <c:pt idx="695">
                  <c:v>706</c:v>
                </c:pt>
                <c:pt idx="696">
                  <c:v>707</c:v>
                </c:pt>
                <c:pt idx="697">
                  <c:v>708</c:v>
                </c:pt>
                <c:pt idx="698">
                  <c:v>709</c:v>
                </c:pt>
                <c:pt idx="699">
                  <c:v>710</c:v>
                </c:pt>
                <c:pt idx="700">
                  <c:v>711</c:v>
                </c:pt>
                <c:pt idx="701">
                  <c:v>712</c:v>
                </c:pt>
                <c:pt idx="702">
                  <c:v>713</c:v>
                </c:pt>
                <c:pt idx="703">
                  <c:v>714</c:v>
                </c:pt>
                <c:pt idx="704">
                  <c:v>715</c:v>
                </c:pt>
                <c:pt idx="705">
                  <c:v>716</c:v>
                </c:pt>
                <c:pt idx="706">
                  <c:v>717</c:v>
                </c:pt>
                <c:pt idx="707">
                  <c:v>718</c:v>
                </c:pt>
                <c:pt idx="708">
                  <c:v>719</c:v>
                </c:pt>
                <c:pt idx="709">
                  <c:v>720</c:v>
                </c:pt>
                <c:pt idx="710">
                  <c:v>721</c:v>
                </c:pt>
                <c:pt idx="711">
                  <c:v>722</c:v>
                </c:pt>
                <c:pt idx="712">
                  <c:v>723</c:v>
                </c:pt>
                <c:pt idx="713">
                  <c:v>724</c:v>
                </c:pt>
                <c:pt idx="714">
                  <c:v>725</c:v>
                </c:pt>
                <c:pt idx="715">
                  <c:v>726</c:v>
                </c:pt>
                <c:pt idx="716">
                  <c:v>727</c:v>
                </c:pt>
                <c:pt idx="717">
                  <c:v>728</c:v>
                </c:pt>
                <c:pt idx="718">
                  <c:v>729</c:v>
                </c:pt>
                <c:pt idx="719">
                  <c:v>730</c:v>
                </c:pt>
                <c:pt idx="720">
                  <c:v>731</c:v>
                </c:pt>
                <c:pt idx="721">
                  <c:v>732</c:v>
                </c:pt>
                <c:pt idx="722">
                  <c:v>733</c:v>
                </c:pt>
                <c:pt idx="723">
                  <c:v>734</c:v>
                </c:pt>
                <c:pt idx="724">
                  <c:v>735</c:v>
                </c:pt>
                <c:pt idx="725">
                  <c:v>736</c:v>
                </c:pt>
                <c:pt idx="726">
                  <c:v>737</c:v>
                </c:pt>
                <c:pt idx="727">
                  <c:v>738</c:v>
                </c:pt>
                <c:pt idx="728">
                  <c:v>739</c:v>
                </c:pt>
                <c:pt idx="729">
                  <c:v>740</c:v>
                </c:pt>
                <c:pt idx="730">
                  <c:v>741</c:v>
                </c:pt>
                <c:pt idx="731">
                  <c:v>742</c:v>
                </c:pt>
                <c:pt idx="732">
                  <c:v>743</c:v>
                </c:pt>
                <c:pt idx="733">
                  <c:v>744</c:v>
                </c:pt>
                <c:pt idx="734">
                  <c:v>745</c:v>
                </c:pt>
                <c:pt idx="735">
                  <c:v>746</c:v>
                </c:pt>
                <c:pt idx="736">
                  <c:v>747</c:v>
                </c:pt>
                <c:pt idx="737">
                  <c:v>748</c:v>
                </c:pt>
                <c:pt idx="738">
                  <c:v>749</c:v>
                </c:pt>
                <c:pt idx="739">
                  <c:v>750</c:v>
                </c:pt>
                <c:pt idx="740">
                  <c:v>751</c:v>
                </c:pt>
                <c:pt idx="741">
                  <c:v>752</c:v>
                </c:pt>
                <c:pt idx="742">
                  <c:v>753</c:v>
                </c:pt>
                <c:pt idx="743">
                  <c:v>754</c:v>
                </c:pt>
                <c:pt idx="744">
                  <c:v>755</c:v>
                </c:pt>
                <c:pt idx="745">
                  <c:v>756</c:v>
                </c:pt>
                <c:pt idx="746">
                  <c:v>757</c:v>
                </c:pt>
                <c:pt idx="747">
                  <c:v>758</c:v>
                </c:pt>
                <c:pt idx="748">
                  <c:v>759</c:v>
                </c:pt>
                <c:pt idx="749">
                  <c:v>760</c:v>
                </c:pt>
                <c:pt idx="750">
                  <c:v>761</c:v>
                </c:pt>
                <c:pt idx="751">
                  <c:v>762</c:v>
                </c:pt>
                <c:pt idx="752">
                  <c:v>763</c:v>
                </c:pt>
                <c:pt idx="753">
                  <c:v>764</c:v>
                </c:pt>
                <c:pt idx="754">
                  <c:v>765</c:v>
                </c:pt>
                <c:pt idx="755">
                  <c:v>766</c:v>
                </c:pt>
                <c:pt idx="756">
                  <c:v>767</c:v>
                </c:pt>
                <c:pt idx="757">
                  <c:v>768</c:v>
                </c:pt>
                <c:pt idx="758">
                  <c:v>769</c:v>
                </c:pt>
                <c:pt idx="759">
                  <c:v>770</c:v>
                </c:pt>
                <c:pt idx="760">
                  <c:v>771</c:v>
                </c:pt>
                <c:pt idx="761">
                  <c:v>772</c:v>
                </c:pt>
                <c:pt idx="762">
                  <c:v>773</c:v>
                </c:pt>
                <c:pt idx="763">
                  <c:v>774</c:v>
                </c:pt>
                <c:pt idx="764">
                  <c:v>775</c:v>
                </c:pt>
                <c:pt idx="765">
                  <c:v>776</c:v>
                </c:pt>
                <c:pt idx="766">
                  <c:v>777</c:v>
                </c:pt>
                <c:pt idx="767">
                  <c:v>778</c:v>
                </c:pt>
                <c:pt idx="768">
                  <c:v>779</c:v>
                </c:pt>
                <c:pt idx="769">
                  <c:v>780</c:v>
                </c:pt>
                <c:pt idx="770">
                  <c:v>781</c:v>
                </c:pt>
                <c:pt idx="771">
                  <c:v>782</c:v>
                </c:pt>
                <c:pt idx="772">
                  <c:v>783</c:v>
                </c:pt>
                <c:pt idx="773">
                  <c:v>784</c:v>
                </c:pt>
                <c:pt idx="774">
                  <c:v>785</c:v>
                </c:pt>
                <c:pt idx="775">
                  <c:v>786</c:v>
                </c:pt>
                <c:pt idx="776">
                  <c:v>787</c:v>
                </c:pt>
                <c:pt idx="777">
                  <c:v>788</c:v>
                </c:pt>
                <c:pt idx="778">
                  <c:v>789</c:v>
                </c:pt>
                <c:pt idx="779">
                  <c:v>790</c:v>
                </c:pt>
                <c:pt idx="780">
                  <c:v>791</c:v>
                </c:pt>
                <c:pt idx="781">
                  <c:v>792</c:v>
                </c:pt>
                <c:pt idx="782">
                  <c:v>793</c:v>
                </c:pt>
                <c:pt idx="783">
                  <c:v>794</c:v>
                </c:pt>
                <c:pt idx="784">
                  <c:v>795</c:v>
                </c:pt>
                <c:pt idx="785">
                  <c:v>796</c:v>
                </c:pt>
                <c:pt idx="786">
                  <c:v>797</c:v>
                </c:pt>
                <c:pt idx="787">
                  <c:v>798</c:v>
                </c:pt>
                <c:pt idx="788">
                  <c:v>799</c:v>
                </c:pt>
                <c:pt idx="789">
                  <c:v>800</c:v>
                </c:pt>
                <c:pt idx="790">
                  <c:v>801</c:v>
                </c:pt>
                <c:pt idx="791">
                  <c:v>802</c:v>
                </c:pt>
                <c:pt idx="792">
                  <c:v>803</c:v>
                </c:pt>
                <c:pt idx="793">
                  <c:v>804</c:v>
                </c:pt>
                <c:pt idx="794">
                  <c:v>805</c:v>
                </c:pt>
                <c:pt idx="795">
                  <c:v>806</c:v>
                </c:pt>
                <c:pt idx="796">
                  <c:v>807</c:v>
                </c:pt>
                <c:pt idx="797">
                  <c:v>808</c:v>
                </c:pt>
                <c:pt idx="798">
                  <c:v>809</c:v>
                </c:pt>
                <c:pt idx="799">
                  <c:v>810</c:v>
                </c:pt>
                <c:pt idx="800">
                  <c:v>811</c:v>
                </c:pt>
                <c:pt idx="801">
                  <c:v>812</c:v>
                </c:pt>
                <c:pt idx="802">
                  <c:v>813</c:v>
                </c:pt>
                <c:pt idx="803">
                  <c:v>814</c:v>
                </c:pt>
                <c:pt idx="804">
                  <c:v>815</c:v>
                </c:pt>
                <c:pt idx="805">
                  <c:v>816</c:v>
                </c:pt>
                <c:pt idx="806">
                  <c:v>817</c:v>
                </c:pt>
                <c:pt idx="807">
                  <c:v>818</c:v>
                </c:pt>
                <c:pt idx="808">
                  <c:v>819</c:v>
                </c:pt>
                <c:pt idx="809">
                  <c:v>820</c:v>
                </c:pt>
                <c:pt idx="810">
                  <c:v>821</c:v>
                </c:pt>
                <c:pt idx="811">
                  <c:v>822</c:v>
                </c:pt>
                <c:pt idx="812">
                  <c:v>823</c:v>
                </c:pt>
                <c:pt idx="813">
                  <c:v>824</c:v>
                </c:pt>
                <c:pt idx="814">
                  <c:v>825</c:v>
                </c:pt>
                <c:pt idx="815">
                  <c:v>826</c:v>
                </c:pt>
                <c:pt idx="816">
                  <c:v>827</c:v>
                </c:pt>
                <c:pt idx="817">
                  <c:v>828</c:v>
                </c:pt>
                <c:pt idx="818">
                  <c:v>829</c:v>
                </c:pt>
                <c:pt idx="819">
                  <c:v>830</c:v>
                </c:pt>
                <c:pt idx="820">
                  <c:v>831</c:v>
                </c:pt>
                <c:pt idx="821">
                  <c:v>832</c:v>
                </c:pt>
                <c:pt idx="822">
                  <c:v>833</c:v>
                </c:pt>
                <c:pt idx="823">
                  <c:v>834</c:v>
                </c:pt>
                <c:pt idx="824">
                  <c:v>835</c:v>
                </c:pt>
                <c:pt idx="825">
                  <c:v>836</c:v>
                </c:pt>
                <c:pt idx="826">
                  <c:v>837</c:v>
                </c:pt>
                <c:pt idx="827">
                  <c:v>838</c:v>
                </c:pt>
                <c:pt idx="828">
                  <c:v>839</c:v>
                </c:pt>
                <c:pt idx="829">
                  <c:v>840</c:v>
                </c:pt>
                <c:pt idx="830">
                  <c:v>841</c:v>
                </c:pt>
                <c:pt idx="831">
                  <c:v>842</c:v>
                </c:pt>
                <c:pt idx="832">
                  <c:v>843</c:v>
                </c:pt>
                <c:pt idx="833">
                  <c:v>844</c:v>
                </c:pt>
                <c:pt idx="834">
                  <c:v>845</c:v>
                </c:pt>
                <c:pt idx="835">
                  <c:v>846</c:v>
                </c:pt>
                <c:pt idx="836">
                  <c:v>847</c:v>
                </c:pt>
                <c:pt idx="837">
                  <c:v>848</c:v>
                </c:pt>
                <c:pt idx="838">
                  <c:v>849</c:v>
                </c:pt>
                <c:pt idx="839">
                  <c:v>850</c:v>
                </c:pt>
                <c:pt idx="840">
                  <c:v>851</c:v>
                </c:pt>
                <c:pt idx="841">
                  <c:v>852</c:v>
                </c:pt>
                <c:pt idx="842">
                  <c:v>853</c:v>
                </c:pt>
                <c:pt idx="843">
                  <c:v>854</c:v>
                </c:pt>
                <c:pt idx="844">
                  <c:v>855</c:v>
                </c:pt>
                <c:pt idx="845">
                  <c:v>856</c:v>
                </c:pt>
                <c:pt idx="846">
                  <c:v>857</c:v>
                </c:pt>
                <c:pt idx="847">
                  <c:v>858</c:v>
                </c:pt>
                <c:pt idx="848">
                  <c:v>859</c:v>
                </c:pt>
                <c:pt idx="849">
                  <c:v>860</c:v>
                </c:pt>
                <c:pt idx="850">
                  <c:v>861</c:v>
                </c:pt>
                <c:pt idx="851">
                  <c:v>862</c:v>
                </c:pt>
                <c:pt idx="852">
                  <c:v>863</c:v>
                </c:pt>
                <c:pt idx="853">
                  <c:v>864</c:v>
                </c:pt>
                <c:pt idx="854">
                  <c:v>865</c:v>
                </c:pt>
                <c:pt idx="855">
                  <c:v>866</c:v>
                </c:pt>
                <c:pt idx="856">
                  <c:v>867</c:v>
                </c:pt>
                <c:pt idx="857">
                  <c:v>868</c:v>
                </c:pt>
                <c:pt idx="858">
                  <c:v>869</c:v>
                </c:pt>
                <c:pt idx="859">
                  <c:v>870</c:v>
                </c:pt>
                <c:pt idx="860">
                  <c:v>871</c:v>
                </c:pt>
                <c:pt idx="861">
                  <c:v>872</c:v>
                </c:pt>
                <c:pt idx="862">
                  <c:v>873</c:v>
                </c:pt>
                <c:pt idx="863">
                  <c:v>874</c:v>
                </c:pt>
                <c:pt idx="864">
                  <c:v>875</c:v>
                </c:pt>
                <c:pt idx="865">
                  <c:v>876</c:v>
                </c:pt>
                <c:pt idx="866">
                  <c:v>877</c:v>
                </c:pt>
                <c:pt idx="867">
                  <c:v>878</c:v>
                </c:pt>
                <c:pt idx="868">
                  <c:v>879</c:v>
                </c:pt>
                <c:pt idx="869">
                  <c:v>880</c:v>
                </c:pt>
                <c:pt idx="870">
                  <c:v>881</c:v>
                </c:pt>
                <c:pt idx="871">
                  <c:v>882</c:v>
                </c:pt>
                <c:pt idx="872">
                  <c:v>883</c:v>
                </c:pt>
                <c:pt idx="873">
                  <c:v>884</c:v>
                </c:pt>
                <c:pt idx="874">
                  <c:v>885</c:v>
                </c:pt>
                <c:pt idx="875">
                  <c:v>886</c:v>
                </c:pt>
                <c:pt idx="876">
                  <c:v>887</c:v>
                </c:pt>
                <c:pt idx="877">
                  <c:v>888</c:v>
                </c:pt>
                <c:pt idx="878">
                  <c:v>889</c:v>
                </c:pt>
                <c:pt idx="879">
                  <c:v>890</c:v>
                </c:pt>
                <c:pt idx="880">
                  <c:v>891</c:v>
                </c:pt>
                <c:pt idx="881">
                  <c:v>892</c:v>
                </c:pt>
                <c:pt idx="882">
                  <c:v>893</c:v>
                </c:pt>
                <c:pt idx="883">
                  <c:v>894</c:v>
                </c:pt>
                <c:pt idx="884">
                  <c:v>895</c:v>
                </c:pt>
                <c:pt idx="885">
                  <c:v>896</c:v>
                </c:pt>
                <c:pt idx="886">
                  <c:v>897</c:v>
                </c:pt>
                <c:pt idx="887">
                  <c:v>898</c:v>
                </c:pt>
                <c:pt idx="888">
                  <c:v>899</c:v>
                </c:pt>
                <c:pt idx="889">
                  <c:v>900</c:v>
                </c:pt>
                <c:pt idx="890">
                  <c:v>901</c:v>
                </c:pt>
                <c:pt idx="891">
                  <c:v>902</c:v>
                </c:pt>
                <c:pt idx="892">
                  <c:v>903</c:v>
                </c:pt>
                <c:pt idx="893">
                  <c:v>904</c:v>
                </c:pt>
                <c:pt idx="894">
                  <c:v>905</c:v>
                </c:pt>
                <c:pt idx="895">
                  <c:v>906</c:v>
                </c:pt>
                <c:pt idx="896">
                  <c:v>907</c:v>
                </c:pt>
                <c:pt idx="897">
                  <c:v>908</c:v>
                </c:pt>
                <c:pt idx="898">
                  <c:v>909</c:v>
                </c:pt>
                <c:pt idx="899">
                  <c:v>910</c:v>
                </c:pt>
                <c:pt idx="900">
                  <c:v>911</c:v>
                </c:pt>
                <c:pt idx="901">
                  <c:v>912</c:v>
                </c:pt>
                <c:pt idx="902">
                  <c:v>913</c:v>
                </c:pt>
                <c:pt idx="903">
                  <c:v>914</c:v>
                </c:pt>
                <c:pt idx="904">
                  <c:v>915</c:v>
                </c:pt>
                <c:pt idx="905">
                  <c:v>916</c:v>
                </c:pt>
                <c:pt idx="906">
                  <c:v>917</c:v>
                </c:pt>
                <c:pt idx="907">
                  <c:v>918</c:v>
                </c:pt>
                <c:pt idx="908">
                  <c:v>919</c:v>
                </c:pt>
                <c:pt idx="909">
                  <c:v>920</c:v>
                </c:pt>
                <c:pt idx="910">
                  <c:v>921</c:v>
                </c:pt>
                <c:pt idx="911">
                  <c:v>922</c:v>
                </c:pt>
                <c:pt idx="912">
                  <c:v>923</c:v>
                </c:pt>
                <c:pt idx="913">
                  <c:v>924</c:v>
                </c:pt>
                <c:pt idx="914">
                  <c:v>925</c:v>
                </c:pt>
                <c:pt idx="915">
                  <c:v>926</c:v>
                </c:pt>
                <c:pt idx="916">
                  <c:v>927</c:v>
                </c:pt>
                <c:pt idx="917">
                  <c:v>928</c:v>
                </c:pt>
                <c:pt idx="918">
                  <c:v>929</c:v>
                </c:pt>
                <c:pt idx="919">
                  <c:v>930</c:v>
                </c:pt>
                <c:pt idx="920">
                  <c:v>931</c:v>
                </c:pt>
                <c:pt idx="921">
                  <c:v>932</c:v>
                </c:pt>
                <c:pt idx="922">
                  <c:v>933</c:v>
                </c:pt>
                <c:pt idx="923">
                  <c:v>934</c:v>
                </c:pt>
                <c:pt idx="924">
                  <c:v>935</c:v>
                </c:pt>
                <c:pt idx="925">
                  <c:v>936</c:v>
                </c:pt>
                <c:pt idx="926">
                  <c:v>937</c:v>
                </c:pt>
                <c:pt idx="927">
                  <c:v>938</c:v>
                </c:pt>
                <c:pt idx="928">
                  <c:v>939</c:v>
                </c:pt>
                <c:pt idx="929">
                  <c:v>940</c:v>
                </c:pt>
                <c:pt idx="930">
                  <c:v>941</c:v>
                </c:pt>
                <c:pt idx="931">
                  <c:v>942</c:v>
                </c:pt>
                <c:pt idx="932">
                  <c:v>943</c:v>
                </c:pt>
                <c:pt idx="933">
                  <c:v>944</c:v>
                </c:pt>
                <c:pt idx="934">
                  <c:v>945</c:v>
                </c:pt>
                <c:pt idx="935">
                  <c:v>946</c:v>
                </c:pt>
                <c:pt idx="936">
                  <c:v>947</c:v>
                </c:pt>
                <c:pt idx="937">
                  <c:v>948</c:v>
                </c:pt>
                <c:pt idx="938">
                  <c:v>949</c:v>
                </c:pt>
                <c:pt idx="939">
                  <c:v>950</c:v>
                </c:pt>
                <c:pt idx="940">
                  <c:v>951</c:v>
                </c:pt>
                <c:pt idx="941">
                  <c:v>952</c:v>
                </c:pt>
                <c:pt idx="942">
                  <c:v>953</c:v>
                </c:pt>
                <c:pt idx="943">
                  <c:v>954</c:v>
                </c:pt>
                <c:pt idx="944">
                  <c:v>955</c:v>
                </c:pt>
                <c:pt idx="945">
                  <c:v>956</c:v>
                </c:pt>
                <c:pt idx="946">
                  <c:v>957</c:v>
                </c:pt>
                <c:pt idx="947">
                  <c:v>958</c:v>
                </c:pt>
                <c:pt idx="948">
                  <c:v>959</c:v>
                </c:pt>
                <c:pt idx="949">
                  <c:v>960</c:v>
                </c:pt>
                <c:pt idx="950">
                  <c:v>961</c:v>
                </c:pt>
                <c:pt idx="951">
                  <c:v>962</c:v>
                </c:pt>
                <c:pt idx="952">
                  <c:v>963</c:v>
                </c:pt>
                <c:pt idx="953">
                  <c:v>964</c:v>
                </c:pt>
                <c:pt idx="954">
                  <c:v>965</c:v>
                </c:pt>
                <c:pt idx="955">
                  <c:v>966</c:v>
                </c:pt>
                <c:pt idx="956">
                  <c:v>967</c:v>
                </c:pt>
                <c:pt idx="957">
                  <c:v>968</c:v>
                </c:pt>
                <c:pt idx="958">
                  <c:v>969</c:v>
                </c:pt>
                <c:pt idx="959">
                  <c:v>970</c:v>
                </c:pt>
                <c:pt idx="960">
                  <c:v>971</c:v>
                </c:pt>
                <c:pt idx="961">
                  <c:v>972</c:v>
                </c:pt>
                <c:pt idx="962">
                  <c:v>973</c:v>
                </c:pt>
                <c:pt idx="963">
                  <c:v>974</c:v>
                </c:pt>
                <c:pt idx="964">
                  <c:v>975</c:v>
                </c:pt>
                <c:pt idx="965">
                  <c:v>976</c:v>
                </c:pt>
                <c:pt idx="966">
                  <c:v>977</c:v>
                </c:pt>
                <c:pt idx="967">
                  <c:v>978</c:v>
                </c:pt>
                <c:pt idx="968">
                  <c:v>979</c:v>
                </c:pt>
                <c:pt idx="969">
                  <c:v>980</c:v>
                </c:pt>
                <c:pt idx="970">
                  <c:v>981</c:v>
                </c:pt>
                <c:pt idx="971">
                  <c:v>982</c:v>
                </c:pt>
                <c:pt idx="972">
                  <c:v>983</c:v>
                </c:pt>
                <c:pt idx="973">
                  <c:v>984</c:v>
                </c:pt>
                <c:pt idx="974">
                  <c:v>985</c:v>
                </c:pt>
                <c:pt idx="975">
                  <c:v>986</c:v>
                </c:pt>
                <c:pt idx="976">
                  <c:v>987</c:v>
                </c:pt>
                <c:pt idx="977">
                  <c:v>988</c:v>
                </c:pt>
                <c:pt idx="978">
                  <c:v>989</c:v>
                </c:pt>
                <c:pt idx="979">
                  <c:v>990</c:v>
                </c:pt>
                <c:pt idx="980">
                  <c:v>991</c:v>
                </c:pt>
                <c:pt idx="981">
                  <c:v>992</c:v>
                </c:pt>
                <c:pt idx="982">
                  <c:v>993</c:v>
                </c:pt>
                <c:pt idx="983">
                  <c:v>994</c:v>
                </c:pt>
                <c:pt idx="984">
                  <c:v>995</c:v>
                </c:pt>
                <c:pt idx="985">
                  <c:v>996</c:v>
                </c:pt>
                <c:pt idx="986">
                  <c:v>997</c:v>
                </c:pt>
                <c:pt idx="987">
                  <c:v>998</c:v>
                </c:pt>
                <c:pt idx="988">
                  <c:v>999</c:v>
                </c:pt>
                <c:pt idx="989">
                  <c:v>1000</c:v>
                </c:pt>
                <c:pt idx="990">
                  <c:v>1001</c:v>
                </c:pt>
                <c:pt idx="991">
                  <c:v>1002</c:v>
                </c:pt>
                <c:pt idx="992">
                  <c:v>1003</c:v>
                </c:pt>
                <c:pt idx="993">
                  <c:v>1004</c:v>
                </c:pt>
                <c:pt idx="994">
                  <c:v>1005</c:v>
                </c:pt>
                <c:pt idx="995">
                  <c:v>1006</c:v>
                </c:pt>
                <c:pt idx="996">
                  <c:v>1007</c:v>
                </c:pt>
                <c:pt idx="997">
                  <c:v>1008</c:v>
                </c:pt>
                <c:pt idx="998">
                  <c:v>1009</c:v>
                </c:pt>
                <c:pt idx="999">
                  <c:v>1010</c:v>
                </c:pt>
                <c:pt idx="1000">
                  <c:v>1011</c:v>
                </c:pt>
                <c:pt idx="1001">
                  <c:v>1012</c:v>
                </c:pt>
                <c:pt idx="1002">
                  <c:v>1013</c:v>
                </c:pt>
                <c:pt idx="1003">
                  <c:v>1014</c:v>
                </c:pt>
                <c:pt idx="1004">
                  <c:v>1015</c:v>
                </c:pt>
                <c:pt idx="1005">
                  <c:v>1016</c:v>
                </c:pt>
                <c:pt idx="1006">
                  <c:v>1017</c:v>
                </c:pt>
                <c:pt idx="1007">
                  <c:v>1018</c:v>
                </c:pt>
                <c:pt idx="1008">
                  <c:v>1019</c:v>
                </c:pt>
                <c:pt idx="1009">
                  <c:v>1020</c:v>
                </c:pt>
                <c:pt idx="1010">
                  <c:v>1021</c:v>
                </c:pt>
                <c:pt idx="1011">
                  <c:v>1022</c:v>
                </c:pt>
                <c:pt idx="1012">
                  <c:v>1023</c:v>
                </c:pt>
                <c:pt idx="1013">
                  <c:v>1024</c:v>
                </c:pt>
                <c:pt idx="1014">
                  <c:v>1025</c:v>
                </c:pt>
                <c:pt idx="1015">
                  <c:v>1026</c:v>
                </c:pt>
                <c:pt idx="1016">
                  <c:v>1027</c:v>
                </c:pt>
                <c:pt idx="1017">
                  <c:v>1028</c:v>
                </c:pt>
                <c:pt idx="1018">
                  <c:v>1029</c:v>
                </c:pt>
                <c:pt idx="1019">
                  <c:v>1030</c:v>
                </c:pt>
                <c:pt idx="1020">
                  <c:v>1031</c:v>
                </c:pt>
                <c:pt idx="1021">
                  <c:v>1032</c:v>
                </c:pt>
                <c:pt idx="1022">
                  <c:v>1033</c:v>
                </c:pt>
                <c:pt idx="1023">
                  <c:v>1034</c:v>
                </c:pt>
                <c:pt idx="1024">
                  <c:v>1035</c:v>
                </c:pt>
                <c:pt idx="1025">
                  <c:v>1036</c:v>
                </c:pt>
                <c:pt idx="1026">
                  <c:v>1037</c:v>
                </c:pt>
                <c:pt idx="1027">
                  <c:v>1038</c:v>
                </c:pt>
                <c:pt idx="1028">
                  <c:v>1039</c:v>
                </c:pt>
                <c:pt idx="1029">
                  <c:v>1040</c:v>
                </c:pt>
                <c:pt idx="1030">
                  <c:v>1041</c:v>
                </c:pt>
                <c:pt idx="1031">
                  <c:v>1042</c:v>
                </c:pt>
                <c:pt idx="1032">
                  <c:v>1043</c:v>
                </c:pt>
                <c:pt idx="1033">
                  <c:v>1044</c:v>
                </c:pt>
                <c:pt idx="1034">
                  <c:v>1045</c:v>
                </c:pt>
                <c:pt idx="1035">
                  <c:v>1046</c:v>
                </c:pt>
                <c:pt idx="1036">
                  <c:v>1047</c:v>
                </c:pt>
                <c:pt idx="1037">
                  <c:v>1048</c:v>
                </c:pt>
                <c:pt idx="1038">
                  <c:v>1049</c:v>
                </c:pt>
                <c:pt idx="1039">
                  <c:v>1050</c:v>
                </c:pt>
                <c:pt idx="1040">
                  <c:v>1051</c:v>
                </c:pt>
                <c:pt idx="1041">
                  <c:v>1052</c:v>
                </c:pt>
                <c:pt idx="1042">
                  <c:v>1053</c:v>
                </c:pt>
                <c:pt idx="1043">
                  <c:v>1054</c:v>
                </c:pt>
                <c:pt idx="1044">
                  <c:v>1055</c:v>
                </c:pt>
                <c:pt idx="1045">
                  <c:v>1056</c:v>
                </c:pt>
                <c:pt idx="1046">
                  <c:v>1057</c:v>
                </c:pt>
                <c:pt idx="1047">
                  <c:v>1058</c:v>
                </c:pt>
                <c:pt idx="1048">
                  <c:v>1059</c:v>
                </c:pt>
                <c:pt idx="1049">
                  <c:v>1060</c:v>
                </c:pt>
                <c:pt idx="1050">
                  <c:v>1061</c:v>
                </c:pt>
                <c:pt idx="1051">
                  <c:v>1062</c:v>
                </c:pt>
                <c:pt idx="1052">
                  <c:v>1063</c:v>
                </c:pt>
                <c:pt idx="1053">
                  <c:v>1064</c:v>
                </c:pt>
                <c:pt idx="1054">
                  <c:v>1065</c:v>
                </c:pt>
                <c:pt idx="1055">
                  <c:v>1066</c:v>
                </c:pt>
                <c:pt idx="1056">
                  <c:v>1067</c:v>
                </c:pt>
                <c:pt idx="1057">
                  <c:v>1068</c:v>
                </c:pt>
                <c:pt idx="1058">
                  <c:v>1069</c:v>
                </c:pt>
                <c:pt idx="1059">
                  <c:v>1070</c:v>
                </c:pt>
                <c:pt idx="1060">
                  <c:v>1071</c:v>
                </c:pt>
                <c:pt idx="1061">
                  <c:v>1072</c:v>
                </c:pt>
                <c:pt idx="1062">
                  <c:v>1073</c:v>
                </c:pt>
                <c:pt idx="1063">
                  <c:v>1074</c:v>
                </c:pt>
                <c:pt idx="1064">
                  <c:v>1075</c:v>
                </c:pt>
                <c:pt idx="1065">
                  <c:v>1076</c:v>
                </c:pt>
                <c:pt idx="1066">
                  <c:v>1077</c:v>
                </c:pt>
                <c:pt idx="1067">
                  <c:v>1078</c:v>
                </c:pt>
                <c:pt idx="1068">
                  <c:v>1079</c:v>
                </c:pt>
                <c:pt idx="1069">
                  <c:v>1080</c:v>
                </c:pt>
                <c:pt idx="1070">
                  <c:v>1081</c:v>
                </c:pt>
                <c:pt idx="1071">
                  <c:v>1082</c:v>
                </c:pt>
                <c:pt idx="1072">
                  <c:v>1083</c:v>
                </c:pt>
                <c:pt idx="1073">
                  <c:v>1084</c:v>
                </c:pt>
                <c:pt idx="1074">
                  <c:v>1085</c:v>
                </c:pt>
                <c:pt idx="1075">
                  <c:v>1086</c:v>
                </c:pt>
                <c:pt idx="1076">
                  <c:v>1087</c:v>
                </c:pt>
                <c:pt idx="1077">
                  <c:v>1088</c:v>
                </c:pt>
                <c:pt idx="1078">
                  <c:v>1089</c:v>
                </c:pt>
                <c:pt idx="1079">
                  <c:v>1090</c:v>
                </c:pt>
                <c:pt idx="1080">
                  <c:v>1091</c:v>
                </c:pt>
                <c:pt idx="1081">
                  <c:v>1092</c:v>
                </c:pt>
                <c:pt idx="1082">
                  <c:v>1093</c:v>
                </c:pt>
                <c:pt idx="1083">
                  <c:v>1094</c:v>
                </c:pt>
                <c:pt idx="1084">
                  <c:v>1095</c:v>
                </c:pt>
                <c:pt idx="1085">
                  <c:v>1096</c:v>
                </c:pt>
                <c:pt idx="1086">
                  <c:v>1097</c:v>
                </c:pt>
                <c:pt idx="1087">
                  <c:v>1098</c:v>
                </c:pt>
                <c:pt idx="1088">
                  <c:v>1099</c:v>
                </c:pt>
                <c:pt idx="1089">
                  <c:v>1100</c:v>
                </c:pt>
                <c:pt idx="1090">
                  <c:v>1101</c:v>
                </c:pt>
                <c:pt idx="1091">
                  <c:v>1102</c:v>
                </c:pt>
                <c:pt idx="1092">
                  <c:v>1103</c:v>
                </c:pt>
                <c:pt idx="1093">
                  <c:v>1104</c:v>
                </c:pt>
                <c:pt idx="1094">
                  <c:v>1105</c:v>
                </c:pt>
                <c:pt idx="1095">
                  <c:v>1106</c:v>
                </c:pt>
                <c:pt idx="1096">
                  <c:v>1107</c:v>
                </c:pt>
                <c:pt idx="1097">
                  <c:v>1108</c:v>
                </c:pt>
                <c:pt idx="1098">
                  <c:v>1109</c:v>
                </c:pt>
                <c:pt idx="1099">
                  <c:v>1110</c:v>
                </c:pt>
                <c:pt idx="1100">
                  <c:v>1111</c:v>
                </c:pt>
                <c:pt idx="1101">
                  <c:v>1112</c:v>
                </c:pt>
                <c:pt idx="1102">
                  <c:v>1113</c:v>
                </c:pt>
                <c:pt idx="1103">
                  <c:v>1114</c:v>
                </c:pt>
                <c:pt idx="1104">
                  <c:v>1115</c:v>
                </c:pt>
                <c:pt idx="1105">
                  <c:v>1116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1146</c:v>
                </c:pt>
                <c:pt idx="1136">
                  <c:v>1147</c:v>
                </c:pt>
                <c:pt idx="1137">
                  <c:v>1148</c:v>
                </c:pt>
                <c:pt idx="1138">
                  <c:v>1149</c:v>
                </c:pt>
                <c:pt idx="1139">
                  <c:v>1150</c:v>
                </c:pt>
                <c:pt idx="1140">
                  <c:v>1151</c:v>
                </c:pt>
                <c:pt idx="1141">
                  <c:v>1152</c:v>
                </c:pt>
                <c:pt idx="1142">
                  <c:v>1153</c:v>
                </c:pt>
                <c:pt idx="1143">
                  <c:v>1154</c:v>
                </c:pt>
                <c:pt idx="1144">
                  <c:v>1155</c:v>
                </c:pt>
                <c:pt idx="1145">
                  <c:v>1156</c:v>
                </c:pt>
                <c:pt idx="1146">
                  <c:v>1157</c:v>
                </c:pt>
                <c:pt idx="1147">
                  <c:v>1158</c:v>
                </c:pt>
                <c:pt idx="1148">
                  <c:v>1159</c:v>
                </c:pt>
                <c:pt idx="1149">
                  <c:v>1160</c:v>
                </c:pt>
                <c:pt idx="1150">
                  <c:v>1161</c:v>
                </c:pt>
                <c:pt idx="1151">
                  <c:v>1162</c:v>
                </c:pt>
                <c:pt idx="1152">
                  <c:v>1163</c:v>
                </c:pt>
                <c:pt idx="1153">
                  <c:v>1164</c:v>
                </c:pt>
                <c:pt idx="1154">
                  <c:v>1165</c:v>
                </c:pt>
                <c:pt idx="1155">
                  <c:v>1166</c:v>
                </c:pt>
                <c:pt idx="1156">
                  <c:v>1167</c:v>
                </c:pt>
                <c:pt idx="1157">
                  <c:v>1168</c:v>
                </c:pt>
                <c:pt idx="1158">
                  <c:v>1169</c:v>
                </c:pt>
                <c:pt idx="1159">
                  <c:v>1170</c:v>
                </c:pt>
                <c:pt idx="1160">
                  <c:v>1171</c:v>
                </c:pt>
                <c:pt idx="1161">
                  <c:v>1172</c:v>
                </c:pt>
                <c:pt idx="1162">
                  <c:v>1173</c:v>
                </c:pt>
                <c:pt idx="1163">
                  <c:v>1174</c:v>
                </c:pt>
                <c:pt idx="1164">
                  <c:v>1175</c:v>
                </c:pt>
                <c:pt idx="1165">
                  <c:v>1176</c:v>
                </c:pt>
                <c:pt idx="1166">
                  <c:v>1177</c:v>
                </c:pt>
                <c:pt idx="1167">
                  <c:v>1178</c:v>
                </c:pt>
                <c:pt idx="1168">
                  <c:v>1179</c:v>
                </c:pt>
                <c:pt idx="1169">
                  <c:v>1180</c:v>
                </c:pt>
                <c:pt idx="1170">
                  <c:v>1181</c:v>
                </c:pt>
                <c:pt idx="1171">
                  <c:v>1182</c:v>
                </c:pt>
                <c:pt idx="1172">
                  <c:v>1183</c:v>
                </c:pt>
                <c:pt idx="1173">
                  <c:v>1184</c:v>
                </c:pt>
                <c:pt idx="1174">
                  <c:v>1185</c:v>
                </c:pt>
                <c:pt idx="1175">
                  <c:v>1186</c:v>
                </c:pt>
                <c:pt idx="1176">
                  <c:v>1187</c:v>
                </c:pt>
                <c:pt idx="1177">
                  <c:v>1188</c:v>
                </c:pt>
                <c:pt idx="1178">
                  <c:v>1189</c:v>
                </c:pt>
                <c:pt idx="1179">
                  <c:v>1190</c:v>
                </c:pt>
                <c:pt idx="1180">
                  <c:v>1191</c:v>
                </c:pt>
                <c:pt idx="1181">
                  <c:v>1192</c:v>
                </c:pt>
                <c:pt idx="1182">
                  <c:v>1193</c:v>
                </c:pt>
                <c:pt idx="1183">
                  <c:v>1194</c:v>
                </c:pt>
                <c:pt idx="1184">
                  <c:v>1195</c:v>
                </c:pt>
                <c:pt idx="1185">
                  <c:v>1196</c:v>
                </c:pt>
                <c:pt idx="1186">
                  <c:v>1197</c:v>
                </c:pt>
                <c:pt idx="1187">
                  <c:v>1198</c:v>
                </c:pt>
                <c:pt idx="1188">
                  <c:v>1199</c:v>
                </c:pt>
                <c:pt idx="1189">
                  <c:v>1200</c:v>
                </c:pt>
                <c:pt idx="1190">
                  <c:v>1201</c:v>
                </c:pt>
                <c:pt idx="1191">
                  <c:v>1202</c:v>
                </c:pt>
                <c:pt idx="1192">
                  <c:v>1203</c:v>
                </c:pt>
                <c:pt idx="1193">
                  <c:v>1204</c:v>
                </c:pt>
                <c:pt idx="1194">
                  <c:v>1205</c:v>
                </c:pt>
                <c:pt idx="1195">
                  <c:v>1206</c:v>
                </c:pt>
                <c:pt idx="1196">
                  <c:v>1207</c:v>
                </c:pt>
                <c:pt idx="1197">
                  <c:v>1208</c:v>
                </c:pt>
                <c:pt idx="1198">
                  <c:v>1209</c:v>
                </c:pt>
                <c:pt idx="1199">
                  <c:v>1210</c:v>
                </c:pt>
                <c:pt idx="1200">
                  <c:v>1211</c:v>
                </c:pt>
                <c:pt idx="1201">
                  <c:v>1212</c:v>
                </c:pt>
                <c:pt idx="1202">
                  <c:v>1213</c:v>
                </c:pt>
                <c:pt idx="1203">
                  <c:v>1214</c:v>
                </c:pt>
                <c:pt idx="1204">
                  <c:v>1215</c:v>
                </c:pt>
                <c:pt idx="1205">
                  <c:v>1216</c:v>
                </c:pt>
                <c:pt idx="1206">
                  <c:v>1217</c:v>
                </c:pt>
                <c:pt idx="1207">
                  <c:v>1218</c:v>
                </c:pt>
                <c:pt idx="1208">
                  <c:v>1219</c:v>
                </c:pt>
                <c:pt idx="1209">
                  <c:v>1220</c:v>
                </c:pt>
                <c:pt idx="1210">
                  <c:v>1221</c:v>
                </c:pt>
                <c:pt idx="1211">
                  <c:v>1222</c:v>
                </c:pt>
                <c:pt idx="1212">
                  <c:v>1223</c:v>
                </c:pt>
                <c:pt idx="1213">
                  <c:v>1224</c:v>
                </c:pt>
                <c:pt idx="1214">
                  <c:v>1225</c:v>
                </c:pt>
                <c:pt idx="1215">
                  <c:v>1226</c:v>
                </c:pt>
                <c:pt idx="1216">
                  <c:v>1227</c:v>
                </c:pt>
                <c:pt idx="1217">
                  <c:v>1228</c:v>
                </c:pt>
                <c:pt idx="1218">
                  <c:v>1229</c:v>
                </c:pt>
                <c:pt idx="1219">
                  <c:v>1230</c:v>
                </c:pt>
                <c:pt idx="1220">
                  <c:v>1231</c:v>
                </c:pt>
                <c:pt idx="1221">
                  <c:v>1232</c:v>
                </c:pt>
                <c:pt idx="1222">
                  <c:v>1233</c:v>
                </c:pt>
                <c:pt idx="1223">
                  <c:v>1234</c:v>
                </c:pt>
                <c:pt idx="1224">
                  <c:v>1235</c:v>
                </c:pt>
                <c:pt idx="1225">
                  <c:v>1236</c:v>
                </c:pt>
                <c:pt idx="1226">
                  <c:v>1237</c:v>
                </c:pt>
                <c:pt idx="1227">
                  <c:v>1238</c:v>
                </c:pt>
                <c:pt idx="1228">
                  <c:v>1239</c:v>
                </c:pt>
                <c:pt idx="1229">
                  <c:v>1240</c:v>
                </c:pt>
                <c:pt idx="1230">
                  <c:v>1241</c:v>
                </c:pt>
                <c:pt idx="1231">
                  <c:v>1242</c:v>
                </c:pt>
                <c:pt idx="1232">
                  <c:v>1243</c:v>
                </c:pt>
                <c:pt idx="1233">
                  <c:v>1244</c:v>
                </c:pt>
                <c:pt idx="1234">
                  <c:v>1245</c:v>
                </c:pt>
                <c:pt idx="1235">
                  <c:v>1246</c:v>
                </c:pt>
                <c:pt idx="1236">
                  <c:v>1247</c:v>
                </c:pt>
                <c:pt idx="1237">
                  <c:v>1248</c:v>
                </c:pt>
                <c:pt idx="1238">
                  <c:v>1249</c:v>
                </c:pt>
                <c:pt idx="1239">
                  <c:v>1250</c:v>
                </c:pt>
                <c:pt idx="1240">
                  <c:v>1251</c:v>
                </c:pt>
                <c:pt idx="1241">
                  <c:v>1252</c:v>
                </c:pt>
                <c:pt idx="1242">
                  <c:v>1253</c:v>
                </c:pt>
                <c:pt idx="1243">
                  <c:v>1254</c:v>
                </c:pt>
                <c:pt idx="1244">
                  <c:v>1255</c:v>
                </c:pt>
                <c:pt idx="1245">
                  <c:v>1256</c:v>
                </c:pt>
                <c:pt idx="1246">
                  <c:v>1257</c:v>
                </c:pt>
                <c:pt idx="1247">
                  <c:v>1258</c:v>
                </c:pt>
                <c:pt idx="1248">
                  <c:v>1259</c:v>
                </c:pt>
                <c:pt idx="1249">
                  <c:v>1260</c:v>
                </c:pt>
                <c:pt idx="1250">
                  <c:v>1261</c:v>
                </c:pt>
                <c:pt idx="1251">
                  <c:v>1262</c:v>
                </c:pt>
                <c:pt idx="1252">
                  <c:v>1263</c:v>
                </c:pt>
                <c:pt idx="1253">
                  <c:v>1264</c:v>
                </c:pt>
                <c:pt idx="1254">
                  <c:v>1265</c:v>
                </c:pt>
                <c:pt idx="1255">
                  <c:v>1266</c:v>
                </c:pt>
                <c:pt idx="1256">
                  <c:v>1267</c:v>
                </c:pt>
                <c:pt idx="1257">
                  <c:v>1268</c:v>
                </c:pt>
                <c:pt idx="1258">
                  <c:v>1269</c:v>
                </c:pt>
                <c:pt idx="1259">
                  <c:v>1270</c:v>
                </c:pt>
                <c:pt idx="1260">
                  <c:v>1271</c:v>
                </c:pt>
                <c:pt idx="1261">
                  <c:v>1272</c:v>
                </c:pt>
                <c:pt idx="1262">
                  <c:v>1273</c:v>
                </c:pt>
                <c:pt idx="1263">
                  <c:v>1274</c:v>
                </c:pt>
                <c:pt idx="1264">
                  <c:v>1275</c:v>
                </c:pt>
                <c:pt idx="1265">
                  <c:v>1276</c:v>
                </c:pt>
                <c:pt idx="1266">
                  <c:v>1277</c:v>
                </c:pt>
                <c:pt idx="1267">
                  <c:v>1278</c:v>
                </c:pt>
                <c:pt idx="1268">
                  <c:v>1279</c:v>
                </c:pt>
                <c:pt idx="1269">
                  <c:v>1280</c:v>
                </c:pt>
                <c:pt idx="1270">
                  <c:v>1281</c:v>
                </c:pt>
                <c:pt idx="1271">
                  <c:v>1282</c:v>
                </c:pt>
                <c:pt idx="1272">
                  <c:v>1283</c:v>
                </c:pt>
                <c:pt idx="1273">
                  <c:v>1284</c:v>
                </c:pt>
                <c:pt idx="1274">
                  <c:v>1285</c:v>
                </c:pt>
                <c:pt idx="1275">
                  <c:v>1286</c:v>
                </c:pt>
                <c:pt idx="1276">
                  <c:v>1287</c:v>
                </c:pt>
                <c:pt idx="1277">
                  <c:v>1288</c:v>
                </c:pt>
                <c:pt idx="1278">
                  <c:v>1289</c:v>
                </c:pt>
                <c:pt idx="1279">
                  <c:v>1290</c:v>
                </c:pt>
                <c:pt idx="1280">
                  <c:v>1291</c:v>
                </c:pt>
                <c:pt idx="1281">
                  <c:v>1292</c:v>
                </c:pt>
                <c:pt idx="1282">
                  <c:v>1293</c:v>
                </c:pt>
                <c:pt idx="1283">
                  <c:v>1294</c:v>
                </c:pt>
                <c:pt idx="1284">
                  <c:v>1295</c:v>
                </c:pt>
                <c:pt idx="1285">
                  <c:v>1296</c:v>
                </c:pt>
                <c:pt idx="1286">
                  <c:v>1297</c:v>
                </c:pt>
                <c:pt idx="1287">
                  <c:v>1298</c:v>
                </c:pt>
                <c:pt idx="1288">
                  <c:v>1299</c:v>
                </c:pt>
                <c:pt idx="1289">
                  <c:v>1300</c:v>
                </c:pt>
                <c:pt idx="1290">
                  <c:v>1301</c:v>
                </c:pt>
                <c:pt idx="1291">
                  <c:v>1302</c:v>
                </c:pt>
                <c:pt idx="1292">
                  <c:v>1303</c:v>
                </c:pt>
                <c:pt idx="1293">
                  <c:v>1304</c:v>
                </c:pt>
                <c:pt idx="1294">
                  <c:v>1305</c:v>
                </c:pt>
                <c:pt idx="1295">
                  <c:v>1306</c:v>
                </c:pt>
                <c:pt idx="1296">
                  <c:v>1307</c:v>
                </c:pt>
                <c:pt idx="1297">
                  <c:v>1308</c:v>
                </c:pt>
                <c:pt idx="1298">
                  <c:v>1309</c:v>
                </c:pt>
                <c:pt idx="1299">
                  <c:v>1310</c:v>
                </c:pt>
                <c:pt idx="1300">
                  <c:v>1311</c:v>
                </c:pt>
                <c:pt idx="1301">
                  <c:v>1312</c:v>
                </c:pt>
                <c:pt idx="1302">
                  <c:v>1313</c:v>
                </c:pt>
                <c:pt idx="1303">
                  <c:v>1314</c:v>
                </c:pt>
                <c:pt idx="1304">
                  <c:v>1315</c:v>
                </c:pt>
                <c:pt idx="1305">
                  <c:v>1316</c:v>
                </c:pt>
                <c:pt idx="1306">
                  <c:v>1317</c:v>
                </c:pt>
                <c:pt idx="1307">
                  <c:v>1318</c:v>
                </c:pt>
                <c:pt idx="1308">
                  <c:v>1319</c:v>
                </c:pt>
                <c:pt idx="1309">
                  <c:v>1320</c:v>
                </c:pt>
                <c:pt idx="1310">
                  <c:v>1321</c:v>
                </c:pt>
                <c:pt idx="1311">
                  <c:v>1322</c:v>
                </c:pt>
                <c:pt idx="1312">
                  <c:v>1323</c:v>
                </c:pt>
                <c:pt idx="1313">
                  <c:v>1324</c:v>
                </c:pt>
                <c:pt idx="1314">
                  <c:v>1325</c:v>
                </c:pt>
                <c:pt idx="1315">
                  <c:v>1326</c:v>
                </c:pt>
                <c:pt idx="1316">
                  <c:v>1327</c:v>
                </c:pt>
                <c:pt idx="1317">
                  <c:v>1328</c:v>
                </c:pt>
                <c:pt idx="1318">
                  <c:v>1329</c:v>
                </c:pt>
                <c:pt idx="1319">
                  <c:v>1330</c:v>
                </c:pt>
                <c:pt idx="1320">
                  <c:v>1331</c:v>
                </c:pt>
                <c:pt idx="1321">
                  <c:v>1332</c:v>
                </c:pt>
                <c:pt idx="1322">
                  <c:v>1333</c:v>
                </c:pt>
                <c:pt idx="1323">
                  <c:v>1334</c:v>
                </c:pt>
                <c:pt idx="1324">
                  <c:v>1335</c:v>
                </c:pt>
                <c:pt idx="1325">
                  <c:v>1336</c:v>
                </c:pt>
                <c:pt idx="1326">
                  <c:v>1337</c:v>
                </c:pt>
                <c:pt idx="1327">
                  <c:v>1338</c:v>
                </c:pt>
                <c:pt idx="1328">
                  <c:v>1339</c:v>
                </c:pt>
                <c:pt idx="1329">
                  <c:v>1340</c:v>
                </c:pt>
                <c:pt idx="1330">
                  <c:v>1341</c:v>
                </c:pt>
                <c:pt idx="1331">
                  <c:v>1342</c:v>
                </c:pt>
                <c:pt idx="1332">
                  <c:v>1343</c:v>
                </c:pt>
                <c:pt idx="1333">
                  <c:v>1344</c:v>
                </c:pt>
                <c:pt idx="1334">
                  <c:v>1345</c:v>
                </c:pt>
                <c:pt idx="1335">
                  <c:v>1346</c:v>
                </c:pt>
                <c:pt idx="1336">
                  <c:v>1347</c:v>
                </c:pt>
                <c:pt idx="1337">
                  <c:v>1348</c:v>
                </c:pt>
                <c:pt idx="1338">
                  <c:v>1349</c:v>
                </c:pt>
                <c:pt idx="1339">
                  <c:v>1350</c:v>
                </c:pt>
                <c:pt idx="1340">
                  <c:v>1351</c:v>
                </c:pt>
                <c:pt idx="1341">
                  <c:v>1352</c:v>
                </c:pt>
                <c:pt idx="1342">
                  <c:v>1353</c:v>
                </c:pt>
                <c:pt idx="1343">
                  <c:v>1354</c:v>
                </c:pt>
                <c:pt idx="1344">
                  <c:v>1355</c:v>
                </c:pt>
                <c:pt idx="1345">
                  <c:v>1356</c:v>
                </c:pt>
                <c:pt idx="1346">
                  <c:v>1357</c:v>
                </c:pt>
                <c:pt idx="1347">
                  <c:v>1358</c:v>
                </c:pt>
                <c:pt idx="1348">
                  <c:v>1359</c:v>
                </c:pt>
                <c:pt idx="1349">
                  <c:v>1360</c:v>
                </c:pt>
                <c:pt idx="1350">
                  <c:v>1361</c:v>
                </c:pt>
                <c:pt idx="1351">
                  <c:v>1362</c:v>
                </c:pt>
                <c:pt idx="1352">
                  <c:v>1363</c:v>
                </c:pt>
                <c:pt idx="1353">
                  <c:v>1364</c:v>
                </c:pt>
                <c:pt idx="1354">
                  <c:v>1365</c:v>
                </c:pt>
                <c:pt idx="1355">
                  <c:v>1366</c:v>
                </c:pt>
                <c:pt idx="1356">
                  <c:v>1367</c:v>
                </c:pt>
                <c:pt idx="1357">
                  <c:v>1368</c:v>
                </c:pt>
                <c:pt idx="1358">
                  <c:v>1369</c:v>
                </c:pt>
                <c:pt idx="1359">
                  <c:v>1370</c:v>
                </c:pt>
                <c:pt idx="1360">
                  <c:v>1371</c:v>
                </c:pt>
                <c:pt idx="1361">
                  <c:v>1372</c:v>
                </c:pt>
                <c:pt idx="1362">
                  <c:v>1373</c:v>
                </c:pt>
                <c:pt idx="1363">
                  <c:v>1374</c:v>
                </c:pt>
                <c:pt idx="1364">
                  <c:v>1375</c:v>
                </c:pt>
                <c:pt idx="1365">
                  <c:v>1376</c:v>
                </c:pt>
                <c:pt idx="1366">
                  <c:v>1377</c:v>
                </c:pt>
                <c:pt idx="1367">
                  <c:v>1378</c:v>
                </c:pt>
                <c:pt idx="1368">
                  <c:v>1379</c:v>
                </c:pt>
                <c:pt idx="1369">
                  <c:v>1380</c:v>
                </c:pt>
                <c:pt idx="1370">
                  <c:v>1381</c:v>
                </c:pt>
                <c:pt idx="1371">
                  <c:v>1382</c:v>
                </c:pt>
                <c:pt idx="1372">
                  <c:v>1383</c:v>
                </c:pt>
                <c:pt idx="1373">
                  <c:v>1384</c:v>
                </c:pt>
                <c:pt idx="1374">
                  <c:v>1385</c:v>
                </c:pt>
                <c:pt idx="1375">
                  <c:v>1386</c:v>
                </c:pt>
                <c:pt idx="1376">
                  <c:v>1387</c:v>
                </c:pt>
                <c:pt idx="1377">
                  <c:v>1388</c:v>
                </c:pt>
                <c:pt idx="1378">
                  <c:v>1389</c:v>
                </c:pt>
                <c:pt idx="1379">
                  <c:v>1390</c:v>
                </c:pt>
                <c:pt idx="1380">
                  <c:v>1391</c:v>
                </c:pt>
                <c:pt idx="1381">
                  <c:v>1392</c:v>
                </c:pt>
                <c:pt idx="1382">
                  <c:v>1393</c:v>
                </c:pt>
                <c:pt idx="1383">
                  <c:v>1394</c:v>
                </c:pt>
                <c:pt idx="1384">
                  <c:v>1395</c:v>
                </c:pt>
                <c:pt idx="1385">
                  <c:v>1396</c:v>
                </c:pt>
                <c:pt idx="1386">
                  <c:v>1397</c:v>
                </c:pt>
                <c:pt idx="1387">
                  <c:v>1398</c:v>
                </c:pt>
                <c:pt idx="1388">
                  <c:v>1399</c:v>
                </c:pt>
                <c:pt idx="1389">
                  <c:v>1400</c:v>
                </c:pt>
                <c:pt idx="1390">
                  <c:v>1401</c:v>
                </c:pt>
                <c:pt idx="1391">
                  <c:v>1402</c:v>
                </c:pt>
                <c:pt idx="1392">
                  <c:v>1403</c:v>
                </c:pt>
                <c:pt idx="1393">
                  <c:v>1404</c:v>
                </c:pt>
                <c:pt idx="1394">
                  <c:v>1405</c:v>
                </c:pt>
                <c:pt idx="1395">
                  <c:v>1406</c:v>
                </c:pt>
                <c:pt idx="1396">
                  <c:v>1407</c:v>
                </c:pt>
                <c:pt idx="1397">
                  <c:v>1408</c:v>
                </c:pt>
                <c:pt idx="1398">
                  <c:v>1409</c:v>
                </c:pt>
                <c:pt idx="1399">
                  <c:v>1410</c:v>
                </c:pt>
                <c:pt idx="1400">
                  <c:v>1411</c:v>
                </c:pt>
                <c:pt idx="1401">
                  <c:v>1412</c:v>
                </c:pt>
                <c:pt idx="1402">
                  <c:v>1413</c:v>
                </c:pt>
                <c:pt idx="1403">
                  <c:v>1414</c:v>
                </c:pt>
                <c:pt idx="1404">
                  <c:v>1415</c:v>
                </c:pt>
                <c:pt idx="1405">
                  <c:v>1416</c:v>
                </c:pt>
                <c:pt idx="1406">
                  <c:v>1417</c:v>
                </c:pt>
                <c:pt idx="1407">
                  <c:v>1418</c:v>
                </c:pt>
                <c:pt idx="1408">
                  <c:v>1419</c:v>
                </c:pt>
                <c:pt idx="1409">
                  <c:v>1420</c:v>
                </c:pt>
                <c:pt idx="1410">
                  <c:v>1421</c:v>
                </c:pt>
                <c:pt idx="1411">
                  <c:v>1422</c:v>
                </c:pt>
                <c:pt idx="1412">
                  <c:v>1423</c:v>
                </c:pt>
                <c:pt idx="1413">
                  <c:v>1424</c:v>
                </c:pt>
                <c:pt idx="1414">
                  <c:v>1425</c:v>
                </c:pt>
                <c:pt idx="1415">
                  <c:v>1426</c:v>
                </c:pt>
                <c:pt idx="1416">
                  <c:v>1427</c:v>
                </c:pt>
                <c:pt idx="1417">
                  <c:v>1428</c:v>
                </c:pt>
                <c:pt idx="1418">
                  <c:v>1429</c:v>
                </c:pt>
                <c:pt idx="1419">
                  <c:v>1430</c:v>
                </c:pt>
                <c:pt idx="1420">
                  <c:v>1431</c:v>
                </c:pt>
                <c:pt idx="1421">
                  <c:v>1432</c:v>
                </c:pt>
                <c:pt idx="1422">
                  <c:v>1433</c:v>
                </c:pt>
                <c:pt idx="1423">
                  <c:v>1434</c:v>
                </c:pt>
                <c:pt idx="1424">
                  <c:v>1435</c:v>
                </c:pt>
                <c:pt idx="1425">
                  <c:v>1436</c:v>
                </c:pt>
                <c:pt idx="1426">
                  <c:v>1437</c:v>
                </c:pt>
                <c:pt idx="1427">
                  <c:v>1438</c:v>
                </c:pt>
                <c:pt idx="1428">
                  <c:v>1439</c:v>
                </c:pt>
                <c:pt idx="1429">
                  <c:v>1440</c:v>
                </c:pt>
                <c:pt idx="1430">
                  <c:v>1441</c:v>
                </c:pt>
                <c:pt idx="1431">
                  <c:v>1442</c:v>
                </c:pt>
                <c:pt idx="1432">
                  <c:v>1443</c:v>
                </c:pt>
                <c:pt idx="1433">
                  <c:v>1444</c:v>
                </c:pt>
                <c:pt idx="1434">
                  <c:v>1445</c:v>
                </c:pt>
                <c:pt idx="1435">
                  <c:v>1446</c:v>
                </c:pt>
                <c:pt idx="1436">
                  <c:v>1447</c:v>
                </c:pt>
                <c:pt idx="1437">
                  <c:v>1448</c:v>
                </c:pt>
                <c:pt idx="1438">
                  <c:v>1449</c:v>
                </c:pt>
                <c:pt idx="1439">
                  <c:v>1450</c:v>
                </c:pt>
                <c:pt idx="1440">
                  <c:v>1451</c:v>
                </c:pt>
                <c:pt idx="1441">
                  <c:v>1452</c:v>
                </c:pt>
                <c:pt idx="1442">
                  <c:v>1453</c:v>
                </c:pt>
                <c:pt idx="1443">
                  <c:v>1454</c:v>
                </c:pt>
                <c:pt idx="1444">
                  <c:v>1455</c:v>
                </c:pt>
                <c:pt idx="1445">
                  <c:v>1456</c:v>
                </c:pt>
                <c:pt idx="1446">
                  <c:v>1457</c:v>
                </c:pt>
                <c:pt idx="1447">
                  <c:v>1458</c:v>
                </c:pt>
                <c:pt idx="1448">
                  <c:v>1459</c:v>
                </c:pt>
                <c:pt idx="1449">
                  <c:v>1460</c:v>
                </c:pt>
                <c:pt idx="1450">
                  <c:v>1461</c:v>
                </c:pt>
                <c:pt idx="1451">
                  <c:v>1462</c:v>
                </c:pt>
                <c:pt idx="1452">
                  <c:v>1463</c:v>
                </c:pt>
                <c:pt idx="1453">
                  <c:v>1464</c:v>
                </c:pt>
                <c:pt idx="1454">
                  <c:v>1465</c:v>
                </c:pt>
                <c:pt idx="1455">
                  <c:v>1466</c:v>
                </c:pt>
                <c:pt idx="1456">
                  <c:v>1467</c:v>
                </c:pt>
                <c:pt idx="1457">
                  <c:v>1468</c:v>
                </c:pt>
                <c:pt idx="1458">
                  <c:v>1469</c:v>
                </c:pt>
                <c:pt idx="1459">
                  <c:v>1470</c:v>
                </c:pt>
                <c:pt idx="1460">
                  <c:v>1471</c:v>
                </c:pt>
                <c:pt idx="1461">
                  <c:v>1472</c:v>
                </c:pt>
                <c:pt idx="1462">
                  <c:v>1473</c:v>
                </c:pt>
                <c:pt idx="1463">
                  <c:v>1474</c:v>
                </c:pt>
                <c:pt idx="1464">
                  <c:v>1475</c:v>
                </c:pt>
                <c:pt idx="1465">
                  <c:v>1476</c:v>
                </c:pt>
                <c:pt idx="1466">
                  <c:v>1477</c:v>
                </c:pt>
                <c:pt idx="1467">
                  <c:v>1478</c:v>
                </c:pt>
                <c:pt idx="1468">
                  <c:v>1479</c:v>
                </c:pt>
                <c:pt idx="1469">
                  <c:v>1480</c:v>
                </c:pt>
                <c:pt idx="1470">
                  <c:v>1481</c:v>
                </c:pt>
                <c:pt idx="1471">
                  <c:v>1482</c:v>
                </c:pt>
                <c:pt idx="1472">
                  <c:v>1483</c:v>
                </c:pt>
                <c:pt idx="1473">
                  <c:v>1484</c:v>
                </c:pt>
                <c:pt idx="1474">
                  <c:v>1485</c:v>
                </c:pt>
                <c:pt idx="1475">
                  <c:v>1486</c:v>
                </c:pt>
                <c:pt idx="1476">
                  <c:v>1487</c:v>
                </c:pt>
                <c:pt idx="1477">
                  <c:v>1488</c:v>
                </c:pt>
                <c:pt idx="1478">
                  <c:v>1489</c:v>
                </c:pt>
                <c:pt idx="1479">
                  <c:v>1490</c:v>
                </c:pt>
                <c:pt idx="1480">
                  <c:v>1491</c:v>
                </c:pt>
                <c:pt idx="1481">
                  <c:v>1492</c:v>
                </c:pt>
                <c:pt idx="1482">
                  <c:v>1493</c:v>
                </c:pt>
                <c:pt idx="1483">
                  <c:v>1494</c:v>
                </c:pt>
                <c:pt idx="1484">
                  <c:v>1495</c:v>
                </c:pt>
                <c:pt idx="1485">
                  <c:v>1496</c:v>
                </c:pt>
                <c:pt idx="1486">
                  <c:v>1497</c:v>
                </c:pt>
                <c:pt idx="1487">
                  <c:v>1498</c:v>
                </c:pt>
                <c:pt idx="1488">
                  <c:v>1499</c:v>
                </c:pt>
                <c:pt idx="1489">
                  <c:v>1500</c:v>
                </c:pt>
                <c:pt idx="1490">
                  <c:v>1501</c:v>
                </c:pt>
                <c:pt idx="1491">
                  <c:v>1502</c:v>
                </c:pt>
                <c:pt idx="1492">
                  <c:v>1503</c:v>
                </c:pt>
                <c:pt idx="1493">
                  <c:v>1504</c:v>
                </c:pt>
                <c:pt idx="1494">
                  <c:v>1505</c:v>
                </c:pt>
                <c:pt idx="1495">
                  <c:v>1506</c:v>
                </c:pt>
                <c:pt idx="1496">
                  <c:v>1507</c:v>
                </c:pt>
                <c:pt idx="1497">
                  <c:v>1508</c:v>
                </c:pt>
                <c:pt idx="1498">
                  <c:v>1509</c:v>
                </c:pt>
                <c:pt idx="1499">
                  <c:v>1510</c:v>
                </c:pt>
                <c:pt idx="1500">
                  <c:v>1511</c:v>
                </c:pt>
                <c:pt idx="1501">
                  <c:v>1512</c:v>
                </c:pt>
                <c:pt idx="1502">
                  <c:v>1513</c:v>
                </c:pt>
                <c:pt idx="1503">
                  <c:v>1514</c:v>
                </c:pt>
                <c:pt idx="1504">
                  <c:v>1515</c:v>
                </c:pt>
                <c:pt idx="1505">
                  <c:v>1516</c:v>
                </c:pt>
                <c:pt idx="1506">
                  <c:v>1517</c:v>
                </c:pt>
                <c:pt idx="1507">
                  <c:v>1518</c:v>
                </c:pt>
                <c:pt idx="1508">
                  <c:v>1519</c:v>
                </c:pt>
                <c:pt idx="1509">
                  <c:v>1520</c:v>
                </c:pt>
                <c:pt idx="1510">
                  <c:v>1521</c:v>
                </c:pt>
                <c:pt idx="1511">
                  <c:v>1522</c:v>
                </c:pt>
                <c:pt idx="1512">
                  <c:v>1523</c:v>
                </c:pt>
                <c:pt idx="1513">
                  <c:v>1524</c:v>
                </c:pt>
                <c:pt idx="1514">
                  <c:v>1525</c:v>
                </c:pt>
                <c:pt idx="1515">
                  <c:v>1526</c:v>
                </c:pt>
                <c:pt idx="1516">
                  <c:v>1527</c:v>
                </c:pt>
                <c:pt idx="1517">
                  <c:v>1528</c:v>
                </c:pt>
                <c:pt idx="1518">
                  <c:v>1529</c:v>
                </c:pt>
                <c:pt idx="1519">
                  <c:v>1530</c:v>
                </c:pt>
                <c:pt idx="1520">
                  <c:v>1531</c:v>
                </c:pt>
                <c:pt idx="1521">
                  <c:v>1532</c:v>
                </c:pt>
                <c:pt idx="1522">
                  <c:v>1533</c:v>
                </c:pt>
                <c:pt idx="1523">
                  <c:v>1534</c:v>
                </c:pt>
                <c:pt idx="1524">
                  <c:v>1535</c:v>
                </c:pt>
                <c:pt idx="1525">
                  <c:v>1536</c:v>
                </c:pt>
                <c:pt idx="1526">
                  <c:v>1537</c:v>
                </c:pt>
                <c:pt idx="1527">
                  <c:v>1538</c:v>
                </c:pt>
                <c:pt idx="1528">
                  <c:v>1539</c:v>
                </c:pt>
                <c:pt idx="1529">
                  <c:v>1540</c:v>
                </c:pt>
                <c:pt idx="1530">
                  <c:v>1541</c:v>
                </c:pt>
                <c:pt idx="1531">
                  <c:v>1542</c:v>
                </c:pt>
                <c:pt idx="1532">
                  <c:v>1543</c:v>
                </c:pt>
                <c:pt idx="1533">
                  <c:v>1544</c:v>
                </c:pt>
                <c:pt idx="1534">
                  <c:v>1545</c:v>
                </c:pt>
                <c:pt idx="1535">
                  <c:v>1546</c:v>
                </c:pt>
                <c:pt idx="1536">
                  <c:v>1547</c:v>
                </c:pt>
                <c:pt idx="1537">
                  <c:v>1548</c:v>
                </c:pt>
                <c:pt idx="1538">
                  <c:v>1549</c:v>
                </c:pt>
                <c:pt idx="1539">
                  <c:v>1550</c:v>
                </c:pt>
                <c:pt idx="1540">
                  <c:v>1551</c:v>
                </c:pt>
                <c:pt idx="1541">
                  <c:v>1552</c:v>
                </c:pt>
                <c:pt idx="1542">
                  <c:v>1553</c:v>
                </c:pt>
                <c:pt idx="1543">
                  <c:v>1554</c:v>
                </c:pt>
                <c:pt idx="1544">
                  <c:v>1555</c:v>
                </c:pt>
                <c:pt idx="1545">
                  <c:v>1556</c:v>
                </c:pt>
                <c:pt idx="1546">
                  <c:v>1557</c:v>
                </c:pt>
                <c:pt idx="1547">
                  <c:v>1558</c:v>
                </c:pt>
                <c:pt idx="1548">
                  <c:v>1559</c:v>
                </c:pt>
                <c:pt idx="1549">
                  <c:v>1560</c:v>
                </c:pt>
                <c:pt idx="1550">
                  <c:v>1561</c:v>
                </c:pt>
                <c:pt idx="1551">
                  <c:v>1562</c:v>
                </c:pt>
                <c:pt idx="1552">
                  <c:v>1563</c:v>
                </c:pt>
                <c:pt idx="1553">
                  <c:v>1564</c:v>
                </c:pt>
                <c:pt idx="1554">
                  <c:v>1565</c:v>
                </c:pt>
                <c:pt idx="1555">
                  <c:v>1566</c:v>
                </c:pt>
                <c:pt idx="1556">
                  <c:v>1567</c:v>
                </c:pt>
                <c:pt idx="1557">
                  <c:v>1568</c:v>
                </c:pt>
                <c:pt idx="1558">
                  <c:v>1569</c:v>
                </c:pt>
                <c:pt idx="1559">
                  <c:v>1570</c:v>
                </c:pt>
                <c:pt idx="1560">
                  <c:v>1571</c:v>
                </c:pt>
                <c:pt idx="1561">
                  <c:v>1572</c:v>
                </c:pt>
                <c:pt idx="1562">
                  <c:v>1573</c:v>
                </c:pt>
                <c:pt idx="1563">
                  <c:v>1574</c:v>
                </c:pt>
                <c:pt idx="1564">
                  <c:v>1575</c:v>
                </c:pt>
                <c:pt idx="1565">
                  <c:v>1576</c:v>
                </c:pt>
                <c:pt idx="1566">
                  <c:v>1577</c:v>
                </c:pt>
                <c:pt idx="1567">
                  <c:v>1578</c:v>
                </c:pt>
                <c:pt idx="1568">
                  <c:v>1579</c:v>
                </c:pt>
                <c:pt idx="1569">
                  <c:v>1580</c:v>
                </c:pt>
                <c:pt idx="1570">
                  <c:v>1581</c:v>
                </c:pt>
                <c:pt idx="1571">
                  <c:v>1582</c:v>
                </c:pt>
                <c:pt idx="1572">
                  <c:v>1583</c:v>
                </c:pt>
                <c:pt idx="1573">
                  <c:v>1584</c:v>
                </c:pt>
                <c:pt idx="1574">
                  <c:v>1585</c:v>
                </c:pt>
                <c:pt idx="1575">
                  <c:v>1586</c:v>
                </c:pt>
                <c:pt idx="1576">
                  <c:v>1587</c:v>
                </c:pt>
                <c:pt idx="1577">
                  <c:v>1588</c:v>
                </c:pt>
                <c:pt idx="1578">
                  <c:v>1589</c:v>
                </c:pt>
                <c:pt idx="1579">
                  <c:v>1590</c:v>
                </c:pt>
                <c:pt idx="1580">
                  <c:v>1591</c:v>
                </c:pt>
                <c:pt idx="1581">
                  <c:v>1592</c:v>
                </c:pt>
                <c:pt idx="1582">
                  <c:v>1593</c:v>
                </c:pt>
                <c:pt idx="1583">
                  <c:v>1594</c:v>
                </c:pt>
                <c:pt idx="1584">
                  <c:v>1595</c:v>
                </c:pt>
                <c:pt idx="1585">
                  <c:v>1596</c:v>
                </c:pt>
                <c:pt idx="1586">
                  <c:v>1597</c:v>
                </c:pt>
                <c:pt idx="1587">
                  <c:v>1598</c:v>
                </c:pt>
                <c:pt idx="1588">
                  <c:v>1599</c:v>
                </c:pt>
                <c:pt idx="1589">
                  <c:v>1600</c:v>
                </c:pt>
                <c:pt idx="1590">
                  <c:v>1601</c:v>
                </c:pt>
                <c:pt idx="1591">
                  <c:v>1602</c:v>
                </c:pt>
                <c:pt idx="1592">
                  <c:v>1603</c:v>
                </c:pt>
                <c:pt idx="1593">
                  <c:v>1604</c:v>
                </c:pt>
                <c:pt idx="1594">
                  <c:v>1605</c:v>
                </c:pt>
                <c:pt idx="1595">
                  <c:v>1606</c:v>
                </c:pt>
                <c:pt idx="1596">
                  <c:v>1607</c:v>
                </c:pt>
                <c:pt idx="1597">
                  <c:v>1608</c:v>
                </c:pt>
                <c:pt idx="1598">
                  <c:v>1609</c:v>
                </c:pt>
                <c:pt idx="1599">
                  <c:v>1610</c:v>
                </c:pt>
                <c:pt idx="1600">
                  <c:v>1611</c:v>
                </c:pt>
                <c:pt idx="1601">
                  <c:v>1612</c:v>
                </c:pt>
                <c:pt idx="1602">
                  <c:v>1613</c:v>
                </c:pt>
                <c:pt idx="1603">
                  <c:v>1614</c:v>
                </c:pt>
                <c:pt idx="1604">
                  <c:v>1615</c:v>
                </c:pt>
                <c:pt idx="1605">
                  <c:v>1616</c:v>
                </c:pt>
                <c:pt idx="1606">
                  <c:v>1617</c:v>
                </c:pt>
                <c:pt idx="1607">
                  <c:v>1618</c:v>
                </c:pt>
                <c:pt idx="1608">
                  <c:v>1619</c:v>
                </c:pt>
                <c:pt idx="1609">
                  <c:v>1620</c:v>
                </c:pt>
                <c:pt idx="1610">
                  <c:v>1621</c:v>
                </c:pt>
                <c:pt idx="1611">
                  <c:v>1622</c:v>
                </c:pt>
                <c:pt idx="1612">
                  <c:v>1623</c:v>
                </c:pt>
                <c:pt idx="1613">
                  <c:v>1624</c:v>
                </c:pt>
                <c:pt idx="1614">
                  <c:v>1625</c:v>
                </c:pt>
                <c:pt idx="1615">
                  <c:v>1626</c:v>
                </c:pt>
                <c:pt idx="1616">
                  <c:v>1627</c:v>
                </c:pt>
                <c:pt idx="1617">
                  <c:v>1628</c:v>
                </c:pt>
                <c:pt idx="1618">
                  <c:v>1629</c:v>
                </c:pt>
                <c:pt idx="1619">
                  <c:v>1630</c:v>
                </c:pt>
                <c:pt idx="1620">
                  <c:v>1631</c:v>
                </c:pt>
                <c:pt idx="1621">
                  <c:v>1632</c:v>
                </c:pt>
                <c:pt idx="1622">
                  <c:v>1633</c:v>
                </c:pt>
                <c:pt idx="1623">
                  <c:v>1634</c:v>
                </c:pt>
                <c:pt idx="1624">
                  <c:v>1635</c:v>
                </c:pt>
                <c:pt idx="1625">
                  <c:v>1636</c:v>
                </c:pt>
                <c:pt idx="1626">
                  <c:v>1637</c:v>
                </c:pt>
                <c:pt idx="1627">
                  <c:v>1638</c:v>
                </c:pt>
                <c:pt idx="1628">
                  <c:v>1639</c:v>
                </c:pt>
                <c:pt idx="1629">
                  <c:v>1640</c:v>
                </c:pt>
                <c:pt idx="1630">
                  <c:v>1641</c:v>
                </c:pt>
                <c:pt idx="1631">
                  <c:v>1642</c:v>
                </c:pt>
                <c:pt idx="1632">
                  <c:v>1643</c:v>
                </c:pt>
                <c:pt idx="1633">
                  <c:v>1644</c:v>
                </c:pt>
                <c:pt idx="1634">
                  <c:v>1645</c:v>
                </c:pt>
                <c:pt idx="1635">
                  <c:v>1646</c:v>
                </c:pt>
                <c:pt idx="1636">
                  <c:v>1647</c:v>
                </c:pt>
                <c:pt idx="1637">
                  <c:v>1648</c:v>
                </c:pt>
                <c:pt idx="1638">
                  <c:v>1649</c:v>
                </c:pt>
                <c:pt idx="1639">
                  <c:v>1650</c:v>
                </c:pt>
                <c:pt idx="1640">
                  <c:v>1651</c:v>
                </c:pt>
                <c:pt idx="1641">
                  <c:v>1652</c:v>
                </c:pt>
                <c:pt idx="1642">
                  <c:v>1653</c:v>
                </c:pt>
                <c:pt idx="1643">
                  <c:v>1654</c:v>
                </c:pt>
                <c:pt idx="1644">
                  <c:v>1655</c:v>
                </c:pt>
                <c:pt idx="1645">
                  <c:v>1656</c:v>
                </c:pt>
                <c:pt idx="1646">
                  <c:v>1657</c:v>
                </c:pt>
                <c:pt idx="1647">
                  <c:v>1658</c:v>
                </c:pt>
                <c:pt idx="1648">
                  <c:v>1659</c:v>
                </c:pt>
                <c:pt idx="1649">
                  <c:v>1660</c:v>
                </c:pt>
                <c:pt idx="1650">
                  <c:v>1661</c:v>
                </c:pt>
                <c:pt idx="1651">
                  <c:v>1662</c:v>
                </c:pt>
                <c:pt idx="1652">
                  <c:v>1663</c:v>
                </c:pt>
                <c:pt idx="1653">
                  <c:v>1664</c:v>
                </c:pt>
                <c:pt idx="1654">
                  <c:v>1665</c:v>
                </c:pt>
                <c:pt idx="1655">
                  <c:v>1666</c:v>
                </c:pt>
                <c:pt idx="1656">
                  <c:v>1667</c:v>
                </c:pt>
                <c:pt idx="1657">
                  <c:v>1668</c:v>
                </c:pt>
                <c:pt idx="1658">
                  <c:v>1669</c:v>
                </c:pt>
                <c:pt idx="1659">
                  <c:v>1670</c:v>
                </c:pt>
                <c:pt idx="1660">
                  <c:v>1671</c:v>
                </c:pt>
                <c:pt idx="1661">
                  <c:v>1672</c:v>
                </c:pt>
                <c:pt idx="1662">
                  <c:v>1673</c:v>
                </c:pt>
                <c:pt idx="1663">
                  <c:v>1674</c:v>
                </c:pt>
                <c:pt idx="1664">
                  <c:v>1675</c:v>
                </c:pt>
                <c:pt idx="1665">
                  <c:v>1676</c:v>
                </c:pt>
                <c:pt idx="1666">
                  <c:v>1677</c:v>
                </c:pt>
                <c:pt idx="1667">
                  <c:v>1678</c:v>
                </c:pt>
                <c:pt idx="1668">
                  <c:v>1679</c:v>
                </c:pt>
                <c:pt idx="1669">
                  <c:v>1680</c:v>
                </c:pt>
                <c:pt idx="1670">
                  <c:v>1681</c:v>
                </c:pt>
                <c:pt idx="1671">
                  <c:v>1682</c:v>
                </c:pt>
                <c:pt idx="1672">
                  <c:v>1683</c:v>
                </c:pt>
                <c:pt idx="1673">
                  <c:v>1684</c:v>
                </c:pt>
                <c:pt idx="1674">
                  <c:v>1685</c:v>
                </c:pt>
                <c:pt idx="1675">
                  <c:v>1686</c:v>
                </c:pt>
                <c:pt idx="1676">
                  <c:v>1687</c:v>
                </c:pt>
                <c:pt idx="1677">
                  <c:v>1688</c:v>
                </c:pt>
                <c:pt idx="1678">
                  <c:v>1689</c:v>
                </c:pt>
                <c:pt idx="1679">
                  <c:v>1690</c:v>
                </c:pt>
                <c:pt idx="1680">
                  <c:v>1691</c:v>
                </c:pt>
                <c:pt idx="1681">
                  <c:v>1692</c:v>
                </c:pt>
                <c:pt idx="1682">
                  <c:v>1693</c:v>
                </c:pt>
                <c:pt idx="1683">
                  <c:v>1694</c:v>
                </c:pt>
                <c:pt idx="1684">
                  <c:v>1695</c:v>
                </c:pt>
                <c:pt idx="1685">
                  <c:v>1696</c:v>
                </c:pt>
                <c:pt idx="1686">
                  <c:v>1697</c:v>
                </c:pt>
                <c:pt idx="1687">
                  <c:v>1698</c:v>
                </c:pt>
                <c:pt idx="1688">
                  <c:v>1699</c:v>
                </c:pt>
                <c:pt idx="1689">
                  <c:v>1700</c:v>
                </c:pt>
                <c:pt idx="1690">
                  <c:v>1701</c:v>
                </c:pt>
                <c:pt idx="1691">
                  <c:v>1702</c:v>
                </c:pt>
                <c:pt idx="1692">
                  <c:v>1703</c:v>
                </c:pt>
                <c:pt idx="1693">
                  <c:v>1704</c:v>
                </c:pt>
                <c:pt idx="1694">
                  <c:v>1705</c:v>
                </c:pt>
                <c:pt idx="1695">
                  <c:v>1706</c:v>
                </c:pt>
                <c:pt idx="1696">
                  <c:v>1707</c:v>
                </c:pt>
                <c:pt idx="1697">
                  <c:v>1708</c:v>
                </c:pt>
                <c:pt idx="1698">
                  <c:v>1709</c:v>
                </c:pt>
                <c:pt idx="1699">
                  <c:v>1710</c:v>
                </c:pt>
                <c:pt idx="1700">
                  <c:v>1711</c:v>
                </c:pt>
                <c:pt idx="1701">
                  <c:v>1712</c:v>
                </c:pt>
                <c:pt idx="1702">
                  <c:v>1713</c:v>
                </c:pt>
                <c:pt idx="1703">
                  <c:v>1714</c:v>
                </c:pt>
                <c:pt idx="1704">
                  <c:v>1715</c:v>
                </c:pt>
                <c:pt idx="1705">
                  <c:v>1716</c:v>
                </c:pt>
                <c:pt idx="1706">
                  <c:v>1717</c:v>
                </c:pt>
                <c:pt idx="1707">
                  <c:v>1718</c:v>
                </c:pt>
                <c:pt idx="1708">
                  <c:v>1719</c:v>
                </c:pt>
                <c:pt idx="1709">
                  <c:v>1720</c:v>
                </c:pt>
                <c:pt idx="1710">
                  <c:v>1721</c:v>
                </c:pt>
                <c:pt idx="1711">
                  <c:v>1722</c:v>
                </c:pt>
                <c:pt idx="1712">
                  <c:v>1723</c:v>
                </c:pt>
                <c:pt idx="1713">
                  <c:v>1724</c:v>
                </c:pt>
                <c:pt idx="1714">
                  <c:v>1725</c:v>
                </c:pt>
                <c:pt idx="1715">
                  <c:v>1726</c:v>
                </c:pt>
                <c:pt idx="1716">
                  <c:v>1727</c:v>
                </c:pt>
                <c:pt idx="1717">
                  <c:v>1728</c:v>
                </c:pt>
                <c:pt idx="1718">
                  <c:v>1729</c:v>
                </c:pt>
                <c:pt idx="1719">
                  <c:v>1730</c:v>
                </c:pt>
                <c:pt idx="1720">
                  <c:v>1731</c:v>
                </c:pt>
                <c:pt idx="1721">
                  <c:v>1732</c:v>
                </c:pt>
                <c:pt idx="1722">
                  <c:v>1733</c:v>
                </c:pt>
                <c:pt idx="1723">
                  <c:v>1734</c:v>
                </c:pt>
                <c:pt idx="1724">
                  <c:v>1735</c:v>
                </c:pt>
                <c:pt idx="1725">
                  <c:v>1736</c:v>
                </c:pt>
                <c:pt idx="1726">
                  <c:v>1737</c:v>
                </c:pt>
                <c:pt idx="1727">
                  <c:v>1738</c:v>
                </c:pt>
                <c:pt idx="1728">
                  <c:v>1739</c:v>
                </c:pt>
                <c:pt idx="1729">
                  <c:v>1740</c:v>
                </c:pt>
                <c:pt idx="1730">
                  <c:v>1741</c:v>
                </c:pt>
                <c:pt idx="1731">
                  <c:v>1742</c:v>
                </c:pt>
                <c:pt idx="1732">
                  <c:v>1743</c:v>
                </c:pt>
                <c:pt idx="1733">
                  <c:v>1744</c:v>
                </c:pt>
                <c:pt idx="1734">
                  <c:v>1745</c:v>
                </c:pt>
                <c:pt idx="1735">
                  <c:v>1746</c:v>
                </c:pt>
                <c:pt idx="1736">
                  <c:v>1747</c:v>
                </c:pt>
                <c:pt idx="1737">
                  <c:v>1748</c:v>
                </c:pt>
                <c:pt idx="1738">
                  <c:v>1749</c:v>
                </c:pt>
                <c:pt idx="1739">
                  <c:v>1750</c:v>
                </c:pt>
                <c:pt idx="1740">
                  <c:v>1751</c:v>
                </c:pt>
                <c:pt idx="1741">
                  <c:v>1752</c:v>
                </c:pt>
                <c:pt idx="1742">
                  <c:v>1753</c:v>
                </c:pt>
                <c:pt idx="1743">
                  <c:v>1754</c:v>
                </c:pt>
                <c:pt idx="1744">
                  <c:v>1755</c:v>
                </c:pt>
                <c:pt idx="1745">
                  <c:v>1756</c:v>
                </c:pt>
                <c:pt idx="1746">
                  <c:v>1757</c:v>
                </c:pt>
                <c:pt idx="1747">
                  <c:v>1758</c:v>
                </c:pt>
                <c:pt idx="1748">
                  <c:v>1759</c:v>
                </c:pt>
                <c:pt idx="1749">
                  <c:v>1760</c:v>
                </c:pt>
                <c:pt idx="1750">
                  <c:v>1761</c:v>
                </c:pt>
                <c:pt idx="1751">
                  <c:v>1762</c:v>
                </c:pt>
                <c:pt idx="1752">
                  <c:v>1763</c:v>
                </c:pt>
                <c:pt idx="1753">
                  <c:v>1764</c:v>
                </c:pt>
                <c:pt idx="1754">
                  <c:v>1765</c:v>
                </c:pt>
                <c:pt idx="1755">
                  <c:v>1766</c:v>
                </c:pt>
                <c:pt idx="1756">
                  <c:v>1767</c:v>
                </c:pt>
                <c:pt idx="1757">
                  <c:v>1768</c:v>
                </c:pt>
                <c:pt idx="1758">
                  <c:v>1769</c:v>
                </c:pt>
                <c:pt idx="1759">
                  <c:v>1770</c:v>
                </c:pt>
                <c:pt idx="1760">
                  <c:v>1771</c:v>
                </c:pt>
                <c:pt idx="1761">
                  <c:v>1772</c:v>
                </c:pt>
                <c:pt idx="1762">
                  <c:v>1773</c:v>
                </c:pt>
                <c:pt idx="1763">
                  <c:v>1774</c:v>
                </c:pt>
                <c:pt idx="1764">
                  <c:v>1775</c:v>
                </c:pt>
                <c:pt idx="1765">
                  <c:v>1776</c:v>
                </c:pt>
                <c:pt idx="1766">
                  <c:v>1777</c:v>
                </c:pt>
                <c:pt idx="1767">
                  <c:v>1778</c:v>
                </c:pt>
                <c:pt idx="1768">
                  <c:v>1779</c:v>
                </c:pt>
                <c:pt idx="1769">
                  <c:v>1780</c:v>
                </c:pt>
                <c:pt idx="1770">
                  <c:v>1781</c:v>
                </c:pt>
                <c:pt idx="1771">
                  <c:v>1782</c:v>
                </c:pt>
                <c:pt idx="1772">
                  <c:v>1783</c:v>
                </c:pt>
                <c:pt idx="1773">
                  <c:v>1784</c:v>
                </c:pt>
                <c:pt idx="1774">
                  <c:v>1785</c:v>
                </c:pt>
                <c:pt idx="1775">
                  <c:v>1786</c:v>
                </c:pt>
                <c:pt idx="1776">
                  <c:v>1787</c:v>
                </c:pt>
                <c:pt idx="1777">
                  <c:v>1788</c:v>
                </c:pt>
                <c:pt idx="1778">
                  <c:v>1789</c:v>
                </c:pt>
                <c:pt idx="1779">
                  <c:v>1790</c:v>
                </c:pt>
                <c:pt idx="1780">
                  <c:v>1791</c:v>
                </c:pt>
                <c:pt idx="1781">
                  <c:v>1792</c:v>
                </c:pt>
                <c:pt idx="1782">
                  <c:v>1793</c:v>
                </c:pt>
                <c:pt idx="1783">
                  <c:v>1794</c:v>
                </c:pt>
                <c:pt idx="1784">
                  <c:v>1795</c:v>
                </c:pt>
                <c:pt idx="1785">
                  <c:v>1796</c:v>
                </c:pt>
                <c:pt idx="1786">
                  <c:v>1797</c:v>
                </c:pt>
                <c:pt idx="1787">
                  <c:v>1798</c:v>
                </c:pt>
                <c:pt idx="1788">
                  <c:v>1799</c:v>
                </c:pt>
                <c:pt idx="1789">
                  <c:v>1800</c:v>
                </c:pt>
                <c:pt idx="1790">
                  <c:v>1801</c:v>
                </c:pt>
                <c:pt idx="1791">
                  <c:v>1802</c:v>
                </c:pt>
                <c:pt idx="1792">
                  <c:v>1803</c:v>
                </c:pt>
                <c:pt idx="1793">
                  <c:v>1804</c:v>
                </c:pt>
                <c:pt idx="1794">
                  <c:v>1805</c:v>
                </c:pt>
                <c:pt idx="1795">
                  <c:v>1806</c:v>
                </c:pt>
                <c:pt idx="1796">
                  <c:v>1807</c:v>
                </c:pt>
                <c:pt idx="1797">
                  <c:v>1808</c:v>
                </c:pt>
                <c:pt idx="1798">
                  <c:v>1809</c:v>
                </c:pt>
                <c:pt idx="1799">
                  <c:v>1810</c:v>
                </c:pt>
                <c:pt idx="1800">
                  <c:v>1811</c:v>
                </c:pt>
                <c:pt idx="1801">
                  <c:v>1812</c:v>
                </c:pt>
                <c:pt idx="1802">
                  <c:v>1813</c:v>
                </c:pt>
                <c:pt idx="1803">
                  <c:v>1814</c:v>
                </c:pt>
                <c:pt idx="1804">
                  <c:v>1815</c:v>
                </c:pt>
                <c:pt idx="1805">
                  <c:v>1816</c:v>
                </c:pt>
                <c:pt idx="1806">
                  <c:v>1817</c:v>
                </c:pt>
                <c:pt idx="1807">
                  <c:v>1818</c:v>
                </c:pt>
                <c:pt idx="1808">
                  <c:v>1819</c:v>
                </c:pt>
                <c:pt idx="1809">
                  <c:v>1820</c:v>
                </c:pt>
                <c:pt idx="1810">
                  <c:v>1821</c:v>
                </c:pt>
                <c:pt idx="1811">
                  <c:v>1822</c:v>
                </c:pt>
                <c:pt idx="1812">
                  <c:v>1823</c:v>
                </c:pt>
                <c:pt idx="1813">
                  <c:v>1824</c:v>
                </c:pt>
                <c:pt idx="1814">
                  <c:v>1825</c:v>
                </c:pt>
                <c:pt idx="1815">
                  <c:v>1826</c:v>
                </c:pt>
                <c:pt idx="1816">
                  <c:v>1827</c:v>
                </c:pt>
                <c:pt idx="1817">
                  <c:v>1828</c:v>
                </c:pt>
                <c:pt idx="1818">
                  <c:v>1829</c:v>
                </c:pt>
                <c:pt idx="1819">
                  <c:v>1830</c:v>
                </c:pt>
                <c:pt idx="1820">
                  <c:v>1831</c:v>
                </c:pt>
                <c:pt idx="1821">
                  <c:v>1832</c:v>
                </c:pt>
                <c:pt idx="1822">
                  <c:v>1833</c:v>
                </c:pt>
                <c:pt idx="1823">
                  <c:v>1834</c:v>
                </c:pt>
                <c:pt idx="1824">
                  <c:v>1835</c:v>
                </c:pt>
                <c:pt idx="1825">
                  <c:v>1836</c:v>
                </c:pt>
                <c:pt idx="1826">
                  <c:v>1837</c:v>
                </c:pt>
                <c:pt idx="1827">
                  <c:v>1838</c:v>
                </c:pt>
                <c:pt idx="1828">
                  <c:v>1839</c:v>
                </c:pt>
                <c:pt idx="1829">
                  <c:v>1840</c:v>
                </c:pt>
                <c:pt idx="1830">
                  <c:v>1841</c:v>
                </c:pt>
                <c:pt idx="1831">
                  <c:v>1842</c:v>
                </c:pt>
                <c:pt idx="1832">
                  <c:v>1843</c:v>
                </c:pt>
                <c:pt idx="1833">
                  <c:v>1844</c:v>
                </c:pt>
                <c:pt idx="1834">
                  <c:v>1845</c:v>
                </c:pt>
                <c:pt idx="1835">
                  <c:v>1846</c:v>
                </c:pt>
                <c:pt idx="1836">
                  <c:v>1847</c:v>
                </c:pt>
                <c:pt idx="1837">
                  <c:v>1848</c:v>
                </c:pt>
                <c:pt idx="1838">
                  <c:v>1849</c:v>
                </c:pt>
                <c:pt idx="1839">
                  <c:v>1850</c:v>
                </c:pt>
                <c:pt idx="1840">
                  <c:v>1851</c:v>
                </c:pt>
                <c:pt idx="1841">
                  <c:v>1852</c:v>
                </c:pt>
                <c:pt idx="1842">
                  <c:v>1853</c:v>
                </c:pt>
                <c:pt idx="1843">
                  <c:v>1854</c:v>
                </c:pt>
                <c:pt idx="1844">
                  <c:v>1855</c:v>
                </c:pt>
                <c:pt idx="1845">
                  <c:v>1856</c:v>
                </c:pt>
                <c:pt idx="1846">
                  <c:v>1857</c:v>
                </c:pt>
                <c:pt idx="1847">
                  <c:v>1858</c:v>
                </c:pt>
                <c:pt idx="1848">
                  <c:v>1859</c:v>
                </c:pt>
                <c:pt idx="1849">
                  <c:v>1860</c:v>
                </c:pt>
                <c:pt idx="1850">
                  <c:v>1861</c:v>
                </c:pt>
                <c:pt idx="1851">
                  <c:v>1862</c:v>
                </c:pt>
                <c:pt idx="1852">
                  <c:v>1863</c:v>
                </c:pt>
                <c:pt idx="1853">
                  <c:v>1864</c:v>
                </c:pt>
                <c:pt idx="1854">
                  <c:v>1865</c:v>
                </c:pt>
                <c:pt idx="1855">
                  <c:v>1866</c:v>
                </c:pt>
                <c:pt idx="1856">
                  <c:v>1867</c:v>
                </c:pt>
                <c:pt idx="1857">
                  <c:v>1868</c:v>
                </c:pt>
                <c:pt idx="1858">
                  <c:v>1869</c:v>
                </c:pt>
                <c:pt idx="1859">
                  <c:v>1870</c:v>
                </c:pt>
                <c:pt idx="1860">
                  <c:v>1871</c:v>
                </c:pt>
                <c:pt idx="1861">
                  <c:v>1872</c:v>
                </c:pt>
                <c:pt idx="1862">
                  <c:v>1873</c:v>
                </c:pt>
                <c:pt idx="1863">
                  <c:v>1874</c:v>
                </c:pt>
                <c:pt idx="1864">
                  <c:v>1875</c:v>
                </c:pt>
                <c:pt idx="1865">
                  <c:v>1876</c:v>
                </c:pt>
                <c:pt idx="1866">
                  <c:v>1877</c:v>
                </c:pt>
                <c:pt idx="1867">
                  <c:v>1878</c:v>
                </c:pt>
                <c:pt idx="1868">
                  <c:v>1879</c:v>
                </c:pt>
                <c:pt idx="1869">
                  <c:v>1880</c:v>
                </c:pt>
                <c:pt idx="1870">
                  <c:v>1881</c:v>
                </c:pt>
                <c:pt idx="1871">
                  <c:v>1882</c:v>
                </c:pt>
                <c:pt idx="1872">
                  <c:v>1883</c:v>
                </c:pt>
                <c:pt idx="1873">
                  <c:v>1884</c:v>
                </c:pt>
                <c:pt idx="1874">
                  <c:v>1885</c:v>
                </c:pt>
                <c:pt idx="1875">
                  <c:v>1886</c:v>
                </c:pt>
                <c:pt idx="1876">
                  <c:v>1887</c:v>
                </c:pt>
                <c:pt idx="1877">
                  <c:v>1888</c:v>
                </c:pt>
                <c:pt idx="1878">
                  <c:v>1889</c:v>
                </c:pt>
                <c:pt idx="1879">
                  <c:v>1890</c:v>
                </c:pt>
                <c:pt idx="1880">
                  <c:v>1891</c:v>
                </c:pt>
                <c:pt idx="1881">
                  <c:v>1892</c:v>
                </c:pt>
                <c:pt idx="1882">
                  <c:v>1893</c:v>
                </c:pt>
                <c:pt idx="1883">
                  <c:v>1894</c:v>
                </c:pt>
                <c:pt idx="1884">
                  <c:v>1895</c:v>
                </c:pt>
                <c:pt idx="1885">
                  <c:v>1896</c:v>
                </c:pt>
                <c:pt idx="1886">
                  <c:v>1897</c:v>
                </c:pt>
                <c:pt idx="1887">
                  <c:v>1898</c:v>
                </c:pt>
                <c:pt idx="1888">
                  <c:v>1899</c:v>
                </c:pt>
                <c:pt idx="1889">
                  <c:v>1900</c:v>
                </c:pt>
                <c:pt idx="1890">
                  <c:v>1901</c:v>
                </c:pt>
                <c:pt idx="1891">
                  <c:v>1902</c:v>
                </c:pt>
                <c:pt idx="1892">
                  <c:v>1903</c:v>
                </c:pt>
                <c:pt idx="1893">
                  <c:v>1904</c:v>
                </c:pt>
                <c:pt idx="1894">
                  <c:v>1905</c:v>
                </c:pt>
                <c:pt idx="1895">
                  <c:v>1906</c:v>
                </c:pt>
                <c:pt idx="1896">
                  <c:v>1907</c:v>
                </c:pt>
                <c:pt idx="1897">
                  <c:v>1908</c:v>
                </c:pt>
                <c:pt idx="1898">
                  <c:v>1909</c:v>
                </c:pt>
                <c:pt idx="1899">
                  <c:v>1910</c:v>
                </c:pt>
                <c:pt idx="1900">
                  <c:v>1911</c:v>
                </c:pt>
                <c:pt idx="1901">
                  <c:v>1912</c:v>
                </c:pt>
                <c:pt idx="1902">
                  <c:v>1913</c:v>
                </c:pt>
                <c:pt idx="1903">
                  <c:v>1914</c:v>
                </c:pt>
                <c:pt idx="1904">
                  <c:v>1915</c:v>
                </c:pt>
                <c:pt idx="1905">
                  <c:v>1916</c:v>
                </c:pt>
                <c:pt idx="1906">
                  <c:v>1917</c:v>
                </c:pt>
                <c:pt idx="1907">
                  <c:v>1918</c:v>
                </c:pt>
                <c:pt idx="1908">
                  <c:v>1919</c:v>
                </c:pt>
                <c:pt idx="1909">
                  <c:v>1920</c:v>
                </c:pt>
                <c:pt idx="1910">
                  <c:v>1921</c:v>
                </c:pt>
                <c:pt idx="1911">
                  <c:v>1922</c:v>
                </c:pt>
                <c:pt idx="1912">
                  <c:v>1923</c:v>
                </c:pt>
                <c:pt idx="1913">
                  <c:v>1924</c:v>
                </c:pt>
                <c:pt idx="1914">
                  <c:v>1925</c:v>
                </c:pt>
                <c:pt idx="1915">
                  <c:v>1926</c:v>
                </c:pt>
                <c:pt idx="1916">
                  <c:v>1927</c:v>
                </c:pt>
                <c:pt idx="1917">
                  <c:v>1928</c:v>
                </c:pt>
                <c:pt idx="1918">
                  <c:v>1929</c:v>
                </c:pt>
                <c:pt idx="1919">
                  <c:v>1930</c:v>
                </c:pt>
                <c:pt idx="1920">
                  <c:v>1931</c:v>
                </c:pt>
                <c:pt idx="1921">
                  <c:v>1932</c:v>
                </c:pt>
                <c:pt idx="1922">
                  <c:v>1933</c:v>
                </c:pt>
                <c:pt idx="1923">
                  <c:v>1934</c:v>
                </c:pt>
                <c:pt idx="1924">
                  <c:v>1935</c:v>
                </c:pt>
                <c:pt idx="1925">
                  <c:v>1936</c:v>
                </c:pt>
                <c:pt idx="1926">
                  <c:v>1937</c:v>
                </c:pt>
                <c:pt idx="1927">
                  <c:v>1938</c:v>
                </c:pt>
                <c:pt idx="1928">
                  <c:v>1939</c:v>
                </c:pt>
                <c:pt idx="1929">
                  <c:v>1940</c:v>
                </c:pt>
                <c:pt idx="1930">
                  <c:v>1941</c:v>
                </c:pt>
                <c:pt idx="1931">
                  <c:v>1942</c:v>
                </c:pt>
                <c:pt idx="1932">
                  <c:v>1943</c:v>
                </c:pt>
                <c:pt idx="1933">
                  <c:v>1944</c:v>
                </c:pt>
                <c:pt idx="1934">
                  <c:v>1945</c:v>
                </c:pt>
                <c:pt idx="1935">
                  <c:v>1946</c:v>
                </c:pt>
                <c:pt idx="1936">
                  <c:v>1947</c:v>
                </c:pt>
                <c:pt idx="1937">
                  <c:v>1948</c:v>
                </c:pt>
                <c:pt idx="1938">
                  <c:v>1949</c:v>
                </c:pt>
                <c:pt idx="1939">
                  <c:v>1950</c:v>
                </c:pt>
                <c:pt idx="1940">
                  <c:v>1951</c:v>
                </c:pt>
                <c:pt idx="1941">
                  <c:v>1952</c:v>
                </c:pt>
                <c:pt idx="1942">
                  <c:v>1953</c:v>
                </c:pt>
                <c:pt idx="1943">
                  <c:v>1954</c:v>
                </c:pt>
                <c:pt idx="1944">
                  <c:v>1955</c:v>
                </c:pt>
                <c:pt idx="1945">
                  <c:v>1956</c:v>
                </c:pt>
                <c:pt idx="1946">
                  <c:v>1957</c:v>
                </c:pt>
                <c:pt idx="1947">
                  <c:v>1958</c:v>
                </c:pt>
                <c:pt idx="1948">
                  <c:v>1959</c:v>
                </c:pt>
                <c:pt idx="1949">
                  <c:v>1960</c:v>
                </c:pt>
                <c:pt idx="1950">
                  <c:v>1961</c:v>
                </c:pt>
                <c:pt idx="1951">
                  <c:v>1962</c:v>
                </c:pt>
                <c:pt idx="1952">
                  <c:v>1963</c:v>
                </c:pt>
                <c:pt idx="1953">
                  <c:v>1964</c:v>
                </c:pt>
                <c:pt idx="1954">
                  <c:v>1965</c:v>
                </c:pt>
                <c:pt idx="1955">
                  <c:v>1966</c:v>
                </c:pt>
                <c:pt idx="1956">
                  <c:v>1967</c:v>
                </c:pt>
                <c:pt idx="1957">
                  <c:v>1968</c:v>
                </c:pt>
                <c:pt idx="1958">
                  <c:v>1969</c:v>
                </c:pt>
                <c:pt idx="1959">
                  <c:v>1970</c:v>
                </c:pt>
                <c:pt idx="1960">
                  <c:v>1971</c:v>
                </c:pt>
                <c:pt idx="1961">
                  <c:v>1972</c:v>
                </c:pt>
                <c:pt idx="1962">
                  <c:v>1973</c:v>
                </c:pt>
                <c:pt idx="1963">
                  <c:v>1974</c:v>
                </c:pt>
                <c:pt idx="1964">
                  <c:v>1975</c:v>
                </c:pt>
                <c:pt idx="1965">
                  <c:v>1976</c:v>
                </c:pt>
                <c:pt idx="1966">
                  <c:v>1977</c:v>
                </c:pt>
                <c:pt idx="1967">
                  <c:v>1978</c:v>
                </c:pt>
                <c:pt idx="1968">
                  <c:v>1979</c:v>
                </c:pt>
                <c:pt idx="1969">
                  <c:v>1980</c:v>
                </c:pt>
                <c:pt idx="1970">
                  <c:v>1981</c:v>
                </c:pt>
                <c:pt idx="1971">
                  <c:v>1982</c:v>
                </c:pt>
                <c:pt idx="1972">
                  <c:v>1983</c:v>
                </c:pt>
                <c:pt idx="1973">
                  <c:v>1984</c:v>
                </c:pt>
                <c:pt idx="1974">
                  <c:v>1985</c:v>
                </c:pt>
                <c:pt idx="1975">
                  <c:v>1986</c:v>
                </c:pt>
                <c:pt idx="1976">
                  <c:v>1987</c:v>
                </c:pt>
                <c:pt idx="1977">
                  <c:v>1988</c:v>
                </c:pt>
                <c:pt idx="1978">
                  <c:v>1989</c:v>
                </c:pt>
                <c:pt idx="1979">
                  <c:v>1990</c:v>
                </c:pt>
                <c:pt idx="1980">
                  <c:v>1991</c:v>
                </c:pt>
                <c:pt idx="1981">
                  <c:v>1992</c:v>
                </c:pt>
                <c:pt idx="1982">
                  <c:v>1993</c:v>
                </c:pt>
                <c:pt idx="1983">
                  <c:v>1994</c:v>
                </c:pt>
                <c:pt idx="1984">
                  <c:v>1995</c:v>
                </c:pt>
                <c:pt idx="1985">
                  <c:v>1996</c:v>
                </c:pt>
                <c:pt idx="1986">
                  <c:v>1997</c:v>
                </c:pt>
                <c:pt idx="1987">
                  <c:v>1998</c:v>
                </c:pt>
                <c:pt idx="1988">
                  <c:v>1999</c:v>
                </c:pt>
                <c:pt idx="1989">
                  <c:v>2000</c:v>
                </c:pt>
                <c:pt idx="1990">
                  <c:v>2001</c:v>
                </c:pt>
                <c:pt idx="1991">
                  <c:v>2002</c:v>
                </c:pt>
                <c:pt idx="1992">
                  <c:v>2003</c:v>
                </c:pt>
                <c:pt idx="1993">
                  <c:v>2004</c:v>
                </c:pt>
                <c:pt idx="1994">
                  <c:v>2005</c:v>
                </c:pt>
                <c:pt idx="1995">
                  <c:v>2006</c:v>
                </c:pt>
                <c:pt idx="1996">
                  <c:v>2007</c:v>
                </c:pt>
                <c:pt idx="1997">
                  <c:v>2008</c:v>
                </c:pt>
                <c:pt idx="1998">
                  <c:v>2009</c:v>
                </c:pt>
                <c:pt idx="1999">
                  <c:v>2010</c:v>
                </c:pt>
                <c:pt idx="2000">
                  <c:v>2011</c:v>
                </c:pt>
                <c:pt idx="2001">
                  <c:v>2012</c:v>
                </c:pt>
                <c:pt idx="2002">
                  <c:v>2013</c:v>
                </c:pt>
                <c:pt idx="2003">
                  <c:v>2014</c:v>
                </c:pt>
                <c:pt idx="2004">
                  <c:v>2015</c:v>
                </c:pt>
                <c:pt idx="2005">
                  <c:v>2016</c:v>
                </c:pt>
                <c:pt idx="2006">
                  <c:v>2017</c:v>
                </c:pt>
                <c:pt idx="2007">
                  <c:v>2018</c:v>
                </c:pt>
                <c:pt idx="2008">
                  <c:v>2019</c:v>
                </c:pt>
                <c:pt idx="2009">
                  <c:v>2020</c:v>
                </c:pt>
                <c:pt idx="2010">
                  <c:v>2021</c:v>
                </c:pt>
                <c:pt idx="2011">
                  <c:v>2022</c:v>
                </c:pt>
                <c:pt idx="2012">
                  <c:v>2023</c:v>
                </c:pt>
                <c:pt idx="2013">
                  <c:v>2024</c:v>
                </c:pt>
                <c:pt idx="2014">
                  <c:v>2025</c:v>
                </c:pt>
                <c:pt idx="2015">
                  <c:v>2026</c:v>
                </c:pt>
                <c:pt idx="2016">
                  <c:v>2027</c:v>
                </c:pt>
                <c:pt idx="2017">
                  <c:v>2028</c:v>
                </c:pt>
                <c:pt idx="2018">
                  <c:v>2029</c:v>
                </c:pt>
                <c:pt idx="2019">
                  <c:v>2030</c:v>
                </c:pt>
                <c:pt idx="2020">
                  <c:v>2031</c:v>
                </c:pt>
                <c:pt idx="2021">
                  <c:v>2032</c:v>
                </c:pt>
                <c:pt idx="2022">
                  <c:v>2033</c:v>
                </c:pt>
                <c:pt idx="2023">
                  <c:v>2034</c:v>
                </c:pt>
                <c:pt idx="2024">
                  <c:v>2035</c:v>
                </c:pt>
                <c:pt idx="2025">
                  <c:v>2036</c:v>
                </c:pt>
                <c:pt idx="2026">
                  <c:v>2037</c:v>
                </c:pt>
                <c:pt idx="2027">
                  <c:v>2038</c:v>
                </c:pt>
                <c:pt idx="2028">
                  <c:v>2039</c:v>
                </c:pt>
                <c:pt idx="2029">
                  <c:v>2040</c:v>
                </c:pt>
                <c:pt idx="2030">
                  <c:v>2041</c:v>
                </c:pt>
                <c:pt idx="2031">
                  <c:v>2042</c:v>
                </c:pt>
                <c:pt idx="2032">
                  <c:v>2043</c:v>
                </c:pt>
                <c:pt idx="2033">
                  <c:v>2044</c:v>
                </c:pt>
                <c:pt idx="2034">
                  <c:v>2045</c:v>
                </c:pt>
                <c:pt idx="2035">
                  <c:v>2046</c:v>
                </c:pt>
                <c:pt idx="2036">
                  <c:v>2047</c:v>
                </c:pt>
                <c:pt idx="2037">
                  <c:v>2048</c:v>
                </c:pt>
                <c:pt idx="2038">
                  <c:v>2049</c:v>
                </c:pt>
                <c:pt idx="2039">
                  <c:v>2050</c:v>
                </c:pt>
                <c:pt idx="2040">
                  <c:v>2051</c:v>
                </c:pt>
                <c:pt idx="2041">
                  <c:v>2052</c:v>
                </c:pt>
                <c:pt idx="2042">
                  <c:v>2053</c:v>
                </c:pt>
                <c:pt idx="2043">
                  <c:v>2054</c:v>
                </c:pt>
                <c:pt idx="2044">
                  <c:v>2055</c:v>
                </c:pt>
                <c:pt idx="2045">
                  <c:v>2056</c:v>
                </c:pt>
                <c:pt idx="2046">
                  <c:v>2057</c:v>
                </c:pt>
                <c:pt idx="2047">
                  <c:v>2058</c:v>
                </c:pt>
                <c:pt idx="2048">
                  <c:v>2059</c:v>
                </c:pt>
                <c:pt idx="2049">
                  <c:v>2060</c:v>
                </c:pt>
                <c:pt idx="2050">
                  <c:v>2061</c:v>
                </c:pt>
                <c:pt idx="2051">
                  <c:v>2062</c:v>
                </c:pt>
                <c:pt idx="2052">
                  <c:v>2063</c:v>
                </c:pt>
                <c:pt idx="2053">
                  <c:v>2064</c:v>
                </c:pt>
                <c:pt idx="2054">
                  <c:v>2065</c:v>
                </c:pt>
                <c:pt idx="2055">
                  <c:v>2066</c:v>
                </c:pt>
                <c:pt idx="2056">
                  <c:v>2067</c:v>
                </c:pt>
                <c:pt idx="2057">
                  <c:v>2068</c:v>
                </c:pt>
                <c:pt idx="2058">
                  <c:v>2069</c:v>
                </c:pt>
                <c:pt idx="2059">
                  <c:v>2070</c:v>
                </c:pt>
                <c:pt idx="2060">
                  <c:v>2071</c:v>
                </c:pt>
                <c:pt idx="2061">
                  <c:v>2072</c:v>
                </c:pt>
                <c:pt idx="2062">
                  <c:v>2073</c:v>
                </c:pt>
                <c:pt idx="2063">
                  <c:v>2074</c:v>
                </c:pt>
                <c:pt idx="2064">
                  <c:v>2075</c:v>
                </c:pt>
                <c:pt idx="2065">
                  <c:v>2076</c:v>
                </c:pt>
                <c:pt idx="2066">
                  <c:v>2077</c:v>
                </c:pt>
                <c:pt idx="2067">
                  <c:v>2078</c:v>
                </c:pt>
                <c:pt idx="2068">
                  <c:v>2079</c:v>
                </c:pt>
                <c:pt idx="2069">
                  <c:v>2080</c:v>
                </c:pt>
                <c:pt idx="2070">
                  <c:v>2081</c:v>
                </c:pt>
                <c:pt idx="2071">
                  <c:v>2082</c:v>
                </c:pt>
                <c:pt idx="2072">
                  <c:v>2083</c:v>
                </c:pt>
                <c:pt idx="2073">
                  <c:v>2084</c:v>
                </c:pt>
                <c:pt idx="2074">
                  <c:v>2085</c:v>
                </c:pt>
                <c:pt idx="2075">
                  <c:v>2086</c:v>
                </c:pt>
                <c:pt idx="2076">
                  <c:v>2087</c:v>
                </c:pt>
                <c:pt idx="2077">
                  <c:v>2088</c:v>
                </c:pt>
                <c:pt idx="2078">
                  <c:v>2089</c:v>
                </c:pt>
                <c:pt idx="2079">
                  <c:v>2090</c:v>
                </c:pt>
                <c:pt idx="2080">
                  <c:v>2091</c:v>
                </c:pt>
                <c:pt idx="2081">
                  <c:v>2092</c:v>
                </c:pt>
                <c:pt idx="2082">
                  <c:v>2093</c:v>
                </c:pt>
                <c:pt idx="2083">
                  <c:v>2094</c:v>
                </c:pt>
                <c:pt idx="2084">
                  <c:v>2095</c:v>
                </c:pt>
                <c:pt idx="2085">
                  <c:v>2096</c:v>
                </c:pt>
                <c:pt idx="2086">
                  <c:v>2097</c:v>
                </c:pt>
                <c:pt idx="2087">
                  <c:v>2098</c:v>
                </c:pt>
                <c:pt idx="2088">
                  <c:v>2099</c:v>
                </c:pt>
                <c:pt idx="2089">
                  <c:v>2100</c:v>
                </c:pt>
                <c:pt idx="2090">
                  <c:v>2101</c:v>
                </c:pt>
                <c:pt idx="2091">
                  <c:v>2102</c:v>
                </c:pt>
                <c:pt idx="2092">
                  <c:v>2103</c:v>
                </c:pt>
                <c:pt idx="2093">
                  <c:v>2104</c:v>
                </c:pt>
                <c:pt idx="2094">
                  <c:v>2105</c:v>
                </c:pt>
                <c:pt idx="2095">
                  <c:v>2106</c:v>
                </c:pt>
                <c:pt idx="2096">
                  <c:v>2107</c:v>
                </c:pt>
                <c:pt idx="2097">
                  <c:v>2108</c:v>
                </c:pt>
                <c:pt idx="2098">
                  <c:v>2109</c:v>
                </c:pt>
                <c:pt idx="2099">
                  <c:v>2110</c:v>
                </c:pt>
                <c:pt idx="2100">
                  <c:v>2111</c:v>
                </c:pt>
                <c:pt idx="2101">
                  <c:v>2112</c:v>
                </c:pt>
                <c:pt idx="2102">
                  <c:v>2113</c:v>
                </c:pt>
                <c:pt idx="2103">
                  <c:v>2114</c:v>
                </c:pt>
                <c:pt idx="2104">
                  <c:v>2115</c:v>
                </c:pt>
                <c:pt idx="2105">
                  <c:v>2116</c:v>
                </c:pt>
                <c:pt idx="2106">
                  <c:v>2117</c:v>
                </c:pt>
                <c:pt idx="2107">
                  <c:v>2118</c:v>
                </c:pt>
                <c:pt idx="2108">
                  <c:v>2119</c:v>
                </c:pt>
                <c:pt idx="2109">
                  <c:v>2120</c:v>
                </c:pt>
                <c:pt idx="2110">
                  <c:v>2121</c:v>
                </c:pt>
                <c:pt idx="2111">
                  <c:v>2122</c:v>
                </c:pt>
                <c:pt idx="2112">
                  <c:v>2123</c:v>
                </c:pt>
                <c:pt idx="2113">
                  <c:v>2124</c:v>
                </c:pt>
                <c:pt idx="2114">
                  <c:v>2125</c:v>
                </c:pt>
                <c:pt idx="2115">
                  <c:v>2126</c:v>
                </c:pt>
                <c:pt idx="2116">
                  <c:v>2127</c:v>
                </c:pt>
                <c:pt idx="2117">
                  <c:v>2128</c:v>
                </c:pt>
                <c:pt idx="2118">
                  <c:v>2129</c:v>
                </c:pt>
                <c:pt idx="2119">
                  <c:v>2130</c:v>
                </c:pt>
                <c:pt idx="2120">
                  <c:v>2131</c:v>
                </c:pt>
                <c:pt idx="2121">
                  <c:v>2132</c:v>
                </c:pt>
                <c:pt idx="2122">
                  <c:v>2133</c:v>
                </c:pt>
                <c:pt idx="2123">
                  <c:v>2134</c:v>
                </c:pt>
                <c:pt idx="2124">
                  <c:v>2135</c:v>
                </c:pt>
                <c:pt idx="2125">
                  <c:v>2136</c:v>
                </c:pt>
                <c:pt idx="2126">
                  <c:v>2137</c:v>
                </c:pt>
                <c:pt idx="2127">
                  <c:v>2138</c:v>
                </c:pt>
                <c:pt idx="2128">
                  <c:v>2139</c:v>
                </c:pt>
                <c:pt idx="2129">
                  <c:v>2140</c:v>
                </c:pt>
                <c:pt idx="2130">
                  <c:v>2141</c:v>
                </c:pt>
                <c:pt idx="2131">
                  <c:v>2142</c:v>
                </c:pt>
                <c:pt idx="2132">
                  <c:v>2143</c:v>
                </c:pt>
                <c:pt idx="2133">
                  <c:v>2144</c:v>
                </c:pt>
                <c:pt idx="2134">
                  <c:v>2145</c:v>
                </c:pt>
                <c:pt idx="2135">
                  <c:v>2146</c:v>
                </c:pt>
                <c:pt idx="2136">
                  <c:v>2147</c:v>
                </c:pt>
                <c:pt idx="2137">
                  <c:v>2148</c:v>
                </c:pt>
                <c:pt idx="2138">
                  <c:v>2149</c:v>
                </c:pt>
                <c:pt idx="2139">
                  <c:v>2150</c:v>
                </c:pt>
                <c:pt idx="2140">
                  <c:v>2151</c:v>
                </c:pt>
                <c:pt idx="2141">
                  <c:v>2152</c:v>
                </c:pt>
                <c:pt idx="2142">
                  <c:v>2153</c:v>
                </c:pt>
                <c:pt idx="2143">
                  <c:v>2154</c:v>
                </c:pt>
                <c:pt idx="2144">
                  <c:v>2155</c:v>
                </c:pt>
                <c:pt idx="2145">
                  <c:v>2156</c:v>
                </c:pt>
                <c:pt idx="2146">
                  <c:v>2157</c:v>
                </c:pt>
                <c:pt idx="2147">
                  <c:v>2158</c:v>
                </c:pt>
                <c:pt idx="2148">
                  <c:v>2159</c:v>
                </c:pt>
                <c:pt idx="2149">
                  <c:v>2160</c:v>
                </c:pt>
                <c:pt idx="2150">
                  <c:v>2161</c:v>
                </c:pt>
                <c:pt idx="2151">
                  <c:v>2162</c:v>
                </c:pt>
                <c:pt idx="2152">
                  <c:v>2163</c:v>
                </c:pt>
                <c:pt idx="2153">
                  <c:v>2164</c:v>
                </c:pt>
                <c:pt idx="2154">
                  <c:v>2165</c:v>
                </c:pt>
                <c:pt idx="2155">
                  <c:v>2166</c:v>
                </c:pt>
                <c:pt idx="2156">
                  <c:v>2167</c:v>
                </c:pt>
                <c:pt idx="2157">
                  <c:v>2168</c:v>
                </c:pt>
                <c:pt idx="2158">
                  <c:v>2169</c:v>
                </c:pt>
                <c:pt idx="2159">
                  <c:v>2170</c:v>
                </c:pt>
                <c:pt idx="2160">
                  <c:v>2171</c:v>
                </c:pt>
                <c:pt idx="2161">
                  <c:v>2172</c:v>
                </c:pt>
                <c:pt idx="2162">
                  <c:v>2173</c:v>
                </c:pt>
                <c:pt idx="2163">
                  <c:v>2174</c:v>
                </c:pt>
                <c:pt idx="2164">
                  <c:v>2175</c:v>
                </c:pt>
                <c:pt idx="2165">
                  <c:v>2176</c:v>
                </c:pt>
                <c:pt idx="2166">
                  <c:v>2177</c:v>
                </c:pt>
                <c:pt idx="2167">
                  <c:v>2178</c:v>
                </c:pt>
                <c:pt idx="2168">
                  <c:v>2179</c:v>
                </c:pt>
                <c:pt idx="2169">
                  <c:v>2180</c:v>
                </c:pt>
                <c:pt idx="2170">
                  <c:v>2181</c:v>
                </c:pt>
                <c:pt idx="2171">
                  <c:v>2182</c:v>
                </c:pt>
                <c:pt idx="2172">
                  <c:v>2183</c:v>
                </c:pt>
                <c:pt idx="2173">
                  <c:v>2184</c:v>
                </c:pt>
                <c:pt idx="2174">
                  <c:v>2185</c:v>
                </c:pt>
                <c:pt idx="2175">
                  <c:v>2186</c:v>
                </c:pt>
                <c:pt idx="2176">
                  <c:v>2187</c:v>
                </c:pt>
                <c:pt idx="2177">
                  <c:v>2188</c:v>
                </c:pt>
                <c:pt idx="2178">
                  <c:v>2189</c:v>
                </c:pt>
                <c:pt idx="2179">
                  <c:v>2190</c:v>
                </c:pt>
                <c:pt idx="2180">
                  <c:v>2191</c:v>
                </c:pt>
                <c:pt idx="2181">
                  <c:v>2192</c:v>
                </c:pt>
                <c:pt idx="2182">
                  <c:v>2193</c:v>
                </c:pt>
                <c:pt idx="2183">
                  <c:v>2194</c:v>
                </c:pt>
                <c:pt idx="2184">
                  <c:v>2195</c:v>
                </c:pt>
                <c:pt idx="2185">
                  <c:v>2196</c:v>
                </c:pt>
                <c:pt idx="2186">
                  <c:v>2197</c:v>
                </c:pt>
                <c:pt idx="2187">
                  <c:v>2198</c:v>
                </c:pt>
                <c:pt idx="2188">
                  <c:v>2199</c:v>
                </c:pt>
                <c:pt idx="2189">
                  <c:v>2200</c:v>
                </c:pt>
                <c:pt idx="2190">
                  <c:v>2201</c:v>
                </c:pt>
                <c:pt idx="2191">
                  <c:v>2202</c:v>
                </c:pt>
                <c:pt idx="2192">
                  <c:v>2203</c:v>
                </c:pt>
                <c:pt idx="2193">
                  <c:v>2204</c:v>
                </c:pt>
                <c:pt idx="2194">
                  <c:v>2205</c:v>
                </c:pt>
                <c:pt idx="2195">
                  <c:v>2206</c:v>
                </c:pt>
                <c:pt idx="2196">
                  <c:v>2207</c:v>
                </c:pt>
                <c:pt idx="2197">
                  <c:v>2208</c:v>
                </c:pt>
                <c:pt idx="2198">
                  <c:v>2209</c:v>
                </c:pt>
                <c:pt idx="2199">
                  <c:v>2210</c:v>
                </c:pt>
                <c:pt idx="2200">
                  <c:v>2211</c:v>
                </c:pt>
                <c:pt idx="2201">
                  <c:v>2212</c:v>
                </c:pt>
                <c:pt idx="2202">
                  <c:v>2213</c:v>
                </c:pt>
                <c:pt idx="2203">
                  <c:v>2214</c:v>
                </c:pt>
                <c:pt idx="2204">
                  <c:v>2215</c:v>
                </c:pt>
                <c:pt idx="2205">
                  <c:v>2216</c:v>
                </c:pt>
                <c:pt idx="2206">
                  <c:v>2217</c:v>
                </c:pt>
                <c:pt idx="2207">
                  <c:v>2218</c:v>
                </c:pt>
                <c:pt idx="2208">
                  <c:v>2219</c:v>
                </c:pt>
                <c:pt idx="2209">
                  <c:v>2220</c:v>
                </c:pt>
                <c:pt idx="2210">
                  <c:v>2221</c:v>
                </c:pt>
                <c:pt idx="2211">
                  <c:v>2222</c:v>
                </c:pt>
                <c:pt idx="2212">
                  <c:v>2223</c:v>
                </c:pt>
                <c:pt idx="2213">
                  <c:v>2224</c:v>
                </c:pt>
                <c:pt idx="2214">
                  <c:v>2225</c:v>
                </c:pt>
                <c:pt idx="2215">
                  <c:v>2226</c:v>
                </c:pt>
                <c:pt idx="2216">
                  <c:v>2227</c:v>
                </c:pt>
                <c:pt idx="2217">
                  <c:v>2228</c:v>
                </c:pt>
                <c:pt idx="2218">
                  <c:v>2229</c:v>
                </c:pt>
                <c:pt idx="2219">
                  <c:v>2230</c:v>
                </c:pt>
                <c:pt idx="2220">
                  <c:v>2231</c:v>
                </c:pt>
                <c:pt idx="2221">
                  <c:v>2232</c:v>
                </c:pt>
                <c:pt idx="2222">
                  <c:v>2233</c:v>
                </c:pt>
                <c:pt idx="2223">
                  <c:v>2234</c:v>
                </c:pt>
                <c:pt idx="2224">
                  <c:v>2235</c:v>
                </c:pt>
                <c:pt idx="2225">
                  <c:v>2236</c:v>
                </c:pt>
                <c:pt idx="2226">
                  <c:v>2237</c:v>
                </c:pt>
                <c:pt idx="2227">
                  <c:v>2238</c:v>
                </c:pt>
                <c:pt idx="2228">
                  <c:v>2239</c:v>
                </c:pt>
                <c:pt idx="2229">
                  <c:v>2240</c:v>
                </c:pt>
                <c:pt idx="2230">
                  <c:v>2241</c:v>
                </c:pt>
                <c:pt idx="2231">
                  <c:v>2242</c:v>
                </c:pt>
                <c:pt idx="2232">
                  <c:v>2243</c:v>
                </c:pt>
                <c:pt idx="2233">
                  <c:v>2244</c:v>
                </c:pt>
                <c:pt idx="2234">
                  <c:v>2245</c:v>
                </c:pt>
                <c:pt idx="2235">
                  <c:v>2246</c:v>
                </c:pt>
                <c:pt idx="2236">
                  <c:v>2247</c:v>
                </c:pt>
                <c:pt idx="2237">
                  <c:v>2248</c:v>
                </c:pt>
                <c:pt idx="2238">
                  <c:v>2249</c:v>
                </c:pt>
                <c:pt idx="2239">
                  <c:v>2250</c:v>
                </c:pt>
                <c:pt idx="2240">
                  <c:v>2251</c:v>
                </c:pt>
                <c:pt idx="2241">
                  <c:v>2252</c:v>
                </c:pt>
                <c:pt idx="2242">
                  <c:v>2253</c:v>
                </c:pt>
                <c:pt idx="2243">
                  <c:v>2254</c:v>
                </c:pt>
                <c:pt idx="2244">
                  <c:v>2255</c:v>
                </c:pt>
                <c:pt idx="2245">
                  <c:v>2256</c:v>
                </c:pt>
                <c:pt idx="2246">
                  <c:v>2257</c:v>
                </c:pt>
                <c:pt idx="2247">
                  <c:v>2258</c:v>
                </c:pt>
                <c:pt idx="2248">
                  <c:v>2259</c:v>
                </c:pt>
                <c:pt idx="2249">
                  <c:v>2260</c:v>
                </c:pt>
                <c:pt idx="2250">
                  <c:v>2261</c:v>
                </c:pt>
                <c:pt idx="2251">
                  <c:v>2262</c:v>
                </c:pt>
                <c:pt idx="2252">
                  <c:v>2263</c:v>
                </c:pt>
                <c:pt idx="2253">
                  <c:v>2264</c:v>
                </c:pt>
                <c:pt idx="2254">
                  <c:v>2265</c:v>
                </c:pt>
                <c:pt idx="2255">
                  <c:v>2266</c:v>
                </c:pt>
                <c:pt idx="2256">
                  <c:v>2267</c:v>
                </c:pt>
                <c:pt idx="2257">
                  <c:v>2268</c:v>
                </c:pt>
                <c:pt idx="2258">
                  <c:v>2269</c:v>
                </c:pt>
                <c:pt idx="2259">
                  <c:v>2270</c:v>
                </c:pt>
                <c:pt idx="2260">
                  <c:v>2271</c:v>
                </c:pt>
                <c:pt idx="2261">
                  <c:v>2272</c:v>
                </c:pt>
                <c:pt idx="2262">
                  <c:v>2273</c:v>
                </c:pt>
                <c:pt idx="2263">
                  <c:v>2274</c:v>
                </c:pt>
                <c:pt idx="2264">
                  <c:v>2275</c:v>
                </c:pt>
                <c:pt idx="2265">
                  <c:v>2276</c:v>
                </c:pt>
                <c:pt idx="2266">
                  <c:v>2277</c:v>
                </c:pt>
                <c:pt idx="2267">
                  <c:v>2278</c:v>
                </c:pt>
                <c:pt idx="2268">
                  <c:v>2279</c:v>
                </c:pt>
                <c:pt idx="2269">
                  <c:v>2280</c:v>
                </c:pt>
                <c:pt idx="2270">
                  <c:v>2281</c:v>
                </c:pt>
                <c:pt idx="2271">
                  <c:v>2282</c:v>
                </c:pt>
                <c:pt idx="2272">
                  <c:v>2283</c:v>
                </c:pt>
                <c:pt idx="2273">
                  <c:v>2284</c:v>
                </c:pt>
                <c:pt idx="2274">
                  <c:v>2285</c:v>
                </c:pt>
                <c:pt idx="2275">
                  <c:v>2286</c:v>
                </c:pt>
                <c:pt idx="2276">
                  <c:v>2287</c:v>
                </c:pt>
                <c:pt idx="2277">
                  <c:v>2288</c:v>
                </c:pt>
                <c:pt idx="2278">
                  <c:v>2289</c:v>
                </c:pt>
                <c:pt idx="2279">
                  <c:v>2290</c:v>
                </c:pt>
                <c:pt idx="2280">
                  <c:v>2291</c:v>
                </c:pt>
                <c:pt idx="2281">
                  <c:v>2292</c:v>
                </c:pt>
                <c:pt idx="2282">
                  <c:v>2293</c:v>
                </c:pt>
                <c:pt idx="2283">
                  <c:v>2294</c:v>
                </c:pt>
                <c:pt idx="2284">
                  <c:v>2295</c:v>
                </c:pt>
                <c:pt idx="2285">
                  <c:v>2296</c:v>
                </c:pt>
                <c:pt idx="2286">
                  <c:v>2297</c:v>
                </c:pt>
                <c:pt idx="2287">
                  <c:v>2298</c:v>
                </c:pt>
                <c:pt idx="2288">
                  <c:v>2299</c:v>
                </c:pt>
                <c:pt idx="2289">
                  <c:v>2300</c:v>
                </c:pt>
                <c:pt idx="2290">
                  <c:v>2301</c:v>
                </c:pt>
                <c:pt idx="2291">
                  <c:v>2302</c:v>
                </c:pt>
                <c:pt idx="2292">
                  <c:v>2303</c:v>
                </c:pt>
                <c:pt idx="2293">
                  <c:v>2304</c:v>
                </c:pt>
                <c:pt idx="2294">
                  <c:v>2305</c:v>
                </c:pt>
                <c:pt idx="2295">
                  <c:v>2306</c:v>
                </c:pt>
                <c:pt idx="2296">
                  <c:v>2307</c:v>
                </c:pt>
                <c:pt idx="2297">
                  <c:v>2308</c:v>
                </c:pt>
                <c:pt idx="2298">
                  <c:v>2309</c:v>
                </c:pt>
                <c:pt idx="2299">
                  <c:v>2310</c:v>
                </c:pt>
                <c:pt idx="2300">
                  <c:v>2311</c:v>
                </c:pt>
                <c:pt idx="2301">
                  <c:v>2312</c:v>
                </c:pt>
                <c:pt idx="2302">
                  <c:v>2313</c:v>
                </c:pt>
                <c:pt idx="2303">
                  <c:v>2314</c:v>
                </c:pt>
                <c:pt idx="2304">
                  <c:v>2315</c:v>
                </c:pt>
                <c:pt idx="2305">
                  <c:v>2316</c:v>
                </c:pt>
                <c:pt idx="2306">
                  <c:v>2317</c:v>
                </c:pt>
                <c:pt idx="2307">
                  <c:v>2318</c:v>
                </c:pt>
                <c:pt idx="2308">
                  <c:v>2319</c:v>
                </c:pt>
                <c:pt idx="2309">
                  <c:v>2320</c:v>
                </c:pt>
                <c:pt idx="2310">
                  <c:v>2321</c:v>
                </c:pt>
                <c:pt idx="2311">
                  <c:v>2322</c:v>
                </c:pt>
                <c:pt idx="2312">
                  <c:v>2323</c:v>
                </c:pt>
                <c:pt idx="2313">
                  <c:v>2324</c:v>
                </c:pt>
                <c:pt idx="2314">
                  <c:v>2325</c:v>
                </c:pt>
                <c:pt idx="2315">
                  <c:v>2326</c:v>
                </c:pt>
                <c:pt idx="2316">
                  <c:v>2327</c:v>
                </c:pt>
                <c:pt idx="2317">
                  <c:v>2328</c:v>
                </c:pt>
                <c:pt idx="2318">
                  <c:v>2329</c:v>
                </c:pt>
                <c:pt idx="2319">
                  <c:v>2330</c:v>
                </c:pt>
                <c:pt idx="2320">
                  <c:v>2331</c:v>
                </c:pt>
                <c:pt idx="2321">
                  <c:v>2332</c:v>
                </c:pt>
                <c:pt idx="2322">
                  <c:v>2333</c:v>
                </c:pt>
                <c:pt idx="2323">
                  <c:v>2334</c:v>
                </c:pt>
                <c:pt idx="2324">
                  <c:v>2335</c:v>
                </c:pt>
                <c:pt idx="2325">
                  <c:v>2336</c:v>
                </c:pt>
                <c:pt idx="2326">
                  <c:v>2337</c:v>
                </c:pt>
                <c:pt idx="2327">
                  <c:v>2338</c:v>
                </c:pt>
                <c:pt idx="2328">
                  <c:v>2339</c:v>
                </c:pt>
                <c:pt idx="2329">
                  <c:v>2340</c:v>
                </c:pt>
                <c:pt idx="2330">
                  <c:v>2341</c:v>
                </c:pt>
                <c:pt idx="2331">
                  <c:v>2342</c:v>
                </c:pt>
                <c:pt idx="2332">
                  <c:v>2343</c:v>
                </c:pt>
                <c:pt idx="2333">
                  <c:v>2344</c:v>
                </c:pt>
                <c:pt idx="2334">
                  <c:v>2345</c:v>
                </c:pt>
                <c:pt idx="2335">
                  <c:v>2346</c:v>
                </c:pt>
                <c:pt idx="2336">
                  <c:v>2347</c:v>
                </c:pt>
                <c:pt idx="2337">
                  <c:v>2348</c:v>
                </c:pt>
                <c:pt idx="2338">
                  <c:v>2349</c:v>
                </c:pt>
                <c:pt idx="2339">
                  <c:v>2350</c:v>
                </c:pt>
                <c:pt idx="2340">
                  <c:v>2351</c:v>
                </c:pt>
                <c:pt idx="2341">
                  <c:v>2352</c:v>
                </c:pt>
                <c:pt idx="2342">
                  <c:v>2353</c:v>
                </c:pt>
                <c:pt idx="2343">
                  <c:v>2354</c:v>
                </c:pt>
                <c:pt idx="2344">
                  <c:v>2355</c:v>
                </c:pt>
                <c:pt idx="2345">
                  <c:v>2356</c:v>
                </c:pt>
                <c:pt idx="2346">
                  <c:v>2357</c:v>
                </c:pt>
                <c:pt idx="2347">
                  <c:v>2358</c:v>
                </c:pt>
                <c:pt idx="2348">
                  <c:v>2359</c:v>
                </c:pt>
                <c:pt idx="2349">
                  <c:v>2360</c:v>
                </c:pt>
                <c:pt idx="2350">
                  <c:v>2361</c:v>
                </c:pt>
                <c:pt idx="2351">
                  <c:v>2362</c:v>
                </c:pt>
                <c:pt idx="2352">
                  <c:v>2363</c:v>
                </c:pt>
                <c:pt idx="2353">
                  <c:v>2364</c:v>
                </c:pt>
                <c:pt idx="2354">
                  <c:v>2365</c:v>
                </c:pt>
                <c:pt idx="2355">
                  <c:v>2366</c:v>
                </c:pt>
                <c:pt idx="2356">
                  <c:v>2367</c:v>
                </c:pt>
                <c:pt idx="2357">
                  <c:v>2368</c:v>
                </c:pt>
                <c:pt idx="2358">
                  <c:v>2369</c:v>
                </c:pt>
                <c:pt idx="2359">
                  <c:v>2370</c:v>
                </c:pt>
                <c:pt idx="2360">
                  <c:v>2371</c:v>
                </c:pt>
                <c:pt idx="2361">
                  <c:v>2372</c:v>
                </c:pt>
                <c:pt idx="2362">
                  <c:v>2373</c:v>
                </c:pt>
                <c:pt idx="2363">
                  <c:v>2374</c:v>
                </c:pt>
                <c:pt idx="2364">
                  <c:v>2375</c:v>
                </c:pt>
                <c:pt idx="2365">
                  <c:v>2376</c:v>
                </c:pt>
                <c:pt idx="2366">
                  <c:v>2377</c:v>
                </c:pt>
                <c:pt idx="2367">
                  <c:v>2378</c:v>
                </c:pt>
                <c:pt idx="2368">
                  <c:v>2379</c:v>
                </c:pt>
                <c:pt idx="2369">
                  <c:v>2380</c:v>
                </c:pt>
                <c:pt idx="2370">
                  <c:v>2381</c:v>
                </c:pt>
                <c:pt idx="2371">
                  <c:v>2382</c:v>
                </c:pt>
                <c:pt idx="2372">
                  <c:v>2383</c:v>
                </c:pt>
                <c:pt idx="2373">
                  <c:v>2384</c:v>
                </c:pt>
                <c:pt idx="2374">
                  <c:v>2385</c:v>
                </c:pt>
                <c:pt idx="2375">
                  <c:v>2386</c:v>
                </c:pt>
                <c:pt idx="2376">
                  <c:v>2387</c:v>
                </c:pt>
                <c:pt idx="2377">
                  <c:v>2388</c:v>
                </c:pt>
                <c:pt idx="2378">
                  <c:v>2389</c:v>
                </c:pt>
                <c:pt idx="2379">
                  <c:v>2390</c:v>
                </c:pt>
                <c:pt idx="2380">
                  <c:v>2391</c:v>
                </c:pt>
                <c:pt idx="2381">
                  <c:v>2392</c:v>
                </c:pt>
                <c:pt idx="2382">
                  <c:v>2393</c:v>
                </c:pt>
                <c:pt idx="2383">
                  <c:v>2394</c:v>
                </c:pt>
                <c:pt idx="2384">
                  <c:v>2395</c:v>
                </c:pt>
                <c:pt idx="2385">
                  <c:v>2396</c:v>
                </c:pt>
                <c:pt idx="2386">
                  <c:v>2397</c:v>
                </c:pt>
                <c:pt idx="2387">
                  <c:v>2398</c:v>
                </c:pt>
                <c:pt idx="2388">
                  <c:v>2399</c:v>
                </c:pt>
                <c:pt idx="2389">
                  <c:v>2400</c:v>
                </c:pt>
                <c:pt idx="2390">
                  <c:v>2401</c:v>
                </c:pt>
                <c:pt idx="2391">
                  <c:v>2402</c:v>
                </c:pt>
                <c:pt idx="2392">
                  <c:v>2403</c:v>
                </c:pt>
                <c:pt idx="2393">
                  <c:v>2404</c:v>
                </c:pt>
                <c:pt idx="2394">
                  <c:v>2405</c:v>
                </c:pt>
                <c:pt idx="2395">
                  <c:v>2406</c:v>
                </c:pt>
                <c:pt idx="2396">
                  <c:v>2407</c:v>
                </c:pt>
                <c:pt idx="2397">
                  <c:v>2408</c:v>
                </c:pt>
                <c:pt idx="2398">
                  <c:v>2409</c:v>
                </c:pt>
                <c:pt idx="2399">
                  <c:v>2410</c:v>
                </c:pt>
                <c:pt idx="2400">
                  <c:v>2411</c:v>
                </c:pt>
                <c:pt idx="2401">
                  <c:v>2412</c:v>
                </c:pt>
                <c:pt idx="2402">
                  <c:v>2413</c:v>
                </c:pt>
                <c:pt idx="2403">
                  <c:v>2414</c:v>
                </c:pt>
                <c:pt idx="2404">
                  <c:v>2415</c:v>
                </c:pt>
                <c:pt idx="2405">
                  <c:v>2416</c:v>
                </c:pt>
                <c:pt idx="2406">
                  <c:v>2417</c:v>
                </c:pt>
                <c:pt idx="2407">
                  <c:v>2418</c:v>
                </c:pt>
                <c:pt idx="2408">
                  <c:v>2419</c:v>
                </c:pt>
                <c:pt idx="2409">
                  <c:v>2420</c:v>
                </c:pt>
                <c:pt idx="2410">
                  <c:v>2421</c:v>
                </c:pt>
                <c:pt idx="2411">
                  <c:v>2422</c:v>
                </c:pt>
                <c:pt idx="2412">
                  <c:v>2423</c:v>
                </c:pt>
                <c:pt idx="2413">
                  <c:v>2424</c:v>
                </c:pt>
                <c:pt idx="2414">
                  <c:v>2425</c:v>
                </c:pt>
                <c:pt idx="2415">
                  <c:v>2426</c:v>
                </c:pt>
                <c:pt idx="2416">
                  <c:v>2427</c:v>
                </c:pt>
                <c:pt idx="2417">
                  <c:v>2428</c:v>
                </c:pt>
                <c:pt idx="2418">
                  <c:v>2429</c:v>
                </c:pt>
                <c:pt idx="2419">
                  <c:v>2430</c:v>
                </c:pt>
                <c:pt idx="2420">
                  <c:v>2431</c:v>
                </c:pt>
                <c:pt idx="2421">
                  <c:v>2432</c:v>
                </c:pt>
                <c:pt idx="2422">
                  <c:v>2433</c:v>
                </c:pt>
                <c:pt idx="2423">
                  <c:v>2434</c:v>
                </c:pt>
                <c:pt idx="2424">
                  <c:v>2435</c:v>
                </c:pt>
                <c:pt idx="2425">
                  <c:v>2436</c:v>
                </c:pt>
                <c:pt idx="2426">
                  <c:v>2437</c:v>
                </c:pt>
                <c:pt idx="2427">
                  <c:v>2438</c:v>
                </c:pt>
                <c:pt idx="2428">
                  <c:v>2439</c:v>
                </c:pt>
                <c:pt idx="2429">
                  <c:v>2440</c:v>
                </c:pt>
                <c:pt idx="2430">
                  <c:v>2441</c:v>
                </c:pt>
                <c:pt idx="2431">
                  <c:v>2442</c:v>
                </c:pt>
                <c:pt idx="2432">
                  <c:v>2443</c:v>
                </c:pt>
                <c:pt idx="2433">
                  <c:v>2444</c:v>
                </c:pt>
                <c:pt idx="2434">
                  <c:v>2445</c:v>
                </c:pt>
                <c:pt idx="2435">
                  <c:v>2446</c:v>
                </c:pt>
                <c:pt idx="2436">
                  <c:v>2447</c:v>
                </c:pt>
                <c:pt idx="2437">
                  <c:v>2448</c:v>
                </c:pt>
                <c:pt idx="2438">
                  <c:v>2449</c:v>
                </c:pt>
                <c:pt idx="2439">
                  <c:v>2450</c:v>
                </c:pt>
                <c:pt idx="2440">
                  <c:v>2451</c:v>
                </c:pt>
                <c:pt idx="2441">
                  <c:v>2452</c:v>
                </c:pt>
                <c:pt idx="2442">
                  <c:v>2453</c:v>
                </c:pt>
                <c:pt idx="2443">
                  <c:v>2454</c:v>
                </c:pt>
                <c:pt idx="2444">
                  <c:v>2455</c:v>
                </c:pt>
                <c:pt idx="2445">
                  <c:v>2456</c:v>
                </c:pt>
                <c:pt idx="2446">
                  <c:v>2457</c:v>
                </c:pt>
                <c:pt idx="2447">
                  <c:v>2458</c:v>
                </c:pt>
                <c:pt idx="2448">
                  <c:v>2459</c:v>
                </c:pt>
                <c:pt idx="2449">
                  <c:v>2460</c:v>
                </c:pt>
                <c:pt idx="2450">
                  <c:v>2461</c:v>
                </c:pt>
                <c:pt idx="2451">
                  <c:v>2462</c:v>
                </c:pt>
                <c:pt idx="2452">
                  <c:v>2463</c:v>
                </c:pt>
                <c:pt idx="2453">
                  <c:v>2464</c:v>
                </c:pt>
                <c:pt idx="2454">
                  <c:v>2465</c:v>
                </c:pt>
                <c:pt idx="2455">
                  <c:v>2466</c:v>
                </c:pt>
                <c:pt idx="2456">
                  <c:v>2467</c:v>
                </c:pt>
                <c:pt idx="2457">
                  <c:v>2468</c:v>
                </c:pt>
                <c:pt idx="2458">
                  <c:v>2469</c:v>
                </c:pt>
                <c:pt idx="2459">
                  <c:v>2470</c:v>
                </c:pt>
                <c:pt idx="2460">
                  <c:v>2471</c:v>
                </c:pt>
                <c:pt idx="2461">
                  <c:v>2472</c:v>
                </c:pt>
                <c:pt idx="2462">
                  <c:v>2473</c:v>
                </c:pt>
                <c:pt idx="2463">
                  <c:v>2474</c:v>
                </c:pt>
                <c:pt idx="2464">
                  <c:v>2475</c:v>
                </c:pt>
                <c:pt idx="2465">
                  <c:v>2476</c:v>
                </c:pt>
                <c:pt idx="2466">
                  <c:v>2477</c:v>
                </c:pt>
                <c:pt idx="2467">
                  <c:v>2478</c:v>
                </c:pt>
                <c:pt idx="2468">
                  <c:v>2479</c:v>
                </c:pt>
                <c:pt idx="2469">
                  <c:v>2480</c:v>
                </c:pt>
                <c:pt idx="2470">
                  <c:v>2481</c:v>
                </c:pt>
                <c:pt idx="2471">
                  <c:v>2482</c:v>
                </c:pt>
                <c:pt idx="2472">
                  <c:v>2483</c:v>
                </c:pt>
                <c:pt idx="2473">
                  <c:v>2484</c:v>
                </c:pt>
                <c:pt idx="2474">
                  <c:v>2485</c:v>
                </c:pt>
                <c:pt idx="2475">
                  <c:v>2486</c:v>
                </c:pt>
                <c:pt idx="2476">
                  <c:v>2487</c:v>
                </c:pt>
                <c:pt idx="2477">
                  <c:v>2488</c:v>
                </c:pt>
                <c:pt idx="2478">
                  <c:v>2489</c:v>
                </c:pt>
                <c:pt idx="2479">
                  <c:v>2490</c:v>
                </c:pt>
                <c:pt idx="2480">
                  <c:v>2491</c:v>
                </c:pt>
                <c:pt idx="2481">
                  <c:v>2492</c:v>
                </c:pt>
                <c:pt idx="2482">
                  <c:v>2493</c:v>
                </c:pt>
                <c:pt idx="2483">
                  <c:v>2494</c:v>
                </c:pt>
                <c:pt idx="2484">
                  <c:v>2495</c:v>
                </c:pt>
                <c:pt idx="2485">
                  <c:v>2496</c:v>
                </c:pt>
                <c:pt idx="2486">
                  <c:v>2497</c:v>
                </c:pt>
                <c:pt idx="2487">
                  <c:v>2498</c:v>
                </c:pt>
                <c:pt idx="2488">
                  <c:v>2499</c:v>
                </c:pt>
                <c:pt idx="2489">
                  <c:v>2500</c:v>
                </c:pt>
                <c:pt idx="2490">
                  <c:v>2501</c:v>
                </c:pt>
                <c:pt idx="2491">
                  <c:v>2502</c:v>
                </c:pt>
                <c:pt idx="2492">
                  <c:v>2503</c:v>
                </c:pt>
                <c:pt idx="2493">
                  <c:v>2504</c:v>
                </c:pt>
                <c:pt idx="2494">
                  <c:v>2505</c:v>
                </c:pt>
                <c:pt idx="2495">
                  <c:v>2506</c:v>
                </c:pt>
                <c:pt idx="2496">
                  <c:v>2507</c:v>
                </c:pt>
                <c:pt idx="2497">
                  <c:v>2508</c:v>
                </c:pt>
                <c:pt idx="2498">
                  <c:v>2509</c:v>
                </c:pt>
                <c:pt idx="2499">
                  <c:v>2510</c:v>
                </c:pt>
                <c:pt idx="2500">
                  <c:v>2511</c:v>
                </c:pt>
                <c:pt idx="2501">
                  <c:v>2512</c:v>
                </c:pt>
                <c:pt idx="2502">
                  <c:v>2513</c:v>
                </c:pt>
                <c:pt idx="2503">
                  <c:v>2514</c:v>
                </c:pt>
                <c:pt idx="2504">
                  <c:v>2515</c:v>
                </c:pt>
                <c:pt idx="2505">
                  <c:v>2516</c:v>
                </c:pt>
                <c:pt idx="2506">
                  <c:v>2517</c:v>
                </c:pt>
                <c:pt idx="2507">
                  <c:v>2518</c:v>
                </c:pt>
                <c:pt idx="2508">
                  <c:v>2519</c:v>
                </c:pt>
                <c:pt idx="2509">
                  <c:v>2520</c:v>
                </c:pt>
                <c:pt idx="2510">
                  <c:v>2521</c:v>
                </c:pt>
                <c:pt idx="2511">
                  <c:v>2522</c:v>
                </c:pt>
                <c:pt idx="2512">
                  <c:v>2523</c:v>
                </c:pt>
                <c:pt idx="2513">
                  <c:v>2524</c:v>
                </c:pt>
                <c:pt idx="2514">
                  <c:v>2525</c:v>
                </c:pt>
                <c:pt idx="2515">
                  <c:v>2526</c:v>
                </c:pt>
                <c:pt idx="2516">
                  <c:v>2527</c:v>
                </c:pt>
                <c:pt idx="2517">
                  <c:v>2528</c:v>
                </c:pt>
                <c:pt idx="2518">
                  <c:v>2529</c:v>
                </c:pt>
                <c:pt idx="2519">
                  <c:v>2530</c:v>
                </c:pt>
                <c:pt idx="2520">
                  <c:v>2531</c:v>
                </c:pt>
                <c:pt idx="2521">
                  <c:v>2532</c:v>
                </c:pt>
                <c:pt idx="2522">
                  <c:v>2533</c:v>
                </c:pt>
                <c:pt idx="2523">
                  <c:v>2534</c:v>
                </c:pt>
                <c:pt idx="2524">
                  <c:v>2535</c:v>
                </c:pt>
                <c:pt idx="2525">
                  <c:v>2536</c:v>
                </c:pt>
                <c:pt idx="2526">
                  <c:v>2537</c:v>
                </c:pt>
                <c:pt idx="2527">
                  <c:v>2538</c:v>
                </c:pt>
                <c:pt idx="2528">
                  <c:v>2539</c:v>
                </c:pt>
                <c:pt idx="2529">
                  <c:v>2540</c:v>
                </c:pt>
                <c:pt idx="2530">
                  <c:v>2541</c:v>
                </c:pt>
                <c:pt idx="2531">
                  <c:v>2542</c:v>
                </c:pt>
                <c:pt idx="2532">
                  <c:v>2543</c:v>
                </c:pt>
                <c:pt idx="2533">
                  <c:v>2544</c:v>
                </c:pt>
                <c:pt idx="2534">
                  <c:v>2545</c:v>
                </c:pt>
                <c:pt idx="2535">
                  <c:v>2546</c:v>
                </c:pt>
                <c:pt idx="2536">
                  <c:v>2547</c:v>
                </c:pt>
                <c:pt idx="2537">
                  <c:v>2548</c:v>
                </c:pt>
                <c:pt idx="2538">
                  <c:v>2549</c:v>
                </c:pt>
                <c:pt idx="2539">
                  <c:v>2550</c:v>
                </c:pt>
                <c:pt idx="2540">
                  <c:v>2551</c:v>
                </c:pt>
                <c:pt idx="2541">
                  <c:v>2552</c:v>
                </c:pt>
                <c:pt idx="2542">
                  <c:v>2553</c:v>
                </c:pt>
                <c:pt idx="2543">
                  <c:v>2554</c:v>
                </c:pt>
                <c:pt idx="2544">
                  <c:v>2555</c:v>
                </c:pt>
                <c:pt idx="2545">
                  <c:v>2556</c:v>
                </c:pt>
                <c:pt idx="2546">
                  <c:v>2557</c:v>
                </c:pt>
                <c:pt idx="2547">
                  <c:v>2558</c:v>
                </c:pt>
                <c:pt idx="2548">
                  <c:v>2559</c:v>
                </c:pt>
                <c:pt idx="2549">
                  <c:v>2560</c:v>
                </c:pt>
                <c:pt idx="2550">
                  <c:v>2561</c:v>
                </c:pt>
                <c:pt idx="2551">
                  <c:v>2562</c:v>
                </c:pt>
                <c:pt idx="2552">
                  <c:v>2563</c:v>
                </c:pt>
                <c:pt idx="2553">
                  <c:v>2564</c:v>
                </c:pt>
                <c:pt idx="2554">
                  <c:v>2565</c:v>
                </c:pt>
                <c:pt idx="2555">
                  <c:v>2566</c:v>
                </c:pt>
                <c:pt idx="2556">
                  <c:v>2567</c:v>
                </c:pt>
                <c:pt idx="2557">
                  <c:v>2568</c:v>
                </c:pt>
                <c:pt idx="2558">
                  <c:v>2569</c:v>
                </c:pt>
                <c:pt idx="2559">
                  <c:v>2570</c:v>
                </c:pt>
                <c:pt idx="2560">
                  <c:v>2571</c:v>
                </c:pt>
                <c:pt idx="2561">
                  <c:v>2572</c:v>
                </c:pt>
                <c:pt idx="2562">
                  <c:v>2573</c:v>
                </c:pt>
                <c:pt idx="2563">
                  <c:v>2574</c:v>
                </c:pt>
                <c:pt idx="2564">
                  <c:v>2575</c:v>
                </c:pt>
                <c:pt idx="2565">
                  <c:v>2576</c:v>
                </c:pt>
                <c:pt idx="2566">
                  <c:v>2577</c:v>
                </c:pt>
                <c:pt idx="2567">
                  <c:v>2578</c:v>
                </c:pt>
                <c:pt idx="2568">
                  <c:v>2579</c:v>
                </c:pt>
                <c:pt idx="2569">
                  <c:v>2580</c:v>
                </c:pt>
                <c:pt idx="2570">
                  <c:v>2581</c:v>
                </c:pt>
                <c:pt idx="2571">
                  <c:v>2582</c:v>
                </c:pt>
                <c:pt idx="2572">
                  <c:v>2583</c:v>
                </c:pt>
                <c:pt idx="2573">
                  <c:v>2584</c:v>
                </c:pt>
                <c:pt idx="2574">
                  <c:v>2585</c:v>
                </c:pt>
                <c:pt idx="2575">
                  <c:v>2586</c:v>
                </c:pt>
                <c:pt idx="2576">
                  <c:v>2587</c:v>
                </c:pt>
                <c:pt idx="2577">
                  <c:v>2588</c:v>
                </c:pt>
                <c:pt idx="2578">
                  <c:v>2589</c:v>
                </c:pt>
                <c:pt idx="2579">
                  <c:v>2590</c:v>
                </c:pt>
                <c:pt idx="2580">
                  <c:v>2591</c:v>
                </c:pt>
                <c:pt idx="2581">
                  <c:v>2592</c:v>
                </c:pt>
                <c:pt idx="2582">
                  <c:v>2593</c:v>
                </c:pt>
                <c:pt idx="2583">
                  <c:v>2594</c:v>
                </c:pt>
                <c:pt idx="2584">
                  <c:v>2595</c:v>
                </c:pt>
                <c:pt idx="2585">
                  <c:v>2596</c:v>
                </c:pt>
                <c:pt idx="2586">
                  <c:v>2597</c:v>
                </c:pt>
                <c:pt idx="2587">
                  <c:v>2598</c:v>
                </c:pt>
                <c:pt idx="2588">
                  <c:v>2599</c:v>
                </c:pt>
                <c:pt idx="2589">
                  <c:v>2600</c:v>
                </c:pt>
                <c:pt idx="2590">
                  <c:v>2601</c:v>
                </c:pt>
                <c:pt idx="2591">
                  <c:v>2602</c:v>
                </c:pt>
                <c:pt idx="2592">
                  <c:v>2603</c:v>
                </c:pt>
                <c:pt idx="2593">
                  <c:v>2604</c:v>
                </c:pt>
                <c:pt idx="2594">
                  <c:v>2605</c:v>
                </c:pt>
                <c:pt idx="2595">
                  <c:v>2606</c:v>
                </c:pt>
                <c:pt idx="2596">
                  <c:v>2607</c:v>
                </c:pt>
                <c:pt idx="2597">
                  <c:v>2608</c:v>
                </c:pt>
                <c:pt idx="2598">
                  <c:v>2609</c:v>
                </c:pt>
                <c:pt idx="2599">
                  <c:v>2610</c:v>
                </c:pt>
                <c:pt idx="2600">
                  <c:v>2611</c:v>
                </c:pt>
                <c:pt idx="2601">
                  <c:v>2612</c:v>
                </c:pt>
                <c:pt idx="2602">
                  <c:v>2613</c:v>
                </c:pt>
                <c:pt idx="2603">
                  <c:v>2614</c:v>
                </c:pt>
                <c:pt idx="2604">
                  <c:v>2615</c:v>
                </c:pt>
                <c:pt idx="2605">
                  <c:v>2616</c:v>
                </c:pt>
                <c:pt idx="2606">
                  <c:v>2617</c:v>
                </c:pt>
                <c:pt idx="2607">
                  <c:v>2618</c:v>
                </c:pt>
                <c:pt idx="2608">
                  <c:v>2619</c:v>
                </c:pt>
                <c:pt idx="2609">
                  <c:v>2620</c:v>
                </c:pt>
                <c:pt idx="2610">
                  <c:v>2621</c:v>
                </c:pt>
                <c:pt idx="2611">
                  <c:v>2622</c:v>
                </c:pt>
                <c:pt idx="2612">
                  <c:v>2623</c:v>
                </c:pt>
                <c:pt idx="2613">
                  <c:v>2624</c:v>
                </c:pt>
                <c:pt idx="2614">
                  <c:v>2625</c:v>
                </c:pt>
                <c:pt idx="2615">
                  <c:v>2626</c:v>
                </c:pt>
                <c:pt idx="2616">
                  <c:v>2627</c:v>
                </c:pt>
                <c:pt idx="2617">
                  <c:v>2628</c:v>
                </c:pt>
                <c:pt idx="2618">
                  <c:v>2629</c:v>
                </c:pt>
                <c:pt idx="2619">
                  <c:v>2630</c:v>
                </c:pt>
                <c:pt idx="2620">
                  <c:v>2631</c:v>
                </c:pt>
                <c:pt idx="2621">
                  <c:v>2632</c:v>
                </c:pt>
                <c:pt idx="2622">
                  <c:v>2633</c:v>
                </c:pt>
                <c:pt idx="2623">
                  <c:v>2634</c:v>
                </c:pt>
                <c:pt idx="2624">
                  <c:v>2635</c:v>
                </c:pt>
                <c:pt idx="2625">
                  <c:v>2636</c:v>
                </c:pt>
                <c:pt idx="2626">
                  <c:v>2637</c:v>
                </c:pt>
                <c:pt idx="2627">
                  <c:v>2638</c:v>
                </c:pt>
                <c:pt idx="2628">
                  <c:v>2639</c:v>
                </c:pt>
                <c:pt idx="2629">
                  <c:v>2640</c:v>
                </c:pt>
                <c:pt idx="2630">
                  <c:v>2641</c:v>
                </c:pt>
                <c:pt idx="2631">
                  <c:v>2642</c:v>
                </c:pt>
                <c:pt idx="2632">
                  <c:v>2643</c:v>
                </c:pt>
                <c:pt idx="2633">
                  <c:v>2644</c:v>
                </c:pt>
                <c:pt idx="2634">
                  <c:v>2645</c:v>
                </c:pt>
                <c:pt idx="2635">
                  <c:v>2646</c:v>
                </c:pt>
                <c:pt idx="2636">
                  <c:v>2647</c:v>
                </c:pt>
                <c:pt idx="2637">
                  <c:v>2648</c:v>
                </c:pt>
                <c:pt idx="2638">
                  <c:v>2649</c:v>
                </c:pt>
                <c:pt idx="2639">
                  <c:v>2650</c:v>
                </c:pt>
                <c:pt idx="2640">
                  <c:v>2651</c:v>
                </c:pt>
                <c:pt idx="2641">
                  <c:v>2652</c:v>
                </c:pt>
                <c:pt idx="2642">
                  <c:v>2653</c:v>
                </c:pt>
                <c:pt idx="2643">
                  <c:v>2654</c:v>
                </c:pt>
                <c:pt idx="2644">
                  <c:v>2655</c:v>
                </c:pt>
                <c:pt idx="2645">
                  <c:v>2656</c:v>
                </c:pt>
                <c:pt idx="2646">
                  <c:v>2657</c:v>
                </c:pt>
                <c:pt idx="2647">
                  <c:v>2658</c:v>
                </c:pt>
                <c:pt idx="2648">
                  <c:v>2659</c:v>
                </c:pt>
                <c:pt idx="2649">
                  <c:v>2660</c:v>
                </c:pt>
                <c:pt idx="2650">
                  <c:v>2661</c:v>
                </c:pt>
                <c:pt idx="2651">
                  <c:v>2662</c:v>
                </c:pt>
                <c:pt idx="2652">
                  <c:v>2663</c:v>
                </c:pt>
                <c:pt idx="2653">
                  <c:v>2664</c:v>
                </c:pt>
                <c:pt idx="2654">
                  <c:v>2665</c:v>
                </c:pt>
                <c:pt idx="2655">
                  <c:v>2666</c:v>
                </c:pt>
                <c:pt idx="2656">
                  <c:v>2667</c:v>
                </c:pt>
                <c:pt idx="2657">
                  <c:v>2668</c:v>
                </c:pt>
                <c:pt idx="2658">
                  <c:v>2669</c:v>
                </c:pt>
                <c:pt idx="2659">
                  <c:v>2670</c:v>
                </c:pt>
                <c:pt idx="2660">
                  <c:v>2671</c:v>
                </c:pt>
                <c:pt idx="2661">
                  <c:v>2672</c:v>
                </c:pt>
                <c:pt idx="2662">
                  <c:v>2673</c:v>
                </c:pt>
                <c:pt idx="2663">
                  <c:v>2674</c:v>
                </c:pt>
                <c:pt idx="2664">
                  <c:v>2675</c:v>
                </c:pt>
                <c:pt idx="2665">
                  <c:v>2676</c:v>
                </c:pt>
                <c:pt idx="2666">
                  <c:v>2677</c:v>
                </c:pt>
                <c:pt idx="2667">
                  <c:v>2678</c:v>
                </c:pt>
                <c:pt idx="2668">
                  <c:v>2679</c:v>
                </c:pt>
                <c:pt idx="2669">
                  <c:v>2680</c:v>
                </c:pt>
                <c:pt idx="2670">
                  <c:v>2681</c:v>
                </c:pt>
                <c:pt idx="2671">
                  <c:v>2682</c:v>
                </c:pt>
                <c:pt idx="2672">
                  <c:v>2683</c:v>
                </c:pt>
                <c:pt idx="2673">
                  <c:v>2684</c:v>
                </c:pt>
                <c:pt idx="2674">
                  <c:v>2685</c:v>
                </c:pt>
                <c:pt idx="2675">
                  <c:v>2686</c:v>
                </c:pt>
                <c:pt idx="2676">
                  <c:v>2687</c:v>
                </c:pt>
                <c:pt idx="2677">
                  <c:v>2688</c:v>
                </c:pt>
                <c:pt idx="2678">
                  <c:v>2689</c:v>
                </c:pt>
                <c:pt idx="2679">
                  <c:v>2690</c:v>
                </c:pt>
                <c:pt idx="2680">
                  <c:v>2691</c:v>
                </c:pt>
                <c:pt idx="2681">
                  <c:v>2692</c:v>
                </c:pt>
                <c:pt idx="2682">
                  <c:v>2693</c:v>
                </c:pt>
                <c:pt idx="2683">
                  <c:v>2694</c:v>
                </c:pt>
                <c:pt idx="2684">
                  <c:v>2695</c:v>
                </c:pt>
                <c:pt idx="2685">
                  <c:v>2696</c:v>
                </c:pt>
                <c:pt idx="2686">
                  <c:v>2697</c:v>
                </c:pt>
                <c:pt idx="2687">
                  <c:v>2698</c:v>
                </c:pt>
                <c:pt idx="2688">
                  <c:v>2699</c:v>
                </c:pt>
                <c:pt idx="2689">
                  <c:v>2700</c:v>
                </c:pt>
                <c:pt idx="2690">
                  <c:v>2701</c:v>
                </c:pt>
                <c:pt idx="2691">
                  <c:v>2702</c:v>
                </c:pt>
                <c:pt idx="2692">
                  <c:v>2703</c:v>
                </c:pt>
                <c:pt idx="2693">
                  <c:v>2704</c:v>
                </c:pt>
                <c:pt idx="2694">
                  <c:v>2705</c:v>
                </c:pt>
                <c:pt idx="2695">
                  <c:v>2706</c:v>
                </c:pt>
                <c:pt idx="2696">
                  <c:v>2707</c:v>
                </c:pt>
                <c:pt idx="2697">
                  <c:v>2708</c:v>
                </c:pt>
                <c:pt idx="2698">
                  <c:v>2709</c:v>
                </c:pt>
                <c:pt idx="2699">
                  <c:v>2710</c:v>
                </c:pt>
                <c:pt idx="2700">
                  <c:v>2711</c:v>
                </c:pt>
                <c:pt idx="2701">
                  <c:v>2712</c:v>
                </c:pt>
                <c:pt idx="2702">
                  <c:v>2713</c:v>
                </c:pt>
                <c:pt idx="2703">
                  <c:v>2714</c:v>
                </c:pt>
                <c:pt idx="2704">
                  <c:v>2715</c:v>
                </c:pt>
                <c:pt idx="2705">
                  <c:v>2716</c:v>
                </c:pt>
                <c:pt idx="2706">
                  <c:v>2717</c:v>
                </c:pt>
                <c:pt idx="2707">
                  <c:v>2718</c:v>
                </c:pt>
                <c:pt idx="2708">
                  <c:v>2719</c:v>
                </c:pt>
                <c:pt idx="2709">
                  <c:v>2720</c:v>
                </c:pt>
                <c:pt idx="2710">
                  <c:v>2721</c:v>
                </c:pt>
                <c:pt idx="2711">
                  <c:v>2722</c:v>
                </c:pt>
                <c:pt idx="2712">
                  <c:v>2723</c:v>
                </c:pt>
                <c:pt idx="2713">
                  <c:v>2724</c:v>
                </c:pt>
                <c:pt idx="2714">
                  <c:v>2725</c:v>
                </c:pt>
                <c:pt idx="2715">
                  <c:v>2726</c:v>
                </c:pt>
                <c:pt idx="2716">
                  <c:v>2727</c:v>
                </c:pt>
                <c:pt idx="2717">
                  <c:v>2728</c:v>
                </c:pt>
                <c:pt idx="2718">
                  <c:v>2729</c:v>
                </c:pt>
                <c:pt idx="2719">
                  <c:v>2730</c:v>
                </c:pt>
                <c:pt idx="2720">
                  <c:v>2731</c:v>
                </c:pt>
                <c:pt idx="2721">
                  <c:v>2732</c:v>
                </c:pt>
                <c:pt idx="2722">
                  <c:v>2733</c:v>
                </c:pt>
                <c:pt idx="2723">
                  <c:v>2734</c:v>
                </c:pt>
                <c:pt idx="2724">
                  <c:v>2735</c:v>
                </c:pt>
                <c:pt idx="2725">
                  <c:v>2736</c:v>
                </c:pt>
                <c:pt idx="2726">
                  <c:v>2737</c:v>
                </c:pt>
                <c:pt idx="2727">
                  <c:v>2738</c:v>
                </c:pt>
                <c:pt idx="2728">
                  <c:v>2739</c:v>
                </c:pt>
                <c:pt idx="2729">
                  <c:v>2740</c:v>
                </c:pt>
                <c:pt idx="2730">
                  <c:v>2741</c:v>
                </c:pt>
                <c:pt idx="2731">
                  <c:v>2742</c:v>
                </c:pt>
                <c:pt idx="2732">
                  <c:v>2743</c:v>
                </c:pt>
                <c:pt idx="2733">
                  <c:v>2744</c:v>
                </c:pt>
                <c:pt idx="2734">
                  <c:v>2745</c:v>
                </c:pt>
                <c:pt idx="2735">
                  <c:v>2746</c:v>
                </c:pt>
                <c:pt idx="2736">
                  <c:v>2747</c:v>
                </c:pt>
                <c:pt idx="2737">
                  <c:v>2748</c:v>
                </c:pt>
                <c:pt idx="2738">
                  <c:v>2749</c:v>
                </c:pt>
                <c:pt idx="2739">
                  <c:v>2750</c:v>
                </c:pt>
                <c:pt idx="2740">
                  <c:v>2751</c:v>
                </c:pt>
                <c:pt idx="2741">
                  <c:v>2752</c:v>
                </c:pt>
                <c:pt idx="2742">
                  <c:v>2753</c:v>
                </c:pt>
                <c:pt idx="2743">
                  <c:v>2754</c:v>
                </c:pt>
                <c:pt idx="2744">
                  <c:v>2755</c:v>
                </c:pt>
                <c:pt idx="2745">
                  <c:v>2756</c:v>
                </c:pt>
                <c:pt idx="2746">
                  <c:v>2757</c:v>
                </c:pt>
                <c:pt idx="2747">
                  <c:v>2758</c:v>
                </c:pt>
                <c:pt idx="2748">
                  <c:v>2759</c:v>
                </c:pt>
                <c:pt idx="2749">
                  <c:v>2760</c:v>
                </c:pt>
                <c:pt idx="2750">
                  <c:v>2761</c:v>
                </c:pt>
                <c:pt idx="2751">
                  <c:v>2762</c:v>
                </c:pt>
                <c:pt idx="2752">
                  <c:v>2763</c:v>
                </c:pt>
                <c:pt idx="2753">
                  <c:v>2764</c:v>
                </c:pt>
                <c:pt idx="2754">
                  <c:v>2765</c:v>
                </c:pt>
                <c:pt idx="2755">
                  <c:v>2766</c:v>
                </c:pt>
                <c:pt idx="2756">
                  <c:v>2767</c:v>
                </c:pt>
                <c:pt idx="2757">
                  <c:v>2768</c:v>
                </c:pt>
                <c:pt idx="2758">
                  <c:v>2769</c:v>
                </c:pt>
                <c:pt idx="2759">
                  <c:v>2770</c:v>
                </c:pt>
                <c:pt idx="2760">
                  <c:v>2771</c:v>
                </c:pt>
                <c:pt idx="2761">
                  <c:v>2772</c:v>
                </c:pt>
                <c:pt idx="2762">
                  <c:v>2773</c:v>
                </c:pt>
                <c:pt idx="2763">
                  <c:v>2774</c:v>
                </c:pt>
                <c:pt idx="2764">
                  <c:v>2775</c:v>
                </c:pt>
                <c:pt idx="2765">
                  <c:v>2776</c:v>
                </c:pt>
                <c:pt idx="2766">
                  <c:v>2777</c:v>
                </c:pt>
                <c:pt idx="2767">
                  <c:v>2778</c:v>
                </c:pt>
                <c:pt idx="2768">
                  <c:v>2779</c:v>
                </c:pt>
                <c:pt idx="2769">
                  <c:v>2780</c:v>
                </c:pt>
                <c:pt idx="2770">
                  <c:v>2781</c:v>
                </c:pt>
                <c:pt idx="2771">
                  <c:v>2782</c:v>
                </c:pt>
                <c:pt idx="2772">
                  <c:v>2783</c:v>
                </c:pt>
                <c:pt idx="2773">
                  <c:v>2784</c:v>
                </c:pt>
                <c:pt idx="2774">
                  <c:v>2785</c:v>
                </c:pt>
                <c:pt idx="2775">
                  <c:v>2786</c:v>
                </c:pt>
                <c:pt idx="2776">
                  <c:v>2787</c:v>
                </c:pt>
                <c:pt idx="2777">
                  <c:v>2788</c:v>
                </c:pt>
                <c:pt idx="2778">
                  <c:v>2789</c:v>
                </c:pt>
                <c:pt idx="2779">
                  <c:v>2790</c:v>
                </c:pt>
                <c:pt idx="2780">
                  <c:v>2791</c:v>
                </c:pt>
                <c:pt idx="2781">
                  <c:v>2792</c:v>
                </c:pt>
                <c:pt idx="2782">
                  <c:v>2793</c:v>
                </c:pt>
                <c:pt idx="2783">
                  <c:v>2794</c:v>
                </c:pt>
                <c:pt idx="2784">
                  <c:v>2795</c:v>
                </c:pt>
                <c:pt idx="2785">
                  <c:v>2796</c:v>
                </c:pt>
                <c:pt idx="2786">
                  <c:v>2797</c:v>
                </c:pt>
                <c:pt idx="2787">
                  <c:v>2798</c:v>
                </c:pt>
                <c:pt idx="2788">
                  <c:v>2799</c:v>
                </c:pt>
                <c:pt idx="2789">
                  <c:v>2800</c:v>
                </c:pt>
                <c:pt idx="2790">
                  <c:v>2801</c:v>
                </c:pt>
                <c:pt idx="2791">
                  <c:v>2802</c:v>
                </c:pt>
                <c:pt idx="2792">
                  <c:v>2803</c:v>
                </c:pt>
                <c:pt idx="2793">
                  <c:v>2804</c:v>
                </c:pt>
                <c:pt idx="2794">
                  <c:v>2805</c:v>
                </c:pt>
                <c:pt idx="2795">
                  <c:v>2806</c:v>
                </c:pt>
                <c:pt idx="2796">
                  <c:v>2807</c:v>
                </c:pt>
                <c:pt idx="2797">
                  <c:v>2808</c:v>
                </c:pt>
                <c:pt idx="2798">
                  <c:v>2809</c:v>
                </c:pt>
                <c:pt idx="2799">
                  <c:v>2810</c:v>
                </c:pt>
                <c:pt idx="2800">
                  <c:v>2811</c:v>
                </c:pt>
                <c:pt idx="2801">
                  <c:v>2812</c:v>
                </c:pt>
                <c:pt idx="2802">
                  <c:v>2813</c:v>
                </c:pt>
                <c:pt idx="2803">
                  <c:v>2814</c:v>
                </c:pt>
                <c:pt idx="2804">
                  <c:v>2815</c:v>
                </c:pt>
                <c:pt idx="2805">
                  <c:v>2816</c:v>
                </c:pt>
                <c:pt idx="2806">
                  <c:v>2817</c:v>
                </c:pt>
                <c:pt idx="2807">
                  <c:v>2818</c:v>
                </c:pt>
                <c:pt idx="2808">
                  <c:v>2819</c:v>
                </c:pt>
                <c:pt idx="2809">
                  <c:v>2820</c:v>
                </c:pt>
                <c:pt idx="2810">
                  <c:v>2821</c:v>
                </c:pt>
                <c:pt idx="2811">
                  <c:v>2822</c:v>
                </c:pt>
                <c:pt idx="2812">
                  <c:v>2823</c:v>
                </c:pt>
                <c:pt idx="2813">
                  <c:v>2824</c:v>
                </c:pt>
                <c:pt idx="2814">
                  <c:v>2825</c:v>
                </c:pt>
                <c:pt idx="2815">
                  <c:v>2826</c:v>
                </c:pt>
                <c:pt idx="2816">
                  <c:v>2827</c:v>
                </c:pt>
                <c:pt idx="2817">
                  <c:v>2828</c:v>
                </c:pt>
                <c:pt idx="2818">
                  <c:v>2829</c:v>
                </c:pt>
                <c:pt idx="2819">
                  <c:v>2830</c:v>
                </c:pt>
                <c:pt idx="2820">
                  <c:v>2831</c:v>
                </c:pt>
                <c:pt idx="2821">
                  <c:v>2832</c:v>
                </c:pt>
                <c:pt idx="2822">
                  <c:v>2833</c:v>
                </c:pt>
                <c:pt idx="2823">
                  <c:v>2834</c:v>
                </c:pt>
                <c:pt idx="2824">
                  <c:v>2835</c:v>
                </c:pt>
                <c:pt idx="2825">
                  <c:v>2836</c:v>
                </c:pt>
                <c:pt idx="2826">
                  <c:v>2837</c:v>
                </c:pt>
                <c:pt idx="2827">
                  <c:v>2838</c:v>
                </c:pt>
                <c:pt idx="2828">
                  <c:v>2839</c:v>
                </c:pt>
                <c:pt idx="2829">
                  <c:v>2840</c:v>
                </c:pt>
                <c:pt idx="2830">
                  <c:v>2841</c:v>
                </c:pt>
                <c:pt idx="2831">
                  <c:v>2842</c:v>
                </c:pt>
                <c:pt idx="2832">
                  <c:v>2843</c:v>
                </c:pt>
                <c:pt idx="2833">
                  <c:v>2844</c:v>
                </c:pt>
                <c:pt idx="2834">
                  <c:v>2845</c:v>
                </c:pt>
                <c:pt idx="2835">
                  <c:v>2846</c:v>
                </c:pt>
                <c:pt idx="2836">
                  <c:v>2847</c:v>
                </c:pt>
                <c:pt idx="2837">
                  <c:v>2848</c:v>
                </c:pt>
                <c:pt idx="2838">
                  <c:v>2849</c:v>
                </c:pt>
                <c:pt idx="2839">
                  <c:v>2850</c:v>
                </c:pt>
                <c:pt idx="2840">
                  <c:v>2851</c:v>
                </c:pt>
                <c:pt idx="2841">
                  <c:v>2852</c:v>
                </c:pt>
                <c:pt idx="2842">
                  <c:v>2853</c:v>
                </c:pt>
                <c:pt idx="2843">
                  <c:v>2854</c:v>
                </c:pt>
                <c:pt idx="2844">
                  <c:v>2855</c:v>
                </c:pt>
                <c:pt idx="2845">
                  <c:v>2856</c:v>
                </c:pt>
                <c:pt idx="2846">
                  <c:v>2857</c:v>
                </c:pt>
                <c:pt idx="2847">
                  <c:v>2858</c:v>
                </c:pt>
                <c:pt idx="2848">
                  <c:v>2859</c:v>
                </c:pt>
                <c:pt idx="2849">
                  <c:v>2860</c:v>
                </c:pt>
                <c:pt idx="2850">
                  <c:v>2861</c:v>
                </c:pt>
                <c:pt idx="2851">
                  <c:v>2862</c:v>
                </c:pt>
                <c:pt idx="2852">
                  <c:v>2863</c:v>
                </c:pt>
                <c:pt idx="2853">
                  <c:v>2864</c:v>
                </c:pt>
                <c:pt idx="2854">
                  <c:v>2865</c:v>
                </c:pt>
                <c:pt idx="2855">
                  <c:v>2866</c:v>
                </c:pt>
                <c:pt idx="2856">
                  <c:v>2867</c:v>
                </c:pt>
                <c:pt idx="2857">
                  <c:v>2868</c:v>
                </c:pt>
                <c:pt idx="2858">
                  <c:v>2869</c:v>
                </c:pt>
                <c:pt idx="2859">
                  <c:v>2870</c:v>
                </c:pt>
                <c:pt idx="2860">
                  <c:v>2871</c:v>
                </c:pt>
                <c:pt idx="2861">
                  <c:v>2872</c:v>
                </c:pt>
                <c:pt idx="2862">
                  <c:v>2873</c:v>
                </c:pt>
                <c:pt idx="2863">
                  <c:v>2874</c:v>
                </c:pt>
                <c:pt idx="2864">
                  <c:v>2875</c:v>
                </c:pt>
                <c:pt idx="2865">
                  <c:v>2876</c:v>
                </c:pt>
                <c:pt idx="2866">
                  <c:v>2877</c:v>
                </c:pt>
                <c:pt idx="2867">
                  <c:v>2878</c:v>
                </c:pt>
                <c:pt idx="2868">
                  <c:v>2879</c:v>
                </c:pt>
                <c:pt idx="2869">
                  <c:v>2880</c:v>
                </c:pt>
                <c:pt idx="2870">
                  <c:v>2881</c:v>
                </c:pt>
                <c:pt idx="2871">
                  <c:v>2882</c:v>
                </c:pt>
                <c:pt idx="2872">
                  <c:v>2883</c:v>
                </c:pt>
                <c:pt idx="2873">
                  <c:v>2884</c:v>
                </c:pt>
                <c:pt idx="2874">
                  <c:v>2885</c:v>
                </c:pt>
                <c:pt idx="2875">
                  <c:v>2886</c:v>
                </c:pt>
                <c:pt idx="2876">
                  <c:v>2887</c:v>
                </c:pt>
                <c:pt idx="2877">
                  <c:v>2888</c:v>
                </c:pt>
                <c:pt idx="2878">
                  <c:v>2889</c:v>
                </c:pt>
                <c:pt idx="2879">
                  <c:v>2890</c:v>
                </c:pt>
                <c:pt idx="2880">
                  <c:v>2891</c:v>
                </c:pt>
                <c:pt idx="2881">
                  <c:v>2892</c:v>
                </c:pt>
                <c:pt idx="2882">
                  <c:v>2893</c:v>
                </c:pt>
                <c:pt idx="2883">
                  <c:v>2894</c:v>
                </c:pt>
                <c:pt idx="2884">
                  <c:v>2895</c:v>
                </c:pt>
                <c:pt idx="2885">
                  <c:v>2896</c:v>
                </c:pt>
                <c:pt idx="2886">
                  <c:v>2897</c:v>
                </c:pt>
                <c:pt idx="2887">
                  <c:v>2898</c:v>
                </c:pt>
                <c:pt idx="2888">
                  <c:v>2899</c:v>
                </c:pt>
                <c:pt idx="2889">
                  <c:v>2900</c:v>
                </c:pt>
                <c:pt idx="2890">
                  <c:v>2901</c:v>
                </c:pt>
                <c:pt idx="2891">
                  <c:v>2902</c:v>
                </c:pt>
                <c:pt idx="2892">
                  <c:v>2903</c:v>
                </c:pt>
                <c:pt idx="2893">
                  <c:v>2904</c:v>
                </c:pt>
                <c:pt idx="2894">
                  <c:v>2905</c:v>
                </c:pt>
                <c:pt idx="2895">
                  <c:v>2906</c:v>
                </c:pt>
                <c:pt idx="2896">
                  <c:v>2907</c:v>
                </c:pt>
                <c:pt idx="2897">
                  <c:v>2908</c:v>
                </c:pt>
                <c:pt idx="2898">
                  <c:v>2909</c:v>
                </c:pt>
                <c:pt idx="2899">
                  <c:v>2910</c:v>
                </c:pt>
                <c:pt idx="2900">
                  <c:v>2911</c:v>
                </c:pt>
                <c:pt idx="2901">
                  <c:v>2912</c:v>
                </c:pt>
                <c:pt idx="2902">
                  <c:v>2913</c:v>
                </c:pt>
                <c:pt idx="2903">
                  <c:v>2914</c:v>
                </c:pt>
                <c:pt idx="2904">
                  <c:v>2915</c:v>
                </c:pt>
                <c:pt idx="2905">
                  <c:v>2916</c:v>
                </c:pt>
                <c:pt idx="2906">
                  <c:v>2917</c:v>
                </c:pt>
                <c:pt idx="2907">
                  <c:v>2918</c:v>
                </c:pt>
                <c:pt idx="2908">
                  <c:v>2919</c:v>
                </c:pt>
                <c:pt idx="2909">
                  <c:v>2920</c:v>
                </c:pt>
                <c:pt idx="2910">
                  <c:v>2921</c:v>
                </c:pt>
                <c:pt idx="2911">
                  <c:v>2922</c:v>
                </c:pt>
                <c:pt idx="2912">
                  <c:v>2923</c:v>
                </c:pt>
                <c:pt idx="2913">
                  <c:v>2924</c:v>
                </c:pt>
                <c:pt idx="2914">
                  <c:v>2925</c:v>
                </c:pt>
                <c:pt idx="2915">
                  <c:v>2926</c:v>
                </c:pt>
                <c:pt idx="2916">
                  <c:v>2927</c:v>
                </c:pt>
                <c:pt idx="2917">
                  <c:v>2928</c:v>
                </c:pt>
                <c:pt idx="2918">
                  <c:v>2929</c:v>
                </c:pt>
                <c:pt idx="2919">
                  <c:v>2930</c:v>
                </c:pt>
                <c:pt idx="2920">
                  <c:v>2931</c:v>
                </c:pt>
                <c:pt idx="2921">
                  <c:v>2932</c:v>
                </c:pt>
                <c:pt idx="2922">
                  <c:v>2933</c:v>
                </c:pt>
                <c:pt idx="2923">
                  <c:v>2934</c:v>
                </c:pt>
                <c:pt idx="2924">
                  <c:v>2935</c:v>
                </c:pt>
                <c:pt idx="2925">
                  <c:v>2936</c:v>
                </c:pt>
                <c:pt idx="2926">
                  <c:v>2937</c:v>
                </c:pt>
                <c:pt idx="2927">
                  <c:v>2938</c:v>
                </c:pt>
                <c:pt idx="2928">
                  <c:v>2939</c:v>
                </c:pt>
                <c:pt idx="2929">
                  <c:v>2940</c:v>
                </c:pt>
                <c:pt idx="2930">
                  <c:v>2941</c:v>
                </c:pt>
                <c:pt idx="2931">
                  <c:v>2942</c:v>
                </c:pt>
                <c:pt idx="2932">
                  <c:v>2943</c:v>
                </c:pt>
                <c:pt idx="2933">
                  <c:v>2944</c:v>
                </c:pt>
                <c:pt idx="2934">
                  <c:v>2945</c:v>
                </c:pt>
                <c:pt idx="2935">
                  <c:v>2946</c:v>
                </c:pt>
                <c:pt idx="2936">
                  <c:v>2947</c:v>
                </c:pt>
                <c:pt idx="2937">
                  <c:v>2948</c:v>
                </c:pt>
                <c:pt idx="2938">
                  <c:v>2949</c:v>
                </c:pt>
                <c:pt idx="2939">
                  <c:v>2950</c:v>
                </c:pt>
                <c:pt idx="2940">
                  <c:v>2951</c:v>
                </c:pt>
                <c:pt idx="2941">
                  <c:v>2952</c:v>
                </c:pt>
                <c:pt idx="2942">
                  <c:v>2953</c:v>
                </c:pt>
                <c:pt idx="2943">
                  <c:v>2954</c:v>
                </c:pt>
                <c:pt idx="2944">
                  <c:v>2955</c:v>
                </c:pt>
                <c:pt idx="2945">
                  <c:v>2956</c:v>
                </c:pt>
                <c:pt idx="2946">
                  <c:v>2957</c:v>
                </c:pt>
                <c:pt idx="2947">
                  <c:v>2958</c:v>
                </c:pt>
                <c:pt idx="2948">
                  <c:v>2959</c:v>
                </c:pt>
                <c:pt idx="2949">
                  <c:v>2960</c:v>
                </c:pt>
                <c:pt idx="2950">
                  <c:v>2961</c:v>
                </c:pt>
                <c:pt idx="2951">
                  <c:v>2962</c:v>
                </c:pt>
                <c:pt idx="2952">
                  <c:v>2963</c:v>
                </c:pt>
                <c:pt idx="2953">
                  <c:v>2964</c:v>
                </c:pt>
                <c:pt idx="2954">
                  <c:v>2965</c:v>
                </c:pt>
                <c:pt idx="2955">
                  <c:v>2966</c:v>
                </c:pt>
                <c:pt idx="2956">
                  <c:v>2967</c:v>
                </c:pt>
                <c:pt idx="2957">
                  <c:v>2968</c:v>
                </c:pt>
                <c:pt idx="2958">
                  <c:v>2969</c:v>
                </c:pt>
                <c:pt idx="2959">
                  <c:v>2970</c:v>
                </c:pt>
                <c:pt idx="2960">
                  <c:v>2971</c:v>
                </c:pt>
                <c:pt idx="2961">
                  <c:v>2972</c:v>
                </c:pt>
                <c:pt idx="2962">
                  <c:v>2973</c:v>
                </c:pt>
                <c:pt idx="2963">
                  <c:v>2974</c:v>
                </c:pt>
                <c:pt idx="2964">
                  <c:v>2975</c:v>
                </c:pt>
                <c:pt idx="2965">
                  <c:v>2976</c:v>
                </c:pt>
                <c:pt idx="2966">
                  <c:v>2977</c:v>
                </c:pt>
                <c:pt idx="2967">
                  <c:v>2978</c:v>
                </c:pt>
                <c:pt idx="2968">
                  <c:v>2979</c:v>
                </c:pt>
                <c:pt idx="2969">
                  <c:v>2980</c:v>
                </c:pt>
                <c:pt idx="2970">
                  <c:v>2981</c:v>
                </c:pt>
                <c:pt idx="2971">
                  <c:v>2982</c:v>
                </c:pt>
                <c:pt idx="2972">
                  <c:v>2983</c:v>
                </c:pt>
                <c:pt idx="2973">
                  <c:v>2984</c:v>
                </c:pt>
                <c:pt idx="2974">
                  <c:v>2985</c:v>
                </c:pt>
                <c:pt idx="2975">
                  <c:v>2986</c:v>
                </c:pt>
                <c:pt idx="2976">
                  <c:v>2987</c:v>
                </c:pt>
                <c:pt idx="2977">
                  <c:v>2988</c:v>
                </c:pt>
                <c:pt idx="2978">
                  <c:v>2989</c:v>
                </c:pt>
                <c:pt idx="2979">
                  <c:v>2990</c:v>
                </c:pt>
                <c:pt idx="2980">
                  <c:v>2991</c:v>
                </c:pt>
                <c:pt idx="2981">
                  <c:v>2992</c:v>
                </c:pt>
                <c:pt idx="2982">
                  <c:v>2993</c:v>
                </c:pt>
                <c:pt idx="2983">
                  <c:v>2994</c:v>
                </c:pt>
                <c:pt idx="2984">
                  <c:v>2995</c:v>
                </c:pt>
                <c:pt idx="2985">
                  <c:v>2996</c:v>
                </c:pt>
                <c:pt idx="2986">
                  <c:v>2997</c:v>
                </c:pt>
                <c:pt idx="2987">
                  <c:v>2998</c:v>
                </c:pt>
                <c:pt idx="2988">
                  <c:v>2999</c:v>
                </c:pt>
                <c:pt idx="2989">
                  <c:v>3000</c:v>
                </c:pt>
                <c:pt idx="2990">
                  <c:v>3001</c:v>
                </c:pt>
                <c:pt idx="2991">
                  <c:v>3002</c:v>
                </c:pt>
                <c:pt idx="2992">
                  <c:v>3003</c:v>
                </c:pt>
                <c:pt idx="2993">
                  <c:v>3004</c:v>
                </c:pt>
                <c:pt idx="2994">
                  <c:v>3005</c:v>
                </c:pt>
                <c:pt idx="2995">
                  <c:v>3006</c:v>
                </c:pt>
                <c:pt idx="2996">
                  <c:v>3007</c:v>
                </c:pt>
                <c:pt idx="2997">
                  <c:v>3008</c:v>
                </c:pt>
                <c:pt idx="2998">
                  <c:v>3009</c:v>
                </c:pt>
                <c:pt idx="2999">
                  <c:v>3010</c:v>
                </c:pt>
                <c:pt idx="3000">
                  <c:v>3011</c:v>
                </c:pt>
                <c:pt idx="3001">
                  <c:v>3012</c:v>
                </c:pt>
                <c:pt idx="3002">
                  <c:v>3013</c:v>
                </c:pt>
                <c:pt idx="3003">
                  <c:v>3014</c:v>
                </c:pt>
                <c:pt idx="3004">
                  <c:v>3015</c:v>
                </c:pt>
                <c:pt idx="3005">
                  <c:v>3016</c:v>
                </c:pt>
                <c:pt idx="3006">
                  <c:v>3017</c:v>
                </c:pt>
                <c:pt idx="3007">
                  <c:v>3018</c:v>
                </c:pt>
                <c:pt idx="3008">
                  <c:v>3019</c:v>
                </c:pt>
                <c:pt idx="3009">
                  <c:v>3020</c:v>
                </c:pt>
                <c:pt idx="3010">
                  <c:v>3021</c:v>
                </c:pt>
                <c:pt idx="3011">
                  <c:v>3022</c:v>
                </c:pt>
                <c:pt idx="3012">
                  <c:v>3023</c:v>
                </c:pt>
                <c:pt idx="3013">
                  <c:v>3024</c:v>
                </c:pt>
                <c:pt idx="3014">
                  <c:v>3025</c:v>
                </c:pt>
                <c:pt idx="3015">
                  <c:v>3026</c:v>
                </c:pt>
                <c:pt idx="3016">
                  <c:v>3027</c:v>
                </c:pt>
                <c:pt idx="3017">
                  <c:v>3028</c:v>
                </c:pt>
                <c:pt idx="3018">
                  <c:v>3029</c:v>
                </c:pt>
                <c:pt idx="3019">
                  <c:v>3030</c:v>
                </c:pt>
                <c:pt idx="3020">
                  <c:v>3031</c:v>
                </c:pt>
                <c:pt idx="3021">
                  <c:v>3032</c:v>
                </c:pt>
                <c:pt idx="3022">
                  <c:v>3033</c:v>
                </c:pt>
                <c:pt idx="3023">
                  <c:v>3034</c:v>
                </c:pt>
                <c:pt idx="3024">
                  <c:v>3035</c:v>
                </c:pt>
                <c:pt idx="3025">
                  <c:v>3036</c:v>
                </c:pt>
                <c:pt idx="3026">
                  <c:v>3037</c:v>
                </c:pt>
                <c:pt idx="3027">
                  <c:v>3038</c:v>
                </c:pt>
                <c:pt idx="3028">
                  <c:v>3039</c:v>
                </c:pt>
                <c:pt idx="3029">
                  <c:v>3040</c:v>
                </c:pt>
                <c:pt idx="3030">
                  <c:v>3041</c:v>
                </c:pt>
                <c:pt idx="3031">
                  <c:v>3042</c:v>
                </c:pt>
                <c:pt idx="3032">
                  <c:v>3043</c:v>
                </c:pt>
                <c:pt idx="3033">
                  <c:v>3044</c:v>
                </c:pt>
                <c:pt idx="3034">
                  <c:v>3045</c:v>
                </c:pt>
                <c:pt idx="3035">
                  <c:v>3046</c:v>
                </c:pt>
                <c:pt idx="3036">
                  <c:v>3047</c:v>
                </c:pt>
                <c:pt idx="3037">
                  <c:v>3048</c:v>
                </c:pt>
                <c:pt idx="3038">
                  <c:v>3049</c:v>
                </c:pt>
                <c:pt idx="3039">
                  <c:v>3050</c:v>
                </c:pt>
                <c:pt idx="3040">
                  <c:v>3051</c:v>
                </c:pt>
                <c:pt idx="3041">
                  <c:v>3052</c:v>
                </c:pt>
                <c:pt idx="3042">
                  <c:v>3053</c:v>
                </c:pt>
                <c:pt idx="3043">
                  <c:v>3054</c:v>
                </c:pt>
                <c:pt idx="3044">
                  <c:v>3055</c:v>
                </c:pt>
                <c:pt idx="3045">
                  <c:v>3056</c:v>
                </c:pt>
                <c:pt idx="3046">
                  <c:v>3057</c:v>
                </c:pt>
                <c:pt idx="3047">
                  <c:v>3058</c:v>
                </c:pt>
                <c:pt idx="3048">
                  <c:v>3059</c:v>
                </c:pt>
                <c:pt idx="3049">
                  <c:v>3060</c:v>
                </c:pt>
                <c:pt idx="3050">
                  <c:v>3061</c:v>
                </c:pt>
                <c:pt idx="3051">
                  <c:v>3062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3068</c:v>
                </c:pt>
                <c:pt idx="3058">
                  <c:v>3069</c:v>
                </c:pt>
                <c:pt idx="3059">
                  <c:v>3070</c:v>
                </c:pt>
                <c:pt idx="3060">
                  <c:v>3071</c:v>
                </c:pt>
                <c:pt idx="3061">
                  <c:v>3072</c:v>
                </c:pt>
                <c:pt idx="3062">
                  <c:v>3073</c:v>
                </c:pt>
                <c:pt idx="3063">
                  <c:v>3074</c:v>
                </c:pt>
                <c:pt idx="3064">
                  <c:v>3075</c:v>
                </c:pt>
                <c:pt idx="3065">
                  <c:v>3076</c:v>
                </c:pt>
                <c:pt idx="3066">
                  <c:v>3077</c:v>
                </c:pt>
                <c:pt idx="3067">
                  <c:v>3078</c:v>
                </c:pt>
                <c:pt idx="3068">
                  <c:v>3079</c:v>
                </c:pt>
                <c:pt idx="3069">
                  <c:v>3080</c:v>
                </c:pt>
                <c:pt idx="3070">
                  <c:v>3081</c:v>
                </c:pt>
                <c:pt idx="3071">
                  <c:v>3082</c:v>
                </c:pt>
                <c:pt idx="3072">
                  <c:v>3083</c:v>
                </c:pt>
                <c:pt idx="3073">
                  <c:v>3084</c:v>
                </c:pt>
                <c:pt idx="3074">
                  <c:v>3085</c:v>
                </c:pt>
                <c:pt idx="3075">
                  <c:v>3086</c:v>
                </c:pt>
                <c:pt idx="3076">
                  <c:v>3087</c:v>
                </c:pt>
                <c:pt idx="3077">
                  <c:v>3088</c:v>
                </c:pt>
                <c:pt idx="3078">
                  <c:v>3089</c:v>
                </c:pt>
                <c:pt idx="3079">
                  <c:v>3090</c:v>
                </c:pt>
                <c:pt idx="3080">
                  <c:v>3091</c:v>
                </c:pt>
                <c:pt idx="3081">
                  <c:v>3092</c:v>
                </c:pt>
                <c:pt idx="3082">
                  <c:v>3093</c:v>
                </c:pt>
                <c:pt idx="3083">
                  <c:v>3094</c:v>
                </c:pt>
                <c:pt idx="3084">
                  <c:v>3095</c:v>
                </c:pt>
                <c:pt idx="3085">
                  <c:v>3096</c:v>
                </c:pt>
                <c:pt idx="3086">
                  <c:v>3097</c:v>
                </c:pt>
                <c:pt idx="3087">
                  <c:v>3098</c:v>
                </c:pt>
                <c:pt idx="3088">
                  <c:v>3099</c:v>
                </c:pt>
                <c:pt idx="3089">
                  <c:v>3100</c:v>
                </c:pt>
                <c:pt idx="3090">
                  <c:v>3101</c:v>
                </c:pt>
                <c:pt idx="3091">
                  <c:v>3102</c:v>
                </c:pt>
                <c:pt idx="3092">
                  <c:v>3103</c:v>
                </c:pt>
                <c:pt idx="3093">
                  <c:v>3104</c:v>
                </c:pt>
                <c:pt idx="3094">
                  <c:v>3105</c:v>
                </c:pt>
                <c:pt idx="3095">
                  <c:v>3106</c:v>
                </c:pt>
                <c:pt idx="3096">
                  <c:v>3107</c:v>
                </c:pt>
                <c:pt idx="3097">
                  <c:v>3108</c:v>
                </c:pt>
                <c:pt idx="3098">
                  <c:v>3109</c:v>
                </c:pt>
                <c:pt idx="3099">
                  <c:v>3110</c:v>
                </c:pt>
                <c:pt idx="3100">
                  <c:v>3111</c:v>
                </c:pt>
                <c:pt idx="3101">
                  <c:v>3112</c:v>
                </c:pt>
                <c:pt idx="3102">
                  <c:v>3113</c:v>
                </c:pt>
                <c:pt idx="3103">
                  <c:v>3114</c:v>
                </c:pt>
                <c:pt idx="3104">
                  <c:v>3115</c:v>
                </c:pt>
                <c:pt idx="3105">
                  <c:v>3116</c:v>
                </c:pt>
                <c:pt idx="3106">
                  <c:v>3117</c:v>
                </c:pt>
                <c:pt idx="3107">
                  <c:v>3118</c:v>
                </c:pt>
                <c:pt idx="3108">
                  <c:v>3119</c:v>
                </c:pt>
                <c:pt idx="3109">
                  <c:v>3120</c:v>
                </c:pt>
                <c:pt idx="3110">
                  <c:v>3121</c:v>
                </c:pt>
                <c:pt idx="3111">
                  <c:v>3122</c:v>
                </c:pt>
                <c:pt idx="3112">
                  <c:v>3123</c:v>
                </c:pt>
                <c:pt idx="3113">
                  <c:v>3124</c:v>
                </c:pt>
                <c:pt idx="3114">
                  <c:v>3125</c:v>
                </c:pt>
                <c:pt idx="3115">
                  <c:v>3126</c:v>
                </c:pt>
                <c:pt idx="3116">
                  <c:v>3127</c:v>
                </c:pt>
                <c:pt idx="3117">
                  <c:v>3128</c:v>
                </c:pt>
                <c:pt idx="3118">
                  <c:v>3129</c:v>
                </c:pt>
                <c:pt idx="3119">
                  <c:v>3130</c:v>
                </c:pt>
                <c:pt idx="3120">
                  <c:v>3131</c:v>
                </c:pt>
                <c:pt idx="3121">
                  <c:v>3132</c:v>
                </c:pt>
                <c:pt idx="3122">
                  <c:v>3133</c:v>
                </c:pt>
                <c:pt idx="3123">
                  <c:v>3134</c:v>
                </c:pt>
                <c:pt idx="3124">
                  <c:v>3135</c:v>
                </c:pt>
                <c:pt idx="3125">
                  <c:v>3136</c:v>
                </c:pt>
                <c:pt idx="3126">
                  <c:v>3137</c:v>
                </c:pt>
                <c:pt idx="3127">
                  <c:v>3138</c:v>
                </c:pt>
                <c:pt idx="3128">
                  <c:v>3139</c:v>
                </c:pt>
                <c:pt idx="3129">
                  <c:v>3140</c:v>
                </c:pt>
                <c:pt idx="3130">
                  <c:v>3141</c:v>
                </c:pt>
                <c:pt idx="3131">
                  <c:v>3142</c:v>
                </c:pt>
                <c:pt idx="3132">
                  <c:v>3143</c:v>
                </c:pt>
                <c:pt idx="3133">
                  <c:v>3144</c:v>
                </c:pt>
                <c:pt idx="3134">
                  <c:v>3145</c:v>
                </c:pt>
                <c:pt idx="3135">
                  <c:v>3146</c:v>
                </c:pt>
                <c:pt idx="3136">
                  <c:v>3147</c:v>
                </c:pt>
                <c:pt idx="3137">
                  <c:v>3148</c:v>
                </c:pt>
                <c:pt idx="3138">
                  <c:v>3149</c:v>
                </c:pt>
                <c:pt idx="3139">
                  <c:v>3150</c:v>
                </c:pt>
                <c:pt idx="3140">
                  <c:v>3151</c:v>
                </c:pt>
                <c:pt idx="3141">
                  <c:v>3152</c:v>
                </c:pt>
                <c:pt idx="3142">
                  <c:v>3153</c:v>
                </c:pt>
                <c:pt idx="3143">
                  <c:v>3154</c:v>
                </c:pt>
                <c:pt idx="3144">
                  <c:v>3155</c:v>
                </c:pt>
                <c:pt idx="3145">
                  <c:v>3156</c:v>
                </c:pt>
                <c:pt idx="3146">
                  <c:v>3157</c:v>
                </c:pt>
                <c:pt idx="3147">
                  <c:v>3158</c:v>
                </c:pt>
                <c:pt idx="3148">
                  <c:v>3159</c:v>
                </c:pt>
                <c:pt idx="3149">
                  <c:v>3160</c:v>
                </c:pt>
                <c:pt idx="3150">
                  <c:v>3161</c:v>
                </c:pt>
                <c:pt idx="3151">
                  <c:v>3162</c:v>
                </c:pt>
                <c:pt idx="3152">
                  <c:v>3163</c:v>
                </c:pt>
                <c:pt idx="3153">
                  <c:v>3164</c:v>
                </c:pt>
                <c:pt idx="3154">
                  <c:v>3165</c:v>
                </c:pt>
                <c:pt idx="3155">
                  <c:v>3166</c:v>
                </c:pt>
                <c:pt idx="3156">
                  <c:v>3167</c:v>
                </c:pt>
                <c:pt idx="3157">
                  <c:v>3168</c:v>
                </c:pt>
                <c:pt idx="3158">
                  <c:v>3169</c:v>
                </c:pt>
                <c:pt idx="3159">
                  <c:v>3170</c:v>
                </c:pt>
                <c:pt idx="3160">
                  <c:v>3171</c:v>
                </c:pt>
                <c:pt idx="3161">
                  <c:v>3172</c:v>
                </c:pt>
                <c:pt idx="3162">
                  <c:v>3173</c:v>
                </c:pt>
                <c:pt idx="3163">
                  <c:v>3174</c:v>
                </c:pt>
                <c:pt idx="3164">
                  <c:v>3175</c:v>
                </c:pt>
                <c:pt idx="3165">
                  <c:v>3176</c:v>
                </c:pt>
                <c:pt idx="3166">
                  <c:v>3177</c:v>
                </c:pt>
                <c:pt idx="3167">
                  <c:v>3178</c:v>
                </c:pt>
                <c:pt idx="3168">
                  <c:v>3179</c:v>
                </c:pt>
                <c:pt idx="3169">
                  <c:v>3180</c:v>
                </c:pt>
                <c:pt idx="3170">
                  <c:v>3181</c:v>
                </c:pt>
                <c:pt idx="3171">
                  <c:v>3182</c:v>
                </c:pt>
                <c:pt idx="3172">
                  <c:v>3183</c:v>
                </c:pt>
                <c:pt idx="3173">
                  <c:v>3184</c:v>
                </c:pt>
                <c:pt idx="3174">
                  <c:v>3185</c:v>
                </c:pt>
                <c:pt idx="3175">
                  <c:v>3186</c:v>
                </c:pt>
                <c:pt idx="3176">
                  <c:v>3187</c:v>
                </c:pt>
                <c:pt idx="3177">
                  <c:v>3188</c:v>
                </c:pt>
                <c:pt idx="3178">
                  <c:v>3189</c:v>
                </c:pt>
                <c:pt idx="3179">
                  <c:v>3190</c:v>
                </c:pt>
                <c:pt idx="3180">
                  <c:v>3191</c:v>
                </c:pt>
                <c:pt idx="3181">
                  <c:v>3192</c:v>
                </c:pt>
                <c:pt idx="3182">
                  <c:v>3193</c:v>
                </c:pt>
                <c:pt idx="3183">
                  <c:v>3194</c:v>
                </c:pt>
                <c:pt idx="3184">
                  <c:v>3195</c:v>
                </c:pt>
                <c:pt idx="3185">
                  <c:v>3196</c:v>
                </c:pt>
                <c:pt idx="3186">
                  <c:v>3197</c:v>
                </c:pt>
                <c:pt idx="3187">
                  <c:v>3198</c:v>
                </c:pt>
                <c:pt idx="3188">
                  <c:v>3199</c:v>
                </c:pt>
                <c:pt idx="3189">
                  <c:v>3200</c:v>
                </c:pt>
                <c:pt idx="3190">
                  <c:v>3201</c:v>
                </c:pt>
                <c:pt idx="3191">
                  <c:v>3202</c:v>
                </c:pt>
                <c:pt idx="3192">
                  <c:v>3203</c:v>
                </c:pt>
                <c:pt idx="3193">
                  <c:v>3204</c:v>
                </c:pt>
                <c:pt idx="3194">
                  <c:v>3205</c:v>
                </c:pt>
                <c:pt idx="3195">
                  <c:v>3206</c:v>
                </c:pt>
                <c:pt idx="3196">
                  <c:v>3207</c:v>
                </c:pt>
                <c:pt idx="3197">
                  <c:v>3208</c:v>
                </c:pt>
                <c:pt idx="3198">
                  <c:v>3209</c:v>
                </c:pt>
                <c:pt idx="3199">
                  <c:v>3210</c:v>
                </c:pt>
                <c:pt idx="3200">
                  <c:v>3211</c:v>
                </c:pt>
                <c:pt idx="3201">
                  <c:v>3212</c:v>
                </c:pt>
                <c:pt idx="3202">
                  <c:v>3213</c:v>
                </c:pt>
                <c:pt idx="3203">
                  <c:v>3214</c:v>
                </c:pt>
                <c:pt idx="3204">
                  <c:v>3215</c:v>
                </c:pt>
                <c:pt idx="3205">
                  <c:v>3216</c:v>
                </c:pt>
                <c:pt idx="3206">
                  <c:v>3217</c:v>
                </c:pt>
                <c:pt idx="3207">
                  <c:v>3218</c:v>
                </c:pt>
                <c:pt idx="3208">
                  <c:v>3219</c:v>
                </c:pt>
                <c:pt idx="3209">
                  <c:v>3220</c:v>
                </c:pt>
                <c:pt idx="3210">
                  <c:v>3221</c:v>
                </c:pt>
                <c:pt idx="3211">
                  <c:v>3222</c:v>
                </c:pt>
                <c:pt idx="3212">
                  <c:v>3223</c:v>
                </c:pt>
                <c:pt idx="3213">
                  <c:v>3224</c:v>
                </c:pt>
                <c:pt idx="3214">
                  <c:v>3225</c:v>
                </c:pt>
                <c:pt idx="3215">
                  <c:v>3226</c:v>
                </c:pt>
                <c:pt idx="3216">
                  <c:v>3227</c:v>
                </c:pt>
                <c:pt idx="3217">
                  <c:v>3228</c:v>
                </c:pt>
                <c:pt idx="3218">
                  <c:v>3229</c:v>
                </c:pt>
                <c:pt idx="3219">
                  <c:v>3230</c:v>
                </c:pt>
                <c:pt idx="3220">
                  <c:v>3231</c:v>
                </c:pt>
                <c:pt idx="3221">
                  <c:v>3232</c:v>
                </c:pt>
                <c:pt idx="3222">
                  <c:v>3233</c:v>
                </c:pt>
                <c:pt idx="3223">
                  <c:v>3234</c:v>
                </c:pt>
                <c:pt idx="3224">
                  <c:v>3235</c:v>
                </c:pt>
                <c:pt idx="3225">
                  <c:v>3236</c:v>
                </c:pt>
                <c:pt idx="3226">
                  <c:v>3237</c:v>
                </c:pt>
                <c:pt idx="3227">
                  <c:v>3238</c:v>
                </c:pt>
                <c:pt idx="3228">
                  <c:v>3239</c:v>
                </c:pt>
                <c:pt idx="3229">
                  <c:v>3240</c:v>
                </c:pt>
                <c:pt idx="3230">
                  <c:v>3241</c:v>
                </c:pt>
                <c:pt idx="3231">
                  <c:v>3242</c:v>
                </c:pt>
                <c:pt idx="3232">
                  <c:v>3243</c:v>
                </c:pt>
                <c:pt idx="3233">
                  <c:v>3244</c:v>
                </c:pt>
                <c:pt idx="3234">
                  <c:v>3245</c:v>
                </c:pt>
                <c:pt idx="3235">
                  <c:v>3246</c:v>
                </c:pt>
                <c:pt idx="3236">
                  <c:v>3247</c:v>
                </c:pt>
                <c:pt idx="3237">
                  <c:v>3248</c:v>
                </c:pt>
                <c:pt idx="3238">
                  <c:v>3249</c:v>
                </c:pt>
                <c:pt idx="3239">
                  <c:v>3250</c:v>
                </c:pt>
                <c:pt idx="3240">
                  <c:v>3251</c:v>
                </c:pt>
                <c:pt idx="3241">
                  <c:v>3252</c:v>
                </c:pt>
                <c:pt idx="3242">
                  <c:v>3253</c:v>
                </c:pt>
                <c:pt idx="3243">
                  <c:v>3254</c:v>
                </c:pt>
                <c:pt idx="3244">
                  <c:v>3255</c:v>
                </c:pt>
                <c:pt idx="3245">
                  <c:v>3256</c:v>
                </c:pt>
                <c:pt idx="3246">
                  <c:v>3257</c:v>
                </c:pt>
                <c:pt idx="3247">
                  <c:v>3258</c:v>
                </c:pt>
                <c:pt idx="3248">
                  <c:v>3259</c:v>
                </c:pt>
                <c:pt idx="3249">
                  <c:v>3260</c:v>
                </c:pt>
                <c:pt idx="3250">
                  <c:v>3261</c:v>
                </c:pt>
                <c:pt idx="3251">
                  <c:v>3262</c:v>
                </c:pt>
                <c:pt idx="3252">
                  <c:v>3263</c:v>
                </c:pt>
                <c:pt idx="3253">
                  <c:v>3264</c:v>
                </c:pt>
                <c:pt idx="3254">
                  <c:v>3265</c:v>
                </c:pt>
                <c:pt idx="3255">
                  <c:v>3266</c:v>
                </c:pt>
                <c:pt idx="3256">
                  <c:v>3267</c:v>
                </c:pt>
                <c:pt idx="3257">
                  <c:v>3268</c:v>
                </c:pt>
                <c:pt idx="3258">
                  <c:v>3269</c:v>
                </c:pt>
                <c:pt idx="3259">
                  <c:v>3270</c:v>
                </c:pt>
                <c:pt idx="3260">
                  <c:v>3271</c:v>
                </c:pt>
                <c:pt idx="3261">
                  <c:v>3272</c:v>
                </c:pt>
                <c:pt idx="3262">
                  <c:v>3273</c:v>
                </c:pt>
                <c:pt idx="3263">
                  <c:v>3274</c:v>
                </c:pt>
                <c:pt idx="3264">
                  <c:v>3275</c:v>
                </c:pt>
                <c:pt idx="3265">
                  <c:v>3276</c:v>
                </c:pt>
                <c:pt idx="3266">
                  <c:v>3277</c:v>
                </c:pt>
                <c:pt idx="3267">
                  <c:v>3278</c:v>
                </c:pt>
                <c:pt idx="3268">
                  <c:v>3279</c:v>
                </c:pt>
                <c:pt idx="3269">
                  <c:v>3280</c:v>
                </c:pt>
                <c:pt idx="3270">
                  <c:v>3281</c:v>
                </c:pt>
                <c:pt idx="3271">
                  <c:v>3282</c:v>
                </c:pt>
                <c:pt idx="3272">
                  <c:v>3283</c:v>
                </c:pt>
                <c:pt idx="3273">
                  <c:v>3284</c:v>
                </c:pt>
                <c:pt idx="3274">
                  <c:v>3285</c:v>
                </c:pt>
                <c:pt idx="3275">
                  <c:v>3286</c:v>
                </c:pt>
                <c:pt idx="3276">
                  <c:v>3287</c:v>
                </c:pt>
                <c:pt idx="3277">
                  <c:v>3288</c:v>
                </c:pt>
                <c:pt idx="3278">
                  <c:v>3289</c:v>
                </c:pt>
                <c:pt idx="3279">
                  <c:v>3290</c:v>
                </c:pt>
                <c:pt idx="3280">
                  <c:v>3291</c:v>
                </c:pt>
                <c:pt idx="3281">
                  <c:v>3292</c:v>
                </c:pt>
                <c:pt idx="3282">
                  <c:v>3293</c:v>
                </c:pt>
                <c:pt idx="3283">
                  <c:v>3294</c:v>
                </c:pt>
                <c:pt idx="3284">
                  <c:v>3295</c:v>
                </c:pt>
                <c:pt idx="3285">
                  <c:v>3296</c:v>
                </c:pt>
                <c:pt idx="3286">
                  <c:v>3297</c:v>
                </c:pt>
                <c:pt idx="3287">
                  <c:v>3298</c:v>
                </c:pt>
                <c:pt idx="3288">
                  <c:v>3299</c:v>
                </c:pt>
                <c:pt idx="3289">
                  <c:v>3300</c:v>
                </c:pt>
                <c:pt idx="3290">
                  <c:v>3301</c:v>
                </c:pt>
                <c:pt idx="3291">
                  <c:v>3302</c:v>
                </c:pt>
                <c:pt idx="3292">
                  <c:v>3303</c:v>
                </c:pt>
                <c:pt idx="3293">
                  <c:v>3304</c:v>
                </c:pt>
                <c:pt idx="3294">
                  <c:v>3305</c:v>
                </c:pt>
                <c:pt idx="3295">
                  <c:v>3306</c:v>
                </c:pt>
                <c:pt idx="3296">
                  <c:v>3307</c:v>
                </c:pt>
                <c:pt idx="3297">
                  <c:v>3308</c:v>
                </c:pt>
                <c:pt idx="3298">
                  <c:v>3309</c:v>
                </c:pt>
                <c:pt idx="3299">
                  <c:v>3310</c:v>
                </c:pt>
                <c:pt idx="3300">
                  <c:v>3311</c:v>
                </c:pt>
                <c:pt idx="3301">
                  <c:v>3312</c:v>
                </c:pt>
                <c:pt idx="3302">
                  <c:v>3313</c:v>
                </c:pt>
                <c:pt idx="3303">
                  <c:v>3314</c:v>
                </c:pt>
                <c:pt idx="3304">
                  <c:v>3315</c:v>
                </c:pt>
                <c:pt idx="3305">
                  <c:v>3316</c:v>
                </c:pt>
                <c:pt idx="3306">
                  <c:v>3317</c:v>
                </c:pt>
                <c:pt idx="3307">
                  <c:v>3318</c:v>
                </c:pt>
                <c:pt idx="3308">
                  <c:v>3319</c:v>
                </c:pt>
                <c:pt idx="3309">
                  <c:v>3320</c:v>
                </c:pt>
                <c:pt idx="3310">
                  <c:v>3321</c:v>
                </c:pt>
                <c:pt idx="3311">
                  <c:v>3322</c:v>
                </c:pt>
                <c:pt idx="3312">
                  <c:v>3323</c:v>
                </c:pt>
                <c:pt idx="3313">
                  <c:v>3324</c:v>
                </c:pt>
                <c:pt idx="3314">
                  <c:v>3325</c:v>
                </c:pt>
                <c:pt idx="3315">
                  <c:v>3326</c:v>
                </c:pt>
                <c:pt idx="3316">
                  <c:v>3327</c:v>
                </c:pt>
                <c:pt idx="3317">
                  <c:v>3328</c:v>
                </c:pt>
                <c:pt idx="3318">
                  <c:v>3329</c:v>
                </c:pt>
                <c:pt idx="3319">
                  <c:v>3330</c:v>
                </c:pt>
                <c:pt idx="3320">
                  <c:v>3331</c:v>
                </c:pt>
                <c:pt idx="3321">
                  <c:v>3332</c:v>
                </c:pt>
                <c:pt idx="3322">
                  <c:v>3333</c:v>
                </c:pt>
                <c:pt idx="3323">
                  <c:v>3334</c:v>
                </c:pt>
                <c:pt idx="3324">
                  <c:v>3335</c:v>
                </c:pt>
                <c:pt idx="3325">
                  <c:v>3336</c:v>
                </c:pt>
                <c:pt idx="3326">
                  <c:v>3337</c:v>
                </c:pt>
                <c:pt idx="3327">
                  <c:v>3338</c:v>
                </c:pt>
                <c:pt idx="3328">
                  <c:v>3339</c:v>
                </c:pt>
                <c:pt idx="3329">
                  <c:v>3340</c:v>
                </c:pt>
                <c:pt idx="3330">
                  <c:v>3341</c:v>
                </c:pt>
                <c:pt idx="3331">
                  <c:v>3342</c:v>
                </c:pt>
                <c:pt idx="3332">
                  <c:v>3343</c:v>
                </c:pt>
                <c:pt idx="3333">
                  <c:v>3344</c:v>
                </c:pt>
                <c:pt idx="3334">
                  <c:v>3345</c:v>
                </c:pt>
                <c:pt idx="3335">
                  <c:v>3346</c:v>
                </c:pt>
                <c:pt idx="3336">
                  <c:v>3347</c:v>
                </c:pt>
                <c:pt idx="3337">
                  <c:v>3348</c:v>
                </c:pt>
                <c:pt idx="3338">
                  <c:v>3349</c:v>
                </c:pt>
                <c:pt idx="3339">
                  <c:v>3350</c:v>
                </c:pt>
                <c:pt idx="3340">
                  <c:v>3351</c:v>
                </c:pt>
                <c:pt idx="3341">
                  <c:v>3352</c:v>
                </c:pt>
                <c:pt idx="3342">
                  <c:v>3353</c:v>
                </c:pt>
                <c:pt idx="3343">
                  <c:v>3354</c:v>
                </c:pt>
                <c:pt idx="3344">
                  <c:v>3355</c:v>
                </c:pt>
                <c:pt idx="3345">
                  <c:v>3356</c:v>
                </c:pt>
                <c:pt idx="3346">
                  <c:v>3357</c:v>
                </c:pt>
                <c:pt idx="3347">
                  <c:v>3358</c:v>
                </c:pt>
                <c:pt idx="3348">
                  <c:v>3359</c:v>
                </c:pt>
                <c:pt idx="3349">
                  <c:v>3360</c:v>
                </c:pt>
                <c:pt idx="3350">
                  <c:v>3361</c:v>
                </c:pt>
                <c:pt idx="3351">
                  <c:v>3362</c:v>
                </c:pt>
                <c:pt idx="3352">
                  <c:v>3363</c:v>
                </c:pt>
                <c:pt idx="3353">
                  <c:v>3364</c:v>
                </c:pt>
                <c:pt idx="3354">
                  <c:v>3365</c:v>
                </c:pt>
                <c:pt idx="3355">
                  <c:v>3366</c:v>
                </c:pt>
                <c:pt idx="3356">
                  <c:v>3367</c:v>
                </c:pt>
                <c:pt idx="3357">
                  <c:v>3368</c:v>
                </c:pt>
                <c:pt idx="3358">
                  <c:v>3369</c:v>
                </c:pt>
                <c:pt idx="3359">
                  <c:v>3370</c:v>
                </c:pt>
                <c:pt idx="3360">
                  <c:v>3371</c:v>
                </c:pt>
                <c:pt idx="3361">
                  <c:v>3372</c:v>
                </c:pt>
                <c:pt idx="3362">
                  <c:v>3373</c:v>
                </c:pt>
                <c:pt idx="3363">
                  <c:v>3374</c:v>
                </c:pt>
                <c:pt idx="3364">
                  <c:v>3375</c:v>
                </c:pt>
                <c:pt idx="3365">
                  <c:v>3376</c:v>
                </c:pt>
                <c:pt idx="3366">
                  <c:v>3377</c:v>
                </c:pt>
                <c:pt idx="3367">
                  <c:v>3378</c:v>
                </c:pt>
                <c:pt idx="3368">
                  <c:v>3379</c:v>
                </c:pt>
                <c:pt idx="3369">
                  <c:v>3380</c:v>
                </c:pt>
                <c:pt idx="3370">
                  <c:v>3381</c:v>
                </c:pt>
                <c:pt idx="3371">
                  <c:v>3382</c:v>
                </c:pt>
                <c:pt idx="3372">
                  <c:v>3383</c:v>
                </c:pt>
                <c:pt idx="3373">
                  <c:v>3384</c:v>
                </c:pt>
                <c:pt idx="3374">
                  <c:v>3385</c:v>
                </c:pt>
                <c:pt idx="3375">
                  <c:v>3386</c:v>
                </c:pt>
                <c:pt idx="3376">
                  <c:v>3387</c:v>
                </c:pt>
                <c:pt idx="3377">
                  <c:v>3388</c:v>
                </c:pt>
                <c:pt idx="3378">
                  <c:v>3389</c:v>
                </c:pt>
                <c:pt idx="3379">
                  <c:v>3390</c:v>
                </c:pt>
                <c:pt idx="3380">
                  <c:v>3391</c:v>
                </c:pt>
                <c:pt idx="3381">
                  <c:v>3392</c:v>
                </c:pt>
                <c:pt idx="3382">
                  <c:v>3393</c:v>
                </c:pt>
                <c:pt idx="3383">
                  <c:v>3394</c:v>
                </c:pt>
                <c:pt idx="3384">
                  <c:v>3395</c:v>
                </c:pt>
                <c:pt idx="3385">
                  <c:v>3396</c:v>
                </c:pt>
                <c:pt idx="3386">
                  <c:v>3397</c:v>
                </c:pt>
                <c:pt idx="3387">
                  <c:v>3398</c:v>
                </c:pt>
                <c:pt idx="3388">
                  <c:v>3399</c:v>
                </c:pt>
                <c:pt idx="3389">
                  <c:v>3400</c:v>
                </c:pt>
                <c:pt idx="3390">
                  <c:v>3401</c:v>
                </c:pt>
                <c:pt idx="3391">
                  <c:v>3402</c:v>
                </c:pt>
                <c:pt idx="3392">
                  <c:v>3403</c:v>
                </c:pt>
                <c:pt idx="3393">
                  <c:v>3404</c:v>
                </c:pt>
                <c:pt idx="3394">
                  <c:v>3405</c:v>
                </c:pt>
                <c:pt idx="3395">
                  <c:v>3406</c:v>
                </c:pt>
                <c:pt idx="3396">
                  <c:v>3407</c:v>
                </c:pt>
                <c:pt idx="3397">
                  <c:v>3408</c:v>
                </c:pt>
                <c:pt idx="3398">
                  <c:v>3409</c:v>
                </c:pt>
                <c:pt idx="3399">
                  <c:v>3410</c:v>
                </c:pt>
                <c:pt idx="3400">
                  <c:v>3411</c:v>
                </c:pt>
                <c:pt idx="3401">
                  <c:v>3412</c:v>
                </c:pt>
                <c:pt idx="3402">
                  <c:v>3413</c:v>
                </c:pt>
                <c:pt idx="3403">
                  <c:v>3414</c:v>
                </c:pt>
                <c:pt idx="3404">
                  <c:v>3415</c:v>
                </c:pt>
                <c:pt idx="3405">
                  <c:v>3416</c:v>
                </c:pt>
                <c:pt idx="3406">
                  <c:v>3417</c:v>
                </c:pt>
                <c:pt idx="3407">
                  <c:v>3418</c:v>
                </c:pt>
                <c:pt idx="3408">
                  <c:v>3419</c:v>
                </c:pt>
                <c:pt idx="3409">
                  <c:v>3420</c:v>
                </c:pt>
                <c:pt idx="3410">
                  <c:v>3421</c:v>
                </c:pt>
                <c:pt idx="3411">
                  <c:v>3422</c:v>
                </c:pt>
                <c:pt idx="3412">
                  <c:v>3423</c:v>
                </c:pt>
                <c:pt idx="3413">
                  <c:v>3424</c:v>
                </c:pt>
                <c:pt idx="3414">
                  <c:v>3425</c:v>
                </c:pt>
                <c:pt idx="3415">
                  <c:v>3426</c:v>
                </c:pt>
                <c:pt idx="3416">
                  <c:v>3427</c:v>
                </c:pt>
                <c:pt idx="3417">
                  <c:v>3428</c:v>
                </c:pt>
                <c:pt idx="3418">
                  <c:v>3429</c:v>
                </c:pt>
                <c:pt idx="3419">
                  <c:v>3430</c:v>
                </c:pt>
                <c:pt idx="3420">
                  <c:v>3431</c:v>
                </c:pt>
                <c:pt idx="3421">
                  <c:v>3432</c:v>
                </c:pt>
                <c:pt idx="3422">
                  <c:v>3433</c:v>
                </c:pt>
                <c:pt idx="3423">
                  <c:v>3434</c:v>
                </c:pt>
                <c:pt idx="3424">
                  <c:v>3435</c:v>
                </c:pt>
                <c:pt idx="3425">
                  <c:v>3436</c:v>
                </c:pt>
                <c:pt idx="3426">
                  <c:v>3437</c:v>
                </c:pt>
                <c:pt idx="3427">
                  <c:v>3438</c:v>
                </c:pt>
                <c:pt idx="3428">
                  <c:v>3439</c:v>
                </c:pt>
                <c:pt idx="3429">
                  <c:v>3440</c:v>
                </c:pt>
                <c:pt idx="3430">
                  <c:v>3441</c:v>
                </c:pt>
                <c:pt idx="3431">
                  <c:v>3442</c:v>
                </c:pt>
                <c:pt idx="3432">
                  <c:v>3443</c:v>
                </c:pt>
                <c:pt idx="3433">
                  <c:v>3444</c:v>
                </c:pt>
                <c:pt idx="3434">
                  <c:v>3445</c:v>
                </c:pt>
                <c:pt idx="3435">
                  <c:v>3446</c:v>
                </c:pt>
                <c:pt idx="3436">
                  <c:v>3447</c:v>
                </c:pt>
                <c:pt idx="3437">
                  <c:v>3448</c:v>
                </c:pt>
                <c:pt idx="3438">
                  <c:v>3449</c:v>
                </c:pt>
                <c:pt idx="3439">
                  <c:v>3450</c:v>
                </c:pt>
                <c:pt idx="3440">
                  <c:v>3451</c:v>
                </c:pt>
                <c:pt idx="3441">
                  <c:v>3452</c:v>
                </c:pt>
                <c:pt idx="3442">
                  <c:v>3453</c:v>
                </c:pt>
                <c:pt idx="3443">
                  <c:v>3454</c:v>
                </c:pt>
                <c:pt idx="3444">
                  <c:v>3455</c:v>
                </c:pt>
                <c:pt idx="3445">
                  <c:v>3456</c:v>
                </c:pt>
                <c:pt idx="3446">
                  <c:v>3457</c:v>
                </c:pt>
                <c:pt idx="3447">
                  <c:v>3458</c:v>
                </c:pt>
                <c:pt idx="3448">
                  <c:v>3459</c:v>
                </c:pt>
                <c:pt idx="3449">
                  <c:v>3460</c:v>
                </c:pt>
                <c:pt idx="3450">
                  <c:v>3461</c:v>
                </c:pt>
                <c:pt idx="3451">
                  <c:v>3462</c:v>
                </c:pt>
                <c:pt idx="3452">
                  <c:v>3463</c:v>
                </c:pt>
                <c:pt idx="3453">
                  <c:v>3464</c:v>
                </c:pt>
                <c:pt idx="3454">
                  <c:v>3465</c:v>
                </c:pt>
                <c:pt idx="3455">
                  <c:v>3466</c:v>
                </c:pt>
                <c:pt idx="3456">
                  <c:v>3467</c:v>
                </c:pt>
                <c:pt idx="3457">
                  <c:v>3468</c:v>
                </c:pt>
                <c:pt idx="3458">
                  <c:v>3469</c:v>
                </c:pt>
                <c:pt idx="3459">
                  <c:v>3470</c:v>
                </c:pt>
                <c:pt idx="3460">
                  <c:v>3471</c:v>
                </c:pt>
                <c:pt idx="3461">
                  <c:v>3472</c:v>
                </c:pt>
                <c:pt idx="3462">
                  <c:v>3473</c:v>
                </c:pt>
                <c:pt idx="3463">
                  <c:v>3474</c:v>
                </c:pt>
                <c:pt idx="3464">
                  <c:v>3475</c:v>
                </c:pt>
                <c:pt idx="3465">
                  <c:v>3476</c:v>
                </c:pt>
                <c:pt idx="3466">
                  <c:v>3477</c:v>
                </c:pt>
                <c:pt idx="3467">
                  <c:v>3478</c:v>
                </c:pt>
                <c:pt idx="3468">
                  <c:v>3479</c:v>
                </c:pt>
                <c:pt idx="3469">
                  <c:v>3480</c:v>
                </c:pt>
                <c:pt idx="3470">
                  <c:v>3481</c:v>
                </c:pt>
                <c:pt idx="3471">
                  <c:v>3482</c:v>
                </c:pt>
                <c:pt idx="3472">
                  <c:v>3483</c:v>
                </c:pt>
                <c:pt idx="3473">
                  <c:v>3484</c:v>
                </c:pt>
                <c:pt idx="3474">
                  <c:v>3485</c:v>
                </c:pt>
                <c:pt idx="3475">
                  <c:v>3486</c:v>
                </c:pt>
                <c:pt idx="3476">
                  <c:v>3487</c:v>
                </c:pt>
                <c:pt idx="3477">
                  <c:v>3488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3503</c:v>
                </c:pt>
                <c:pt idx="3493">
                  <c:v>3504</c:v>
                </c:pt>
                <c:pt idx="3494">
                  <c:v>3505</c:v>
                </c:pt>
                <c:pt idx="3495">
                  <c:v>3506</c:v>
                </c:pt>
                <c:pt idx="3496">
                  <c:v>3507</c:v>
                </c:pt>
                <c:pt idx="3497">
                  <c:v>3508</c:v>
                </c:pt>
                <c:pt idx="3498">
                  <c:v>3509</c:v>
                </c:pt>
                <c:pt idx="3499">
                  <c:v>3510</c:v>
                </c:pt>
                <c:pt idx="3500">
                  <c:v>3511</c:v>
                </c:pt>
                <c:pt idx="3501">
                  <c:v>3512</c:v>
                </c:pt>
                <c:pt idx="3502">
                  <c:v>3513</c:v>
                </c:pt>
                <c:pt idx="3503">
                  <c:v>3514</c:v>
                </c:pt>
                <c:pt idx="3504">
                  <c:v>3515</c:v>
                </c:pt>
                <c:pt idx="3505">
                  <c:v>3516</c:v>
                </c:pt>
                <c:pt idx="3506">
                  <c:v>3517</c:v>
                </c:pt>
                <c:pt idx="3507">
                  <c:v>3518</c:v>
                </c:pt>
                <c:pt idx="3508">
                  <c:v>3519</c:v>
                </c:pt>
                <c:pt idx="3509">
                  <c:v>3520</c:v>
                </c:pt>
                <c:pt idx="3510">
                  <c:v>3521</c:v>
                </c:pt>
                <c:pt idx="3511">
                  <c:v>3522</c:v>
                </c:pt>
                <c:pt idx="3512">
                  <c:v>3523</c:v>
                </c:pt>
                <c:pt idx="3513">
                  <c:v>3524</c:v>
                </c:pt>
                <c:pt idx="3514">
                  <c:v>3525</c:v>
                </c:pt>
                <c:pt idx="3515">
                  <c:v>3526</c:v>
                </c:pt>
                <c:pt idx="3516">
                  <c:v>3527</c:v>
                </c:pt>
                <c:pt idx="3517">
                  <c:v>3528</c:v>
                </c:pt>
                <c:pt idx="3518">
                  <c:v>3529</c:v>
                </c:pt>
                <c:pt idx="3519">
                  <c:v>3530</c:v>
                </c:pt>
                <c:pt idx="3520">
                  <c:v>3531</c:v>
                </c:pt>
                <c:pt idx="3521">
                  <c:v>3532</c:v>
                </c:pt>
                <c:pt idx="3522">
                  <c:v>3533</c:v>
                </c:pt>
                <c:pt idx="3523">
                  <c:v>3534</c:v>
                </c:pt>
                <c:pt idx="3524">
                  <c:v>3535</c:v>
                </c:pt>
                <c:pt idx="3525">
                  <c:v>3536</c:v>
                </c:pt>
                <c:pt idx="3526">
                  <c:v>3537</c:v>
                </c:pt>
                <c:pt idx="3527">
                  <c:v>3538</c:v>
                </c:pt>
                <c:pt idx="3528">
                  <c:v>3539</c:v>
                </c:pt>
                <c:pt idx="3529">
                  <c:v>3540</c:v>
                </c:pt>
                <c:pt idx="3530">
                  <c:v>3541</c:v>
                </c:pt>
                <c:pt idx="3531">
                  <c:v>3542</c:v>
                </c:pt>
                <c:pt idx="3532">
                  <c:v>3543</c:v>
                </c:pt>
                <c:pt idx="3533">
                  <c:v>3544</c:v>
                </c:pt>
                <c:pt idx="3534">
                  <c:v>3545</c:v>
                </c:pt>
                <c:pt idx="3535">
                  <c:v>3546</c:v>
                </c:pt>
                <c:pt idx="3536">
                  <c:v>3547</c:v>
                </c:pt>
                <c:pt idx="3537">
                  <c:v>3548</c:v>
                </c:pt>
                <c:pt idx="3538">
                  <c:v>3549</c:v>
                </c:pt>
                <c:pt idx="3539">
                  <c:v>3550</c:v>
                </c:pt>
                <c:pt idx="3540">
                  <c:v>3551</c:v>
                </c:pt>
                <c:pt idx="3541">
                  <c:v>3552</c:v>
                </c:pt>
                <c:pt idx="3542">
                  <c:v>3553</c:v>
                </c:pt>
                <c:pt idx="3543">
                  <c:v>3554</c:v>
                </c:pt>
                <c:pt idx="3544">
                  <c:v>3555</c:v>
                </c:pt>
                <c:pt idx="3545">
                  <c:v>3556</c:v>
                </c:pt>
                <c:pt idx="3546">
                  <c:v>3557</c:v>
                </c:pt>
                <c:pt idx="3547">
                  <c:v>3558</c:v>
                </c:pt>
                <c:pt idx="3548">
                  <c:v>3559</c:v>
                </c:pt>
                <c:pt idx="3549">
                  <c:v>3560</c:v>
                </c:pt>
                <c:pt idx="3550">
                  <c:v>3561</c:v>
                </c:pt>
                <c:pt idx="3551">
                  <c:v>3562</c:v>
                </c:pt>
                <c:pt idx="3552">
                  <c:v>3563</c:v>
                </c:pt>
                <c:pt idx="3553">
                  <c:v>3564</c:v>
                </c:pt>
                <c:pt idx="3554">
                  <c:v>3565</c:v>
                </c:pt>
                <c:pt idx="3555">
                  <c:v>3566</c:v>
                </c:pt>
                <c:pt idx="3556">
                  <c:v>3567</c:v>
                </c:pt>
                <c:pt idx="3557">
                  <c:v>3568</c:v>
                </c:pt>
                <c:pt idx="3558">
                  <c:v>3569</c:v>
                </c:pt>
                <c:pt idx="3559">
                  <c:v>3570</c:v>
                </c:pt>
                <c:pt idx="3560">
                  <c:v>3571</c:v>
                </c:pt>
                <c:pt idx="3561">
                  <c:v>3572</c:v>
                </c:pt>
                <c:pt idx="3562">
                  <c:v>3573</c:v>
                </c:pt>
                <c:pt idx="3563">
                  <c:v>3574</c:v>
                </c:pt>
                <c:pt idx="3564">
                  <c:v>3575</c:v>
                </c:pt>
                <c:pt idx="3565">
                  <c:v>3576</c:v>
                </c:pt>
                <c:pt idx="3566">
                  <c:v>3577</c:v>
                </c:pt>
                <c:pt idx="3567">
                  <c:v>3578</c:v>
                </c:pt>
                <c:pt idx="3568">
                  <c:v>3579</c:v>
                </c:pt>
                <c:pt idx="3569">
                  <c:v>3580</c:v>
                </c:pt>
                <c:pt idx="3570">
                  <c:v>3581</c:v>
                </c:pt>
                <c:pt idx="3571">
                  <c:v>3582</c:v>
                </c:pt>
                <c:pt idx="3572">
                  <c:v>3583</c:v>
                </c:pt>
                <c:pt idx="3573">
                  <c:v>3584</c:v>
                </c:pt>
                <c:pt idx="3574">
                  <c:v>3585</c:v>
                </c:pt>
                <c:pt idx="3575">
                  <c:v>3586</c:v>
                </c:pt>
                <c:pt idx="3576">
                  <c:v>3587</c:v>
                </c:pt>
                <c:pt idx="3577">
                  <c:v>3588</c:v>
                </c:pt>
                <c:pt idx="3578">
                  <c:v>3589</c:v>
                </c:pt>
                <c:pt idx="3579">
                  <c:v>3590</c:v>
                </c:pt>
                <c:pt idx="3580">
                  <c:v>3591</c:v>
                </c:pt>
                <c:pt idx="3581">
                  <c:v>3592</c:v>
                </c:pt>
                <c:pt idx="3582">
                  <c:v>3593</c:v>
                </c:pt>
                <c:pt idx="3583">
                  <c:v>3594</c:v>
                </c:pt>
                <c:pt idx="3584">
                  <c:v>3595</c:v>
                </c:pt>
                <c:pt idx="3585">
                  <c:v>3596</c:v>
                </c:pt>
                <c:pt idx="3586">
                  <c:v>3597</c:v>
                </c:pt>
                <c:pt idx="3587">
                  <c:v>3598</c:v>
                </c:pt>
                <c:pt idx="3588">
                  <c:v>3599</c:v>
                </c:pt>
                <c:pt idx="3589">
                  <c:v>3600</c:v>
                </c:pt>
                <c:pt idx="3590">
                  <c:v>3601</c:v>
                </c:pt>
                <c:pt idx="3591">
                  <c:v>3602</c:v>
                </c:pt>
                <c:pt idx="3592">
                  <c:v>3603</c:v>
                </c:pt>
                <c:pt idx="3593">
                  <c:v>3604</c:v>
                </c:pt>
                <c:pt idx="3594">
                  <c:v>3605</c:v>
                </c:pt>
                <c:pt idx="3595">
                  <c:v>3606</c:v>
                </c:pt>
                <c:pt idx="3596">
                  <c:v>3607</c:v>
                </c:pt>
                <c:pt idx="3597">
                  <c:v>3608</c:v>
                </c:pt>
                <c:pt idx="3598">
                  <c:v>3609</c:v>
                </c:pt>
                <c:pt idx="3599">
                  <c:v>3610</c:v>
                </c:pt>
                <c:pt idx="3600">
                  <c:v>3611</c:v>
                </c:pt>
                <c:pt idx="3601">
                  <c:v>3612</c:v>
                </c:pt>
                <c:pt idx="3602">
                  <c:v>3613</c:v>
                </c:pt>
                <c:pt idx="3603">
                  <c:v>3614</c:v>
                </c:pt>
                <c:pt idx="3604">
                  <c:v>3615</c:v>
                </c:pt>
                <c:pt idx="3605">
                  <c:v>3616</c:v>
                </c:pt>
                <c:pt idx="3606">
                  <c:v>3617</c:v>
                </c:pt>
                <c:pt idx="3607">
                  <c:v>3618</c:v>
                </c:pt>
                <c:pt idx="3608">
                  <c:v>3619</c:v>
                </c:pt>
                <c:pt idx="3609">
                  <c:v>3620</c:v>
                </c:pt>
                <c:pt idx="3610">
                  <c:v>3621</c:v>
                </c:pt>
                <c:pt idx="3611">
                  <c:v>3622</c:v>
                </c:pt>
                <c:pt idx="3612">
                  <c:v>3623</c:v>
                </c:pt>
                <c:pt idx="3613">
                  <c:v>3624</c:v>
                </c:pt>
                <c:pt idx="3614">
                  <c:v>3625</c:v>
                </c:pt>
                <c:pt idx="3615">
                  <c:v>3626</c:v>
                </c:pt>
                <c:pt idx="3616">
                  <c:v>3627</c:v>
                </c:pt>
                <c:pt idx="3617">
                  <c:v>3628</c:v>
                </c:pt>
                <c:pt idx="3618">
                  <c:v>3629</c:v>
                </c:pt>
                <c:pt idx="3619">
                  <c:v>3630</c:v>
                </c:pt>
                <c:pt idx="3620">
                  <c:v>3631</c:v>
                </c:pt>
                <c:pt idx="3621">
                  <c:v>3632</c:v>
                </c:pt>
                <c:pt idx="3622">
                  <c:v>3633</c:v>
                </c:pt>
                <c:pt idx="3623">
                  <c:v>3634</c:v>
                </c:pt>
                <c:pt idx="3624">
                  <c:v>3635</c:v>
                </c:pt>
                <c:pt idx="3625">
                  <c:v>3636</c:v>
                </c:pt>
                <c:pt idx="3626">
                  <c:v>3637</c:v>
                </c:pt>
                <c:pt idx="3627">
                  <c:v>3638</c:v>
                </c:pt>
                <c:pt idx="3628">
                  <c:v>3639</c:v>
                </c:pt>
                <c:pt idx="3629">
                  <c:v>3640</c:v>
                </c:pt>
                <c:pt idx="3630">
                  <c:v>3641</c:v>
                </c:pt>
                <c:pt idx="3631">
                  <c:v>3642</c:v>
                </c:pt>
                <c:pt idx="3632">
                  <c:v>3643</c:v>
                </c:pt>
                <c:pt idx="3633">
                  <c:v>3644</c:v>
                </c:pt>
                <c:pt idx="3634">
                  <c:v>3645</c:v>
                </c:pt>
                <c:pt idx="3635">
                  <c:v>3646</c:v>
                </c:pt>
                <c:pt idx="3636">
                  <c:v>3647</c:v>
                </c:pt>
                <c:pt idx="3637">
                  <c:v>3648</c:v>
                </c:pt>
                <c:pt idx="3638">
                  <c:v>3649</c:v>
                </c:pt>
                <c:pt idx="3639">
                  <c:v>3650</c:v>
                </c:pt>
                <c:pt idx="3640">
                  <c:v>3651</c:v>
                </c:pt>
                <c:pt idx="3641">
                  <c:v>3652</c:v>
                </c:pt>
                <c:pt idx="3642">
                  <c:v>3653</c:v>
                </c:pt>
                <c:pt idx="3643">
                  <c:v>3654</c:v>
                </c:pt>
                <c:pt idx="3644">
                  <c:v>3655</c:v>
                </c:pt>
                <c:pt idx="3645">
                  <c:v>3656</c:v>
                </c:pt>
                <c:pt idx="3646">
                  <c:v>3657</c:v>
                </c:pt>
                <c:pt idx="3647">
                  <c:v>3658</c:v>
                </c:pt>
                <c:pt idx="3648">
                  <c:v>3659</c:v>
                </c:pt>
                <c:pt idx="3649">
                  <c:v>3660</c:v>
                </c:pt>
                <c:pt idx="3650">
                  <c:v>3661</c:v>
                </c:pt>
                <c:pt idx="3651">
                  <c:v>3662</c:v>
                </c:pt>
                <c:pt idx="3652">
                  <c:v>3663</c:v>
                </c:pt>
                <c:pt idx="3653">
                  <c:v>3664</c:v>
                </c:pt>
                <c:pt idx="3654">
                  <c:v>3665</c:v>
                </c:pt>
                <c:pt idx="3655">
                  <c:v>3666</c:v>
                </c:pt>
                <c:pt idx="3656">
                  <c:v>3667</c:v>
                </c:pt>
                <c:pt idx="3657">
                  <c:v>3668</c:v>
                </c:pt>
                <c:pt idx="3658">
                  <c:v>3669</c:v>
                </c:pt>
                <c:pt idx="3659">
                  <c:v>3670</c:v>
                </c:pt>
                <c:pt idx="3660">
                  <c:v>3671</c:v>
                </c:pt>
                <c:pt idx="3661">
                  <c:v>3672</c:v>
                </c:pt>
                <c:pt idx="3662">
                  <c:v>3673</c:v>
                </c:pt>
                <c:pt idx="3663">
                  <c:v>3674</c:v>
                </c:pt>
                <c:pt idx="3664">
                  <c:v>3675</c:v>
                </c:pt>
                <c:pt idx="3665">
                  <c:v>3676</c:v>
                </c:pt>
                <c:pt idx="3666">
                  <c:v>3677</c:v>
                </c:pt>
                <c:pt idx="3667">
                  <c:v>3678</c:v>
                </c:pt>
                <c:pt idx="3668">
                  <c:v>3679</c:v>
                </c:pt>
                <c:pt idx="3669">
                  <c:v>3680</c:v>
                </c:pt>
                <c:pt idx="3670">
                  <c:v>3681</c:v>
                </c:pt>
                <c:pt idx="3671">
                  <c:v>3682</c:v>
                </c:pt>
                <c:pt idx="3672">
                  <c:v>3683</c:v>
                </c:pt>
                <c:pt idx="3673">
                  <c:v>3684</c:v>
                </c:pt>
                <c:pt idx="3674">
                  <c:v>3685</c:v>
                </c:pt>
                <c:pt idx="3675">
                  <c:v>3686</c:v>
                </c:pt>
                <c:pt idx="3676">
                  <c:v>3687</c:v>
                </c:pt>
                <c:pt idx="3677">
                  <c:v>3688</c:v>
                </c:pt>
                <c:pt idx="3678">
                  <c:v>3689</c:v>
                </c:pt>
                <c:pt idx="3679">
                  <c:v>3690</c:v>
                </c:pt>
                <c:pt idx="3680">
                  <c:v>3691</c:v>
                </c:pt>
                <c:pt idx="3681">
                  <c:v>3692</c:v>
                </c:pt>
                <c:pt idx="3682">
                  <c:v>3693</c:v>
                </c:pt>
                <c:pt idx="3683">
                  <c:v>3694</c:v>
                </c:pt>
                <c:pt idx="3684">
                  <c:v>3695</c:v>
                </c:pt>
                <c:pt idx="3685">
                  <c:v>3696</c:v>
                </c:pt>
                <c:pt idx="3686">
                  <c:v>3697</c:v>
                </c:pt>
                <c:pt idx="3687">
                  <c:v>3698</c:v>
                </c:pt>
                <c:pt idx="3688">
                  <c:v>3699</c:v>
                </c:pt>
                <c:pt idx="3689">
                  <c:v>3700</c:v>
                </c:pt>
                <c:pt idx="3690">
                  <c:v>3701</c:v>
                </c:pt>
                <c:pt idx="3691">
                  <c:v>3702</c:v>
                </c:pt>
                <c:pt idx="3692">
                  <c:v>3703</c:v>
                </c:pt>
                <c:pt idx="3693">
                  <c:v>3704</c:v>
                </c:pt>
                <c:pt idx="3694">
                  <c:v>3705</c:v>
                </c:pt>
                <c:pt idx="3695">
                  <c:v>3706</c:v>
                </c:pt>
                <c:pt idx="3696">
                  <c:v>3707</c:v>
                </c:pt>
                <c:pt idx="3697">
                  <c:v>3708</c:v>
                </c:pt>
                <c:pt idx="3698">
                  <c:v>3709</c:v>
                </c:pt>
                <c:pt idx="3699">
                  <c:v>3710</c:v>
                </c:pt>
                <c:pt idx="3700">
                  <c:v>3711</c:v>
                </c:pt>
                <c:pt idx="3701">
                  <c:v>3712</c:v>
                </c:pt>
                <c:pt idx="3702">
                  <c:v>3713</c:v>
                </c:pt>
                <c:pt idx="3703">
                  <c:v>3714</c:v>
                </c:pt>
                <c:pt idx="3704">
                  <c:v>3715</c:v>
                </c:pt>
                <c:pt idx="3705">
                  <c:v>3716</c:v>
                </c:pt>
                <c:pt idx="3706">
                  <c:v>3717</c:v>
                </c:pt>
                <c:pt idx="3707">
                  <c:v>3718</c:v>
                </c:pt>
                <c:pt idx="3708">
                  <c:v>3719</c:v>
                </c:pt>
                <c:pt idx="3709">
                  <c:v>3720</c:v>
                </c:pt>
                <c:pt idx="3710">
                  <c:v>3721</c:v>
                </c:pt>
                <c:pt idx="3711">
                  <c:v>3722</c:v>
                </c:pt>
                <c:pt idx="3712">
                  <c:v>3723</c:v>
                </c:pt>
                <c:pt idx="3713">
                  <c:v>3724</c:v>
                </c:pt>
                <c:pt idx="3714">
                  <c:v>3725</c:v>
                </c:pt>
                <c:pt idx="3715">
                  <c:v>3726</c:v>
                </c:pt>
                <c:pt idx="3716">
                  <c:v>3727</c:v>
                </c:pt>
                <c:pt idx="3717">
                  <c:v>3728</c:v>
                </c:pt>
                <c:pt idx="3718">
                  <c:v>3729</c:v>
                </c:pt>
                <c:pt idx="3719">
                  <c:v>3730</c:v>
                </c:pt>
                <c:pt idx="3720">
                  <c:v>3731</c:v>
                </c:pt>
                <c:pt idx="3721">
                  <c:v>3732</c:v>
                </c:pt>
                <c:pt idx="3722">
                  <c:v>3733</c:v>
                </c:pt>
                <c:pt idx="3723">
                  <c:v>3734</c:v>
                </c:pt>
                <c:pt idx="3724">
                  <c:v>3735</c:v>
                </c:pt>
                <c:pt idx="3725">
                  <c:v>3736</c:v>
                </c:pt>
                <c:pt idx="3726">
                  <c:v>3737</c:v>
                </c:pt>
                <c:pt idx="3727">
                  <c:v>3738</c:v>
                </c:pt>
                <c:pt idx="3728">
                  <c:v>3739</c:v>
                </c:pt>
                <c:pt idx="3729">
                  <c:v>3740</c:v>
                </c:pt>
                <c:pt idx="3730">
                  <c:v>3741</c:v>
                </c:pt>
                <c:pt idx="3731">
                  <c:v>3742</c:v>
                </c:pt>
                <c:pt idx="3732">
                  <c:v>3743</c:v>
                </c:pt>
                <c:pt idx="3733">
                  <c:v>3744</c:v>
                </c:pt>
                <c:pt idx="3734">
                  <c:v>3745</c:v>
                </c:pt>
                <c:pt idx="3735">
                  <c:v>3746</c:v>
                </c:pt>
                <c:pt idx="3736">
                  <c:v>3747</c:v>
                </c:pt>
                <c:pt idx="3737">
                  <c:v>3748</c:v>
                </c:pt>
                <c:pt idx="3738">
                  <c:v>3749</c:v>
                </c:pt>
                <c:pt idx="3739">
                  <c:v>3750</c:v>
                </c:pt>
                <c:pt idx="3740">
                  <c:v>3751</c:v>
                </c:pt>
                <c:pt idx="3741">
                  <c:v>3752</c:v>
                </c:pt>
                <c:pt idx="3742">
                  <c:v>3753</c:v>
                </c:pt>
                <c:pt idx="3743">
                  <c:v>3754</c:v>
                </c:pt>
                <c:pt idx="3744">
                  <c:v>3755</c:v>
                </c:pt>
                <c:pt idx="3745">
                  <c:v>3756</c:v>
                </c:pt>
                <c:pt idx="3746">
                  <c:v>3757</c:v>
                </c:pt>
                <c:pt idx="3747">
                  <c:v>3758</c:v>
                </c:pt>
                <c:pt idx="3748">
                  <c:v>3759</c:v>
                </c:pt>
                <c:pt idx="3749">
                  <c:v>3760</c:v>
                </c:pt>
                <c:pt idx="3750">
                  <c:v>3761</c:v>
                </c:pt>
                <c:pt idx="3751">
                  <c:v>3762</c:v>
                </c:pt>
                <c:pt idx="3752">
                  <c:v>3763</c:v>
                </c:pt>
                <c:pt idx="3753">
                  <c:v>3764</c:v>
                </c:pt>
                <c:pt idx="3754">
                  <c:v>3765</c:v>
                </c:pt>
                <c:pt idx="3755">
                  <c:v>3766</c:v>
                </c:pt>
                <c:pt idx="3756">
                  <c:v>3767</c:v>
                </c:pt>
                <c:pt idx="3757">
                  <c:v>3768</c:v>
                </c:pt>
                <c:pt idx="3758">
                  <c:v>3769</c:v>
                </c:pt>
                <c:pt idx="3759">
                  <c:v>3770</c:v>
                </c:pt>
                <c:pt idx="3760">
                  <c:v>3771</c:v>
                </c:pt>
                <c:pt idx="3761">
                  <c:v>3772</c:v>
                </c:pt>
                <c:pt idx="3762">
                  <c:v>3773</c:v>
                </c:pt>
                <c:pt idx="3763">
                  <c:v>3774</c:v>
                </c:pt>
                <c:pt idx="3764">
                  <c:v>3775</c:v>
                </c:pt>
                <c:pt idx="3765">
                  <c:v>3776</c:v>
                </c:pt>
                <c:pt idx="3766">
                  <c:v>3777</c:v>
                </c:pt>
                <c:pt idx="3767">
                  <c:v>3778</c:v>
                </c:pt>
                <c:pt idx="3768">
                  <c:v>3779</c:v>
                </c:pt>
                <c:pt idx="3769">
                  <c:v>3780</c:v>
                </c:pt>
                <c:pt idx="3770">
                  <c:v>3781</c:v>
                </c:pt>
                <c:pt idx="3771">
                  <c:v>3782</c:v>
                </c:pt>
                <c:pt idx="3772">
                  <c:v>3783</c:v>
                </c:pt>
                <c:pt idx="3773">
                  <c:v>3784</c:v>
                </c:pt>
                <c:pt idx="3774">
                  <c:v>3785</c:v>
                </c:pt>
                <c:pt idx="3775">
                  <c:v>3786</c:v>
                </c:pt>
                <c:pt idx="3776">
                  <c:v>3787</c:v>
                </c:pt>
                <c:pt idx="3777">
                  <c:v>3788</c:v>
                </c:pt>
                <c:pt idx="3778">
                  <c:v>3789</c:v>
                </c:pt>
                <c:pt idx="3779">
                  <c:v>3790</c:v>
                </c:pt>
                <c:pt idx="3780">
                  <c:v>3791</c:v>
                </c:pt>
                <c:pt idx="3781">
                  <c:v>3792</c:v>
                </c:pt>
                <c:pt idx="3782">
                  <c:v>3793</c:v>
                </c:pt>
                <c:pt idx="3783">
                  <c:v>3794</c:v>
                </c:pt>
                <c:pt idx="3784">
                  <c:v>3795</c:v>
                </c:pt>
                <c:pt idx="3785">
                  <c:v>3796</c:v>
                </c:pt>
                <c:pt idx="3786">
                  <c:v>3797</c:v>
                </c:pt>
                <c:pt idx="3787">
                  <c:v>3798</c:v>
                </c:pt>
                <c:pt idx="3788">
                  <c:v>3799</c:v>
                </c:pt>
                <c:pt idx="3789">
                  <c:v>3800</c:v>
                </c:pt>
                <c:pt idx="3790">
                  <c:v>3801</c:v>
                </c:pt>
                <c:pt idx="3791">
                  <c:v>3802</c:v>
                </c:pt>
                <c:pt idx="3792">
                  <c:v>3803</c:v>
                </c:pt>
                <c:pt idx="3793">
                  <c:v>3804</c:v>
                </c:pt>
                <c:pt idx="3794">
                  <c:v>3805</c:v>
                </c:pt>
                <c:pt idx="3795">
                  <c:v>3806</c:v>
                </c:pt>
                <c:pt idx="3796">
                  <c:v>3807</c:v>
                </c:pt>
                <c:pt idx="3797">
                  <c:v>3808</c:v>
                </c:pt>
                <c:pt idx="3798">
                  <c:v>3809</c:v>
                </c:pt>
                <c:pt idx="3799">
                  <c:v>3810</c:v>
                </c:pt>
                <c:pt idx="3800">
                  <c:v>3811</c:v>
                </c:pt>
                <c:pt idx="3801">
                  <c:v>3812</c:v>
                </c:pt>
                <c:pt idx="3802">
                  <c:v>3813</c:v>
                </c:pt>
                <c:pt idx="3803">
                  <c:v>3814</c:v>
                </c:pt>
                <c:pt idx="3804">
                  <c:v>3815</c:v>
                </c:pt>
                <c:pt idx="3805">
                  <c:v>3816</c:v>
                </c:pt>
                <c:pt idx="3806">
                  <c:v>3817</c:v>
                </c:pt>
                <c:pt idx="3807">
                  <c:v>3818</c:v>
                </c:pt>
                <c:pt idx="3808">
                  <c:v>3819</c:v>
                </c:pt>
                <c:pt idx="3809">
                  <c:v>3820</c:v>
                </c:pt>
                <c:pt idx="3810">
                  <c:v>3821</c:v>
                </c:pt>
                <c:pt idx="3811">
                  <c:v>3822</c:v>
                </c:pt>
                <c:pt idx="3812">
                  <c:v>3823</c:v>
                </c:pt>
                <c:pt idx="3813">
                  <c:v>3824</c:v>
                </c:pt>
                <c:pt idx="3814">
                  <c:v>3825</c:v>
                </c:pt>
                <c:pt idx="3815">
                  <c:v>3826</c:v>
                </c:pt>
                <c:pt idx="3816">
                  <c:v>3827</c:v>
                </c:pt>
                <c:pt idx="3817">
                  <c:v>3828</c:v>
                </c:pt>
                <c:pt idx="3818">
                  <c:v>3829</c:v>
                </c:pt>
                <c:pt idx="3819">
                  <c:v>3830</c:v>
                </c:pt>
                <c:pt idx="3820">
                  <c:v>3831</c:v>
                </c:pt>
                <c:pt idx="3821">
                  <c:v>3832</c:v>
                </c:pt>
                <c:pt idx="3822">
                  <c:v>3833</c:v>
                </c:pt>
                <c:pt idx="3823">
                  <c:v>3834</c:v>
                </c:pt>
                <c:pt idx="3824">
                  <c:v>3835</c:v>
                </c:pt>
                <c:pt idx="3825">
                  <c:v>3836</c:v>
                </c:pt>
                <c:pt idx="3826">
                  <c:v>3837</c:v>
                </c:pt>
                <c:pt idx="3827">
                  <c:v>3838</c:v>
                </c:pt>
                <c:pt idx="3828">
                  <c:v>3839</c:v>
                </c:pt>
                <c:pt idx="3829">
                  <c:v>3840</c:v>
                </c:pt>
                <c:pt idx="3830">
                  <c:v>3841</c:v>
                </c:pt>
                <c:pt idx="3831">
                  <c:v>3842</c:v>
                </c:pt>
                <c:pt idx="3832">
                  <c:v>3843</c:v>
                </c:pt>
                <c:pt idx="3833">
                  <c:v>3844</c:v>
                </c:pt>
                <c:pt idx="3834">
                  <c:v>3845</c:v>
                </c:pt>
                <c:pt idx="3835">
                  <c:v>3846</c:v>
                </c:pt>
                <c:pt idx="3836">
                  <c:v>3847</c:v>
                </c:pt>
                <c:pt idx="3837">
                  <c:v>3848</c:v>
                </c:pt>
                <c:pt idx="3838">
                  <c:v>3849</c:v>
                </c:pt>
                <c:pt idx="3839">
                  <c:v>3850</c:v>
                </c:pt>
                <c:pt idx="3840">
                  <c:v>3851</c:v>
                </c:pt>
                <c:pt idx="3841">
                  <c:v>3852</c:v>
                </c:pt>
                <c:pt idx="3842">
                  <c:v>3853</c:v>
                </c:pt>
                <c:pt idx="3843">
                  <c:v>3854</c:v>
                </c:pt>
                <c:pt idx="3844">
                  <c:v>3855</c:v>
                </c:pt>
                <c:pt idx="3845">
                  <c:v>3856</c:v>
                </c:pt>
                <c:pt idx="3846">
                  <c:v>3857</c:v>
                </c:pt>
                <c:pt idx="3847">
                  <c:v>3858</c:v>
                </c:pt>
                <c:pt idx="3848">
                  <c:v>3859</c:v>
                </c:pt>
                <c:pt idx="3849">
                  <c:v>3860</c:v>
                </c:pt>
                <c:pt idx="3850">
                  <c:v>3861</c:v>
                </c:pt>
                <c:pt idx="3851">
                  <c:v>3862</c:v>
                </c:pt>
                <c:pt idx="3852">
                  <c:v>3863</c:v>
                </c:pt>
                <c:pt idx="3853">
                  <c:v>3864</c:v>
                </c:pt>
                <c:pt idx="3854">
                  <c:v>3865</c:v>
                </c:pt>
                <c:pt idx="3855">
                  <c:v>3866</c:v>
                </c:pt>
                <c:pt idx="3856">
                  <c:v>3867</c:v>
                </c:pt>
                <c:pt idx="3857">
                  <c:v>3868</c:v>
                </c:pt>
                <c:pt idx="3858">
                  <c:v>3869</c:v>
                </c:pt>
                <c:pt idx="3859">
                  <c:v>3870</c:v>
                </c:pt>
                <c:pt idx="3860">
                  <c:v>3871</c:v>
                </c:pt>
                <c:pt idx="3861">
                  <c:v>3872</c:v>
                </c:pt>
                <c:pt idx="3862">
                  <c:v>3873</c:v>
                </c:pt>
                <c:pt idx="3863">
                  <c:v>3874</c:v>
                </c:pt>
                <c:pt idx="3864">
                  <c:v>3875</c:v>
                </c:pt>
                <c:pt idx="3865">
                  <c:v>3876</c:v>
                </c:pt>
                <c:pt idx="3866">
                  <c:v>3877</c:v>
                </c:pt>
                <c:pt idx="3867">
                  <c:v>3878</c:v>
                </c:pt>
                <c:pt idx="3868">
                  <c:v>3879</c:v>
                </c:pt>
                <c:pt idx="3869">
                  <c:v>3880</c:v>
                </c:pt>
                <c:pt idx="3870">
                  <c:v>3881</c:v>
                </c:pt>
                <c:pt idx="3871">
                  <c:v>3882</c:v>
                </c:pt>
                <c:pt idx="3872">
                  <c:v>3883</c:v>
                </c:pt>
                <c:pt idx="3873">
                  <c:v>3884</c:v>
                </c:pt>
                <c:pt idx="3874">
                  <c:v>3885</c:v>
                </c:pt>
                <c:pt idx="3875">
                  <c:v>3886</c:v>
                </c:pt>
                <c:pt idx="3876">
                  <c:v>3887</c:v>
                </c:pt>
                <c:pt idx="3877">
                  <c:v>3888</c:v>
                </c:pt>
                <c:pt idx="3878">
                  <c:v>3889</c:v>
                </c:pt>
                <c:pt idx="3879">
                  <c:v>3890</c:v>
                </c:pt>
                <c:pt idx="3880">
                  <c:v>3891</c:v>
                </c:pt>
                <c:pt idx="3881">
                  <c:v>3892</c:v>
                </c:pt>
                <c:pt idx="3882">
                  <c:v>3893</c:v>
                </c:pt>
                <c:pt idx="3883">
                  <c:v>3894</c:v>
                </c:pt>
                <c:pt idx="3884">
                  <c:v>3895</c:v>
                </c:pt>
                <c:pt idx="3885">
                  <c:v>3896</c:v>
                </c:pt>
                <c:pt idx="3886">
                  <c:v>3897</c:v>
                </c:pt>
                <c:pt idx="3887">
                  <c:v>3898</c:v>
                </c:pt>
                <c:pt idx="3888">
                  <c:v>3899</c:v>
                </c:pt>
                <c:pt idx="3889">
                  <c:v>3900</c:v>
                </c:pt>
                <c:pt idx="3890">
                  <c:v>3901</c:v>
                </c:pt>
                <c:pt idx="3891">
                  <c:v>3902</c:v>
                </c:pt>
                <c:pt idx="3892">
                  <c:v>3903</c:v>
                </c:pt>
                <c:pt idx="3893">
                  <c:v>3904</c:v>
                </c:pt>
                <c:pt idx="3894">
                  <c:v>3905</c:v>
                </c:pt>
                <c:pt idx="3895">
                  <c:v>3906</c:v>
                </c:pt>
                <c:pt idx="3896">
                  <c:v>3907</c:v>
                </c:pt>
                <c:pt idx="3897">
                  <c:v>3908</c:v>
                </c:pt>
                <c:pt idx="3898">
                  <c:v>3909</c:v>
                </c:pt>
                <c:pt idx="3899">
                  <c:v>3910</c:v>
                </c:pt>
                <c:pt idx="3900">
                  <c:v>3911</c:v>
                </c:pt>
                <c:pt idx="3901">
                  <c:v>3912</c:v>
                </c:pt>
                <c:pt idx="3902">
                  <c:v>3913</c:v>
                </c:pt>
                <c:pt idx="3903">
                  <c:v>3914</c:v>
                </c:pt>
                <c:pt idx="3904">
                  <c:v>3915</c:v>
                </c:pt>
                <c:pt idx="3905">
                  <c:v>3916</c:v>
                </c:pt>
                <c:pt idx="3906">
                  <c:v>3917</c:v>
                </c:pt>
                <c:pt idx="3907">
                  <c:v>3918</c:v>
                </c:pt>
                <c:pt idx="3908">
                  <c:v>3919</c:v>
                </c:pt>
                <c:pt idx="3909">
                  <c:v>3920</c:v>
                </c:pt>
                <c:pt idx="3910">
                  <c:v>3921</c:v>
                </c:pt>
                <c:pt idx="3911">
                  <c:v>3922</c:v>
                </c:pt>
                <c:pt idx="3912">
                  <c:v>3923</c:v>
                </c:pt>
                <c:pt idx="3913">
                  <c:v>3924</c:v>
                </c:pt>
                <c:pt idx="3914">
                  <c:v>3925</c:v>
                </c:pt>
                <c:pt idx="3915">
                  <c:v>3926</c:v>
                </c:pt>
                <c:pt idx="3916">
                  <c:v>3927</c:v>
                </c:pt>
                <c:pt idx="3917">
                  <c:v>3928</c:v>
                </c:pt>
                <c:pt idx="3918">
                  <c:v>3929</c:v>
                </c:pt>
                <c:pt idx="3919">
                  <c:v>3930</c:v>
                </c:pt>
                <c:pt idx="3920">
                  <c:v>3931</c:v>
                </c:pt>
                <c:pt idx="3921">
                  <c:v>3932</c:v>
                </c:pt>
                <c:pt idx="3922">
                  <c:v>3933</c:v>
                </c:pt>
                <c:pt idx="3923">
                  <c:v>3934</c:v>
                </c:pt>
                <c:pt idx="3924">
                  <c:v>3935</c:v>
                </c:pt>
                <c:pt idx="3925">
                  <c:v>3936</c:v>
                </c:pt>
                <c:pt idx="3926">
                  <c:v>3937</c:v>
                </c:pt>
                <c:pt idx="3927">
                  <c:v>3938</c:v>
                </c:pt>
                <c:pt idx="3928">
                  <c:v>3939</c:v>
                </c:pt>
                <c:pt idx="3929">
                  <c:v>3940</c:v>
                </c:pt>
                <c:pt idx="3930">
                  <c:v>3941</c:v>
                </c:pt>
                <c:pt idx="3931">
                  <c:v>3942</c:v>
                </c:pt>
                <c:pt idx="3932">
                  <c:v>3943</c:v>
                </c:pt>
                <c:pt idx="3933">
                  <c:v>3944</c:v>
                </c:pt>
                <c:pt idx="3934">
                  <c:v>3945</c:v>
                </c:pt>
                <c:pt idx="3935">
                  <c:v>3946</c:v>
                </c:pt>
                <c:pt idx="3936">
                  <c:v>3947</c:v>
                </c:pt>
                <c:pt idx="3937">
                  <c:v>3948</c:v>
                </c:pt>
                <c:pt idx="3938">
                  <c:v>3949</c:v>
                </c:pt>
                <c:pt idx="3939">
                  <c:v>3950</c:v>
                </c:pt>
                <c:pt idx="3940">
                  <c:v>3951</c:v>
                </c:pt>
                <c:pt idx="3941">
                  <c:v>3952</c:v>
                </c:pt>
                <c:pt idx="3942">
                  <c:v>3953</c:v>
                </c:pt>
                <c:pt idx="3943">
                  <c:v>3954</c:v>
                </c:pt>
                <c:pt idx="3944">
                  <c:v>3955</c:v>
                </c:pt>
                <c:pt idx="3945">
                  <c:v>3956</c:v>
                </c:pt>
                <c:pt idx="3946">
                  <c:v>3957</c:v>
                </c:pt>
                <c:pt idx="3947">
                  <c:v>3958</c:v>
                </c:pt>
                <c:pt idx="3948">
                  <c:v>3959</c:v>
                </c:pt>
                <c:pt idx="3949">
                  <c:v>3960</c:v>
                </c:pt>
                <c:pt idx="3950">
                  <c:v>3961</c:v>
                </c:pt>
                <c:pt idx="3951">
                  <c:v>3962</c:v>
                </c:pt>
                <c:pt idx="3952">
                  <c:v>3963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3980</c:v>
                </c:pt>
                <c:pt idx="3970">
                  <c:v>3981</c:v>
                </c:pt>
                <c:pt idx="3971">
                  <c:v>3982</c:v>
                </c:pt>
                <c:pt idx="3972">
                  <c:v>3983</c:v>
                </c:pt>
                <c:pt idx="3973">
                  <c:v>3984</c:v>
                </c:pt>
                <c:pt idx="3974">
                  <c:v>3985</c:v>
                </c:pt>
                <c:pt idx="3975">
                  <c:v>3986</c:v>
                </c:pt>
                <c:pt idx="3976">
                  <c:v>3987</c:v>
                </c:pt>
                <c:pt idx="3977">
                  <c:v>3988</c:v>
                </c:pt>
                <c:pt idx="3978">
                  <c:v>3989</c:v>
                </c:pt>
                <c:pt idx="3979">
                  <c:v>3990</c:v>
                </c:pt>
                <c:pt idx="3980">
                  <c:v>3991</c:v>
                </c:pt>
                <c:pt idx="3981">
                  <c:v>3992</c:v>
                </c:pt>
                <c:pt idx="3982">
                  <c:v>3993</c:v>
                </c:pt>
                <c:pt idx="3983">
                  <c:v>3994</c:v>
                </c:pt>
                <c:pt idx="3984">
                  <c:v>3995</c:v>
                </c:pt>
                <c:pt idx="3985">
                  <c:v>3996</c:v>
                </c:pt>
                <c:pt idx="3986">
                  <c:v>3997</c:v>
                </c:pt>
                <c:pt idx="3987">
                  <c:v>3998</c:v>
                </c:pt>
                <c:pt idx="3988">
                  <c:v>3999</c:v>
                </c:pt>
                <c:pt idx="3989">
                  <c:v>4000</c:v>
                </c:pt>
                <c:pt idx="3990">
                  <c:v>4001</c:v>
                </c:pt>
                <c:pt idx="3991">
                  <c:v>4002</c:v>
                </c:pt>
                <c:pt idx="3992">
                  <c:v>4003</c:v>
                </c:pt>
                <c:pt idx="3993">
                  <c:v>4004</c:v>
                </c:pt>
                <c:pt idx="3994">
                  <c:v>4005</c:v>
                </c:pt>
                <c:pt idx="3995">
                  <c:v>4006</c:v>
                </c:pt>
                <c:pt idx="3996">
                  <c:v>4007</c:v>
                </c:pt>
                <c:pt idx="3997">
                  <c:v>4008</c:v>
                </c:pt>
                <c:pt idx="3998">
                  <c:v>4009</c:v>
                </c:pt>
                <c:pt idx="3999">
                  <c:v>4010</c:v>
                </c:pt>
                <c:pt idx="4000">
                  <c:v>4011</c:v>
                </c:pt>
                <c:pt idx="4001">
                  <c:v>4012</c:v>
                </c:pt>
                <c:pt idx="4002">
                  <c:v>4013</c:v>
                </c:pt>
                <c:pt idx="4003">
                  <c:v>4014</c:v>
                </c:pt>
                <c:pt idx="4004">
                  <c:v>4015</c:v>
                </c:pt>
                <c:pt idx="4005">
                  <c:v>4016</c:v>
                </c:pt>
                <c:pt idx="4006">
                  <c:v>4017</c:v>
                </c:pt>
                <c:pt idx="4007">
                  <c:v>4018</c:v>
                </c:pt>
                <c:pt idx="4008">
                  <c:v>4019</c:v>
                </c:pt>
                <c:pt idx="4009">
                  <c:v>4020</c:v>
                </c:pt>
                <c:pt idx="4010">
                  <c:v>4021</c:v>
                </c:pt>
                <c:pt idx="4011">
                  <c:v>4022</c:v>
                </c:pt>
                <c:pt idx="4012">
                  <c:v>4023</c:v>
                </c:pt>
                <c:pt idx="4013">
                  <c:v>4024</c:v>
                </c:pt>
                <c:pt idx="4014">
                  <c:v>4025</c:v>
                </c:pt>
                <c:pt idx="4015">
                  <c:v>4026</c:v>
                </c:pt>
                <c:pt idx="4016">
                  <c:v>4027</c:v>
                </c:pt>
                <c:pt idx="4017">
                  <c:v>4028</c:v>
                </c:pt>
                <c:pt idx="4018">
                  <c:v>4029</c:v>
                </c:pt>
                <c:pt idx="4019">
                  <c:v>4030</c:v>
                </c:pt>
                <c:pt idx="4020">
                  <c:v>4031</c:v>
                </c:pt>
                <c:pt idx="4021">
                  <c:v>4032</c:v>
                </c:pt>
                <c:pt idx="4022">
                  <c:v>4033</c:v>
                </c:pt>
                <c:pt idx="4023">
                  <c:v>4034</c:v>
                </c:pt>
                <c:pt idx="4024">
                  <c:v>4035</c:v>
                </c:pt>
                <c:pt idx="4025">
                  <c:v>4036</c:v>
                </c:pt>
                <c:pt idx="4026">
                  <c:v>4037</c:v>
                </c:pt>
                <c:pt idx="4027">
                  <c:v>4038</c:v>
                </c:pt>
                <c:pt idx="4028">
                  <c:v>4039</c:v>
                </c:pt>
                <c:pt idx="4029">
                  <c:v>4040</c:v>
                </c:pt>
                <c:pt idx="4030">
                  <c:v>4041</c:v>
                </c:pt>
                <c:pt idx="4031">
                  <c:v>4042</c:v>
                </c:pt>
                <c:pt idx="4032">
                  <c:v>4043</c:v>
                </c:pt>
                <c:pt idx="4033">
                  <c:v>4044</c:v>
                </c:pt>
                <c:pt idx="4034">
                  <c:v>4045</c:v>
                </c:pt>
                <c:pt idx="4035">
                  <c:v>4046</c:v>
                </c:pt>
                <c:pt idx="4036">
                  <c:v>4047</c:v>
                </c:pt>
                <c:pt idx="4037">
                  <c:v>4048</c:v>
                </c:pt>
                <c:pt idx="4038">
                  <c:v>4049</c:v>
                </c:pt>
                <c:pt idx="4039">
                  <c:v>4050</c:v>
                </c:pt>
                <c:pt idx="4040">
                  <c:v>4051</c:v>
                </c:pt>
                <c:pt idx="4041">
                  <c:v>4052</c:v>
                </c:pt>
                <c:pt idx="4042">
                  <c:v>4053</c:v>
                </c:pt>
                <c:pt idx="4043">
                  <c:v>4054</c:v>
                </c:pt>
                <c:pt idx="4044">
                  <c:v>4055</c:v>
                </c:pt>
                <c:pt idx="4045">
                  <c:v>4056</c:v>
                </c:pt>
                <c:pt idx="4046">
                  <c:v>4057</c:v>
                </c:pt>
                <c:pt idx="4047">
                  <c:v>4058</c:v>
                </c:pt>
                <c:pt idx="4048">
                  <c:v>4059</c:v>
                </c:pt>
                <c:pt idx="4049">
                  <c:v>4060</c:v>
                </c:pt>
                <c:pt idx="4050">
                  <c:v>4061</c:v>
                </c:pt>
                <c:pt idx="4051">
                  <c:v>4062</c:v>
                </c:pt>
                <c:pt idx="4052">
                  <c:v>4063</c:v>
                </c:pt>
                <c:pt idx="4053">
                  <c:v>4064</c:v>
                </c:pt>
                <c:pt idx="4054">
                  <c:v>4065</c:v>
                </c:pt>
                <c:pt idx="4055">
                  <c:v>4066</c:v>
                </c:pt>
                <c:pt idx="4056">
                  <c:v>4067</c:v>
                </c:pt>
                <c:pt idx="4057">
                  <c:v>4068</c:v>
                </c:pt>
                <c:pt idx="4058">
                  <c:v>4069</c:v>
                </c:pt>
                <c:pt idx="4059">
                  <c:v>4070</c:v>
                </c:pt>
                <c:pt idx="4060">
                  <c:v>4071</c:v>
                </c:pt>
                <c:pt idx="4061">
                  <c:v>4072</c:v>
                </c:pt>
                <c:pt idx="4062">
                  <c:v>4073</c:v>
                </c:pt>
                <c:pt idx="4063">
                  <c:v>4074</c:v>
                </c:pt>
                <c:pt idx="4064">
                  <c:v>4075</c:v>
                </c:pt>
                <c:pt idx="4065">
                  <c:v>4076</c:v>
                </c:pt>
                <c:pt idx="4066">
                  <c:v>4077</c:v>
                </c:pt>
                <c:pt idx="4067">
                  <c:v>4078</c:v>
                </c:pt>
                <c:pt idx="4068">
                  <c:v>4079</c:v>
                </c:pt>
                <c:pt idx="4069">
                  <c:v>4080</c:v>
                </c:pt>
                <c:pt idx="4070">
                  <c:v>4081</c:v>
                </c:pt>
                <c:pt idx="4071">
                  <c:v>4082</c:v>
                </c:pt>
                <c:pt idx="4072">
                  <c:v>4083</c:v>
                </c:pt>
                <c:pt idx="4073">
                  <c:v>4084</c:v>
                </c:pt>
                <c:pt idx="4074">
                  <c:v>4085</c:v>
                </c:pt>
                <c:pt idx="4075">
                  <c:v>4086</c:v>
                </c:pt>
                <c:pt idx="4076">
                  <c:v>4087</c:v>
                </c:pt>
                <c:pt idx="4077">
                  <c:v>4088</c:v>
                </c:pt>
                <c:pt idx="4078">
                  <c:v>4089</c:v>
                </c:pt>
                <c:pt idx="4079">
                  <c:v>4090</c:v>
                </c:pt>
                <c:pt idx="4080">
                  <c:v>4091</c:v>
                </c:pt>
                <c:pt idx="4081">
                  <c:v>4092</c:v>
                </c:pt>
                <c:pt idx="4082">
                  <c:v>4093</c:v>
                </c:pt>
                <c:pt idx="4083">
                  <c:v>4094</c:v>
                </c:pt>
                <c:pt idx="4084">
                  <c:v>4095</c:v>
                </c:pt>
                <c:pt idx="4085">
                  <c:v>4096</c:v>
                </c:pt>
                <c:pt idx="4086">
                  <c:v>4097</c:v>
                </c:pt>
                <c:pt idx="4087">
                  <c:v>4098</c:v>
                </c:pt>
                <c:pt idx="4088">
                  <c:v>4099</c:v>
                </c:pt>
                <c:pt idx="4089">
                  <c:v>4100</c:v>
                </c:pt>
                <c:pt idx="4090">
                  <c:v>4101</c:v>
                </c:pt>
                <c:pt idx="4091">
                  <c:v>4102</c:v>
                </c:pt>
                <c:pt idx="4092">
                  <c:v>4103</c:v>
                </c:pt>
                <c:pt idx="4093">
                  <c:v>4104</c:v>
                </c:pt>
                <c:pt idx="4094">
                  <c:v>4105</c:v>
                </c:pt>
                <c:pt idx="4095">
                  <c:v>4106</c:v>
                </c:pt>
                <c:pt idx="4096">
                  <c:v>4107</c:v>
                </c:pt>
                <c:pt idx="4097">
                  <c:v>4108</c:v>
                </c:pt>
                <c:pt idx="4098">
                  <c:v>4109</c:v>
                </c:pt>
                <c:pt idx="4099">
                  <c:v>4110</c:v>
                </c:pt>
                <c:pt idx="4100">
                  <c:v>4111</c:v>
                </c:pt>
                <c:pt idx="4101">
                  <c:v>4112</c:v>
                </c:pt>
                <c:pt idx="4102">
                  <c:v>4113</c:v>
                </c:pt>
                <c:pt idx="4103">
                  <c:v>4114</c:v>
                </c:pt>
                <c:pt idx="4104">
                  <c:v>4115</c:v>
                </c:pt>
                <c:pt idx="4105">
                  <c:v>4116</c:v>
                </c:pt>
                <c:pt idx="4106">
                  <c:v>4117</c:v>
                </c:pt>
                <c:pt idx="4107">
                  <c:v>4118</c:v>
                </c:pt>
                <c:pt idx="4108">
                  <c:v>4119</c:v>
                </c:pt>
                <c:pt idx="4109">
                  <c:v>4120</c:v>
                </c:pt>
                <c:pt idx="4110">
                  <c:v>4121</c:v>
                </c:pt>
                <c:pt idx="4111">
                  <c:v>4122</c:v>
                </c:pt>
                <c:pt idx="4112">
                  <c:v>4123</c:v>
                </c:pt>
                <c:pt idx="4113">
                  <c:v>4124</c:v>
                </c:pt>
                <c:pt idx="4114">
                  <c:v>4125</c:v>
                </c:pt>
                <c:pt idx="4115">
                  <c:v>4126</c:v>
                </c:pt>
                <c:pt idx="4116">
                  <c:v>4127</c:v>
                </c:pt>
                <c:pt idx="4117">
                  <c:v>4128</c:v>
                </c:pt>
                <c:pt idx="4118">
                  <c:v>4129</c:v>
                </c:pt>
                <c:pt idx="4119">
                  <c:v>4130</c:v>
                </c:pt>
                <c:pt idx="4120">
                  <c:v>4131</c:v>
                </c:pt>
                <c:pt idx="4121">
                  <c:v>4132</c:v>
                </c:pt>
                <c:pt idx="4122">
                  <c:v>4133</c:v>
                </c:pt>
                <c:pt idx="4123">
                  <c:v>4134</c:v>
                </c:pt>
                <c:pt idx="4124">
                  <c:v>4135</c:v>
                </c:pt>
                <c:pt idx="4125">
                  <c:v>4136</c:v>
                </c:pt>
                <c:pt idx="4126">
                  <c:v>4137</c:v>
                </c:pt>
                <c:pt idx="4127">
                  <c:v>4138</c:v>
                </c:pt>
                <c:pt idx="4128">
                  <c:v>4139</c:v>
                </c:pt>
                <c:pt idx="4129">
                  <c:v>4140</c:v>
                </c:pt>
                <c:pt idx="4130">
                  <c:v>4141</c:v>
                </c:pt>
                <c:pt idx="4131">
                  <c:v>4142</c:v>
                </c:pt>
                <c:pt idx="4132">
                  <c:v>4143</c:v>
                </c:pt>
                <c:pt idx="4133">
                  <c:v>4144</c:v>
                </c:pt>
                <c:pt idx="4134">
                  <c:v>4145</c:v>
                </c:pt>
                <c:pt idx="4135">
                  <c:v>4146</c:v>
                </c:pt>
                <c:pt idx="4136">
                  <c:v>4147</c:v>
                </c:pt>
                <c:pt idx="4137">
                  <c:v>4148</c:v>
                </c:pt>
                <c:pt idx="4138">
                  <c:v>4149</c:v>
                </c:pt>
                <c:pt idx="4139">
                  <c:v>4150</c:v>
                </c:pt>
                <c:pt idx="4140">
                  <c:v>4151</c:v>
                </c:pt>
                <c:pt idx="4141">
                  <c:v>4152</c:v>
                </c:pt>
                <c:pt idx="4142">
                  <c:v>4153</c:v>
                </c:pt>
                <c:pt idx="4143">
                  <c:v>4154</c:v>
                </c:pt>
                <c:pt idx="4144">
                  <c:v>4155</c:v>
                </c:pt>
                <c:pt idx="4145">
                  <c:v>4156</c:v>
                </c:pt>
                <c:pt idx="4146">
                  <c:v>4157</c:v>
                </c:pt>
                <c:pt idx="4147">
                  <c:v>4158</c:v>
                </c:pt>
                <c:pt idx="4148">
                  <c:v>4159</c:v>
                </c:pt>
                <c:pt idx="4149">
                  <c:v>4160</c:v>
                </c:pt>
                <c:pt idx="4150">
                  <c:v>4161</c:v>
                </c:pt>
                <c:pt idx="4151">
                  <c:v>4162</c:v>
                </c:pt>
                <c:pt idx="4152">
                  <c:v>4163</c:v>
                </c:pt>
                <c:pt idx="4153">
                  <c:v>4164</c:v>
                </c:pt>
                <c:pt idx="4154">
                  <c:v>4165</c:v>
                </c:pt>
                <c:pt idx="4155">
                  <c:v>4166</c:v>
                </c:pt>
                <c:pt idx="4156">
                  <c:v>4167</c:v>
                </c:pt>
                <c:pt idx="4157">
                  <c:v>4168</c:v>
                </c:pt>
                <c:pt idx="4158">
                  <c:v>4169</c:v>
                </c:pt>
                <c:pt idx="4159">
                  <c:v>4170</c:v>
                </c:pt>
                <c:pt idx="4160">
                  <c:v>4171</c:v>
                </c:pt>
                <c:pt idx="4161">
                  <c:v>4172</c:v>
                </c:pt>
                <c:pt idx="4162">
                  <c:v>4173</c:v>
                </c:pt>
                <c:pt idx="4163">
                  <c:v>4174</c:v>
                </c:pt>
                <c:pt idx="4164">
                  <c:v>4175</c:v>
                </c:pt>
                <c:pt idx="4165">
                  <c:v>4176</c:v>
                </c:pt>
                <c:pt idx="4166">
                  <c:v>4177</c:v>
                </c:pt>
                <c:pt idx="4167">
                  <c:v>4178</c:v>
                </c:pt>
                <c:pt idx="4168">
                  <c:v>4179</c:v>
                </c:pt>
                <c:pt idx="4169">
                  <c:v>4180</c:v>
                </c:pt>
                <c:pt idx="4170">
                  <c:v>4181</c:v>
                </c:pt>
                <c:pt idx="4171">
                  <c:v>4182</c:v>
                </c:pt>
                <c:pt idx="4172">
                  <c:v>4183</c:v>
                </c:pt>
                <c:pt idx="4173">
                  <c:v>4184</c:v>
                </c:pt>
                <c:pt idx="4174">
                  <c:v>4185</c:v>
                </c:pt>
                <c:pt idx="4175">
                  <c:v>4186</c:v>
                </c:pt>
                <c:pt idx="4176">
                  <c:v>4187</c:v>
                </c:pt>
                <c:pt idx="4177">
                  <c:v>4188</c:v>
                </c:pt>
                <c:pt idx="4178">
                  <c:v>4189</c:v>
                </c:pt>
                <c:pt idx="4179">
                  <c:v>4190</c:v>
                </c:pt>
                <c:pt idx="4180">
                  <c:v>4191</c:v>
                </c:pt>
                <c:pt idx="4181">
                  <c:v>4192</c:v>
                </c:pt>
                <c:pt idx="4182">
                  <c:v>4193</c:v>
                </c:pt>
                <c:pt idx="4183">
                  <c:v>4194</c:v>
                </c:pt>
                <c:pt idx="4184">
                  <c:v>4195</c:v>
                </c:pt>
                <c:pt idx="4185">
                  <c:v>4196</c:v>
                </c:pt>
                <c:pt idx="4186">
                  <c:v>4197</c:v>
                </c:pt>
                <c:pt idx="4187">
                  <c:v>4198</c:v>
                </c:pt>
                <c:pt idx="4188">
                  <c:v>4199</c:v>
                </c:pt>
                <c:pt idx="4189">
                  <c:v>4200</c:v>
                </c:pt>
                <c:pt idx="4190">
                  <c:v>4201</c:v>
                </c:pt>
                <c:pt idx="4191">
                  <c:v>4202</c:v>
                </c:pt>
                <c:pt idx="4192">
                  <c:v>4203</c:v>
                </c:pt>
                <c:pt idx="4193">
                  <c:v>4204</c:v>
                </c:pt>
                <c:pt idx="4194">
                  <c:v>4205</c:v>
                </c:pt>
                <c:pt idx="4195">
                  <c:v>4206</c:v>
                </c:pt>
                <c:pt idx="4196">
                  <c:v>4207</c:v>
                </c:pt>
                <c:pt idx="4197">
                  <c:v>4208</c:v>
                </c:pt>
                <c:pt idx="4198">
                  <c:v>4209</c:v>
                </c:pt>
                <c:pt idx="4199">
                  <c:v>4210</c:v>
                </c:pt>
                <c:pt idx="4200">
                  <c:v>4211</c:v>
                </c:pt>
                <c:pt idx="4201">
                  <c:v>4212</c:v>
                </c:pt>
                <c:pt idx="4202">
                  <c:v>4213</c:v>
                </c:pt>
                <c:pt idx="4203">
                  <c:v>4214</c:v>
                </c:pt>
                <c:pt idx="4204">
                  <c:v>4215</c:v>
                </c:pt>
                <c:pt idx="4205">
                  <c:v>4216</c:v>
                </c:pt>
                <c:pt idx="4206">
                  <c:v>4217</c:v>
                </c:pt>
                <c:pt idx="4207">
                  <c:v>4218</c:v>
                </c:pt>
                <c:pt idx="4208">
                  <c:v>4219</c:v>
                </c:pt>
                <c:pt idx="4209">
                  <c:v>4220</c:v>
                </c:pt>
                <c:pt idx="4210">
                  <c:v>4221</c:v>
                </c:pt>
                <c:pt idx="4211">
                  <c:v>4222</c:v>
                </c:pt>
                <c:pt idx="4212">
                  <c:v>4223</c:v>
                </c:pt>
                <c:pt idx="4213">
                  <c:v>4224</c:v>
                </c:pt>
                <c:pt idx="4214">
                  <c:v>4225</c:v>
                </c:pt>
                <c:pt idx="4215">
                  <c:v>4226</c:v>
                </c:pt>
                <c:pt idx="4216">
                  <c:v>4227</c:v>
                </c:pt>
                <c:pt idx="4217">
                  <c:v>4228</c:v>
                </c:pt>
                <c:pt idx="4218">
                  <c:v>4229</c:v>
                </c:pt>
                <c:pt idx="4219">
                  <c:v>4230</c:v>
                </c:pt>
                <c:pt idx="4220">
                  <c:v>4231</c:v>
                </c:pt>
                <c:pt idx="4221">
                  <c:v>4232</c:v>
                </c:pt>
                <c:pt idx="4222">
                  <c:v>4233</c:v>
                </c:pt>
                <c:pt idx="4223">
                  <c:v>4234</c:v>
                </c:pt>
                <c:pt idx="4224">
                  <c:v>4235</c:v>
                </c:pt>
                <c:pt idx="4225">
                  <c:v>4236</c:v>
                </c:pt>
                <c:pt idx="4226">
                  <c:v>4237</c:v>
                </c:pt>
                <c:pt idx="4227">
                  <c:v>4238</c:v>
                </c:pt>
                <c:pt idx="4228">
                  <c:v>4239</c:v>
                </c:pt>
                <c:pt idx="4229">
                  <c:v>4240</c:v>
                </c:pt>
                <c:pt idx="4230">
                  <c:v>4241</c:v>
                </c:pt>
                <c:pt idx="4231">
                  <c:v>4242</c:v>
                </c:pt>
                <c:pt idx="4232">
                  <c:v>4243</c:v>
                </c:pt>
                <c:pt idx="4233">
                  <c:v>4244</c:v>
                </c:pt>
                <c:pt idx="4234">
                  <c:v>4245</c:v>
                </c:pt>
                <c:pt idx="4235">
                  <c:v>4246</c:v>
                </c:pt>
                <c:pt idx="4236">
                  <c:v>4247</c:v>
                </c:pt>
                <c:pt idx="4237">
                  <c:v>4248</c:v>
                </c:pt>
                <c:pt idx="4238">
                  <c:v>4249</c:v>
                </c:pt>
                <c:pt idx="4239">
                  <c:v>4250</c:v>
                </c:pt>
                <c:pt idx="4240">
                  <c:v>4251</c:v>
                </c:pt>
                <c:pt idx="4241">
                  <c:v>4252</c:v>
                </c:pt>
                <c:pt idx="4242">
                  <c:v>4253</c:v>
                </c:pt>
                <c:pt idx="4243">
                  <c:v>4254</c:v>
                </c:pt>
                <c:pt idx="4244">
                  <c:v>4255</c:v>
                </c:pt>
                <c:pt idx="4245">
                  <c:v>4256</c:v>
                </c:pt>
                <c:pt idx="4246">
                  <c:v>4257</c:v>
                </c:pt>
                <c:pt idx="4247">
                  <c:v>4258</c:v>
                </c:pt>
                <c:pt idx="4248">
                  <c:v>4259</c:v>
                </c:pt>
                <c:pt idx="4249">
                  <c:v>4260</c:v>
                </c:pt>
                <c:pt idx="4250">
                  <c:v>4261</c:v>
                </c:pt>
                <c:pt idx="4251">
                  <c:v>4262</c:v>
                </c:pt>
                <c:pt idx="4252">
                  <c:v>4263</c:v>
                </c:pt>
                <c:pt idx="4253">
                  <c:v>4264</c:v>
                </c:pt>
                <c:pt idx="4254">
                  <c:v>4265</c:v>
                </c:pt>
                <c:pt idx="4255">
                  <c:v>4266</c:v>
                </c:pt>
                <c:pt idx="4256">
                  <c:v>4267</c:v>
                </c:pt>
                <c:pt idx="4257">
                  <c:v>4268</c:v>
                </c:pt>
                <c:pt idx="4258">
                  <c:v>4269</c:v>
                </c:pt>
                <c:pt idx="4259">
                  <c:v>4270</c:v>
                </c:pt>
                <c:pt idx="4260">
                  <c:v>4271</c:v>
                </c:pt>
                <c:pt idx="4261">
                  <c:v>4272</c:v>
                </c:pt>
                <c:pt idx="4262">
                  <c:v>4273</c:v>
                </c:pt>
                <c:pt idx="4263">
                  <c:v>4274</c:v>
                </c:pt>
                <c:pt idx="4264">
                  <c:v>4275</c:v>
                </c:pt>
                <c:pt idx="4265">
                  <c:v>4276</c:v>
                </c:pt>
                <c:pt idx="4266">
                  <c:v>4277</c:v>
                </c:pt>
                <c:pt idx="4267">
                  <c:v>4278</c:v>
                </c:pt>
                <c:pt idx="4268">
                  <c:v>4279</c:v>
                </c:pt>
                <c:pt idx="4269">
                  <c:v>4280</c:v>
                </c:pt>
                <c:pt idx="4270">
                  <c:v>4281</c:v>
                </c:pt>
                <c:pt idx="4271">
                  <c:v>4282</c:v>
                </c:pt>
                <c:pt idx="4272">
                  <c:v>4283</c:v>
                </c:pt>
                <c:pt idx="4273">
                  <c:v>4284</c:v>
                </c:pt>
                <c:pt idx="4274">
                  <c:v>4285</c:v>
                </c:pt>
                <c:pt idx="4275">
                  <c:v>4286</c:v>
                </c:pt>
                <c:pt idx="4276">
                  <c:v>4287</c:v>
                </c:pt>
                <c:pt idx="4277">
                  <c:v>4288</c:v>
                </c:pt>
                <c:pt idx="4278">
                  <c:v>4289</c:v>
                </c:pt>
                <c:pt idx="4279">
                  <c:v>4290</c:v>
                </c:pt>
                <c:pt idx="4280">
                  <c:v>4291</c:v>
                </c:pt>
                <c:pt idx="4281">
                  <c:v>4292</c:v>
                </c:pt>
                <c:pt idx="4282">
                  <c:v>4293</c:v>
                </c:pt>
                <c:pt idx="4283">
                  <c:v>4294</c:v>
                </c:pt>
                <c:pt idx="4284">
                  <c:v>4295</c:v>
                </c:pt>
                <c:pt idx="4285">
                  <c:v>4296</c:v>
                </c:pt>
                <c:pt idx="4286">
                  <c:v>4297</c:v>
                </c:pt>
                <c:pt idx="4287">
                  <c:v>4298</c:v>
                </c:pt>
                <c:pt idx="4288">
                  <c:v>4299</c:v>
                </c:pt>
                <c:pt idx="4289">
                  <c:v>4300</c:v>
                </c:pt>
                <c:pt idx="4290">
                  <c:v>4301</c:v>
                </c:pt>
                <c:pt idx="4291">
                  <c:v>4302</c:v>
                </c:pt>
                <c:pt idx="4292">
                  <c:v>4303</c:v>
                </c:pt>
                <c:pt idx="4293">
                  <c:v>4304</c:v>
                </c:pt>
                <c:pt idx="4294">
                  <c:v>4305</c:v>
                </c:pt>
                <c:pt idx="4295">
                  <c:v>4306</c:v>
                </c:pt>
                <c:pt idx="4296">
                  <c:v>4307</c:v>
                </c:pt>
                <c:pt idx="4297">
                  <c:v>4308</c:v>
                </c:pt>
                <c:pt idx="4298">
                  <c:v>4309</c:v>
                </c:pt>
                <c:pt idx="4299">
                  <c:v>4310</c:v>
                </c:pt>
                <c:pt idx="4300">
                  <c:v>4311</c:v>
                </c:pt>
                <c:pt idx="4301">
                  <c:v>4312</c:v>
                </c:pt>
                <c:pt idx="4302">
                  <c:v>4313</c:v>
                </c:pt>
                <c:pt idx="4303">
                  <c:v>4314</c:v>
                </c:pt>
                <c:pt idx="4304">
                  <c:v>4315</c:v>
                </c:pt>
                <c:pt idx="4305">
                  <c:v>4316</c:v>
                </c:pt>
                <c:pt idx="4306">
                  <c:v>4317</c:v>
                </c:pt>
                <c:pt idx="4307">
                  <c:v>4318</c:v>
                </c:pt>
                <c:pt idx="4308">
                  <c:v>4319</c:v>
                </c:pt>
                <c:pt idx="4309">
                  <c:v>4320</c:v>
                </c:pt>
                <c:pt idx="4310">
                  <c:v>4321</c:v>
                </c:pt>
                <c:pt idx="4311">
                  <c:v>4322</c:v>
                </c:pt>
                <c:pt idx="4312">
                  <c:v>4323</c:v>
                </c:pt>
                <c:pt idx="4313">
                  <c:v>4324</c:v>
                </c:pt>
                <c:pt idx="4314">
                  <c:v>4325</c:v>
                </c:pt>
                <c:pt idx="4315">
                  <c:v>4326</c:v>
                </c:pt>
                <c:pt idx="4316">
                  <c:v>4327</c:v>
                </c:pt>
                <c:pt idx="4317">
                  <c:v>4328</c:v>
                </c:pt>
                <c:pt idx="4318">
                  <c:v>4329</c:v>
                </c:pt>
                <c:pt idx="4319">
                  <c:v>4330</c:v>
                </c:pt>
                <c:pt idx="4320">
                  <c:v>4331</c:v>
                </c:pt>
                <c:pt idx="4321">
                  <c:v>4332</c:v>
                </c:pt>
                <c:pt idx="4322">
                  <c:v>4333</c:v>
                </c:pt>
                <c:pt idx="4323">
                  <c:v>4334</c:v>
                </c:pt>
                <c:pt idx="4324">
                  <c:v>4335</c:v>
                </c:pt>
                <c:pt idx="4325">
                  <c:v>4336</c:v>
                </c:pt>
                <c:pt idx="4326">
                  <c:v>4337</c:v>
                </c:pt>
                <c:pt idx="4327">
                  <c:v>4338</c:v>
                </c:pt>
                <c:pt idx="4328">
                  <c:v>4339</c:v>
                </c:pt>
                <c:pt idx="4329">
                  <c:v>4340</c:v>
                </c:pt>
                <c:pt idx="4330">
                  <c:v>4341</c:v>
                </c:pt>
                <c:pt idx="4331">
                  <c:v>4342</c:v>
                </c:pt>
                <c:pt idx="4332">
                  <c:v>4343</c:v>
                </c:pt>
                <c:pt idx="4333">
                  <c:v>4344</c:v>
                </c:pt>
                <c:pt idx="4334">
                  <c:v>4345</c:v>
                </c:pt>
                <c:pt idx="4335">
                  <c:v>4346</c:v>
                </c:pt>
                <c:pt idx="4336">
                  <c:v>4347</c:v>
                </c:pt>
                <c:pt idx="4337">
                  <c:v>4348</c:v>
                </c:pt>
                <c:pt idx="4338">
                  <c:v>4349</c:v>
                </c:pt>
                <c:pt idx="4339">
                  <c:v>4350</c:v>
                </c:pt>
                <c:pt idx="4340">
                  <c:v>4351</c:v>
                </c:pt>
                <c:pt idx="4341">
                  <c:v>4352</c:v>
                </c:pt>
                <c:pt idx="4342">
                  <c:v>4353</c:v>
                </c:pt>
                <c:pt idx="4343">
                  <c:v>4354</c:v>
                </c:pt>
                <c:pt idx="4344">
                  <c:v>4355</c:v>
                </c:pt>
                <c:pt idx="4345">
                  <c:v>4356</c:v>
                </c:pt>
                <c:pt idx="4346">
                  <c:v>4357</c:v>
                </c:pt>
                <c:pt idx="4347">
                  <c:v>4358</c:v>
                </c:pt>
                <c:pt idx="4348">
                  <c:v>4359</c:v>
                </c:pt>
                <c:pt idx="4349">
                  <c:v>4360</c:v>
                </c:pt>
                <c:pt idx="4350">
                  <c:v>4361</c:v>
                </c:pt>
                <c:pt idx="4351">
                  <c:v>4362</c:v>
                </c:pt>
                <c:pt idx="4352">
                  <c:v>4363</c:v>
                </c:pt>
                <c:pt idx="4353">
                  <c:v>4364</c:v>
                </c:pt>
                <c:pt idx="4354">
                  <c:v>4365</c:v>
                </c:pt>
                <c:pt idx="4355">
                  <c:v>4366</c:v>
                </c:pt>
                <c:pt idx="4356">
                  <c:v>4367</c:v>
                </c:pt>
                <c:pt idx="4357">
                  <c:v>4368</c:v>
                </c:pt>
                <c:pt idx="4358">
                  <c:v>4369</c:v>
                </c:pt>
                <c:pt idx="4359">
                  <c:v>4370</c:v>
                </c:pt>
                <c:pt idx="4360">
                  <c:v>4371</c:v>
                </c:pt>
                <c:pt idx="4361">
                  <c:v>4372</c:v>
                </c:pt>
                <c:pt idx="4362">
                  <c:v>4373</c:v>
                </c:pt>
                <c:pt idx="4363">
                  <c:v>4374</c:v>
                </c:pt>
                <c:pt idx="4364">
                  <c:v>4375</c:v>
                </c:pt>
                <c:pt idx="4365">
                  <c:v>4376</c:v>
                </c:pt>
                <c:pt idx="4366">
                  <c:v>4377</c:v>
                </c:pt>
                <c:pt idx="4367">
                  <c:v>4378</c:v>
                </c:pt>
                <c:pt idx="4368">
                  <c:v>4379</c:v>
                </c:pt>
                <c:pt idx="4369">
                  <c:v>4380</c:v>
                </c:pt>
                <c:pt idx="4370">
                  <c:v>4381</c:v>
                </c:pt>
                <c:pt idx="4371">
                  <c:v>4382</c:v>
                </c:pt>
                <c:pt idx="4372">
                  <c:v>4383</c:v>
                </c:pt>
                <c:pt idx="4373">
                  <c:v>4384</c:v>
                </c:pt>
                <c:pt idx="4374">
                  <c:v>4385</c:v>
                </c:pt>
                <c:pt idx="4375">
                  <c:v>4386</c:v>
                </c:pt>
                <c:pt idx="4376">
                  <c:v>4387</c:v>
                </c:pt>
                <c:pt idx="4377">
                  <c:v>4388</c:v>
                </c:pt>
                <c:pt idx="4378">
                  <c:v>4389</c:v>
                </c:pt>
                <c:pt idx="4379">
                  <c:v>4390</c:v>
                </c:pt>
                <c:pt idx="4380">
                  <c:v>4391</c:v>
                </c:pt>
                <c:pt idx="4381">
                  <c:v>4392</c:v>
                </c:pt>
                <c:pt idx="4382">
                  <c:v>4393</c:v>
                </c:pt>
                <c:pt idx="4383">
                  <c:v>4394</c:v>
                </c:pt>
                <c:pt idx="4384">
                  <c:v>4395</c:v>
                </c:pt>
                <c:pt idx="4385">
                  <c:v>4396</c:v>
                </c:pt>
                <c:pt idx="4386">
                  <c:v>4397</c:v>
                </c:pt>
                <c:pt idx="4387">
                  <c:v>4398</c:v>
                </c:pt>
                <c:pt idx="4388">
                  <c:v>4399</c:v>
                </c:pt>
                <c:pt idx="4389">
                  <c:v>4400</c:v>
                </c:pt>
                <c:pt idx="4390">
                  <c:v>4401</c:v>
                </c:pt>
                <c:pt idx="4391">
                  <c:v>4402</c:v>
                </c:pt>
                <c:pt idx="4392">
                  <c:v>4403</c:v>
                </c:pt>
                <c:pt idx="4393">
                  <c:v>4404</c:v>
                </c:pt>
                <c:pt idx="4394">
                  <c:v>4405</c:v>
                </c:pt>
                <c:pt idx="4395">
                  <c:v>4406</c:v>
                </c:pt>
                <c:pt idx="4396">
                  <c:v>4407</c:v>
                </c:pt>
                <c:pt idx="4397">
                  <c:v>4408</c:v>
                </c:pt>
                <c:pt idx="4398">
                  <c:v>4409</c:v>
                </c:pt>
                <c:pt idx="4399">
                  <c:v>4410</c:v>
                </c:pt>
                <c:pt idx="4400">
                  <c:v>4411</c:v>
                </c:pt>
                <c:pt idx="4401">
                  <c:v>4412</c:v>
                </c:pt>
                <c:pt idx="4402">
                  <c:v>4413</c:v>
                </c:pt>
                <c:pt idx="4403">
                  <c:v>4414</c:v>
                </c:pt>
                <c:pt idx="4404">
                  <c:v>4415</c:v>
                </c:pt>
                <c:pt idx="4405">
                  <c:v>4416</c:v>
                </c:pt>
                <c:pt idx="4406">
                  <c:v>4417</c:v>
                </c:pt>
                <c:pt idx="4407">
                  <c:v>4418</c:v>
                </c:pt>
                <c:pt idx="4408">
                  <c:v>4419</c:v>
                </c:pt>
                <c:pt idx="4409">
                  <c:v>4420</c:v>
                </c:pt>
                <c:pt idx="4410">
                  <c:v>4421</c:v>
                </c:pt>
                <c:pt idx="4411">
                  <c:v>4422</c:v>
                </c:pt>
                <c:pt idx="4412">
                  <c:v>4423</c:v>
                </c:pt>
                <c:pt idx="4413">
                  <c:v>4424</c:v>
                </c:pt>
                <c:pt idx="4414">
                  <c:v>4425</c:v>
                </c:pt>
                <c:pt idx="4415">
                  <c:v>4426</c:v>
                </c:pt>
                <c:pt idx="4416">
                  <c:v>4427</c:v>
                </c:pt>
                <c:pt idx="4417">
                  <c:v>4428</c:v>
                </c:pt>
                <c:pt idx="4418">
                  <c:v>4429</c:v>
                </c:pt>
                <c:pt idx="4419">
                  <c:v>4430</c:v>
                </c:pt>
                <c:pt idx="4420">
                  <c:v>4431</c:v>
                </c:pt>
                <c:pt idx="4421">
                  <c:v>4432</c:v>
                </c:pt>
                <c:pt idx="4422">
                  <c:v>4433</c:v>
                </c:pt>
                <c:pt idx="4423">
                  <c:v>4434</c:v>
                </c:pt>
                <c:pt idx="4424">
                  <c:v>4435</c:v>
                </c:pt>
                <c:pt idx="4425">
                  <c:v>4436</c:v>
                </c:pt>
                <c:pt idx="4426">
                  <c:v>4437</c:v>
                </c:pt>
                <c:pt idx="4427">
                  <c:v>4438</c:v>
                </c:pt>
                <c:pt idx="4428">
                  <c:v>4439</c:v>
                </c:pt>
                <c:pt idx="4429">
                  <c:v>4440</c:v>
                </c:pt>
                <c:pt idx="4430">
                  <c:v>4441</c:v>
                </c:pt>
                <c:pt idx="4431">
                  <c:v>4442</c:v>
                </c:pt>
                <c:pt idx="4432">
                  <c:v>4443</c:v>
                </c:pt>
                <c:pt idx="4433">
                  <c:v>4444</c:v>
                </c:pt>
                <c:pt idx="4434">
                  <c:v>4445</c:v>
                </c:pt>
                <c:pt idx="4435">
                  <c:v>4446</c:v>
                </c:pt>
                <c:pt idx="4436">
                  <c:v>4447</c:v>
                </c:pt>
                <c:pt idx="4437">
                  <c:v>4448</c:v>
                </c:pt>
                <c:pt idx="4438">
                  <c:v>4449</c:v>
                </c:pt>
                <c:pt idx="4439">
                  <c:v>4450</c:v>
                </c:pt>
                <c:pt idx="4440">
                  <c:v>4451</c:v>
                </c:pt>
                <c:pt idx="4441">
                  <c:v>4452</c:v>
                </c:pt>
                <c:pt idx="4442">
                  <c:v>4453</c:v>
                </c:pt>
                <c:pt idx="4443">
                  <c:v>4454</c:v>
                </c:pt>
                <c:pt idx="4444">
                  <c:v>4455</c:v>
                </c:pt>
                <c:pt idx="4445">
                  <c:v>4456</c:v>
                </c:pt>
                <c:pt idx="4446">
                  <c:v>4457</c:v>
                </c:pt>
                <c:pt idx="4447">
                  <c:v>4458</c:v>
                </c:pt>
                <c:pt idx="4448">
                  <c:v>4459</c:v>
                </c:pt>
                <c:pt idx="4449">
                  <c:v>4460</c:v>
                </c:pt>
                <c:pt idx="4450">
                  <c:v>4461</c:v>
                </c:pt>
                <c:pt idx="4451">
                  <c:v>4462</c:v>
                </c:pt>
                <c:pt idx="4452">
                  <c:v>4463</c:v>
                </c:pt>
                <c:pt idx="4453">
                  <c:v>4464</c:v>
                </c:pt>
                <c:pt idx="4454">
                  <c:v>4465</c:v>
                </c:pt>
                <c:pt idx="4455">
                  <c:v>4466</c:v>
                </c:pt>
                <c:pt idx="4456">
                  <c:v>4467</c:v>
                </c:pt>
                <c:pt idx="4457">
                  <c:v>4468</c:v>
                </c:pt>
                <c:pt idx="4458">
                  <c:v>4469</c:v>
                </c:pt>
                <c:pt idx="4459">
                  <c:v>4470</c:v>
                </c:pt>
                <c:pt idx="4460">
                  <c:v>4471</c:v>
                </c:pt>
                <c:pt idx="4461">
                  <c:v>4472</c:v>
                </c:pt>
                <c:pt idx="4462">
                  <c:v>4473</c:v>
                </c:pt>
                <c:pt idx="4463">
                  <c:v>4474</c:v>
                </c:pt>
                <c:pt idx="4464">
                  <c:v>4475</c:v>
                </c:pt>
                <c:pt idx="4465">
                  <c:v>4476</c:v>
                </c:pt>
                <c:pt idx="4466">
                  <c:v>4477</c:v>
                </c:pt>
                <c:pt idx="4467">
                  <c:v>4478</c:v>
                </c:pt>
                <c:pt idx="4468">
                  <c:v>4479</c:v>
                </c:pt>
                <c:pt idx="4469">
                  <c:v>4480</c:v>
                </c:pt>
                <c:pt idx="4470">
                  <c:v>4481</c:v>
                </c:pt>
                <c:pt idx="4471">
                  <c:v>4482</c:v>
                </c:pt>
                <c:pt idx="4472">
                  <c:v>4483</c:v>
                </c:pt>
                <c:pt idx="4473">
                  <c:v>4484</c:v>
                </c:pt>
                <c:pt idx="4474">
                  <c:v>4485</c:v>
                </c:pt>
                <c:pt idx="4475">
                  <c:v>4486</c:v>
                </c:pt>
                <c:pt idx="4476">
                  <c:v>4487</c:v>
                </c:pt>
                <c:pt idx="4477">
                  <c:v>4488</c:v>
                </c:pt>
                <c:pt idx="4478">
                  <c:v>4489</c:v>
                </c:pt>
                <c:pt idx="4479">
                  <c:v>4490</c:v>
                </c:pt>
                <c:pt idx="4480">
                  <c:v>4491</c:v>
                </c:pt>
                <c:pt idx="4481">
                  <c:v>4492</c:v>
                </c:pt>
                <c:pt idx="4482">
                  <c:v>4493</c:v>
                </c:pt>
                <c:pt idx="4483">
                  <c:v>4494</c:v>
                </c:pt>
                <c:pt idx="4484">
                  <c:v>4495</c:v>
                </c:pt>
                <c:pt idx="4485">
                  <c:v>4496</c:v>
                </c:pt>
                <c:pt idx="4486">
                  <c:v>4497</c:v>
                </c:pt>
                <c:pt idx="4487">
                  <c:v>4498</c:v>
                </c:pt>
                <c:pt idx="4488">
                  <c:v>4499</c:v>
                </c:pt>
                <c:pt idx="4489">
                  <c:v>4500</c:v>
                </c:pt>
                <c:pt idx="4490">
                  <c:v>4501</c:v>
                </c:pt>
                <c:pt idx="4491">
                  <c:v>4502</c:v>
                </c:pt>
                <c:pt idx="4492">
                  <c:v>4503</c:v>
                </c:pt>
                <c:pt idx="4493">
                  <c:v>4504</c:v>
                </c:pt>
                <c:pt idx="4494">
                  <c:v>4505</c:v>
                </c:pt>
                <c:pt idx="4495">
                  <c:v>4506</c:v>
                </c:pt>
                <c:pt idx="4496">
                  <c:v>4507</c:v>
                </c:pt>
                <c:pt idx="4497">
                  <c:v>4508</c:v>
                </c:pt>
                <c:pt idx="4498">
                  <c:v>4509</c:v>
                </c:pt>
                <c:pt idx="4499">
                  <c:v>4510</c:v>
                </c:pt>
                <c:pt idx="4500">
                  <c:v>4511</c:v>
                </c:pt>
                <c:pt idx="4501">
                  <c:v>4512</c:v>
                </c:pt>
                <c:pt idx="4502">
                  <c:v>4513</c:v>
                </c:pt>
                <c:pt idx="4503">
                  <c:v>4514</c:v>
                </c:pt>
                <c:pt idx="4504">
                  <c:v>4515</c:v>
                </c:pt>
                <c:pt idx="4505">
                  <c:v>4516</c:v>
                </c:pt>
                <c:pt idx="4506">
                  <c:v>4517</c:v>
                </c:pt>
                <c:pt idx="4507">
                  <c:v>4518</c:v>
                </c:pt>
                <c:pt idx="4508">
                  <c:v>4519</c:v>
                </c:pt>
                <c:pt idx="4509">
                  <c:v>4520</c:v>
                </c:pt>
                <c:pt idx="4510">
                  <c:v>4521</c:v>
                </c:pt>
                <c:pt idx="4511">
                  <c:v>4522</c:v>
                </c:pt>
                <c:pt idx="4512">
                  <c:v>4523</c:v>
                </c:pt>
                <c:pt idx="4513">
                  <c:v>4524</c:v>
                </c:pt>
                <c:pt idx="4514">
                  <c:v>4525</c:v>
                </c:pt>
                <c:pt idx="4515">
                  <c:v>4526</c:v>
                </c:pt>
                <c:pt idx="4516">
                  <c:v>4527</c:v>
                </c:pt>
                <c:pt idx="4517">
                  <c:v>4528</c:v>
                </c:pt>
                <c:pt idx="4518">
                  <c:v>4529</c:v>
                </c:pt>
                <c:pt idx="4519">
                  <c:v>4530</c:v>
                </c:pt>
                <c:pt idx="4520">
                  <c:v>4531</c:v>
                </c:pt>
                <c:pt idx="4521">
                  <c:v>4532</c:v>
                </c:pt>
                <c:pt idx="4522">
                  <c:v>4533</c:v>
                </c:pt>
                <c:pt idx="4523">
                  <c:v>4534</c:v>
                </c:pt>
                <c:pt idx="4524">
                  <c:v>4535</c:v>
                </c:pt>
                <c:pt idx="4525">
                  <c:v>4536</c:v>
                </c:pt>
                <c:pt idx="4526">
                  <c:v>4537</c:v>
                </c:pt>
                <c:pt idx="4527">
                  <c:v>4538</c:v>
                </c:pt>
                <c:pt idx="4528">
                  <c:v>4539</c:v>
                </c:pt>
                <c:pt idx="4529">
                  <c:v>4540</c:v>
                </c:pt>
                <c:pt idx="4530">
                  <c:v>4541</c:v>
                </c:pt>
                <c:pt idx="4531">
                  <c:v>4542</c:v>
                </c:pt>
                <c:pt idx="4532">
                  <c:v>4543</c:v>
                </c:pt>
                <c:pt idx="4533">
                  <c:v>4544</c:v>
                </c:pt>
                <c:pt idx="4534">
                  <c:v>4545</c:v>
                </c:pt>
                <c:pt idx="4535">
                  <c:v>4546</c:v>
                </c:pt>
                <c:pt idx="4536">
                  <c:v>4547</c:v>
                </c:pt>
                <c:pt idx="4537">
                  <c:v>4548</c:v>
                </c:pt>
                <c:pt idx="4538">
                  <c:v>4549</c:v>
                </c:pt>
                <c:pt idx="4539">
                  <c:v>4550</c:v>
                </c:pt>
                <c:pt idx="4540">
                  <c:v>4551</c:v>
                </c:pt>
                <c:pt idx="4541">
                  <c:v>4552</c:v>
                </c:pt>
                <c:pt idx="4542">
                  <c:v>4553</c:v>
                </c:pt>
                <c:pt idx="4543">
                  <c:v>4554</c:v>
                </c:pt>
                <c:pt idx="4544">
                  <c:v>4555</c:v>
                </c:pt>
                <c:pt idx="4545">
                  <c:v>4556</c:v>
                </c:pt>
                <c:pt idx="4546">
                  <c:v>4557</c:v>
                </c:pt>
                <c:pt idx="4547">
                  <c:v>4558</c:v>
                </c:pt>
                <c:pt idx="4548">
                  <c:v>4559</c:v>
                </c:pt>
                <c:pt idx="4549">
                  <c:v>4560</c:v>
                </c:pt>
                <c:pt idx="4550">
                  <c:v>4561</c:v>
                </c:pt>
                <c:pt idx="4551">
                  <c:v>4562</c:v>
                </c:pt>
                <c:pt idx="4552">
                  <c:v>4563</c:v>
                </c:pt>
                <c:pt idx="4553">
                  <c:v>4564</c:v>
                </c:pt>
                <c:pt idx="4554">
                  <c:v>4565</c:v>
                </c:pt>
                <c:pt idx="4555">
                  <c:v>4566</c:v>
                </c:pt>
                <c:pt idx="4556">
                  <c:v>4567</c:v>
                </c:pt>
                <c:pt idx="4557">
                  <c:v>4568</c:v>
                </c:pt>
                <c:pt idx="4558">
                  <c:v>4569</c:v>
                </c:pt>
                <c:pt idx="4559">
                  <c:v>4570</c:v>
                </c:pt>
                <c:pt idx="4560">
                  <c:v>4571</c:v>
                </c:pt>
                <c:pt idx="4561">
                  <c:v>4572</c:v>
                </c:pt>
                <c:pt idx="4562">
                  <c:v>4573</c:v>
                </c:pt>
                <c:pt idx="4563">
                  <c:v>4574</c:v>
                </c:pt>
                <c:pt idx="4564">
                  <c:v>4575</c:v>
                </c:pt>
                <c:pt idx="4565">
                  <c:v>4576</c:v>
                </c:pt>
                <c:pt idx="4566">
                  <c:v>4577</c:v>
                </c:pt>
                <c:pt idx="4567">
                  <c:v>4578</c:v>
                </c:pt>
                <c:pt idx="4568">
                  <c:v>4579</c:v>
                </c:pt>
                <c:pt idx="4569">
                  <c:v>4580</c:v>
                </c:pt>
                <c:pt idx="4570">
                  <c:v>4581</c:v>
                </c:pt>
                <c:pt idx="4571">
                  <c:v>4582</c:v>
                </c:pt>
                <c:pt idx="4572">
                  <c:v>4583</c:v>
                </c:pt>
                <c:pt idx="4573">
                  <c:v>4584</c:v>
                </c:pt>
                <c:pt idx="4574">
                  <c:v>4585</c:v>
                </c:pt>
                <c:pt idx="4575">
                  <c:v>4586</c:v>
                </c:pt>
                <c:pt idx="4576">
                  <c:v>4587</c:v>
                </c:pt>
                <c:pt idx="4577">
                  <c:v>4588</c:v>
                </c:pt>
                <c:pt idx="4578">
                  <c:v>4589</c:v>
                </c:pt>
                <c:pt idx="4579">
                  <c:v>4590</c:v>
                </c:pt>
                <c:pt idx="4580">
                  <c:v>4591</c:v>
                </c:pt>
                <c:pt idx="4581">
                  <c:v>4592</c:v>
                </c:pt>
                <c:pt idx="4582">
                  <c:v>4593</c:v>
                </c:pt>
                <c:pt idx="4583">
                  <c:v>4594</c:v>
                </c:pt>
                <c:pt idx="4584">
                  <c:v>4595</c:v>
                </c:pt>
                <c:pt idx="4585">
                  <c:v>4596</c:v>
                </c:pt>
                <c:pt idx="4586">
                  <c:v>4597</c:v>
                </c:pt>
                <c:pt idx="4587">
                  <c:v>4598</c:v>
                </c:pt>
                <c:pt idx="4588">
                  <c:v>4599</c:v>
                </c:pt>
                <c:pt idx="4589">
                  <c:v>4600</c:v>
                </c:pt>
                <c:pt idx="4590">
                  <c:v>4601</c:v>
                </c:pt>
                <c:pt idx="4591">
                  <c:v>4602</c:v>
                </c:pt>
                <c:pt idx="4592">
                  <c:v>4603</c:v>
                </c:pt>
                <c:pt idx="4593">
                  <c:v>4604</c:v>
                </c:pt>
                <c:pt idx="4594">
                  <c:v>4605</c:v>
                </c:pt>
                <c:pt idx="4595">
                  <c:v>4606</c:v>
                </c:pt>
                <c:pt idx="4596">
                  <c:v>4607</c:v>
                </c:pt>
                <c:pt idx="4597">
                  <c:v>4608</c:v>
                </c:pt>
                <c:pt idx="4598">
                  <c:v>4609</c:v>
                </c:pt>
                <c:pt idx="4599">
                  <c:v>4610</c:v>
                </c:pt>
                <c:pt idx="4600">
                  <c:v>4611</c:v>
                </c:pt>
                <c:pt idx="4601">
                  <c:v>4612</c:v>
                </c:pt>
                <c:pt idx="4602">
                  <c:v>4613</c:v>
                </c:pt>
                <c:pt idx="4603">
                  <c:v>4614</c:v>
                </c:pt>
                <c:pt idx="4604">
                  <c:v>4615</c:v>
                </c:pt>
                <c:pt idx="4605">
                  <c:v>4616</c:v>
                </c:pt>
                <c:pt idx="4606">
                  <c:v>4617</c:v>
                </c:pt>
                <c:pt idx="4607">
                  <c:v>4618</c:v>
                </c:pt>
                <c:pt idx="4608">
                  <c:v>4619</c:v>
                </c:pt>
                <c:pt idx="4609">
                  <c:v>4620</c:v>
                </c:pt>
                <c:pt idx="4610">
                  <c:v>4621</c:v>
                </c:pt>
                <c:pt idx="4611">
                  <c:v>4622</c:v>
                </c:pt>
                <c:pt idx="4612">
                  <c:v>4623</c:v>
                </c:pt>
                <c:pt idx="4613">
                  <c:v>4624</c:v>
                </c:pt>
                <c:pt idx="4614">
                  <c:v>4625</c:v>
                </c:pt>
                <c:pt idx="4615">
                  <c:v>4626</c:v>
                </c:pt>
                <c:pt idx="4616">
                  <c:v>4627</c:v>
                </c:pt>
                <c:pt idx="4617">
                  <c:v>4628</c:v>
                </c:pt>
                <c:pt idx="4618">
                  <c:v>4629</c:v>
                </c:pt>
                <c:pt idx="4619">
                  <c:v>4630</c:v>
                </c:pt>
                <c:pt idx="4620">
                  <c:v>4631</c:v>
                </c:pt>
                <c:pt idx="4621">
                  <c:v>4632</c:v>
                </c:pt>
                <c:pt idx="4622">
                  <c:v>4633</c:v>
                </c:pt>
                <c:pt idx="4623">
                  <c:v>4634</c:v>
                </c:pt>
                <c:pt idx="4624">
                  <c:v>4635</c:v>
                </c:pt>
                <c:pt idx="4625">
                  <c:v>4636</c:v>
                </c:pt>
                <c:pt idx="4626">
                  <c:v>4637</c:v>
                </c:pt>
                <c:pt idx="4627">
                  <c:v>4638</c:v>
                </c:pt>
                <c:pt idx="4628">
                  <c:v>4639</c:v>
                </c:pt>
                <c:pt idx="4629">
                  <c:v>4640</c:v>
                </c:pt>
                <c:pt idx="4630">
                  <c:v>4641</c:v>
                </c:pt>
                <c:pt idx="4631">
                  <c:v>4642</c:v>
                </c:pt>
                <c:pt idx="4632">
                  <c:v>4643</c:v>
                </c:pt>
                <c:pt idx="4633">
                  <c:v>4644</c:v>
                </c:pt>
                <c:pt idx="4634">
                  <c:v>4645</c:v>
                </c:pt>
                <c:pt idx="4635">
                  <c:v>4646</c:v>
                </c:pt>
                <c:pt idx="4636">
                  <c:v>4647</c:v>
                </c:pt>
                <c:pt idx="4637">
                  <c:v>4648</c:v>
                </c:pt>
                <c:pt idx="4638">
                  <c:v>4649</c:v>
                </c:pt>
                <c:pt idx="4639">
                  <c:v>4650</c:v>
                </c:pt>
                <c:pt idx="4640">
                  <c:v>4651</c:v>
                </c:pt>
                <c:pt idx="4641">
                  <c:v>4652</c:v>
                </c:pt>
                <c:pt idx="4642">
                  <c:v>4653</c:v>
                </c:pt>
                <c:pt idx="4643">
                  <c:v>4654</c:v>
                </c:pt>
                <c:pt idx="4644">
                  <c:v>4655</c:v>
                </c:pt>
                <c:pt idx="4645">
                  <c:v>4656</c:v>
                </c:pt>
                <c:pt idx="4646">
                  <c:v>4657</c:v>
                </c:pt>
                <c:pt idx="4647">
                  <c:v>4658</c:v>
                </c:pt>
                <c:pt idx="4648">
                  <c:v>4659</c:v>
                </c:pt>
                <c:pt idx="4649">
                  <c:v>4660</c:v>
                </c:pt>
                <c:pt idx="4650">
                  <c:v>4661</c:v>
                </c:pt>
                <c:pt idx="4651">
                  <c:v>4662</c:v>
                </c:pt>
                <c:pt idx="4652">
                  <c:v>4663</c:v>
                </c:pt>
                <c:pt idx="4653">
                  <c:v>4664</c:v>
                </c:pt>
                <c:pt idx="4654">
                  <c:v>4665</c:v>
                </c:pt>
                <c:pt idx="4655">
                  <c:v>4666</c:v>
                </c:pt>
                <c:pt idx="4656">
                  <c:v>4667</c:v>
                </c:pt>
                <c:pt idx="4657">
                  <c:v>4668</c:v>
                </c:pt>
                <c:pt idx="4658">
                  <c:v>4669</c:v>
                </c:pt>
                <c:pt idx="4659">
                  <c:v>4670</c:v>
                </c:pt>
                <c:pt idx="4660">
                  <c:v>4671</c:v>
                </c:pt>
                <c:pt idx="4661">
                  <c:v>4672</c:v>
                </c:pt>
                <c:pt idx="4662">
                  <c:v>4673</c:v>
                </c:pt>
                <c:pt idx="4663">
                  <c:v>4674</c:v>
                </c:pt>
                <c:pt idx="4664">
                  <c:v>4675</c:v>
                </c:pt>
                <c:pt idx="4665">
                  <c:v>4676</c:v>
                </c:pt>
                <c:pt idx="4666">
                  <c:v>4677</c:v>
                </c:pt>
                <c:pt idx="4667">
                  <c:v>4678</c:v>
                </c:pt>
                <c:pt idx="4668">
                  <c:v>4679</c:v>
                </c:pt>
                <c:pt idx="4669">
                  <c:v>4680</c:v>
                </c:pt>
                <c:pt idx="4670">
                  <c:v>4681</c:v>
                </c:pt>
                <c:pt idx="4671">
                  <c:v>4682</c:v>
                </c:pt>
                <c:pt idx="4672">
                  <c:v>4683</c:v>
                </c:pt>
                <c:pt idx="4673">
                  <c:v>4684</c:v>
                </c:pt>
                <c:pt idx="4674">
                  <c:v>4685</c:v>
                </c:pt>
                <c:pt idx="4675">
                  <c:v>4686</c:v>
                </c:pt>
                <c:pt idx="4676">
                  <c:v>4687</c:v>
                </c:pt>
                <c:pt idx="4677">
                  <c:v>4688</c:v>
                </c:pt>
                <c:pt idx="4678">
                  <c:v>4689</c:v>
                </c:pt>
                <c:pt idx="4679">
                  <c:v>4690</c:v>
                </c:pt>
                <c:pt idx="4680">
                  <c:v>4691</c:v>
                </c:pt>
                <c:pt idx="4681">
                  <c:v>4692</c:v>
                </c:pt>
                <c:pt idx="4682">
                  <c:v>4693</c:v>
                </c:pt>
                <c:pt idx="4683">
                  <c:v>4694</c:v>
                </c:pt>
                <c:pt idx="4684">
                  <c:v>4695</c:v>
                </c:pt>
                <c:pt idx="4685">
                  <c:v>4696</c:v>
                </c:pt>
                <c:pt idx="4686">
                  <c:v>4697</c:v>
                </c:pt>
                <c:pt idx="4687">
                  <c:v>4698</c:v>
                </c:pt>
                <c:pt idx="4688">
                  <c:v>4699</c:v>
                </c:pt>
                <c:pt idx="4689">
                  <c:v>4700</c:v>
                </c:pt>
                <c:pt idx="4690">
                  <c:v>4701</c:v>
                </c:pt>
                <c:pt idx="4691">
                  <c:v>4702</c:v>
                </c:pt>
                <c:pt idx="4692">
                  <c:v>4703</c:v>
                </c:pt>
                <c:pt idx="4693">
                  <c:v>4704</c:v>
                </c:pt>
                <c:pt idx="4694">
                  <c:v>4705</c:v>
                </c:pt>
                <c:pt idx="4695">
                  <c:v>4706</c:v>
                </c:pt>
                <c:pt idx="4696">
                  <c:v>4707</c:v>
                </c:pt>
                <c:pt idx="4697">
                  <c:v>4708</c:v>
                </c:pt>
                <c:pt idx="4698">
                  <c:v>4709</c:v>
                </c:pt>
                <c:pt idx="4699">
                  <c:v>4710</c:v>
                </c:pt>
                <c:pt idx="4700">
                  <c:v>4711</c:v>
                </c:pt>
                <c:pt idx="4701">
                  <c:v>4712</c:v>
                </c:pt>
                <c:pt idx="4702">
                  <c:v>4713</c:v>
                </c:pt>
                <c:pt idx="4703">
                  <c:v>4714</c:v>
                </c:pt>
                <c:pt idx="4704">
                  <c:v>4715</c:v>
                </c:pt>
                <c:pt idx="4705">
                  <c:v>4716</c:v>
                </c:pt>
                <c:pt idx="4706">
                  <c:v>4717</c:v>
                </c:pt>
                <c:pt idx="4707">
                  <c:v>4718</c:v>
                </c:pt>
                <c:pt idx="4708">
                  <c:v>4719</c:v>
                </c:pt>
                <c:pt idx="4709">
                  <c:v>4720</c:v>
                </c:pt>
                <c:pt idx="4710">
                  <c:v>4721</c:v>
                </c:pt>
                <c:pt idx="4711">
                  <c:v>4722</c:v>
                </c:pt>
                <c:pt idx="4712">
                  <c:v>4723</c:v>
                </c:pt>
                <c:pt idx="4713">
                  <c:v>4724</c:v>
                </c:pt>
                <c:pt idx="4714">
                  <c:v>4725</c:v>
                </c:pt>
                <c:pt idx="4715">
                  <c:v>4726</c:v>
                </c:pt>
                <c:pt idx="4716">
                  <c:v>4727</c:v>
                </c:pt>
                <c:pt idx="4717">
                  <c:v>4728</c:v>
                </c:pt>
                <c:pt idx="4718">
                  <c:v>4729</c:v>
                </c:pt>
                <c:pt idx="4719">
                  <c:v>4730</c:v>
                </c:pt>
                <c:pt idx="4720">
                  <c:v>4731</c:v>
                </c:pt>
                <c:pt idx="4721">
                  <c:v>4732</c:v>
                </c:pt>
                <c:pt idx="4722">
                  <c:v>4733</c:v>
                </c:pt>
                <c:pt idx="4723">
                  <c:v>4734</c:v>
                </c:pt>
                <c:pt idx="4724">
                  <c:v>4735</c:v>
                </c:pt>
                <c:pt idx="4725">
                  <c:v>4736</c:v>
                </c:pt>
                <c:pt idx="4726">
                  <c:v>4737</c:v>
                </c:pt>
                <c:pt idx="4727">
                  <c:v>4738</c:v>
                </c:pt>
                <c:pt idx="4728">
                  <c:v>4739</c:v>
                </c:pt>
                <c:pt idx="4729">
                  <c:v>4740</c:v>
                </c:pt>
                <c:pt idx="4730">
                  <c:v>4741</c:v>
                </c:pt>
                <c:pt idx="4731">
                  <c:v>4742</c:v>
                </c:pt>
                <c:pt idx="4732">
                  <c:v>4743</c:v>
                </c:pt>
                <c:pt idx="4733">
                  <c:v>4744</c:v>
                </c:pt>
                <c:pt idx="4734">
                  <c:v>4745</c:v>
                </c:pt>
                <c:pt idx="4735">
                  <c:v>4746</c:v>
                </c:pt>
                <c:pt idx="4736">
                  <c:v>4747</c:v>
                </c:pt>
                <c:pt idx="4737">
                  <c:v>4748</c:v>
                </c:pt>
                <c:pt idx="4738">
                  <c:v>4749</c:v>
                </c:pt>
                <c:pt idx="4739">
                  <c:v>4750</c:v>
                </c:pt>
                <c:pt idx="4740">
                  <c:v>4751</c:v>
                </c:pt>
                <c:pt idx="4741">
                  <c:v>4752</c:v>
                </c:pt>
                <c:pt idx="4742">
                  <c:v>4753</c:v>
                </c:pt>
                <c:pt idx="4743">
                  <c:v>4754</c:v>
                </c:pt>
                <c:pt idx="4744">
                  <c:v>4755</c:v>
                </c:pt>
                <c:pt idx="4745">
                  <c:v>4756</c:v>
                </c:pt>
                <c:pt idx="4746">
                  <c:v>4757</c:v>
                </c:pt>
                <c:pt idx="4747">
                  <c:v>4758</c:v>
                </c:pt>
                <c:pt idx="4748">
                  <c:v>4759</c:v>
                </c:pt>
                <c:pt idx="4749">
                  <c:v>4760</c:v>
                </c:pt>
                <c:pt idx="4750">
                  <c:v>4761</c:v>
                </c:pt>
                <c:pt idx="4751">
                  <c:v>4762</c:v>
                </c:pt>
                <c:pt idx="4752">
                  <c:v>4763</c:v>
                </c:pt>
                <c:pt idx="4753">
                  <c:v>4764</c:v>
                </c:pt>
                <c:pt idx="4754">
                  <c:v>4765</c:v>
                </c:pt>
                <c:pt idx="4755">
                  <c:v>4766</c:v>
                </c:pt>
                <c:pt idx="4756">
                  <c:v>4767</c:v>
                </c:pt>
                <c:pt idx="4757">
                  <c:v>4768</c:v>
                </c:pt>
                <c:pt idx="4758">
                  <c:v>4769</c:v>
                </c:pt>
                <c:pt idx="4759">
                  <c:v>4770</c:v>
                </c:pt>
                <c:pt idx="4760">
                  <c:v>4771</c:v>
                </c:pt>
                <c:pt idx="4761">
                  <c:v>4772</c:v>
                </c:pt>
                <c:pt idx="4762">
                  <c:v>4773</c:v>
                </c:pt>
                <c:pt idx="4763">
                  <c:v>4774</c:v>
                </c:pt>
                <c:pt idx="4764">
                  <c:v>4775</c:v>
                </c:pt>
                <c:pt idx="4765">
                  <c:v>4776</c:v>
                </c:pt>
                <c:pt idx="4766">
                  <c:v>4777</c:v>
                </c:pt>
                <c:pt idx="4767">
                  <c:v>4778</c:v>
                </c:pt>
                <c:pt idx="4768">
                  <c:v>4779</c:v>
                </c:pt>
                <c:pt idx="4769">
                  <c:v>4780</c:v>
                </c:pt>
                <c:pt idx="4770">
                  <c:v>4781</c:v>
                </c:pt>
                <c:pt idx="4771">
                  <c:v>4782</c:v>
                </c:pt>
                <c:pt idx="4772">
                  <c:v>4783</c:v>
                </c:pt>
                <c:pt idx="4773">
                  <c:v>4784</c:v>
                </c:pt>
                <c:pt idx="4774">
                  <c:v>4785</c:v>
                </c:pt>
                <c:pt idx="4775">
                  <c:v>4786</c:v>
                </c:pt>
                <c:pt idx="4776">
                  <c:v>4787</c:v>
                </c:pt>
                <c:pt idx="4777">
                  <c:v>4788</c:v>
                </c:pt>
                <c:pt idx="4778">
                  <c:v>4789</c:v>
                </c:pt>
                <c:pt idx="4779">
                  <c:v>4790</c:v>
                </c:pt>
                <c:pt idx="4780">
                  <c:v>4791</c:v>
                </c:pt>
                <c:pt idx="4781">
                  <c:v>4792</c:v>
                </c:pt>
                <c:pt idx="4782">
                  <c:v>4793</c:v>
                </c:pt>
                <c:pt idx="4783">
                  <c:v>4794</c:v>
                </c:pt>
                <c:pt idx="4784">
                  <c:v>4795</c:v>
                </c:pt>
                <c:pt idx="4785">
                  <c:v>4796</c:v>
                </c:pt>
                <c:pt idx="4786">
                  <c:v>4797</c:v>
                </c:pt>
                <c:pt idx="4787">
                  <c:v>4798</c:v>
                </c:pt>
                <c:pt idx="4788">
                  <c:v>4799</c:v>
                </c:pt>
                <c:pt idx="4789">
                  <c:v>4800</c:v>
                </c:pt>
                <c:pt idx="4790">
                  <c:v>4801</c:v>
                </c:pt>
                <c:pt idx="4791">
                  <c:v>4802</c:v>
                </c:pt>
                <c:pt idx="4792">
                  <c:v>4803</c:v>
                </c:pt>
                <c:pt idx="4793">
                  <c:v>4804</c:v>
                </c:pt>
                <c:pt idx="4794">
                  <c:v>4805</c:v>
                </c:pt>
                <c:pt idx="4795">
                  <c:v>4806</c:v>
                </c:pt>
                <c:pt idx="4796">
                  <c:v>4807</c:v>
                </c:pt>
                <c:pt idx="4797">
                  <c:v>4808</c:v>
                </c:pt>
                <c:pt idx="4798">
                  <c:v>4809</c:v>
                </c:pt>
                <c:pt idx="4799">
                  <c:v>4810</c:v>
                </c:pt>
                <c:pt idx="4800">
                  <c:v>4811</c:v>
                </c:pt>
                <c:pt idx="4801">
                  <c:v>4812</c:v>
                </c:pt>
                <c:pt idx="4802">
                  <c:v>4813</c:v>
                </c:pt>
                <c:pt idx="4803">
                  <c:v>4814</c:v>
                </c:pt>
                <c:pt idx="4804">
                  <c:v>4815</c:v>
                </c:pt>
                <c:pt idx="4805">
                  <c:v>4816</c:v>
                </c:pt>
                <c:pt idx="4806">
                  <c:v>4817</c:v>
                </c:pt>
                <c:pt idx="4807">
                  <c:v>4818</c:v>
                </c:pt>
                <c:pt idx="4808">
                  <c:v>4819</c:v>
                </c:pt>
                <c:pt idx="4809">
                  <c:v>4820</c:v>
                </c:pt>
                <c:pt idx="4810">
                  <c:v>4821</c:v>
                </c:pt>
                <c:pt idx="4811">
                  <c:v>4822</c:v>
                </c:pt>
                <c:pt idx="4812">
                  <c:v>4823</c:v>
                </c:pt>
                <c:pt idx="4813">
                  <c:v>4824</c:v>
                </c:pt>
                <c:pt idx="4814">
                  <c:v>4825</c:v>
                </c:pt>
                <c:pt idx="4815">
                  <c:v>4826</c:v>
                </c:pt>
                <c:pt idx="4816">
                  <c:v>4827</c:v>
                </c:pt>
                <c:pt idx="4817">
                  <c:v>4828</c:v>
                </c:pt>
                <c:pt idx="4818">
                  <c:v>4829</c:v>
                </c:pt>
                <c:pt idx="4819">
                  <c:v>4830</c:v>
                </c:pt>
                <c:pt idx="4820">
                  <c:v>4831</c:v>
                </c:pt>
                <c:pt idx="4821">
                  <c:v>4832</c:v>
                </c:pt>
                <c:pt idx="4822">
                  <c:v>4833</c:v>
                </c:pt>
                <c:pt idx="4823">
                  <c:v>4834</c:v>
                </c:pt>
                <c:pt idx="4824">
                  <c:v>4835</c:v>
                </c:pt>
                <c:pt idx="4825">
                  <c:v>4836</c:v>
                </c:pt>
                <c:pt idx="4826">
                  <c:v>4837</c:v>
                </c:pt>
                <c:pt idx="4827">
                  <c:v>4838</c:v>
                </c:pt>
                <c:pt idx="4828">
                  <c:v>4839</c:v>
                </c:pt>
                <c:pt idx="4829">
                  <c:v>4840</c:v>
                </c:pt>
                <c:pt idx="4830">
                  <c:v>4841</c:v>
                </c:pt>
                <c:pt idx="4831">
                  <c:v>4842</c:v>
                </c:pt>
                <c:pt idx="4832">
                  <c:v>4843</c:v>
                </c:pt>
                <c:pt idx="4833">
                  <c:v>4844</c:v>
                </c:pt>
                <c:pt idx="4834">
                  <c:v>4845</c:v>
                </c:pt>
                <c:pt idx="4835">
                  <c:v>4846</c:v>
                </c:pt>
                <c:pt idx="4836">
                  <c:v>4847</c:v>
                </c:pt>
                <c:pt idx="4837">
                  <c:v>4848</c:v>
                </c:pt>
                <c:pt idx="4838">
                  <c:v>4849</c:v>
                </c:pt>
                <c:pt idx="4839">
                  <c:v>4850</c:v>
                </c:pt>
                <c:pt idx="4840">
                  <c:v>4851</c:v>
                </c:pt>
                <c:pt idx="4841">
                  <c:v>4852</c:v>
                </c:pt>
                <c:pt idx="4842">
                  <c:v>4853</c:v>
                </c:pt>
                <c:pt idx="4843">
                  <c:v>4854</c:v>
                </c:pt>
                <c:pt idx="4844">
                  <c:v>4855</c:v>
                </c:pt>
                <c:pt idx="4845">
                  <c:v>4856</c:v>
                </c:pt>
                <c:pt idx="4846">
                  <c:v>4857</c:v>
                </c:pt>
                <c:pt idx="4847">
                  <c:v>4858</c:v>
                </c:pt>
                <c:pt idx="4848">
                  <c:v>4859</c:v>
                </c:pt>
                <c:pt idx="4849">
                  <c:v>4860</c:v>
                </c:pt>
                <c:pt idx="4850">
                  <c:v>4861</c:v>
                </c:pt>
                <c:pt idx="4851">
                  <c:v>4862</c:v>
                </c:pt>
                <c:pt idx="4852">
                  <c:v>4863</c:v>
                </c:pt>
                <c:pt idx="4853">
                  <c:v>4864</c:v>
                </c:pt>
                <c:pt idx="4854">
                  <c:v>4865</c:v>
                </c:pt>
                <c:pt idx="4855">
                  <c:v>4866</c:v>
                </c:pt>
                <c:pt idx="4856">
                  <c:v>4867</c:v>
                </c:pt>
                <c:pt idx="4857">
                  <c:v>4868</c:v>
                </c:pt>
                <c:pt idx="4858">
                  <c:v>4869</c:v>
                </c:pt>
                <c:pt idx="4859">
                  <c:v>4870</c:v>
                </c:pt>
                <c:pt idx="4860">
                  <c:v>4871</c:v>
                </c:pt>
                <c:pt idx="4861">
                  <c:v>4872</c:v>
                </c:pt>
                <c:pt idx="4862">
                  <c:v>4873</c:v>
                </c:pt>
                <c:pt idx="4863">
                  <c:v>4874</c:v>
                </c:pt>
                <c:pt idx="4864">
                  <c:v>4875</c:v>
                </c:pt>
                <c:pt idx="4865">
                  <c:v>4876</c:v>
                </c:pt>
                <c:pt idx="4866">
                  <c:v>4877</c:v>
                </c:pt>
                <c:pt idx="4867">
                  <c:v>4878</c:v>
                </c:pt>
                <c:pt idx="4868">
                  <c:v>4879</c:v>
                </c:pt>
                <c:pt idx="4869">
                  <c:v>4880</c:v>
                </c:pt>
                <c:pt idx="4870">
                  <c:v>4881</c:v>
                </c:pt>
                <c:pt idx="4871">
                  <c:v>4882</c:v>
                </c:pt>
                <c:pt idx="4872">
                  <c:v>4883</c:v>
                </c:pt>
                <c:pt idx="4873">
                  <c:v>4884</c:v>
                </c:pt>
                <c:pt idx="4874">
                  <c:v>4885</c:v>
                </c:pt>
                <c:pt idx="4875">
                  <c:v>4886</c:v>
                </c:pt>
                <c:pt idx="4876">
                  <c:v>4887</c:v>
                </c:pt>
                <c:pt idx="4877">
                  <c:v>4888</c:v>
                </c:pt>
                <c:pt idx="4878">
                  <c:v>4889</c:v>
                </c:pt>
                <c:pt idx="4879">
                  <c:v>4890</c:v>
                </c:pt>
                <c:pt idx="4880">
                  <c:v>4891</c:v>
                </c:pt>
                <c:pt idx="4881">
                  <c:v>4892</c:v>
                </c:pt>
                <c:pt idx="4882">
                  <c:v>4893</c:v>
                </c:pt>
                <c:pt idx="4883">
                  <c:v>4894</c:v>
                </c:pt>
                <c:pt idx="4884">
                  <c:v>4895</c:v>
                </c:pt>
                <c:pt idx="4885">
                  <c:v>4896</c:v>
                </c:pt>
                <c:pt idx="4886">
                  <c:v>4897</c:v>
                </c:pt>
                <c:pt idx="4887">
                  <c:v>4898</c:v>
                </c:pt>
                <c:pt idx="4888">
                  <c:v>4899</c:v>
                </c:pt>
                <c:pt idx="4889">
                  <c:v>4900</c:v>
                </c:pt>
                <c:pt idx="4890">
                  <c:v>4901</c:v>
                </c:pt>
                <c:pt idx="4891">
                  <c:v>4902</c:v>
                </c:pt>
                <c:pt idx="4892">
                  <c:v>4903</c:v>
                </c:pt>
                <c:pt idx="4893">
                  <c:v>4904</c:v>
                </c:pt>
                <c:pt idx="4894">
                  <c:v>4905</c:v>
                </c:pt>
                <c:pt idx="4895">
                  <c:v>4906</c:v>
                </c:pt>
                <c:pt idx="4896">
                  <c:v>4907</c:v>
                </c:pt>
                <c:pt idx="4897">
                  <c:v>4908</c:v>
                </c:pt>
                <c:pt idx="4898">
                  <c:v>4909</c:v>
                </c:pt>
                <c:pt idx="4899">
                  <c:v>4910</c:v>
                </c:pt>
                <c:pt idx="4900">
                  <c:v>4911</c:v>
                </c:pt>
                <c:pt idx="4901">
                  <c:v>4912</c:v>
                </c:pt>
                <c:pt idx="4902">
                  <c:v>4913</c:v>
                </c:pt>
                <c:pt idx="4903">
                  <c:v>4914</c:v>
                </c:pt>
                <c:pt idx="4904">
                  <c:v>4915</c:v>
                </c:pt>
                <c:pt idx="4905">
                  <c:v>4916</c:v>
                </c:pt>
                <c:pt idx="4906">
                  <c:v>4917</c:v>
                </c:pt>
                <c:pt idx="4907">
                  <c:v>4918</c:v>
                </c:pt>
                <c:pt idx="4908">
                  <c:v>4919</c:v>
                </c:pt>
                <c:pt idx="4909">
                  <c:v>4920</c:v>
                </c:pt>
                <c:pt idx="4910">
                  <c:v>4921</c:v>
                </c:pt>
                <c:pt idx="4911">
                  <c:v>4922</c:v>
                </c:pt>
                <c:pt idx="4912">
                  <c:v>4923</c:v>
                </c:pt>
                <c:pt idx="4913">
                  <c:v>4924</c:v>
                </c:pt>
                <c:pt idx="4914">
                  <c:v>4925</c:v>
                </c:pt>
                <c:pt idx="4915">
                  <c:v>4926</c:v>
                </c:pt>
                <c:pt idx="4916">
                  <c:v>4927</c:v>
                </c:pt>
                <c:pt idx="4917">
                  <c:v>4928</c:v>
                </c:pt>
                <c:pt idx="4918">
                  <c:v>4929</c:v>
                </c:pt>
                <c:pt idx="4919">
                  <c:v>4930</c:v>
                </c:pt>
                <c:pt idx="4920">
                  <c:v>4931</c:v>
                </c:pt>
                <c:pt idx="4921">
                  <c:v>4932</c:v>
                </c:pt>
                <c:pt idx="4922">
                  <c:v>4933</c:v>
                </c:pt>
                <c:pt idx="4923">
                  <c:v>4934</c:v>
                </c:pt>
                <c:pt idx="4924">
                  <c:v>4935</c:v>
                </c:pt>
                <c:pt idx="4925">
                  <c:v>4936</c:v>
                </c:pt>
                <c:pt idx="4926">
                  <c:v>4937</c:v>
                </c:pt>
                <c:pt idx="4927">
                  <c:v>4938</c:v>
                </c:pt>
                <c:pt idx="4928">
                  <c:v>4939</c:v>
                </c:pt>
                <c:pt idx="4929">
                  <c:v>4940</c:v>
                </c:pt>
                <c:pt idx="4930">
                  <c:v>4941</c:v>
                </c:pt>
                <c:pt idx="4931">
                  <c:v>4942</c:v>
                </c:pt>
                <c:pt idx="4932">
                  <c:v>4943</c:v>
                </c:pt>
                <c:pt idx="4933">
                  <c:v>4944</c:v>
                </c:pt>
                <c:pt idx="4934">
                  <c:v>4945</c:v>
                </c:pt>
                <c:pt idx="4935">
                  <c:v>4946</c:v>
                </c:pt>
                <c:pt idx="4936">
                  <c:v>4947</c:v>
                </c:pt>
                <c:pt idx="4937">
                  <c:v>4948</c:v>
                </c:pt>
                <c:pt idx="4938">
                  <c:v>4949</c:v>
                </c:pt>
                <c:pt idx="4939">
                  <c:v>4950</c:v>
                </c:pt>
                <c:pt idx="4940">
                  <c:v>4951</c:v>
                </c:pt>
                <c:pt idx="4941">
                  <c:v>4952</c:v>
                </c:pt>
                <c:pt idx="4942">
                  <c:v>4953</c:v>
                </c:pt>
                <c:pt idx="4943">
                  <c:v>4954</c:v>
                </c:pt>
                <c:pt idx="4944">
                  <c:v>4955</c:v>
                </c:pt>
                <c:pt idx="4945">
                  <c:v>4956</c:v>
                </c:pt>
                <c:pt idx="4946">
                  <c:v>4957</c:v>
                </c:pt>
                <c:pt idx="4947">
                  <c:v>4958</c:v>
                </c:pt>
                <c:pt idx="4948">
                  <c:v>4959</c:v>
                </c:pt>
                <c:pt idx="4949">
                  <c:v>4960</c:v>
                </c:pt>
                <c:pt idx="4950">
                  <c:v>4961</c:v>
                </c:pt>
                <c:pt idx="4951">
                  <c:v>4962</c:v>
                </c:pt>
                <c:pt idx="4952">
                  <c:v>4963</c:v>
                </c:pt>
                <c:pt idx="4953">
                  <c:v>4964</c:v>
                </c:pt>
                <c:pt idx="4954">
                  <c:v>4965</c:v>
                </c:pt>
                <c:pt idx="4955">
                  <c:v>4966</c:v>
                </c:pt>
                <c:pt idx="4956">
                  <c:v>4967</c:v>
                </c:pt>
                <c:pt idx="4957">
                  <c:v>4968</c:v>
                </c:pt>
                <c:pt idx="4958">
                  <c:v>4969</c:v>
                </c:pt>
                <c:pt idx="4959">
                  <c:v>4970</c:v>
                </c:pt>
                <c:pt idx="4960">
                  <c:v>4971</c:v>
                </c:pt>
                <c:pt idx="4961">
                  <c:v>4972</c:v>
                </c:pt>
                <c:pt idx="4962">
                  <c:v>4973</c:v>
                </c:pt>
                <c:pt idx="4963">
                  <c:v>4974</c:v>
                </c:pt>
                <c:pt idx="4964">
                  <c:v>4975</c:v>
                </c:pt>
                <c:pt idx="4965">
                  <c:v>4976</c:v>
                </c:pt>
                <c:pt idx="4966">
                  <c:v>4977</c:v>
                </c:pt>
                <c:pt idx="4967">
                  <c:v>4978</c:v>
                </c:pt>
                <c:pt idx="4968">
                  <c:v>4979</c:v>
                </c:pt>
                <c:pt idx="4969">
                  <c:v>4980</c:v>
                </c:pt>
                <c:pt idx="4970">
                  <c:v>4981</c:v>
                </c:pt>
                <c:pt idx="4971">
                  <c:v>4982</c:v>
                </c:pt>
                <c:pt idx="4972">
                  <c:v>4983</c:v>
                </c:pt>
                <c:pt idx="4973">
                  <c:v>4984</c:v>
                </c:pt>
                <c:pt idx="4974">
                  <c:v>4985</c:v>
                </c:pt>
                <c:pt idx="4975">
                  <c:v>4986</c:v>
                </c:pt>
                <c:pt idx="4976">
                  <c:v>4987</c:v>
                </c:pt>
                <c:pt idx="4977">
                  <c:v>4988</c:v>
                </c:pt>
                <c:pt idx="4978">
                  <c:v>4989</c:v>
                </c:pt>
                <c:pt idx="4979">
                  <c:v>4990</c:v>
                </c:pt>
                <c:pt idx="4980">
                  <c:v>4991</c:v>
                </c:pt>
                <c:pt idx="4981">
                  <c:v>4992</c:v>
                </c:pt>
                <c:pt idx="4982">
                  <c:v>4993</c:v>
                </c:pt>
                <c:pt idx="4983">
                  <c:v>4994</c:v>
                </c:pt>
                <c:pt idx="4984">
                  <c:v>4995</c:v>
                </c:pt>
                <c:pt idx="4985">
                  <c:v>4996</c:v>
                </c:pt>
                <c:pt idx="4986">
                  <c:v>4997</c:v>
                </c:pt>
                <c:pt idx="4987">
                  <c:v>4998</c:v>
                </c:pt>
                <c:pt idx="4988">
                  <c:v>4999</c:v>
                </c:pt>
                <c:pt idx="4989">
                  <c:v>5000</c:v>
                </c:pt>
                <c:pt idx="4990">
                  <c:v>5001</c:v>
                </c:pt>
                <c:pt idx="4991">
                  <c:v>5002</c:v>
                </c:pt>
                <c:pt idx="4992">
                  <c:v>5003</c:v>
                </c:pt>
                <c:pt idx="4993">
                  <c:v>5004</c:v>
                </c:pt>
                <c:pt idx="4994">
                  <c:v>5005</c:v>
                </c:pt>
                <c:pt idx="4995">
                  <c:v>5006</c:v>
                </c:pt>
                <c:pt idx="4996">
                  <c:v>5007</c:v>
                </c:pt>
                <c:pt idx="4997">
                  <c:v>5008</c:v>
                </c:pt>
                <c:pt idx="4998">
                  <c:v>5009</c:v>
                </c:pt>
                <c:pt idx="4999">
                  <c:v>5010</c:v>
                </c:pt>
                <c:pt idx="5000">
                  <c:v>5011</c:v>
                </c:pt>
                <c:pt idx="5001">
                  <c:v>5012</c:v>
                </c:pt>
                <c:pt idx="5002">
                  <c:v>5013</c:v>
                </c:pt>
                <c:pt idx="5003">
                  <c:v>5014</c:v>
                </c:pt>
                <c:pt idx="5004">
                  <c:v>5015</c:v>
                </c:pt>
                <c:pt idx="5005">
                  <c:v>5016</c:v>
                </c:pt>
                <c:pt idx="5006">
                  <c:v>5017</c:v>
                </c:pt>
                <c:pt idx="5007">
                  <c:v>5018</c:v>
                </c:pt>
                <c:pt idx="5008">
                  <c:v>5019</c:v>
                </c:pt>
                <c:pt idx="5009">
                  <c:v>5020</c:v>
                </c:pt>
                <c:pt idx="5010">
                  <c:v>5021</c:v>
                </c:pt>
                <c:pt idx="5011">
                  <c:v>5022</c:v>
                </c:pt>
                <c:pt idx="5012">
                  <c:v>5023</c:v>
                </c:pt>
                <c:pt idx="5013">
                  <c:v>5024</c:v>
                </c:pt>
                <c:pt idx="5014">
                  <c:v>5025</c:v>
                </c:pt>
                <c:pt idx="5015">
                  <c:v>5026</c:v>
                </c:pt>
                <c:pt idx="5016">
                  <c:v>5027</c:v>
                </c:pt>
                <c:pt idx="5017">
                  <c:v>5028</c:v>
                </c:pt>
                <c:pt idx="5018">
                  <c:v>5029</c:v>
                </c:pt>
                <c:pt idx="5019">
                  <c:v>5030</c:v>
                </c:pt>
                <c:pt idx="5020">
                  <c:v>5031</c:v>
                </c:pt>
                <c:pt idx="5021">
                  <c:v>5032</c:v>
                </c:pt>
                <c:pt idx="5022">
                  <c:v>5033</c:v>
                </c:pt>
                <c:pt idx="5023">
                  <c:v>5034</c:v>
                </c:pt>
                <c:pt idx="5024">
                  <c:v>5035</c:v>
                </c:pt>
                <c:pt idx="5025">
                  <c:v>5036</c:v>
                </c:pt>
                <c:pt idx="5026">
                  <c:v>5037</c:v>
                </c:pt>
                <c:pt idx="5027">
                  <c:v>5038</c:v>
                </c:pt>
                <c:pt idx="5028">
                  <c:v>5039</c:v>
                </c:pt>
                <c:pt idx="5029">
                  <c:v>5040</c:v>
                </c:pt>
                <c:pt idx="5030">
                  <c:v>5041</c:v>
                </c:pt>
                <c:pt idx="5031">
                  <c:v>5042</c:v>
                </c:pt>
                <c:pt idx="5032">
                  <c:v>5043</c:v>
                </c:pt>
                <c:pt idx="5033">
                  <c:v>5044</c:v>
                </c:pt>
                <c:pt idx="5034">
                  <c:v>5045</c:v>
                </c:pt>
                <c:pt idx="5035">
                  <c:v>5046</c:v>
                </c:pt>
                <c:pt idx="5036">
                  <c:v>5047</c:v>
                </c:pt>
                <c:pt idx="5037">
                  <c:v>5048</c:v>
                </c:pt>
                <c:pt idx="5038">
                  <c:v>5049</c:v>
                </c:pt>
                <c:pt idx="5039">
                  <c:v>5050</c:v>
                </c:pt>
                <c:pt idx="5040">
                  <c:v>5051</c:v>
                </c:pt>
                <c:pt idx="5041">
                  <c:v>5052</c:v>
                </c:pt>
                <c:pt idx="5042">
                  <c:v>5053</c:v>
                </c:pt>
                <c:pt idx="5043">
                  <c:v>5054</c:v>
                </c:pt>
                <c:pt idx="5044">
                  <c:v>5055</c:v>
                </c:pt>
                <c:pt idx="5045">
                  <c:v>5056</c:v>
                </c:pt>
                <c:pt idx="5046">
                  <c:v>5057</c:v>
                </c:pt>
                <c:pt idx="5047">
                  <c:v>5058</c:v>
                </c:pt>
                <c:pt idx="5048">
                  <c:v>5059</c:v>
                </c:pt>
                <c:pt idx="5049">
                  <c:v>5060</c:v>
                </c:pt>
                <c:pt idx="5050">
                  <c:v>5061</c:v>
                </c:pt>
                <c:pt idx="5051">
                  <c:v>5062</c:v>
                </c:pt>
                <c:pt idx="5052">
                  <c:v>5063</c:v>
                </c:pt>
                <c:pt idx="5053">
                  <c:v>5064</c:v>
                </c:pt>
                <c:pt idx="5054">
                  <c:v>5065</c:v>
                </c:pt>
                <c:pt idx="5055">
                  <c:v>5066</c:v>
                </c:pt>
                <c:pt idx="5056">
                  <c:v>5067</c:v>
                </c:pt>
                <c:pt idx="5057">
                  <c:v>5068</c:v>
                </c:pt>
                <c:pt idx="5058">
                  <c:v>5069</c:v>
                </c:pt>
                <c:pt idx="5059">
                  <c:v>5070</c:v>
                </c:pt>
                <c:pt idx="5060">
                  <c:v>5071</c:v>
                </c:pt>
                <c:pt idx="5061">
                  <c:v>5072</c:v>
                </c:pt>
                <c:pt idx="5062">
                  <c:v>5073</c:v>
                </c:pt>
                <c:pt idx="5063">
                  <c:v>5074</c:v>
                </c:pt>
                <c:pt idx="5064">
                  <c:v>5075</c:v>
                </c:pt>
                <c:pt idx="5065">
                  <c:v>5076</c:v>
                </c:pt>
                <c:pt idx="5066">
                  <c:v>5077</c:v>
                </c:pt>
                <c:pt idx="5067">
                  <c:v>5078</c:v>
                </c:pt>
                <c:pt idx="5068">
                  <c:v>5079</c:v>
                </c:pt>
                <c:pt idx="5069">
                  <c:v>5080</c:v>
                </c:pt>
                <c:pt idx="5070">
                  <c:v>5081</c:v>
                </c:pt>
                <c:pt idx="5071">
                  <c:v>5082</c:v>
                </c:pt>
                <c:pt idx="5072">
                  <c:v>5083</c:v>
                </c:pt>
                <c:pt idx="5073">
                  <c:v>5084</c:v>
                </c:pt>
                <c:pt idx="5074">
                  <c:v>5085</c:v>
                </c:pt>
                <c:pt idx="5075">
                  <c:v>5086</c:v>
                </c:pt>
                <c:pt idx="5076">
                  <c:v>5087</c:v>
                </c:pt>
                <c:pt idx="5077">
                  <c:v>5088</c:v>
                </c:pt>
                <c:pt idx="5078">
                  <c:v>5089</c:v>
                </c:pt>
                <c:pt idx="5079">
                  <c:v>5090</c:v>
                </c:pt>
                <c:pt idx="5080">
                  <c:v>5091</c:v>
                </c:pt>
                <c:pt idx="5081">
                  <c:v>5092</c:v>
                </c:pt>
                <c:pt idx="5082">
                  <c:v>5093</c:v>
                </c:pt>
                <c:pt idx="5083">
                  <c:v>5094</c:v>
                </c:pt>
                <c:pt idx="5084">
                  <c:v>5095</c:v>
                </c:pt>
                <c:pt idx="5085">
                  <c:v>5096</c:v>
                </c:pt>
                <c:pt idx="5086">
                  <c:v>5097</c:v>
                </c:pt>
                <c:pt idx="5087">
                  <c:v>5098</c:v>
                </c:pt>
                <c:pt idx="5088">
                  <c:v>5099</c:v>
                </c:pt>
                <c:pt idx="5089">
                  <c:v>5100</c:v>
                </c:pt>
                <c:pt idx="5090">
                  <c:v>5101</c:v>
                </c:pt>
                <c:pt idx="5091">
                  <c:v>5102</c:v>
                </c:pt>
                <c:pt idx="5092">
                  <c:v>5103</c:v>
                </c:pt>
                <c:pt idx="5093">
                  <c:v>5104</c:v>
                </c:pt>
                <c:pt idx="5094">
                  <c:v>5105</c:v>
                </c:pt>
                <c:pt idx="5095">
                  <c:v>5106</c:v>
                </c:pt>
                <c:pt idx="5096">
                  <c:v>5107</c:v>
                </c:pt>
                <c:pt idx="5097">
                  <c:v>5108</c:v>
                </c:pt>
                <c:pt idx="5098">
                  <c:v>5109</c:v>
                </c:pt>
                <c:pt idx="5099">
                  <c:v>5110</c:v>
                </c:pt>
                <c:pt idx="5100">
                  <c:v>5111</c:v>
                </c:pt>
                <c:pt idx="5101">
                  <c:v>5112</c:v>
                </c:pt>
                <c:pt idx="5102">
                  <c:v>5113</c:v>
                </c:pt>
                <c:pt idx="5103">
                  <c:v>5114</c:v>
                </c:pt>
                <c:pt idx="5104">
                  <c:v>5115</c:v>
                </c:pt>
                <c:pt idx="5105">
                  <c:v>5116</c:v>
                </c:pt>
                <c:pt idx="5106">
                  <c:v>5117</c:v>
                </c:pt>
                <c:pt idx="5107">
                  <c:v>5118</c:v>
                </c:pt>
                <c:pt idx="5108">
                  <c:v>5119</c:v>
                </c:pt>
                <c:pt idx="5109">
                  <c:v>5120</c:v>
                </c:pt>
                <c:pt idx="5110">
                  <c:v>5121</c:v>
                </c:pt>
                <c:pt idx="5111">
                  <c:v>5122</c:v>
                </c:pt>
                <c:pt idx="5112">
                  <c:v>5123</c:v>
                </c:pt>
                <c:pt idx="5113">
                  <c:v>5124</c:v>
                </c:pt>
                <c:pt idx="5114">
                  <c:v>5125</c:v>
                </c:pt>
                <c:pt idx="5115">
                  <c:v>5126</c:v>
                </c:pt>
                <c:pt idx="5116">
                  <c:v>5127</c:v>
                </c:pt>
                <c:pt idx="5117">
                  <c:v>5128</c:v>
                </c:pt>
                <c:pt idx="5118">
                  <c:v>5129</c:v>
                </c:pt>
                <c:pt idx="5119">
                  <c:v>5130</c:v>
                </c:pt>
                <c:pt idx="5120">
                  <c:v>5131</c:v>
                </c:pt>
                <c:pt idx="5121">
                  <c:v>5132</c:v>
                </c:pt>
                <c:pt idx="5122">
                  <c:v>5133</c:v>
                </c:pt>
                <c:pt idx="5123">
                  <c:v>5134</c:v>
                </c:pt>
                <c:pt idx="5124">
                  <c:v>5135</c:v>
                </c:pt>
                <c:pt idx="5125">
                  <c:v>5136</c:v>
                </c:pt>
                <c:pt idx="5126">
                  <c:v>5137</c:v>
                </c:pt>
                <c:pt idx="5127">
                  <c:v>5138</c:v>
                </c:pt>
                <c:pt idx="5128">
                  <c:v>5139</c:v>
                </c:pt>
                <c:pt idx="5129">
                  <c:v>5140</c:v>
                </c:pt>
                <c:pt idx="5130">
                  <c:v>5141</c:v>
                </c:pt>
                <c:pt idx="5131">
                  <c:v>5142</c:v>
                </c:pt>
                <c:pt idx="5132">
                  <c:v>5143</c:v>
                </c:pt>
                <c:pt idx="5133">
                  <c:v>5144</c:v>
                </c:pt>
                <c:pt idx="5134">
                  <c:v>5145</c:v>
                </c:pt>
                <c:pt idx="5135">
                  <c:v>5146</c:v>
                </c:pt>
                <c:pt idx="5136">
                  <c:v>5147</c:v>
                </c:pt>
                <c:pt idx="5137">
                  <c:v>5148</c:v>
                </c:pt>
                <c:pt idx="5138">
                  <c:v>5149</c:v>
                </c:pt>
                <c:pt idx="5139">
                  <c:v>5150</c:v>
                </c:pt>
                <c:pt idx="5140">
                  <c:v>5151</c:v>
                </c:pt>
                <c:pt idx="5141">
                  <c:v>5152</c:v>
                </c:pt>
                <c:pt idx="5142">
                  <c:v>5153</c:v>
                </c:pt>
                <c:pt idx="5143">
                  <c:v>5154</c:v>
                </c:pt>
                <c:pt idx="5144">
                  <c:v>5155</c:v>
                </c:pt>
                <c:pt idx="5145">
                  <c:v>5156</c:v>
                </c:pt>
                <c:pt idx="5146">
                  <c:v>5157</c:v>
                </c:pt>
                <c:pt idx="5147">
                  <c:v>5158</c:v>
                </c:pt>
                <c:pt idx="5148">
                  <c:v>5159</c:v>
                </c:pt>
                <c:pt idx="5149">
                  <c:v>5160</c:v>
                </c:pt>
                <c:pt idx="5150">
                  <c:v>5161</c:v>
                </c:pt>
                <c:pt idx="5151">
                  <c:v>5162</c:v>
                </c:pt>
                <c:pt idx="5152">
                  <c:v>5163</c:v>
                </c:pt>
                <c:pt idx="5153">
                  <c:v>5164</c:v>
                </c:pt>
                <c:pt idx="5154">
                  <c:v>5165</c:v>
                </c:pt>
                <c:pt idx="5155">
                  <c:v>5166</c:v>
                </c:pt>
                <c:pt idx="5156">
                  <c:v>5167</c:v>
                </c:pt>
                <c:pt idx="5157">
                  <c:v>5168</c:v>
                </c:pt>
                <c:pt idx="5158">
                  <c:v>5169</c:v>
                </c:pt>
                <c:pt idx="5159">
                  <c:v>5170</c:v>
                </c:pt>
                <c:pt idx="5160">
                  <c:v>5171</c:v>
                </c:pt>
                <c:pt idx="5161">
                  <c:v>5172</c:v>
                </c:pt>
                <c:pt idx="5162">
                  <c:v>5173</c:v>
                </c:pt>
                <c:pt idx="5163">
                  <c:v>5174</c:v>
                </c:pt>
                <c:pt idx="5164">
                  <c:v>5175</c:v>
                </c:pt>
                <c:pt idx="5165">
                  <c:v>5176</c:v>
                </c:pt>
                <c:pt idx="5166">
                  <c:v>5177</c:v>
                </c:pt>
                <c:pt idx="5167">
                  <c:v>5178</c:v>
                </c:pt>
                <c:pt idx="5168">
                  <c:v>5179</c:v>
                </c:pt>
                <c:pt idx="5169">
                  <c:v>5180</c:v>
                </c:pt>
                <c:pt idx="5170">
                  <c:v>5181</c:v>
                </c:pt>
                <c:pt idx="5171">
                  <c:v>5182</c:v>
                </c:pt>
                <c:pt idx="5172">
                  <c:v>5183</c:v>
                </c:pt>
                <c:pt idx="5173">
                  <c:v>5184</c:v>
                </c:pt>
                <c:pt idx="5174">
                  <c:v>5185</c:v>
                </c:pt>
                <c:pt idx="5175">
                  <c:v>5186</c:v>
                </c:pt>
                <c:pt idx="5176">
                  <c:v>5187</c:v>
                </c:pt>
                <c:pt idx="5177">
                  <c:v>5188</c:v>
                </c:pt>
                <c:pt idx="5178">
                  <c:v>5189</c:v>
                </c:pt>
                <c:pt idx="5179">
                  <c:v>5190</c:v>
                </c:pt>
                <c:pt idx="5180">
                  <c:v>5191</c:v>
                </c:pt>
                <c:pt idx="5181">
                  <c:v>5192</c:v>
                </c:pt>
                <c:pt idx="5182">
                  <c:v>5193</c:v>
                </c:pt>
                <c:pt idx="5183">
                  <c:v>5194</c:v>
                </c:pt>
                <c:pt idx="5184">
                  <c:v>5195</c:v>
                </c:pt>
                <c:pt idx="5185">
                  <c:v>5196</c:v>
                </c:pt>
                <c:pt idx="5186">
                  <c:v>5197</c:v>
                </c:pt>
                <c:pt idx="5187">
                  <c:v>5198</c:v>
                </c:pt>
                <c:pt idx="5188">
                  <c:v>5199</c:v>
                </c:pt>
                <c:pt idx="5189">
                  <c:v>5200</c:v>
                </c:pt>
                <c:pt idx="5190">
                  <c:v>5201</c:v>
                </c:pt>
                <c:pt idx="5191">
                  <c:v>5202</c:v>
                </c:pt>
                <c:pt idx="5192">
                  <c:v>5203</c:v>
                </c:pt>
                <c:pt idx="5193">
                  <c:v>5204</c:v>
                </c:pt>
                <c:pt idx="5194">
                  <c:v>5205</c:v>
                </c:pt>
                <c:pt idx="5195">
                  <c:v>5206</c:v>
                </c:pt>
                <c:pt idx="5196">
                  <c:v>5207</c:v>
                </c:pt>
                <c:pt idx="5197">
                  <c:v>5208</c:v>
                </c:pt>
                <c:pt idx="5198">
                  <c:v>5209</c:v>
                </c:pt>
                <c:pt idx="5199">
                  <c:v>5210</c:v>
                </c:pt>
                <c:pt idx="5200">
                  <c:v>5211</c:v>
                </c:pt>
                <c:pt idx="5201">
                  <c:v>5212</c:v>
                </c:pt>
                <c:pt idx="5202">
                  <c:v>5213</c:v>
                </c:pt>
                <c:pt idx="5203">
                  <c:v>5214</c:v>
                </c:pt>
                <c:pt idx="5204">
                  <c:v>5215</c:v>
                </c:pt>
                <c:pt idx="5205">
                  <c:v>5216</c:v>
                </c:pt>
                <c:pt idx="5206">
                  <c:v>5217</c:v>
                </c:pt>
                <c:pt idx="5207">
                  <c:v>5218</c:v>
                </c:pt>
                <c:pt idx="5208">
                  <c:v>5219</c:v>
                </c:pt>
                <c:pt idx="5209">
                  <c:v>5220</c:v>
                </c:pt>
                <c:pt idx="5210">
                  <c:v>5221</c:v>
                </c:pt>
                <c:pt idx="5211">
                  <c:v>5222</c:v>
                </c:pt>
                <c:pt idx="5212">
                  <c:v>5223</c:v>
                </c:pt>
                <c:pt idx="5213">
                  <c:v>5224</c:v>
                </c:pt>
                <c:pt idx="5214">
                  <c:v>5225</c:v>
                </c:pt>
                <c:pt idx="5215">
                  <c:v>5226</c:v>
                </c:pt>
                <c:pt idx="5216">
                  <c:v>5227</c:v>
                </c:pt>
                <c:pt idx="5217">
                  <c:v>5228</c:v>
                </c:pt>
                <c:pt idx="5218">
                  <c:v>5229</c:v>
                </c:pt>
                <c:pt idx="5219">
                  <c:v>5230</c:v>
                </c:pt>
                <c:pt idx="5220">
                  <c:v>5231</c:v>
                </c:pt>
                <c:pt idx="5221">
                  <c:v>5232</c:v>
                </c:pt>
                <c:pt idx="5222">
                  <c:v>5233</c:v>
                </c:pt>
                <c:pt idx="5223">
                  <c:v>5234</c:v>
                </c:pt>
                <c:pt idx="5224">
                  <c:v>5235</c:v>
                </c:pt>
                <c:pt idx="5225">
                  <c:v>5236</c:v>
                </c:pt>
                <c:pt idx="5226">
                  <c:v>5237</c:v>
                </c:pt>
                <c:pt idx="5227">
                  <c:v>5238</c:v>
                </c:pt>
                <c:pt idx="5228">
                  <c:v>5239</c:v>
                </c:pt>
                <c:pt idx="5229">
                  <c:v>5240</c:v>
                </c:pt>
                <c:pt idx="5230">
                  <c:v>5241</c:v>
                </c:pt>
                <c:pt idx="5231">
                  <c:v>5242</c:v>
                </c:pt>
                <c:pt idx="5232">
                  <c:v>5243</c:v>
                </c:pt>
                <c:pt idx="5233">
                  <c:v>5244</c:v>
                </c:pt>
                <c:pt idx="5234">
                  <c:v>5245</c:v>
                </c:pt>
                <c:pt idx="5235">
                  <c:v>5246</c:v>
                </c:pt>
                <c:pt idx="5236">
                  <c:v>5247</c:v>
                </c:pt>
                <c:pt idx="5237">
                  <c:v>5248</c:v>
                </c:pt>
                <c:pt idx="5238">
                  <c:v>5249</c:v>
                </c:pt>
                <c:pt idx="5239">
                  <c:v>5250</c:v>
                </c:pt>
                <c:pt idx="5240">
                  <c:v>5251</c:v>
                </c:pt>
                <c:pt idx="5241">
                  <c:v>5252</c:v>
                </c:pt>
                <c:pt idx="5242">
                  <c:v>5253</c:v>
                </c:pt>
                <c:pt idx="5243">
                  <c:v>5254</c:v>
                </c:pt>
                <c:pt idx="5244">
                  <c:v>5255</c:v>
                </c:pt>
                <c:pt idx="5245">
                  <c:v>5256</c:v>
                </c:pt>
                <c:pt idx="5246">
                  <c:v>5257</c:v>
                </c:pt>
                <c:pt idx="5247">
                  <c:v>5258</c:v>
                </c:pt>
                <c:pt idx="5248">
                  <c:v>5259</c:v>
                </c:pt>
                <c:pt idx="5249">
                  <c:v>5260</c:v>
                </c:pt>
                <c:pt idx="5250">
                  <c:v>5261</c:v>
                </c:pt>
                <c:pt idx="5251">
                  <c:v>5262</c:v>
                </c:pt>
                <c:pt idx="5252">
                  <c:v>5263</c:v>
                </c:pt>
                <c:pt idx="5253">
                  <c:v>5264</c:v>
                </c:pt>
                <c:pt idx="5254">
                  <c:v>5265</c:v>
                </c:pt>
                <c:pt idx="5255">
                  <c:v>5266</c:v>
                </c:pt>
                <c:pt idx="5256">
                  <c:v>5267</c:v>
                </c:pt>
                <c:pt idx="5257">
                  <c:v>5268</c:v>
                </c:pt>
                <c:pt idx="5258">
                  <c:v>5269</c:v>
                </c:pt>
                <c:pt idx="5259">
                  <c:v>5270</c:v>
                </c:pt>
                <c:pt idx="5260">
                  <c:v>5271</c:v>
                </c:pt>
                <c:pt idx="5261">
                  <c:v>5272</c:v>
                </c:pt>
                <c:pt idx="5262">
                  <c:v>5273</c:v>
                </c:pt>
                <c:pt idx="5263">
                  <c:v>5274</c:v>
                </c:pt>
                <c:pt idx="5264">
                  <c:v>5275</c:v>
                </c:pt>
                <c:pt idx="5265">
                  <c:v>5276</c:v>
                </c:pt>
                <c:pt idx="5266">
                  <c:v>5277</c:v>
                </c:pt>
                <c:pt idx="5267">
                  <c:v>5278</c:v>
                </c:pt>
                <c:pt idx="5268">
                  <c:v>5279</c:v>
                </c:pt>
                <c:pt idx="5269">
                  <c:v>5280</c:v>
                </c:pt>
                <c:pt idx="5270">
                  <c:v>5281</c:v>
                </c:pt>
                <c:pt idx="5271">
                  <c:v>5282</c:v>
                </c:pt>
                <c:pt idx="5272">
                  <c:v>5283</c:v>
                </c:pt>
                <c:pt idx="5273">
                  <c:v>5284</c:v>
                </c:pt>
                <c:pt idx="5274">
                  <c:v>5285</c:v>
                </c:pt>
                <c:pt idx="5275">
                  <c:v>5286</c:v>
                </c:pt>
                <c:pt idx="5276">
                  <c:v>5287</c:v>
                </c:pt>
                <c:pt idx="5277">
                  <c:v>5288</c:v>
                </c:pt>
                <c:pt idx="5278">
                  <c:v>5289</c:v>
                </c:pt>
                <c:pt idx="5279">
                  <c:v>5290</c:v>
                </c:pt>
                <c:pt idx="5280">
                  <c:v>5291</c:v>
                </c:pt>
                <c:pt idx="5281">
                  <c:v>5292</c:v>
                </c:pt>
                <c:pt idx="5282">
                  <c:v>5293</c:v>
                </c:pt>
                <c:pt idx="5283">
                  <c:v>5294</c:v>
                </c:pt>
                <c:pt idx="5284">
                  <c:v>5295</c:v>
                </c:pt>
                <c:pt idx="5285">
                  <c:v>5296</c:v>
                </c:pt>
                <c:pt idx="5286">
                  <c:v>5297</c:v>
                </c:pt>
                <c:pt idx="5287">
                  <c:v>5298</c:v>
                </c:pt>
                <c:pt idx="5288">
                  <c:v>5299</c:v>
                </c:pt>
                <c:pt idx="5289">
                  <c:v>5300</c:v>
                </c:pt>
                <c:pt idx="5290">
                  <c:v>5301</c:v>
                </c:pt>
                <c:pt idx="5291">
                  <c:v>5302</c:v>
                </c:pt>
                <c:pt idx="5292">
                  <c:v>5303</c:v>
                </c:pt>
                <c:pt idx="5293">
                  <c:v>5304</c:v>
                </c:pt>
                <c:pt idx="5294">
                  <c:v>5305</c:v>
                </c:pt>
                <c:pt idx="5295">
                  <c:v>5306</c:v>
                </c:pt>
                <c:pt idx="5296">
                  <c:v>5307</c:v>
                </c:pt>
                <c:pt idx="5297">
                  <c:v>5308</c:v>
                </c:pt>
                <c:pt idx="5298">
                  <c:v>5309</c:v>
                </c:pt>
                <c:pt idx="5299">
                  <c:v>5310</c:v>
                </c:pt>
                <c:pt idx="5300">
                  <c:v>5311</c:v>
                </c:pt>
                <c:pt idx="5301">
                  <c:v>5312</c:v>
                </c:pt>
                <c:pt idx="5302">
                  <c:v>5313</c:v>
                </c:pt>
                <c:pt idx="5303">
                  <c:v>5314</c:v>
                </c:pt>
                <c:pt idx="5304">
                  <c:v>5315</c:v>
                </c:pt>
                <c:pt idx="5305">
                  <c:v>5316</c:v>
                </c:pt>
                <c:pt idx="5306">
                  <c:v>5317</c:v>
                </c:pt>
                <c:pt idx="5307">
                  <c:v>5318</c:v>
                </c:pt>
                <c:pt idx="5308">
                  <c:v>5319</c:v>
                </c:pt>
                <c:pt idx="5309">
                  <c:v>5320</c:v>
                </c:pt>
                <c:pt idx="5310">
                  <c:v>5321</c:v>
                </c:pt>
                <c:pt idx="5311">
                  <c:v>5322</c:v>
                </c:pt>
                <c:pt idx="5312">
                  <c:v>5323</c:v>
                </c:pt>
                <c:pt idx="5313">
                  <c:v>5324</c:v>
                </c:pt>
                <c:pt idx="5314">
                  <c:v>5325</c:v>
                </c:pt>
                <c:pt idx="5315">
                  <c:v>5326</c:v>
                </c:pt>
                <c:pt idx="5316">
                  <c:v>5327</c:v>
                </c:pt>
                <c:pt idx="5317">
                  <c:v>5328</c:v>
                </c:pt>
                <c:pt idx="5318">
                  <c:v>5329</c:v>
                </c:pt>
                <c:pt idx="5319">
                  <c:v>5330</c:v>
                </c:pt>
                <c:pt idx="5320">
                  <c:v>5331</c:v>
                </c:pt>
                <c:pt idx="5321">
                  <c:v>5332</c:v>
                </c:pt>
                <c:pt idx="5322">
                  <c:v>5333</c:v>
                </c:pt>
                <c:pt idx="5323">
                  <c:v>5334</c:v>
                </c:pt>
                <c:pt idx="5324">
                  <c:v>5335</c:v>
                </c:pt>
                <c:pt idx="5325">
                  <c:v>5336</c:v>
                </c:pt>
                <c:pt idx="5326">
                  <c:v>5337</c:v>
                </c:pt>
                <c:pt idx="5327">
                  <c:v>5338</c:v>
                </c:pt>
                <c:pt idx="5328">
                  <c:v>5339</c:v>
                </c:pt>
                <c:pt idx="5329">
                  <c:v>5340</c:v>
                </c:pt>
                <c:pt idx="5330">
                  <c:v>5341</c:v>
                </c:pt>
                <c:pt idx="5331">
                  <c:v>5342</c:v>
                </c:pt>
                <c:pt idx="5332">
                  <c:v>5343</c:v>
                </c:pt>
                <c:pt idx="5333">
                  <c:v>5344</c:v>
                </c:pt>
                <c:pt idx="5334">
                  <c:v>5345</c:v>
                </c:pt>
                <c:pt idx="5335">
                  <c:v>5346</c:v>
                </c:pt>
                <c:pt idx="5336">
                  <c:v>5347</c:v>
                </c:pt>
                <c:pt idx="5337">
                  <c:v>5348</c:v>
                </c:pt>
                <c:pt idx="5338">
                  <c:v>5349</c:v>
                </c:pt>
                <c:pt idx="5339">
                  <c:v>5350</c:v>
                </c:pt>
                <c:pt idx="5340">
                  <c:v>5351</c:v>
                </c:pt>
                <c:pt idx="5341">
                  <c:v>5352</c:v>
                </c:pt>
                <c:pt idx="5342">
                  <c:v>5353</c:v>
                </c:pt>
                <c:pt idx="5343">
                  <c:v>5354</c:v>
                </c:pt>
                <c:pt idx="5344">
                  <c:v>5355</c:v>
                </c:pt>
                <c:pt idx="5345">
                  <c:v>5356</c:v>
                </c:pt>
                <c:pt idx="5346">
                  <c:v>5357</c:v>
                </c:pt>
                <c:pt idx="5347">
                  <c:v>5358</c:v>
                </c:pt>
                <c:pt idx="5348">
                  <c:v>5359</c:v>
                </c:pt>
                <c:pt idx="5349">
                  <c:v>5360</c:v>
                </c:pt>
                <c:pt idx="5350">
                  <c:v>5361</c:v>
                </c:pt>
                <c:pt idx="5351">
                  <c:v>5362</c:v>
                </c:pt>
                <c:pt idx="5352">
                  <c:v>5363</c:v>
                </c:pt>
                <c:pt idx="5353">
                  <c:v>5364</c:v>
                </c:pt>
                <c:pt idx="5354">
                  <c:v>5365</c:v>
                </c:pt>
                <c:pt idx="5355">
                  <c:v>5366</c:v>
                </c:pt>
                <c:pt idx="5356">
                  <c:v>5367</c:v>
                </c:pt>
                <c:pt idx="5357">
                  <c:v>5368</c:v>
                </c:pt>
                <c:pt idx="5358">
                  <c:v>5369</c:v>
                </c:pt>
                <c:pt idx="5359">
                  <c:v>5370</c:v>
                </c:pt>
                <c:pt idx="5360">
                  <c:v>5371</c:v>
                </c:pt>
                <c:pt idx="5361">
                  <c:v>5372</c:v>
                </c:pt>
                <c:pt idx="5362">
                  <c:v>5373</c:v>
                </c:pt>
                <c:pt idx="5363">
                  <c:v>5374</c:v>
                </c:pt>
                <c:pt idx="5364">
                  <c:v>5375</c:v>
                </c:pt>
                <c:pt idx="5365">
                  <c:v>5376</c:v>
                </c:pt>
                <c:pt idx="5366">
                  <c:v>5377</c:v>
                </c:pt>
                <c:pt idx="5367">
                  <c:v>5378</c:v>
                </c:pt>
                <c:pt idx="5368">
                  <c:v>5379</c:v>
                </c:pt>
                <c:pt idx="5369">
                  <c:v>5380</c:v>
                </c:pt>
                <c:pt idx="5370">
                  <c:v>5381</c:v>
                </c:pt>
                <c:pt idx="5371">
                  <c:v>5382</c:v>
                </c:pt>
                <c:pt idx="5372">
                  <c:v>5383</c:v>
                </c:pt>
                <c:pt idx="5373">
                  <c:v>5384</c:v>
                </c:pt>
                <c:pt idx="5374">
                  <c:v>5385</c:v>
                </c:pt>
                <c:pt idx="5375">
                  <c:v>5386</c:v>
                </c:pt>
                <c:pt idx="5376">
                  <c:v>5387</c:v>
                </c:pt>
                <c:pt idx="5377">
                  <c:v>5388</c:v>
                </c:pt>
                <c:pt idx="5378">
                  <c:v>5389</c:v>
                </c:pt>
                <c:pt idx="5379">
                  <c:v>5390</c:v>
                </c:pt>
                <c:pt idx="5380">
                  <c:v>5391</c:v>
                </c:pt>
                <c:pt idx="5381">
                  <c:v>5392</c:v>
                </c:pt>
                <c:pt idx="5382">
                  <c:v>5393</c:v>
                </c:pt>
                <c:pt idx="5383">
                  <c:v>5394</c:v>
                </c:pt>
                <c:pt idx="5384">
                  <c:v>5395</c:v>
                </c:pt>
                <c:pt idx="5385">
                  <c:v>5396</c:v>
                </c:pt>
                <c:pt idx="5386">
                  <c:v>5397</c:v>
                </c:pt>
                <c:pt idx="5387">
                  <c:v>5398</c:v>
                </c:pt>
                <c:pt idx="5388">
                  <c:v>5399</c:v>
                </c:pt>
                <c:pt idx="5389">
                  <c:v>5400</c:v>
                </c:pt>
                <c:pt idx="5390">
                  <c:v>5401</c:v>
                </c:pt>
                <c:pt idx="5391">
                  <c:v>5402</c:v>
                </c:pt>
                <c:pt idx="5392">
                  <c:v>5403</c:v>
                </c:pt>
                <c:pt idx="5393">
                  <c:v>5404</c:v>
                </c:pt>
                <c:pt idx="5394">
                  <c:v>5405</c:v>
                </c:pt>
                <c:pt idx="5395">
                  <c:v>5406</c:v>
                </c:pt>
                <c:pt idx="5396">
                  <c:v>5407</c:v>
                </c:pt>
                <c:pt idx="5397">
                  <c:v>5408</c:v>
                </c:pt>
                <c:pt idx="5398">
                  <c:v>5409</c:v>
                </c:pt>
                <c:pt idx="5399">
                  <c:v>5410</c:v>
                </c:pt>
                <c:pt idx="5400">
                  <c:v>5411</c:v>
                </c:pt>
                <c:pt idx="5401">
                  <c:v>5412</c:v>
                </c:pt>
                <c:pt idx="5402">
                  <c:v>5413</c:v>
                </c:pt>
                <c:pt idx="5403">
                  <c:v>5414</c:v>
                </c:pt>
                <c:pt idx="5404">
                  <c:v>5415</c:v>
                </c:pt>
                <c:pt idx="5405">
                  <c:v>5416</c:v>
                </c:pt>
                <c:pt idx="5406">
                  <c:v>5417</c:v>
                </c:pt>
                <c:pt idx="5407">
                  <c:v>5418</c:v>
                </c:pt>
                <c:pt idx="5408">
                  <c:v>5419</c:v>
                </c:pt>
                <c:pt idx="5409">
                  <c:v>5420</c:v>
                </c:pt>
                <c:pt idx="5410">
                  <c:v>5421</c:v>
                </c:pt>
                <c:pt idx="5411">
                  <c:v>5422</c:v>
                </c:pt>
                <c:pt idx="5412">
                  <c:v>5423</c:v>
                </c:pt>
                <c:pt idx="5413">
                  <c:v>5424</c:v>
                </c:pt>
                <c:pt idx="5414">
                  <c:v>5425</c:v>
                </c:pt>
                <c:pt idx="5415">
                  <c:v>5426</c:v>
                </c:pt>
                <c:pt idx="5416">
                  <c:v>5427</c:v>
                </c:pt>
                <c:pt idx="5417">
                  <c:v>5428</c:v>
                </c:pt>
                <c:pt idx="5418">
                  <c:v>5429</c:v>
                </c:pt>
                <c:pt idx="5419">
                  <c:v>5430</c:v>
                </c:pt>
                <c:pt idx="5420">
                  <c:v>5431</c:v>
                </c:pt>
                <c:pt idx="5421">
                  <c:v>5432</c:v>
                </c:pt>
                <c:pt idx="5422">
                  <c:v>5433</c:v>
                </c:pt>
                <c:pt idx="5423">
                  <c:v>5434</c:v>
                </c:pt>
                <c:pt idx="5424">
                  <c:v>5435</c:v>
                </c:pt>
                <c:pt idx="5425">
                  <c:v>5436</c:v>
                </c:pt>
                <c:pt idx="5426">
                  <c:v>5437</c:v>
                </c:pt>
                <c:pt idx="5427">
                  <c:v>5438</c:v>
                </c:pt>
                <c:pt idx="5428">
                  <c:v>5439</c:v>
                </c:pt>
                <c:pt idx="5429">
                  <c:v>5440</c:v>
                </c:pt>
                <c:pt idx="5430">
                  <c:v>5441</c:v>
                </c:pt>
                <c:pt idx="5431">
                  <c:v>5442</c:v>
                </c:pt>
                <c:pt idx="5432">
                  <c:v>5443</c:v>
                </c:pt>
                <c:pt idx="5433">
                  <c:v>5444</c:v>
                </c:pt>
                <c:pt idx="5434">
                  <c:v>5445</c:v>
                </c:pt>
                <c:pt idx="5435">
                  <c:v>5446</c:v>
                </c:pt>
                <c:pt idx="5436">
                  <c:v>5447</c:v>
                </c:pt>
                <c:pt idx="5437">
                  <c:v>5448</c:v>
                </c:pt>
                <c:pt idx="5438">
                  <c:v>5449</c:v>
                </c:pt>
                <c:pt idx="5439">
                  <c:v>5450</c:v>
                </c:pt>
                <c:pt idx="5440">
                  <c:v>5451</c:v>
                </c:pt>
                <c:pt idx="5441">
                  <c:v>5452</c:v>
                </c:pt>
                <c:pt idx="5442">
                  <c:v>5453</c:v>
                </c:pt>
                <c:pt idx="5443">
                  <c:v>5454</c:v>
                </c:pt>
                <c:pt idx="5444">
                  <c:v>5455</c:v>
                </c:pt>
                <c:pt idx="5445">
                  <c:v>5456</c:v>
                </c:pt>
                <c:pt idx="5446">
                  <c:v>5457</c:v>
                </c:pt>
                <c:pt idx="5447">
                  <c:v>5458</c:v>
                </c:pt>
                <c:pt idx="5448">
                  <c:v>5459</c:v>
                </c:pt>
                <c:pt idx="5449">
                  <c:v>5460</c:v>
                </c:pt>
                <c:pt idx="5450">
                  <c:v>5461</c:v>
                </c:pt>
                <c:pt idx="5451">
                  <c:v>5462</c:v>
                </c:pt>
                <c:pt idx="5452">
                  <c:v>5463</c:v>
                </c:pt>
                <c:pt idx="5453">
                  <c:v>5464</c:v>
                </c:pt>
                <c:pt idx="5454">
                  <c:v>5465</c:v>
                </c:pt>
                <c:pt idx="5455">
                  <c:v>5466</c:v>
                </c:pt>
                <c:pt idx="5456">
                  <c:v>5467</c:v>
                </c:pt>
                <c:pt idx="5457">
                  <c:v>5468</c:v>
                </c:pt>
                <c:pt idx="5458">
                  <c:v>5469</c:v>
                </c:pt>
                <c:pt idx="5459">
                  <c:v>5470</c:v>
                </c:pt>
                <c:pt idx="5460">
                  <c:v>5471</c:v>
                </c:pt>
                <c:pt idx="5461">
                  <c:v>5472</c:v>
                </c:pt>
                <c:pt idx="5462">
                  <c:v>5473</c:v>
                </c:pt>
                <c:pt idx="5463">
                  <c:v>5474</c:v>
                </c:pt>
                <c:pt idx="5464">
                  <c:v>5475</c:v>
                </c:pt>
                <c:pt idx="5465">
                  <c:v>5476</c:v>
                </c:pt>
                <c:pt idx="5466">
                  <c:v>5477</c:v>
                </c:pt>
                <c:pt idx="5467">
                  <c:v>5478</c:v>
                </c:pt>
                <c:pt idx="5468">
                  <c:v>5479</c:v>
                </c:pt>
                <c:pt idx="5469">
                  <c:v>5480</c:v>
                </c:pt>
                <c:pt idx="5470">
                  <c:v>5481</c:v>
                </c:pt>
                <c:pt idx="5471">
                  <c:v>5482</c:v>
                </c:pt>
                <c:pt idx="5472">
                  <c:v>5483</c:v>
                </c:pt>
                <c:pt idx="5473">
                  <c:v>5484</c:v>
                </c:pt>
                <c:pt idx="5474">
                  <c:v>5485</c:v>
                </c:pt>
                <c:pt idx="5475">
                  <c:v>5486</c:v>
                </c:pt>
                <c:pt idx="5476">
                  <c:v>5487</c:v>
                </c:pt>
                <c:pt idx="5477">
                  <c:v>5488</c:v>
                </c:pt>
                <c:pt idx="5478">
                  <c:v>5489</c:v>
                </c:pt>
                <c:pt idx="5479">
                  <c:v>5490</c:v>
                </c:pt>
                <c:pt idx="5480">
                  <c:v>5491</c:v>
                </c:pt>
                <c:pt idx="5481">
                  <c:v>5492</c:v>
                </c:pt>
                <c:pt idx="5482">
                  <c:v>5493</c:v>
                </c:pt>
                <c:pt idx="5483">
                  <c:v>5494</c:v>
                </c:pt>
                <c:pt idx="5484">
                  <c:v>5495</c:v>
                </c:pt>
                <c:pt idx="5485">
                  <c:v>5496</c:v>
                </c:pt>
                <c:pt idx="5486">
                  <c:v>5497</c:v>
                </c:pt>
                <c:pt idx="5487">
                  <c:v>5498</c:v>
                </c:pt>
                <c:pt idx="5488">
                  <c:v>5499</c:v>
                </c:pt>
                <c:pt idx="5489">
                  <c:v>5500</c:v>
                </c:pt>
                <c:pt idx="5490">
                  <c:v>5501</c:v>
                </c:pt>
                <c:pt idx="5491">
                  <c:v>5502</c:v>
                </c:pt>
                <c:pt idx="5492">
                  <c:v>5503</c:v>
                </c:pt>
                <c:pt idx="5493">
                  <c:v>5504</c:v>
                </c:pt>
                <c:pt idx="5494">
                  <c:v>5505</c:v>
                </c:pt>
                <c:pt idx="5495">
                  <c:v>5506</c:v>
                </c:pt>
                <c:pt idx="5496">
                  <c:v>5507</c:v>
                </c:pt>
                <c:pt idx="5497">
                  <c:v>5508</c:v>
                </c:pt>
                <c:pt idx="5498">
                  <c:v>5509</c:v>
                </c:pt>
                <c:pt idx="5499">
                  <c:v>5510</c:v>
                </c:pt>
                <c:pt idx="5500">
                  <c:v>5511</c:v>
                </c:pt>
                <c:pt idx="5501">
                  <c:v>5512</c:v>
                </c:pt>
                <c:pt idx="5502">
                  <c:v>5513</c:v>
                </c:pt>
                <c:pt idx="5503">
                  <c:v>5514</c:v>
                </c:pt>
                <c:pt idx="5504">
                  <c:v>5515</c:v>
                </c:pt>
                <c:pt idx="5505">
                  <c:v>5516</c:v>
                </c:pt>
                <c:pt idx="5506">
                  <c:v>5517</c:v>
                </c:pt>
                <c:pt idx="5507">
                  <c:v>5518</c:v>
                </c:pt>
                <c:pt idx="5508">
                  <c:v>5519</c:v>
                </c:pt>
                <c:pt idx="5509">
                  <c:v>5520</c:v>
                </c:pt>
                <c:pt idx="5510">
                  <c:v>5521</c:v>
                </c:pt>
                <c:pt idx="5511">
                  <c:v>5522</c:v>
                </c:pt>
                <c:pt idx="5512">
                  <c:v>5523</c:v>
                </c:pt>
                <c:pt idx="5513">
                  <c:v>5524</c:v>
                </c:pt>
                <c:pt idx="5514">
                  <c:v>5525</c:v>
                </c:pt>
                <c:pt idx="5515">
                  <c:v>5526</c:v>
                </c:pt>
                <c:pt idx="5516">
                  <c:v>5527</c:v>
                </c:pt>
                <c:pt idx="5517">
                  <c:v>5528</c:v>
                </c:pt>
                <c:pt idx="5518">
                  <c:v>5529</c:v>
                </c:pt>
                <c:pt idx="5519">
                  <c:v>5530</c:v>
                </c:pt>
              </c:numCache>
            </c:numRef>
          </c:xVal>
          <c:yVal>
            <c:numRef>
              <c:f>diffT_mse!$E$11:$E$5530</c:f>
              <c:numCache>
                <c:formatCode>0.00E+00</c:formatCode>
                <c:ptCount val="5520"/>
                <c:pt idx="0">
                  <c:v>140.99298095703099</c:v>
                </c:pt>
                <c:pt idx="1">
                  <c:v>130.89833068847599</c:v>
                </c:pt>
                <c:pt idx="2">
                  <c:v>121.181427001953</c:v>
                </c:pt>
                <c:pt idx="3">
                  <c:v>112.951522827148</c:v>
                </c:pt>
                <c:pt idx="4">
                  <c:v>107.422737121582</c:v>
                </c:pt>
                <c:pt idx="5">
                  <c:v>101.400024414062</c:v>
                </c:pt>
                <c:pt idx="6">
                  <c:v>95.442909240722599</c:v>
                </c:pt>
                <c:pt idx="7">
                  <c:v>95.055870056152301</c:v>
                </c:pt>
                <c:pt idx="8">
                  <c:v>90.639343261718693</c:v>
                </c:pt>
                <c:pt idx="9">
                  <c:v>86.242347717285099</c:v>
                </c:pt>
                <c:pt idx="10">
                  <c:v>82.145584106445298</c:v>
                </c:pt>
                <c:pt idx="11">
                  <c:v>83.065200805664006</c:v>
                </c:pt>
                <c:pt idx="12">
                  <c:v>81.821647644042898</c:v>
                </c:pt>
                <c:pt idx="13">
                  <c:v>78.571891784667898</c:v>
                </c:pt>
                <c:pt idx="14">
                  <c:v>76.729339599609304</c:v>
                </c:pt>
                <c:pt idx="15">
                  <c:v>76.559577941894503</c:v>
                </c:pt>
                <c:pt idx="16">
                  <c:v>73.763641357421804</c:v>
                </c:pt>
                <c:pt idx="17">
                  <c:v>73.077987670898395</c:v>
                </c:pt>
                <c:pt idx="18">
                  <c:v>73.677848815917898</c:v>
                </c:pt>
                <c:pt idx="19">
                  <c:v>72.766426086425696</c:v>
                </c:pt>
                <c:pt idx="20">
                  <c:v>73.268463134765597</c:v>
                </c:pt>
                <c:pt idx="21">
                  <c:v>72.417808532714801</c:v>
                </c:pt>
                <c:pt idx="22">
                  <c:v>71.078254699707003</c:v>
                </c:pt>
                <c:pt idx="23">
                  <c:v>69.805564880370994</c:v>
                </c:pt>
                <c:pt idx="24">
                  <c:v>69.268974304199205</c:v>
                </c:pt>
                <c:pt idx="25">
                  <c:v>67.891387939453097</c:v>
                </c:pt>
                <c:pt idx="26">
                  <c:v>69.514381408691406</c:v>
                </c:pt>
                <c:pt idx="27">
                  <c:v>67.714454650878906</c:v>
                </c:pt>
                <c:pt idx="28">
                  <c:v>66.930191040039006</c:v>
                </c:pt>
                <c:pt idx="29">
                  <c:v>65.276687622070298</c:v>
                </c:pt>
                <c:pt idx="30">
                  <c:v>65.2889404296875</c:v>
                </c:pt>
                <c:pt idx="31">
                  <c:v>66.031227111816406</c:v>
                </c:pt>
                <c:pt idx="32">
                  <c:v>64.935699462890597</c:v>
                </c:pt>
                <c:pt idx="33">
                  <c:v>65.728523254394503</c:v>
                </c:pt>
                <c:pt idx="34">
                  <c:v>68.6781005859375</c:v>
                </c:pt>
                <c:pt idx="35">
                  <c:v>67.218360900878906</c:v>
                </c:pt>
                <c:pt idx="36">
                  <c:v>65.881050109863196</c:v>
                </c:pt>
                <c:pt idx="37">
                  <c:v>64.514198303222599</c:v>
                </c:pt>
                <c:pt idx="38">
                  <c:v>63.2657661437988</c:v>
                </c:pt>
                <c:pt idx="39">
                  <c:v>63.458572387695298</c:v>
                </c:pt>
                <c:pt idx="40">
                  <c:v>62.291526794433501</c:v>
                </c:pt>
                <c:pt idx="41">
                  <c:v>61.163303375244098</c:v>
                </c:pt>
                <c:pt idx="42">
                  <c:v>60.559947967529197</c:v>
                </c:pt>
                <c:pt idx="43">
                  <c:v>59.500686645507798</c:v>
                </c:pt>
                <c:pt idx="44">
                  <c:v>60.096202850341697</c:v>
                </c:pt>
                <c:pt idx="45">
                  <c:v>59.028026580810497</c:v>
                </c:pt>
                <c:pt idx="46">
                  <c:v>58.088207244872997</c:v>
                </c:pt>
                <c:pt idx="47">
                  <c:v>57.098026275634702</c:v>
                </c:pt>
                <c:pt idx="48">
                  <c:v>56.306243896484297</c:v>
                </c:pt>
                <c:pt idx="49">
                  <c:v>55.812332153320298</c:v>
                </c:pt>
                <c:pt idx="50">
                  <c:v>55.067783355712798</c:v>
                </c:pt>
                <c:pt idx="51">
                  <c:v>54.378955841064403</c:v>
                </c:pt>
                <c:pt idx="52">
                  <c:v>53.549095153808501</c:v>
                </c:pt>
                <c:pt idx="53">
                  <c:v>53.181312561035099</c:v>
                </c:pt>
                <c:pt idx="54">
                  <c:v>52.608127593994098</c:v>
                </c:pt>
                <c:pt idx="55">
                  <c:v>52.568229675292898</c:v>
                </c:pt>
                <c:pt idx="56">
                  <c:v>52.408477783203097</c:v>
                </c:pt>
                <c:pt idx="57">
                  <c:v>51.938323974609297</c:v>
                </c:pt>
                <c:pt idx="58">
                  <c:v>51.185840606689403</c:v>
                </c:pt>
                <c:pt idx="59">
                  <c:v>51.264854431152301</c:v>
                </c:pt>
                <c:pt idx="60">
                  <c:v>51.953788757324197</c:v>
                </c:pt>
                <c:pt idx="61">
                  <c:v>51.233253479003899</c:v>
                </c:pt>
                <c:pt idx="62">
                  <c:v>50.869983673095703</c:v>
                </c:pt>
                <c:pt idx="63">
                  <c:v>50.293498992919901</c:v>
                </c:pt>
                <c:pt idx="64">
                  <c:v>49.716163635253899</c:v>
                </c:pt>
                <c:pt idx="65">
                  <c:v>49.072132110595703</c:v>
                </c:pt>
                <c:pt idx="66">
                  <c:v>48.449447631835902</c:v>
                </c:pt>
                <c:pt idx="67">
                  <c:v>47.855945587158203</c:v>
                </c:pt>
                <c:pt idx="68">
                  <c:v>47.340183258056598</c:v>
                </c:pt>
                <c:pt idx="69">
                  <c:v>47.1563720703125</c:v>
                </c:pt>
                <c:pt idx="70">
                  <c:v>46.800987243652301</c:v>
                </c:pt>
                <c:pt idx="71">
                  <c:v>46.265235900878899</c:v>
                </c:pt>
                <c:pt idx="72">
                  <c:v>45.731548309326101</c:v>
                </c:pt>
                <c:pt idx="73">
                  <c:v>45.260879516601499</c:v>
                </c:pt>
                <c:pt idx="74">
                  <c:v>44.8804931640625</c:v>
                </c:pt>
                <c:pt idx="75">
                  <c:v>44.358692169189403</c:v>
                </c:pt>
                <c:pt idx="76">
                  <c:v>45.421337127685497</c:v>
                </c:pt>
                <c:pt idx="77">
                  <c:v>44.905647277832003</c:v>
                </c:pt>
                <c:pt idx="78">
                  <c:v>44.465446472167898</c:v>
                </c:pt>
                <c:pt idx="79">
                  <c:v>43.999683380126903</c:v>
                </c:pt>
                <c:pt idx="80">
                  <c:v>43.527507781982401</c:v>
                </c:pt>
                <c:pt idx="81">
                  <c:v>43.129005432128899</c:v>
                </c:pt>
                <c:pt idx="82">
                  <c:v>42.923812866210902</c:v>
                </c:pt>
                <c:pt idx="83">
                  <c:v>42.561557769775298</c:v>
                </c:pt>
                <c:pt idx="84">
                  <c:v>42.127002716064403</c:v>
                </c:pt>
                <c:pt idx="85">
                  <c:v>41.692638397216697</c:v>
                </c:pt>
                <c:pt idx="86">
                  <c:v>41.271446228027301</c:v>
                </c:pt>
                <c:pt idx="87">
                  <c:v>40.994049072265597</c:v>
                </c:pt>
                <c:pt idx="88">
                  <c:v>40.579967498779197</c:v>
                </c:pt>
                <c:pt idx="89">
                  <c:v>40.325927734375</c:v>
                </c:pt>
                <c:pt idx="90">
                  <c:v>39.927078247070298</c:v>
                </c:pt>
                <c:pt idx="91">
                  <c:v>39.536388397216697</c:v>
                </c:pt>
                <c:pt idx="92">
                  <c:v>39.153285980224602</c:v>
                </c:pt>
                <c:pt idx="93">
                  <c:v>38.891483306884702</c:v>
                </c:pt>
                <c:pt idx="94">
                  <c:v>38.684673309326101</c:v>
                </c:pt>
                <c:pt idx="95">
                  <c:v>38.834495544433501</c:v>
                </c:pt>
                <c:pt idx="96">
                  <c:v>38.941337585449197</c:v>
                </c:pt>
                <c:pt idx="97">
                  <c:v>38.732631683349602</c:v>
                </c:pt>
                <c:pt idx="98">
                  <c:v>38.996585845947202</c:v>
                </c:pt>
                <c:pt idx="99">
                  <c:v>38.975418090820298</c:v>
                </c:pt>
                <c:pt idx="100">
                  <c:v>38.6705932617187</c:v>
                </c:pt>
                <c:pt idx="101">
                  <c:v>42.5009155273437</c:v>
                </c:pt>
                <c:pt idx="102">
                  <c:v>42.334674835205</c:v>
                </c:pt>
                <c:pt idx="103">
                  <c:v>42.3116035461425</c:v>
                </c:pt>
                <c:pt idx="104">
                  <c:v>42.385391235351499</c:v>
                </c:pt>
                <c:pt idx="105">
                  <c:v>42.040348052978501</c:v>
                </c:pt>
                <c:pt idx="106">
                  <c:v>42.004135131835902</c:v>
                </c:pt>
                <c:pt idx="107">
                  <c:v>41.700168609619098</c:v>
                </c:pt>
                <c:pt idx="108">
                  <c:v>41.443912506103501</c:v>
                </c:pt>
                <c:pt idx="109">
                  <c:v>41.294654846191399</c:v>
                </c:pt>
                <c:pt idx="110">
                  <c:v>40.962230682372997</c:v>
                </c:pt>
                <c:pt idx="111">
                  <c:v>41.292613983154197</c:v>
                </c:pt>
                <c:pt idx="112">
                  <c:v>40.971408843994098</c:v>
                </c:pt>
                <c:pt idx="113">
                  <c:v>40.667137145996001</c:v>
                </c:pt>
                <c:pt idx="114">
                  <c:v>40.460681915283203</c:v>
                </c:pt>
                <c:pt idx="115">
                  <c:v>40.256259918212798</c:v>
                </c:pt>
                <c:pt idx="116">
                  <c:v>39.977581024169901</c:v>
                </c:pt>
                <c:pt idx="117">
                  <c:v>39.677078247070298</c:v>
                </c:pt>
                <c:pt idx="118">
                  <c:v>39.392852783203097</c:v>
                </c:pt>
                <c:pt idx="119">
                  <c:v>39.089939117431598</c:v>
                </c:pt>
                <c:pt idx="120">
                  <c:v>38.950477600097599</c:v>
                </c:pt>
                <c:pt idx="121">
                  <c:v>38.655422210693303</c:v>
                </c:pt>
                <c:pt idx="122">
                  <c:v>38.400279998779197</c:v>
                </c:pt>
                <c:pt idx="123">
                  <c:v>38.425701141357401</c:v>
                </c:pt>
                <c:pt idx="124">
                  <c:v>38.196983337402301</c:v>
                </c:pt>
                <c:pt idx="125">
                  <c:v>38.111259460449197</c:v>
                </c:pt>
                <c:pt idx="126">
                  <c:v>37.847763061523402</c:v>
                </c:pt>
                <c:pt idx="127">
                  <c:v>37.879276275634702</c:v>
                </c:pt>
                <c:pt idx="128">
                  <c:v>37.718803405761697</c:v>
                </c:pt>
                <c:pt idx="129">
                  <c:v>37.557044982910099</c:v>
                </c:pt>
                <c:pt idx="130">
                  <c:v>37.312816619872997</c:v>
                </c:pt>
                <c:pt idx="131">
                  <c:v>37.087261199951101</c:v>
                </c:pt>
                <c:pt idx="132">
                  <c:v>37.621715545654197</c:v>
                </c:pt>
                <c:pt idx="133">
                  <c:v>37.401260375976499</c:v>
                </c:pt>
                <c:pt idx="134">
                  <c:v>37.226146697997997</c:v>
                </c:pt>
                <c:pt idx="135">
                  <c:v>36.973724365234297</c:v>
                </c:pt>
                <c:pt idx="136">
                  <c:v>37.018753051757798</c:v>
                </c:pt>
                <c:pt idx="137">
                  <c:v>45.6892280578613</c:v>
                </c:pt>
                <c:pt idx="138">
                  <c:v>45.4178657531738</c:v>
                </c:pt>
                <c:pt idx="139">
                  <c:v>45.149974822997997</c:v>
                </c:pt>
                <c:pt idx="140">
                  <c:v>45.932060241699197</c:v>
                </c:pt>
                <c:pt idx="141">
                  <c:v>46.028312683105398</c:v>
                </c:pt>
                <c:pt idx="142">
                  <c:v>45.734230041503899</c:v>
                </c:pt>
                <c:pt idx="143">
                  <c:v>45.704196929931598</c:v>
                </c:pt>
                <c:pt idx="144">
                  <c:v>45.453239440917898</c:v>
                </c:pt>
                <c:pt idx="145">
                  <c:v>45.2666206359863</c:v>
                </c:pt>
                <c:pt idx="146">
                  <c:v>44.978309631347599</c:v>
                </c:pt>
                <c:pt idx="147">
                  <c:v>44.942005157470703</c:v>
                </c:pt>
                <c:pt idx="148">
                  <c:v>45.325477600097599</c:v>
                </c:pt>
                <c:pt idx="149">
                  <c:v>45.597820281982401</c:v>
                </c:pt>
                <c:pt idx="150">
                  <c:v>45.317165374755803</c:v>
                </c:pt>
                <c:pt idx="151">
                  <c:v>45.489131927490199</c:v>
                </c:pt>
                <c:pt idx="152">
                  <c:v>45.210788726806598</c:v>
                </c:pt>
                <c:pt idx="153">
                  <c:v>44.938884735107401</c:v>
                </c:pt>
                <c:pt idx="154">
                  <c:v>44.833770751953097</c:v>
                </c:pt>
                <c:pt idx="155">
                  <c:v>44.684146881103501</c:v>
                </c:pt>
                <c:pt idx="156">
                  <c:v>44.923587799072202</c:v>
                </c:pt>
                <c:pt idx="157">
                  <c:v>44.718929290771399</c:v>
                </c:pt>
                <c:pt idx="158">
                  <c:v>44.729534149169901</c:v>
                </c:pt>
                <c:pt idx="159">
                  <c:v>44.490402221679602</c:v>
                </c:pt>
                <c:pt idx="160">
                  <c:v>44.702709197997997</c:v>
                </c:pt>
                <c:pt idx="161">
                  <c:v>44.445785522460902</c:v>
                </c:pt>
                <c:pt idx="162">
                  <c:v>44.198692321777301</c:v>
                </c:pt>
                <c:pt idx="163">
                  <c:v>44.036243438720703</c:v>
                </c:pt>
                <c:pt idx="164">
                  <c:v>43.796455383300703</c:v>
                </c:pt>
                <c:pt idx="165">
                  <c:v>43.547767639160099</c:v>
                </c:pt>
                <c:pt idx="166">
                  <c:v>43.452201843261697</c:v>
                </c:pt>
                <c:pt idx="167">
                  <c:v>43.584789276122997</c:v>
                </c:pt>
                <c:pt idx="168">
                  <c:v>43.341999053955</c:v>
                </c:pt>
                <c:pt idx="169">
                  <c:v>43.640987396240199</c:v>
                </c:pt>
                <c:pt idx="170">
                  <c:v>44.388465881347599</c:v>
                </c:pt>
                <c:pt idx="171">
                  <c:v>44.187938690185497</c:v>
                </c:pt>
                <c:pt idx="172">
                  <c:v>44.0182495117187</c:v>
                </c:pt>
                <c:pt idx="173">
                  <c:v>43.882884979247997</c:v>
                </c:pt>
                <c:pt idx="174">
                  <c:v>43.8678588867187</c:v>
                </c:pt>
                <c:pt idx="175">
                  <c:v>44.648525238037102</c:v>
                </c:pt>
                <c:pt idx="176">
                  <c:v>44.576652526855398</c:v>
                </c:pt>
                <c:pt idx="177">
                  <c:v>44.778209686279197</c:v>
                </c:pt>
                <c:pt idx="178">
                  <c:v>44.550941467285099</c:v>
                </c:pt>
                <c:pt idx="179">
                  <c:v>44.327003479003899</c:v>
                </c:pt>
                <c:pt idx="180">
                  <c:v>44.156177520751903</c:v>
                </c:pt>
                <c:pt idx="181">
                  <c:v>43.929424285888601</c:v>
                </c:pt>
                <c:pt idx="182">
                  <c:v>44.158077239990199</c:v>
                </c:pt>
                <c:pt idx="183">
                  <c:v>43.933650970458899</c:v>
                </c:pt>
                <c:pt idx="184">
                  <c:v>43.7285766601562</c:v>
                </c:pt>
                <c:pt idx="185">
                  <c:v>43.511180877685497</c:v>
                </c:pt>
                <c:pt idx="186">
                  <c:v>43.296909332275298</c:v>
                </c:pt>
                <c:pt idx="187">
                  <c:v>43.688758850097599</c:v>
                </c:pt>
                <c:pt idx="188">
                  <c:v>44.563877105712798</c:v>
                </c:pt>
                <c:pt idx="189">
                  <c:v>44.363822937011697</c:v>
                </c:pt>
                <c:pt idx="190">
                  <c:v>44.465484619140597</c:v>
                </c:pt>
                <c:pt idx="191">
                  <c:v>44.818916320800703</c:v>
                </c:pt>
                <c:pt idx="192">
                  <c:v>44.665596008300703</c:v>
                </c:pt>
                <c:pt idx="193">
                  <c:v>44.446788787841697</c:v>
                </c:pt>
                <c:pt idx="194">
                  <c:v>44.266387939453097</c:v>
                </c:pt>
                <c:pt idx="195">
                  <c:v>44.114688873291001</c:v>
                </c:pt>
                <c:pt idx="196">
                  <c:v>44.589080810546797</c:v>
                </c:pt>
                <c:pt idx="197">
                  <c:v>44.387615203857401</c:v>
                </c:pt>
                <c:pt idx="198">
                  <c:v>44.355880737304602</c:v>
                </c:pt>
                <c:pt idx="199">
                  <c:v>44.151554107666001</c:v>
                </c:pt>
                <c:pt idx="200">
                  <c:v>43.955623626708899</c:v>
                </c:pt>
                <c:pt idx="201">
                  <c:v>43.831344604492102</c:v>
                </c:pt>
                <c:pt idx="202">
                  <c:v>43.625633239746001</c:v>
                </c:pt>
                <c:pt idx="203">
                  <c:v>43.635051727294901</c:v>
                </c:pt>
                <c:pt idx="204">
                  <c:v>43.432243347167898</c:v>
                </c:pt>
                <c:pt idx="205">
                  <c:v>43.248455047607401</c:v>
                </c:pt>
                <c:pt idx="206">
                  <c:v>43.084751129150298</c:v>
                </c:pt>
                <c:pt idx="207">
                  <c:v>42.959293365478501</c:v>
                </c:pt>
                <c:pt idx="208">
                  <c:v>42.910659790038999</c:v>
                </c:pt>
                <c:pt idx="209">
                  <c:v>42.728767395019503</c:v>
                </c:pt>
                <c:pt idx="210">
                  <c:v>42.5894775390625</c:v>
                </c:pt>
                <c:pt idx="211">
                  <c:v>42.565235137939403</c:v>
                </c:pt>
                <c:pt idx="212">
                  <c:v>42.381416320800703</c:v>
                </c:pt>
                <c:pt idx="213">
                  <c:v>42.716762542724602</c:v>
                </c:pt>
                <c:pt idx="214">
                  <c:v>42.668643951416001</c:v>
                </c:pt>
                <c:pt idx="215">
                  <c:v>43.152988433837798</c:v>
                </c:pt>
                <c:pt idx="216">
                  <c:v>42.987823486328097</c:v>
                </c:pt>
                <c:pt idx="217">
                  <c:v>42.82373046875</c:v>
                </c:pt>
                <c:pt idx="218">
                  <c:v>43.0897216796875</c:v>
                </c:pt>
                <c:pt idx="219">
                  <c:v>43.6070556640625</c:v>
                </c:pt>
                <c:pt idx="220">
                  <c:v>43.905143737792898</c:v>
                </c:pt>
                <c:pt idx="221">
                  <c:v>43.854423522949197</c:v>
                </c:pt>
                <c:pt idx="222">
                  <c:v>43.851787567138601</c:v>
                </c:pt>
                <c:pt idx="223">
                  <c:v>43.909706115722599</c:v>
                </c:pt>
                <c:pt idx="224">
                  <c:v>43.792179107666001</c:v>
                </c:pt>
                <c:pt idx="225">
                  <c:v>44.009353637695298</c:v>
                </c:pt>
                <c:pt idx="226">
                  <c:v>44.003421783447202</c:v>
                </c:pt>
                <c:pt idx="227">
                  <c:v>43.830760955810497</c:v>
                </c:pt>
                <c:pt idx="228">
                  <c:v>43.852813720703097</c:v>
                </c:pt>
                <c:pt idx="229">
                  <c:v>43.720954895019503</c:v>
                </c:pt>
                <c:pt idx="230">
                  <c:v>43.553615570068303</c:v>
                </c:pt>
                <c:pt idx="231">
                  <c:v>43.889743804931598</c:v>
                </c:pt>
                <c:pt idx="232">
                  <c:v>43.738494873046797</c:v>
                </c:pt>
                <c:pt idx="233">
                  <c:v>43.570461273193303</c:v>
                </c:pt>
                <c:pt idx="234">
                  <c:v>43.412071228027301</c:v>
                </c:pt>
                <c:pt idx="235">
                  <c:v>43.308963775634702</c:v>
                </c:pt>
                <c:pt idx="236">
                  <c:v>43.205913543701101</c:v>
                </c:pt>
                <c:pt idx="237">
                  <c:v>43.039825439453097</c:v>
                </c:pt>
                <c:pt idx="238">
                  <c:v>42.868789672851499</c:v>
                </c:pt>
                <c:pt idx="239">
                  <c:v>42.752475738525298</c:v>
                </c:pt>
                <c:pt idx="240">
                  <c:v>42.611850738525298</c:v>
                </c:pt>
                <c:pt idx="241">
                  <c:v>42.443275451660099</c:v>
                </c:pt>
                <c:pt idx="242">
                  <c:v>42.275745391845703</c:v>
                </c:pt>
                <c:pt idx="243">
                  <c:v>42.292285919189403</c:v>
                </c:pt>
                <c:pt idx="244">
                  <c:v>42.127021789550703</c:v>
                </c:pt>
                <c:pt idx="245">
                  <c:v>42.156539916992102</c:v>
                </c:pt>
                <c:pt idx="246">
                  <c:v>43.665573120117102</c:v>
                </c:pt>
                <c:pt idx="247">
                  <c:v>43.6854248046875</c:v>
                </c:pt>
                <c:pt idx="248">
                  <c:v>43.524513244628899</c:v>
                </c:pt>
                <c:pt idx="249">
                  <c:v>43.447128295898402</c:v>
                </c:pt>
                <c:pt idx="250">
                  <c:v>43.297279357910099</c:v>
                </c:pt>
                <c:pt idx="251">
                  <c:v>43.214694976806598</c:v>
                </c:pt>
                <c:pt idx="252">
                  <c:v>43.082252502441399</c:v>
                </c:pt>
                <c:pt idx="253">
                  <c:v>42.919078826904197</c:v>
                </c:pt>
                <c:pt idx="254">
                  <c:v>42.834323883056598</c:v>
                </c:pt>
                <c:pt idx="255">
                  <c:v>43.069026947021399</c:v>
                </c:pt>
                <c:pt idx="256">
                  <c:v>43.028865814208899</c:v>
                </c:pt>
                <c:pt idx="257">
                  <c:v>42.868614196777301</c:v>
                </c:pt>
                <c:pt idx="258">
                  <c:v>42.8248901367187</c:v>
                </c:pt>
                <c:pt idx="259">
                  <c:v>42.666324615478501</c:v>
                </c:pt>
                <c:pt idx="260">
                  <c:v>42.524528503417898</c:v>
                </c:pt>
                <c:pt idx="261">
                  <c:v>42.520706176757798</c:v>
                </c:pt>
                <c:pt idx="262">
                  <c:v>42.365699768066399</c:v>
                </c:pt>
                <c:pt idx="263">
                  <c:v>42.235729217529197</c:v>
                </c:pt>
                <c:pt idx="264">
                  <c:v>42.130470275878899</c:v>
                </c:pt>
                <c:pt idx="265">
                  <c:v>42.1187934875488</c:v>
                </c:pt>
                <c:pt idx="266">
                  <c:v>42.001064300537102</c:v>
                </c:pt>
                <c:pt idx="267">
                  <c:v>41.850811004638601</c:v>
                </c:pt>
                <c:pt idx="268">
                  <c:v>42.064704895019503</c:v>
                </c:pt>
                <c:pt idx="269">
                  <c:v>42.008594512939403</c:v>
                </c:pt>
                <c:pt idx="270">
                  <c:v>42.016799926757798</c:v>
                </c:pt>
                <c:pt idx="271">
                  <c:v>41.8680000305175</c:v>
                </c:pt>
                <c:pt idx="272">
                  <c:v>41.785537719726499</c:v>
                </c:pt>
                <c:pt idx="273">
                  <c:v>41.642387390136697</c:v>
                </c:pt>
                <c:pt idx="274">
                  <c:v>41.6184272766113</c:v>
                </c:pt>
                <c:pt idx="275">
                  <c:v>42.409999847412102</c:v>
                </c:pt>
                <c:pt idx="276">
                  <c:v>42.405044555663999</c:v>
                </c:pt>
                <c:pt idx="277">
                  <c:v>42.568447113037102</c:v>
                </c:pt>
                <c:pt idx="278">
                  <c:v>42.618316650390597</c:v>
                </c:pt>
                <c:pt idx="279">
                  <c:v>42.471660614013601</c:v>
                </c:pt>
                <c:pt idx="280">
                  <c:v>42.563400268554602</c:v>
                </c:pt>
                <c:pt idx="281">
                  <c:v>42.493988037109297</c:v>
                </c:pt>
                <c:pt idx="282">
                  <c:v>42.682701110839801</c:v>
                </c:pt>
                <c:pt idx="283">
                  <c:v>42.558765411376903</c:v>
                </c:pt>
                <c:pt idx="284">
                  <c:v>42.630672454833899</c:v>
                </c:pt>
                <c:pt idx="285">
                  <c:v>42.984626770019503</c:v>
                </c:pt>
                <c:pt idx="286">
                  <c:v>42.921276092529197</c:v>
                </c:pt>
                <c:pt idx="287">
                  <c:v>42.828819274902301</c:v>
                </c:pt>
                <c:pt idx="288">
                  <c:v>42.783470153808501</c:v>
                </c:pt>
                <c:pt idx="289">
                  <c:v>42.7781372070312</c:v>
                </c:pt>
                <c:pt idx="290">
                  <c:v>42.707511901855398</c:v>
                </c:pt>
                <c:pt idx="291">
                  <c:v>42.601718902587798</c:v>
                </c:pt>
                <c:pt idx="292">
                  <c:v>42.464874267578097</c:v>
                </c:pt>
                <c:pt idx="293">
                  <c:v>42.336765289306598</c:v>
                </c:pt>
                <c:pt idx="294">
                  <c:v>42.289390563964801</c:v>
                </c:pt>
                <c:pt idx="295">
                  <c:v>42.2000122070312</c:v>
                </c:pt>
                <c:pt idx="296">
                  <c:v>42.085105895996001</c:v>
                </c:pt>
                <c:pt idx="297">
                  <c:v>41.954841613769503</c:v>
                </c:pt>
                <c:pt idx="298">
                  <c:v>42.243083953857401</c:v>
                </c:pt>
                <c:pt idx="299">
                  <c:v>42.246623992919901</c:v>
                </c:pt>
                <c:pt idx="300">
                  <c:v>42.1113471984863</c:v>
                </c:pt>
                <c:pt idx="301">
                  <c:v>41.992294311523402</c:v>
                </c:pt>
                <c:pt idx="302">
                  <c:v>41.881584167480398</c:v>
                </c:pt>
                <c:pt idx="303">
                  <c:v>41.786594390869098</c:v>
                </c:pt>
                <c:pt idx="304">
                  <c:v>41.658267974853501</c:v>
                </c:pt>
                <c:pt idx="305">
                  <c:v>41.528720855712798</c:v>
                </c:pt>
                <c:pt idx="306">
                  <c:v>41.4429931640625</c:v>
                </c:pt>
                <c:pt idx="307">
                  <c:v>41.585746765136697</c:v>
                </c:pt>
                <c:pt idx="308">
                  <c:v>41.459297180175703</c:v>
                </c:pt>
                <c:pt idx="309">
                  <c:v>41.863636016845703</c:v>
                </c:pt>
                <c:pt idx="310">
                  <c:v>41.796962738037102</c:v>
                </c:pt>
                <c:pt idx="311">
                  <c:v>41.798912048339801</c:v>
                </c:pt>
                <c:pt idx="312">
                  <c:v>41.675876617431598</c:v>
                </c:pt>
                <c:pt idx="313">
                  <c:v>41.6431884765625</c:v>
                </c:pt>
                <c:pt idx="314">
                  <c:v>41.535030364990199</c:v>
                </c:pt>
                <c:pt idx="315">
                  <c:v>41.562252044677699</c:v>
                </c:pt>
                <c:pt idx="316">
                  <c:v>42.118579864501903</c:v>
                </c:pt>
                <c:pt idx="317">
                  <c:v>41.997962951660099</c:v>
                </c:pt>
                <c:pt idx="318">
                  <c:v>41.933731079101499</c:v>
                </c:pt>
                <c:pt idx="319">
                  <c:v>41.868381500244098</c:v>
                </c:pt>
                <c:pt idx="320">
                  <c:v>41.749641418457003</c:v>
                </c:pt>
                <c:pt idx="321">
                  <c:v>41.735706329345703</c:v>
                </c:pt>
                <c:pt idx="322">
                  <c:v>41.730144500732401</c:v>
                </c:pt>
                <c:pt idx="323">
                  <c:v>42.064853668212798</c:v>
                </c:pt>
                <c:pt idx="324">
                  <c:v>42.143218994140597</c:v>
                </c:pt>
                <c:pt idx="325">
                  <c:v>42.599090576171797</c:v>
                </c:pt>
                <c:pt idx="326">
                  <c:v>42.55126953125</c:v>
                </c:pt>
                <c:pt idx="327">
                  <c:v>42.681465148925703</c:v>
                </c:pt>
                <c:pt idx="328">
                  <c:v>42.586799621582003</c:v>
                </c:pt>
                <c:pt idx="329">
                  <c:v>42.510650634765597</c:v>
                </c:pt>
                <c:pt idx="330">
                  <c:v>42.403957366943303</c:v>
                </c:pt>
                <c:pt idx="331">
                  <c:v>42.3780708312988</c:v>
                </c:pt>
                <c:pt idx="332">
                  <c:v>42.322299957275298</c:v>
                </c:pt>
                <c:pt idx="333">
                  <c:v>42.782974243163999</c:v>
                </c:pt>
                <c:pt idx="334">
                  <c:v>42.664764404296797</c:v>
                </c:pt>
                <c:pt idx="335">
                  <c:v>42.542484283447202</c:v>
                </c:pt>
                <c:pt idx="336">
                  <c:v>42.458995819091697</c:v>
                </c:pt>
                <c:pt idx="337">
                  <c:v>42.345554351806598</c:v>
                </c:pt>
                <c:pt idx="338">
                  <c:v>43.248119354247997</c:v>
                </c:pt>
                <c:pt idx="339">
                  <c:v>43.191734313964801</c:v>
                </c:pt>
                <c:pt idx="340">
                  <c:v>43.071372985839801</c:v>
                </c:pt>
                <c:pt idx="341">
                  <c:v>42.958225250244098</c:v>
                </c:pt>
                <c:pt idx="342">
                  <c:v>43.079116821288999</c:v>
                </c:pt>
                <c:pt idx="343">
                  <c:v>43.051216125488203</c:v>
                </c:pt>
                <c:pt idx="344">
                  <c:v>42.966453552246001</c:v>
                </c:pt>
                <c:pt idx="345">
                  <c:v>42.955532073974602</c:v>
                </c:pt>
                <c:pt idx="346">
                  <c:v>42.899185180663999</c:v>
                </c:pt>
                <c:pt idx="347">
                  <c:v>42.841293334960902</c:v>
                </c:pt>
                <c:pt idx="348">
                  <c:v>42.903987884521399</c:v>
                </c:pt>
                <c:pt idx="349">
                  <c:v>42.789451599121001</c:v>
                </c:pt>
                <c:pt idx="350">
                  <c:v>42.877143859863203</c:v>
                </c:pt>
                <c:pt idx="351">
                  <c:v>42.758949279785099</c:v>
                </c:pt>
                <c:pt idx="352">
                  <c:v>42.677375793457003</c:v>
                </c:pt>
                <c:pt idx="353">
                  <c:v>42.623580932617102</c:v>
                </c:pt>
                <c:pt idx="354">
                  <c:v>42.590923309326101</c:v>
                </c:pt>
                <c:pt idx="355">
                  <c:v>42.637374877929602</c:v>
                </c:pt>
                <c:pt idx="356">
                  <c:v>42.589900970458899</c:v>
                </c:pt>
                <c:pt idx="357">
                  <c:v>42.559272766113203</c:v>
                </c:pt>
                <c:pt idx="358">
                  <c:v>42.4595947265625</c:v>
                </c:pt>
                <c:pt idx="359">
                  <c:v>42.3742866516113</c:v>
                </c:pt>
                <c:pt idx="360">
                  <c:v>42.450855255126903</c:v>
                </c:pt>
                <c:pt idx="361">
                  <c:v>42.351963043212798</c:v>
                </c:pt>
                <c:pt idx="362">
                  <c:v>42.315967559814403</c:v>
                </c:pt>
                <c:pt idx="363">
                  <c:v>42.253250122070298</c:v>
                </c:pt>
                <c:pt idx="364">
                  <c:v>42.168479919433501</c:v>
                </c:pt>
                <c:pt idx="365">
                  <c:v>42.057937622070298</c:v>
                </c:pt>
                <c:pt idx="366">
                  <c:v>42.659698486328097</c:v>
                </c:pt>
                <c:pt idx="367">
                  <c:v>42.569175720214801</c:v>
                </c:pt>
                <c:pt idx="368">
                  <c:v>42.498020172119098</c:v>
                </c:pt>
                <c:pt idx="369">
                  <c:v>42.386192321777301</c:v>
                </c:pt>
                <c:pt idx="370">
                  <c:v>42.310012817382798</c:v>
                </c:pt>
                <c:pt idx="371">
                  <c:v>42.425701141357401</c:v>
                </c:pt>
                <c:pt idx="372">
                  <c:v>42.316448211669901</c:v>
                </c:pt>
                <c:pt idx="373">
                  <c:v>42.2063789367675</c:v>
                </c:pt>
                <c:pt idx="374">
                  <c:v>42.749702453613203</c:v>
                </c:pt>
                <c:pt idx="375">
                  <c:v>42.731155395507798</c:v>
                </c:pt>
                <c:pt idx="376">
                  <c:v>42.629623413085902</c:v>
                </c:pt>
                <c:pt idx="377">
                  <c:v>42.637474060058501</c:v>
                </c:pt>
                <c:pt idx="378">
                  <c:v>42.931484222412102</c:v>
                </c:pt>
                <c:pt idx="379">
                  <c:v>42.862560272216697</c:v>
                </c:pt>
                <c:pt idx="380">
                  <c:v>42.864528656005803</c:v>
                </c:pt>
                <c:pt idx="381">
                  <c:v>42.824897766113203</c:v>
                </c:pt>
                <c:pt idx="382">
                  <c:v>42.761287689208899</c:v>
                </c:pt>
                <c:pt idx="383">
                  <c:v>42.668182373046797</c:v>
                </c:pt>
                <c:pt idx="384">
                  <c:v>42.6154975891113</c:v>
                </c:pt>
                <c:pt idx="385">
                  <c:v>42.652854919433501</c:v>
                </c:pt>
                <c:pt idx="386">
                  <c:v>42.588497161865199</c:v>
                </c:pt>
                <c:pt idx="387">
                  <c:v>42.495780944824197</c:v>
                </c:pt>
                <c:pt idx="388">
                  <c:v>42.390895843505803</c:v>
                </c:pt>
                <c:pt idx="389">
                  <c:v>42.4752197265625</c:v>
                </c:pt>
                <c:pt idx="390">
                  <c:v>42.433361053466697</c:v>
                </c:pt>
                <c:pt idx="391">
                  <c:v>42.419731140136697</c:v>
                </c:pt>
                <c:pt idx="392">
                  <c:v>42.316677093505803</c:v>
                </c:pt>
                <c:pt idx="393">
                  <c:v>42.237197875976499</c:v>
                </c:pt>
                <c:pt idx="394">
                  <c:v>42.1949653625488</c:v>
                </c:pt>
                <c:pt idx="395">
                  <c:v>42.159366607666001</c:v>
                </c:pt>
                <c:pt idx="396">
                  <c:v>42.588306427001903</c:v>
                </c:pt>
                <c:pt idx="397">
                  <c:v>42.564052581787102</c:v>
                </c:pt>
                <c:pt idx="398">
                  <c:v>42.478282928466697</c:v>
                </c:pt>
                <c:pt idx="399">
                  <c:v>42.875247955322202</c:v>
                </c:pt>
                <c:pt idx="400">
                  <c:v>42.942253112792898</c:v>
                </c:pt>
                <c:pt idx="401">
                  <c:v>42.850193023681598</c:v>
                </c:pt>
                <c:pt idx="402">
                  <c:v>43.167808532714801</c:v>
                </c:pt>
                <c:pt idx="403">
                  <c:v>43.063671112060497</c:v>
                </c:pt>
                <c:pt idx="404">
                  <c:v>43.0332832336425</c:v>
                </c:pt>
                <c:pt idx="405">
                  <c:v>42.931564331054602</c:v>
                </c:pt>
                <c:pt idx="406">
                  <c:v>42.848728179931598</c:v>
                </c:pt>
                <c:pt idx="407">
                  <c:v>43.369350433349602</c:v>
                </c:pt>
                <c:pt idx="408">
                  <c:v>43.357089996337798</c:v>
                </c:pt>
                <c:pt idx="409">
                  <c:v>43.781509399413999</c:v>
                </c:pt>
                <c:pt idx="410">
                  <c:v>43.723445892333899</c:v>
                </c:pt>
                <c:pt idx="411">
                  <c:v>43.6399116516113</c:v>
                </c:pt>
                <c:pt idx="412">
                  <c:v>43.567352294921797</c:v>
                </c:pt>
                <c:pt idx="413">
                  <c:v>43.529167175292898</c:v>
                </c:pt>
                <c:pt idx="414">
                  <c:v>43.446006774902301</c:v>
                </c:pt>
                <c:pt idx="415">
                  <c:v>43.4593505859375</c:v>
                </c:pt>
                <c:pt idx="416">
                  <c:v>43.368770599365199</c:v>
                </c:pt>
                <c:pt idx="417">
                  <c:v>43.63521194458</c:v>
                </c:pt>
                <c:pt idx="418">
                  <c:v>43.554611206054602</c:v>
                </c:pt>
                <c:pt idx="419">
                  <c:v>43.490764617919901</c:v>
                </c:pt>
                <c:pt idx="420">
                  <c:v>43.610824584960902</c:v>
                </c:pt>
                <c:pt idx="421">
                  <c:v>43.515037536621001</c:v>
                </c:pt>
                <c:pt idx="422">
                  <c:v>43.424140930175703</c:v>
                </c:pt>
                <c:pt idx="423">
                  <c:v>43.325576782226499</c:v>
                </c:pt>
                <c:pt idx="424">
                  <c:v>43.296367645263601</c:v>
                </c:pt>
                <c:pt idx="425">
                  <c:v>43.257041931152301</c:v>
                </c:pt>
                <c:pt idx="426">
                  <c:v>43.188583374023402</c:v>
                </c:pt>
                <c:pt idx="427">
                  <c:v>43.836009979247997</c:v>
                </c:pt>
                <c:pt idx="428">
                  <c:v>43.7766304016113</c:v>
                </c:pt>
                <c:pt idx="429">
                  <c:v>43.7151489257812</c:v>
                </c:pt>
                <c:pt idx="430">
                  <c:v>43.708347320556598</c:v>
                </c:pt>
                <c:pt idx="431">
                  <c:v>43.903942108154197</c:v>
                </c:pt>
                <c:pt idx="432">
                  <c:v>43.900394439697202</c:v>
                </c:pt>
                <c:pt idx="433">
                  <c:v>43.821365356445298</c:v>
                </c:pt>
                <c:pt idx="434">
                  <c:v>43.767871856689403</c:v>
                </c:pt>
                <c:pt idx="435">
                  <c:v>43.7050170898437</c:v>
                </c:pt>
                <c:pt idx="436">
                  <c:v>43.776660919189403</c:v>
                </c:pt>
                <c:pt idx="437">
                  <c:v>43.710239410400298</c:v>
                </c:pt>
                <c:pt idx="438">
                  <c:v>43.720108032226499</c:v>
                </c:pt>
                <c:pt idx="439">
                  <c:v>43.807323455810497</c:v>
                </c:pt>
                <c:pt idx="440">
                  <c:v>43.721427917480398</c:v>
                </c:pt>
                <c:pt idx="441">
                  <c:v>43.6321411132812</c:v>
                </c:pt>
                <c:pt idx="442">
                  <c:v>43.76171875</c:v>
                </c:pt>
                <c:pt idx="443">
                  <c:v>43.707263946533203</c:v>
                </c:pt>
                <c:pt idx="444">
                  <c:v>43.635120391845703</c:v>
                </c:pt>
                <c:pt idx="445">
                  <c:v>43.7098999023437</c:v>
                </c:pt>
                <c:pt idx="446">
                  <c:v>43.615898132324197</c:v>
                </c:pt>
                <c:pt idx="447">
                  <c:v>43.608676910400298</c:v>
                </c:pt>
                <c:pt idx="448">
                  <c:v>43.513809204101499</c:v>
                </c:pt>
                <c:pt idx="449">
                  <c:v>43.451465606689403</c:v>
                </c:pt>
                <c:pt idx="450">
                  <c:v>43.364238739013601</c:v>
                </c:pt>
                <c:pt idx="451">
                  <c:v>43.334373474121001</c:v>
                </c:pt>
                <c:pt idx="452">
                  <c:v>43.300651550292898</c:v>
                </c:pt>
                <c:pt idx="453">
                  <c:v>43.217308044433501</c:v>
                </c:pt>
                <c:pt idx="454">
                  <c:v>43.151294708251903</c:v>
                </c:pt>
                <c:pt idx="455">
                  <c:v>43.1348457336425</c:v>
                </c:pt>
                <c:pt idx="456">
                  <c:v>43.24365234375</c:v>
                </c:pt>
                <c:pt idx="457">
                  <c:v>43.152286529541001</c:v>
                </c:pt>
                <c:pt idx="458">
                  <c:v>43.088798522949197</c:v>
                </c:pt>
                <c:pt idx="459">
                  <c:v>43.777278900146399</c:v>
                </c:pt>
                <c:pt idx="460">
                  <c:v>43.974266052246001</c:v>
                </c:pt>
                <c:pt idx="461">
                  <c:v>43.88134765625</c:v>
                </c:pt>
                <c:pt idx="462">
                  <c:v>43.941299438476499</c:v>
                </c:pt>
                <c:pt idx="463">
                  <c:v>43.851428985595703</c:v>
                </c:pt>
                <c:pt idx="464">
                  <c:v>43.893852233886697</c:v>
                </c:pt>
                <c:pt idx="465">
                  <c:v>44.105754852294901</c:v>
                </c:pt>
                <c:pt idx="466">
                  <c:v>44.027076721191399</c:v>
                </c:pt>
                <c:pt idx="467">
                  <c:v>43.972759246826101</c:v>
                </c:pt>
                <c:pt idx="468">
                  <c:v>43.909702301025298</c:v>
                </c:pt>
                <c:pt idx="469">
                  <c:v>43.892436981201101</c:v>
                </c:pt>
                <c:pt idx="470">
                  <c:v>43.840019226074197</c:v>
                </c:pt>
                <c:pt idx="471">
                  <c:v>44.298843383788999</c:v>
                </c:pt>
                <c:pt idx="472">
                  <c:v>44.279178619384702</c:v>
                </c:pt>
                <c:pt idx="473">
                  <c:v>44.286003112792898</c:v>
                </c:pt>
                <c:pt idx="474">
                  <c:v>44.227241516113203</c:v>
                </c:pt>
                <c:pt idx="475">
                  <c:v>44.136322021484297</c:v>
                </c:pt>
                <c:pt idx="476">
                  <c:v>44.069137573242102</c:v>
                </c:pt>
                <c:pt idx="477">
                  <c:v>44.041831970214801</c:v>
                </c:pt>
                <c:pt idx="478">
                  <c:v>44.0317993164062</c:v>
                </c:pt>
                <c:pt idx="479">
                  <c:v>44.386806488037102</c:v>
                </c:pt>
                <c:pt idx="480">
                  <c:v>44.296535491943303</c:v>
                </c:pt>
                <c:pt idx="481">
                  <c:v>44.214969635009702</c:v>
                </c:pt>
                <c:pt idx="482">
                  <c:v>44.159587860107401</c:v>
                </c:pt>
                <c:pt idx="483">
                  <c:v>44.111312866210902</c:v>
                </c:pt>
                <c:pt idx="484">
                  <c:v>44.029842376708899</c:v>
                </c:pt>
                <c:pt idx="485">
                  <c:v>43.942012786865199</c:v>
                </c:pt>
                <c:pt idx="486">
                  <c:v>44.057437896728501</c:v>
                </c:pt>
                <c:pt idx="487">
                  <c:v>44.047000885009702</c:v>
                </c:pt>
                <c:pt idx="488">
                  <c:v>43.9590644836425</c:v>
                </c:pt>
                <c:pt idx="489">
                  <c:v>43.9129028320312</c:v>
                </c:pt>
                <c:pt idx="490">
                  <c:v>43.924430847167898</c:v>
                </c:pt>
                <c:pt idx="491">
                  <c:v>43.86421585083</c:v>
                </c:pt>
                <c:pt idx="492">
                  <c:v>43.839019775390597</c:v>
                </c:pt>
                <c:pt idx="493">
                  <c:v>44.027538299560497</c:v>
                </c:pt>
                <c:pt idx="494">
                  <c:v>44.020477294921797</c:v>
                </c:pt>
                <c:pt idx="495">
                  <c:v>43.980010986328097</c:v>
                </c:pt>
                <c:pt idx="496">
                  <c:v>43.920711517333899</c:v>
                </c:pt>
                <c:pt idx="497">
                  <c:v>43.839881896972599</c:v>
                </c:pt>
                <c:pt idx="498">
                  <c:v>43.808300018310497</c:v>
                </c:pt>
                <c:pt idx="499">
                  <c:v>43.734615325927699</c:v>
                </c:pt>
                <c:pt idx="500">
                  <c:v>43.713573455810497</c:v>
                </c:pt>
                <c:pt idx="501">
                  <c:v>43.677867889404197</c:v>
                </c:pt>
                <c:pt idx="502">
                  <c:v>43.631465911865199</c:v>
                </c:pt>
                <c:pt idx="503">
                  <c:v>43.739940643310497</c:v>
                </c:pt>
                <c:pt idx="504">
                  <c:v>43.889835357666001</c:v>
                </c:pt>
                <c:pt idx="505">
                  <c:v>43.804794311523402</c:v>
                </c:pt>
                <c:pt idx="506">
                  <c:v>43.728424072265597</c:v>
                </c:pt>
                <c:pt idx="507">
                  <c:v>43.646980285644503</c:v>
                </c:pt>
                <c:pt idx="508">
                  <c:v>43.953319549560497</c:v>
                </c:pt>
                <c:pt idx="509">
                  <c:v>43.911670684814403</c:v>
                </c:pt>
                <c:pt idx="510">
                  <c:v>43.835391998291001</c:v>
                </c:pt>
                <c:pt idx="511">
                  <c:v>43.753139495849602</c:v>
                </c:pt>
                <c:pt idx="512">
                  <c:v>43.673915863037102</c:v>
                </c:pt>
                <c:pt idx="513">
                  <c:v>43.591289520263601</c:v>
                </c:pt>
                <c:pt idx="514">
                  <c:v>43.561836242675703</c:v>
                </c:pt>
                <c:pt idx="515">
                  <c:v>43.479198455810497</c:v>
                </c:pt>
                <c:pt idx="516">
                  <c:v>43.396694183349602</c:v>
                </c:pt>
                <c:pt idx="517">
                  <c:v>43.337795257568303</c:v>
                </c:pt>
                <c:pt idx="518">
                  <c:v>43.2699584960937</c:v>
                </c:pt>
                <c:pt idx="519">
                  <c:v>43.364368438720703</c:v>
                </c:pt>
                <c:pt idx="520">
                  <c:v>43.285308837890597</c:v>
                </c:pt>
                <c:pt idx="521">
                  <c:v>43.217876434326101</c:v>
                </c:pt>
                <c:pt idx="522">
                  <c:v>43.137577056884702</c:v>
                </c:pt>
                <c:pt idx="523">
                  <c:v>43.056854248046797</c:v>
                </c:pt>
                <c:pt idx="524">
                  <c:v>43.116802215576101</c:v>
                </c:pt>
                <c:pt idx="525">
                  <c:v>43.113265991210902</c:v>
                </c:pt>
                <c:pt idx="526">
                  <c:v>43.033409118652301</c:v>
                </c:pt>
                <c:pt idx="527">
                  <c:v>42.989284515380803</c:v>
                </c:pt>
                <c:pt idx="528">
                  <c:v>43.048450469970703</c:v>
                </c:pt>
                <c:pt idx="529">
                  <c:v>43.094760894775298</c:v>
                </c:pt>
                <c:pt idx="530">
                  <c:v>43.110774993896399</c:v>
                </c:pt>
                <c:pt idx="531">
                  <c:v>43.037773132324197</c:v>
                </c:pt>
                <c:pt idx="532">
                  <c:v>43.057132720947202</c:v>
                </c:pt>
                <c:pt idx="533">
                  <c:v>43.018383026122997</c:v>
                </c:pt>
                <c:pt idx="534">
                  <c:v>42.941078186035099</c:v>
                </c:pt>
                <c:pt idx="535">
                  <c:v>42.912601470947202</c:v>
                </c:pt>
                <c:pt idx="536">
                  <c:v>42.930080413818303</c:v>
                </c:pt>
                <c:pt idx="537">
                  <c:v>42.903877258300703</c:v>
                </c:pt>
                <c:pt idx="538">
                  <c:v>42.835960388183501</c:v>
                </c:pt>
                <c:pt idx="539">
                  <c:v>42.758358001708899</c:v>
                </c:pt>
                <c:pt idx="540">
                  <c:v>42.693595886230398</c:v>
                </c:pt>
                <c:pt idx="541">
                  <c:v>42.616275787353501</c:v>
                </c:pt>
                <c:pt idx="542">
                  <c:v>42.646080017089801</c:v>
                </c:pt>
                <c:pt idx="543">
                  <c:v>42.5713691711425</c:v>
                </c:pt>
                <c:pt idx="544">
                  <c:v>42.610366821288999</c:v>
                </c:pt>
                <c:pt idx="545">
                  <c:v>42.564437866210902</c:v>
                </c:pt>
                <c:pt idx="546">
                  <c:v>42.497890472412102</c:v>
                </c:pt>
                <c:pt idx="547">
                  <c:v>42.441600799560497</c:v>
                </c:pt>
                <c:pt idx="548">
                  <c:v>42.537731170654197</c:v>
                </c:pt>
                <c:pt idx="549">
                  <c:v>42.466136932372997</c:v>
                </c:pt>
                <c:pt idx="550">
                  <c:v>42.446582794189403</c:v>
                </c:pt>
                <c:pt idx="551">
                  <c:v>42.646427154541001</c:v>
                </c:pt>
                <c:pt idx="552">
                  <c:v>42.692436218261697</c:v>
                </c:pt>
                <c:pt idx="553">
                  <c:v>42.616867065429602</c:v>
                </c:pt>
                <c:pt idx="554">
                  <c:v>42.552970886230398</c:v>
                </c:pt>
                <c:pt idx="555">
                  <c:v>42.484458923339801</c:v>
                </c:pt>
                <c:pt idx="556">
                  <c:v>42.416275024413999</c:v>
                </c:pt>
                <c:pt idx="557">
                  <c:v>42.362846374511697</c:v>
                </c:pt>
                <c:pt idx="558">
                  <c:v>42.289340972900298</c:v>
                </c:pt>
                <c:pt idx="559">
                  <c:v>42.241321563720703</c:v>
                </c:pt>
                <c:pt idx="560">
                  <c:v>42.167495727538999</c:v>
                </c:pt>
                <c:pt idx="561">
                  <c:v>42.110088348388601</c:v>
                </c:pt>
                <c:pt idx="562">
                  <c:v>42.036941528320298</c:v>
                </c:pt>
                <c:pt idx="563">
                  <c:v>41.964084625244098</c:v>
                </c:pt>
                <c:pt idx="564">
                  <c:v>41.916961669921797</c:v>
                </c:pt>
                <c:pt idx="565">
                  <c:v>41.851089477538999</c:v>
                </c:pt>
                <c:pt idx="566">
                  <c:v>41.812782287597599</c:v>
                </c:pt>
                <c:pt idx="567">
                  <c:v>41.9932441711425</c:v>
                </c:pt>
                <c:pt idx="568">
                  <c:v>41.934253692626903</c:v>
                </c:pt>
                <c:pt idx="569">
                  <c:v>41.915267944335902</c:v>
                </c:pt>
                <c:pt idx="570">
                  <c:v>41.86572265625</c:v>
                </c:pt>
                <c:pt idx="571">
                  <c:v>41.801807403564403</c:v>
                </c:pt>
                <c:pt idx="572">
                  <c:v>42.056961059570298</c:v>
                </c:pt>
                <c:pt idx="573">
                  <c:v>41.987144470214801</c:v>
                </c:pt>
                <c:pt idx="574">
                  <c:v>41.952964782714801</c:v>
                </c:pt>
                <c:pt idx="575">
                  <c:v>41.884700775146399</c:v>
                </c:pt>
                <c:pt idx="576">
                  <c:v>41.853176116943303</c:v>
                </c:pt>
                <c:pt idx="577">
                  <c:v>41.815364837646399</c:v>
                </c:pt>
                <c:pt idx="578">
                  <c:v>41.770042419433501</c:v>
                </c:pt>
                <c:pt idx="579">
                  <c:v>41.702232360839801</c:v>
                </c:pt>
                <c:pt idx="580">
                  <c:v>41.653209686279197</c:v>
                </c:pt>
                <c:pt idx="581">
                  <c:v>41.594841003417898</c:v>
                </c:pt>
                <c:pt idx="582">
                  <c:v>41.5836791992187</c:v>
                </c:pt>
                <c:pt idx="583">
                  <c:v>41.686187744140597</c:v>
                </c:pt>
                <c:pt idx="584">
                  <c:v>41.633640289306598</c:v>
                </c:pt>
                <c:pt idx="585">
                  <c:v>41.563907623291001</c:v>
                </c:pt>
                <c:pt idx="586">
                  <c:v>41.495758056640597</c:v>
                </c:pt>
                <c:pt idx="587">
                  <c:v>41.472866058349602</c:v>
                </c:pt>
                <c:pt idx="588">
                  <c:v>41.4150390625</c:v>
                </c:pt>
                <c:pt idx="589">
                  <c:v>41.348377227783203</c:v>
                </c:pt>
                <c:pt idx="590">
                  <c:v>41.280105590820298</c:v>
                </c:pt>
                <c:pt idx="591">
                  <c:v>41.2691230773925</c:v>
                </c:pt>
                <c:pt idx="592">
                  <c:v>41.202476501464801</c:v>
                </c:pt>
                <c:pt idx="593">
                  <c:v>41.308879852294901</c:v>
                </c:pt>
                <c:pt idx="594">
                  <c:v>41.317001342773402</c:v>
                </c:pt>
                <c:pt idx="595">
                  <c:v>41.2553901672363</c:v>
                </c:pt>
                <c:pt idx="596">
                  <c:v>41.202365875244098</c:v>
                </c:pt>
                <c:pt idx="597">
                  <c:v>41.411632537841697</c:v>
                </c:pt>
                <c:pt idx="598">
                  <c:v>41.792671203613203</c:v>
                </c:pt>
                <c:pt idx="599">
                  <c:v>41.848575592041001</c:v>
                </c:pt>
                <c:pt idx="600">
                  <c:v>42.065773010253899</c:v>
                </c:pt>
                <c:pt idx="601">
                  <c:v>42.378494262695298</c:v>
                </c:pt>
                <c:pt idx="602">
                  <c:v>42.309848785400298</c:v>
                </c:pt>
                <c:pt idx="603">
                  <c:v>42.245121002197202</c:v>
                </c:pt>
                <c:pt idx="604">
                  <c:v>42.279075622558501</c:v>
                </c:pt>
                <c:pt idx="605">
                  <c:v>42.3502807617187</c:v>
                </c:pt>
                <c:pt idx="606">
                  <c:v>42.2940673828125</c:v>
                </c:pt>
                <c:pt idx="607">
                  <c:v>42.235786437988203</c:v>
                </c:pt>
                <c:pt idx="608">
                  <c:v>42.209487915038999</c:v>
                </c:pt>
                <c:pt idx="609">
                  <c:v>42.160743713378899</c:v>
                </c:pt>
                <c:pt idx="610">
                  <c:v>42.164577484130803</c:v>
                </c:pt>
                <c:pt idx="611">
                  <c:v>42.194717407226499</c:v>
                </c:pt>
                <c:pt idx="612">
                  <c:v>42.374797821044901</c:v>
                </c:pt>
                <c:pt idx="613">
                  <c:v>42.324493408203097</c:v>
                </c:pt>
                <c:pt idx="614">
                  <c:v>42.603336334228501</c:v>
                </c:pt>
                <c:pt idx="615">
                  <c:v>42.540885925292898</c:v>
                </c:pt>
                <c:pt idx="616">
                  <c:v>42.5379829406738</c:v>
                </c:pt>
                <c:pt idx="617">
                  <c:v>42.508174896240199</c:v>
                </c:pt>
                <c:pt idx="618">
                  <c:v>42.461006164550703</c:v>
                </c:pt>
                <c:pt idx="619">
                  <c:v>42.426139831542898</c:v>
                </c:pt>
                <c:pt idx="620">
                  <c:v>42.465091705322202</c:v>
                </c:pt>
                <c:pt idx="621">
                  <c:v>42.435214996337798</c:v>
                </c:pt>
                <c:pt idx="622">
                  <c:v>42.390941619872997</c:v>
                </c:pt>
                <c:pt idx="623">
                  <c:v>42.336513519287102</c:v>
                </c:pt>
                <c:pt idx="624">
                  <c:v>42.271587371826101</c:v>
                </c:pt>
                <c:pt idx="625">
                  <c:v>42.237068176269503</c:v>
                </c:pt>
                <c:pt idx="626">
                  <c:v>42.202663421630803</c:v>
                </c:pt>
                <c:pt idx="627">
                  <c:v>42.167491912841697</c:v>
                </c:pt>
                <c:pt idx="628">
                  <c:v>42.102569580078097</c:v>
                </c:pt>
                <c:pt idx="629">
                  <c:v>42.266548156738203</c:v>
                </c:pt>
                <c:pt idx="630">
                  <c:v>42.200832366943303</c:v>
                </c:pt>
                <c:pt idx="631">
                  <c:v>42.207492828369098</c:v>
                </c:pt>
                <c:pt idx="632">
                  <c:v>42.194931030273402</c:v>
                </c:pt>
                <c:pt idx="633">
                  <c:v>42.271759033203097</c:v>
                </c:pt>
                <c:pt idx="634">
                  <c:v>42.206569671630803</c:v>
                </c:pt>
                <c:pt idx="635">
                  <c:v>42.2053413391113</c:v>
                </c:pt>
                <c:pt idx="636">
                  <c:v>42.237125396728501</c:v>
                </c:pt>
                <c:pt idx="637">
                  <c:v>42.187656402587798</c:v>
                </c:pt>
                <c:pt idx="638">
                  <c:v>42.129520416259702</c:v>
                </c:pt>
                <c:pt idx="639">
                  <c:v>42.090690612792898</c:v>
                </c:pt>
                <c:pt idx="640">
                  <c:v>42.026432037353501</c:v>
                </c:pt>
                <c:pt idx="641">
                  <c:v>42.043102264404197</c:v>
                </c:pt>
                <c:pt idx="642">
                  <c:v>41.988101959228501</c:v>
                </c:pt>
                <c:pt idx="643">
                  <c:v>41.939949035644503</c:v>
                </c:pt>
                <c:pt idx="644">
                  <c:v>41.898082733154197</c:v>
                </c:pt>
                <c:pt idx="645">
                  <c:v>41.980972290038999</c:v>
                </c:pt>
                <c:pt idx="646">
                  <c:v>42.010414123535099</c:v>
                </c:pt>
                <c:pt idx="647">
                  <c:v>41.994560241699197</c:v>
                </c:pt>
                <c:pt idx="648">
                  <c:v>41.932037353515597</c:v>
                </c:pt>
                <c:pt idx="649">
                  <c:v>41.980369567871001</c:v>
                </c:pt>
                <c:pt idx="650">
                  <c:v>41.996833801269503</c:v>
                </c:pt>
                <c:pt idx="651">
                  <c:v>41.937416076660099</c:v>
                </c:pt>
                <c:pt idx="652">
                  <c:v>42.34033203125</c:v>
                </c:pt>
                <c:pt idx="653">
                  <c:v>42.824512481689403</c:v>
                </c:pt>
                <c:pt idx="654">
                  <c:v>42.7636909484863</c:v>
                </c:pt>
                <c:pt idx="655">
                  <c:v>42.700408935546797</c:v>
                </c:pt>
                <c:pt idx="656">
                  <c:v>42.710826873779197</c:v>
                </c:pt>
                <c:pt idx="657">
                  <c:v>42.646923065185497</c:v>
                </c:pt>
                <c:pt idx="658">
                  <c:v>42.625392913818303</c:v>
                </c:pt>
                <c:pt idx="659">
                  <c:v>42.561779022216697</c:v>
                </c:pt>
                <c:pt idx="660">
                  <c:v>42.523971557617102</c:v>
                </c:pt>
                <c:pt idx="661">
                  <c:v>42.639919281005803</c:v>
                </c:pt>
                <c:pt idx="662">
                  <c:v>42.738735198974602</c:v>
                </c:pt>
                <c:pt idx="663">
                  <c:v>42.775581359863203</c:v>
                </c:pt>
                <c:pt idx="664">
                  <c:v>42.719306945800703</c:v>
                </c:pt>
                <c:pt idx="665">
                  <c:v>42.8771362304687</c:v>
                </c:pt>
                <c:pt idx="666">
                  <c:v>42.86279296875</c:v>
                </c:pt>
                <c:pt idx="667">
                  <c:v>42.810634613037102</c:v>
                </c:pt>
                <c:pt idx="668">
                  <c:v>42.775035858154197</c:v>
                </c:pt>
                <c:pt idx="669">
                  <c:v>42.792980194091697</c:v>
                </c:pt>
                <c:pt idx="670">
                  <c:v>42.873134613037102</c:v>
                </c:pt>
                <c:pt idx="671">
                  <c:v>42.8460693359375</c:v>
                </c:pt>
                <c:pt idx="672">
                  <c:v>42.791122436523402</c:v>
                </c:pt>
                <c:pt idx="673">
                  <c:v>42.877422332763601</c:v>
                </c:pt>
                <c:pt idx="674">
                  <c:v>42.831611633300703</c:v>
                </c:pt>
                <c:pt idx="675">
                  <c:v>42.7703437805175</c:v>
                </c:pt>
                <c:pt idx="676">
                  <c:v>42.767807006835902</c:v>
                </c:pt>
                <c:pt idx="677">
                  <c:v>42.756473541259702</c:v>
                </c:pt>
                <c:pt idx="678">
                  <c:v>42.703285217285099</c:v>
                </c:pt>
                <c:pt idx="679">
                  <c:v>42.681755065917898</c:v>
                </c:pt>
                <c:pt idx="680">
                  <c:v>42.768054962158203</c:v>
                </c:pt>
                <c:pt idx="681">
                  <c:v>42.706714630126903</c:v>
                </c:pt>
                <c:pt idx="682">
                  <c:v>42.655754089355398</c:v>
                </c:pt>
                <c:pt idx="683">
                  <c:v>42.601016998291001</c:v>
                </c:pt>
                <c:pt idx="684">
                  <c:v>42.561981201171797</c:v>
                </c:pt>
                <c:pt idx="685">
                  <c:v>42.556808471679602</c:v>
                </c:pt>
                <c:pt idx="686">
                  <c:v>42.657695770263601</c:v>
                </c:pt>
                <c:pt idx="687">
                  <c:v>42.601314544677699</c:v>
                </c:pt>
                <c:pt idx="688">
                  <c:v>42.610393524169901</c:v>
                </c:pt>
                <c:pt idx="689">
                  <c:v>42.760082244872997</c:v>
                </c:pt>
                <c:pt idx="690">
                  <c:v>42.768123626708899</c:v>
                </c:pt>
                <c:pt idx="691">
                  <c:v>42.729042053222599</c:v>
                </c:pt>
                <c:pt idx="692">
                  <c:v>42.675613403320298</c:v>
                </c:pt>
                <c:pt idx="693">
                  <c:v>42.616855621337798</c:v>
                </c:pt>
                <c:pt idx="694">
                  <c:v>42.643535614013601</c:v>
                </c:pt>
                <c:pt idx="695">
                  <c:v>42.712680816650298</c:v>
                </c:pt>
                <c:pt idx="696">
                  <c:v>42.671585083007798</c:v>
                </c:pt>
                <c:pt idx="697">
                  <c:v>42.617416381835902</c:v>
                </c:pt>
                <c:pt idx="698">
                  <c:v>42.582771301269503</c:v>
                </c:pt>
                <c:pt idx="699">
                  <c:v>42.554813385009702</c:v>
                </c:pt>
                <c:pt idx="700">
                  <c:v>42.499485015869098</c:v>
                </c:pt>
                <c:pt idx="701">
                  <c:v>42.442928314208899</c:v>
                </c:pt>
                <c:pt idx="702">
                  <c:v>42.466831207275298</c:v>
                </c:pt>
                <c:pt idx="703">
                  <c:v>42.451667785644503</c:v>
                </c:pt>
                <c:pt idx="704">
                  <c:v>42.397678375244098</c:v>
                </c:pt>
                <c:pt idx="705">
                  <c:v>42.352188110351499</c:v>
                </c:pt>
                <c:pt idx="706">
                  <c:v>42.293144226074197</c:v>
                </c:pt>
                <c:pt idx="707">
                  <c:v>42.234733581542898</c:v>
                </c:pt>
                <c:pt idx="708">
                  <c:v>42.184230804443303</c:v>
                </c:pt>
                <c:pt idx="709">
                  <c:v>42.160259246826101</c:v>
                </c:pt>
                <c:pt idx="710">
                  <c:v>42.162757873535099</c:v>
                </c:pt>
                <c:pt idx="711">
                  <c:v>42.426231384277301</c:v>
                </c:pt>
                <c:pt idx="712">
                  <c:v>42.367603302001903</c:v>
                </c:pt>
                <c:pt idx="713">
                  <c:v>42.414348602294901</c:v>
                </c:pt>
                <c:pt idx="714">
                  <c:v>42.362388610839801</c:v>
                </c:pt>
                <c:pt idx="715">
                  <c:v>42.406253814697202</c:v>
                </c:pt>
                <c:pt idx="716">
                  <c:v>42.352237701416001</c:v>
                </c:pt>
                <c:pt idx="717">
                  <c:v>42.407112121582003</c:v>
                </c:pt>
                <c:pt idx="718">
                  <c:v>42.368354797363203</c:v>
                </c:pt>
                <c:pt idx="719">
                  <c:v>42.331069946288999</c:v>
                </c:pt>
                <c:pt idx="720">
                  <c:v>42.353805541992102</c:v>
                </c:pt>
                <c:pt idx="721">
                  <c:v>42.3660469055175</c:v>
                </c:pt>
                <c:pt idx="722">
                  <c:v>42.3152465820312</c:v>
                </c:pt>
                <c:pt idx="723">
                  <c:v>42.3212280273437</c:v>
                </c:pt>
                <c:pt idx="724">
                  <c:v>42.264625549316399</c:v>
                </c:pt>
                <c:pt idx="725">
                  <c:v>42.211204528808501</c:v>
                </c:pt>
                <c:pt idx="726">
                  <c:v>42.265186309814403</c:v>
                </c:pt>
                <c:pt idx="727">
                  <c:v>42.212635040283203</c:v>
                </c:pt>
                <c:pt idx="728">
                  <c:v>42.262500762939403</c:v>
                </c:pt>
                <c:pt idx="729">
                  <c:v>42.208232879638601</c:v>
                </c:pt>
                <c:pt idx="730">
                  <c:v>42.186393737792898</c:v>
                </c:pt>
                <c:pt idx="731">
                  <c:v>42.179737091064403</c:v>
                </c:pt>
                <c:pt idx="732">
                  <c:v>42.12446975708</c:v>
                </c:pt>
                <c:pt idx="733">
                  <c:v>42.068817138671797</c:v>
                </c:pt>
                <c:pt idx="734">
                  <c:v>42.012351989746001</c:v>
                </c:pt>
                <c:pt idx="735">
                  <c:v>41.957614898681598</c:v>
                </c:pt>
                <c:pt idx="736">
                  <c:v>41.903026580810497</c:v>
                </c:pt>
                <c:pt idx="737">
                  <c:v>41.847332000732401</c:v>
                </c:pt>
                <c:pt idx="738">
                  <c:v>41.793098449707003</c:v>
                </c:pt>
                <c:pt idx="739">
                  <c:v>41.927616119384702</c:v>
                </c:pt>
                <c:pt idx="740">
                  <c:v>42.037326812744098</c:v>
                </c:pt>
                <c:pt idx="741">
                  <c:v>42.000175476074197</c:v>
                </c:pt>
                <c:pt idx="742">
                  <c:v>41.94575881958</c:v>
                </c:pt>
                <c:pt idx="743">
                  <c:v>41.962501525878899</c:v>
                </c:pt>
                <c:pt idx="744">
                  <c:v>41.952018737792898</c:v>
                </c:pt>
                <c:pt idx="745">
                  <c:v>41.901485443115199</c:v>
                </c:pt>
                <c:pt idx="746">
                  <c:v>41.856063842773402</c:v>
                </c:pt>
                <c:pt idx="747">
                  <c:v>41.807632446288999</c:v>
                </c:pt>
                <c:pt idx="748">
                  <c:v>41.883449554443303</c:v>
                </c:pt>
                <c:pt idx="749">
                  <c:v>41.857639312744098</c:v>
                </c:pt>
                <c:pt idx="750">
                  <c:v>41.901359558105398</c:v>
                </c:pt>
                <c:pt idx="751">
                  <c:v>41.854728698730398</c:v>
                </c:pt>
                <c:pt idx="752">
                  <c:v>41.856990814208899</c:v>
                </c:pt>
                <c:pt idx="753">
                  <c:v>42.008037567138601</c:v>
                </c:pt>
                <c:pt idx="754">
                  <c:v>42.0014839172363</c:v>
                </c:pt>
                <c:pt idx="755">
                  <c:v>42.062515258788999</c:v>
                </c:pt>
                <c:pt idx="756">
                  <c:v>42.065990447997997</c:v>
                </c:pt>
                <c:pt idx="757">
                  <c:v>42.0146484375</c:v>
                </c:pt>
                <c:pt idx="758">
                  <c:v>41.984832763671797</c:v>
                </c:pt>
                <c:pt idx="759">
                  <c:v>42.089309692382798</c:v>
                </c:pt>
                <c:pt idx="760">
                  <c:v>42.042716979980398</c:v>
                </c:pt>
                <c:pt idx="761">
                  <c:v>42.001747131347599</c:v>
                </c:pt>
                <c:pt idx="762">
                  <c:v>41.947643280029197</c:v>
                </c:pt>
                <c:pt idx="763">
                  <c:v>41.893459320068303</c:v>
                </c:pt>
                <c:pt idx="764">
                  <c:v>41.841697692871001</c:v>
                </c:pt>
                <c:pt idx="765">
                  <c:v>42.002296447753899</c:v>
                </c:pt>
                <c:pt idx="766">
                  <c:v>41.952251434326101</c:v>
                </c:pt>
                <c:pt idx="767">
                  <c:v>41.926460266113203</c:v>
                </c:pt>
                <c:pt idx="768">
                  <c:v>41.873249053955</c:v>
                </c:pt>
                <c:pt idx="769">
                  <c:v>41.838367462158203</c:v>
                </c:pt>
                <c:pt idx="770">
                  <c:v>41.806900024413999</c:v>
                </c:pt>
                <c:pt idx="771">
                  <c:v>41.753730773925703</c:v>
                </c:pt>
                <c:pt idx="772">
                  <c:v>41.708526611328097</c:v>
                </c:pt>
                <c:pt idx="773">
                  <c:v>41.675754547119098</c:v>
                </c:pt>
                <c:pt idx="774">
                  <c:v>41.658767700195298</c:v>
                </c:pt>
                <c:pt idx="775">
                  <c:v>41.606021881103501</c:v>
                </c:pt>
                <c:pt idx="776">
                  <c:v>41.574993133544901</c:v>
                </c:pt>
                <c:pt idx="777">
                  <c:v>41.791996002197202</c:v>
                </c:pt>
                <c:pt idx="778">
                  <c:v>41.749732971191399</c:v>
                </c:pt>
                <c:pt idx="779">
                  <c:v>41.741752624511697</c:v>
                </c:pt>
                <c:pt idx="780">
                  <c:v>41.691020965576101</c:v>
                </c:pt>
                <c:pt idx="781">
                  <c:v>41.7831420898437</c:v>
                </c:pt>
                <c:pt idx="782">
                  <c:v>41.730522155761697</c:v>
                </c:pt>
                <c:pt idx="783">
                  <c:v>41.720569610595703</c:v>
                </c:pt>
                <c:pt idx="784">
                  <c:v>41.673160552978501</c:v>
                </c:pt>
                <c:pt idx="785">
                  <c:v>41.621299743652301</c:v>
                </c:pt>
                <c:pt idx="786">
                  <c:v>41.622119903564403</c:v>
                </c:pt>
                <c:pt idx="787">
                  <c:v>41.865238189697202</c:v>
                </c:pt>
                <c:pt idx="788">
                  <c:v>41.818302154541001</c:v>
                </c:pt>
                <c:pt idx="789">
                  <c:v>41.773296356201101</c:v>
                </c:pt>
                <c:pt idx="790">
                  <c:v>41.727207183837798</c:v>
                </c:pt>
                <c:pt idx="791">
                  <c:v>41.799037933349602</c:v>
                </c:pt>
                <c:pt idx="792">
                  <c:v>41.751384735107401</c:v>
                </c:pt>
                <c:pt idx="793">
                  <c:v>41.747627258300703</c:v>
                </c:pt>
                <c:pt idx="794">
                  <c:v>41.696914672851499</c:v>
                </c:pt>
                <c:pt idx="795">
                  <c:v>41.764739990234297</c:v>
                </c:pt>
                <c:pt idx="796">
                  <c:v>41.721355438232401</c:v>
                </c:pt>
                <c:pt idx="797">
                  <c:v>41.676399230957003</c:v>
                </c:pt>
                <c:pt idx="798">
                  <c:v>41.637138366699197</c:v>
                </c:pt>
                <c:pt idx="799">
                  <c:v>41.597732543945298</c:v>
                </c:pt>
                <c:pt idx="800">
                  <c:v>41.594753265380803</c:v>
                </c:pt>
                <c:pt idx="801">
                  <c:v>41.579639434814403</c:v>
                </c:pt>
                <c:pt idx="802">
                  <c:v>41.5481147766113</c:v>
                </c:pt>
                <c:pt idx="803">
                  <c:v>41.580818176269503</c:v>
                </c:pt>
                <c:pt idx="804">
                  <c:v>41.537181854247997</c:v>
                </c:pt>
                <c:pt idx="805">
                  <c:v>41.754436492919901</c:v>
                </c:pt>
                <c:pt idx="806">
                  <c:v>41.712505340576101</c:v>
                </c:pt>
                <c:pt idx="807">
                  <c:v>41.684726715087798</c:v>
                </c:pt>
                <c:pt idx="808">
                  <c:v>41.692497253417898</c:v>
                </c:pt>
                <c:pt idx="809">
                  <c:v>41.807945251464801</c:v>
                </c:pt>
                <c:pt idx="810">
                  <c:v>41.768062591552699</c:v>
                </c:pt>
                <c:pt idx="811">
                  <c:v>41.718242645263601</c:v>
                </c:pt>
                <c:pt idx="812">
                  <c:v>41.790050506591697</c:v>
                </c:pt>
                <c:pt idx="813">
                  <c:v>41.800228118896399</c:v>
                </c:pt>
                <c:pt idx="814">
                  <c:v>41.865631103515597</c:v>
                </c:pt>
                <c:pt idx="815">
                  <c:v>41.821567535400298</c:v>
                </c:pt>
                <c:pt idx="816">
                  <c:v>41.862155914306598</c:v>
                </c:pt>
                <c:pt idx="817">
                  <c:v>41.8445434570312</c:v>
                </c:pt>
                <c:pt idx="818">
                  <c:v>41.814491271972599</c:v>
                </c:pt>
                <c:pt idx="819">
                  <c:v>42.011241912841697</c:v>
                </c:pt>
                <c:pt idx="820">
                  <c:v>42.029571533203097</c:v>
                </c:pt>
                <c:pt idx="821">
                  <c:v>42.006813049316399</c:v>
                </c:pt>
                <c:pt idx="822">
                  <c:v>41.986110687255803</c:v>
                </c:pt>
                <c:pt idx="823">
                  <c:v>42.192230224609297</c:v>
                </c:pt>
                <c:pt idx="824">
                  <c:v>42.144618988037102</c:v>
                </c:pt>
                <c:pt idx="825">
                  <c:v>42.148326873779197</c:v>
                </c:pt>
                <c:pt idx="826">
                  <c:v>42.320632934570298</c:v>
                </c:pt>
                <c:pt idx="827">
                  <c:v>42.273605346679602</c:v>
                </c:pt>
                <c:pt idx="828">
                  <c:v>42.389995574951101</c:v>
                </c:pt>
                <c:pt idx="829">
                  <c:v>42.339527130126903</c:v>
                </c:pt>
                <c:pt idx="830">
                  <c:v>42.316143035888601</c:v>
                </c:pt>
                <c:pt idx="831">
                  <c:v>42.441318511962798</c:v>
                </c:pt>
                <c:pt idx="832">
                  <c:v>42.434722900390597</c:v>
                </c:pt>
                <c:pt idx="833">
                  <c:v>42.433502197265597</c:v>
                </c:pt>
                <c:pt idx="834">
                  <c:v>42.4658393859863</c:v>
                </c:pt>
                <c:pt idx="835">
                  <c:v>42.415687561035099</c:v>
                </c:pt>
                <c:pt idx="836">
                  <c:v>42.846481323242102</c:v>
                </c:pt>
                <c:pt idx="837">
                  <c:v>42.798027038574197</c:v>
                </c:pt>
                <c:pt idx="838">
                  <c:v>42.770088195800703</c:v>
                </c:pt>
                <c:pt idx="839">
                  <c:v>42.722103118896399</c:v>
                </c:pt>
                <c:pt idx="840">
                  <c:v>42.672500610351499</c:v>
                </c:pt>
                <c:pt idx="841">
                  <c:v>42.757835388183501</c:v>
                </c:pt>
                <c:pt idx="842">
                  <c:v>42.745956420898402</c:v>
                </c:pt>
                <c:pt idx="843">
                  <c:v>42.733013153076101</c:v>
                </c:pt>
                <c:pt idx="844">
                  <c:v>42.69140625</c:v>
                </c:pt>
                <c:pt idx="845">
                  <c:v>42.665267944335902</c:v>
                </c:pt>
                <c:pt idx="846">
                  <c:v>42.735099792480398</c:v>
                </c:pt>
                <c:pt idx="847">
                  <c:v>42.686424255371001</c:v>
                </c:pt>
                <c:pt idx="848">
                  <c:v>42.6995239257812</c:v>
                </c:pt>
                <c:pt idx="849">
                  <c:v>42.653335571288999</c:v>
                </c:pt>
                <c:pt idx="850">
                  <c:v>42.605789184570298</c:v>
                </c:pt>
                <c:pt idx="851">
                  <c:v>42.556377410888601</c:v>
                </c:pt>
                <c:pt idx="852">
                  <c:v>42.507209777832003</c:v>
                </c:pt>
                <c:pt idx="853">
                  <c:v>42.460002899169901</c:v>
                </c:pt>
                <c:pt idx="854">
                  <c:v>42.530349731445298</c:v>
                </c:pt>
                <c:pt idx="855">
                  <c:v>42.535598754882798</c:v>
                </c:pt>
                <c:pt idx="856">
                  <c:v>42.486560821533203</c:v>
                </c:pt>
                <c:pt idx="857">
                  <c:v>42.438381195068303</c:v>
                </c:pt>
                <c:pt idx="858">
                  <c:v>42.389617919921797</c:v>
                </c:pt>
                <c:pt idx="859">
                  <c:v>42.450584411621001</c:v>
                </c:pt>
                <c:pt idx="860">
                  <c:v>42.4527168273925</c:v>
                </c:pt>
                <c:pt idx="861">
                  <c:v>42.404117584228501</c:v>
                </c:pt>
                <c:pt idx="862">
                  <c:v>45.336681365966697</c:v>
                </c:pt>
                <c:pt idx="863">
                  <c:v>45.704380035400298</c:v>
                </c:pt>
                <c:pt idx="864">
                  <c:v>45.679546356201101</c:v>
                </c:pt>
                <c:pt idx="865">
                  <c:v>45.669620513916001</c:v>
                </c:pt>
                <c:pt idx="866">
                  <c:v>45.646144866943303</c:v>
                </c:pt>
                <c:pt idx="867">
                  <c:v>45.594768524169901</c:v>
                </c:pt>
                <c:pt idx="868">
                  <c:v>45.658596038818303</c:v>
                </c:pt>
                <c:pt idx="869">
                  <c:v>45.617034912109297</c:v>
                </c:pt>
                <c:pt idx="870">
                  <c:v>45.610050201416001</c:v>
                </c:pt>
                <c:pt idx="871">
                  <c:v>45.650535583496001</c:v>
                </c:pt>
                <c:pt idx="872">
                  <c:v>45.626308441162102</c:v>
                </c:pt>
                <c:pt idx="873">
                  <c:v>45.579845428466697</c:v>
                </c:pt>
                <c:pt idx="874">
                  <c:v>45.670604705810497</c:v>
                </c:pt>
                <c:pt idx="875">
                  <c:v>45.623050689697202</c:v>
                </c:pt>
                <c:pt idx="876">
                  <c:v>45.6580200195312</c:v>
                </c:pt>
                <c:pt idx="877">
                  <c:v>45.763538360595703</c:v>
                </c:pt>
                <c:pt idx="878">
                  <c:v>45.714691162109297</c:v>
                </c:pt>
                <c:pt idx="879">
                  <c:v>45.696525573730398</c:v>
                </c:pt>
                <c:pt idx="880">
                  <c:v>45.741889953613203</c:v>
                </c:pt>
                <c:pt idx="881">
                  <c:v>45.823246002197202</c:v>
                </c:pt>
                <c:pt idx="882">
                  <c:v>45.853679656982401</c:v>
                </c:pt>
                <c:pt idx="883">
                  <c:v>45.853775024413999</c:v>
                </c:pt>
                <c:pt idx="884">
                  <c:v>45.817020416259702</c:v>
                </c:pt>
                <c:pt idx="885">
                  <c:v>45.948974609375</c:v>
                </c:pt>
                <c:pt idx="886">
                  <c:v>45.935787200927699</c:v>
                </c:pt>
                <c:pt idx="887">
                  <c:v>45.971748352050703</c:v>
                </c:pt>
                <c:pt idx="888">
                  <c:v>46.048049926757798</c:v>
                </c:pt>
                <c:pt idx="889">
                  <c:v>45.998760223388601</c:v>
                </c:pt>
                <c:pt idx="890">
                  <c:v>45.9597969055175</c:v>
                </c:pt>
                <c:pt idx="891">
                  <c:v>45.9397163391113</c:v>
                </c:pt>
                <c:pt idx="892">
                  <c:v>45.897804260253899</c:v>
                </c:pt>
                <c:pt idx="893">
                  <c:v>45.914863586425703</c:v>
                </c:pt>
                <c:pt idx="894">
                  <c:v>45.93501663208</c:v>
                </c:pt>
                <c:pt idx="895">
                  <c:v>45.915752410888601</c:v>
                </c:pt>
                <c:pt idx="896">
                  <c:v>45.877876281738203</c:v>
                </c:pt>
                <c:pt idx="897">
                  <c:v>45.833709716796797</c:v>
                </c:pt>
                <c:pt idx="898">
                  <c:v>45.955242156982401</c:v>
                </c:pt>
                <c:pt idx="899">
                  <c:v>45.913055419921797</c:v>
                </c:pt>
                <c:pt idx="900">
                  <c:v>45.919483184814403</c:v>
                </c:pt>
                <c:pt idx="901">
                  <c:v>45.909603118896399</c:v>
                </c:pt>
                <c:pt idx="902">
                  <c:v>45.890937805175703</c:v>
                </c:pt>
                <c:pt idx="903">
                  <c:v>45.905784606933501</c:v>
                </c:pt>
                <c:pt idx="904">
                  <c:v>45.869041442871001</c:v>
                </c:pt>
                <c:pt idx="905">
                  <c:v>45.826690673828097</c:v>
                </c:pt>
                <c:pt idx="906">
                  <c:v>45.777095794677699</c:v>
                </c:pt>
                <c:pt idx="907">
                  <c:v>45.772121429443303</c:v>
                </c:pt>
                <c:pt idx="908">
                  <c:v>45.79150390625</c:v>
                </c:pt>
                <c:pt idx="909">
                  <c:v>45.768768310546797</c:v>
                </c:pt>
                <c:pt idx="910">
                  <c:v>45.8477783203125</c:v>
                </c:pt>
                <c:pt idx="911">
                  <c:v>45.799606323242102</c:v>
                </c:pt>
                <c:pt idx="912">
                  <c:v>45.757152557372997</c:v>
                </c:pt>
                <c:pt idx="913">
                  <c:v>45.773445129394503</c:v>
                </c:pt>
                <c:pt idx="914">
                  <c:v>45.732036590576101</c:v>
                </c:pt>
                <c:pt idx="915">
                  <c:v>45.705986022949197</c:v>
                </c:pt>
                <c:pt idx="916">
                  <c:v>45.685550689697202</c:v>
                </c:pt>
                <c:pt idx="917">
                  <c:v>45.641807556152301</c:v>
                </c:pt>
                <c:pt idx="918">
                  <c:v>45.604839324951101</c:v>
                </c:pt>
                <c:pt idx="919">
                  <c:v>45.557849884033203</c:v>
                </c:pt>
                <c:pt idx="920">
                  <c:v>45.60298538208</c:v>
                </c:pt>
                <c:pt idx="921">
                  <c:v>45.7878608703613</c:v>
                </c:pt>
                <c:pt idx="922">
                  <c:v>45.767929077148402</c:v>
                </c:pt>
                <c:pt idx="923">
                  <c:v>45.823497772216697</c:v>
                </c:pt>
                <c:pt idx="924">
                  <c:v>45.8108520507812</c:v>
                </c:pt>
                <c:pt idx="925">
                  <c:v>45.814605712890597</c:v>
                </c:pt>
                <c:pt idx="926">
                  <c:v>45.779960632324197</c:v>
                </c:pt>
                <c:pt idx="927">
                  <c:v>45.767131805419901</c:v>
                </c:pt>
                <c:pt idx="928">
                  <c:v>45.732940673828097</c:v>
                </c:pt>
                <c:pt idx="929">
                  <c:v>45.722782135009702</c:v>
                </c:pt>
                <c:pt idx="930">
                  <c:v>45.882480621337798</c:v>
                </c:pt>
                <c:pt idx="931">
                  <c:v>45.833774566650298</c:v>
                </c:pt>
                <c:pt idx="932">
                  <c:v>45.786296844482401</c:v>
                </c:pt>
                <c:pt idx="933">
                  <c:v>45.738742828369098</c:v>
                </c:pt>
                <c:pt idx="934">
                  <c:v>45.740718841552699</c:v>
                </c:pt>
                <c:pt idx="935">
                  <c:v>46.032840728759702</c:v>
                </c:pt>
                <c:pt idx="936">
                  <c:v>46.028697967529197</c:v>
                </c:pt>
                <c:pt idx="937">
                  <c:v>45.980419158935497</c:v>
                </c:pt>
                <c:pt idx="938">
                  <c:v>45.984878540038999</c:v>
                </c:pt>
                <c:pt idx="939">
                  <c:v>46.514381408691399</c:v>
                </c:pt>
                <c:pt idx="940">
                  <c:v>46.538185119628899</c:v>
                </c:pt>
                <c:pt idx="941">
                  <c:v>46.501213073730398</c:v>
                </c:pt>
                <c:pt idx="942">
                  <c:v>46.459190368652301</c:v>
                </c:pt>
                <c:pt idx="943">
                  <c:v>46.411472320556598</c:v>
                </c:pt>
                <c:pt idx="944">
                  <c:v>46.407501220703097</c:v>
                </c:pt>
                <c:pt idx="945">
                  <c:v>46.3818969726562</c:v>
                </c:pt>
                <c:pt idx="946">
                  <c:v>46.419071197509702</c:v>
                </c:pt>
                <c:pt idx="947">
                  <c:v>46.370616912841697</c:v>
                </c:pt>
                <c:pt idx="948">
                  <c:v>46.355537414550703</c:v>
                </c:pt>
                <c:pt idx="949">
                  <c:v>46.431869506835902</c:v>
                </c:pt>
                <c:pt idx="950">
                  <c:v>46.4319458007812</c:v>
                </c:pt>
                <c:pt idx="951">
                  <c:v>46.3928413391113</c:v>
                </c:pt>
                <c:pt idx="952">
                  <c:v>46.367050170898402</c:v>
                </c:pt>
                <c:pt idx="953">
                  <c:v>46.335849761962798</c:v>
                </c:pt>
                <c:pt idx="954">
                  <c:v>46.338016510009702</c:v>
                </c:pt>
                <c:pt idx="955">
                  <c:v>46.292835235595703</c:v>
                </c:pt>
                <c:pt idx="956">
                  <c:v>46.250190734863203</c:v>
                </c:pt>
                <c:pt idx="957">
                  <c:v>46.391696929931598</c:v>
                </c:pt>
                <c:pt idx="958">
                  <c:v>46.344207763671797</c:v>
                </c:pt>
                <c:pt idx="959">
                  <c:v>46.496776580810497</c:v>
                </c:pt>
                <c:pt idx="960">
                  <c:v>46.489418029785099</c:v>
                </c:pt>
                <c:pt idx="961">
                  <c:v>46.546977996826101</c:v>
                </c:pt>
                <c:pt idx="962">
                  <c:v>46.541713714599602</c:v>
                </c:pt>
                <c:pt idx="963">
                  <c:v>46.511157989501903</c:v>
                </c:pt>
                <c:pt idx="964">
                  <c:v>46.610237121582003</c:v>
                </c:pt>
                <c:pt idx="965">
                  <c:v>46.562583923339801</c:v>
                </c:pt>
                <c:pt idx="966">
                  <c:v>46.573638916015597</c:v>
                </c:pt>
                <c:pt idx="967">
                  <c:v>46.549278259277301</c:v>
                </c:pt>
                <c:pt idx="968">
                  <c:v>46.501735687255803</c:v>
                </c:pt>
                <c:pt idx="969">
                  <c:v>46.757354736328097</c:v>
                </c:pt>
                <c:pt idx="970">
                  <c:v>46.754673004150298</c:v>
                </c:pt>
                <c:pt idx="971">
                  <c:v>46.846206665038999</c:v>
                </c:pt>
                <c:pt idx="972">
                  <c:v>46.800945281982401</c:v>
                </c:pt>
                <c:pt idx="973">
                  <c:v>46.753459930419901</c:v>
                </c:pt>
                <c:pt idx="974">
                  <c:v>46.731243133544901</c:v>
                </c:pt>
                <c:pt idx="975">
                  <c:v>46.691173553466697</c:v>
                </c:pt>
                <c:pt idx="976">
                  <c:v>46.6612129211425</c:v>
                </c:pt>
                <c:pt idx="977">
                  <c:v>46.616310119628899</c:v>
                </c:pt>
                <c:pt idx="978">
                  <c:v>46.569915771484297</c:v>
                </c:pt>
                <c:pt idx="979">
                  <c:v>46.555595397949197</c:v>
                </c:pt>
                <c:pt idx="980">
                  <c:v>46.519092559814403</c:v>
                </c:pt>
                <c:pt idx="981">
                  <c:v>46.472240447997997</c:v>
                </c:pt>
                <c:pt idx="982">
                  <c:v>46.435264587402301</c:v>
                </c:pt>
                <c:pt idx="983">
                  <c:v>46.430625915527301</c:v>
                </c:pt>
                <c:pt idx="984">
                  <c:v>46.393070220947202</c:v>
                </c:pt>
                <c:pt idx="985">
                  <c:v>46.383975982666001</c:v>
                </c:pt>
                <c:pt idx="986">
                  <c:v>46.4222602844238</c:v>
                </c:pt>
                <c:pt idx="987">
                  <c:v>46.386837005615199</c:v>
                </c:pt>
                <c:pt idx="988">
                  <c:v>46.375968933105398</c:v>
                </c:pt>
                <c:pt idx="989">
                  <c:v>46.374923706054602</c:v>
                </c:pt>
                <c:pt idx="990">
                  <c:v>46.333930969238203</c:v>
                </c:pt>
                <c:pt idx="991">
                  <c:v>46.296916961669901</c:v>
                </c:pt>
                <c:pt idx="992">
                  <c:v>46.420974731445298</c:v>
                </c:pt>
                <c:pt idx="993">
                  <c:v>46.377586364746001</c:v>
                </c:pt>
                <c:pt idx="994">
                  <c:v>46.336372375488203</c:v>
                </c:pt>
                <c:pt idx="995">
                  <c:v>46.319217681884702</c:v>
                </c:pt>
                <c:pt idx="996">
                  <c:v>46.289581298828097</c:v>
                </c:pt>
                <c:pt idx="997">
                  <c:v>46.355133056640597</c:v>
                </c:pt>
                <c:pt idx="998">
                  <c:v>46.310375213622997</c:v>
                </c:pt>
                <c:pt idx="999">
                  <c:v>46.264614105224602</c:v>
                </c:pt>
                <c:pt idx="1000">
                  <c:v>46.255786895751903</c:v>
                </c:pt>
                <c:pt idx="1001">
                  <c:v>46.2522583007812</c:v>
                </c:pt>
                <c:pt idx="1002">
                  <c:v>46.232101440429602</c:v>
                </c:pt>
                <c:pt idx="1003">
                  <c:v>46.1877632141113</c:v>
                </c:pt>
                <c:pt idx="1004">
                  <c:v>46.334152221679602</c:v>
                </c:pt>
                <c:pt idx="1005">
                  <c:v>46.369617462158203</c:v>
                </c:pt>
                <c:pt idx="1006">
                  <c:v>46.351905822753899</c:v>
                </c:pt>
                <c:pt idx="1007">
                  <c:v>46.449184417724602</c:v>
                </c:pt>
                <c:pt idx="1008">
                  <c:v>46.443248748779197</c:v>
                </c:pt>
                <c:pt idx="1009">
                  <c:v>46.421089172363203</c:v>
                </c:pt>
                <c:pt idx="1010">
                  <c:v>46.375980377197202</c:v>
                </c:pt>
                <c:pt idx="1011">
                  <c:v>46.331188201904197</c:v>
                </c:pt>
                <c:pt idx="1012">
                  <c:v>46.46284866333</c:v>
                </c:pt>
                <c:pt idx="1013">
                  <c:v>46.431068420410099</c:v>
                </c:pt>
                <c:pt idx="1014">
                  <c:v>46.427333831787102</c:v>
                </c:pt>
                <c:pt idx="1015">
                  <c:v>46.687583923339801</c:v>
                </c:pt>
                <c:pt idx="1016">
                  <c:v>46.646171569824197</c:v>
                </c:pt>
                <c:pt idx="1017">
                  <c:v>46.695640563964801</c:v>
                </c:pt>
                <c:pt idx="1018">
                  <c:v>46.812984466552699</c:v>
                </c:pt>
                <c:pt idx="1019">
                  <c:v>46.970306396484297</c:v>
                </c:pt>
                <c:pt idx="1020">
                  <c:v>46.926616668701101</c:v>
                </c:pt>
                <c:pt idx="1021">
                  <c:v>47.413379669189403</c:v>
                </c:pt>
                <c:pt idx="1022">
                  <c:v>47.417892456054602</c:v>
                </c:pt>
                <c:pt idx="1023">
                  <c:v>47.386787414550703</c:v>
                </c:pt>
                <c:pt idx="1024">
                  <c:v>47.341091156005803</c:v>
                </c:pt>
                <c:pt idx="1025">
                  <c:v>47.311305999755803</c:v>
                </c:pt>
                <c:pt idx="1026">
                  <c:v>47.268539428710902</c:v>
                </c:pt>
                <c:pt idx="1027">
                  <c:v>47.267665863037102</c:v>
                </c:pt>
                <c:pt idx="1028">
                  <c:v>47.275886535644503</c:v>
                </c:pt>
                <c:pt idx="1029">
                  <c:v>47.231483459472599</c:v>
                </c:pt>
                <c:pt idx="1030">
                  <c:v>47.186267852783203</c:v>
                </c:pt>
                <c:pt idx="1031">
                  <c:v>47.3521919250488</c:v>
                </c:pt>
                <c:pt idx="1032">
                  <c:v>47.313533782958899</c:v>
                </c:pt>
                <c:pt idx="1033">
                  <c:v>47.393264770507798</c:v>
                </c:pt>
                <c:pt idx="1034">
                  <c:v>47.553565979003899</c:v>
                </c:pt>
                <c:pt idx="1035">
                  <c:v>47.512161254882798</c:v>
                </c:pt>
                <c:pt idx="1036">
                  <c:v>47.467494964599602</c:v>
                </c:pt>
                <c:pt idx="1037">
                  <c:v>47.428722381591697</c:v>
                </c:pt>
                <c:pt idx="1038">
                  <c:v>47.392951965332003</c:v>
                </c:pt>
                <c:pt idx="1039">
                  <c:v>47.591094970703097</c:v>
                </c:pt>
                <c:pt idx="1040">
                  <c:v>47.546913146972599</c:v>
                </c:pt>
                <c:pt idx="1041">
                  <c:v>47.527263641357401</c:v>
                </c:pt>
                <c:pt idx="1042">
                  <c:v>47.521247863769503</c:v>
                </c:pt>
                <c:pt idx="1043">
                  <c:v>47.515243530273402</c:v>
                </c:pt>
                <c:pt idx="1044">
                  <c:v>47.471328735351499</c:v>
                </c:pt>
                <c:pt idx="1045">
                  <c:v>47.446647644042898</c:v>
                </c:pt>
                <c:pt idx="1046">
                  <c:v>47.401832580566399</c:v>
                </c:pt>
                <c:pt idx="1047">
                  <c:v>47.393627166747997</c:v>
                </c:pt>
                <c:pt idx="1048">
                  <c:v>47.364490509033203</c:v>
                </c:pt>
                <c:pt idx="1049">
                  <c:v>47.581188201904197</c:v>
                </c:pt>
                <c:pt idx="1050">
                  <c:v>47.542652130126903</c:v>
                </c:pt>
                <c:pt idx="1051">
                  <c:v>47.521305084228501</c:v>
                </c:pt>
                <c:pt idx="1052">
                  <c:v>47.477256774902301</c:v>
                </c:pt>
                <c:pt idx="1053">
                  <c:v>47.448905944824197</c:v>
                </c:pt>
                <c:pt idx="1054">
                  <c:v>47.4762573242187</c:v>
                </c:pt>
                <c:pt idx="1055">
                  <c:v>47.440017700195298</c:v>
                </c:pt>
                <c:pt idx="1056">
                  <c:v>47.398494720458899</c:v>
                </c:pt>
                <c:pt idx="1057">
                  <c:v>47.521190643310497</c:v>
                </c:pt>
                <c:pt idx="1058">
                  <c:v>47.501705169677699</c:v>
                </c:pt>
                <c:pt idx="1059">
                  <c:v>47.507877349853501</c:v>
                </c:pt>
                <c:pt idx="1060">
                  <c:v>47.483665466308501</c:v>
                </c:pt>
                <c:pt idx="1061">
                  <c:v>47.937038421630803</c:v>
                </c:pt>
                <c:pt idx="1062">
                  <c:v>47.914703369140597</c:v>
                </c:pt>
                <c:pt idx="1063">
                  <c:v>48.089057922363203</c:v>
                </c:pt>
                <c:pt idx="1064">
                  <c:v>48.047840118408203</c:v>
                </c:pt>
                <c:pt idx="1065">
                  <c:v>48.195102691650298</c:v>
                </c:pt>
                <c:pt idx="1066">
                  <c:v>48.250015258788999</c:v>
                </c:pt>
                <c:pt idx="1067">
                  <c:v>48.20552444458</c:v>
                </c:pt>
                <c:pt idx="1068">
                  <c:v>48.426670074462798</c:v>
                </c:pt>
                <c:pt idx="1069">
                  <c:v>48.410896301269503</c:v>
                </c:pt>
                <c:pt idx="1070">
                  <c:v>48.3680419921875</c:v>
                </c:pt>
                <c:pt idx="1071">
                  <c:v>48.323650360107401</c:v>
                </c:pt>
                <c:pt idx="1072">
                  <c:v>48.354785919189403</c:v>
                </c:pt>
                <c:pt idx="1073">
                  <c:v>48.343914031982401</c:v>
                </c:pt>
                <c:pt idx="1074">
                  <c:v>48.307762145996001</c:v>
                </c:pt>
                <c:pt idx="1075">
                  <c:v>48.293121337890597</c:v>
                </c:pt>
                <c:pt idx="1076">
                  <c:v>48.259250640869098</c:v>
                </c:pt>
                <c:pt idx="1077">
                  <c:v>48.215789794921797</c:v>
                </c:pt>
                <c:pt idx="1078">
                  <c:v>48.199394226074197</c:v>
                </c:pt>
                <c:pt idx="1079">
                  <c:v>48.155632019042898</c:v>
                </c:pt>
                <c:pt idx="1080">
                  <c:v>48.112632751464801</c:v>
                </c:pt>
                <c:pt idx="1081">
                  <c:v>48.106407165527301</c:v>
                </c:pt>
                <c:pt idx="1082">
                  <c:v>48.067947387695298</c:v>
                </c:pt>
                <c:pt idx="1083">
                  <c:v>48.031528472900298</c:v>
                </c:pt>
                <c:pt idx="1084">
                  <c:v>48.1268920898437</c:v>
                </c:pt>
                <c:pt idx="1085">
                  <c:v>48.301471710205</c:v>
                </c:pt>
                <c:pt idx="1086">
                  <c:v>48.259166717529197</c:v>
                </c:pt>
                <c:pt idx="1087">
                  <c:v>48.328804016113203</c:v>
                </c:pt>
                <c:pt idx="1088">
                  <c:v>48.318332672119098</c:v>
                </c:pt>
                <c:pt idx="1089">
                  <c:v>48.559421539306598</c:v>
                </c:pt>
                <c:pt idx="1090">
                  <c:v>48.515434265136697</c:v>
                </c:pt>
                <c:pt idx="1091">
                  <c:v>48.475837707519503</c:v>
                </c:pt>
                <c:pt idx="1092">
                  <c:v>48.436912536621001</c:v>
                </c:pt>
                <c:pt idx="1093">
                  <c:v>48.873775482177699</c:v>
                </c:pt>
                <c:pt idx="1094">
                  <c:v>48.950771331787102</c:v>
                </c:pt>
                <c:pt idx="1095">
                  <c:v>48.9072265625</c:v>
                </c:pt>
                <c:pt idx="1096">
                  <c:v>48.879306793212798</c:v>
                </c:pt>
                <c:pt idx="1097">
                  <c:v>48.868598937988203</c:v>
                </c:pt>
                <c:pt idx="1098">
                  <c:v>48.828975677490199</c:v>
                </c:pt>
                <c:pt idx="1099">
                  <c:v>48.867164611816399</c:v>
                </c:pt>
                <c:pt idx="1100">
                  <c:v>49.265384674072202</c:v>
                </c:pt>
                <c:pt idx="1101">
                  <c:v>49.221408843994098</c:v>
                </c:pt>
                <c:pt idx="1102">
                  <c:v>49.334220886230398</c:v>
                </c:pt>
                <c:pt idx="1103">
                  <c:v>49.293510437011697</c:v>
                </c:pt>
                <c:pt idx="1104">
                  <c:v>49.361278533935497</c:v>
                </c:pt>
                <c:pt idx="1105">
                  <c:v>49.3278999328613</c:v>
                </c:pt>
                <c:pt idx="1106">
                  <c:v>49.2967529296875</c:v>
                </c:pt>
                <c:pt idx="1107">
                  <c:v>49.571723937988203</c:v>
                </c:pt>
                <c:pt idx="1108">
                  <c:v>49.531810760497997</c:v>
                </c:pt>
                <c:pt idx="1109">
                  <c:v>49.9049682617187</c:v>
                </c:pt>
                <c:pt idx="1110">
                  <c:v>49.934432983398402</c:v>
                </c:pt>
                <c:pt idx="1111">
                  <c:v>49.929073333740199</c:v>
                </c:pt>
                <c:pt idx="1112">
                  <c:v>49.901573181152301</c:v>
                </c:pt>
                <c:pt idx="1113">
                  <c:v>49.859611511230398</c:v>
                </c:pt>
                <c:pt idx="1114">
                  <c:v>49.820243835449197</c:v>
                </c:pt>
                <c:pt idx="1115">
                  <c:v>49.795536041259702</c:v>
                </c:pt>
                <c:pt idx="1116">
                  <c:v>49.781700134277301</c:v>
                </c:pt>
                <c:pt idx="1117">
                  <c:v>49.740406036376903</c:v>
                </c:pt>
                <c:pt idx="1118">
                  <c:v>49.699478149413999</c:v>
                </c:pt>
                <c:pt idx="1119">
                  <c:v>49.655868530273402</c:v>
                </c:pt>
                <c:pt idx="1120">
                  <c:v>49.624778747558501</c:v>
                </c:pt>
                <c:pt idx="1121">
                  <c:v>49.715194702148402</c:v>
                </c:pt>
                <c:pt idx="1122">
                  <c:v>49.672752380371001</c:v>
                </c:pt>
                <c:pt idx="1123">
                  <c:v>49.643154144287102</c:v>
                </c:pt>
                <c:pt idx="1124">
                  <c:v>49.686695098876903</c:v>
                </c:pt>
                <c:pt idx="1125">
                  <c:v>49.679122924804602</c:v>
                </c:pt>
                <c:pt idx="1126">
                  <c:v>49.6557006835937</c:v>
                </c:pt>
                <c:pt idx="1127">
                  <c:v>49.675823211669901</c:v>
                </c:pt>
                <c:pt idx="1128">
                  <c:v>49.634883880615199</c:v>
                </c:pt>
                <c:pt idx="1129">
                  <c:v>49.594749450683501</c:v>
                </c:pt>
                <c:pt idx="1130">
                  <c:v>49.696517944335902</c:v>
                </c:pt>
                <c:pt idx="1131">
                  <c:v>49.657154083251903</c:v>
                </c:pt>
                <c:pt idx="1132">
                  <c:v>49.627838134765597</c:v>
                </c:pt>
                <c:pt idx="1133">
                  <c:v>49.654994964599602</c:v>
                </c:pt>
                <c:pt idx="1134">
                  <c:v>49.6121215820312</c:v>
                </c:pt>
                <c:pt idx="1135">
                  <c:v>49.569728851318303</c:v>
                </c:pt>
                <c:pt idx="1136">
                  <c:v>49.918346405029197</c:v>
                </c:pt>
                <c:pt idx="1137">
                  <c:v>49.890087127685497</c:v>
                </c:pt>
                <c:pt idx="1138">
                  <c:v>49.8490180969238</c:v>
                </c:pt>
                <c:pt idx="1139">
                  <c:v>49.817291259765597</c:v>
                </c:pt>
                <c:pt idx="1140">
                  <c:v>49.8193359375</c:v>
                </c:pt>
                <c:pt idx="1141">
                  <c:v>49.854995727538999</c:v>
                </c:pt>
                <c:pt idx="1142">
                  <c:v>49.909481048583899</c:v>
                </c:pt>
                <c:pt idx="1143">
                  <c:v>49.901679992675703</c:v>
                </c:pt>
                <c:pt idx="1144">
                  <c:v>49.858596801757798</c:v>
                </c:pt>
                <c:pt idx="1145">
                  <c:v>49.913089752197202</c:v>
                </c:pt>
                <c:pt idx="1146">
                  <c:v>49.870578765869098</c:v>
                </c:pt>
                <c:pt idx="1147">
                  <c:v>49.890140533447202</c:v>
                </c:pt>
                <c:pt idx="1148">
                  <c:v>49.8683471679687</c:v>
                </c:pt>
                <c:pt idx="1149">
                  <c:v>49.826938629150298</c:v>
                </c:pt>
                <c:pt idx="1150">
                  <c:v>49.788448333740199</c:v>
                </c:pt>
                <c:pt idx="1151">
                  <c:v>49.759407043457003</c:v>
                </c:pt>
                <c:pt idx="1152">
                  <c:v>49.721885681152301</c:v>
                </c:pt>
                <c:pt idx="1153">
                  <c:v>49.834724426269503</c:v>
                </c:pt>
                <c:pt idx="1154">
                  <c:v>49.8223457336425</c:v>
                </c:pt>
                <c:pt idx="1155">
                  <c:v>49.938438415527301</c:v>
                </c:pt>
                <c:pt idx="1156">
                  <c:v>49.906730651855398</c:v>
                </c:pt>
                <c:pt idx="1157">
                  <c:v>49.875049591064403</c:v>
                </c:pt>
                <c:pt idx="1158">
                  <c:v>49.868297576904197</c:v>
                </c:pt>
                <c:pt idx="1159">
                  <c:v>49.904441833496001</c:v>
                </c:pt>
                <c:pt idx="1160">
                  <c:v>49.941120147705</c:v>
                </c:pt>
                <c:pt idx="1161">
                  <c:v>49.915737152099602</c:v>
                </c:pt>
                <c:pt idx="1162">
                  <c:v>50.0025825500488</c:v>
                </c:pt>
                <c:pt idx="1163">
                  <c:v>49.9809761047363</c:v>
                </c:pt>
                <c:pt idx="1164">
                  <c:v>49.997493743896399</c:v>
                </c:pt>
                <c:pt idx="1165">
                  <c:v>49.955490112304602</c:v>
                </c:pt>
                <c:pt idx="1166">
                  <c:v>49.936355590820298</c:v>
                </c:pt>
                <c:pt idx="1167">
                  <c:v>49.896266937255803</c:v>
                </c:pt>
                <c:pt idx="1168">
                  <c:v>49.919570922851499</c:v>
                </c:pt>
                <c:pt idx="1169">
                  <c:v>49.948684692382798</c:v>
                </c:pt>
                <c:pt idx="1170">
                  <c:v>49.922573089599602</c:v>
                </c:pt>
                <c:pt idx="1171">
                  <c:v>50.008369445800703</c:v>
                </c:pt>
                <c:pt idx="1172">
                  <c:v>50.000076293945298</c:v>
                </c:pt>
                <c:pt idx="1173">
                  <c:v>49.957927703857401</c:v>
                </c:pt>
                <c:pt idx="1174">
                  <c:v>49.921360015869098</c:v>
                </c:pt>
                <c:pt idx="1175">
                  <c:v>49.891040802001903</c:v>
                </c:pt>
                <c:pt idx="1176">
                  <c:v>49.944252014160099</c:v>
                </c:pt>
                <c:pt idx="1177">
                  <c:v>50.134849548339801</c:v>
                </c:pt>
                <c:pt idx="1178">
                  <c:v>50.095268249511697</c:v>
                </c:pt>
                <c:pt idx="1179">
                  <c:v>50.150524139404197</c:v>
                </c:pt>
                <c:pt idx="1180">
                  <c:v>50.135719299316399</c:v>
                </c:pt>
                <c:pt idx="1181">
                  <c:v>50.125930786132798</c:v>
                </c:pt>
                <c:pt idx="1182">
                  <c:v>50.174221038818303</c:v>
                </c:pt>
                <c:pt idx="1183">
                  <c:v>50.348892211913999</c:v>
                </c:pt>
                <c:pt idx="1184">
                  <c:v>50.358852386474602</c:v>
                </c:pt>
                <c:pt idx="1185">
                  <c:v>50.572193145751903</c:v>
                </c:pt>
                <c:pt idx="1186">
                  <c:v>50.538997650146399</c:v>
                </c:pt>
                <c:pt idx="1187">
                  <c:v>50.5003852844238</c:v>
                </c:pt>
                <c:pt idx="1188">
                  <c:v>50.480903625488203</c:v>
                </c:pt>
                <c:pt idx="1189">
                  <c:v>50.497035980224602</c:v>
                </c:pt>
                <c:pt idx="1190">
                  <c:v>50.465099334716697</c:v>
                </c:pt>
                <c:pt idx="1191">
                  <c:v>50.424751281738203</c:v>
                </c:pt>
                <c:pt idx="1192">
                  <c:v>50.3836059570312</c:v>
                </c:pt>
                <c:pt idx="1193">
                  <c:v>50.361610412597599</c:v>
                </c:pt>
                <c:pt idx="1194">
                  <c:v>50.405319213867102</c:v>
                </c:pt>
                <c:pt idx="1195">
                  <c:v>50.412445068359297</c:v>
                </c:pt>
                <c:pt idx="1196">
                  <c:v>50.433567047119098</c:v>
                </c:pt>
                <c:pt idx="1197">
                  <c:v>50.391819000244098</c:v>
                </c:pt>
                <c:pt idx="1198">
                  <c:v>50.472610473632798</c:v>
                </c:pt>
                <c:pt idx="1199">
                  <c:v>50.4326782226562</c:v>
                </c:pt>
                <c:pt idx="1200">
                  <c:v>50.433540344238203</c:v>
                </c:pt>
                <c:pt idx="1201">
                  <c:v>50.528842926025298</c:v>
                </c:pt>
                <c:pt idx="1202">
                  <c:v>50.512458801269503</c:v>
                </c:pt>
                <c:pt idx="1203">
                  <c:v>50.477836608886697</c:v>
                </c:pt>
                <c:pt idx="1204">
                  <c:v>50.439304351806598</c:v>
                </c:pt>
                <c:pt idx="1205">
                  <c:v>50.400867462158203</c:v>
                </c:pt>
                <c:pt idx="1206">
                  <c:v>50.396888732910099</c:v>
                </c:pt>
                <c:pt idx="1207">
                  <c:v>50.364231109619098</c:v>
                </c:pt>
                <c:pt idx="1208">
                  <c:v>50.379177093505803</c:v>
                </c:pt>
                <c:pt idx="1209">
                  <c:v>50.354347229003899</c:v>
                </c:pt>
                <c:pt idx="1210">
                  <c:v>50.346309661865199</c:v>
                </c:pt>
                <c:pt idx="1211">
                  <c:v>50.311260223388601</c:v>
                </c:pt>
                <c:pt idx="1212">
                  <c:v>50.271232604980398</c:v>
                </c:pt>
                <c:pt idx="1213">
                  <c:v>50.569694519042898</c:v>
                </c:pt>
                <c:pt idx="1214">
                  <c:v>50.638420104980398</c:v>
                </c:pt>
                <c:pt idx="1215">
                  <c:v>50.601116180419901</c:v>
                </c:pt>
                <c:pt idx="1216">
                  <c:v>50.824859619140597</c:v>
                </c:pt>
                <c:pt idx="1217">
                  <c:v>50.7973022460937</c:v>
                </c:pt>
                <c:pt idx="1218">
                  <c:v>50.960319519042898</c:v>
                </c:pt>
                <c:pt idx="1219">
                  <c:v>50.924110412597599</c:v>
                </c:pt>
                <c:pt idx="1220">
                  <c:v>50.891628265380803</c:v>
                </c:pt>
                <c:pt idx="1221">
                  <c:v>50.8515815734863</c:v>
                </c:pt>
                <c:pt idx="1222">
                  <c:v>50.899581909179602</c:v>
                </c:pt>
                <c:pt idx="1223">
                  <c:v>50.864768981933501</c:v>
                </c:pt>
                <c:pt idx="1224">
                  <c:v>50.827861785888601</c:v>
                </c:pt>
                <c:pt idx="1225">
                  <c:v>51.287967681884702</c:v>
                </c:pt>
                <c:pt idx="1226">
                  <c:v>51.2621459960937</c:v>
                </c:pt>
                <c:pt idx="1227">
                  <c:v>51.241172790527301</c:v>
                </c:pt>
                <c:pt idx="1228">
                  <c:v>51.199939727783203</c:v>
                </c:pt>
                <c:pt idx="1229">
                  <c:v>51.168643951416001</c:v>
                </c:pt>
                <c:pt idx="1230">
                  <c:v>51.900104522705</c:v>
                </c:pt>
                <c:pt idx="1231">
                  <c:v>52.017173767089801</c:v>
                </c:pt>
                <c:pt idx="1232">
                  <c:v>51.982231140136697</c:v>
                </c:pt>
                <c:pt idx="1233">
                  <c:v>51.97705078125</c:v>
                </c:pt>
                <c:pt idx="1234">
                  <c:v>51.949916839599602</c:v>
                </c:pt>
                <c:pt idx="1235">
                  <c:v>51.943267822265597</c:v>
                </c:pt>
                <c:pt idx="1236">
                  <c:v>51.951240539550703</c:v>
                </c:pt>
                <c:pt idx="1237">
                  <c:v>51.937297821044901</c:v>
                </c:pt>
                <c:pt idx="1238">
                  <c:v>51.933364868163999</c:v>
                </c:pt>
                <c:pt idx="1239">
                  <c:v>51.908130645751903</c:v>
                </c:pt>
                <c:pt idx="1240">
                  <c:v>52.034019470214801</c:v>
                </c:pt>
                <c:pt idx="1241">
                  <c:v>51.992843627929602</c:v>
                </c:pt>
                <c:pt idx="1242">
                  <c:v>51.970703125</c:v>
                </c:pt>
                <c:pt idx="1243">
                  <c:v>51.9319648742675</c:v>
                </c:pt>
                <c:pt idx="1244">
                  <c:v>51.890861511230398</c:v>
                </c:pt>
                <c:pt idx="1245">
                  <c:v>51.8560791015625</c:v>
                </c:pt>
                <c:pt idx="1246">
                  <c:v>51.832241058349602</c:v>
                </c:pt>
                <c:pt idx="1247">
                  <c:v>51.924903869628899</c:v>
                </c:pt>
                <c:pt idx="1248">
                  <c:v>51.895034790038999</c:v>
                </c:pt>
                <c:pt idx="1249">
                  <c:v>51.855045318603501</c:v>
                </c:pt>
                <c:pt idx="1250">
                  <c:v>51.838417053222599</c:v>
                </c:pt>
                <c:pt idx="1251">
                  <c:v>51.797409057617102</c:v>
                </c:pt>
                <c:pt idx="1252">
                  <c:v>51.757984161376903</c:v>
                </c:pt>
                <c:pt idx="1253">
                  <c:v>51.7589302062988</c:v>
                </c:pt>
                <c:pt idx="1254">
                  <c:v>51.7446899414062</c:v>
                </c:pt>
                <c:pt idx="1255">
                  <c:v>51.761650085449197</c:v>
                </c:pt>
                <c:pt idx="1256">
                  <c:v>51.734645843505803</c:v>
                </c:pt>
                <c:pt idx="1257">
                  <c:v>51.882930755615199</c:v>
                </c:pt>
                <c:pt idx="1258">
                  <c:v>51.842689514160099</c:v>
                </c:pt>
                <c:pt idx="1259">
                  <c:v>51.801883697509702</c:v>
                </c:pt>
                <c:pt idx="1260">
                  <c:v>51.7698554992675</c:v>
                </c:pt>
                <c:pt idx="1261">
                  <c:v>51.732666015625</c:v>
                </c:pt>
                <c:pt idx="1262">
                  <c:v>51.705535888671797</c:v>
                </c:pt>
                <c:pt idx="1263">
                  <c:v>51.690296173095703</c:v>
                </c:pt>
                <c:pt idx="1264">
                  <c:v>51.650276184082003</c:v>
                </c:pt>
                <c:pt idx="1265">
                  <c:v>51.703277587890597</c:v>
                </c:pt>
                <c:pt idx="1266">
                  <c:v>51.662796020507798</c:v>
                </c:pt>
                <c:pt idx="1267">
                  <c:v>51.623714447021399</c:v>
                </c:pt>
                <c:pt idx="1268">
                  <c:v>51.600982666015597</c:v>
                </c:pt>
                <c:pt idx="1269">
                  <c:v>51.671958923339801</c:v>
                </c:pt>
                <c:pt idx="1270">
                  <c:v>51.695182800292898</c:v>
                </c:pt>
                <c:pt idx="1271">
                  <c:v>51.673488616943303</c:v>
                </c:pt>
                <c:pt idx="1272">
                  <c:v>51.6345405578613</c:v>
                </c:pt>
                <c:pt idx="1273">
                  <c:v>51.599700927734297</c:v>
                </c:pt>
                <c:pt idx="1274">
                  <c:v>51.562816619872997</c:v>
                </c:pt>
                <c:pt idx="1275">
                  <c:v>51.561225891113203</c:v>
                </c:pt>
                <c:pt idx="1276">
                  <c:v>51.562664031982401</c:v>
                </c:pt>
                <c:pt idx="1277">
                  <c:v>51.526924133300703</c:v>
                </c:pt>
                <c:pt idx="1278">
                  <c:v>51.547103881835902</c:v>
                </c:pt>
                <c:pt idx="1279">
                  <c:v>51.511451721191399</c:v>
                </c:pt>
                <c:pt idx="1280">
                  <c:v>51.471805572509702</c:v>
                </c:pt>
                <c:pt idx="1281">
                  <c:v>51.432655334472599</c:v>
                </c:pt>
                <c:pt idx="1282">
                  <c:v>51.651741027832003</c:v>
                </c:pt>
                <c:pt idx="1283">
                  <c:v>51.623073577880803</c:v>
                </c:pt>
                <c:pt idx="1284">
                  <c:v>51.677955627441399</c:v>
                </c:pt>
                <c:pt idx="1285">
                  <c:v>51.642498016357401</c:v>
                </c:pt>
                <c:pt idx="1286">
                  <c:v>51.605857849121001</c:v>
                </c:pt>
                <c:pt idx="1287">
                  <c:v>51.596179962158203</c:v>
                </c:pt>
                <c:pt idx="1288">
                  <c:v>51.578365325927699</c:v>
                </c:pt>
                <c:pt idx="1289">
                  <c:v>51.679737091064403</c:v>
                </c:pt>
                <c:pt idx="1290">
                  <c:v>51.835437774658203</c:v>
                </c:pt>
                <c:pt idx="1291">
                  <c:v>51.796657562255803</c:v>
                </c:pt>
                <c:pt idx="1292">
                  <c:v>51.831630706787102</c:v>
                </c:pt>
                <c:pt idx="1293">
                  <c:v>51.794342041015597</c:v>
                </c:pt>
                <c:pt idx="1294">
                  <c:v>51.787345886230398</c:v>
                </c:pt>
                <c:pt idx="1295">
                  <c:v>51.747749328613203</c:v>
                </c:pt>
                <c:pt idx="1296">
                  <c:v>51.722671508788999</c:v>
                </c:pt>
                <c:pt idx="1297">
                  <c:v>51.689567565917898</c:v>
                </c:pt>
                <c:pt idx="1298">
                  <c:v>51.6500854492187</c:v>
                </c:pt>
                <c:pt idx="1299">
                  <c:v>51.611579895019503</c:v>
                </c:pt>
                <c:pt idx="1300">
                  <c:v>51.588596343994098</c:v>
                </c:pt>
                <c:pt idx="1301">
                  <c:v>51.550994873046797</c:v>
                </c:pt>
                <c:pt idx="1302">
                  <c:v>51.512050628662102</c:v>
                </c:pt>
                <c:pt idx="1303">
                  <c:v>51.496776580810497</c:v>
                </c:pt>
                <c:pt idx="1304">
                  <c:v>51.539382934570298</c:v>
                </c:pt>
                <c:pt idx="1305">
                  <c:v>51.527847290038999</c:v>
                </c:pt>
                <c:pt idx="1306">
                  <c:v>51.4907417297363</c:v>
                </c:pt>
                <c:pt idx="1307">
                  <c:v>51.453865051269503</c:v>
                </c:pt>
                <c:pt idx="1308">
                  <c:v>51.4152221679687</c:v>
                </c:pt>
                <c:pt idx="1309">
                  <c:v>51.605937957763601</c:v>
                </c:pt>
                <c:pt idx="1310">
                  <c:v>51.619144439697202</c:v>
                </c:pt>
                <c:pt idx="1311">
                  <c:v>51.599422454833899</c:v>
                </c:pt>
                <c:pt idx="1312">
                  <c:v>51.599231719970703</c:v>
                </c:pt>
                <c:pt idx="1313">
                  <c:v>51.630722045898402</c:v>
                </c:pt>
                <c:pt idx="1314">
                  <c:v>51.712852478027301</c:v>
                </c:pt>
                <c:pt idx="1315">
                  <c:v>51.731021881103501</c:v>
                </c:pt>
                <c:pt idx="1316">
                  <c:v>51.700244903564403</c:v>
                </c:pt>
                <c:pt idx="1317">
                  <c:v>51.664844512939403</c:v>
                </c:pt>
                <c:pt idx="1318">
                  <c:v>51.675495147705</c:v>
                </c:pt>
                <c:pt idx="1319">
                  <c:v>51.637012481689403</c:v>
                </c:pt>
                <c:pt idx="1320">
                  <c:v>51.6248359680175</c:v>
                </c:pt>
                <c:pt idx="1321">
                  <c:v>51.591503143310497</c:v>
                </c:pt>
                <c:pt idx="1322">
                  <c:v>51.563571929931598</c:v>
                </c:pt>
                <c:pt idx="1323">
                  <c:v>51.546150207519503</c:v>
                </c:pt>
                <c:pt idx="1324">
                  <c:v>51.521804809570298</c:v>
                </c:pt>
                <c:pt idx="1325">
                  <c:v>51.503936767578097</c:v>
                </c:pt>
                <c:pt idx="1326">
                  <c:v>51.485519409179602</c:v>
                </c:pt>
                <c:pt idx="1327">
                  <c:v>51.447135925292898</c:v>
                </c:pt>
                <c:pt idx="1328">
                  <c:v>51.416053771972599</c:v>
                </c:pt>
                <c:pt idx="1329">
                  <c:v>51.384002685546797</c:v>
                </c:pt>
                <c:pt idx="1330">
                  <c:v>51.381584167480398</c:v>
                </c:pt>
                <c:pt idx="1331">
                  <c:v>51.399452209472599</c:v>
                </c:pt>
                <c:pt idx="1332">
                  <c:v>51.442024230957003</c:v>
                </c:pt>
                <c:pt idx="1333">
                  <c:v>51.404605865478501</c:v>
                </c:pt>
                <c:pt idx="1334">
                  <c:v>51.527679443359297</c:v>
                </c:pt>
                <c:pt idx="1335">
                  <c:v>51.6870918273925</c:v>
                </c:pt>
                <c:pt idx="1336">
                  <c:v>51.879661560058501</c:v>
                </c:pt>
                <c:pt idx="1337">
                  <c:v>51.906810760497997</c:v>
                </c:pt>
                <c:pt idx="1338">
                  <c:v>51.880096435546797</c:v>
                </c:pt>
                <c:pt idx="1339">
                  <c:v>51.853759765625</c:v>
                </c:pt>
                <c:pt idx="1340">
                  <c:v>51.843074798583899</c:v>
                </c:pt>
                <c:pt idx="1341">
                  <c:v>51.849819183349602</c:v>
                </c:pt>
                <c:pt idx="1342">
                  <c:v>51.843719482421797</c:v>
                </c:pt>
                <c:pt idx="1343">
                  <c:v>51.928653717041001</c:v>
                </c:pt>
                <c:pt idx="1344">
                  <c:v>51.896217346191399</c:v>
                </c:pt>
                <c:pt idx="1345">
                  <c:v>51.977237701416001</c:v>
                </c:pt>
                <c:pt idx="1346">
                  <c:v>51.938934326171797</c:v>
                </c:pt>
                <c:pt idx="1347">
                  <c:v>51.918125152587798</c:v>
                </c:pt>
                <c:pt idx="1348">
                  <c:v>51.902996063232401</c:v>
                </c:pt>
                <c:pt idx="1349">
                  <c:v>51.865936279296797</c:v>
                </c:pt>
                <c:pt idx="1350">
                  <c:v>51.836036682128899</c:v>
                </c:pt>
                <c:pt idx="1351">
                  <c:v>51.800647735595703</c:v>
                </c:pt>
                <c:pt idx="1352">
                  <c:v>51.779735565185497</c:v>
                </c:pt>
                <c:pt idx="1353">
                  <c:v>51.7433052062988</c:v>
                </c:pt>
                <c:pt idx="1354">
                  <c:v>51.726810455322202</c:v>
                </c:pt>
                <c:pt idx="1355">
                  <c:v>51.695476531982401</c:v>
                </c:pt>
                <c:pt idx="1356">
                  <c:v>51.892158508300703</c:v>
                </c:pt>
                <c:pt idx="1357">
                  <c:v>51.87544631958</c:v>
                </c:pt>
                <c:pt idx="1358">
                  <c:v>51.843822479247997</c:v>
                </c:pt>
                <c:pt idx="1359">
                  <c:v>51.968936920166001</c:v>
                </c:pt>
                <c:pt idx="1360">
                  <c:v>51.938327789306598</c:v>
                </c:pt>
                <c:pt idx="1361">
                  <c:v>51.928142547607401</c:v>
                </c:pt>
                <c:pt idx="1362">
                  <c:v>51.8933906555175</c:v>
                </c:pt>
                <c:pt idx="1363">
                  <c:v>51.904884338378899</c:v>
                </c:pt>
                <c:pt idx="1364">
                  <c:v>51.969749450683501</c:v>
                </c:pt>
                <c:pt idx="1365">
                  <c:v>52.295993804931598</c:v>
                </c:pt>
                <c:pt idx="1366">
                  <c:v>52.337520599365199</c:v>
                </c:pt>
                <c:pt idx="1367">
                  <c:v>52.302516937255803</c:v>
                </c:pt>
                <c:pt idx="1368">
                  <c:v>52.266059875488203</c:v>
                </c:pt>
                <c:pt idx="1369">
                  <c:v>52.274524688720703</c:v>
                </c:pt>
                <c:pt idx="1370">
                  <c:v>52.256591796875</c:v>
                </c:pt>
                <c:pt idx="1371">
                  <c:v>52.249107360839801</c:v>
                </c:pt>
                <c:pt idx="1372">
                  <c:v>52.3177070617675</c:v>
                </c:pt>
                <c:pt idx="1373">
                  <c:v>52.303897857666001</c:v>
                </c:pt>
                <c:pt idx="1374">
                  <c:v>52.269821166992102</c:v>
                </c:pt>
                <c:pt idx="1375">
                  <c:v>52.232368469238203</c:v>
                </c:pt>
                <c:pt idx="1376">
                  <c:v>52.244682312011697</c:v>
                </c:pt>
                <c:pt idx="1377">
                  <c:v>52.207649230957003</c:v>
                </c:pt>
                <c:pt idx="1378">
                  <c:v>52.242923736572202</c:v>
                </c:pt>
                <c:pt idx="1379">
                  <c:v>52.215522766113203</c:v>
                </c:pt>
                <c:pt idx="1380">
                  <c:v>52.190925598144503</c:v>
                </c:pt>
                <c:pt idx="1381">
                  <c:v>52.161586761474602</c:v>
                </c:pt>
                <c:pt idx="1382">
                  <c:v>52.350318908691399</c:v>
                </c:pt>
                <c:pt idx="1383">
                  <c:v>52.377185821533203</c:v>
                </c:pt>
                <c:pt idx="1384">
                  <c:v>52.370540618896399</c:v>
                </c:pt>
                <c:pt idx="1385">
                  <c:v>52.342445373535099</c:v>
                </c:pt>
                <c:pt idx="1386">
                  <c:v>52.410293579101499</c:v>
                </c:pt>
                <c:pt idx="1387">
                  <c:v>52.3740844726562</c:v>
                </c:pt>
                <c:pt idx="1388">
                  <c:v>52.364444732666001</c:v>
                </c:pt>
                <c:pt idx="1389">
                  <c:v>52.332103729247997</c:v>
                </c:pt>
                <c:pt idx="1390">
                  <c:v>52.304328918457003</c:v>
                </c:pt>
                <c:pt idx="1391">
                  <c:v>52.290599822997997</c:v>
                </c:pt>
                <c:pt idx="1392">
                  <c:v>52.262474060058501</c:v>
                </c:pt>
                <c:pt idx="1393">
                  <c:v>52.754356384277301</c:v>
                </c:pt>
                <c:pt idx="1394">
                  <c:v>52.809402465820298</c:v>
                </c:pt>
                <c:pt idx="1395">
                  <c:v>52.779792785644503</c:v>
                </c:pt>
                <c:pt idx="1396">
                  <c:v>52.782928466796797</c:v>
                </c:pt>
                <c:pt idx="1397">
                  <c:v>52.793724060058501</c:v>
                </c:pt>
                <c:pt idx="1398">
                  <c:v>52.761505126953097</c:v>
                </c:pt>
                <c:pt idx="1399">
                  <c:v>52.7356758117675</c:v>
                </c:pt>
                <c:pt idx="1400">
                  <c:v>52.755775451660099</c:v>
                </c:pt>
                <c:pt idx="1401">
                  <c:v>52.735504150390597</c:v>
                </c:pt>
                <c:pt idx="1402">
                  <c:v>52.698268890380803</c:v>
                </c:pt>
                <c:pt idx="1403">
                  <c:v>52.693332672119098</c:v>
                </c:pt>
                <c:pt idx="1404">
                  <c:v>52.660099029541001</c:v>
                </c:pt>
                <c:pt idx="1405">
                  <c:v>55.988018035888601</c:v>
                </c:pt>
                <c:pt idx="1406">
                  <c:v>55.984043121337798</c:v>
                </c:pt>
                <c:pt idx="1407">
                  <c:v>55.951393127441399</c:v>
                </c:pt>
                <c:pt idx="1408">
                  <c:v>55.930370330810497</c:v>
                </c:pt>
                <c:pt idx="1409">
                  <c:v>55.89501953125</c:v>
                </c:pt>
                <c:pt idx="1410">
                  <c:v>55.947689056396399</c:v>
                </c:pt>
                <c:pt idx="1411">
                  <c:v>56.030941009521399</c:v>
                </c:pt>
                <c:pt idx="1412">
                  <c:v>56.071624755859297</c:v>
                </c:pt>
                <c:pt idx="1413">
                  <c:v>56.0335884094238</c:v>
                </c:pt>
                <c:pt idx="1414">
                  <c:v>56.007358551025298</c:v>
                </c:pt>
                <c:pt idx="1415">
                  <c:v>55.969802856445298</c:v>
                </c:pt>
                <c:pt idx="1416">
                  <c:v>55.946468353271399</c:v>
                </c:pt>
                <c:pt idx="1417">
                  <c:v>55.958076477050703</c:v>
                </c:pt>
                <c:pt idx="1418">
                  <c:v>55.920482635497997</c:v>
                </c:pt>
                <c:pt idx="1419">
                  <c:v>55.901309967041001</c:v>
                </c:pt>
                <c:pt idx="1420">
                  <c:v>55.8797607421875</c:v>
                </c:pt>
                <c:pt idx="1421">
                  <c:v>55.908065795898402</c:v>
                </c:pt>
                <c:pt idx="1422">
                  <c:v>55.899833679199197</c:v>
                </c:pt>
                <c:pt idx="1423">
                  <c:v>55.956790924072202</c:v>
                </c:pt>
                <c:pt idx="1424">
                  <c:v>55.926509857177699</c:v>
                </c:pt>
                <c:pt idx="1425">
                  <c:v>55.887741088867102</c:v>
                </c:pt>
                <c:pt idx="1426">
                  <c:v>55.937828063964801</c:v>
                </c:pt>
                <c:pt idx="1427">
                  <c:v>56.111946105957003</c:v>
                </c:pt>
                <c:pt idx="1428">
                  <c:v>56.072978973388601</c:v>
                </c:pt>
                <c:pt idx="1429">
                  <c:v>56.034633636474602</c:v>
                </c:pt>
                <c:pt idx="1430">
                  <c:v>56.035758972167898</c:v>
                </c:pt>
                <c:pt idx="1431">
                  <c:v>55.997051239013601</c:v>
                </c:pt>
                <c:pt idx="1432">
                  <c:v>56.333370208740199</c:v>
                </c:pt>
                <c:pt idx="1433">
                  <c:v>56.302993774413999</c:v>
                </c:pt>
                <c:pt idx="1434">
                  <c:v>56.276741027832003</c:v>
                </c:pt>
                <c:pt idx="1435">
                  <c:v>56.2558784484863</c:v>
                </c:pt>
                <c:pt idx="1436">
                  <c:v>56.222412109375</c:v>
                </c:pt>
                <c:pt idx="1437">
                  <c:v>56.201824188232401</c:v>
                </c:pt>
                <c:pt idx="1438">
                  <c:v>56.168174743652301</c:v>
                </c:pt>
                <c:pt idx="1439">
                  <c:v>56.152919769287102</c:v>
                </c:pt>
                <c:pt idx="1440">
                  <c:v>56.114231109619098</c:v>
                </c:pt>
                <c:pt idx="1441">
                  <c:v>56.334197998046797</c:v>
                </c:pt>
                <c:pt idx="1442">
                  <c:v>56.553863525390597</c:v>
                </c:pt>
                <c:pt idx="1443">
                  <c:v>56.596481323242102</c:v>
                </c:pt>
                <c:pt idx="1444">
                  <c:v>56.569393157958899</c:v>
                </c:pt>
                <c:pt idx="1445">
                  <c:v>56.540134429931598</c:v>
                </c:pt>
                <c:pt idx="1446">
                  <c:v>56.501438140869098</c:v>
                </c:pt>
                <c:pt idx="1447">
                  <c:v>56.464118957519503</c:v>
                </c:pt>
                <c:pt idx="1448">
                  <c:v>56.439598083496001</c:v>
                </c:pt>
                <c:pt idx="1449">
                  <c:v>56.542476654052699</c:v>
                </c:pt>
                <c:pt idx="1450">
                  <c:v>56.519947052001903</c:v>
                </c:pt>
                <c:pt idx="1451">
                  <c:v>56.489055633544901</c:v>
                </c:pt>
                <c:pt idx="1452">
                  <c:v>56.460536956787102</c:v>
                </c:pt>
                <c:pt idx="1453">
                  <c:v>56.478450775146399</c:v>
                </c:pt>
                <c:pt idx="1454">
                  <c:v>56.448238372802699</c:v>
                </c:pt>
                <c:pt idx="1455">
                  <c:v>56.416622161865199</c:v>
                </c:pt>
                <c:pt idx="1456">
                  <c:v>56.583438873291001</c:v>
                </c:pt>
                <c:pt idx="1457">
                  <c:v>56.581829071044901</c:v>
                </c:pt>
                <c:pt idx="1458">
                  <c:v>56.675662994384702</c:v>
                </c:pt>
                <c:pt idx="1459">
                  <c:v>56.652042388916001</c:v>
                </c:pt>
                <c:pt idx="1460">
                  <c:v>56.636642456054602</c:v>
                </c:pt>
                <c:pt idx="1461">
                  <c:v>56.600257873535099</c:v>
                </c:pt>
                <c:pt idx="1462">
                  <c:v>56.569690704345703</c:v>
                </c:pt>
                <c:pt idx="1463">
                  <c:v>56.542724609375</c:v>
                </c:pt>
                <c:pt idx="1464">
                  <c:v>56.566875457763601</c:v>
                </c:pt>
                <c:pt idx="1465">
                  <c:v>56.529232025146399</c:v>
                </c:pt>
                <c:pt idx="1466">
                  <c:v>56.510208129882798</c:v>
                </c:pt>
                <c:pt idx="1467">
                  <c:v>56.539161682128899</c:v>
                </c:pt>
                <c:pt idx="1468">
                  <c:v>56.683025360107401</c:v>
                </c:pt>
                <c:pt idx="1469">
                  <c:v>56.756641387939403</c:v>
                </c:pt>
                <c:pt idx="1470">
                  <c:v>56.937702178955</c:v>
                </c:pt>
                <c:pt idx="1471">
                  <c:v>56.9408149719238</c:v>
                </c:pt>
                <c:pt idx="1472">
                  <c:v>56.9057807922363</c:v>
                </c:pt>
                <c:pt idx="1473">
                  <c:v>56.869697570800703</c:v>
                </c:pt>
                <c:pt idx="1474">
                  <c:v>56.831554412841697</c:v>
                </c:pt>
                <c:pt idx="1475">
                  <c:v>56.793426513671797</c:v>
                </c:pt>
                <c:pt idx="1476">
                  <c:v>56.803451538085902</c:v>
                </c:pt>
                <c:pt idx="1477">
                  <c:v>56.766822814941399</c:v>
                </c:pt>
                <c:pt idx="1478">
                  <c:v>56.754314422607401</c:v>
                </c:pt>
                <c:pt idx="1479">
                  <c:v>56.743949890136697</c:v>
                </c:pt>
                <c:pt idx="1480">
                  <c:v>56.729713439941399</c:v>
                </c:pt>
                <c:pt idx="1481">
                  <c:v>56.696361541747997</c:v>
                </c:pt>
                <c:pt idx="1482">
                  <c:v>56.739147186279197</c:v>
                </c:pt>
                <c:pt idx="1483">
                  <c:v>56.706356048583899</c:v>
                </c:pt>
                <c:pt idx="1484">
                  <c:v>56.721435546875</c:v>
                </c:pt>
                <c:pt idx="1485">
                  <c:v>56.685176849365199</c:v>
                </c:pt>
                <c:pt idx="1486">
                  <c:v>56.698825836181598</c:v>
                </c:pt>
                <c:pt idx="1487">
                  <c:v>56.664543151855398</c:v>
                </c:pt>
                <c:pt idx="1488">
                  <c:v>56.638401031494098</c:v>
                </c:pt>
                <c:pt idx="1489">
                  <c:v>56.6010932922363</c:v>
                </c:pt>
                <c:pt idx="1490">
                  <c:v>56.569900512695298</c:v>
                </c:pt>
                <c:pt idx="1491">
                  <c:v>56.532821655273402</c:v>
                </c:pt>
                <c:pt idx="1492">
                  <c:v>56.544410705566399</c:v>
                </c:pt>
                <c:pt idx="1493">
                  <c:v>56.530357360839801</c:v>
                </c:pt>
                <c:pt idx="1494">
                  <c:v>56.538074493408203</c:v>
                </c:pt>
                <c:pt idx="1495">
                  <c:v>56.611293792724602</c:v>
                </c:pt>
                <c:pt idx="1496">
                  <c:v>56.791042327880803</c:v>
                </c:pt>
                <c:pt idx="1497">
                  <c:v>56.789867401122997</c:v>
                </c:pt>
                <c:pt idx="1498">
                  <c:v>56.793552398681598</c:v>
                </c:pt>
                <c:pt idx="1499">
                  <c:v>56.819576263427699</c:v>
                </c:pt>
                <c:pt idx="1500">
                  <c:v>56.788913726806598</c:v>
                </c:pt>
                <c:pt idx="1501">
                  <c:v>56.751777648925703</c:v>
                </c:pt>
                <c:pt idx="1502">
                  <c:v>56.753582000732401</c:v>
                </c:pt>
                <c:pt idx="1503">
                  <c:v>56.799327850341697</c:v>
                </c:pt>
                <c:pt idx="1504">
                  <c:v>56.765834808349602</c:v>
                </c:pt>
                <c:pt idx="1505">
                  <c:v>56.757347106933501</c:v>
                </c:pt>
                <c:pt idx="1506">
                  <c:v>56.720161437988203</c:v>
                </c:pt>
                <c:pt idx="1507">
                  <c:v>56.752346038818303</c:v>
                </c:pt>
                <c:pt idx="1508">
                  <c:v>56.715732574462798</c:v>
                </c:pt>
                <c:pt idx="1509">
                  <c:v>56.790676116943303</c:v>
                </c:pt>
                <c:pt idx="1510">
                  <c:v>56.866443634033203</c:v>
                </c:pt>
                <c:pt idx="1511">
                  <c:v>56.942295074462798</c:v>
                </c:pt>
                <c:pt idx="1512">
                  <c:v>56.905612945556598</c:v>
                </c:pt>
                <c:pt idx="1513">
                  <c:v>56.885063171386697</c:v>
                </c:pt>
                <c:pt idx="1514">
                  <c:v>56.8506469726562</c:v>
                </c:pt>
                <c:pt idx="1515">
                  <c:v>56.817577362060497</c:v>
                </c:pt>
                <c:pt idx="1516">
                  <c:v>56.898815155029197</c:v>
                </c:pt>
                <c:pt idx="1517">
                  <c:v>57.309013366699197</c:v>
                </c:pt>
                <c:pt idx="1518">
                  <c:v>57.273258209228501</c:v>
                </c:pt>
                <c:pt idx="1519">
                  <c:v>57.265380859375</c:v>
                </c:pt>
                <c:pt idx="1520">
                  <c:v>57.230888366699197</c:v>
                </c:pt>
                <c:pt idx="1521">
                  <c:v>57.262523651122997</c:v>
                </c:pt>
                <c:pt idx="1522">
                  <c:v>57.292797088622997</c:v>
                </c:pt>
                <c:pt idx="1523">
                  <c:v>57.256931304931598</c:v>
                </c:pt>
                <c:pt idx="1524">
                  <c:v>57.222530364990199</c:v>
                </c:pt>
                <c:pt idx="1525">
                  <c:v>57.185558319091697</c:v>
                </c:pt>
                <c:pt idx="1526">
                  <c:v>57.152111053466697</c:v>
                </c:pt>
                <c:pt idx="1527">
                  <c:v>57.119235992431598</c:v>
                </c:pt>
                <c:pt idx="1528">
                  <c:v>57.089576721191399</c:v>
                </c:pt>
                <c:pt idx="1529">
                  <c:v>57.3041381835937</c:v>
                </c:pt>
                <c:pt idx="1530">
                  <c:v>57.269294738769503</c:v>
                </c:pt>
                <c:pt idx="1531">
                  <c:v>57.268268585205</c:v>
                </c:pt>
                <c:pt idx="1532">
                  <c:v>57.354621887207003</c:v>
                </c:pt>
                <c:pt idx="1533">
                  <c:v>57.317783355712798</c:v>
                </c:pt>
                <c:pt idx="1534">
                  <c:v>57.405368804931598</c:v>
                </c:pt>
                <c:pt idx="1535">
                  <c:v>57.3939819335937</c:v>
                </c:pt>
                <c:pt idx="1536">
                  <c:v>57.420894622802699</c:v>
                </c:pt>
                <c:pt idx="1537">
                  <c:v>57.468669891357401</c:v>
                </c:pt>
                <c:pt idx="1538">
                  <c:v>57.455142974853501</c:v>
                </c:pt>
                <c:pt idx="1539">
                  <c:v>57.847530364990199</c:v>
                </c:pt>
                <c:pt idx="1540">
                  <c:v>57.836326599121001</c:v>
                </c:pt>
                <c:pt idx="1541">
                  <c:v>57.814357757568303</c:v>
                </c:pt>
                <c:pt idx="1542">
                  <c:v>57.861557006835902</c:v>
                </c:pt>
                <c:pt idx="1543">
                  <c:v>57.824539184570298</c:v>
                </c:pt>
                <c:pt idx="1544">
                  <c:v>57.805625915527301</c:v>
                </c:pt>
                <c:pt idx="1545">
                  <c:v>57.9537544250488</c:v>
                </c:pt>
                <c:pt idx="1546">
                  <c:v>57.986804962158203</c:v>
                </c:pt>
                <c:pt idx="1547">
                  <c:v>58.308727264404197</c:v>
                </c:pt>
                <c:pt idx="1548">
                  <c:v>58.308284759521399</c:v>
                </c:pt>
                <c:pt idx="1549">
                  <c:v>58.270988464355398</c:v>
                </c:pt>
                <c:pt idx="1550">
                  <c:v>58.285728454589801</c:v>
                </c:pt>
                <c:pt idx="1551">
                  <c:v>58.256893157958899</c:v>
                </c:pt>
                <c:pt idx="1552">
                  <c:v>58.370906829833899</c:v>
                </c:pt>
                <c:pt idx="1553">
                  <c:v>58.33447265625</c:v>
                </c:pt>
                <c:pt idx="1554">
                  <c:v>58.348472595214801</c:v>
                </c:pt>
                <c:pt idx="1555">
                  <c:v>58.314544677734297</c:v>
                </c:pt>
                <c:pt idx="1556">
                  <c:v>58.280181884765597</c:v>
                </c:pt>
                <c:pt idx="1557">
                  <c:v>58.492256164550703</c:v>
                </c:pt>
                <c:pt idx="1558">
                  <c:v>58.455284118652301</c:v>
                </c:pt>
                <c:pt idx="1559">
                  <c:v>58.418067932128899</c:v>
                </c:pt>
                <c:pt idx="1560">
                  <c:v>58.382057189941399</c:v>
                </c:pt>
                <c:pt idx="1561">
                  <c:v>58.347454071044901</c:v>
                </c:pt>
                <c:pt idx="1562">
                  <c:v>58.3983345031738</c:v>
                </c:pt>
                <c:pt idx="1563">
                  <c:v>58.363334655761697</c:v>
                </c:pt>
                <c:pt idx="1564">
                  <c:v>58.399211883544901</c:v>
                </c:pt>
                <c:pt idx="1565">
                  <c:v>58.375606536865199</c:v>
                </c:pt>
                <c:pt idx="1566">
                  <c:v>58.350650787353501</c:v>
                </c:pt>
                <c:pt idx="1567">
                  <c:v>58.345264434814403</c:v>
                </c:pt>
                <c:pt idx="1568">
                  <c:v>58.345104217529197</c:v>
                </c:pt>
                <c:pt idx="1569">
                  <c:v>58.350795745849602</c:v>
                </c:pt>
                <c:pt idx="1570">
                  <c:v>58.329360961913999</c:v>
                </c:pt>
                <c:pt idx="1571">
                  <c:v>58.298976898193303</c:v>
                </c:pt>
                <c:pt idx="1572">
                  <c:v>58.270015716552699</c:v>
                </c:pt>
                <c:pt idx="1573">
                  <c:v>58.307331085205</c:v>
                </c:pt>
                <c:pt idx="1574">
                  <c:v>58.273616790771399</c:v>
                </c:pt>
                <c:pt idx="1575">
                  <c:v>58.372444152832003</c:v>
                </c:pt>
                <c:pt idx="1576">
                  <c:v>58.412590026855398</c:v>
                </c:pt>
                <c:pt idx="1577">
                  <c:v>58.443714141845703</c:v>
                </c:pt>
                <c:pt idx="1578">
                  <c:v>58.476558685302699</c:v>
                </c:pt>
                <c:pt idx="1579">
                  <c:v>58.439834594726499</c:v>
                </c:pt>
                <c:pt idx="1580">
                  <c:v>58.413722991943303</c:v>
                </c:pt>
                <c:pt idx="1581">
                  <c:v>58.392875671386697</c:v>
                </c:pt>
                <c:pt idx="1582">
                  <c:v>58.400028228759702</c:v>
                </c:pt>
                <c:pt idx="1583">
                  <c:v>58.369644165038999</c:v>
                </c:pt>
                <c:pt idx="1584">
                  <c:v>58.392372131347599</c:v>
                </c:pt>
                <c:pt idx="1585">
                  <c:v>58.361465454101499</c:v>
                </c:pt>
                <c:pt idx="1586">
                  <c:v>58.3249702453613</c:v>
                </c:pt>
                <c:pt idx="1587">
                  <c:v>58.318996429443303</c:v>
                </c:pt>
                <c:pt idx="1588">
                  <c:v>58.290733337402301</c:v>
                </c:pt>
                <c:pt idx="1589">
                  <c:v>58.287490844726499</c:v>
                </c:pt>
                <c:pt idx="1590">
                  <c:v>58.270847320556598</c:v>
                </c:pt>
                <c:pt idx="1591">
                  <c:v>58.264621734619098</c:v>
                </c:pt>
                <c:pt idx="1592">
                  <c:v>58.243972778320298</c:v>
                </c:pt>
                <c:pt idx="1593">
                  <c:v>58.2100219726562</c:v>
                </c:pt>
                <c:pt idx="1594">
                  <c:v>58.187450408935497</c:v>
                </c:pt>
                <c:pt idx="1595">
                  <c:v>58.1689643859863</c:v>
                </c:pt>
                <c:pt idx="1596">
                  <c:v>58.1414794921875</c:v>
                </c:pt>
                <c:pt idx="1597">
                  <c:v>58.126869201660099</c:v>
                </c:pt>
                <c:pt idx="1598">
                  <c:v>58.090744018554602</c:v>
                </c:pt>
                <c:pt idx="1599">
                  <c:v>58.093894958496001</c:v>
                </c:pt>
                <c:pt idx="1600">
                  <c:v>58.133014678955</c:v>
                </c:pt>
                <c:pt idx="1601">
                  <c:v>58.106452941894503</c:v>
                </c:pt>
                <c:pt idx="1602">
                  <c:v>58.088508605957003</c:v>
                </c:pt>
                <c:pt idx="1603">
                  <c:v>58.074779510497997</c:v>
                </c:pt>
                <c:pt idx="1604">
                  <c:v>58.0398559570312</c:v>
                </c:pt>
                <c:pt idx="1605">
                  <c:v>58.149269104003899</c:v>
                </c:pt>
                <c:pt idx="1606">
                  <c:v>58.129295349121001</c:v>
                </c:pt>
                <c:pt idx="1607">
                  <c:v>58.346790313720703</c:v>
                </c:pt>
                <c:pt idx="1608">
                  <c:v>58.311813354492102</c:v>
                </c:pt>
                <c:pt idx="1609">
                  <c:v>58.293731689453097</c:v>
                </c:pt>
                <c:pt idx="1610">
                  <c:v>58.308753967285099</c:v>
                </c:pt>
                <c:pt idx="1611">
                  <c:v>58.376735687255803</c:v>
                </c:pt>
                <c:pt idx="1612">
                  <c:v>58.428585052490199</c:v>
                </c:pt>
                <c:pt idx="1613">
                  <c:v>59.028079986572202</c:v>
                </c:pt>
                <c:pt idx="1614">
                  <c:v>58.992721557617102</c:v>
                </c:pt>
                <c:pt idx="1615">
                  <c:v>58.961284637451101</c:v>
                </c:pt>
                <c:pt idx="1616">
                  <c:v>58.957908630371001</c:v>
                </c:pt>
                <c:pt idx="1617">
                  <c:v>58.975505828857401</c:v>
                </c:pt>
                <c:pt idx="1618">
                  <c:v>58.943611145019503</c:v>
                </c:pt>
                <c:pt idx="1619">
                  <c:v>58.908329010009702</c:v>
                </c:pt>
                <c:pt idx="1620">
                  <c:v>58.896945953369098</c:v>
                </c:pt>
                <c:pt idx="1621">
                  <c:v>58.867584228515597</c:v>
                </c:pt>
                <c:pt idx="1622">
                  <c:v>58.833156585693303</c:v>
                </c:pt>
                <c:pt idx="1623">
                  <c:v>58.808807373046797</c:v>
                </c:pt>
                <c:pt idx="1624">
                  <c:v>58.784332275390597</c:v>
                </c:pt>
                <c:pt idx="1625">
                  <c:v>58.776111602783203</c:v>
                </c:pt>
                <c:pt idx="1626">
                  <c:v>59.006992340087798</c:v>
                </c:pt>
                <c:pt idx="1627">
                  <c:v>58.979251861572202</c:v>
                </c:pt>
                <c:pt idx="1628">
                  <c:v>58.962318420410099</c:v>
                </c:pt>
                <c:pt idx="1629">
                  <c:v>58.937576293945298</c:v>
                </c:pt>
                <c:pt idx="1630">
                  <c:v>58.916313171386697</c:v>
                </c:pt>
                <c:pt idx="1631">
                  <c:v>58.937015533447202</c:v>
                </c:pt>
                <c:pt idx="1632">
                  <c:v>58.904411315917898</c:v>
                </c:pt>
                <c:pt idx="1633">
                  <c:v>58.902145385742102</c:v>
                </c:pt>
                <c:pt idx="1634">
                  <c:v>58.869644165038999</c:v>
                </c:pt>
                <c:pt idx="1635">
                  <c:v>58.847602844238203</c:v>
                </c:pt>
                <c:pt idx="1636">
                  <c:v>58.855789184570298</c:v>
                </c:pt>
                <c:pt idx="1637">
                  <c:v>58.941967010497997</c:v>
                </c:pt>
                <c:pt idx="1638">
                  <c:v>58.910995483398402</c:v>
                </c:pt>
                <c:pt idx="1639">
                  <c:v>59.058692932128899</c:v>
                </c:pt>
                <c:pt idx="1640">
                  <c:v>59.129913330078097</c:v>
                </c:pt>
                <c:pt idx="1641">
                  <c:v>59.123622894287102</c:v>
                </c:pt>
                <c:pt idx="1642">
                  <c:v>59.230495452880803</c:v>
                </c:pt>
                <c:pt idx="1643">
                  <c:v>59.224086761474602</c:v>
                </c:pt>
                <c:pt idx="1644">
                  <c:v>59.193531036376903</c:v>
                </c:pt>
                <c:pt idx="1645">
                  <c:v>59.164524078369098</c:v>
                </c:pt>
                <c:pt idx="1646">
                  <c:v>59.129215240478501</c:v>
                </c:pt>
                <c:pt idx="1647">
                  <c:v>59.094249725341697</c:v>
                </c:pt>
                <c:pt idx="1648">
                  <c:v>59.062904357910099</c:v>
                </c:pt>
                <c:pt idx="1649">
                  <c:v>59.235057830810497</c:v>
                </c:pt>
                <c:pt idx="1650">
                  <c:v>59.286506652832003</c:v>
                </c:pt>
                <c:pt idx="1651">
                  <c:v>59.267486572265597</c:v>
                </c:pt>
                <c:pt idx="1652">
                  <c:v>59.255928039550703</c:v>
                </c:pt>
                <c:pt idx="1653">
                  <c:v>59.260017395019503</c:v>
                </c:pt>
                <c:pt idx="1654">
                  <c:v>59.250389099121001</c:v>
                </c:pt>
                <c:pt idx="1655">
                  <c:v>59.246803283691399</c:v>
                </c:pt>
                <c:pt idx="1656">
                  <c:v>59.227821350097599</c:v>
                </c:pt>
                <c:pt idx="1657">
                  <c:v>59.213588714599602</c:v>
                </c:pt>
                <c:pt idx="1658">
                  <c:v>59.180809020996001</c:v>
                </c:pt>
                <c:pt idx="1659">
                  <c:v>59.271583557128899</c:v>
                </c:pt>
                <c:pt idx="1660">
                  <c:v>59.317634582519503</c:v>
                </c:pt>
                <c:pt idx="1661">
                  <c:v>59.283802032470703</c:v>
                </c:pt>
                <c:pt idx="1662">
                  <c:v>59.358909606933501</c:v>
                </c:pt>
                <c:pt idx="1663">
                  <c:v>59.415027618408203</c:v>
                </c:pt>
                <c:pt idx="1664">
                  <c:v>59.385429382324197</c:v>
                </c:pt>
                <c:pt idx="1665">
                  <c:v>59.350845336913999</c:v>
                </c:pt>
                <c:pt idx="1666">
                  <c:v>59.316944122314403</c:v>
                </c:pt>
                <c:pt idx="1667">
                  <c:v>59.282573699951101</c:v>
                </c:pt>
                <c:pt idx="1668">
                  <c:v>59.260875701904197</c:v>
                </c:pt>
                <c:pt idx="1669">
                  <c:v>59.227516174316399</c:v>
                </c:pt>
                <c:pt idx="1670">
                  <c:v>59.292984008788999</c:v>
                </c:pt>
                <c:pt idx="1671">
                  <c:v>59.279521942138601</c:v>
                </c:pt>
                <c:pt idx="1672">
                  <c:v>59.262069702148402</c:v>
                </c:pt>
                <c:pt idx="1673">
                  <c:v>59.301162719726499</c:v>
                </c:pt>
                <c:pt idx="1674">
                  <c:v>59.266326904296797</c:v>
                </c:pt>
                <c:pt idx="1675">
                  <c:v>59.231414794921797</c:v>
                </c:pt>
                <c:pt idx="1676">
                  <c:v>59.215198516845703</c:v>
                </c:pt>
                <c:pt idx="1677">
                  <c:v>59.191703796386697</c:v>
                </c:pt>
                <c:pt idx="1678">
                  <c:v>59.222171783447202</c:v>
                </c:pt>
                <c:pt idx="1679">
                  <c:v>59.237285614013601</c:v>
                </c:pt>
                <c:pt idx="1680">
                  <c:v>59.204891204833899</c:v>
                </c:pt>
                <c:pt idx="1681">
                  <c:v>59.190464019775298</c:v>
                </c:pt>
                <c:pt idx="1682">
                  <c:v>59.167289733886697</c:v>
                </c:pt>
                <c:pt idx="1683">
                  <c:v>59.135963439941399</c:v>
                </c:pt>
                <c:pt idx="1684">
                  <c:v>59.101253509521399</c:v>
                </c:pt>
                <c:pt idx="1685">
                  <c:v>59.066581726074197</c:v>
                </c:pt>
                <c:pt idx="1686">
                  <c:v>59.046287536621001</c:v>
                </c:pt>
                <c:pt idx="1687">
                  <c:v>59.019351959228501</c:v>
                </c:pt>
                <c:pt idx="1688">
                  <c:v>59.032779693603501</c:v>
                </c:pt>
                <c:pt idx="1689">
                  <c:v>59.018638610839801</c:v>
                </c:pt>
                <c:pt idx="1690">
                  <c:v>59.016036987304602</c:v>
                </c:pt>
                <c:pt idx="1691">
                  <c:v>59.068775177001903</c:v>
                </c:pt>
                <c:pt idx="1692">
                  <c:v>59.102790832519503</c:v>
                </c:pt>
                <c:pt idx="1693">
                  <c:v>59.0840454101562</c:v>
                </c:pt>
                <c:pt idx="1694">
                  <c:v>59.219795227050703</c:v>
                </c:pt>
                <c:pt idx="1695">
                  <c:v>59.211940765380803</c:v>
                </c:pt>
                <c:pt idx="1696">
                  <c:v>59.192020416259702</c:v>
                </c:pt>
                <c:pt idx="1697">
                  <c:v>59.208232879638601</c:v>
                </c:pt>
                <c:pt idx="1698">
                  <c:v>59.189811706542898</c:v>
                </c:pt>
                <c:pt idx="1699">
                  <c:v>59.192981719970703</c:v>
                </c:pt>
                <c:pt idx="1700">
                  <c:v>59.162303924560497</c:v>
                </c:pt>
                <c:pt idx="1701">
                  <c:v>59.133724212646399</c:v>
                </c:pt>
                <c:pt idx="1702">
                  <c:v>59.138599395751903</c:v>
                </c:pt>
                <c:pt idx="1703">
                  <c:v>59.104606628417898</c:v>
                </c:pt>
                <c:pt idx="1704">
                  <c:v>59.078098297119098</c:v>
                </c:pt>
                <c:pt idx="1705">
                  <c:v>59.046684265136697</c:v>
                </c:pt>
                <c:pt idx="1706">
                  <c:v>59.020931243896399</c:v>
                </c:pt>
                <c:pt idx="1707">
                  <c:v>59.056022644042898</c:v>
                </c:pt>
                <c:pt idx="1708">
                  <c:v>59.0218696594238</c:v>
                </c:pt>
                <c:pt idx="1709">
                  <c:v>59.061317443847599</c:v>
                </c:pt>
                <c:pt idx="1710">
                  <c:v>59.029392242431598</c:v>
                </c:pt>
                <c:pt idx="1711">
                  <c:v>59.007186889648402</c:v>
                </c:pt>
                <c:pt idx="1712">
                  <c:v>58.972938537597599</c:v>
                </c:pt>
                <c:pt idx="1713">
                  <c:v>58.946083068847599</c:v>
                </c:pt>
                <c:pt idx="1714">
                  <c:v>58.923583984375</c:v>
                </c:pt>
                <c:pt idx="1715">
                  <c:v>58.895740509033203</c:v>
                </c:pt>
                <c:pt idx="1716">
                  <c:v>58.861923217773402</c:v>
                </c:pt>
                <c:pt idx="1717">
                  <c:v>58.829483032226499</c:v>
                </c:pt>
                <c:pt idx="1718">
                  <c:v>58.803775787353501</c:v>
                </c:pt>
                <c:pt idx="1719">
                  <c:v>58.790718078613203</c:v>
                </c:pt>
                <c:pt idx="1720">
                  <c:v>58.774616241455</c:v>
                </c:pt>
                <c:pt idx="1721">
                  <c:v>58.933967590332003</c:v>
                </c:pt>
                <c:pt idx="1722">
                  <c:v>58.989097595214801</c:v>
                </c:pt>
                <c:pt idx="1723">
                  <c:v>58.961990356445298</c:v>
                </c:pt>
                <c:pt idx="1724">
                  <c:v>58.953964233398402</c:v>
                </c:pt>
                <c:pt idx="1725">
                  <c:v>58.920173645019503</c:v>
                </c:pt>
                <c:pt idx="1726">
                  <c:v>59.046623229980398</c:v>
                </c:pt>
                <c:pt idx="1727">
                  <c:v>59.0127563476562</c:v>
                </c:pt>
                <c:pt idx="1728">
                  <c:v>58.979038238525298</c:v>
                </c:pt>
                <c:pt idx="1729">
                  <c:v>59.0162353515625</c:v>
                </c:pt>
                <c:pt idx="1730">
                  <c:v>59.006641387939403</c:v>
                </c:pt>
                <c:pt idx="1731">
                  <c:v>59.107742309570298</c:v>
                </c:pt>
                <c:pt idx="1732">
                  <c:v>59.099300384521399</c:v>
                </c:pt>
                <c:pt idx="1733">
                  <c:v>59.07173538208</c:v>
                </c:pt>
                <c:pt idx="1734">
                  <c:v>59.0415649414062</c:v>
                </c:pt>
                <c:pt idx="1735">
                  <c:v>59.0095405578613</c:v>
                </c:pt>
                <c:pt idx="1736">
                  <c:v>58.9761543273925</c:v>
                </c:pt>
                <c:pt idx="1737">
                  <c:v>58.94575881958</c:v>
                </c:pt>
                <c:pt idx="1738">
                  <c:v>58.9306831359863</c:v>
                </c:pt>
                <c:pt idx="1739">
                  <c:v>58.932830810546797</c:v>
                </c:pt>
                <c:pt idx="1740">
                  <c:v>58.901100158691399</c:v>
                </c:pt>
                <c:pt idx="1741">
                  <c:v>58.867820739746001</c:v>
                </c:pt>
                <c:pt idx="1742">
                  <c:v>58.838714599609297</c:v>
                </c:pt>
                <c:pt idx="1743">
                  <c:v>58.8225288391113</c:v>
                </c:pt>
                <c:pt idx="1744">
                  <c:v>58.802383422851499</c:v>
                </c:pt>
                <c:pt idx="1745">
                  <c:v>58.769416809082003</c:v>
                </c:pt>
                <c:pt idx="1746">
                  <c:v>58.757034301757798</c:v>
                </c:pt>
                <c:pt idx="1747">
                  <c:v>58.869091033935497</c:v>
                </c:pt>
                <c:pt idx="1748">
                  <c:v>58.915523529052699</c:v>
                </c:pt>
                <c:pt idx="1749">
                  <c:v>58.887928009033203</c:v>
                </c:pt>
                <c:pt idx="1750">
                  <c:v>58.858089447021399</c:v>
                </c:pt>
                <c:pt idx="1751">
                  <c:v>58.836585998535099</c:v>
                </c:pt>
                <c:pt idx="1752">
                  <c:v>58.82515335083</c:v>
                </c:pt>
                <c:pt idx="1753">
                  <c:v>58.819835662841697</c:v>
                </c:pt>
                <c:pt idx="1754">
                  <c:v>59.033401489257798</c:v>
                </c:pt>
                <c:pt idx="1755">
                  <c:v>59.066768646240199</c:v>
                </c:pt>
                <c:pt idx="1756">
                  <c:v>59.0333442687988</c:v>
                </c:pt>
                <c:pt idx="1757">
                  <c:v>59.030281066894503</c:v>
                </c:pt>
                <c:pt idx="1758">
                  <c:v>59.011726379394503</c:v>
                </c:pt>
                <c:pt idx="1759">
                  <c:v>58.982940673828097</c:v>
                </c:pt>
                <c:pt idx="1760">
                  <c:v>59.035713195800703</c:v>
                </c:pt>
                <c:pt idx="1761">
                  <c:v>59.0265502929687</c:v>
                </c:pt>
                <c:pt idx="1762">
                  <c:v>59.025627136230398</c:v>
                </c:pt>
                <c:pt idx="1763">
                  <c:v>58.993862152099602</c:v>
                </c:pt>
                <c:pt idx="1764">
                  <c:v>58.972393035888601</c:v>
                </c:pt>
                <c:pt idx="1765">
                  <c:v>58.946262359619098</c:v>
                </c:pt>
                <c:pt idx="1766">
                  <c:v>58.9139404296875</c:v>
                </c:pt>
                <c:pt idx="1767">
                  <c:v>58.890964508056598</c:v>
                </c:pt>
                <c:pt idx="1768">
                  <c:v>58.886234283447202</c:v>
                </c:pt>
                <c:pt idx="1769">
                  <c:v>58.8549995422363</c:v>
                </c:pt>
                <c:pt idx="1770">
                  <c:v>58.857326507568303</c:v>
                </c:pt>
                <c:pt idx="1771">
                  <c:v>58.930305480957003</c:v>
                </c:pt>
                <c:pt idx="1772">
                  <c:v>58.897830963134702</c:v>
                </c:pt>
                <c:pt idx="1773">
                  <c:v>59.004993438720703</c:v>
                </c:pt>
                <c:pt idx="1774">
                  <c:v>58.976463317871001</c:v>
                </c:pt>
                <c:pt idx="1775">
                  <c:v>58.948539733886697</c:v>
                </c:pt>
                <c:pt idx="1776">
                  <c:v>58.954269409179602</c:v>
                </c:pt>
                <c:pt idx="1777">
                  <c:v>58.975582122802699</c:v>
                </c:pt>
                <c:pt idx="1778">
                  <c:v>58.952640533447202</c:v>
                </c:pt>
                <c:pt idx="1779">
                  <c:v>58.925331115722599</c:v>
                </c:pt>
                <c:pt idx="1780">
                  <c:v>58.913734436035099</c:v>
                </c:pt>
                <c:pt idx="1781">
                  <c:v>58.896232604980398</c:v>
                </c:pt>
                <c:pt idx="1782">
                  <c:v>58.8744506835937</c:v>
                </c:pt>
                <c:pt idx="1783">
                  <c:v>58.870021820068303</c:v>
                </c:pt>
                <c:pt idx="1784">
                  <c:v>58.921962738037102</c:v>
                </c:pt>
                <c:pt idx="1785">
                  <c:v>58.948974609375</c:v>
                </c:pt>
                <c:pt idx="1786">
                  <c:v>58.916416168212798</c:v>
                </c:pt>
                <c:pt idx="1787">
                  <c:v>58.932353973388601</c:v>
                </c:pt>
                <c:pt idx="1788">
                  <c:v>58.924751281738203</c:v>
                </c:pt>
                <c:pt idx="1789">
                  <c:v>58.959331512451101</c:v>
                </c:pt>
                <c:pt idx="1790">
                  <c:v>58.984809875488203</c:v>
                </c:pt>
                <c:pt idx="1791">
                  <c:v>58.957996368408203</c:v>
                </c:pt>
                <c:pt idx="1792">
                  <c:v>58.925308227538999</c:v>
                </c:pt>
                <c:pt idx="1793">
                  <c:v>58.892898559570298</c:v>
                </c:pt>
                <c:pt idx="1794">
                  <c:v>58.867900848388601</c:v>
                </c:pt>
                <c:pt idx="1795">
                  <c:v>58.835384368896399</c:v>
                </c:pt>
                <c:pt idx="1796">
                  <c:v>58.803878784179602</c:v>
                </c:pt>
                <c:pt idx="1797">
                  <c:v>58.835124969482401</c:v>
                </c:pt>
                <c:pt idx="1798">
                  <c:v>58.804546356201101</c:v>
                </c:pt>
                <c:pt idx="1799">
                  <c:v>58.808372497558501</c:v>
                </c:pt>
                <c:pt idx="1800">
                  <c:v>58.790592193603501</c:v>
                </c:pt>
                <c:pt idx="1801">
                  <c:v>58.765140533447202</c:v>
                </c:pt>
                <c:pt idx="1802">
                  <c:v>58.749259948730398</c:v>
                </c:pt>
                <c:pt idx="1803">
                  <c:v>58.716991424560497</c:v>
                </c:pt>
                <c:pt idx="1804">
                  <c:v>58.697261810302699</c:v>
                </c:pt>
                <c:pt idx="1805">
                  <c:v>58.709205627441399</c:v>
                </c:pt>
                <c:pt idx="1806">
                  <c:v>58.709877014160099</c:v>
                </c:pt>
                <c:pt idx="1807">
                  <c:v>58.725162506103501</c:v>
                </c:pt>
                <c:pt idx="1808">
                  <c:v>58.692935943603501</c:v>
                </c:pt>
                <c:pt idx="1809">
                  <c:v>58.666793823242102</c:v>
                </c:pt>
                <c:pt idx="1810">
                  <c:v>58.679801940917898</c:v>
                </c:pt>
                <c:pt idx="1811">
                  <c:v>58.7691650390625</c:v>
                </c:pt>
                <c:pt idx="1812">
                  <c:v>58.808094024658203</c:v>
                </c:pt>
                <c:pt idx="1813">
                  <c:v>58.78218460083</c:v>
                </c:pt>
                <c:pt idx="1814">
                  <c:v>58.766651153564403</c:v>
                </c:pt>
                <c:pt idx="1815">
                  <c:v>58.822673797607401</c:v>
                </c:pt>
                <c:pt idx="1816">
                  <c:v>58.798431396484297</c:v>
                </c:pt>
                <c:pt idx="1817">
                  <c:v>58.768360137939403</c:v>
                </c:pt>
                <c:pt idx="1818">
                  <c:v>58.751625061035099</c:v>
                </c:pt>
                <c:pt idx="1819">
                  <c:v>58.729320526122997</c:v>
                </c:pt>
                <c:pt idx="1820">
                  <c:v>58.697586059570298</c:v>
                </c:pt>
                <c:pt idx="1821">
                  <c:v>58.674510955810497</c:v>
                </c:pt>
                <c:pt idx="1822">
                  <c:v>58.683597564697202</c:v>
                </c:pt>
                <c:pt idx="1823">
                  <c:v>58.658557891845703</c:v>
                </c:pt>
                <c:pt idx="1824">
                  <c:v>58.6314277648925</c:v>
                </c:pt>
                <c:pt idx="1825">
                  <c:v>58.599494934082003</c:v>
                </c:pt>
                <c:pt idx="1826">
                  <c:v>58.710269927978501</c:v>
                </c:pt>
                <c:pt idx="1827">
                  <c:v>58.7129516601562</c:v>
                </c:pt>
                <c:pt idx="1828">
                  <c:v>58.721179962158203</c:v>
                </c:pt>
                <c:pt idx="1829">
                  <c:v>58.7252807617187</c:v>
                </c:pt>
                <c:pt idx="1830">
                  <c:v>58.699199676513601</c:v>
                </c:pt>
                <c:pt idx="1831">
                  <c:v>58.669380187988203</c:v>
                </c:pt>
                <c:pt idx="1832">
                  <c:v>58.912311553955</c:v>
                </c:pt>
                <c:pt idx="1833">
                  <c:v>58.906578063964801</c:v>
                </c:pt>
                <c:pt idx="1834">
                  <c:v>59.000003814697202</c:v>
                </c:pt>
                <c:pt idx="1835">
                  <c:v>59.0599365234375</c:v>
                </c:pt>
                <c:pt idx="1836">
                  <c:v>59.043121337890597</c:v>
                </c:pt>
                <c:pt idx="1837">
                  <c:v>59.026767730712798</c:v>
                </c:pt>
                <c:pt idx="1838">
                  <c:v>59.0528144836425</c:v>
                </c:pt>
                <c:pt idx="1839">
                  <c:v>59.021900177001903</c:v>
                </c:pt>
                <c:pt idx="1840">
                  <c:v>58.992427825927699</c:v>
                </c:pt>
                <c:pt idx="1841">
                  <c:v>59.056324005126903</c:v>
                </c:pt>
                <c:pt idx="1842">
                  <c:v>59.136062622070298</c:v>
                </c:pt>
                <c:pt idx="1843">
                  <c:v>59.117710113525298</c:v>
                </c:pt>
                <c:pt idx="1844">
                  <c:v>59.138435363769503</c:v>
                </c:pt>
                <c:pt idx="1845">
                  <c:v>59.122390747070298</c:v>
                </c:pt>
                <c:pt idx="1846">
                  <c:v>59.0989990234375</c:v>
                </c:pt>
                <c:pt idx="1847">
                  <c:v>59.163204193115199</c:v>
                </c:pt>
                <c:pt idx="1848">
                  <c:v>59.131557464599602</c:v>
                </c:pt>
                <c:pt idx="1849">
                  <c:v>59.187850952148402</c:v>
                </c:pt>
                <c:pt idx="1850">
                  <c:v>59.208404541015597</c:v>
                </c:pt>
                <c:pt idx="1851">
                  <c:v>59.1783447265625</c:v>
                </c:pt>
                <c:pt idx="1852">
                  <c:v>59.146671295166001</c:v>
                </c:pt>
                <c:pt idx="1853">
                  <c:v>59.216678619384702</c:v>
                </c:pt>
                <c:pt idx="1854">
                  <c:v>59.200828552246001</c:v>
                </c:pt>
                <c:pt idx="1855">
                  <c:v>59.185665130615199</c:v>
                </c:pt>
                <c:pt idx="1856">
                  <c:v>59.154167175292898</c:v>
                </c:pt>
                <c:pt idx="1857">
                  <c:v>59.131908416747997</c:v>
                </c:pt>
                <c:pt idx="1858">
                  <c:v>59.163364410400298</c:v>
                </c:pt>
                <c:pt idx="1859">
                  <c:v>59.166049957275298</c:v>
                </c:pt>
                <c:pt idx="1860">
                  <c:v>59.134445190429602</c:v>
                </c:pt>
                <c:pt idx="1861">
                  <c:v>59.103221893310497</c:v>
                </c:pt>
                <c:pt idx="1862">
                  <c:v>59.109565734863203</c:v>
                </c:pt>
                <c:pt idx="1863">
                  <c:v>59.0784492492675</c:v>
                </c:pt>
                <c:pt idx="1864">
                  <c:v>59.067916870117102</c:v>
                </c:pt>
                <c:pt idx="1865">
                  <c:v>59.137142181396399</c:v>
                </c:pt>
                <c:pt idx="1866">
                  <c:v>59.336822509765597</c:v>
                </c:pt>
                <c:pt idx="1867">
                  <c:v>59.332141876220703</c:v>
                </c:pt>
                <c:pt idx="1868">
                  <c:v>59.311885833740199</c:v>
                </c:pt>
                <c:pt idx="1869">
                  <c:v>59.290584564208899</c:v>
                </c:pt>
                <c:pt idx="1870">
                  <c:v>59.265651702880803</c:v>
                </c:pt>
                <c:pt idx="1871">
                  <c:v>59.295280456542898</c:v>
                </c:pt>
                <c:pt idx="1872">
                  <c:v>59.346214294433501</c:v>
                </c:pt>
                <c:pt idx="1873">
                  <c:v>59.315784454345703</c:v>
                </c:pt>
                <c:pt idx="1874">
                  <c:v>59.384044647216697</c:v>
                </c:pt>
                <c:pt idx="1875">
                  <c:v>59.399284362792898</c:v>
                </c:pt>
                <c:pt idx="1876">
                  <c:v>59.376293182372997</c:v>
                </c:pt>
                <c:pt idx="1877">
                  <c:v>59.455291748046797</c:v>
                </c:pt>
                <c:pt idx="1878">
                  <c:v>59.430614471435497</c:v>
                </c:pt>
                <c:pt idx="1879">
                  <c:v>59.413978576660099</c:v>
                </c:pt>
                <c:pt idx="1880">
                  <c:v>59.614990234375</c:v>
                </c:pt>
                <c:pt idx="1881">
                  <c:v>59.600208282470703</c:v>
                </c:pt>
                <c:pt idx="1882">
                  <c:v>59.568752288818303</c:v>
                </c:pt>
                <c:pt idx="1883">
                  <c:v>59.638092041015597</c:v>
                </c:pt>
                <c:pt idx="1884">
                  <c:v>59.678718566894503</c:v>
                </c:pt>
                <c:pt idx="1885">
                  <c:v>59.697017669677699</c:v>
                </c:pt>
                <c:pt idx="1886">
                  <c:v>59.814567565917898</c:v>
                </c:pt>
                <c:pt idx="1887">
                  <c:v>59.783275604247997</c:v>
                </c:pt>
                <c:pt idx="1888">
                  <c:v>59.818077087402301</c:v>
                </c:pt>
                <c:pt idx="1889">
                  <c:v>59.7871704101562</c:v>
                </c:pt>
                <c:pt idx="1890">
                  <c:v>59.818855285644503</c:v>
                </c:pt>
                <c:pt idx="1891">
                  <c:v>59.791477203369098</c:v>
                </c:pt>
                <c:pt idx="1892">
                  <c:v>59.763965606689403</c:v>
                </c:pt>
                <c:pt idx="1893">
                  <c:v>59.770290374755803</c:v>
                </c:pt>
                <c:pt idx="1894">
                  <c:v>60.111766815185497</c:v>
                </c:pt>
                <c:pt idx="1895">
                  <c:v>60.147689819335902</c:v>
                </c:pt>
                <c:pt idx="1896">
                  <c:v>60.116683959960902</c:v>
                </c:pt>
                <c:pt idx="1897">
                  <c:v>60.089340209960902</c:v>
                </c:pt>
                <c:pt idx="1898">
                  <c:v>60.109733581542898</c:v>
                </c:pt>
                <c:pt idx="1899">
                  <c:v>60.093715667724602</c:v>
                </c:pt>
                <c:pt idx="1900">
                  <c:v>60.0958442687988</c:v>
                </c:pt>
                <c:pt idx="1901">
                  <c:v>60.171016693115199</c:v>
                </c:pt>
                <c:pt idx="1902">
                  <c:v>60.143924713134702</c:v>
                </c:pt>
                <c:pt idx="1903">
                  <c:v>60.120964050292898</c:v>
                </c:pt>
                <c:pt idx="1904">
                  <c:v>60.093452453613203</c:v>
                </c:pt>
                <c:pt idx="1905">
                  <c:v>60.093700408935497</c:v>
                </c:pt>
                <c:pt idx="1906">
                  <c:v>60.162136077880803</c:v>
                </c:pt>
                <c:pt idx="1907">
                  <c:v>60.207199096679602</c:v>
                </c:pt>
                <c:pt idx="1908">
                  <c:v>60.176021575927699</c:v>
                </c:pt>
                <c:pt idx="1909">
                  <c:v>60.145999908447202</c:v>
                </c:pt>
                <c:pt idx="1910">
                  <c:v>60.162708282470703</c:v>
                </c:pt>
                <c:pt idx="1911">
                  <c:v>60.187084197997997</c:v>
                </c:pt>
                <c:pt idx="1912">
                  <c:v>60.157310485839801</c:v>
                </c:pt>
                <c:pt idx="1913">
                  <c:v>60.195442199707003</c:v>
                </c:pt>
                <c:pt idx="1914">
                  <c:v>60.164207458496001</c:v>
                </c:pt>
                <c:pt idx="1915">
                  <c:v>60.159641265869098</c:v>
                </c:pt>
                <c:pt idx="1916">
                  <c:v>60.1299438476562</c:v>
                </c:pt>
                <c:pt idx="1917">
                  <c:v>60.098964691162102</c:v>
                </c:pt>
                <c:pt idx="1918">
                  <c:v>60.074161529541001</c:v>
                </c:pt>
                <c:pt idx="1919">
                  <c:v>60.573478698730398</c:v>
                </c:pt>
                <c:pt idx="1920">
                  <c:v>60.583110809326101</c:v>
                </c:pt>
                <c:pt idx="1921">
                  <c:v>60.722625732421797</c:v>
                </c:pt>
                <c:pt idx="1922">
                  <c:v>60.691307067871001</c:v>
                </c:pt>
                <c:pt idx="1923">
                  <c:v>60.686580657958899</c:v>
                </c:pt>
                <c:pt idx="1924">
                  <c:v>60.6670722961425</c:v>
                </c:pt>
                <c:pt idx="1925">
                  <c:v>60.659904479980398</c:v>
                </c:pt>
                <c:pt idx="1926">
                  <c:v>60.629035949707003</c:v>
                </c:pt>
                <c:pt idx="1927">
                  <c:v>60.613975524902301</c:v>
                </c:pt>
                <c:pt idx="1928">
                  <c:v>60.594985961913999</c:v>
                </c:pt>
                <c:pt idx="1929">
                  <c:v>60.607933044433501</c:v>
                </c:pt>
                <c:pt idx="1930">
                  <c:v>60.617942810058501</c:v>
                </c:pt>
                <c:pt idx="1931">
                  <c:v>60.751934051513601</c:v>
                </c:pt>
                <c:pt idx="1932">
                  <c:v>60.729835510253899</c:v>
                </c:pt>
                <c:pt idx="1933">
                  <c:v>60.698600769042898</c:v>
                </c:pt>
                <c:pt idx="1934">
                  <c:v>60.669097900390597</c:v>
                </c:pt>
                <c:pt idx="1935">
                  <c:v>60.728054046630803</c:v>
                </c:pt>
                <c:pt idx="1936">
                  <c:v>60.746452331542898</c:v>
                </c:pt>
                <c:pt idx="1937">
                  <c:v>60.726474761962798</c:v>
                </c:pt>
                <c:pt idx="1938">
                  <c:v>60.696941375732401</c:v>
                </c:pt>
                <c:pt idx="1939">
                  <c:v>60.700969696044901</c:v>
                </c:pt>
                <c:pt idx="1940">
                  <c:v>60.6756591796875</c:v>
                </c:pt>
                <c:pt idx="1941">
                  <c:v>60.712985992431598</c:v>
                </c:pt>
                <c:pt idx="1942">
                  <c:v>60.729415893554602</c:v>
                </c:pt>
                <c:pt idx="1943">
                  <c:v>60.741180419921797</c:v>
                </c:pt>
                <c:pt idx="1944">
                  <c:v>60.714000701904197</c:v>
                </c:pt>
                <c:pt idx="1945">
                  <c:v>60.743434906005803</c:v>
                </c:pt>
                <c:pt idx="1946">
                  <c:v>60.714023590087798</c:v>
                </c:pt>
                <c:pt idx="1947">
                  <c:v>60.684700012207003</c:v>
                </c:pt>
                <c:pt idx="1948">
                  <c:v>60.714122772216697</c:v>
                </c:pt>
                <c:pt idx="1949">
                  <c:v>60.713760375976499</c:v>
                </c:pt>
                <c:pt idx="1950">
                  <c:v>60.685237884521399</c:v>
                </c:pt>
                <c:pt idx="1951">
                  <c:v>60.759475708007798</c:v>
                </c:pt>
                <c:pt idx="1952">
                  <c:v>60.849075317382798</c:v>
                </c:pt>
                <c:pt idx="1953">
                  <c:v>60.830154418945298</c:v>
                </c:pt>
                <c:pt idx="1954">
                  <c:v>60.800613403320298</c:v>
                </c:pt>
                <c:pt idx="1955">
                  <c:v>60.8307495117187</c:v>
                </c:pt>
                <c:pt idx="1956">
                  <c:v>60.8293647766113</c:v>
                </c:pt>
                <c:pt idx="1957">
                  <c:v>60.803592681884702</c:v>
                </c:pt>
                <c:pt idx="1958">
                  <c:v>60.772876739501903</c:v>
                </c:pt>
                <c:pt idx="1959">
                  <c:v>60.870937347412102</c:v>
                </c:pt>
                <c:pt idx="1960">
                  <c:v>60.8422241210937</c:v>
                </c:pt>
                <c:pt idx="1961">
                  <c:v>60.813205718994098</c:v>
                </c:pt>
                <c:pt idx="1962">
                  <c:v>60.859550476074197</c:v>
                </c:pt>
                <c:pt idx="1963">
                  <c:v>60.845237731933501</c:v>
                </c:pt>
                <c:pt idx="1964">
                  <c:v>60.849479675292898</c:v>
                </c:pt>
                <c:pt idx="1965">
                  <c:v>60.818702697753899</c:v>
                </c:pt>
                <c:pt idx="1966">
                  <c:v>60.787952423095703</c:v>
                </c:pt>
                <c:pt idx="1967">
                  <c:v>60.765228271484297</c:v>
                </c:pt>
                <c:pt idx="1968">
                  <c:v>60.7500190734863</c:v>
                </c:pt>
                <c:pt idx="1969">
                  <c:v>60.8425903320312</c:v>
                </c:pt>
                <c:pt idx="1970">
                  <c:v>60.866386413574197</c:v>
                </c:pt>
                <c:pt idx="1971">
                  <c:v>60.959362030029197</c:v>
                </c:pt>
                <c:pt idx="1972">
                  <c:v>60.952445983886697</c:v>
                </c:pt>
                <c:pt idx="1973">
                  <c:v>60.938880920410099</c:v>
                </c:pt>
                <c:pt idx="1974">
                  <c:v>61.002090454101499</c:v>
                </c:pt>
                <c:pt idx="1975">
                  <c:v>60.9732666015625</c:v>
                </c:pt>
                <c:pt idx="1976">
                  <c:v>60.972190856933501</c:v>
                </c:pt>
                <c:pt idx="1977">
                  <c:v>60.958633422851499</c:v>
                </c:pt>
                <c:pt idx="1978">
                  <c:v>60.932113647460902</c:v>
                </c:pt>
                <c:pt idx="1979">
                  <c:v>60.915447235107401</c:v>
                </c:pt>
                <c:pt idx="1980">
                  <c:v>60.891239166259702</c:v>
                </c:pt>
                <c:pt idx="1981">
                  <c:v>60.860877990722599</c:v>
                </c:pt>
                <c:pt idx="1982">
                  <c:v>60.8660469055175</c:v>
                </c:pt>
                <c:pt idx="1983">
                  <c:v>60.873054504394503</c:v>
                </c:pt>
                <c:pt idx="1984">
                  <c:v>60.842578887939403</c:v>
                </c:pt>
                <c:pt idx="1985">
                  <c:v>60.842933654785099</c:v>
                </c:pt>
                <c:pt idx="1986">
                  <c:v>60.814193725585902</c:v>
                </c:pt>
                <c:pt idx="1987">
                  <c:v>60.799797058105398</c:v>
                </c:pt>
                <c:pt idx="1988">
                  <c:v>60.797012329101499</c:v>
                </c:pt>
                <c:pt idx="1989">
                  <c:v>60.772552490234297</c:v>
                </c:pt>
                <c:pt idx="1990">
                  <c:v>60.759616851806598</c:v>
                </c:pt>
                <c:pt idx="1991">
                  <c:v>60.734420776367102</c:v>
                </c:pt>
                <c:pt idx="1992">
                  <c:v>60.783016204833899</c:v>
                </c:pt>
                <c:pt idx="1993">
                  <c:v>60.754066467285099</c:v>
                </c:pt>
                <c:pt idx="1994">
                  <c:v>60.730484008788999</c:v>
                </c:pt>
                <c:pt idx="1995">
                  <c:v>60.712154388427699</c:v>
                </c:pt>
                <c:pt idx="1996">
                  <c:v>60.689983367919901</c:v>
                </c:pt>
                <c:pt idx="1997">
                  <c:v>60.711585998535099</c:v>
                </c:pt>
                <c:pt idx="1998">
                  <c:v>60.688877105712798</c:v>
                </c:pt>
                <c:pt idx="1999">
                  <c:v>60.717647552490199</c:v>
                </c:pt>
                <c:pt idx="2000">
                  <c:v>60.6934204101562</c:v>
                </c:pt>
                <c:pt idx="2001">
                  <c:v>60.664497375488203</c:v>
                </c:pt>
                <c:pt idx="2002">
                  <c:v>60.634929656982401</c:v>
                </c:pt>
                <c:pt idx="2003">
                  <c:v>60.605934143066399</c:v>
                </c:pt>
                <c:pt idx="2004">
                  <c:v>60.634368896484297</c:v>
                </c:pt>
                <c:pt idx="2005">
                  <c:v>60.636833190917898</c:v>
                </c:pt>
                <c:pt idx="2006">
                  <c:v>60.634994506835902</c:v>
                </c:pt>
                <c:pt idx="2007">
                  <c:v>60.608135223388601</c:v>
                </c:pt>
                <c:pt idx="2008">
                  <c:v>60.596172332763601</c:v>
                </c:pt>
                <c:pt idx="2009">
                  <c:v>60.6028633117675</c:v>
                </c:pt>
                <c:pt idx="2010">
                  <c:v>60.583221435546797</c:v>
                </c:pt>
                <c:pt idx="2011">
                  <c:v>60.572391510009702</c:v>
                </c:pt>
                <c:pt idx="2012">
                  <c:v>60.548263549804602</c:v>
                </c:pt>
                <c:pt idx="2013">
                  <c:v>60.545169830322202</c:v>
                </c:pt>
                <c:pt idx="2014">
                  <c:v>60.521064758300703</c:v>
                </c:pt>
                <c:pt idx="2015">
                  <c:v>60.494903564453097</c:v>
                </c:pt>
                <c:pt idx="2016">
                  <c:v>60.471347808837798</c:v>
                </c:pt>
                <c:pt idx="2017">
                  <c:v>60.442375183105398</c:v>
                </c:pt>
                <c:pt idx="2018">
                  <c:v>60.433712005615199</c:v>
                </c:pt>
                <c:pt idx="2019">
                  <c:v>60.409690856933501</c:v>
                </c:pt>
                <c:pt idx="2020">
                  <c:v>60.392684936523402</c:v>
                </c:pt>
                <c:pt idx="2021">
                  <c:v>60.390270233154197</c:v>
                </c:pt>
                <c:pt idx="2022">
                  <c:v>60.361728668212798</c:v>
                </c:pt>
                <c:pt idx="2023">
                  <c:v>60.351058959960902</c:v>
                </c:pt>
                <c:pt idx="2024">
                  <c:v>60.660919189453097</c:v>
                </c:pt>
                <c:pt idx="2025">
                  <c:v>60.645759582519503</c:v>
                </c:pt>
                <c:pt idx="2026">
                  <c:v>60.722133636474602</c:v>
                </c:pt>
                <c:pt idx="2027">
                  <c:v>61.05952835083</c:v>
                </c:pt>
                <c:pt idx="2028">
                  <c:v>61.057834625244098</c:v>
                </c:pt>
                <c:pt idx="2029">
                  <c:v>61.037841796875</c:v>
                </c:pt>
                <c:pt idx="2030">
                  <c:v>61.036800384521399</c:v>
                </c:pt>
                <c:pt idx="2031">
                  <c:v>61.011913299560497</c:v>
                </c:pt>
                <c:pt idx="2032">
                  <c:v>61.031692504882798</c:v>
                </c:pt>
                <c:pt idx="2033">
                  <c:v>61.014362335205</c:v>
                </c:pt>
                <c:pt idx="2034">
                  <c:v>61.068824768066399</c:v>
                </c:pt>
                <c:pt idx="2035">
                  <c:v>61.050327301025298</c:v>
                </c:pt>
                <c:pt idx="2036">
                  <c:v>61.021434783935497</c:v>
                </c:pt>
                <c:pt idx="2037">
                  <c:v>61.021720886230398</c:v>
                </c:pt>
                <c:pt idx="2038">
                  <c:v>61.020992279052699</c:v>
                </c:pt>
                <c:pt idx="2039">
                  <c:v>61.099903106689403</c:v>
                </c:pt>
                <c:pt idx="2040">
                  <c:v>61.114292144775298</c:v>
                </c:pt>
                <c:pt idx="2041">
                  <c:v>61.096336364746001</c:v>
                </c:pt>
                <c:pt idx="2042">
                  <c:v>61.162956237792898</c:v>
                </c:pt>
                <c:pt idx="2043">
                  <c:v>61.155303955078097</c:v>
                </c:pt>
                <c:pt idx="2044">
                  <c:v>61.125766754150298</c:v>
                </c:pt>
                <c:pt idx="2045">
                  <c:v>61.099376678466697</c:v>
                </c:pt>
                <c:pt idx="2046">
                  <c:v>61.070613861083899</c:v>
                </c:pt>
                <c:pt idx="2047">
                  <c:v>61.075107574462798</c:v>
                </c:pt>
                <c:pt idx="2048">
                  <c:v>61.049995422363203</c:v>
                </c:pt>
                <c:pt idx="2049">
                  <c:v>61.064151763916001</c:v>
                </c:pt>
                <c:pt idx="2050">
                  <c:v>61.047580718994098</c:v>
                </c:pt>
                <c:pt idx="2051">
                  <c:v>61.017986297607401</c:v>
                </c:pt>
                <c:pt idx="2052">
                  <c:v>60.994171142578097</c:v>
                </c:pt>
                <c:pt idx="2053">
                  <c:v>61.341983795166001</c:v>
                </c:pt>
                <c:pt idx="2054">
                  <c:v>61.4256591796875</c:v>
                </c:pt>
                <c:pt idx="2055">
                  <c:v>61.395965576171797</c:v>
                </c:pt>
                <c:pt idx="2056">
                  <c:v>61.379177093505803</c:v>
                </c:pt>
                <c:pt idx="2057">
                  <c:v>61.350322723388601</c:v>
                </c:pt>
                <c:pt idx="2058">
                  <c:v>61.342700958251903</c:v>
                </c:pt>
                <c:pt idx="2059">
                  <c:v>61.3367919921875</c:v>
                </c:pt>
                <c:pt idx="2060">
                  <c:v>61.311203002929602</c:v>
                </c:pt>
                <c:pt idx="2061">
                  <c:v>61.292675018310497</c:v>
                </c:pt>
                <c:pt idx="2062">
                  <c:v>61.263107299804602</c:v>
                </c:pt>
                <c:pt idx="2063">
                  <c:v>61.268196105957003</c:v>
                </c:pt>
                <c:pt idx="2064">
                  <c:v>61.260753631591697</c:v>
                </c:pt>
                <c:pt idx="2065">
                  <c:v>61.297374725341697</c:v>
                </c:pt>
                <c:pt idx="2066">
                  <c:v>61.269741058349602</c:v>
                </c:pt>
                <c:pt idx="2067">
                  <c:v>61.244232177734297</c:v>
                </c:pt>
                <c:pt idx="2068">
                  <c:v>61.284629821777301</c:v>
                </c:pt>
                <c:pt idx="2069">
                  <c:v>61.264705657958899</c:v>
                </c:pt>
                <c:pt idx="2070">
                  <c:v>61.455287933349602</c:v>
                </c:pt>
                <c:pt idx="2071">
                  <c:v>61.62349319458</c:v>
                </c:pt>
                <c:pt idx="2072">
                  <c:v>61.618728637695298</c:v>
                </c:pt>
                <c:pt idx="2073">
                  <c:v>61.619232177734297</c:v>
                </c:pt>
                <c:pt idx="2074">
                  <c:v>61.594528198242102</c:v>
                </c:pt>
                <c:pt idx="2075">
                  <c:v>61.573184967041001</c:v>
                </c:pt>
                <c:pt idx="2076">
                  <c:v>61.619415283203097</c:v>
                </c:pt>
                <c:pt idx="2077">
                  <c:v>61.616397857666001</c:v>
                </c:pt>
                <c:pt idx="2078">
                  <c:v>61.590560913085902</c:v>
                </c:pt>
                <c:pt idx="2079">
                  <c:v>61.600872039794901</c:v>
                </c:pt>
                <c:pt idx="2080">
                  <c:v>61.592239379882798</c:v>
                </c:pt>
                <c:pt idx="2081">
                  <c:v>61.572746276855398</c:v>
                </c:pt>
                <c:pt idx="2082">
                  <c:v>61.634635925292898</c:v>
                </c:pt>
                <c:pt idx="2083">
                  <c:v>61.624820709228501</c:v>
                </c:pt>
                <c:pt idx="2084">
                  <c:v>61.610439300537102</c:v>
                </c:pt>
                <c:pt idx="2085">
                  <c:v>61.617843627929602</c:v>
                </c:pt>
                <c:pt idx="2086">
                  <c:v>61.616416931152301</c:v>
                </c:pt>
                <c:pt idx="2087">
                  <c:v>61.587657928466697</c:v>
                </c:pt>
                <c:pt idx="2088">
                  <c:v>61.561325073242102</c:v>
                </c:pt>
                <c:pt idx="2089">
                  <c:v>61.547119140625</c:v>
                </c:pt>
                <c:pt idx="2090">
                  <c:v>61.535423278808501</c:v>
                </c:pt>
                <c:pt idx="2091">
                  <c:v>61.565311431884702</c:v>
                </c:pt>
                <c:pt idx="2092">
                  <c:v>61.537849426269503</c:v>
                </c:pt>
                <c:pt idx="2093">
                  <c:v>61.522411346435497</c:v>
                </c:pt>
                <c:pt idx="2094">
                  <c:v>61.592613220214801</c:v>
                </c:pt>
                <c:pt idx="2095">
                  <c:v>61.563404083251903</c:v>
                </c:pt>
                <c:pt idx="2096">
                  <c:v>61.5376777648925</c:v>
                </c:pt>
                <c:pt idx="2097">
                  <c:v>61.508777618408203</c:v>
                </c:pt>
                <c:pt idx="2098">
                  <c:v>61.485744476318303</c:v>
                </c:pt>
                <c:pt idx="2099">
                  <c:v>61.460456848144503</c:v>
                </c:pt>
                <c:pt idx="2100">
                  <c:v>61.432369232177699</c:v>
                </c:pt>
                <c:pt idx="2101">
                  <c:v>61.404808044433501</c:v>
                </c:pt>
                <c:pt idx="2102">
                  <c:v>61.413230895996001</c:v>
                </c:pt>
                <c:pt idx="2103">
                  <c:v>61.419486999511697</c:v>
                </c:pt>
                <c:pt idx="2104">
                  <c:v>61.416393280029197</c:v>
                </c:pt>
                <c:pt idx="2105">
                  <c:v>61.3873901367187</c:v>
                </c:pt>
                <c:pt idx="2106">
                  <c:v>61.370349884033203</c:v>
                </c:pt>
                <c:pt idx="2107">
                  <c:v>61.343734741210902</c:v>
                </c:pt>
                <c:pt idx="2108">
                  <c:v>61.394813537597599</c:v>
                </c:pt>
                <c:pt idx="2109">
                  <c:v>61.371013641357401</c:v>
                </c:pt>
                <c:pt idx="2110">
                  <c:v>61.405387878417898</c:v>
                </c:pt>
                <c:pt idx="2111">
                  <c:v>61.3801460266113</c:v>
                </c:pt>
                <c:pt idx="2112">
                  <c:v>61.5005683898925</c:v>
                </c:pt>
                <c:pt idx="2113">
                  <c:v>61.485809326171797</c:v>
                </c:pt>
                <c:pt idx="2114">
                  <c:v>61.457241058349602</c:v>
                </c:pt>
                <c:pt idx="2115">
                  <c:v>61.448341369628899</c:v>
                </c:pt>
                <c:pt idx="2116">
                  <c:v>61.4270629882812</c:v>
                </c:pt>
                <c:pt idx="2117">
                  <c:v>61.403186798095703</c:v>
                </c:pt>
                <c:pt idx="2118">
                  <c:v>61.430866241455</c:v>
                </c:pt>
                <c:pt idx="2119">
                  <c:v>61.413131713867102</c:v>
                </c:pt>
                <c:pt idx="2120">
                  <c:v>61.3894653320312</c:v>
                </c:pt>
                <c:pt idx="2121">
                  <c:v>61.399398803710902</c:v>
                </c:pt>
                <c:pt idx="2122">
                  <c:v>61.384502410888601</c:v>
                </c:pt>
                <c:pt idx="2123">
                  <c:v>61.370796203613203</c:v>
                </c:pt>
                <c:pt idx="2124">
                  <c:v>61.342353820800703</c:v>
                </c:pt>
                <c:pt idx="2125">
                  <c:v>61.407356262207003</c:v>
                </c:pt>
                <c:pt idx="2126">
                  <c:v>61.412773132324197</c:v>
                </c:pt>
                <c:pt idx="2127">
                  <c:v>61.414230346679602</c:v>
                </c:pt>
                <c:pt idx="2128">
                  <c:v>61.398052215576101</c:v>
                </c:pt>
                <c:pt idx="2129">
                  <c:v>61.408668518066399</c:v>
                </c:pt>
                <c:pt idx="2130">
                  <c:v>61.401084899902301</c:v>
                </c:pt>
                <c:pt idx="2131">
                  <c:v>61.372665405273402</c:v>
                </c:pt>
                <c:pt idx="2132">
                  <c:v>61.344039916992102</c:v>
                </c:pt>
                <c:pt idx="2133">
                  <c:v>61.315479278564403</c:v>
                </c:pt>
                <c:pt idx="2134">
                  <c:v>61.296035766601499</c:v>
                </c:pt>
                <c:pt idx="2135">
                  <c:v>61.288124084472599</c:v>
                </c:pt>
                <c:pt idx="2136">
                  <c:v>61.263275146484297</c:v>
                </c:pt>
                <c:pt idx="2137">
                  <c:v>61.238128662109297</c:v>
                </c:pt>
                <c:pt idx="2138">
                  <c:v>61.224960327148402</c:v>
                </c:pt>
                <c:pt idx="2139">
                  <c:v>61.240486145019503</c:v>
                </c:pt>
                <c:pt idx="2140">
                  <c:v>61.3278198242187</c:v>
                </c:pt>
                <c:pt idx="2141">
                  <c:v>61.303627014160099</c:v>
                </c:pt>
                <c:pt idx="2142">
                  <c:v>61.2935791015625</c:v>
                </c:pt>
                <c:pt idx="2143">
                  <c:v>61.347629547119098</c:v>
                </c:pt>
                <c:pt idx="2144">
                  <c:v>61.404453277587798</c:v>
                </c:pt>
                <c:pt idx="2145">
                  <c:v>61.389858245849602</c:v>
                </c:pt>
                <c:pt idx="2146">
                  <c:v>61.365432739257798</c:v>
                </c:pt>
                <c:pt idx="2147">
                  <c:v>61.339752197265597</c:v>
                </c:pt>
                <c:pt idx="2148">
                  <c:v>61.329139709472599</c:v>
                </c:pt>
                <c:pt idx="2149">
                  <c:v>61.326526641845703</c:v>
                </c:pt>
                <c:pt idx="2150">
                  <c:v>61.3086738586425</c:v>
                </c:pt>
                <c:pt idx="2151">
                  <c:v>61.505138397216697</c:v>
                </c:pt>
                <c:pt idx="2152">
                  <c:v>61.478530883788999</c:v>
                </c:pt>
                <c:pt idx="2153">
                  <c:v>61.470668792724602</c:v>
                </c:pt>
                <c:pt idx="2154">
                  <c:v>61.582260131835902</c:v>
                </c:pt>
                <c:pt idx="2155">
                  <c:v>61.556758880615199</c:v>
                </c:pt>
                <c:pt idx="2156">
                  <c:v>61.530570983886697</c:v>
                </c:pt>
                <c:pt idx="2157">
                  <c:v>61.519321441650298</c:v>
                </c:pt>
                <c:pt idx="2158">
                  <c:v>61.491016387939403</c:v>
                </c:pt>
                <c:pt idx="2159">
                  <c:v>61.553634643554602</c:v>
                </c:pt>
                <c:pt idx="2160">
                  <c:v>61.541145324707003</c:v>
                </c:pt>
                <c:pt idx="2161">
                  <c:v>61.543357849121001</c:v>
                </c:pt>
                <c:pt idx="2162">
                  <c:v>61.540359497070298</c:v>
                </c:pt>
                <c:pt idx="2163">
                  <c:v>61.512496948242102</c:v>
                </c:pt>
                <c:pt idx="2164">
                  <c:v>61.490509033203097</c:v>
                </c:pt>
                <c:pt idx="2165">
                  <c:v>61.473297119140597</c:v>
                </c:pt>
                <c:pt idx="2166">
                  <c:v>61.5938720703125</c:v>
                </c:pt>
                <c:pt idx="2167">
                  <c:v>61.576015472412102</c:v>
                </c:pt>
                <c:pt idx="2168">
                  <c:v>61.550239562988203</c:v>
                </c:pt>
                <c:pt idx="2169">
                  <c:v>61.549083709716697</c:v>
                </c:pt>
                <c:pt idx="2170">
                  <c:v>61.520912170410099</c:v>
                </c:pt>
                <c:pt idx="2171">
                  <c:v>61.519363403320298</c:v>
                </c:pt>
                <c:pt idx="2172">
                  <c:v>61.491497039794901</c:v>
                </c:pt>
                <c:pt idx="2173">
                  <c:v>61.496181488037102</c:v>
                </c:pt>
                <c:pt idx="2174">
                  <c:v>61.747245788574197</c:v>
                </c:pt>
                <c:pt idx="2175">
                  <c:v>61.753818511962798</c:v>
                </c:pt>
                <c:pt idx="2176">
                  <c:v>61.727695465087798</c:v>
                </c:pt>
                <c:pt idx="2177">
                  <c:v>61.724464416503899</c:v>
                </c:pt>
                <c:pt idx="2178">
                  <c:v>61.767852783203097</c:v>
                </c:pt>
                <c:pt idx="2179">
                  <c:v>61.78902053833</c:v>
                </c:pt>
                <c:pt idx="2180">
                  <c:v>61.764675140380803</c:v>
                </c:pt>
                <c:pt idx="2181">
                  <c:v>61.7803535461425</c:v>
                </c:pt>
                <c:pt idx="2182">
                  <c:v>61.7564277648925</c:v>
                </c:pt>
                <c:pt idx="2183">
                  <c:v>61.763431549072202</c:v>
                </c:pt>
                <c:pt idx="2184">
                  <c:v>61.735294342041001</c:v>
                </c:pt>
                <c:pt idx="2185">
                  <c:v>61.712589263916001</c:v>
                </c:pt>
                <c:pt idx="2186">
                  <c:v>61.690643310546797</c:v>
                </c:pt>
                <c:pt idx="2187">
                  <c:v>61.678443908691399</c:v>
                </c:pt>
                <c:pt idx="2188">
                  <c:v>61.669933319091697</c:v>
                </c:pt>
                <c:pt idx="2189">
                  <c:v>61.648296356201101</c:v>
                </c:pt>
                <c:pt idx="2190">
                  <c:v>61.643611907958899</c:v>
                </c:pt>
                <c:pt idx="2191">
                  <c:v>61.668056488037102</c:v>
                </c:pt>
                <c:pt idx="2192">
                  <c:v>61.717617034912102</c:v>
                </c:pt>
                <c:pt idx="2193">
                  <c:v>61.725711822509702</c:v>
                </c:pt>
                <c:pt idx="2194">
                  <c:v>61.698127746582003</c:v>
                </c:pt>
                <c:pt idx="2195">
                  <c:v>61.735748291015597</c:v>
                </c:pt>
                <c:pt idx="2196">
                  <c:v>61.7949829101562</c:v>
                </c:pt>
                <c:pt idx="2197">
                  <c:v>61.767776489257798</c:v>
                </c:pt>
                <c:pt idx="2198">
                  <c:v>61.739883422851499</c:v>
                </c:pt>
                <c:pt idx="2199">
                  <c:v>61.736228942871001</c:v>
                </c:pt>
                <c:pt idx="2200">
                  <c:v>61.737407684326101</c:v>
                </c:pt>
                <c:pt idx="2201">
                  <c:v>61.7385444641113</c:v>
                </c:pt>
                <c:pt idx="2202">
                  <c:v>61.744392395019503</c:v>
                </c:pt>
                <c:pt idx="2203">
                  <c:v>62.0242919921875</c:v>
                </c:pt>
                <c:pt idx="2204">
                  <c:v>62.006801605224602</c:v>
                </c:pt>
                <c:pt idx="2205">
                  <c:v>61.988506317138601</c:v>
                </c:pt>
                <c:pt idx="2206">
                  <c:v>61.961574554443303</c:v>
                </c:pt>
                <c:pt idx="2207">
                  <c:v>61.939247131347599</c:v>
                </c:pt>
                <c:pt idx="2208">
                  <c:v>61.920528411865199</c:v>
                </c:pt>
                <c:pt idx="2209">
                  <c:v>61.968242645263601</c:v>
                </c:pt>
                <c:pt idx="2210">
                  <c:v>61.951526641845703</c:v>
                </c:pt>
                <c:pt idx="2211">
                  <c:v>61.962532043457003</c:v>
                </c:pt>
                <c:pt idx="2212">
                  <c:v>62.070808410644503</c:v>
                </c:pt>
                <c:pt idx="2213">
                  <c:v>62.132728576660099</c:v>
                </c:pt>
                <c:pt idx="2214">
                  <c:v>62.207332611083899</c:v>
                </c:pt>
                <c:pt idx="2215">
                  <c:v>62.198989868163999</c:v>
                </c:pt>
                <c:pt idx="2216">
                  <c:v>62.171531677246001</c:v>
                </c:pt>
                <c:pt idx="2217">
                  <c:v>62.152141571044901</c:v>
                </c:pt>
                <c:pt idx="2218">
                  <c:v>62.125202178955</c:v>
                </c:pt>
                <c:pt idx="2219">
                  <c:v>62.109283447265597</c:v>
                </c:pt>
                <c:pt idx="2220">
                  <c:v>62.223247528076101</c:v>
                </c:pt>
                <c:pt idx="2221">
                  <c:v>62.199161529541001</c:v>
                </c:pt>
                <c:pt idx="2222">
                  <c:v>62.177452087402301</c:v>
                </c:pt>
                <c:pt idx="2223">
                  <c:v>62.155136108398402</c:v>
                </c:pt>
                <c:pt idx="2224">
                  <c:v>62.163402557372997</c:v>
                </c:pt>
                <c:pt idx="2225">
                  <c:v>62.135726928710902</c:v>
                </c:pt>
                <c:pt idx="2226">
                  <c:v>62.1220092773437</c:v>
                </c:pt>
                <c:pt idx="2227">
                  <c:v>62.132728576660099</c:v>
                </c:pt>
                <c:pt idx="2228">
                  <c:v>62.153793334960902</c:v>
                </c:pt>
                <c:pt idx="2229">
                  <c:v>62.257980346679602</c:v>
                </c:pt>
                <c:pt idx="2230">
                  <c:v>62.254878997802699</c:v>
                </c:pt>
                <c:pt idx="2231">
                  <c:v>62.227462768554602</c:v>
                </c:pt>
                <c:pt idx="2232">
                  <c:v>62.212535858154197</c:v>
                </c:pt>
                <c:pt idx="2233">
                  <c:v>62.203750610351499</c:v>
                </c:pt>
                <c:pt idx="2234">
                  <c:v>62.219398498535099</c:v>
                </c:pt>
                <c:pt idx="2235">
                  <c:v>62.192146301269503</c:v>
                </c:pt>
                <c:pt idx="2236">
                  <c:v>62.207729339599602</c:v>
                </c:pt>
                <c:pt idx="2237">
                  <c:v>62.180061340332003</c:v>
                </c:pt>
                <c:pt idx="2238">
                  <c:v>62.154575347900298</c:v>
                </c:pt>
                <c:pt idx="2239">
                  <c:v>62.152305603027301</c:v>
                </c:pt>
                <c:pt idx="2240">
                  <c:v>62.131706237792898</c:v>
                </c:pt>
                <c:pt idx="2241">
                  <c:v>62.105754852294901</c:v>
                </c:pt>
                <c:pt idx="2242">
                  <c:v>62.129222869872997</c:v>
                </c:pt>
                <c:pt idx="2243">
                  <c:v>62.111106872558501</c:v>
                </c:pt>
                <c:pt idx="2244">
                  <c:v>62.083992004394503</c:v>
                </c:pt>
                <c:pt idx="2245">
                  <c:v>62.056510925292898</c:v>
                </c:pt>
                <c:pt idx="2246">
                  <c:v>62.030281066894503</c:v>
                </c:pt>
                <c:pt idx="2247">
                  <c:v>62.1226196289062</c:v>
                </c:pt>
                <c:pt idx="2248">
                  <c:v>62.097137451171797</c:v>
                </c:pt>
                <c:pt idx="2249">
                  <c:v>62.117835998535099</c:v>
                </c:pt>
                <c:pt idx="2250">
                  <c:v>62.090465545654197</c:v>
                </c:pt>
                <c:pt idx="2251">
                  <c:v>62.064945220947202</c:v>
                </c:pt>
                <c:pt idx="2252">
                  <c:v>62.081832885742102</c:v>
                </c:pt>
                <c:pt idx="2253">
                  <c:v>62.0728950500488</c:v>
                </c:pt>
                <c:pt idx="2254">
                  <c:v>62.061065673828097</c:v>
                </c:pt>
                <c:pt idx="2255">
                  <c:v>62.034530639648402</c:v>
                </c:pt>
                <c:pt idx="2256">
                  <c:v>62.099372863769503</c:v>
                </c:pt>
                <c:pt idx="2257">
                  <c:v>62.417976379394503</c:v>
                </c:pt>
                <c:pt idx="2258">
                  <c:v>62.390880584716697</c:v>
                </c:pt>
                <c:pt idx="2259">
                  <c:v>62.396202087402301</c:v>
                </c:pt>
                <c:pt idx="2260">
                  <c:v>62.372180938720703</c:v>
                </c:pt>
                <c:pt idx="2261">
                  <c:v>62.349277496337798</c:v>
                </c:pt>
                <c:pt idx="2262">
                  <c:v>62.347759246826101</c:v>
                </c:pt>
                <c:pt idx="2263">
                  <c:v>62.350292205810497</c:v>
                </c:pt>
                <c:pt idx="2264">
                  <c:v>62.348758697509702</c:v>
                </c:pt>
                <c:pt idx="2265">
                  <c:v>62.374134063720703</c:v>
                </c:pt>
                <c:pt idx="2266">
                  <c:v>62.349224090576101</c:v>
                </c:pt>
                <c:pt idx="2267">
                  <c:v>62.325504302978501</c:v>
                </c:pt>
                <c:pt idx="2268">
                  <c:v>62.315818786621001</c:v>
                </c:pt>
                <c:pt idx="2269">
                  <c:v>62.333293914794901</c:v>
                </c:pt>
                <c:pt idx="2270">
                  <c:v>62.385139465332003</c:v>
                </c:pt>
                <c:pt idx="2271">
                  <c:v>62.366138458251903</c:v>
                </c:pt>
                <c:pt idx="2272">
                  <c:v>62.340110778808501</c:v>
                </c:pt>
                <c:pt idx="2273">
                  <c:v>62.326614379882798</c:v>
                </c:pt>
                <c:pt idx="2274">
                  <c:v>62.311031341552699</c:v>
                </c:pt>
                <c:pt idx="2275">
                  <c:v>62.293197631835902</c:v>
                </c:pt>
                <c:pt idx="2276">
                  <c:v>62.266151428222599</c:v>
                </c:pt>
                <c:pt idx="2277">
                  <c:v>62.249603271484297</c:v>
                </c:pt>
                <c:pt idx="2278">
                  <c:v>62.473670959472599</c:v>
                </c:pt>
                <c:pt idx="2279">
                  <c:v>62.449974060058501</c:v>
                </c:pt>
                <c:pt idx="2280">
                  <c:v>62.452865600585902</c:v>
                </c:pt>
                <c:pt idx="2281">
                  <c:v>62.465034484863203</c:v>
                </c:pt>
                <c:pt idx="2282">
                  <c:v>62.517948150634702</c:v>
                </c:pt>
                <c:pt idx="2283">
                  <c:v>62.491050720214801</c:v>
                </c:pt>
                <c:pt idx="2284">
                  <c:v>62.4705200195312</c:v>
                </c:pt>
                <c:pt idx="2285">
                  <c:v>62.539714813232401</c:v>
                </c:pt>
                <c:pt idx="2286">
                  <c:v>62.5156860351562</c:v>
                </c:pt>
                <c:pt idx="2287">
                  <c:v>62.507827758788999</c:v>
                </c:pt>
                <c:pt idx="2288">
                  <c:v>62.485252380371001</c:v>
                </c:pt>
                <c:pt idx="2289">
                  <c:v>62.543247222900298</c:v>
                </c:pt>
                <c:pt idx="2290">
                  <c:v>62.596179962158203</c:v>
                </c:pt>
                <c:pt idx="2291">
                  <c:v>62.589126586913999</c:v>
                </c:pt>
                <c:pt idx="2292">
                  <c:v>62.592319488525298</c:v>
                </c:pt>
                <c:pt idx="2293">
                  <c:v>62.5652046203613</c:v>
                </c:pt>
                <c:pt idx="2294">
                  <c:v>62.539764404296797</c:v>
                </c:pt>
                <c:pt idx="2295">
                  <c:v>62.588466644287102</c:v>
                </c:pt>
                <c:pt idx="2296">
                  <c:v>62.567550659179602</c:v>
                </c:pt>
                <c:pt idx="2297">
                  <c:v>62.621749877929602</c:v>
                </c:pt>
                <c:pt idx="2298">
                  <c:v>62.602573394775298</c:v>
                </c:pt>
                <c:pt idx="2299">
                  <c:v>62.594020843505803</c:v>
                </c:pt>
                <c:pt idx="2300">
                  <c:v>62.647083282470703</c:v>
                </c:pt>
                <c:pt idx="2301">
                  <c:v>62.737293243408203</c:v>
                </c:pt>
                <c:pt idx="2302">
                  <c:v>62.713596343994098</c:v>
                </c:pt>
                <c:pt idx="2303">
                  <c:v>62.707141876220703</c:v>
                </c:pt>
                <c:pt idx="2304">
                  <c:v>62.717529296875</c:v>
                </c:pt>
                <c:pt idx="2305">
                  <c:v>62.70308303833</c:v>
                </c:pt>
                <c:pt idx="2306">
                  <c:v>62.679367065429602</c:v>
                </c:pt>
                <c:pt idx="2307">
                  <c:v>62.687164306640597</c:v>
                </c:pt>
                <c:pt idx="2308">
                  <c:v>62.665622711181598</c:v>
                </c:pt>
                <c:pt idx="2309">
                  <c:v>62.641304016113203</c:v>
                </c:pt>
                <c:pt idx="2310">
                  <c:v>62.647430419921797</c:v>
                </c:pt>
                <c:pt idx="2311">
                  <c:v>62.649990081787102</c:v>
                </c:pt>
                <c:pt idx="2312">
                  <c:v>62.652549743652301</c:v>
                </c:pt>
                <c:pt idx="2313">
                  <c:v>62.626224517822202</c:v>
                </c:pt>
                <c:pt idx="2314">
                  <c:v>62.677608489990199</c:v>
                </c:pt>
                <c:pt idx="2315">
                  <c:v>62.77437210083</c:v>
                </c:pt>
                <c:pt idx="2316">
                  <c:v>62.748523712158203</c:v>
                </c:pt>
                <c:pt idx="2317">
                  <c:v>62.760665893554602</c:v>
                </c:pt>
                <c:pt idx="2318">
                  <c:v>62.742271423339801</c:v>
                </c:pt>
                <c:pt idx="2319">
                  <c:v>62.725334167480398</c:v>
                </c:pt>
                <c:pt idx="2320">
                  <c:v>62.698635101318303</c:v>
                </c:pt>
                <c:pt idx="2321">
                  <c:v>62.755519866943303</c:v>
                </c:pt>
                <c:pt idx="2322">
                  <c:v>62.734233856201101</c:v>
                </c:pt>
                <c:pt idx="2323">
                  <c:v>62.814208984375</c:v>
                </c:pt>
                <c:pt idx="2324">
                  <c:v>62.7888374328613</c:v>
                </c:pt>
                <c:pt idx="2325">
                  <c:v>62.769603729247997</c:v>
                </c:pt>
                <c:pt idx="2326">
                  <c:v>62.744686126708899</c:v>
                </c:pt>
                <c:pt idx="2327">
                  <c:v>62.7224311828613</c:v>
                </c:pt>
                <c:pt idx="2328">
                  <c:v>62.708320617675703</c:v>
                </c:pt>
                <c:pt idx="2329">
                  <c:v>62.682144165038999</c:v>
                </c:pt>
                <c:pt idx="2330">
                  <c:v>62.668846130371001</c:v>
                </c:pt>
                <c:pt idx="2331">
                  <c:v>62.643348693847599</c:v>
                </c:pt>
                <c:pt idx="2332">
                  <c:v>62.860755920410099</c:v>
                </c:pt>
                <c:pt idx="2333">
                  <c:v>62.879234313964801</c:v>
                </c:pt>
                <c:pt idx="2334">
                  <c:v>62.8552436828613</c:v>
                </c:pt>
                <c:pt idx="2335">
                  <c:v>63.107204437255803</c:v>
                </c:pt>
                <c:pt idx="2336">
                  <c:v>63.093936920166001</c:v>
                </c:pt>
                <c:pt idx="2337">
                  <c:v>63.089851379394503</c:v>
                </c:pt>
                <c:pt idx="2338">
                  <c:v>63.073673248291001</c:v>
                </c:pt>
                <c:pt idx="2339">
                  <c:v>63.049140930175703</c:v>
                </c:pt>
                <c:pt idx="2340">
                  <c:v>63.077274322509702</c:v>
                </c:pt>
                <c:pt idx="2341">
                  <c:v>63.159591674804602</c:v>
                </c:pt>
                <c:pt idx="2342">
                  <c:v>63.266746520996001</c:v>
                </c:pt>
                <c:pt idx="2343">
                  <c:v>63.240642547607401</c:v>
                </c:pt>
                <c:pt idx="2344">
                  <c:v>63.231304168701101</c:v>
                </c:pt>
                <c:pt idx="2345">
                  <c:v>63.2521362304687</c:v>
                </c:pt>
                <c:pt idx="2346">
                  <c:v>63.225311279296797</c:v>
                </c:pt>
                <c:pt idx="2347">
                  <c:v>63.215435028076101</c:v>
                </c:pt>
                <c:pt idx="2348">
                  <c:v>63.191898345947202</c:v>
                </c:pt>
                <c:pt idx="2349">
                  <c:v>63.176219940185497</c:v>
                </c:pt>
                <c:pt idx="2350">
                  <c:v>63.249008178710902</c:v>
                </c:pt>
                <c:pt idx="2351">
                  <c:v>63.259990692138601</c:v>
                </c:pt>
                <c:pt idx="2352">
                  <c:v>63.2709350585937</c:v>
                </c:pt>
                <c:pt idx="2353">
                  <c:v>63.248031616210902</c:v>
                </c:pt>
                <c:pt idx="2354">
                  <c:v>63.266086578369098</c:v>
                </c:pt>
                <c:pt idx="2355">
                  <c:v>63.243125915527301</c:v>
                </c:pt>
                <c:pt idx="2356">
                  <c:v>63.218551635742102</c:v>
                </c:pt>
                <c:pt idx="2357">
                  <c:v>63.329887390136697</c:v>
                </c:pt>
                <c:pt idx="2358">
                  <c:v>63.3674926757812</c:v>
                </c:pt>
                <c:pt idx="2359">
                  <c:v>63.498703002929602</c:v>
                </c:pt>
                <c:pt idx="2360">
                  <c:v>63.514312744140597</c:v>
                </c:pt>
                <c:pt idx="2361">
                  <c:v>63.533554077148402</c:v>
                </c:pt>
                <c:pt idx="2362">
                  <c:v>63.83150100708</c:v>
                </c:pt>
                <c:pt idx="2363">
                  <c:v>63.812789916992102</c:v>
                </c:pt>
                <c:pt idx="2364">
                  <c:v>63.790721893310497</c:v>
                </c:pt>
                <c:pt idx="2365">
                  <c:v>63.785018920898402</c:v>
                </c:pt>
                <c:pt idx="2366">
                  <c:v>63.804721832275298</c:v>
                </c:pt>
                <c:pt idx="2367">
                  <c:v>63.864479064941399</c:v>
                </c:pt>
                <c:pt idx="2368">
                  <c:v>63.860820770263601</c:v>
                </c:pt>
                <c:pt idx="2369">
                  <c:v>64.033180236816406</c:v>
                </c:pt>
                <c:pt idx="2370">
                  <c:v>64.032203674316406</c:v>
                </c:pt>
                <c:pt idx="2371">
                  <c:v>64.161186218261705</c:v>
                </c:pt>
                <c:pt idx="2372">
                  <c:v>64.377105712890597</c:v>
                </c:pt>
                <c:pt idx="2373">
                  <c:v>64.374000549316406</c:v>
                </c:pt>
                <c:pt idx="2374">
                  <c:v>64.436904907226506</c:v>
                </c:pt>
                <c:pt idx="2375">
                  <c:v>64.4559326171875</c:v>
                </c:pt>
                <c:pt idx="2376">
                  <c:v>64.430709838867102</c:v>
                </c:pt>
                <c:pt idx="2377">
                  <c:v>64.410636901855398</c:v>
                </c:pt>
                <c:pt idx="2378">
                  <c:v>64.592071533203097</c:v>
                </c:pt>
                <c:pt idx="2379">
                  <c:v>64.565155029296804</c:v>
                </c:pt>
                <c:pt idx="2380">
                  <c:v>64.538528442382798</c:v>
                </c:pt>
                <c:pt idx="2381">
                  <c:v>64.553863525390597</c:v>
                </c:pt>
                <c:pt idx="2382">
                  <c:v>64.536827087402301</c:v>
                </c:pt>
                <c:pt idx="2383">
                  <c:v>64.511734008789006</c:v>
                </c:pt>
                <c:pt idx="2384">
                  <c:v>64.500358581542898</c:v>
                </c:pt>
                <c:pt idx="2385">
                  <c:v>64.481704711914006</c:v>
                </c:pt>
                <c:pt idx="2386">
                  <c:v>64.461692810058494</c:v>
                </c:pt>
                <c:pt idx="2387">
                  <c:v>64.445625305175696</c:v>
                </c:pt>
                <c:pt idx="2388">
                  <c:v>64.424613952636705</c:v>
                </c:pt>
                <c:pt idx="2389">
                  <c:v>64.523284912109304</c:v>
                </c:pt>
                <c:pt idx="2390">
                  <c:v>64.509971618652301</c:v>
                </c:pt>
                <c:pt idx="2391">
                  <c:v>64.483116149902301</c:v>
                </c:pt>
                <c:pt idx="2392">
                  <c:v>64.481758117675696</c:v>
                </c:pt>
                <c:pt idx="2393">
                  <c:v>64.465316772460895</c:v>
                </c:pt>
                <c:pt idx="2394">
                  <c:v>64.439529418945298</c:v>
                </c:pt>
                <c:pt idx="2395">
                  <c:v>64.412780761718693</c:v>
                </c:pt>
                <c:pt idx="2396">
                  <c:v>64.393241882324205</c:v>
                </c:pt>
                <c:pt idx="2397">
                  <c:v>64.366584777832003</c:v>
                </c:pt>
                <c:pt idx="2398">
                  <c:v>64.340034484863196</c:v>
                </c:pt>
                <c:pt idx="2399">
                  <c:v>64.313682556152301</c:v>
                </c:pt>
                <c:pt idx="2400">
                  <c:v>64.3975830078125</c:v>
                </c:pt>
                <c:pt idx="2401">
                  <c:v>64.452285766601506</c:v>
                </c:pt>
                <c:pt idx="2402">
                  <c:v>64.428878784179602</c:v>
                </c:pt>
                <c:pt idx="2403">
                  <c:v>64.492164611816406</c:v>
                </c:pt>
                <c:pt idx="2404">
                  <c:v>64.465492248535099</c:v>
                </c:pt>
                <c:pt idx="2405">
                  <c:v>64.503463745117102</c:v>
                </c:pt>
                <c:pt idx="2406">
                  <c:v>64.494132995605398</c:v>
                </c:pt>
                <c:pt idx="2407">
                  <c:v>64.469306945800696</c:v>
                </c:pt>
                <c:pt idx="2408">
                  <c:v>64.445480346679602</c:v>
                </c:pt>
                <c:pt idx="2409">
                  <c:v>64.418922424316406</c:v>
                </c:pt>
                <c:pt idx="2410">
                  <c:v>64.443077087402301</c:v>
                </c:pt>
                <c:pt idx="2411">
                  <c:v>64.432136535644503</c:v>
                </c:pt>
                <c:pt idx="2412">
                  <c:v>64.422416687011705</c:v>
                </c:pt>
                <c:pt idx="2413">
                  <c:v>64.456153869628906</c:v>
                </c:pt>
                <c:pt idx="2414">
                  <c:v>64.443435668945298</c:v>
                </c:pt>
                <c:pt idx="2415">
                  <c:v>64.519180297851506</c:v>
                </c:pt>
                <c:pt idx="2416">
                  <c:v>64.492607116699205</c:v>
                </c:pt>
                <c:pt idx="2417">
                  <c:v>64.466056823730398</c:v>
                </c:pt>
                <c:pt idx="2418">
                  <c:v>64.471687316894503</c:v>
                </c:pt>
                <c:pt idx="2419">
                  <c:v>64.486831665039006</c:v>
                </c:pt>
                <c:pt idx="2420">
                  <c:v>64.462745666503906</c:v>
                </c:pt>
                <c:pt idx="2421">
                  <c:v>64.439743041992102</c:v>
                </c:pt>
                <c:pt idx="2422">
                  <c:v>64.436874389648395</c:v>
                </c:pt>
                <c:pt idx="2423">
                  <c:v>64.427558898925696</c:v>
                </c:pt>
                <c:pt idx="2424">
                  <c:v>64.426414489745994</c:v>
                </c:pt>
                <c:pt idx="2425">
                  <c:v>64.413948059082003</c:v>
                </c:pt>
                <c:pt idx="2426">
                  <c:v>64.465904235839801</c:v>
                </c:pt>
                <c:pt idx="2427">
                  <c:v>64.446395874023395</c:v>
                </c:pt>
                <c:pt idx="2428">
                  <c:v>64.532341003417898</c:v>
                </c:pt>
                <c:pt idx="2429">
                  <c:v>64.505920410156193</c:v>
                </c:pt>
                <c:pt idx="2430">
                  <c:v>64.538024902343693</c:v>
                </c:pt>
                <c:pt idx="2431">
                  <c:v>64.513648986816406</c:v>
                </c:pt>
                <c:pt idx="2432">
                  <c:v>64.510368347167898</c:v>
                </c:pt>
                <c:pt idx="2433">
                  <c:v>64.806831359863196</c:v>
                </c:pt>
                <c:pt idx="2434">
                  <c:v>64.947250366210895</c:v>
                </c:pt>
                <c:pt idx="2435">
                  <c:v>64.921226501464801</c:v>
                </c:pt>
                <c:pt idx="2436">
                  <c:v>64.914970397949205</c:v>
                </c:pt>
                <c:pt idx="2437">
                  <c:v>65.013298034667898</c:v>
                </c:pt>
                <c:pt idx="2438">
                  <c:v>64.991348266601506</c:v>
                </c:pt>
                <c:pt idx="2439">
                  <c:v>65.057189941406193</c:v>
                </c:pt>
                <c:pt idx="2440">
                  <c:v>65.106063842773395</c:v>
                </c:pt>
                <c:pt idx="2441">
                  <c:v>65.09130859375</c:v>
                </c:pt>
                <c:pt idx="2442">
                  <c:v>65.11767578125</c:v>
                </c:pt>
                <c:pt idx="2443">
                  <c:v>65.100372314453097</c:v>
                </c:pt>
                <c:pt idx="2444">
                  <c:v>65.125022888183494</c:v>
                </c:pt>
                <c:pt idx="2445">
                  <c:v>65.144287109375</c:v>
                </c:pt>
                <c:pt idx="2446">
                  <c:v>65.150703430175696</c:v>
                </c:pt>
                <c:pt idx="2447">
                  <c:v>65.303108215332003</c:v>
                </c:pt>
                <c:pt idx="2448">
                  <c:v>65.295524597167898</c:v>
                </c:pt>
                <c:pt idx="2449">
                  <c:v>65.277023315429602</c:v>
                </c:pt>
                <c:pt idx="2450">
                  <c:v>65.273124694824205</c:v>
                </c:pt>
                <c:pt idx="2451">
                  <c:v>65.247879028320298</c:v>
                </c:pt>
                <c:pt idx="2452">
                  <c:v>65.226135253906193</c:v>
                </c:pt>
                <c:pt idx="2453">
                  <c:v>65.204391479492102</c:v>
                </c:pt>
                <c:pt idx="2454">
                  <c:v>65.346725463867102</c:v>
                </c:pt>
                <c:pt idx="2455">
                  <c:v>65.374458312988196</c:v>
                </c:pt>
                <c:pt idx="2456">
                  <c:v>65.4952392578125</c:v>
                </c:pt>
                <c:pt idx="2457">
                  <c:v>65.476715087890597</c:v>
                </c:pt>
                <c:pt idx="2458">
                  <c:v>65.451545715332003</c:v>
                </c:pt>
                <c:pt idx="2459">
                  <c:v>65.649383544921804</c:v>
                </c:pt>
                <c:pt idx="2460">
                  <c:v>65.6231689453125</c:v>
                </c:pt>
                <c:pt idx="2461">
                  <c:v>65.637794494628906</c:v>
                </c:pt>
                <c:pt idx="2462">
                  <c:v>65.614578247070298</c:v>
                </c:pt>
                <c:pt idx="2463">
                  <c:v>65.618934631347599</c:v>
                </c:pt>
                <c:pt idx="2464">
                  <c:v>65.596717834472599</c:v>
                </c:pt>
                <c:pt idx="2465">
                  <c:v>65.571006774902301</c:v>
                </c:pt>
                <c:pt idx="2466">
                  <c:v>65.550750732421804</c:v>
                </c:pt>
                <c:pt idx="2467">
                  <c:v>65.545234680175696</c:v>
                </c:pt>
                <c:pt idx="2468">
                  <c:v>65.534713745117102</c:v>
                </c:pt>
                <c:pt idx="2469">
                  <c:v>65.513069152832003</c:v>
                </c:pt>
                <c:pt idx="2470">
                  <c:v>65.598205566406193</c:v>
                </c:pt>
                <c:pt idx="2471">
                  <c:v>65.613555908203097</c:v>
                </c:pt>
                <c:pt idx="2472">
                  <c:v>65.587730407714801</c:v>
                </c:pt>
                <c:pt idx="2473">
                  <c:v>65.561332702636705</c:v>
                </c:pt>
                <c:pt idx="2474">
                  <c:v>65.550872802734304</c:v>
                </c:pt>
                <c:pt idx="2475">
                  <c:v>65.526237487792898</c:v>
                </c:pt>
                <c:pt idx="2476">
                  <c:v>65.502487182617102</c:v>
                </c:pt>
                <c:pt idx="2477">
                  <c:v>65.493927001953097</c:v>
                </c:pt>
                <c:pt idx="2478">
                  <c:v>65.467781066894503</c:v>
                </c:pt>
                <c:pt idx="2479">
                  <c:v>65.467002868652301</c:v>
                </c:pt>
                <c:pt idx="2480">
                  <c:v>65.461311340332003</c:v>
                </c:pt>
                <c:pt idx="2481">
                  <c:v>65.440017700195298</c:v>
                </c:pt>
                <c:pt idx="2482">
                  <c:v>65.454208374023395</c:v>
                </c:pt>
                <c:pt idx="2483">
                  <c:v>65.428794860839801</c:v>
                </c:pt>
                <c:pt idx="2484">
                  <c:v>65.402702331542898</c:v>
                </c:pt>
                <c:pt idx="2485">
                  <c:v>65.448356628417898</c:v>
                </c:pt>
                <c:pt idx="2486">
                  <c:v>65.533027648925696</c:v>
                </c:pt>
                <c:pt idx="2487">
                  <c:v>65.513900756835895</c:v>
                </c:pt>
                <c:pt idx="2488">
                  <c:v>65.503105163574205</c:v>
                </c:pt>
                <c:pt idx="2489">
                  <c:v>65.519401550292898</c:v>
                </c:pt>
                <c:pt idx="2490">
                  <c:v>65.521507263183494</c:v>
                </c:pt>
                <c:pt idx="2491">
                  <c:v>65.496711730957003</c:v>
                </c:pt>
                <c:pt idx="2492">
                  <c:v>65.490814208984304</c:v>
                </c:pt>
                <c:pt idx="2493">
                  <c:v>65.516151428222599</c:v>
                </c:pt>
                <c:pt idx="2494">
                  <c:v>65.5194091796875</c:v>
                </c:pt>
                <c:pt idx="2495">
                  <c:v>65.558097839355398</c:v>
                </c:pt>
                <c:pt idx="2496">
                  <c:v>65.537055969238196</c:v>
                </c:pt>
                <c:pt idx="2497">
                  <c:v>65.562240600585895</c:v>
                </c:pt>
                <c:pt idx="2498">
                  <c:v>65.659912109375</c:v>
                </c:pt>
                <c:pt idx="2499">
                  <c:v>65.634353637695298</c:v>
                </c:pt>
                <c:pt idx="2500">
                  <c:v>65.672935485839801</c:v>
                </c:pt>
                <c:pt idx="2501">
                  <c:v>65.648353576660099</c:v>
                </c:pt>
                <c:pt idx="2502">
                  <c:v>65.628021240234304</c:v>
                </c:pt>
                <c:pt idx="2503">
                  <c:v>65.602149963378906</c:v>
                </c:pt>
                <c:pt idx="2504">
                  <c:v>65.591453552245994</c:v>
                </c:pt>
                <c:pt idx="2505">
                  <c:v>65.640426635742102</c:v>
                </c:pt>
                <c:pt idx="2506">
                  <c:v>65.626678466796804</c:v>
                </c:pt>
                <c:pt idx="2507">
                  <c:v>65.650711059570298</c:v>
                </c:pt>
                <c:pt idx="2508">
                  <c:v>65.681678771972599</c:v>
                </c:pt>
                <c:pt idx="2509">
                  <c:v>65.729339599609304</c:v>
                </c:pt>
                <c:pt idx="2510">
                  <c:v>65.703315734863196</c:v>
                </c:pt>
                <c:pt idx="2511">
                  <c:v>65.686256408691406</c:v>
                </c:pt>
                <c:pt idx="2512">
                  <c:v>65.663284301757798</c:v>
                </c:pt>
                <c:pt idx="2513">
                  <c:v>65.640052795410099</c:v>
                </c:pt>
                <c:pt idx="2514">
                  <c:v>65.614761352539006</c:v>
                </c:pt>
                <c:pt idx="2515">
                  <c:v>65.635414123535099</c:v>
                </c:pt>
                <c:pt idx="2516">
                  <c:v>65.658096313476506</c:v>
                </c:pt>
                <c:pt idx="2517">
                  <c:v>65.639411926269503</c:v>
                </c:pt>
                <c:pt idx="2518">
                  <c:v>65.631156921386705</c:v>
                </c:pt>
                <c:pt idx="2519">
                  <c:v>65.665115356445298</c:v>
                </c:pt>
                <c:pt idx="2520">
                  <c:v>65.646141052245994</c:v>
                </c:pt>
                <c:pt idx="2521">
                  <c:v>65.644439697265597</c:v>
                </c:pt>
                <c:pt idx="2522">
                  <c:v>65.642738342285099</c:v>
                </c:pt>
                <c:pt idx="2523">
                  <c:v>65.812141418457003</c:v>
                </c:pt>
                <c:pt idx="2524">
                  <c:v>65.964851379394503</c:v>
                </c:pt>
                <c:pt idx="2525">
                  <c:v>66.026840209960895</c:v>
                </c:pt>
                <c:pt idx="2526">
                  <c:v>66.008438110351506</c:v>
                </c:pt>
                <c:pt idx="2527">
                  <c:v>65.994720458984304</c:v>
                </c:pt>
                <c:pt idx="2528">
                  <c:v>65.970138549804602</c:v>
                </c:pt>
                <c:pt idx="2529">
                  <c:v>66.0032958984375</c:v>
                </c:pt>
                <c:pt idx="2530">
                  <c:v>65.986320495605398</c:v>
                </c:pt>
                <c:pt idx="2531">
                  <c:v>65.961853027343693</c:v>
                </c:pt>
                <c:pt idx="2532">
                  <c:v>66.064353942870994</c:v>
                </c:pt>
                <c:pt idx="2533">
                  <c:v>66.066024780273395</c:v>
                </c:pt>
                <c:pt idx="2534">
                  <c:v>66.06103515625</c:v>
                </c:pt>
                <c:pt idx="2535">
                  <c:v>66.110023498535099</c:v>
                </c:pt>
                <c:pt idx="2536">
                  <c:v>66.189849853515597</c:v>
                </c:pt>
                <c:pt idx="2537">
                  <c:v>66.277893066406193</c:v>
                </c:pt>
                <c:pt idx="2538">
                  <c:v>66.267166137695298</c:v>
                </c:pt>
                <c:pt idx="2539">
                  <c:v>66.241737365722599</c:v>
                </c:pt>
                <c:pt idx="2540">
                  <c:v>66.256462097167898</c:v>
                </c:pt>
                <c:pt idx="2541">
                  <c:v>66.255630493164006</c:v>
                </c:pt>
                <c:pt idx="2542">
                  <c:v>66.267288208007798</c:v>
                </c:pt>
                <c:pt idx="2543">
                  <c:v>66.273490905761705</c:v>
                </c:pt>
                <c:pt idx="2544">
                  <c:v>66.252555847167898</c:v>
                </c:pt>
                <c:pt idx="2545">
                  <c:v>66.332351684570298</c:v>
                </c:pt>
                <c:pt idx="2546">
                  <c:v>66.307510375976506</c:v>
                </c:pt>
                <c:pt idx="2547">
                  <c:v>66.282859802245994</c:v>
                </c:pt>
                <c:pt idx="2548">
                  <c:v>66.410293579101506</c:v>
                </c:pt>
                <c:pt idx="2549">
                  <c:v>66.494277954101506</c:v>
                </c:pt>
                <c:pt idx="2550">
                  <c:v>66.471473693847599</c:v>
                </c:pt>
                <c:pt idx="2551">
                  <c:v>66.528289794921804</c:v>
                </c:pt>
                <c:pt idx="2552">
                  <c:v>66.520462036132798</c:v>
                </c:pt>
                <c:pt idx="2553">
                  <c:v>66.49462890625</c:v>
                </c:pt>
                <c:pt idx="2554">
                  <c:v>66.475875854492102</c:v>
                </c:pt>
                <c:pt idx="2555">
                  <c:v>66.470077514648395</c:v>
                </c:pt>
                <c:pt idx="2556">
                  <c:v>66.528160095214801</c:v>
                </c:pt>
                <c:pt idx="2557">
                  <c:v>66.502388000488196</c:v>
                </c:pt>
                <c:pt idx="2558">
                  <c:v>66.520103454589801</c:v>
                </c:pt>
                <c:pt idx="2559">
                  <c:v>66.494567871093693</c:v>
                </c:pt>
                <c:pt idx="2560">
                  <c:v>66.469467163085895</c:v>
                </c:pt>
                <c:pt idx="2561">
                  <c:v>66.456016540527301</c:v>
                </c:pt>
                <c:pt idx="2562">
                  <c:v>66.435302734375</c:v>
                </c:pt>
                <c:pt idx="2563">
                  <c:v>66.412208557128906</c:v>
                </c:pt>
                <c:pt idx="2564">
                  <c:v>66.420196533203097</c:v>
                </c:pt>
                <c:pt idx="2565">
                  <c:v>66.400207519531193</c:v>
                </c:pt>
                <c:pt idx="2566">
                  <c:v>66.374870300292898</c:v>
                </c:pt>
                <c:pt idx="2567">
                  <c:v>66.394798278808494</c:v>
                </c:pt>
                <c:pt idx="2568">
                  <c:v>66.402603149414006</c:v>
                </c:pt>
                <c:pt idx="2569">
                  <c:v>66.505256652832003</c:v>
                </c:pt>
                <c:pt idx="2570">
                  <c:v>66.496849060058494</c:v>
                </c:pt>
                <c:pt idx="2571">
                  <c:v>66.476409912109304</c:v>
                </c:pt>
                <c:pt idx="2572">
                  <c:v>66.457847595214801</c:v>
                </c:pt>
                <c:pt idx="2573">
                  <c:v>66.444831848144503</c:v>
                </c:pt>
                <c:pt idx="2574">
                  <c:v>66.453514099120994</c:v>
                </c:pt>
                <c:pt idx="2575">
                  <c:v>66.430282592773395</c:v>
                </c:pt>
                <c:pt idx="2576">
                  <c:v>66.4188232421875</c:v>
                </c:pt>
                <c:pt idx="2577">
                  <c:v>66.393241882324205</c:v>
                </c:pt>
                <c:pt idx="2578">
                  <c:v>66.367637634277301</c:v>
                </c:pt>
                <c:pt idx="2579">
                  <c:v>66.347915649414006</c:v>
                </c:pt>
                <c:pt idx="2580">
                  <c:v>66.322303771972599</c:v>
                </c:pt>
                <c:pt idx="2581">
                  <c:v>66.296714782714801</c:v>
                </c:pt>
                <c:pt idx="2582">
                  <c:v>66.374984741210895</c:v>
                </c:pt>
                <c:pt idx="2583">
                  <c:v>66.494682312011705</c:v>
                </c:pt>
                <c:pt idx="2584">
                  <c:v>66.477142333984304</c:v>
                </c:pt>
                <c:pt idx="2585">
                  <c:v>66.508857727050696</c:v>
                </c:pt>
                <c:pt idx="2586">
                  <c:v>66.488182067870994</c:v>
                </c:pt>
                <c:pt idx="2587">
                  <c:v>66.517654418945298</c:v>
                </c:pt>
                <c:pt idx="2588">
                  <c:v>66.492195129394503</c:v>
                </c:pt>
                <c:pt idx="2589">
                  <c:v>66.557174682617102</c:v>
                </c:pt>
                <c:pt idx="2590">
                  <c:v>66.533378601074205</c:v>
                </c:pt>
                <c:pt idx="2591">
                  <c:v>66.522148132324205</c:v>
                </c:pt>
                <c:pt idx="2592">
                  <c:v>66.519676208495994</c:v>
                </c:pt>
                <c:pt idx="2593">
                  <c:v>66.516357421875</c:v>
                </c:pt>
                <c:pt idx="2594">
                  <c:v>66.534812927245994</c:v>
                </c:pt>
                <c:pt idx="2595">
                  <c:v>66.509834289550696</c:v>
                </c:pt>
                <c:pt idx="2596">
                  <c:v>66.778602600097599</c:v>
                </c:pt>
                <c:pt idx="2597">
                  <c:v>66.757156372070298</c:v>
                </c:pt>
                <c:pt idx="2598">
                  <c:v>66.740943908691406</c:v>
                </c:pt>
                <c:pt idx="2599">
                  <c:v>66.717292785644503</c:v>
                </c:pt>
                <c:pt idx="2600">
                  <c:v>66.707740783691406</c:v>
                </c:pt>
                <c:pt idx="2601">
                  <c:v>66.721656799316406</c:v>
                </c:pt>
                <c:pt idx="2602">
                  <c:v>66.785636901855398</c:v>
                </c:pt>
                <c:pt idx="2603">
                  <c:v>66.772499084472599</c:v>
                </c:pt>
                <c:pt idx="2604">
                  <c:v>66.929702758789006</c:v>
                </c:pt>
                <c:pt idx="2605">
                  <c:v>66.936698913574205</c:v>
                </c:pt>
                <c:pt idx="2606">
                  <c:v>67.102767944335895</c:v>
                </c:pt>
                <c:pt idx="2607">
                  <c:v>67.087898254394503</c:v>
                </c:pt>
                <c:pt idx="2608">
                  <c:v>67.070877075195298</c:v>
                </c:pt>
                <c:pt idx="2609">
                  <c:v>67.185951232910099</c:v>
                </c:pt>
                <c:pt idx="2610">
                  <c:v>67.188575744628906</c:v>
                </c:pt>
                <c:pt idx="2611">
                  <c:v>67.199623107910099</c:v>
                </c:pt>
                <c:pt idx="2612">
                  <c:v>67.210647583007798</c:v>
                </c:pt>
                <c:pt idx="2613">
                  <c:v>67.194404602050696</c:v>
                </c:pt>
                <c:pt idx="2614">
                  <c:v>67.225944519042898</c:v>
                </c:pt>
                <c:pt idx="2615">
                  <c:v>67.225410461425696</c:v>
                </c:pt>
                <c:pt idx="2616">
                  <c:v>67.225616455078097</c:v>
                </c:pt>
                <c:pt idx="2617">
                  <c:v>67.243751525878906</c:v>
                </c:pt>
                <c:pt idx="2618">
                  <c:v>67.218177795410099</c:v>
                </c:pt>
                <c:pt idx="2619">
                  <c:v>67.206588745117102</c:v>
                </c:pt>
                <c:pt idx="2620">
                  <c:v>67.247146606445298</c:v>
                </c:pt>
                <c:pt idx="2621">
                  <c:v>67.240379333495994</c:v>
                </c:pt>
                <c:pt idx="2622">
                  <c:v>67.711875915527301</c:v>
                </c:pt>
                <c:pt idx="2623">
                  <c:v>67.826324462890597</c:v>
                </c:pt>
                <c:pt idx="2624">
                  <c:v>67.998100280761705</c:v>
                </c:pt>
                <c:pt idx="2625">
                  <c:v>67.977333068847599</c:v>
                </c:pt>
                <c:pt idx="2626">
                  <c:v>67.960433959960895</c:v>
                </c:pt>
                <c:pt idx="2627">
                  <c:v>67.944801330566406</c:v>
                </c:pt>
                <c:pt idx="2628">
                  <c:v>67.928474426269503</c:v>
                </c:pt>
                <c:pt idx="2629">
                  <c:v>67.916481018066406</c:v>
                </c:pt>
                <c:pt idx="2630">
                  <c:v>67.979469299316406</c:v>
                </c:pt>
                <c:pt idx="2631">
                  <c:v>68.011062622070298</c:v>
                </c:pt>
                <c:pt idx="2632">
                  <c:v>67.996810913085895</c:v>
                </c:pt>
                <c:pt idx="2633">
                  <c:v>67.981758117675696</c:v>
                </c:pt>
                <c:pt idx="2634">
                  <c:v>68.025192260742102</c:v>
                </c:pt>
                <c:pt idx="2635">
                  <c:v>68.061531066894503</c:v>
                </c:pt>
                <c:pt idx="2636">
                  <c:v>68.141548156738196</c:v>
                </c:pt>
                <c:pt idx="2637">
                  <c:v>68.135871887207003</c:v>
                </c:pt>
                <c:pt idx="2638">
                  <c:v>68.118888854980398</c:v>
                </c:pt>
                <c:pt idx="2639">
                  <c:v>68.131896972656193</c:v>
                </c:pt>
                <c:pt idx="2640">
                  <c:v>68.124267578125</c:v>
                </c:pt>
                <c:pt idx="2641">
                  <c:v>68.111495971679602</c:v>
                </c:pt>
                <c:pt idx="2642">
                  <c:v>68.130302429199205</c:v>
                </c:pt>
                <c:pt idx="2643">
                  <c:v>68.114921569824205</c:v>
                </c:pt>
                <c:pt idx="2644">
                  <c:v>68.094207763671804</c:v>
                </c:pt>
                <c:pt idx="2645">
                  <c:v>68.078453063964801</c:v>
                </c:pt>
                <c:pt idx="2646">
                  <c:v>68.080245971679602</c:v>
                </c:pt>
                <c:pt idx="2647">
                  <c:v>68.071014404296804</c:v>
                </c:pt>
                <c:pt idx="2648">
                  <c:v>68.049652099609304</c:v>
                </c:pt>
                <c:pt idx="2649">
                  <c:v>68.044593811035099</c:v>
                </c:pt>
                <c:pt idx="2650">
                  <c:v>68.139221191406193</c:v>
                </c:pt>
                <c:pt idx="2651">
                  <c:v>68.114166259765597</c:v>
                </c:pt>
                <c:pt idx="2652">
                  <c:v>68.089607238769503</c:v>
                </c:pt>
                <c:pt idx="2653">
                  <c:v>68.109954833984304</c:v>
                </c:pt>
                <c:pt idx="2654">
                  <c:v>68.0914306640625</c:v>
                </c:pt>
                <c:pt idx="2655">
                  <c:v>68.066535949707003</c:v>
                </c:pt>
                <c:pt idx="2656">
                  <c:v>68.041007995605398</c:v>
                </c:pt>
                <c:pt idx="2657">
                  <c:v>68.056457519531193</c:v>
                </c:pt>
                <c:pt idx="2658">
                  <c:v>68.052093505859304</c:v>
                </c:pt>
                <c:pt idx="2659">
                  <c:v>68.050216674804602</c:v>
                </c:pt>
                <c:pt idx="2660">
                  <c:v>68.177383422851506</c:v>
                </c:pt>
                <c:pt idx="2661">
                  <c:v>68.178123474120994</c:v>
                </c:pt>
                <c:pt idx="2662">
                  <c:v>68.157936096191406</c:v>
                </c:pt>
                <c:pt idx="2663">
                  <c:v>68.1328125</c:v>
                </c:pt>
                <c:pt idx="2664">
                  <c:v>68.113800048828097</c:v>
                </c:pt>
                <c:pt idx="2665">
                  <c:v>68.104866027832003</c:v>
                </c:pt>
                <c:pt idx="2666">
                  <c:v>68.196525573730398</c:v>
                </c:pt>
                <c:pt idx="2667">
                  <c:v>68.176841735839801</c:v>
                </c:pt>
                <c:pt idx="2668">
                  <c:v>68.582595825195298</c:v>
                </c:pt>
                <c:pt idx="2669">
                  <c:v>68.558479309082003</c:v>
                </c:pt>
                <c:pt idx="2670">
                  <c:v>68.543663024902301</c:v>
                </c:pt>
                <c:pt idx="2671">
                  <c:v>68.574256896972599</c:v>
                </c:pt>
                <c:pt idx="2672">
                  <c:v>68.591957092285099</c:v>
                </c:pt>
                <c:pt idx="2673">
                  <c:v>68.586532592773395</c:v>
                </c:pt>
                <c:pt idx="2674">
                  <c:v>68.583534240722599</c:v>
                </c:pt>
                <c:pt idx="2675">
                  <c:v>68.594505310058494</c:v>
                </c:pt>
                <c:pt idx="2676">
                  <c:v>68.581771850585895</c:v>
                </c:pt>
                <c:pt idx="2677">
                  <c:v>68.557022094726506</c:v>
                </c:pt>
                <c:pt idx="2678">
                  <c:v>68.542663574218693</c:v>
                </c:pt>
                <c:pt idx="2679">
                  <c:v>68.541412353515597</c:v>
                </c:pt>
                <c:pt idx="2680">
                  <c:v>68.530853271484304</c:v>
                </c:pt>
                <c:pt idx="2681">
                  <c:v>68.518157958984304</c:v>
                </c:pt>
                <c:pt idx="2682">
                  <c:v>68.498191833495994</c:v>
                </c:pt>
                <c:pt idx="2683">
                  <c:v>68.478805541992102</c:v>
                </c:pt>
                <c:pt idx="2684">
                  <c:v>68.456130981445298</c:v>
                </c:pt>
                <c:pt idx="2685">
                  <c:v>68.431823730468693</c:v>
                </c:pt>
                <c:pt idx="2686">
                  <c:v>68.563957214355398</c:v>
                </c:pt>
                <c:pt idx="2687">
                  <c:v>68.543830871582003</c:v>
                </c:pt>
                <c:pt idx="2688">
                  <c:v>68.526260375976506</c:v>
                </c:pt>
                <c:pt idx="2689">
                  <c:v>68.542030334472599</c:v>
                </c:pt>
                <c:pt idx="2690">
                  <c:v>68.516738891601506</c:v>
                </c:pt>
                <c:pt idx="2691">
                  <c:v>68.510932922363196</c:v>
                </c:pt>
                <c:pt idx="2692">
                  <c:v>68.506538391113196</c:v>
                </c:pt>
                <c:pt idx="2693">
                  <c:v>68.490180969238196</c:v>
                </c:pt>
                <c:pt idx="2694">
                  <c:v>68.530632019042898</c:v>
                </c:pt>
                <c:pt idx="2695">
                  <c:v>68.553939819335895</c:v>
                </c:pt>
                <c:pt idx="2696">
                  <c:v>68.535049438476506</c:v>
                </c:pt>
                <c:pt idx="2697">
                  <c:v>68.525550842285099</c:v>
                </c:pt>
                <c:pt idx="2698">
                  <c:v>68.519111633300696</c:v>
                </c:pt>
                <c:pt idx="2699">
                  <c:v>68.526046752929602</c:v>
                </c:pt>
                <c:pt idx="2700">
                  <c:v>68.565765380859304</c:v>
                </c:pt>
                <c:pt idx="2701">
                  <c:v>68.550552368164006</c:v>
                </c:pt>
                <c:pt idx="2702">
                  <c:v>68.640548706054602</c:v>
                </c:pt>
                <c:pt idx="2703">
                  <c:v>68.632667541503906</c:v>
                </c:pt>
                <c:pt idx="2704">
                  <c:v>68.607391357421804</c:v>
                </c:pt>
                <c:pt idx="2705">
                  <c:v>68.582313537597599</c:v>
                </c:pt>
                <c:pt idx="2706">
                  <c:v>68.644058227539006</c:v>
                </c:pt>
                <c:pt idx="2707">
                  <c:v>68.628585815429602</c:v>
                </c:pt>
                <c:pt idx="2708">
                  <c:v>68.61328125</c:v>
                </c:pt>
                <c:pt idx="2709">
                  <c:v>68.893470764160099</c:v>
                </c:pt>
                <c:pt idx="2710">
                  <c:v>68.909606933593693</c:v>
                </c:pt>
                <c:pt idx="2711">
                  <c:v>68.934867858886705</c:v>
                </c:pt>
                <c:pt idx="2712">
                  <c:v>68.911735534667898</c:v>
                </c:pt>
                <c:pt idx="2713">
                  <c:v>68.920486450195298</c:v>
                </c:pt>
                <c:pt idx="2714">
                  <c:v>68.903175354003906</c:v>
                </c:pt>
                <c:pt idx="2715">
                  <c:v>68.982688903808494</c:v>
                </c:pt>
                <c:pt idx="2716">
                  <c:v>68.994514465332003</c:v>
                </c:pt>
                <c:pt idx="2717">
                  <c:v>68.989768981933494</c:v>
                </c:pt>
                <c:pt idx="2718">
                  <c:v>69.056571960449205</c:v>
                </c:pt>
                <c:pt idx="2719">
                  <c:v>69.038566589355398</c:v>
                </c:pt>
                <c:pt idx="2720">
                  <c:v>69.022209167480398</c:v>
                </c:pt>
                <c:pt idx="2721">
                  <c:v>69.014533996582003</c:v>
                </c:pt>
                <c:pt idx="2722">
                  <c:v>69.056098937988196</c:v>
                </c:pt>
                <c:pt idx="2723">
                  <c:v>69.0430908203125</c:v>
                </c:pt>
                <c:pt idx="2724">
                  <c:v>69.024269104003906</c:v>
                </c:pt>
                <c:pt idx="2725">
                  <c:v>69.124290466308494</c:v>
                </c:pt>
                <c:pt idx="2726">
                  <c:v>69.134773254394503</c:v>
                </c:pt>
                <c:pt idx="2727">
                  <c:v>69.115493774414006</c:v>
                </c:pt>
                <c:pt idx="2728">
                  <c:v>69.091316223144503</c:v>
                </c:pt>
                <c:pt idx="2729">
                  <c:v>69.066131591796804</c:v>
                </c:pt>
                <c:pt idx="2730">
                  <c:v>69.101547241210895</c:v>
                </c:pt>
                <c:pt idx="2731">
                  <c:v>69.094535827636705</c:v>
                </c:pt>
                <c:pt idx="2732">
                  <c:v>69.075988769531193</c:v>
                </c:pt>
                <c:pt idx="2733">
                  <c:v>69.068450927734304</c:v>
                </c:pt>
                <c:pt idx="2734">
                  <c:v>69.108322143554602</c:v>
                </c:pt>
                <c:pt idx="2735">
                  <c:v>69.120750427245994</c:v>
                </c:pt>
                <c:pt idx="2736">
                  <c:v>69.095626831054602</c:v>
                </c:pt>
                <c:pt idx="2737">
                  <c:v>69.087837219238196</c:v>
                </c:pt>
                <c:pt idx="2738">
                  <c:v>69.065162658691406</c:v>
                </c:pt>
                <c:pt idx="2739">
                  <c:v>69.040428161620994</c:v>
                </c:pt>
                <c:pt idx="2740">
                  <c:v>69.115631103515597</c:v>
                </c:pt>
                <c:pt idx="2741">
                  <c:v>69.128768920898395</c:v>
                </c:pt>
                <c:pt idx="2742">
                  <c:v>69.154022216796804</c:v>
                </c:pt>
                <c:pt idx="2743">
                  <c:v>69.135139465332003</c:v>
                </c:pt>
                <c:pt idx="2744">
                  <c:v>69.116188049316406</c:v>
                </c:pt>
                <c:pt idx="2745">
                  <c:v>69.112197875976506</c:v>
                </c:pt>
                <c:pt idx="2746">
                  <c:v>69.104179382324205</c:v>
                </c:pt>
                <c:pt idx="2747">
                  <c:v>69.080764770507798</c:v>
                </c:pt>
                <c:pt idx="2748">
                  <c:v>69.115447998046804</c:v>
                </c:pt>
                <c:pt idx="2749">
                  <c:v>69.097930908203097</c:v>
                </c:pt>
                <c:pt idx="2750">
                  <c:v>69.094367980957003</c:v>
                </c:pt>
                <c:pt idx="2751">
                  <c:v>69.070877075195298</c:v>
                </c:pt>
                <c:pt idx="2752">
                  <c:v>69.049041748046804</c:v>
                </c:pt>
                <c:pt idx="2753">
                  <c:v>69.024658203125</c:v>
                </c:pt>
                <c:pt idx="2754">
                  <c:v>69.024307250976506</c:v>
                </c:pt>
                <c:pt idx="2755">
                  <c:v>69.034095764160099</c:v>
                </c:pt>
                <c:pt idx="2756">
                  <c:v>69.017608642578097</c:v>
                </c:pt>
                <c:pt idx="2757">
                  <c:v>68.994232177734304</c:v>
                </c:pt>
                <c:pt idx="2758">
                  <c:v>68.969337463378906</c:v>
                </c:pt>
                <c:pt idx="2759">
                  <c:v>68.945755004882798</c:v>
                </c:pt>
                <c:pt idx="2760">
                  <c:v>69.041877746582003</c:v>
                </c:pt>
                <c:pt idx="2761">
                  <c:v>69.024124145507798</c:v>
                </c:pt>
                <c:pt idx="2762">
                  <c:v>69.015419006347599</c:v>
                </c:pt>
                <c:pt idx="2763">
                  <c:v>69.004333496093693</c:v>
                </c:pt>
                <c:pt idx="2764">
                  <c:v>69.000167846679602</c:v>
                </c:pt>
                <c:pt idx="2765">
                  <c:v>68.977470397949205</c:v>
                </c:pt>
                <c:pt idx="2766">
                  <c:v>69.013534545898395</c:v>
                </c:pt>
                <c:pt idx="2767">
                  <c:v>69.009597778320298</c:v>
                </c:pt>
                <c:pt idx="2768">
                  <c:v>69.072067260742102</c:v>
                </c:pt>
                <c:pt idx="2769">
                  <c:v>69.052429199218693</c:v>
                </c:pt>
                <c:pt idx="2770">
                  <c:v>69.034652709960895</c:v>
                </c:pt>
                <c:pt idx="2771">
                  <c:v>69.028709411620994</c:v>
                </c:pt>
                <c:pt idx="2772">
                  <c:v>69.006019592285099</c:v>
                </c:pt>
                <c:pt idx="2773">
                  <c:v>69.002716064453097</c:v>
                </c:pt>
                <c:pt idx="2774">
                  <c:v>68.993782043457003</c:v>
                </c:pt>
                <c:pt idx="2775">
                  <c:v>69.054840087890597</c:v>
                </c:pt>
                <c:pt idx="2776">
                  <c:v>69.045715332031193</c:v>
                </c:pt>
                <c:pt idx="2777">
                  <c:v>69.189094543457003</c:v>
                </c:pt>
                <c:pt idx="2778">
                  <c:v>69.212104797363196</c:v>
                </c:pt>
                <c:pt idx="2779">
                  <c:v>69.249107360839801</c:v>
                </c:pt>
                <c:pt idx="2780">
                  <c:v>69.234809875488196</c:v>
                </c:pt>
                <c:pt idx="2781">
                  <c:v>69.372055053710895</c:v>
                </c:pt>
                <c:pt idx="2782">
                  <c:v>69.457916259765597</c:v>
                </c:pt>
                <c:pt idx="2783">
                  <c:v>69.433807373046804</c:v>
                </c:pt>
                <c:pt idx="2784">
                  <c:v>69.412834167480398</c:v>
                </c:pt>
                <c:pt idx="2785">
                  <c:v>69.418991088867102</c:v>
                </c:pt>
                <c:pt idx="2786">
                  <c:v>69.394180297851506</c:v>
                </c:pt>
                <c:pt idx="2787">
                  <c:v>69.383262634277301</c:v>
                </c:pt>
                <c:pt idx="2788">
                  <c:v>69.515716552734304</c:v>
                </c:pt>
                <c:pt idx="2789">
                  <c:v>69.511192321777301</c:v>
                </c:pt>
                <c:pt idx="2790">
                  <c:v>69.552589416503906</c:v>
                </c:pt>
                <c:pt idx="2791">
                  <c:v>69.576995849609304</c:v>
                </c:pt>
                <c:pt idx="2792">
                  <c:v>69.612167358398395</c:v>
                </c:pt>
                <c:pt idx="2793">
                  <c:v>69.708740234375</c:v>
                </c:pt>
                <c:pt idx="2794">
                  <c:v>69.683891296386705</c:v>
                </c:pt>
                <c:pt idx="2795">
                  <c:v>69.723449707031193</c:v>
                </c:pt>
                <c:pt idx="2796">
                  <c:v>69.703498840332003</c:v>
                </c:pt>
                <c:pt idx="2797">
                  <c:v>69.688201904296804</c:v>
                </c:pt>
                <c:pt idx="2798">
                  <c:v>69.703483581542898</c:v>
                </c:pt>
                <c:pt idx="2799">
                  <c:v>69.678680419921804</c:v>
                </c:pt>
                <c:pt idx="2800">
                  <c:v>69.659309387207003</c:v>
                </c:pt>
                <c:pt idx="2801">
                  <c:v>69.652519226074205</c:v>
                </c:pt>
                <c:pt idx="2802">
                  <c:v>69.631607055664006</c:v>
                </c:pt>
                <c:pt idx="2803">
                  <c:v>69.660224914550696</c:v>
                </c:pt>
                <c:pt idx="2804">
                  <c:v>69.654251098632798</c:v>
                </c:pt>
                <c:pt idx="2805">
                  <c:v>69.630195617675696</c:v>
                </c:pt>
                <c:pt idx="2806">
                  <c:v>69.623146057128906</c:v>
                </c:pt>
                <c:pt idx="2807">
                  <c:v>69.598449707031193</c:v>
                </c:pt>
                <c:pt idx="2808">
                  <c:v>69.6580810546875</c:v>
                </c:pt>
                <c:pt idx="2809">
                  <c:v>69.636802673339801</c:v>
                </c:pt>
                <c:pt idx="2810">
                  <c:v>69.612716674804602</c:v>
                </c:pt>
                <c:pt idx="2811">
                  <c:v>69.692070007324205</c:v>
                </c:pt>
                <c:pt idx="2812">
                  <c:v>69.755813598632798</c:v>
                </c:pt>
                <c:pt idx="2813">
                  <c:v>69.734352111816406</c:v>
                </c:pt>
                <c:pt idx="2814">
                  <c:v>69.974990844726506</c:v>
                </c:pt>
                <c:pt idx="2815">
                  <c:v>69.950302124023395</c:v>
                </c:pt>
                <c:pt idx="2816">
                  <c:v>69.953445434570298</c:v>
                </c:pt>
                <c:pt idx="2817">
                  <c:v>69.960273742675696</c:v>
                </c:pt>
                <c:pt idx="2818">
                  <c:v>69.936637878417898</c:v>
                </c:pt>
                <c:pt idx="2819">
                  <c:v>69.925544738769503</c:v>
                </c:pt>
                <c:pt idx="2820">
                  <c:v>69.901092529296804</c:v>
                </c:pt>
                <c:pt idx="2821">
                  <c:v>69.899261474609304</c:v>
                </c:pt>
                <c:pt idx="2822">
                  <c:v>70.018577575683494</c:v>
                </c:pt>
                <c:pt idx="2823">
                  <c:v>69.993881225585895</c:v>
                </c:pt>
                <c:pt idx="2824">
                  <c:v>70.027076721191406</c:v>
                </c:pt>
                <c:pt idx="2825">
                  <c:v>70.015914916992102</c:v>
                </c:pt>
                <c:pt idx="2826">
                  <c:v>70.018058776855398</c:v>
                </c:pt>
                <c:pt idx="2827">
                  <c:v>69.993492126464801</c:v>
                </c:pt>
                <c:pt idx="2828">
                  <c:v>70.001853942870994</c:v>
                </c:pt>
                <c:pt idx="2829">
                  <c:v>70.163734436035099</c:v>
                </c:pt>
                <c:pt idx="2830">
                  <c:v>70.140571594238196</c:v>
                </c:pt>
                <c:pt idx="2831">
                  <c:v>70.118446350097599</c:v>
                </c:pt>
                <c:pt idx="2832">
                  <c:v>70.104095458984304</c:v>
                </c:pt>
                <c:pt idx="2833">
                  <c:v>70.088943481445298</c:v>
                </c:pt>
                <c:pt idx="2834">
                  <c:v>70.089340209960895</c:v>
                </c:pt>
                <c:pt idx="2835">
                  <c:v>70.066131591796804</c:v>
                </c:pt>
                <c:pt idx="2836">
                  <c:v>70.176750183105398</c:v>
                </c:pt>
                <c:pt idx="2837">
                  <c:v>70.296920776367102</c:v>
                </c:pt>
                <c:pt idx="2838">
                  <c:v>70.275588989257798</c:v>
                </c:pt>
                <c:pt idx="2839">
                  <c:v>70.394027709960895</c:v>
                </c:pt>
                <c:pt idx="2840">
                  <c:v>70.3739013671875</c:v>
                </c:pt>
                <c:pt idx="2841">
                  <c:v>70.367721557617102</c:v>
                </c:pt>
                <c:pt idx="2842">
                  <c:v>70.346366882324205</c:v>
                </c:pt>
                <c:pt idx="2843">
                  <c:v>70.327041625976506</c:v>
                </c:pt>
                <c:pt idx="2844">
                  <c:v>70.526016235351506</c:v>
                </c:pt>
                <c:pt idx="2845">
                  <c:v>70.624626159667898</c:v>
                </c:pt>
                <c:pt idx="2846">
                  <c:v>70.631004333495994</c:v>
                </c:pt>
                <c:pt idx="2847">
                  <c:v>70.613029479980398</c:v>
                </c:pt>
                <c:pt idx="2848">
                  <c:v>70.591957092285099</c:v>
                </c:pt>
                <c:pt idx="2849">
                  <c:v>70.580001831054602</c:v>
                </c:pt>
                <c:pt idx="2850">
                  <c:v>70.670158386230398</c:v>
                </c:pt>
                <c:pt idx="2851">
                  <c:v>70.654251098632798</c:v>
                </c:pt>
                <c:pt idx="2852">
                  <c:v>70.640655517578097</c:v>
                </c:pt>
                <c:pt idx="2853">
                  <c:v>70.616882324218693</c:v>
                </c:pt>
                <c:pt idx="2854">
                  <c:v>70.642364501953097</c:v>
                </c:pt>
                <c:pt idx="2855">
                  <c:v>70.641067504882798</c:v>
                </c:pt>
                <c:pt idx="2856">
                  <c:v>70.700981140136705</c:v>
                </c:pt>
                <c:pt idx="2857">
                  <c:v>70.719741821289006</c:v>
                </c:pt>
                <c:pt idx="2858">
                  <c:v>70.78759765625</c:v>
                </c:pt>
                <c:pt idx="2859">
                  <c:v>70.771125793457003</c:v>
                </c:pt>
                <c:pt idx="2860">
                  <c:v>70.752731323242102</c:v>
                </c:pt>
                <c:pt idx="2861">
                  <c:v>70.736030578613196</c:v>
                </c:pt>
                <c:pt idx="2862">
                  <c:v>70.757469177245994</c:v>
                </c:pt>
                <c:pt idx="2863">
                  <c:v>70.735298156738196</c:v>
                </c:pt>
                <c:pt idx="2864">
                  <c:v>70.710693359375</c:v>
                </c:pt>
                <c:pt idx="2865">
                  <c:v>70.710227966308494</c:v>
                </c:pt>
                <c:pt idx="2866">
                  <c:v>70.791358947753906</c:v>
                </c:pt>
                <c:pt idx="2867">
                  <c:v>70.803848266601506</c:v>
                </c:pt>
                <c:pt idx="2868">
                  <c:v>70.804977416992102</c:v>
                </c:pt>
                <c:pt idx="2869">
                  <c:v>70.780410766601506</c:v>
                </c:pt>
                <c:pt idx="2870">
                  <c:v>70.758491516113196</c:v>
                </c:pt>
                <c:pt idx="2871">
                  <c:v>70.741851806640597</c:v>
                </c:pt>
                <c:pt idx="2872">
                  <c:v>70.740318298339801</c:v>
                </c:pt>
                <c:pt idx="2873">
                  <c:v>70.717575073242102</c:v>
                </c:pt>
                <c:pt idx="2874">
                  <c:v>70.705467224120994</c:v>
                </c:pt>
                <c:pt idx="2875">
                  <c:v>70.686859130859304</c:v>
                </c:pt>
                <c:pt idx="2876">
                  <c:v>70.665588378906193</c:v>
                </c:pt>
                <c:pt idx="2877">
                  <c:v>70.6417236328125</c:v>
                </c:pt>
                <c:pt idx="2878">
                  <c:v>70.647125244140597</c:v>
                </c:pt>
                <c:pt idx="2879">
                  <c:v>70.650482177734304</c:v>
                </c:pt>
                <c:pt idx="2880">
                  <c:v>70.631172180175696</c:v>
                </c:pt>
                <c:pt idx="2881">
                  <c:v>70.644058227539006</c:v>
                </c:pt>
                <c:pt idx="2882">
                  <c:v>70.643028259277301</c:v>
                </c:pt>
                <c:pt idx="2883">
                  <c:v>70.61865234375</c:v>
                </c:pt>
                <c:pt idx="2884">
                  <c:v>70.629867553710895</c:v>
                </c:pt>
                <c:pt idx="2885">
                  <c:v>70.610565185546804</c:v>
                </c:pt>
                <c:pt idx="2886">
                  <c:v>70.594955444335895</c:v>
                </c:pt>
                <c:pt idx="2887">
                  <c:v>70.666740417480398</c:v>
                </c:pt>
                <c:pt idx="2888">
                  <c:v>70.672805786132798</c:v>
                </c:pt>
                <c:pt idx="2889">
                  <c:v>70.712486267089801</c:v>
                </c:pt>
                <c:pt idx="2890">
                  <c:v>70.735038757324205</c:v>
                </c:pt>
                <c:pt idx="2891">
                  <c:v>70.767997741699205</c:v>
                </c:pt>
                <c:pt idx="2892">
                  <c:v>70.816749572753906</c:v>
                </c:pt>
                <c:pt idx="2893">
                  <c:v>70.898887634277301</c:v>
                </c:pt>
                <c:pt idx="2894">
                  <c:v>70.877128601074205</c:v>
                </c:pt>
                <c:pt idx="2895">
                  <c:v>70.856437683105398</c:v>
                </c:pt>
                <c:pt idx="2896">
                  <c:v>70.886566162109304</c:v>
                </c:pt>
                <c:pt idx="2897">
                  <c:v>70.862953186035099</c:v>
                </c:pt>
                <c:pt idx="2898">
                  <c:v>70.867179870605398</c:v>
                </c:pt>
                <c:pt idx="2899">
                  <c:v>70.886970520019503</c:v>
                </c:pt>
                <c:pt idx="2900">
                  <c:v>70.948883056640597</c:v>
                </c:pt>
                <c:pt idx="2901">
                  <c:v>71.020111083984304</c:v>
                </c:pt>
                <c:pt idx="2902">
                  <c:v>70.995956420898395</c:v>
                </c:pt>
                <c:pt idx="2903">
                  <c:v>70.976356506347599</c:v>
                </c:pt>
                <c:pt idx="2904">
                  <c:v>70.980621337890597</c:v>
                </c:pt>
                <c:pt idx="2905">
                  <c:v>70.9603271484375</c:v>
                </c:pt>
                <c:pt idx="2906">
                  <c:v>71.039024353027301</c:v>
                </c:pt>
                <c:pt idx="2907">
                  <c:v>71.034561157226506</c:v>
                </c:pt>
                <c:pt idx="2908">
                  <c:v>71.022560119628906</c:v>
                </c:pt>
                <c:pt idx="2909">
                  <c:v>71.004508972167898</c:v>
                </c:pt>
                <c:pt idx="2910">
                  <c:v>71.034072875976506</c:v>
                </c:pt>
                <c:pt idx="2911">
                  <c:v>71.051803588867102</c:v>
                </c:pt>
                <c:pt idx="2912">
                  <c:v>71.030853271484304</c:v>
                </c:pt>
                <c:pt idx="2913">
                  <c:v>71.010505676269503</c:v>
                </c:pt>
                <c:pt idx="2914">
                  <c:v>70.991569519042898</c:v>
                </c:pt>
                <c:pt idx="2915">
                  <c:v>70.968368530273395</c:v>
                </c:pt>
                <c:pt idx="2916">
                  <c:v>70.952445983886705</c:v>
                </c:pt>
                <c:pt idx="2917">
                  <c:v>70.946556091308494</c:v>
                </c:pt>
                <c:pt idx="2918">
                  <c:v>70.948173522949205</c:v>
                </c:pt>
                <c:pt idx="2919">
                  <c:v>70.947860717773395</c:v>
                </c:pt>
                <c:pt idx="2920">
                  <c:v>70.945999145507798</c:v>
                </c:pt>
                <c:pt idx="2921">
                  <c:v>70.969314575195298</c:v>
                </c:pt>
                <c:pt idx="2922">
                  <c:v>71.044593811035099</c:v>
                </c:pt>
                <c:pt idx="2923">
                  <c:v>71.020797729492102</c:v>
                </c:pt>
                <c:pt idx="2924">
                  <c:v>71.031608581542898</c:v>
                </c:pt>
                <c:pt idx="2925">
                  <c:v>71.019241333007798</c:v>
                </c:pt>
                <c:pt idx="2926">
                  <c:v>71.000183105468693</c:v>
                </c:pt>
                <c:pt idx="2927">
                  <c:v>70.995658874511705</c:v>
                </c:pt>
                <c:pt idx="2928">
                  <c:v>70.996971130370994</c:v>
                </c:pt>
                <c:pt idx="2929">
                  <c:v>71.043571472167898</c:v>
                </c:pt>
                <c:pt idx="2930">
                  <c:v>71.041305541992102</c:v>
                </c:pt>
                <c:pt idx="2931">
                  <c:v>71.052497863769503</c:v>
                </c:pt>
                <c:pt idx="2932">
                  <c:v>71.032844543457003</c:v>
                </c:pt>
                <c:pt idx="2933">
                  <c:v>71.008720397949205</c:v>
                </c:pt>
                <c:pt idx="2934">
                  <c:v>71.002555847167898</c:v>
                </c:pt>
                <c:pt idx="2935">
                  <c:v>71.072288513183494</c:v>
                </c:pt>
                <c:pt idx="2936">
                  <c:v>71.051910400390597</c:v>
                </c:pt>
                <c:pt idx="2937">
                  <c:v>71.064262390136705</c:v>
                </c:pt>
                <c:pt idx="2938">
                  <c:v>71.042610168457003</c:v>
                </c:pt>
                <c:pt idx="2939">
                  <c:v>71.078865051269503</c:v>
                </c:pt>
                <c:pt idx="2940">
                  <c:v>71.059684753417898</c:v>
                </c:pt>
                <c:pt idx="2941">
                  <c:v>71.051078796386705</c:v>
                </c:pt>
                <c:pt idx="2942">
                  <c:v>71.104843139648395</c:v>
                </c:pt>
                <c:pt idx="2943">
                  <c:v>71.154876708984304</c:v>
                </c:pt>
                <c:pt idx="2944">
                  <c:v>71.134841918945298</c:v>
                </c:pt>
                <c:pt idx="2945">
                  <c:v>71.124534606933494</c:v>
                </c:pt>
                <c:pt idx="2946">
                  <c:v>71.149848937988196</c:v>
                </c:pt>
                <c:pt idx="2947">
                  <c:v>71.133438110351506</c:v>
                </c:pt>
                <c:pt idx="2948">
                  <c:v>71.125541687011705</c:v>
                </c:pt>
                <c:pt idx="2949">
                  <c:v>71.103332519531193</c:v>
                </c:pt>
                <c:pt idx="2950">
                  <c:v>71.079650878906193</c:v>
                </c:pt>
                <c:pt idx="2951">
                  <c:v>71.23486328125</c:v>
                </c:pt>
                <c:pt idx="2952">
                  <c:v>71.217720031738196</c:v>
                </c:pt>
                <c:pt idx="2953">
                  <c:v>71.193748474120994</c:v>
                </c:pt>
                <c:pt idx="2954">
                  <c:v>71.185394287109304</c:v>
                </c:pt>
                <c:pt idx="2955">
                  <c:v>71.191825866699205</c:v>
                </c:pt>
                <c:pt idx="2956">
                  <c:v>71.169967651367102</c:v>
                </c:pt>
                <c:pt idx="2957">
                  <c:v>71.195457458495994</c:v>
                </c:pt>
                <c:pt idx="2958">
                  <c:v>71.184967041015597</c:v>
                </c:pt>
                <c:pt idx="2959">
                  <c:v>71.196815490722599</c:v>
                </c:pt>
                <c:pt idx="2960">
                  <c:v>71.181083679199205</c:v>
                </c:pt>
                <c:pt idx="2961">
                  <c:v>71.1602783203125</c:v>
                </c:pt>
                <c:pt idx="2962">
                  <c:v>71.148506164550696</c:v>
                </c:pt>
                <c:pt idx="2963">
                  <c:v>71.168670654296804</c:v>
                </c:pt>
                <c:pt idx="2964">
                  <c:v>71.152565002441406</c:v>
                </c:pt>
                <c:pt idx="2965">
                  <c:v>71.131111145019503</c:v>
                </c:pt>
                <c:pt idx="2966">
                  <c:v>71.130287170410099</c:v>
                </c:pt>
                <c:pt idx="2967">
                  <c:v>71.114067077636705</c:v>
                </c:pt>
                <c:pt idx="2968">
                  <c:v>71.194503784179602</c:v>
                </c:pt>
                <c:pt idx="2969">
                  <c:v>71.356300354003906</c:v>
                </c:pt>
                <c:pt idx="2970">
                  <c:v>71.335227966308494</c:v>
                </c:pt>
                <c:pt idx="2971">
                  <c:v>71.312561035156193</c:v>
                </c:pt>
                <c:pt idx="2972">
                  <c:v>71.298622131347599</c:v>
                </c:pt>
                <c:pt idx="2973">
                  <c:v>71.277618408203097</c:v>
                </c:pt>
                <c:pt idx="2974">
                  <c:v>71.253738403320298</c:v>
                </c:pt>
                <c:pt idx="2975">
                  <c:v>71.239028930664006</c:v>
                </c:pt>
                <c:pt idx="2976">
                  <c:v>71.254379272460895</c:v>
                </c:pt>
                <c:pt idx="2977">
                  <c:v>71.250022888183494</c:v>
                </c:pt>
                <c:pt idx="2978">
                  <c:v>71.256858825683494</c:v>
                </c:pt>
                <c:pt idx="2979">
                  <c:v>71.319847106933494</c:v>
                </c:pt>
                <c:pt idx="2980">
                  <c:v>71.330307006835895</c:v>
                </c:pt>
                <c:pt idx="2981">
                  <c:v>71.462829589843693</c:v>
                </c:pt>
                <c:pt idx="2982">
                  <c:v>71.439254760742102</c:v>
                </c:pt>
                <c:pt idx="2983">
                  <c:v>71.432365417480398</c:v>
                </c:pt>
                <c:pt idx="2984">
                  <c:v>71.409759521484304</c:v>
                </c:pt>
                <c:pt idx="2985">
                  <c:v>71.395545959472599</c:v>
                </c:pt>
                <c:pt idx="2986">
                  <c:v>71.373428344726506</c:v>
                </c:pt>
                <c:pt idx="2987">
                  <c:v>71.362838745117102</c:v>
                </c:pt>
                <c:pt idx="2988">
                  <c:v>71.353569030761705</c:v>
                </c:pt>
                <c:pt idx="2989">
                  <c:v>71.361228942870994</c:v>
                </c:pt>
                <c:pt idx="2990">
                  <c:v>71.382682800292898</c:v>
                </c:pt>
                <c:pt idx="2991">
                  <c:v>71.375801086425696</c:v>
                </c:pt>
                <c:pt idx="2992">
                  <c:v>71.371818542480398</c:v>
                </c:pt>
                <c:pt idx="2993">
                  <c:v>71.348937988281193</c:v>
                </c:pt>
                <c:pt idx="2994">
                  <c:v>71.371536254882798</c:v>
                </c:pt>
                <c:pt idx="2995">
                  <c:v>71.348709106445298</c:v>
                </c:pt>
                <c:pt idx="2996">
                  <c:v>71.360649108886705</c:v>
                </c:pt>
                <c:pt idx="2997">
                  <c:v>71.345848083495994</c:v>
                </c:pt>
                <c:pt idx="2998">
                  <c:v>71.411399841308494</c:v>
                </c:pt>
                <c:pt idx="2999">
                  <c:v>71.42333984375</c:v>
                </c:pt>
                <c:pt idx="3000">
                  <c:v>71.405349731445298</c:v>
                </c:pt>
                <c:pt idx="3001">
                  <c:v>71.389099121093693</c:v>
                </c:pt>
                <c:pt idx="3002">
                  <c:v>71.477546691894503</c:v>
                </c:pt>
                <c:pt idx="3003">
                  <c:v>71.453849792480398</c:v>
                </c:pt>
                <c:pt idx="3004">
                  <c:v>71.443580627441406</c:v>
                </c:pt>
                <c:pt idx="3005">
                  <c:v>71.432212829589801</c:v>
                </c:pt>
                <c:pt idx="3006">
                  <c:v>71.422210693359304</c:v>
                </c:pt>
                <c:pt idx="3007">
                  <c:v>71.622787475585895</c:v>
                </c:pt>
                <c:pt idx="3008">
                  <c:v>71.649131774902301</c:v>
                </c:pt>
                <c:pt idx="3009">
                  <c:v>71.646499633789006</c:v>
                </c:pt>
                <c:pt idx="3010">
                  <c:v>71.632133483886705</c:v>
                </c:pt>
                <c:pt idx="3011">
                  <c:v>71.674591064453097</c:v>
                </c:pt>
                <c:pt idx="3012">
                  <c:v>71.655326843261705</c:v>
                </c:pt>
                <c:pt idx="3013">
                  <c:v>71.657211303710895</c:v>
                </c:pt>
                <c:pt idx="3014">
                  <c:v>71.637290954589801</c:v>
                </c:pt>
                <c:pt idx="3015">
                  <c:v>71.614891052245994</c:v>
                </c:pt>
                <c:pt idx="3016">
                  <c:v>71.632667541503906</c:v>
                </c:pt>
                <c:pt idx="3017">
                  <c:v>71.641441345214801</c:v>
                </c:pt>
                <c:pt idx="3018">
                  <c:v>71.654838562011705</c:v>
                </c:pt>
                <c:pt idx="3019">
                  <c:v>71.639297485351506</c:v>
                </c:pt>
                <c:pt idx="3020">
                  <c:v>71.615669250488196</c:v>
                </c:pt>
                <c:pt idx="3021">
                  <c:v>71.723785400390597</c:v>
                </c:pt>
                <c:pt idx="3022">
                  <c:v>71.700180053710895</c:v>
                </c:pt>
                <c:pt idx="3023">
                  <c:v>71.755966186523395</c:v>
                </c:pt>
                <c:pt idx="3024">
                  <c:v>71.732749938964801</c:v>
                </c:pt>
                <c:pt idx="3025">
                  <c:v>71.722724914550696</c:v>
                </c:pt>
                <c:pt idx="3026">
                  <c:v>71.774917602539006</c:v>
                </c:pt>
                <c:pt idx="3027">
                  <c:v>71.764602661132798</c:v>
                </c:pt>
                <c:pt idx="3028">
                  <c:v>71.802749633789006</c:v>
                </c:pt>
                <c:pt idx="3029">
                  <c:v>71.779541015625</c:v>
                </c:pt>
                <c:pt idx="3030">
                  <c:v>71.777770996093693</c:v>
                </c:pt>
                <c:pt idx="3031">
                  <c:v>71.799850463867102</c:v>
                </c:pt>
                <c:pt idx="3032">
                  <c:v>71.825592041015597</c:v>
                </c:pt>
                <c:pt idx="3033">
                  <c:v>72.079605102539006</c:v>
                </c:pt>
                <c:pt idx="3034">
                  <c:v>72.325592041015597</c:v>
                </c:pt>
                <c:pt idx="3035">
                  <c:v>72.303298950195298</c:v>
                </c:pt>
                <c:pt idx="3036">
                  <c:v>72.348358154296804</c:v>
                </c:pt>
                <c:pt idx="3037">
                  <c:v>72.324821472167898</c:v>
                </c:pt>
                <c:pt idx="3038">
                  <c:v>72.302284240722599</c:v>
                </c:pt>
                <c:pt idx="3039">
                  <c:v>72.278617858886705</c:v>
                </c:pt>
                <c:pt idx="3040">
                  <c:v>72.259323120117102</c:v>
                </c:pt>
                <c:pt idx="3041">
                  <c:v>72.235877990722599</c:v>
                </c:pt>
                <c:pt idx="3042">
                  <c:v>72.212211608886705</c:v>
                </c:pt>
                <c:pt idx="3043">
                  <c:v>72.188591003417898</c:v>
                </c:pt>
                <c:pt idx="3044">
                  <c:v>72.207595825195298</c:v>
                </c:pt>
                <c:pt idx="3045">
                  <c:v>72.185691833495994</c:v>
                </c:pt>
                <c:pt idx="3046">
                  <c:v>72.196388244628906</c:v>
                </c:pt>
                <c:pt idx="3047">
                  <c:v>72.180892944335895</c:v>
                </c:pt>
                <c:pt idx="3048">
                  <c:v>72.167144775390597</c:v>
                </c:pt>
                <c:pt idx="3049">
                  <c:v>72.143737792968693</c:v>
                </c:pt>
                <c:pt idx="3050">
                  <c:v>72.140350341796804</c:v>
                </c:pt>
                <c:pt idx="3051">
                  <c:v>72.137161254882798</c:v>
                </c:pt>
                <c:pt idx="3052">
                  <c:v>72.128479003906193</c:v>
                </c:pt>
                <c:pt idx="3053">
                  <c:v>72.114364624023395</c:v>
                </c:pt>
                <c:pt idx="3054">
                  <c:v>72.096641540527301</c:v>
                </c:pt>
                <c:pt idx="3055">
                  <c:v>72.083511352539006</c:v>
                </c:pt>
                <c:pt idx="3056">
                  <c:v>72.103729248046804</c:v>
                </c:pt>
                <c:pt idx="3057">
                  <c:v>72.080459594726506</c:v>
                </c:pt>
                <c:pt idx="3058">
                  <c:v>72.085708618164006</c:v>
                </c:pt>
                <c:pt idx="3059">
                  <c:v>72.067108154296804</c:v>
                </c:pt>
                <c:pt idx="3060">
                  <c:v>72.208854675292898</c:v>
                </c:pt>
                <c:pt idx="3061">
                  <c:v>72.1865234375</c:v>
                </c:pt>
                <c:pt idx="3062">
                  <c:v>72.271377563476506</c:v>
                </c:pt>
                <c:pt idx="3063">
                  <c:v>72.300010681152301</c:v>
                </c:pt>
                <c:pt idx="3064">
                  <c:v>72.284866333007798</c:v>
                </c:pt>
                <c:pt idx="3065">
                  <c:v>72.269554138183494</c:v>
                </c:pt>
                <c:pt idx="3066">
                  <c:v>72.254257202148395</c:v>
                </c:pt>
                <c:pt idx="3067">
                  <c:v>72.257293701171804</c:v>
                </c:pt>
                <c:pt idx="3068">
                  <c:v>72.242248535156193</c:v>
                </c:pt>
                <c:pt idx="3069">
                  <c:v>72.280426025390597</c:v>
                </c:pt>
                <c:pt idx="3070">
                  <c:v>72.280136108398395</c:v>
                </c:pt>
                <c:pt idx="3071">
                  <c:v>72.343681335449205</c:v>
                </c:pt>
                <c:pt idx="3072">
                  <c:v>72.397758483886705</c:v>
                </c:pt>
                <c:pt idx="3073">
                  <c:v>72.375053405761705</c:v>
                </c:pt>
                <c:pt idx="3074">
                  <c:v>72.378814697265597</c:v>
                </c:pt>
                <c:pt idx="3075">
                  <c:v>72.410484313964801</c:v>
                </c:pt>
                <c:pt idx="3076">
                  <c:v>72.442832946777301</c:v>
                </c:pt>
                <c:pt idx="3077">
                  <c:v>72.427497863769503</c:v>
                </c:pt>
                <c:pt idx="3078">
                  <c:v>72.407119750976506</c:v>
                </c:pt>
                <c:pt idx="3079">
                  <c:v>72.390045166015597</c:v>
                </c:pt>
                <c:pt idx="3080">
                  <c:v>72.386169433593693</c:v>
                </c:pt>
                <c:pt idx="3081">
                  <c:v>72.398567199707003</c:v>
                </c:pt>
                <c:pt idx="3082">
                  <c:v>72.426597595214801</c:v>
                </c:pt>
                <c:pt idx="3083">
                  <c:v>72.425811767578097</c:v>
                </c:pt>
                <c:pt idx="3084">
                  <c:v>72.405792236328097</c:v>
                </c:pt>
                <c:pt idx="3085">
                  <c:v>72.389472961425696</c:v>
                </c:pt>
                <c:pt idx="3086">
                  <c:v>72.408981323242102</c:v>
                </c:pt>
                <c:pt idx="3087">
                  <c:v>72.415542602539006</c:v>
                </c:pt>
                <c:pt idx="3088">
                  <c:v>72.398735046386705</c:v>
                </c:pt>
                <c:pt idx="3089">
                  <c:v>72.3883056640625</c:v>
                </c:pt>
                <c:pt idx="3090">
                  <c:v>72.372413635253906</c:v>
                </c:pt>
                <c:pt idx="3091">
                  <c:v>72.354362487792898</c:v>
                </c:pt>
                <c:pt idx="3092">
                  <c:v>72.340164184570298</c:v>
                </c:pt>
                <c:pt idx="3093">
                  <c:v>72.316993713378906</c:v>
                </c:pt>
                <c:pt idx="3094">
                  <c:v>72.293838500976506</c:v>
                </c:pt>
                <c:pt idx="3095">
                  <c:v>72.288879394531193</c:v>
                </c:pt>
                <c:pt idx="3096">
                  <c:v>72.331733703613196</c:v>
                </c:pt>
                <c:pt idx="3097">
                  <c:v>72.850006103515597</c:v>
                </c:pt>
                <c:pt idx="3098">
                  <c:v>72.854042053222599</c:v>
                </c:pt>
                <c:pt idx="3099">
                  <c:v>72.860824584960895</c:v>
                </c:pt>
                <c:pt idx="3100">
                  <c:v>72.839836120605398</c:v>
                </c:pt>
                <c:pt idx="3101">
                  <c:v>72.8768310546875</c:v>
                </c:pt>
                <c:pt idx="3102">
                  <c:v>72.904495239257798</c:v>
                </c:pt>
                <c:pt idx="3103">
                  <c:v>72.899658203125</c:v>
                </c:pt>
                <c:pt idx="3104">
                  <c:v>72.937911987304602</c:v>
                </c:pt>
                <c:pt idx="3105">
                  <c:v>72.914825439453097</c:v>
                </c:pt>
                <c:pt idx="3106">
                  <c:v>72.967048645019503</c:v>
                </c:pt>
                <c:pt idx="3107">
                  <c:v>72.946792602539006</c:v>
                </c:pt>
                <c:pt idx="3108">
                  <c:v>72.927452087402301</c:v>
                </c:pt>
                <c:pt idx="3109">
                  <c:v>72.955757141113196</c:v>
                </c:pt>
                <c:pt idx="3110">
                  <c:v>72.937889099120994</c:v>
                </c:pt>
                <c:pt idx="3111">
                  <c:v>72.922904968261705</c:v>
                </c:pt>
                <c:pt idx="3112">
                  <c:v>72.905342102050696</c:v>
                </c:pt>
                <c:pt idx="3113">
                  <c:v>72.900619506835895</c:v>
                </c:pt>
                <c:pt idx="3114">
                  <c:v>72.927810668945298</c:v>
                </c:pt>
                <c:pt idx="3115">
                  <c:v>72.990280151367102</c:v>
                </c:pt>
                <c:pt idx="3116">
                  <c:v>72.969520568847599</c:v>
                </c:pt>
                <c:pt idx="3117">
                  <c:v>73.028160095214801</c:v>
                </c:pt>
                <c:pt idx="3118">
                  <c:v>73.010070800781193</c:v>
                </c:pt>
                <c:pt idx="3119">
                  <c:v>72.986763000488196</c:v>
                </c:pt>
                <c:pt idx="3120">
                  <c:v>73.091636657714801</c:v>
                </c:pt>
                <c:pt idx="3121">
                  <c:v>73.170707702636705</c:v>
                </c:pt>
                <c:pt idx="3122">
                  <c:v>73.148468017578097</c:v>
                </c:pt>
                <c:pt idx="3123">
                  <c:v>73.148582458495994</c:v>
                </c:pt>
                <c:pt idx="3124">
                  <c:v>73.132186889648395</c:v>
                </c:pt>
                <c:pt idx="3125">
                  <c:v>73.1539306640625</c:v>
                </c:pt>
                <c:pt idx="3126">
                  <c:v>73.1331787109375</c:v>
                </c:pt>
                <c:pt idx="3127">
                  <c:v>73.141014099120994</c:v>
                </c:pt>
                <c:pt idx="3128">
                  <c:v>73.119964599609304</c:v>
                </c:pt>
                <c:pt idx="3129">
                  <c:v>73.246315002441406</c:v>
                </c:pt>
                <c:pt idx="3130">
                  <c:v>73.318458557128906</c:v>
                </c:pt>
                <c:pt idx="3131">
                  <c:v>73.295135498046804</c:v>
                </c:pt>
                <c:pt idx="3132">
                  <c:v>73.302459716796804</c:v>
                </c:pt>
                <c:pt idx="3133">
                  <c:v>73.279357910156193</c:v>
                </c:pt>
                <c:pt idx="3134">
                  <c:v>73.30810546875</c:v>
                </c:pt>
                <c:pt idx="3135">
                  <c:v>73.285507202148395</c:v>
                </c:pt>
                <c:pt idx="3136">
                  <c:v>73.333274841308494</c:v>
                </c:pt>
                <c:pt idx="3137">
                  <c:v>73.3221435546875</c:v>
                </c:pt>
                <c:pt idx="3138">
                  <c:v>73.314987182617102</c:v>
                </c:pt>
                <c:pt idx="3139">
                  <c:v>73.297096252441406</c:v>
                </c:pt>
                <c:pt idx="3140">
                  <c:v>73.281028747558494</c:v>
                </c:pt>
                <c:pt idx="3141">
                  <c:v>73.383132934570298</c:v>
                </c:pt>
                <c:pt idx="3142">
                  <c:v>73.381706237792898</c:v>
                </c:pt>
                <c:pt idx="3143">
                  <c:v>73.371925354003906</c:v>
                </c:pt>
                <c:pt idx="3144">
                  <c:v>73.348892211914006</c:v>
                </c:pt>
                <c:pt idx="3145">
                  <c:v>73.326805114745994</c:v>
                </c:pt>
                <c:pt idx="3146">
                  <c:v>73.334205627441406</c:v>
                </c:pt>
                <c:pt idx="3147">
                  <c:v>73.312126159667898</c:v>
                </c:pt>
                <c:pt idx="3148">
                  <c:v>73.392898559570298</c:v>
                </c:pt>
                <c:pt idx="3149">
                  <c:v>73.407066345214801</c:v>
                </c:pt>
                <c:pt idx="3150">
                  <c:v>73.383865356445298</c:v>
                </c:pt>
                <c:pt idx="3151">
                  <c:v>73.403297424316406</c:v>
                </c:pt>
                <c:pt idx="3152">
                  <c:v>73.385696411132798</c:v>
                </c:pt>
                <c:pt idx="3153">
                  <c:v>73.443702697753906</c:v>
                </c:pt>
                <c:pt idx="3154">
                  <c:v>73.435371398925696</c:v>
                </c:pt>
                <c:pt idx="3155">
                  <c:v>73.440567016601506</c:v>
                </c:pt>
                <c:pt idx="3156">
                  <c:v>73.420249938964801</c:v>
                </c:pt>
                <c:pt idx="3157">
                  <c:v>73.403465270995994</c:v>
                </c:pt>
                <c:pt idx="3158">
                  <c:v>73.385650634765597</c:v>
                </c:pt>
                <c:pt idx="3159">
                  <c:v>73.471832275390597</c:v>
                </c:pt>
                <c:pt idx="3160">
                  <c:v>73.448669433593693</c:v>
                </c:pt>
                <c:pt idx="3161">
                  <c:v>73.630500793457003</c:v>
                </c:pt>
                <c:pt idx="3162">
                  <c:v>73.609283447265597</c:v>
                </c:pt>
                <c:pt idx="3163">
                  <c:v>73.619873046875</c:v>
                </c:pt>
                <c:pt idx="3164">
                  <c:v>73.596717834472599</c:v>
                </c:pt>
                <c:pt idx="3165">
                  <c:v>73.583549499511705</c:v>
                </c:pt>
                <c:pt idx="3166">
                  <c:v>73.577766418457003</c:v>
                </c:pt>
                <c:pt idx="3167">
                  <c:v>73.559097290039006</c:v>
                </c:pt>
                <c:pt idx="3168">
                  <c:v>73.556594848632798</c:v>
                </c:pt>
                <c:pt idx="3169">
                  <c:v>73.563293457031193</c:v>
                </c:pt>
                <c:pt idx="3170">
                  <c:v>73.685127258300696</c:v>
                </c:pt>
                <c:pt idx="3171">
                  <c:v>73.662933349609304</c:v>
                </c:pt>
                <c:pt idx="3172">
                  <c:v>73.649665832519503</c:v>
                </c:pt>
                <c:pt idx="3173">
                  <c:v>73.658470153808494</c:v>
                </c:pt>
                <c:pt idx="3174">
                  <c:v>73.635383605957003</c:v>
                </c:pt>
                <c:pt idx="3175">
                  <c:v>73.815666198730398</c:v>
                </c:pt>
                <c:pt idx="3176">
                  <c:v>73.794357299804602</c:v>
                </c:pt>
                <c:pt idx="3177">
                  <c:v>73.786659240722599</c:v>
                </c:pt>
                <c:pt idx="3178">
                  <c:v>73.812400817870994</c:v>
                </c:pt>
                <c:pt idx="3179">
                  <c:v>73.796073913574205</c:v>
                </c:pt>
                <c:pt idx="3180">
                  <c:v>73.8623046875</c:v>
                </c:pt>
                <c:pt idx="3181">
                  <c:v>73.839439392089801</c:v>
                </c:pt>
                <c:pt idx="3182">
                  <c:v>73.816551208495994</c:v>
                </c:pt>
                <c:pt idx="3183">
                  <c:v>73.877708435058494</c:v>
                </c:pt>
                <c:pt idx="3184">
                  <c:v>73.867172241210895</c:v>
                </c:pt>
                <c:pt idx="3185">
                  <c:v>73.850242614745994</c:v>
                </c:pt>
                <c:pt idx="3186">
                  <c:v>73.830078125</c:v>
                </c:pt>
                <c:pt idx="3187">
                  <c:v>73.810371398925696</c:v>
                </c:pt>
                <c:pt idx="3188">
                  <c:v>73.797019958495994</c:v>
                </c:pt>
                <c:pt idx="3189">
                  <c:v>73.790786743164006</c:v>
                </c:pt>
                <c:pt idx="3190">
                  <c:v>73.788345336914006</c:v>
                </c:pt>
                <c:pt idx="3191">
                  <c:v>73.765876770019503</c:v>
                </c:pt>
                <c:pt idx="3192">
                  <c:v>73.789413452148395</c:v>
                </c:pt>
                <c:pt idx="3193">
                  <c:v>73.795921325683494</c:v>
                </c:pt>
                <c:pt idx="3194">
                  <c:v>73.772895812988196</c:v>
                </c:pt>
                <c:pt idx="3195">
                  <c:v>73.791656494140597</c:v>
                </c:pt>
                <c:pt idx="3196">
                  <c:v>73.799980163574205</c:v>
                </c:pt>
                <c:pt idx="3197">
                  <c:v>73.778594970703097</c:v>
                </c:pt>
                <c:pt idx="3198">
                  <c:v>73.791702270507798</c:v>
                </c:pt>
                <c:pt idx="3199">
                  <c:v>73.885658264160099</c:v>
                </c:pt>
                <c:pt idx="3200">
                  <c:v>73.863670349120994</c:v>
                </c:pt>
                <c:pt idx="3201">
                  <c:v>73.943214416503906</c:v>
                </c:pt>
                <c:pt idx="3202">
                  <c:v>73.974822998046804</c:v>
                </c:pt>
                <c:pt idx="3203">
                  <c:v>73.951858520507798</c:v>
                </c:pt>
                <c:pt idx="3204">
                  <c:v>73.934249877929602</c:v>
                </c:pt>
                <c:pt idx="3205">
                  <c:v>73.916023254394503</c:v>
                </c:pt>
                <c:pt idx="3206">
                  <c:v>73.899108886718693</c:v>
                </c:pt>
                <c:pt idx="3207">
                  <c:v>73.876213073730398</c:v>
                </c:pt>
                <c:pt idx="3208">
                  <c:v>74.091888427734304</c:v>
                </c:pt>
                <c:pt idx="3209">
                  <c:v>74.074722290039006</c:v>
                </c:pt>
                <c:pt idx="3210">
                  <c:v>74.061470031738196</c:v>
                </c:pt>
                <c:pt idx="3211">
                  <c:v>74.038497924804602</c:v>
                </c:pt>
                <c:pt idx="3212">
                  <c:v>74.145751953125</c:v>
                </c:pt>
                <c:pt idx="3213">
                  <c:v>74.180450439453097</c:v>
                </c:pt>
                <c:pt idx="3214">
                  <c:v>74.159164428710895</c:v>
                </c:pt>
                <c:pt idx="3215">
                  <c:v>74.161628723144503</c:v>
                </c:pt>
                <c:pt idx="3216">
                  <c:v>74.322998046875</c:v>
                </c:pt>
                <c:pt idx="3217">
                  <c:v>74.328193664550696</c:v>
                </c:pt>
                <c:pt idx="3218">
                  <c:v>74.30908203125</c:v>
                </c:pt>
                <c:pt idx="3219">
                  <c:v>74.287918090820298</c:v>
                </c:pt>
                <c:pt idx="3220">
                  <c:v>74.265541076660099</c:v>
                </c:pt>
                <c:pt idx="3221">
                  <c:v>74.275367736816406</c:v>
                </c:pt>
                <c:pt idx="3222">
                  <c:v>74.285316467285099</c:v>
                </c:pt>
                <c:pt idx="3223">
                  <c:v>74.262359619140597</c:v>
                </c:pt>
                <c:pt idx="3224">
                  <c:v>74.241439819335895</c:v>
                </c:pt>
                <c:pt idx="3225">
                  <c:v>74.231254577636705</c:v>
                </c:pt>
                <c:pt idx="3226">
                  <c:v>74.309432983398395</c:v>
                </c:pt>
                <c:pt idx="3227">
                  <c:v>74.318038940429602</c:v>
                </c:pt>
                <c:pt idx="3228">
                  <c:v>74.363479614257798</c:v>
                </c:pt>
                <c:pt idx="3229">
                  <c:v>74.355560302734304</c:v>
                </c:pt>
                <c:pt idx="3230">
                  <c:v>74.370170593261705</c:v>
                </c:pt>
                <c:pt idx="3231">
                  <c:v>74.538139343261705</c:v>
                </c:pt>
                <c:pt idx="3232">
                  <c:v>74.515464782714801</c:v>
                </c:pt>
                <c:pt idx="3233">
                  <c:v>74.499473571777301</c:v>
                </c:pt>
                <c:pt idx="3234">
                  <c:v>74.4766845703125</c:v>
                </c:pt>
                <c:pt idx="3235">
                  <c:v>74.482948303222599</c:v>
                </c:pt>
                <c:pt idx="3236">
                  <c:v>74.495368957519503</c:v>
                </c:pt>
                <c:pt idx="3237">
                  <c:v>74.472991943359304</c:v>
                </c:pt>
                <c:pt idx="3238">
                  <c:v>74.471221923828097</c:v>
                </c:pt>
                <c:pt idx="3239">
                  <c:v>74.466705322265597</c:v>
                </c:pt>
                <c:pt idx="3240">
                  <c:v>74.452766418457003</c:v>
                </c:pt>
                <c:pt idx="3241">
                  <c:v>74.435173034667898</c:v>
                </c:pt>
                <c:pt idx="3242">
                  <c:v>74.449188232421804</c:v>
                </c:pt>
                <c:pt idx="3243">
                  <c:v>74.431900024414006</c:v>
                </c:pt>
                <c:pt idx="3244">
                  <c:v>74.409309387207003</c:v>
                </c:pt>
                <c:pt idx="3245">
                  <c:v>74.440879821777301</c:v>
                </c:pt>
                <c:pt idx="3246">
                  <c:v>74.44580078125</c:v>
                </c:pt>
                <c:pt idx="3247">
                  <c:v>74.423042297363196</c:v>
                </c:pt>
                <c:pt idx="3248">
                  <c:v>74.408332824707003</c:v>
                </c:pt>
                <c:pt idx="3249">
                  <c:v>74.437850952148395</c:v>
                </c:pt>
                <c:pt idx="3250">
                  <c:v>74.433074951171804</c:v>
                </c:pt>
                <c:pt idx="3251">
                  <c:v>74.418289184570298</c:v>
                </c:pt>
                <c:pt idx="3252">
                  <c:v>74.450736999511705</c:v>
                </c:pt>
                <c:pt idx="3253">
                  <c:v>74.454208374023395</c:v>
                </c:pt>
                <c:pt idx="3254">
                  <c:v>74.459983825683494</c:v>
                </c:pt>
                <c:pt idx="3255">
                  <c:v>74.4376220703125</c:v>
                </c:pt>
                <c:pt idx="3256">
                  <c:v>74.441696166992102</c:v>
                </c:pt>
                <c:pt idx="3257">
                  <c:v>74.423355102539006</c:v>
                </c:pt>
                <c:pt idx="3258">
                  <c:v>74.454093933105398</c:v>
                </c:pt>
                <c:pt idx="3259">
                  <c:v>74.431411743164006</c:v>
                </c:pt>
                <c:pt idx="3260">
                  <c:v>74.408668518066406</c:v>
                </c:pt>
                <c:pt idx="3261">
                  <c:v>74.397842407226506</c:v>
                </c:pt>
                <c:pt idx="3262">
                  <c:v>74.384651184082003</c:v>
                </c:pt>
                <c:pt idx="3263">
                  <c:v>74.371650695800696</c:v>
                </c:pt>
                <c:pt idx="3264">
                  <c:v>74.348937988281193</c:v>
                </c:pt>
                <c:pt idx="3265">
                  <c:v>74.346160888671804</c:v>
                </c:pt>
                <c:pt idx="3266">
                  <c:v>74.325691223144503</c:v>
                </c:pt>
                <c:pt idx="3267">
                  <c:v>74.305381774902301</c:v>
                </c:pt>
                <c:pt idx="3268">
                  <c:v>74.301399230957003</c:v>
                </c:pt>
                <c:pt idx="3269">
                  <c:v>74.309600830078097</c:v>
                </c:pt>
                <c:pt idx="3270">
                  <c:v>74.3231201171875</c:v>
                </c:pt>
                <c:pt idx="3271">
                  <c:v>74.307907104492102</c:v>
                </c:pt>
                <c:pt idx="3272">
                  <c:v>74.286506652832003</c:v>
                </c:pt>
                <c:pt idx="3273">
                  <c:v>74.294410705566406</c:v>
                </c:pt>
                <c:pt idx="3274">
                  <c:v>74.288963317870994</c:v>
                </c:pt>
                <c:pt idx="3275">
                  <c:v>74.297866821289006</c:v>
                </c:pt>
                <c:pt idx="3276">
                  <c:v>74.372261047363196</c:v>
                </c:pt>
                <c:pt idx="3277">
                  <c:v>74.399208068847599</c:v>
                </c:pt>
                <c:pt idx="3278">
                  <c:v>74.377738952636705</c:v>
                </c:pt>
                <c:pt idx="3279">
                  <c:v>74.362754821777301</c:v>
                </c:pt>
                <c:pt idx="3280">
                  <c:v>74.340377807617102</c:v>
                </c:pt>
                <c:pt idx="3281">
                  <c:v>74.318206787109304</c:v>
                </c:pt>
                <c:pt idx="3282">
                  <c:v>74.361389160156193</c:v>
                </c:pt>
                <c:pt idx="3283">
                  <c:v>74.369758605957003</c:v>
                </c:pt>
                <c:pt idx="3284">
                  <c:v>74.347213745117102</c:v>
                </c:pt>
                <c:pt idx="3285">
                  <c:v>74.553382873535099</c:v>
                </c:pt>
                <c:pt idx="3286">
                  <c:v>74.636810302734304</c:v>
                </c:pt>
                <c:pt idx="3287">
                  <c:v>74.628578186035099</c:v>
                </c:pt>
                <c:pt idx="3288">
                  <c:v>74.610557556152301</c:v>
                </c:pt>
                <c:pt idx="3289">
                  <c:v>74.588912963867102</c:v>
                </c:pt>
                <c:pt idx="3290">
                  <c:v>74.566757202148395</c:v>
                </c:pt>
                <c:pt idx="3291">
                  <c:v>74.546516418457003</c:v>
                </c:pt>
                <c:pt idx="3292">
                  <c:v>74.577087402343693</c:v>
                </c:pt>
                <c:pt idx="3293">
                  <c:v>74.584823608398395</c:v>
                </c:pt>
                <c:pt idx="3294">
                  <c:v>74.567825317382798</c:v>
                </c:pt>
                <c:pt idx="3295">
                  <c:v>74.546806335449205</c:v>
                </c:pt>
                <c:pt idx="3296">
                  <c:v>74.536598205566406</c:v>
                </c:pt>
                <c:pt idx="3297">
                  <c:v>74.514778137207003</c:v>
                </c:pt>
                <c:pt idx="3298">
                  <c:v>74.500503540039006</c:v>
                </c:pt>
                <c:pt idx="3299">
                  <c:v>74.480178833007798</c:v>
                </c:pt>
                <c:pt idx="3300">
                  <c:v>74.458580017089801</c:v>
                </c:pt>
                <c:pt idx="3301">
                  <c:v>74.459449768066406</c:v>
                </c:pt>
                <c:pt idx="3302">
                  <c:v>74.442703247070298</c:v>
                </c:pt>
                <c:pt idx="3303">
                  <c:v>74.420761108398395</c:v>
                </c:pt>
                <c:pt idx="3304">
                  <c:v>74.407478332519503</c:v>
                </c:pt>
                <c:pt idx="3305">
                  <c:v>74.407363891601506</c:v>
                </c:pt>
                <c:pt idx="3306">
                  <c:v>74.445289611816406</c:v>
                </c:pt>
                <c:pt idx="3307">
                  <c:v>74.4354248046875</c:v>
                </c:pt>
                <c:pt idx="3308">
                  <c:v>74.421112060546804</c:v>
                </c:pt>
                <c:pt idx="3309">
                  <c:v>74.443130493164006</c:v>
                </c:pt>
                <c:pt idx="3310">
                  <c:v>74.429306030273395</c:v>
                </c:pt>
                <c:pt idx="3311">
                  <c:v>74.427017211914006</c:v>
                </c:pt>
                <c:pt idx="3312">
                  <c:v>74.450096130370994</c:v>
                </c:pt>
                <c:pt idx="3313">
                  <c:v>74.428825378417898</c:v>
                </c:pt>
                <c:pt idx="3314">
                  <c:v>74.413963317870994</c:v>
                </c:pt>
                <c:pt idx="3315">
                  <c:v>74.391677856445298</c:v>
                </c:pt>
                <c:pt idx="3316">
                  <c:v>74.370094299316406</c:v>
                </c:pt>
                <c:pt idx="3317">
                  <c:v>74.347969055175696</c:v>
                </c:pt>
                <c:pt idx="3318">
                  <c:v>74.347938537597599</c:v>
                </c:pt>
                <c:pt idx="3319">
                  <c:v>74.349746704101506</c:v>
                </c:pt>
                <c:pt idx="3320">
                  <c:v>74.458366394042898</c:v>
                </c:pt>
                <c:pt idx="3321">
                  <c:v>74.436584472656193</c:v>
                </c:pt>
                <c:pt idx="3322">
                  <c:v>74.428863525390597</c:v>
                </c:pt>
                <c:pt idx="3323">
                  <c:v>74.409782409667898</c:v>
                </c:pt>
                <c:pt idx="3324">
                  <c:v>74.443878173828097</c:v>
                </c:pt>
                <c:pt idx="3325">
                  <c:v>74.422004699707003</c:v>
                </c:pt>
                <c:pt idx="3326">
                  <c:v>74.402809143066406</c:v>
                </c:pt>
                <c:pt idx="3327">
                  <c:v>74.381706237792898</c:v>
                </c:pt>
                <c:pt idx="3328">
                  <c:v>74.365058898925696</c:v>
                </c:pt>
                <c:pt idx="3329">
                  <c:v>74.563407897949205</c:v>
                </c:pt>
                <c:pt idx="3330">
                  <c:v>74.542533874511705</c:v>
                </c:pt>
                <c:pt idx="3331">
                  <c:v>74.520416259765597</c:v>
                </c:pt>
                <c:pt idx="3332">
                  <c:v>74.535354614257798</c:v>
                </c:pt>
                <c:pt idx="3333">
                  <c:v>74.513435363769503</c:v>
                </c:pt>
                <c:pt idx="3334">
                  <c:v>74.492256164550696</c:v>
                </c:pt>
                <c:pt idx="3335">
                  <c:v>74.470390319824205</c:v>
                </c:pt>
                <c:pt idx="3336">
                  <c:v>74.678298950195298</c:v>
                </c:pt>
                <c:pt idx="3337">
                  <c:v>74.658439636230398</c:v>
                </c:pt>
                <c:pt idx="3338">
                  <c:v>74.722671508789006</c:v>
                </c:pt>
                <c:pt idx="3339">
                  <c:v>74.729530334472599</c:v>
                </c:pt>
                <c:pt idx="3340">
                  <c:v>74.708961486816406</c:v>
                </c:pt>
                <c:pt idx="3341">
                  <c:v>74.705734252929602</c:v>
                </c:pt>
                <c:pt idx="3342">
                  <c:v>74.710952758789006</c:v>
                </c:pt>
                <c:pt idx="3343">
                  <c:v>74.695060729980398</c:v>
                </c:pt>
                <c:pt idx="3344">
                  <c:v>74.675476074218693</c:v>
                </c:pt>
                <c:pt idx="3345">
                  <c:v>74.670570373535099</c:v>
                </c:pt>
                <c:pt idx="3346">
                  <c:v>74.64892578125</c:v>
                </c:pt>
                <c:pt idx="3347">
                  <c:v>74.706718444824205</c:v>
                </c:pt>
                <c:pt idx="3348">
                  <c:v>74.744132995605398</c:v>
                </c:pt>
                <c:pt idx="3349">
                  <c:v>74.726409912109304</c:v>
                </c:pt>
                <c:pt idx="3350">
                  <c:v>74.706710815429602</c:v>
                </c:pt>
                <c:pt idx="3351">
                  <c:v>74.722251892089801</c:v>
                </c:pt>
                <c:pt idx="3352">
                  <c:v>74.700187683105398</c:v>
                </c:pt>
                <c:pt idx="3353">
                  <c:v>74.693176269531193</c:v>
                </c:pt>
                <c:pt idx="3354">
                  <c:v>74.671257019042898</c:v>
                </c:pt>
                <c:pt idx="3355">
                  <c:v>74.655349731445298</c:v>
                </c:pt>
                <c:pt idx="3356">
                  <c:v>74.674911499023395</c:v>
                </c:pt>
                <c:pt idx="3357">
                  <c:v>74.693626403808494</c:v>
                </c:pt>
                <c:pt idx="3358">
                  <c:v>74.677322387695298</c:v>
                </c:pt>
                <c:pt idx="3359">
                  <c:v>74.655227661132798</c:v>
                </c:pt>
                <c:pt idx="3360">
                  <c:v>74.7303466796875</c:v>
                </c:pt>
                <c:pt idx="3361">
                  <c:v>74.721916198730398</c:v>
                </c:pt>
                <c:pt idx="3362">
                  <c:v>74.699851989745994</c:v>
                </c:pt>
                <c:pt idx="3363">
                  <c:v>74.714462280273395</c:v>
                </c:pt>
                <c:pt idx="3364">
                  <c:v>74.978294372558494</c:v>
                </c:pt>
                <c:pt idx="3365">
                  <c:v>74.963241577148395</c:v>
                </c:pt>
                <c:pt idx="3366">
                  <c:v>74.953720092773395</c:v>
                </c:pt>
                <c:pt idx="3367">
                  <c:v>74.934013366699205</c:v>
                </c:pt>
                <c:pt idx="3368">
                  <c:v>74.928802490234304</c:v>
                </c:pt>
                <c:pt idx="3369">
                  <c:v>74.989105224609304</c:v>
                </c:pt>
                <c:pt idx="3370">
                  <c:v>74.967926025390597</c:v>
                </c:pt>
                <c:pt idx="3371">
                  <c:v>74.947937011718693</c:v>
                </c:pt>
                <c:pt idx="3372">
                  <c:v>74.933311462402301</c:v>
                </c:pt>
                <c:pt idx="3373">
                  <c:v>74.996528625488196</c:v>
                </c:pt>
                <c:pt idx="3374">
                  <c:v>75.017311096191406</c:v>
                </c:pt>
                <c:pt idx="3375">
                  <c:v>74.9976806640625</c:v>
                </c:pt>
                <c:pt idx="3376">
                  <c:v>74.977600097656193</c:v>
                </c:pt>
                <c:pt idx="3377">
                  <c:v>74.957168579101506</c:v>
                </c:pt>
                <c:pt idx="3378">
                  <c:v>74.960830688476506</c:v>
                </c:pt>
                <c:pt idx="3379">
                  <c:v>75.074050903320298</c:v>
                </c:pt>
                <c:pt idx="3380">
                  <c:v>75.108749389648395</c:v>
                </c:pt>
                <c:pt idx="3381">
                  <c:v>75.086975097656193</c:v>
                </c:pt>
                <c:pt idx="3382">
                  <c:v>75.066467285156193</c:v>
                </c:pt>
                <c:pt idx="3383">
                  <c:v>75.058609008789006</c:v>
                </c:pt>
                <c:pt idx="3384">
                  <c:v>75.049720764160099</c:v>
                </c:pt>
                <c:pt idx="3385">
                  <c:v>75.069717407226506</c:v>
                </c:pt>
                <c:pt idx="3386">
                  <c:v>75.049118041992102</c:v>
                </c:pt>
                <c:pt idx="3387">
                  <c:v>75.062599182128906</c:v>
                </c:pt>
                <c:pt idx="3388">
                  <c:v>75.149604797363196</c:v>
                </c:pt>
                <c:pt idx="3389">
                  <c:v>75.131629943847599</c:v>
                </c:pt>
                <c:pt idx="3390">
                  <c:v>75.232528686523395</c:v>
                </c:pt>
                <c:pt idx="3391">
                  <c:v>75.299636840820298</c:v>
                </c:pt>
                <c:pt idx="3392">
                  <c:v>75.291763305664006</c:v>
                </c:pt>
                <c:pt idx="3393">
                  <c:v>75.288764953613196</c:v>
                </c:pt>
                <c:pt idx="3394">
                  <c:v>75.336578369140597</c:v>
                </c:pt>
                <c:pt idx="3395">
                  <c:v>75.350639343261705</c:v>
                </c:pt>
                <c:pt idx="3396">
                  <c:v>75.334716796875</c:v>
                </c:pt>
                <c:pt idx="3397">
                  <c:v>75.362335205078097</c:v>
                </c:pt>
                <c:pt idx="3398">
                  <c:v>75.36181640625</c:v>
                </c:pt>
                <c:pt idx="3399">
                  <c:v>75.344657897949205</c:v>
                </c:pt>
                <c:pt idx="3400">
                  <c:v>75.389236450195298</c:v>
                </c:pt>
                <c:pt idx="3401">
                  <c:v>75.415855407714801</c:v>
                </c:pt>
                <c:pt idx="3402">
                  <c:v>75.410865783691406</c:v>
                </c:pt>
                <c:pt idx="3403">
                  <c:v>75.473785400390597</c:v>
                </c:pt>
                <c:pt idx="3404">
                  <c:v>75.453468322753906</c:v>
                </c:pt>
                <c:pt idx="3405">
                  <c:v>75.506889343261705</c:v>
                </c:pt>
                <c:pt idx="3406">
                  <c:v>75.493728637695298</c:v>
                </c:pt>
                <c:pt idx="3407">
                  <c:v>75.472160339355398</c:v>
                </c:pt>
                <c:pt idx="3408">
                  <c:v>75.450759887695298</c:v>
                </c:pt>
                <c:pt idx="3409">
                  <c:v>75.440048217773395</c:v>
                </c:pt>
                <c:pt idx="3410">
                  <c:v>75.432266235351506</c:v>
                </c:pt>
                <c:pt idx="3411">
                  <c:v>75.411682128906193</c:v>
                </c:pt>
                <c:pt idx="3412">
                  <c:v>75.420013427734304</c:v>
                </c:pt>
                <c:pt idx="3413">
                  <c:v>75.454689025878906</c:v>
                </c:pt>
                <c:pt idx="3414">
                  <c:v>75.478202819824205</c:v>
                </c:pt>
                <c:pt idx="3415">
                  <c:v>75.483680725097599</c:v>
                </c:pt>
                <c:pt idx="3416">
                  <c:v>75.5107421875</c:v>
                </c:pt>
                <c:pt idx="3417">
                  <c:v>75.654006958007798</c:v>
                </c:pt>
                <c:pt idx="3418">
                  <c:v>75.638603210449205</c:v>
                </c:pt>
                <c:pt idx="3419">
                  <c:v>75.690567016601506</c:v>
                </c:pt>
                <c:pt idx="3420">
                  <c:v>75.669692993164006</c:v>
                </c:pt>
                <c:pt idx="3421">
                  <c:v>75.714080810546804</c:v>
                </c:pt>
                <c:pt idx="3422">
                  <c:v>75.693153381347599</c:v>
                </c:pt>
                <c:pt idx="3423">
                  <c:v>75.671295166015597</c:v>
                </c:pt>
                <c:pt idx="3424">
                  <c:v>75.657844543457003</c:v>
                </c:pt>
                <c:pt idx="3425">
                  <c:v>75.6490478515625</c:v>
                </c:pt>
                <c:pt idx="3426">
                  <c:v>75.631904602050696</c:v>
                </c:pt>
                <c:pt idx="3427">
                  <c:v>75.671035766601506</c:v>
                </c:pt>
                <c:pt idx="3428">
                  <c:v>75.655471801757798</c:v>
                </c:pt>
                <c:pt idx="3429">
                  <c:v>75.701667785644503</c:v>
                </c:pt>
                <c:pt idx="3430">
                  <c:v>75.679969787597599</c:v>
                </c:pt>
                <c:pt idx="3431">
                  <c:v>75.784996032714801</c:v>
                </c:pt>
                <c:pt idx="3432">
                  <c:v>75.773597717285099</c:v>
                </c:pt>
                <c:pt idx="3433">
                  <c:v>75.767555236816406</c:v>
                </c:pt>
                <c:pt idx="3434">
                  <c:v>75.75634765625</c:v>
                </c:pt>
                <c:pt idx="3435">
                  <c:v>75.861534118652301</c:v>
                </c:pt>
                <c:pt idx="3436">
                  <c:v>75.844482421875</c:v>
                </c:pt>
                <c:pt idx="3437">
                  <c:v>75.877792358398395</c:v>
                </c:pt>
                <c:pt idx="3438">
                  <c:v>75.855964660644503</c:v>
                </c:pt>
                <c:pt idx="3439">
                  <c:v>75.862144470214801</c:v>
                </c:pt>
                <c:pt idx="3440">
                  <c:v>75.841781616210895</c:v>
                </c:pt>
                <c:pt idx="3441">
                  <c:v>75.854576110839801</c:v>
                </c:pt>
                <c:pt idx="3442">
                  <c:v>75.851318359375</c:v>
                </c:pt>
                <c:pt idx="3443">
                  <c:v>75.855285644531193</c:v>
                </c:pt>
                <c:pt idx="3444">
                  <c:v>75.834632873535099</c:v>
                </c:pt>
                <c:pt idx="3445">
                  <c:v>75.812904357910099</c:v>
                </c:pt>
                <c:pt idx="3446">
                  <c:v>75.864982604980398</c:v>
                </c:pt>
                <c:pt idx="3447">
                  <c:v>75.843643188476506</c:v>
                </c:pt>
                <c:pt idx="3448">
                  <c:v>75.822425842285099</c:v>
                </c:pt>
                <c:pt idx="3449">
                  <c:v>75.960212707519503</c:v>
                </c:pt>
                <c:pt idx="3450">
                  <c:v>75.979827880859304</c:v>
                </c:pt>
                <c:pt idx="3451">
                  <c:v>75.969825744628906</c:v>
                </c:pt>
                <c:pt idx="3452">
                  <c:v>75.955459594726506</c:v>
                </c:pt>
                <c:pt idx="3453">
                  <c:v>75.959793090820298</c:v>
                </c:pt>
                <c:pt idx="3454">
                  <c:v>75.955520629882798</c:v>
                </c:pt>
                <c:pt idx="3455">
                  <c:v>75.950111389160099</c:v>
                </c:pt>
                <c:pt idx="3456">
                  <c:v>75.974617004394503</c:v>
                </c:pt>
                <c:pt idx="3457">
                  <c:v>75.955627441406193</c:v>
                </c:pt>
                <c:pt idx="3458">
                  <c:v>75.944595336914006</c:v>
                </c:pt>
                <c:pt idx="3459">
                  <c:v>75.925964355468693</c:v>
                </c:pt>
                <c:pt idx="3460">
                  <c:v>75.928657531738196</c:v>
                </c:pt>
                <c:pt idx="3461">
                  <c:v>75.927078247070298</c:v>
                </c:pt>
                <c:pt idx="3462">
                  <c:v>75.909355163574205</c:v>
                </c:pt>
                <c:pt idx="3463">
                  <c:v>75.895256042480398</c:v>
                </c:pt>
                <c:pt idx="3464">
                  <c:v>75.919586181640597</c:v>
                </c:pt>
                <c:pt idx="3465">
                  <c:v>75.897773742675696</c:v>
                </c:pt>
                <c:pt idx="3466">
                  <c:v>75.910804748535099</c:v>
                </c:pt>
                <c:pt idx="3467">
                  <c:v>75.891586303710895</c:v>
                </c:pt>
                <c:pt idx="3468">
                  <c:v>75.907859802245994</c:v>
                </c:pt>
                <c:pt idx="3469">
                  <c:v>75.895599365234304</c:v>
                </c:pt>
                <c:pt idx="3470">
                  <c:v>75.921104431152301</c:v>
                </c:pt>
                <c:pt idx="3471">
                  <c:v>75.928726196289006</c:v>
                </c:pt>
                <c:pt idx="3472">
                  <c:v>75.914833068847599</c:v>
                </c:pt>
                <c:pt idx="3473">
                  <c:v>75.906143188476506</c:v>
                </c:pt>
                <c:pt idx="3474">
                  <c:v>75.985916137695298</c:v>
                </c:pt>
                <c:pt idx="3475">
                  <c:v>75.964683532714801</c:v>
                </c:pt>
                <c:pt idx="3476">
                  <c:v>75.944953918457003</c:v>
                </c:pt>
                <c:pt idx="3477">
                  <c:v>75.943664550781193</c:v>
                </c:pt>
                <c:pt idx="3478">
                  <c:v>75.970123291015597</c:v>
                </c:pt>
                <c:pt idx="3479">
                  <c:v>75.957160949707003</c:v>
                </c:pt>
                <c:pt idx="3480">
                  <c:v>75.943099975585895</c:v>
                </c:pt>
                <c:pt idx="3481">
                  <c:v>75.937698364257798</c:v>
                </c:pt>
                <c:pt idx="3482">
                  <c:v>75.937019348144503</c:v>
                </c:pt>
                <c:pt idx="3483">
                  <c:v>75.933082580566406</c:v>
                </c:pt>
                <c:pt idx="3484">
                  <c:v>75.914680480957003</c:v>
                </c:pt>
                <c:pt idx="3485">
                  <c:v>75.966232299804602</c:v>
                </c:pt>
                <c:pt idx="3486">
                  <c:v>75.982292175292898</c:v>
                </c:pt>
                <c:pt idx="3487">
                  <c:v>76.035949707031193</c:v>
                </c:pt>
                <c:pt idx="3488">
                  <c:v>76.071105957031193</c:v>
                </c:pt>
                <c:pt idx="3489">
                  <c:v>76.079605102539006</c:v>
                </c:pt>
                <c:pt idx="3490">
                  <c:v>76.060676574707003</c:v>
                </c:pt>
                <c:pt idx="3491">
                  <c:v>76.077430725097599</c:v>
                </c:pt>
                <c:pt idx="3492">
                  <c:v>76.074081420898395</c:v>
                </c:pt>
                <c:pt idx="3493">
                  <c:v>76.079765319824205</c:v>
                </c:pt>
                <c:pt idx="3494">
                  <c:v>76.109092712402301</c:v>
                </c:pt>
                <c:pt idx="3495">
                  <c:v>76.110702514648395</c:v>
                </c:pt>
                <c:pt idx="3496">
                  <c:v>76.120864868164006</c:v>
                </c:pt>
                <c:pt idx="3497">
                  <c:v>76.103599548339801</c:v>
                </c:pt>
                <c:pt idx="3498">
                  <c:v>76.097694396972599</c:v>
                </c:pt>
                <c:pt idx="3499">
                  <c:v>76.196495056152301</c:v>
                </c:pt>
                <c:pt idx="3500">
                  <c:v>76.175468444824205</c:v>
                </c:pt>
                <c:pt idx="3501">
                  <c:v>76.167961120605398</c:v>
                </c:pt>
                <c:pt idx="3502">
                  <c:v>76.155281066894503</c:v>
                </c:pt>
                <c:pt idx="3503">
                  <c:v>76.137062072753906</c:v>
                </c:pt>
                <c:pt idx="3504">
                  <c:v>76.119880676269503</c:v>
                </c:pt>
                <c:pt idx="3505">
                  <c:v>76.123825073242102</c:v>
                </c:pt>
                <c:pt idx="3506">
                  <c:v>76.139686584472599</c:v>
                </c:pt>
                <c:pt idx="3507">
                  <c:v>76.162483215332003</c:v>
                </c:pt>
                <c:pt idx="3508">
                  <c:v>76.210624694824205</c:v>
                </c:pt>
                <c:pt idx="3509">
                  <c:v>76.189201354980398</c:v>
                </c:pt>
                <c:pt idx="3510">
                  <c:v>76.206809997558494</c:v>
                </c:pt>
                <c:pt idx="3511">
                  <c:v>76.191581726074205</c:v>
                </c:pt>
                <c:pt idx="3512">
                  <c:v>76.182098388671804</c:v>
                </c:pt>
                <c:pt idx="3513">
                  <c:v>76.191474914550696</c:v>
                </c:pt>
                <c:pt idx="3514">
                  <c:v>76.245422363281193</c:v>
                </c:pt>
                <c:pt idx="3515">
                  <c:v>76.223854064941406</c:v>
                </c:pt>
                <c:pt idx="3516">
                  <c:v>76.234230041503906</c:v>
                </c:pt>
                <c:pt idx="3517">
                  <c:v>76.214241027832003</c:v>
                </c:pt>
                <c:pt idx="3518">
                  <c:v>76.229927062988196</c:v>
                </c:pt>
                <c:pt idx="3519">
                  <c:v>76.233940124511705</c:v>
                </c:pt>
                <c:pt idx="3520">
                  <c:v>76.219558715820298</c:v>
                </c:pt>
                <c:pt idx="3521">
                  <c:v>76.232666015625</c:v>
                </c:pt>
                <c:pt idx="3522">
                  <c:v>76.337188720703097</c:v>
                </c:pt>
                <c:pt idx="3523">
                  <c:v>76.315856933593693</c:v>
                </c:pt>
                <c:pt idx="3524">
                  <c:v>76.294822692870994</c:v>
                </c:pt>
                <c:pt idx="3525">
                  <c:v>76.274055480957003</c:v>
                </c:pt>
                <c:pt idx="3526">
                  <c:v>76.375480651855398</c:v>
                </c:pt>
                <c:pt idx="3527">
                  <c:v>76.353996276855398</c:v>
                </c:pt>
                <c:pt idx="3528">
                  <c:v>76.353851318359304</c:v>
                </c:pt>
                <c:pt idx="3529">
                  <c:v>76.377685546875</c:v>
                </c:pt>
                <c:pt idx="3530">
                  <c:v>76.372413635253906</c:v>
                </c:pt>
                <c:pt idx="3531">
                  <c:v>76.433952331542898</c:v>
                </c:pt>
                <c:pt idx="3532">
                  <c:v>76.412422180175696</c:v>
                </c:pt>
                <c:pt idx="3533">
                  <c:v>76.407218933105398</c:v>
                </c:pt>
                <c:pt idx="3534">
                  <c:v>76.389312744140597</c:v>
                </c:pt>
                <c:pt idx="3535">
                  <c:v>76.398391723632798</c:v>
                </c:pt>
                <c:pt idx="3536">
                  <c:v>76.387145996093693</c:v>
                </c:pt>
                <c:pt idx="3537">
                  <c:v>76.416694641113196</c:v>
                </c:pt>
                <c:pt idx="3538">
                  <c:v>76.424568176269503</c:v>
                </c:pt>
                <c:pt idx="3539">
                  <c:v>76.5472412109375</c:v>
                </c:pt>
                <c:pt idx="3540">
                  <c:v>76.550926208495994</c:v>
                </c:pt>
                <c:pt idx="3541">
                  <c:v>76.647209167480398</c:v>
                </c:pt>
                <c:pt idx="3542">
                  <c:v>76.800369262695298</c:v>
                </c:pt>
                <c:pt idx="3543">
                  <c:v>76.779556274414006</c:v>
                </c:pt>
                <c:pt idx="3544">
                  <c:v>76.784095764160099</c:v>
                </c:pt>
                <c:pt idx="3545">
                  <c:v>76.767326354980398</c:v>
                </c:pt>
                <c:pt idx="3546">
                  <c:v>76.826316833495994</c:v>
                </c:pt>
                <c:pt idx="3547">
                  <c:v>76.849548339843693</c:v>
                </c:pt>
                <c:pt idx="3548">
                  <c:v>76.828109741210895</c:v>
                </c:pt>
                <c:pt idx="3549">
                  <c:v>76.829055786132798</c:v>
                </c:pt>
                <c:pt idx="3550">
                  <c:v>76.835456848144503</c:v>
                </c:pt>
                <c:pt idx="3551">
                  <c:v>76.826095581054602</c:v>
                </c:pt>
                <c:pt idx="3552">
                  <c:v>76.820831298828097</c:v>
                </c:pt>
                <c:pt idx="3553">
                  <c:v>76.799636840820298</c:v>
                </c:pt>
                <c:pt idx="3554">
                  <c:v>76.851150512695298</c:v>
                </c:pt>
                <c:pt idx="3555">
                  <c:v>76.830001831054602</c:v>
                </c:pt>
                <c:pt idx="3556">
                  <c:v>76.819839477539006</c:v>
                </c:pt>
                <c:pt idx="3557">
                  <c:v>76.800743103027301</c:v>
                </c:pt>
                <c:pt idx="3558">
                  <c:v>76.791473388671804</c:v>
                </c:pt>
                <c:pt idx="3559">
                  <c:v>76.772216796875</c:v>
                </c:pt>
                <c:pt idx="3560">
                  <c:v>76.775779724120994</c:v>
                </c:pt>
                <c:pt idx="3561">
                  <c:v>76.754348754882798</c:v>
                </c:pt>
                <c:pt idx="3562">
                  <c:v>76.738525390625</c:v>
                </c:pt>
                <c:pt idx="3563">
                  <c:v>76.732673645019503</c:v>
                </c:pt>
                <c:pt idx="3564">
                  <c:v>76.722061157226506</c:v>
                </c:pt>
                <c:pt idx="3565">
                  <c:v>76.726280212402301</c:v>
                </c:pt>
                <c:pt idx="3566">
                  <c:v>76.764610290527301</c:v>
                </c:pt>
                <c:pt idx="3567">
                  <c:v>76.752792358398395</c:v>
                </c:pt>
                <c:pt idx="3568">
                  <c:v>76.934547424316406</c:v>
                </c:pt>
                <c:pt idx="3569">
                  <c:v>76.938201904296804</c:v>
                </c:pt>
                <c:pt idx="3570">
                  <c:v>76.962005615234304</c:v>
                </c:pt>
                <c:pt idx="3571">
                  <c:v>76.959938049316406</c:v>
                </c:pt>
                <c:pt idx="3572">
                  <c:v>76.951492309570298</c:v>
                </c:pt>
                <c:pt idx="3573">
                  <c:v>77.029029846191406</c:v>
                </c:pt>
                <c:pt idx="3574">
                  <c:v>77.048782348632798</c:v>
                </c:pt>
                <c:pt idx="3575">
                  <c:v>77.027366638183494</c:v>
                </c:pt>
                <c:pt idx="3576">
                  <c:v>77.147399902343693</c:v>
                </c:pt>
                <c:pt idx="3577">
                  <c:v>77.160926818847599</c:v>
                </c:pt>
                <c:pt idx="3578">
                  <c:v>77.153945922851506</c:v>
                </c:pt>
                <c:pt idx="3579">
                  <c:v>77.133872985839801</c:v>
                </c:pt>
                <c:pt idx="3580">
                  <c:v>77.171600341796804</c:v>
                </c:pt>
                <c:pt idx="3581">
                  <c:v>77.151344299316406</c:v>
                </c:pt>
                <c:pt idx="3582">
                  <c:v>77.132286071777301</c:v>
                </c:pt>
                <c:pt idx="3583">
                  <c:v>77.160919189453097</c:v>
                </c:pt>
                <c:pt idx="3584">
                  <c:v>77.167663574218693</c:v>
                </c:pt>
                <c:pt idx="3585">
                  <c:v>77.205833435058494</c:v>
                </c:pt>
                <c:pt idx="3586">
                  <c:v>77.204299926757798</c:v>
                </c:pt>
                <c:pt idx="3587">
                  <c:v>77.212913513183494</c:v>
                </c:pt>
                <c:pt idx="3588">
                  <c:v>77.299835205078097</c:v>
                </c:pt>
                <c:pt idx="3589">
                  <c:v>77.291564941406193</c:v>
                </c:pt>
                <c:pt idx="3590">
                  <c:v>77.322601318359304</c:v>
                </c:pt>
                <c:pt idx="3591">
                  <c:v>77.362152099609304</c:v>
                </c:pt>
                <c:pt idx="3592">
                  <c:v>77.468864440917898</c:v>
                </c:pt>
                <c:pt idx="3593">
                  <c:v>77.45166015625</c:v>
                </c:pt>
                <c:pt idx="3594">
                  <c:v>77.432662963867102</c:v>
                </c:pt>
                <c:pt idx="3595">
                  <c:v>77.424186706542898</c:v>
                </c:pt>
                <c:pt idx="3596">
                  <c:v>77.469970703125</c:v>
                </c:pt>
                <c:pt idx="3597">
                  <c:v>77.482398986816406</c:v>
                </c:pt>
                <c:pt idx="3598">
                  <c:v>77.47607421875</c:v>
                </c:pt>
                <c:pt idx="3599">
                  <c:v>77.483657836914006</c:v>
                </c:pt>
                <c:pt idx="3600">
                  <c:v>77.583442687988196</c:v>
                </c:pt>
                <c:pt idx="3601">
                  <c:v>77.566047668457003</c:v>
                </c:pt>
                <c:pt idx="3602">
                  <c:v>77.550064086914006</c:v>
                </c:pt>
                <c:pt idx="3603">
                  <c:v>77.530746459960895</c:v>
                </c:pt>
                <c:pt idx="3604">
                  <c:v>77.523635864257798</c:v>
                </c:pt>
                <c:pt idx="3605">
                  <c:v>77.561279296875</c:v>
                </c:pt>
                <c:pt idx="3606">
                  <c:v>77.561370849609304</c:v>
                </c:pt>
                <c:pt idx="3607">
                  <c:v>77.653182983398395</c:v>
                </c:pt>
                <c:pt idx="3608">
                  <c:v>77.689254760742102</c:v>
                </c:pt>
                <c:pt idx="3609">
                  <c:v>77.668388366699205</c:v>
                </c:pt>
                <c:pt idx="3610">
                  <c:v>77.669761657714801</c:v>
                </c:pt>
                <c:pt idx="3611">
                  <c:v>77.669013977050696</c:v>
                </c:pt>
                <c:pt idx="3612">
                  <c:v>77.655494689941406</c:v>
                </c:pt>
                <c:pt idx="3613">
                  <c:v>77.652389526367102</c:v>
                </c:pt>
                <c:pt idx="3614">
                  <c:v>77.684867858886705</c:v>
                </c:pt>
                <c:pt idx="3615">
                  <c:v>77.665130615234304</c:v>
                </c:pt>
                <c:pt idx="3616">
                  <c:v>77.687187194824205</c:v>
                </c:pt>
                <c:pt idx="3617">
                  <c:v>77.670608520507798</c:v>
                </c:pt>
                <c:pt idx="3618">
                  <c:v>77.656776428222599</c:v>
                </c:pt>
                <c:pt idx="3619">
                  <c:v>77.648246765136705</c:v>
                </c:pt>
                <c:pt idx="3620">
                  <c:v>77.628684997558494</c:v>
                </c:pt>
                <c:pt idx="3621">
                  <c:v>77.612113952636705</c:v>
                </c:pt>
                <c:pt idx="3622">
                  <c:v>77.626770019531193</c:v>
                </c:pt>
                <c:pt idx="3623">
                  <c:v>77.631164550781193</c:v>
                </c:pt>
                <c:pt idx="3624">
                  <c:v>77.647804260253906</c:v>
                </c:pt>
                <c:pt idx="3625">
                  <c:v>77.674858093261705</c:v>
                </c:pt>
                <c:pt idx="3626">
                  <c:v>77.654052734375</c:v>
                </c:pt>
                <c:pt idx="3627">
                  <c:v>77.728218078613196</c:v>
                </c:pt>
                <c:pt idx="3628">
                  <c:v>77.725189208984304</c:v>
                </c:pt>
                <c:pt idx="3629">
                  <c:v>77.8271484375</c:v>
                </c:pt>
                <c:pt idx="3630">
                  <c:v>77.817459106445298</c:v>
                </c:pt>
                <c:pt idx="3631">
                  <c:v>77.796188354492102</c:v>
                </c:pt>
                <c:pt idx="3632">
                  <c:v>77.792648315429602</c:v>
                </c:pt>
                <c:pt idx="3633">
                  <c:v>77.771652221679602</c:v>
                </c:pt>
                <c:pt idx="3634">
                  <c:v>77.7620849609375</c:v>
                </c:pt>
                <c:pt idx="3635">
                  <c:v>77.757804870605398</c:v>
                </c:pt>
                <c:pt idx="3636">
                  <c:v>77.746925354003906</c:v>
                </c:pt>
                <c:pt idx="3637">
                  <c:v>77.847961425781193</c:v>
                </c:pt>
                <c:pt idx="3638">
                  <c:v>77.864929199218693</c:v>
                </c:pt>
                <c:pt idx="3639">
                  <c:v>77.846954345703097</c:v>
                </c:pt>
                <c:pt idx="3640">
                  <c:v>77.912452697753906</c:v>
                </c:pt>
                <c:pt idx="3641">
                  <c:v>78.010917663574205</c:v>
                </c:pt>
                <c:pt idx="3642">
                  <c:v>78.023536682128906</c:v>
                </c:pt>
                <c:pt idx="3643">
                  <c:v>78.034698486328097</c:v>
                </c:pt>
                <c:pt idx="3644">
                  <c:v>78.060997009277301</c:v>
                </c:pt>
                <c:pt idx="3645">
                  <c:v>78.094398498535099</c:v>
                </c:pt>
                <c:pt idx="3646">
                  <c:v>78.090782165527301</c:v>
                </c:pt>
                <c:pt idx="3647">
                  <c:v>78.100090026855398</c:v>
                </c:pt>
                <c:pt idx="3648">
                  <c:v>78.1241455078125</c:v>
                </c:pt>
                <c:pt idx="3649">
                  <c:v>78.103126525878906</c:v>
                </c:pt>
                <c:pt idx="3650">
                  <c:v>78.086502075195298</c:v>
                </c:pt>
                <c:pt idx="3651">
                  <c:v>78.074447631835895</c:v>
                </c:pt>
                <c:pt idx="3652">
                  <c:v>78.111793518066406</c:v>
                </c:pt>
                <c:pt idx="3653">
                  <c:v>78.095863342285099</c:v>
                </c:pt>
                <c:pt idx="3654">
                  <c:v>78.100341796875</c:v>
                </c:pt>
                <c:pt idx="3655">
                  <c:v>78.0791015625</c:v>
                </c:pt>
                <c:pt idx="3656">
                  <c:v>78.059013366699205</c:v>
                </c:pt>
                <c:pt idx="3657">
                  <c:v>78.082481384277301</c:v>
                </c:pt>
                <c:pt idx="3658">
                  <c:v>78.061225891113196</c:v>
                </c:pt>
                <c:pt idx="3659">
                  <c:v>78.041709899902301</c:v>
                </c:pt>
                <c:pt idx="3660">
                  <c:v>78.141204833984304</c:v>
                </c:pt>
                <c:pt idx="3661">
                  <c:v>78.152809143066406</c:v>
                </c:pt>
                <c:pt idx="3662">
                  <c:v>78.257469177245994</c:v>
                </c:pt>
                <c:pt idx="3663">
                  <c:v>78.328628540039006</c:v>
                </c:pt>
                <c:pt idx="3664">
                  <c:v>78.331207275390597</c:v>
                </c:pt>
                <c:pt idx="3665">
                  <c:v>78.416915893554602</c:v>
                </c:pt>
                <c:pt idx="3666">
                  <c:v>78.398544311523395</c:v>
                </c:pt>
                <c:pt idx="3667">
                  <c:v>78.423141479492102</c:v>
                </c:pt>
                <c:pt idx="3668">
                  <c:v>78.526481628417898</c:v>
                </c:pt>
                <c:pt idx="3669">
                  <c:v>78.512008666992102</c:v>
                </c:pt>
                <c:pt idx="3670">
                  <c:v>78.492210388183494</c:v>
                </c:pt>
                <c:pt idx="3671">
                  <c:v>78.552894592285099</c:v>
                </c:pt>
                <c:pt idx="3672">
                  <c:v>78.596611022949205</c:v>
                </c:pt>
                <c:pt idx="3673">
                  <c:v>78.579750061035099</c:v>
                </c:pt>
                <c:pt idx="3674">
                  <c:v>78.588836669921804</c:v>
                </c:pt>
                <c:pt idx="3675">
                  <c:v>78.588844299316406</c:v>
                </c:pt>
                <c:pt idx="3676">
                  <c:v>78.652191162109304</c:v>
                </c:pt>
                <c:pt idx="3677">
                  <c:v>78.630912780761705</c:v>
                </c:pt>
                <c:pt idx="3678">
                  <c:v>78.6715087890625</c:v>
                </c:pt>
                <c:pt idx="3679">
                  <c:v>78.650894165039006</c:v>
                </c:pt>
                <c:pt idx="3680">
                  <c:v>78.649482727050696</c:v>
                </c:pt>
                <c:pt idx="3681">
                  <c:v>78.686721801757798</c:v>
                </c:pt>
                <c:pt idx="3682">
                  <c:v>78.710716247558494</c:v>
                </c:pt>
                <c:pt idx="3683">
                  <c:v>78.705062866210895</c:v>
                </c:pt>
                <c:pt idx="3684">
                  <c:v>78.701148986816406</c:v>
                </c:pt>
                <c:pt idx="3685">
                  <c:v>78.733695983886705</c:v>
                </c:pt>
                <c:pt idx="3686">
                  <c:v>78.876152038574205</c:v>
                </c:pt>
                <c:pt idx="3687">
                  <c:v>78.863250732421804</c:v>
                </c:pt>
                <c:pt idx="3688">
                  <c:v>78.852691650390597</c:v>
                </c:pt>
                <c:pt idx="3689">
                  <c:v>78.832633972167898</c:v>
                </c:pt>
                <c:pt idx="3690">
                  <c:v>78.845504760742102</c:v>
                </c:pt>
                <c:pt idx="3691">
                  <c:v>78.856094360351506</c:v>
                </c:pt>
                <c:pt idx="3692">
                  <c:v>78.842247009277301</c:v>
                </c:pt>
                <c:pt idx="3693">
                  <c:v>78.882408142089801</c:v>
                </c:pt>
                <c:pt idx="3694">
                  <c:v>78.861152648925696</c:v>
                </c:pt>
                <c:pt idx="3695">
                  <c:v>78.839897155761705</c:v>
                </c:pt>
                <c:pt idx="3696">
                  <c:v>78.903007507324205</c:v>
                </c:pt>
                <c:pt idx="3697">
                  <c:v>78.884803771972599</c:v>
                </c:pt>
                <c:pt idx="3698">
                  <c:v>78.863800048828097</c:v>
                </c:pt>
                <c:pt idx="3699">
                  <c:v>78.844421386718693</c:v>
                </c:pt>
                <c:pt idx="3700">
                  <c:v>78.823188781738196</c:v>
                </c:pt>
                <c:pt idx="3701">
                  <c:v>78.818916320800696</c:v>
                </c:pt>
                <c:pt idx="3702">
                  <c:v>78.801139831542898</c:v>
                </c:pt>
                <c:pt idx="3703">
                  <c:v>78.791259765625</c:v>
                </c:pt>
                <c:pt idx="3704">
                  <c:v>78.819297790527301</c:v>
                </c:pt>
                <c:pt idx="3705">
                  <c:v>78.798629760742102</c:v>
                </c:pt>
                <c:pt idx="3706">
                  <c:v>78.892921447753906</c:v>
                </c:pt>
                <c:pt idx="3707">
                  <c:v>78.879409790039006</c:v>
                </c:pt>
                <c:pt idx="3708">
                  <c:v>78.922477722167898</c:v>
                </c:pt>
                <c:pt idx="3709">
                  <c:v>78.908843994140597</c:v>
                </c:pt>
                <c:pt idx="3710">
                  <c:v>78.913261413574205</c:v>
                </c:pt>
                <c:pt idx="3711">
                  <c:v>78.929840087890597</c:v>
                </c:pt>
                <c:pt idx="3712">
                  <c:v>78.942436218261705</c:v>
                </c:pt>
                <c:pt idx="3713">
                  <c:v>78.938224792480398</c:v>
                </c:pt>
                <c:pt idx="3714">
                  <c:v>78.925392150878906</c:v>
                </c:pt>
                <c:pt idx="3715">
                  <c:v>78.941360473632798</c:v>
                </c:pt>
                <c:pt idx="3716">
                  <c:v>78.944175720214801</c:v>
                </c:pt>
                <c:pt idx="3717">
                  <c:v>78.927558898925696</c:v>
                </c:pt>
                <c:pt idx="3718">
                  <c:v>78.908889770507798</c:v>
                </c:pt>
                <c:pt idx="3719">
                  <c:v>78.890464782714801</c:v>
                </c:pt>
                <c:pt idx="3720">
                  <c:v>78.8941650390625</c:v>
                </c:pt>
                <c:pt idx="3721">
                  <c:v>78.874008178710895</c:v>
                </c:pt>
                <c:pt idx="3722">
                  <c:v>78.878005981445298</c:v>
                </c:pt>
                <c:pt idx="3723">
                  <c:v>78.867950439453097</c:v>
                </c:pt>
                <c:pt idx="3724">
                  <c:v>78.9451904296875</c:v>
                </c:pt>
                <c:pt idx="3725">
                  <c:v>78.941947937011705</c:v>
                </c:pt>
                <c:pt idx="3726">
                  <c:v>78.931632995605398</c:v>
                </c:pt>
                <c:pt idx="3727">
                  <c:v>78.913619995117102</c:v>
                </c:pt>
                <c:pt idx="3728">
                  <c:v>78.9644775390625</c:v>
                </c:pt>
                <c:pt idx="3729">
                  <c:v>78.943717956542898</c:v>
                </c:pt>
                <c:pt idx="3730">
                  <c:v>78.957748413085895</c:v>
                </c:pt>
                <c:pt idx="3731">
                  <c:v>78.938789367675696</c:v>
                </c:pt>
                <c:pt idx="3732">
                  <c:v>78.936248779296804</c:v>
                </c:pt>
                <c:pt idx="3733">
                  <c:v>78.920372009277301</c:v>
                </c:pt>
                <c:pt idx="3734">
                  <c:v>78.916763305664006</c:v>
                </c:pt>
                <c:pt idx="3735">
                  <c:v>78.922882080078097</c:v>
                </c:pt>
                <c:pt idx="3736">
                  <c:v>78.902137756347599</c:v>
                </c:pt>
                <c:pt idx="3737">
                  <c:v>78.885635375976506</c:v>
                </c:pt>
                <c:pt idx="3738">
                  <c:v>78.876770019531193</c:v>
                </c:pt>
                <c:pt idx="3739">
                  <c:v>78.860603332519503</c:v>
                </c:pt>
                <c:pt idx="3740">
                  <c:v>78.874336242675696</c:v>
                </c:pt>
                <c:pt idx="3741">
                  <c:v>78.853729248046804</c:v>
                </c:pt>
                <c:pt idx="3742">
                  <c:v>78.845909118652301</c:v>
                </c:pt>
                <c:pt idx="3743">
                  <c:v>78.825454711914006</c:v>
                </c:pt>
                <c:pt idx="3744">
                  <c:v>78.810676574707003</c:v>
                </c:pt>
                <c:pt idx="3745">
                  <c:v>78.804779052734304</c:v>
                </c:pt>
                <c:pt idx="3746">
                  <c:v>78.783821105957003</c:v>
                </c:pt>
                <c:pt idx="3747">
                  <c:v>78.827445983886705</c:v>
                </c:pt>
                <c:pt idx="3748">
                  <c:v>78.808921813964801</c:v>
                </c:pt>
                <c:pt idx="3749">
                  <c:v>78.791236877441406</c:v>
                </c:pt>
                <c:pt idx="3750">
                  <c:v>78.773826599120994</c:v>
                </c:pt>
                <c:pt idx="3751">
                  <c:v>78.767509460449205</c:v>
                </c:pt>
                <c:pt idx="3752">
                  <c:v>78.748222351074205</c:v>
                </c:pt>
                <c:pt idx="3753">
                  <c:v>78.728332519531193</c:v>
                </c:pt>
                <c:pt idx="3754">
                  <c:v>78.707550048828097</c:v>
                </c:pt>
                <c:pt idx="3755">
                  <c:v>78.695648193359304</c:v>
                </c:pt>
                <c:pt idx="3756">
                  <c:v>78.822799682617102</c:v>
                </c:pt>
                <c:pt idx="3757">
                  <c:v>78.803718566894503</c:v>
                </c:pt>
                <c:pt idx="3758">
                  <c:v>78.806098937988196</c:v>
                </c:pt>
                <c:pt idx="3759">
                  <c:v>78.807121276855398</c:v>
                </c:pt>
                <c:pt idx="3760">
                  <c:v>78.803718566894503</c:v>
                </c:pt>
                <c:pt idx="3761">
                  <c:v>78.784332275390597</c:v>
                </c:pt>
                <c:pt idx="3762">
                  <c:v>78.771568298339801</c:v>
                </c:pt>
                <c:pt idx="3763">
                  <c:v>78.760383605957003</c:v>
                </c:pt>
                <c:pt idx="3764">
                  <c:v>78.776687622070298</c:v>
                </c:pt>
                <c:pt idx="3765">
                  <c:v>78.836097717285099</c:v>
                </c:pt>
                <c:pt idx="3766">
                  <c:v>78.815498352050696</c:v>
                </c:pt>
                <c:pt idx="3767">
                  <c:v>78.794654846191406</c:v>
                </c:pt>
                <c:pt idx="3768">
                  <c:v>78.809066772460895</c:v>
                </c:pt>
                <c:pt idx="3769">
                  <c:v>78.962020874023395</c:v>
                </c:pt>
                <c:pt idx="3770">
                  <c:v>78.970939636230398</c:v>
                </c:pt>
                <c:pt idx="3771">
                  <c:v>78.962356567382798</c:v>
                </c:pt>
                <c:pt idx="3772">
                  <c:v>78.960296630859304</c:v>
                </c:pt>
                <c:pt idx="3773">
                  <c:v>79.059638977050696</c:v>
                </c:pt>
                <c:pt idx="3774">
                  <c:v>79.045524597167898</c:v>
                </c:pt>
                <c:pt idx="3775">
                  <c:v>79.029502868652301</c:v>
                </c:pt>
                <c:pt idx="3776">
                  <c:v>79.009445190429602</c:v>
                </c:pt>
                <c:pt idx="3777">
                  <c:v>79.009819030761705</c:v>
                </c:pt>
                <c:pt idx="3778">
                  <c:v>79.017120361328097</c:v>
                </c:pt>
                <c:pt idx="3779">
                  <c:v>79.0054931640625</c:v>
                </c:pt>
                <c:pt idx="3780">
                  <c:v>79.126953125</c:v>
                </c:pt>
                <c:pt idx="3781">
                  <c:v>79.256843566894503</c:v>
                </c:pt>
                <c:pt idx="3782">
                  <c:v>79.292976379394503</c:v>
                </c:pt>
                <c:pt idx="3783">
                  <c:v>79.313140869140597</c:v>
                </c:pt>
                <c:pt idx="3784">
                  <c:v>79.317817687988196</c:v>
                </c:pt>
                <c:pt idx="3785">
                  <c:v>79.320846557617102</c:v>
                </c:pt>
                <c:pt idx="3786">
                  <c:v>79.311004638671804</c:v>
                </c:pt>
                <c:pt idx="3787">
                  <c:v>79.360336303710895</c:v>
                </c:pt>
                <c:pt idx="3788">
                  <c:v>79.4261474609375</c:v>
                </c:pt>
                <c:pt idx="3789">
                  <c:v>79.406402587890597</c:v>
                </c:pt>
                <c:pt idx="3790">
                  <c:v>79.395195007324205</c:v>
                </c:pt>
                <c:pt idx="3791">
                  <c:v>79.374847412109304</c:v>
                </c:pt>
                <c:pt idx="3792">
                  <c:v>79.355285644531193</c:v>
                </c:pt>
                <c:pt idx="3793">
                  <c:v>79.378829956054602</c:v>
                </c:pt>
                <c:pt idx="3794">
                  <c:v>79.404335021972599</c:v>
                </c:pt>
                <c:pt idx="3795">
                  <c:v>79.429420471191406</c:v>
                </c:pt>
                <c:pt idx="3796">
                  <c:v>79.457160949707003</c:v>
                </c:pt>
                <c:pt idx="3797">
                  <c:v>79.454582214355398</c:v>
                </c:pt>
                <c:pt idx="3798">
                  <c:v>79.442306518554602</c:v>
                </c:pt>
                <c:pt idx="3799">
                  <c:v>79.447257995605398</c:v>
                </c:pt>
                <c:pt idx="3800">
                  <c:v>79.426422119140597</c:v>
                </c:pt>
                <c:pt idx="3801">
                  <c:v>79.575553894042898</c:v>
                </c:pt>
                <c:pt idx="3802">
                  <c:v>79.571174621582003</c:v>
                </c:pt>
                <c:pt idx="3803">
                  <c:v>79.550346374511705</c:v>
                </c:pt>
                <c:pt idx="3804">
                  <c:v>79.538772583007798</c:v>
                </c:pt>
                <c:pt idx="3805">
                  <c:v>79.561653137207003</c:v>
                </c:pt>
                <c:pt idx="3806">
                  <c:v>79.541755676269503</c:v>
                </c:pt>
                <c:pt idx="3807">
                  <c:v>79.525291442870994</c:v>
                </c:pt>
                <c:pt idx="3808">
                  <c:v>79.601768493652301</c:v>
                </c:pt>
                <c:pt idx="3809">
                  <c:v>79.607048034667898</c:v>
                </c:pt>
                <c:pt idx="3810">
                  <c:v>79.631652832031193</c:v>
                </c:pt>
                <c:pt idx="3811">
                  <c:v>79.617820739745994</c:v>
                </c:pt>
                <c:pt idx="3812">
                  <c:v>79.604995727539006</c:v>
                </c:pt>
                <c:pt idx="3813">
                  <c:v>79.620124816894503</c:v>
                </c:pt>
                <c:pt idx="3814">
                  <c:v>79.601837158203097</c:v>
                </c:pt>
                <c:pt idx="3815">
                  <c:v>79.712348937988196</c:v>
                </c:pt>
                <c:pt idx="3816">
                  <c:v>79.691650390625</c:v>
                </c:pt>
                <c:pt idx="3817">
                  <c:v>79.679481506347599</c:v>
                </c:pt>
                <c:pt idx="3818">
                  <c:v>79.665443420410099</c:v>
                </c:pt>
                <c:pt idx="3819">
                  <c:v>79.648254394531193</c:v>
                </c:pt>
                <c:pt idx="3820">
                  <c:v>79.715660095214801</c:v>
                </c:pt>
                <c:pt idx="3821">
                  <c:v>79.712387084960895</c:v>
                </c:pt>
                <c:pt idx="3822">
                  <c:v>79.757568359375</c:v>
                </c:pt>
                <c:pt idx="3823">
                  <c:v>79.738273620605398</c:v>
                </c:pt>
                <c:pt idx="3824">
                  <c:v>79.717536926269503</c:v>
                </c:pt>
                <c:pt idx="3825">
                  <c:v>79.718505859375</c:v>
                </c:pt>
                <c:pt idx="3826">
                  <c:v>79.714866638183494</c:v>
                </c:pt>
                <c:pt idx="3827">
                  <c:v>79.701309204101506</c:v>
                </c:pt>
                <c:pt idx="3828">
                  <c:v>79.693878173828097</c:v>
                </c:pt>
                <c:pt idx="3829">
                  <c:v>80.129539489745994</c:v>
                </c:pt>
                <c:pt idx="3830">
                  <c:v>80.109474182128906</c:v>
                </c:pt>
                <c:pt idx="3831">
                  <c:v>80.121269226074205</c:v>
                </c:pt>
                <c:pt idx="3832">
                  <c:v>80.112510681152301</c:v>
                </c:pt>
                <c:pt idx="3833">
                  <c:v>80.091728210449205</c:v>
                </c:pt>
                <c:pt idx="3834">
                  <c:v>80.070945739745994</c:v>
                </c:pt>
                <c:pt idx="3835">
                  <c:v>80.064498901367102</c:v>
                </c:pt>
                <c:pt idx="3836">
                  <c:v>80.087707519531193</c:v>
                </c:pt>
                <c:pt idx="3837">
                  <c:v>80.069297790527301</c:v>
                </c:pt>
                <c:pt idx="3838">
                  <c:v>80.103042602539006</c:v>
                </c:pt>
                <c:pt idx="3839">
                  <c:v>80.097976684570298</c:v>
                </c:pt>
                <c:pt idx="3840">
                  <c:v>80.077583312988196</c:v>
                </c:pt>
                <c:pt idx="3841">
                  <c:v>80.070617675781193</c:v>
                </c:pt>
                <c:pt idx="3842">
                  <c:v>80.133392333984304</c:v>
                </c:pt>
                <c:pt idx="3843">
                  <c:v>80.112602233886705</c:v>
                </c:pt>
                <c:pt idx="3844">
                  <c:v>80.112030029296804</c:v>
                </c:pt>
                <c:pt idx="3845">
                  <c:v>80.234893798828097</c:v>
                </c:pt>
                <c:pt idx="3846">
                  <c:v>80.2197265625</c:v>
                </c:pt>
                <c:pt idx="3847">
                  <c:v>80.215805053710895</c:v>
                </c:pt>
                <c:pt idx="3848">
                  <c:v>80.235801696777301</c:v>
                </c:pt>
                <c:pt idx="3849">
                  <c:v>80.237113952636705</c:v>
                </c:pt>
                <c:pt idx="3850">
                  <c:v>80.338813781738196</c:v>
                </c:pt>
                <c:pt idx="3851">
                  <c:v>80.342315673828097</c:v>
                </c:pt>
                <c:pt idx="3852">
                  <c:v>80.405036926269503</c:v>
                </c:pt>
                <c:pt idx="3853">
                  <c:v>80.435516357421804</c:v>
                </c:pt>
                <c:pt idx="3854">
                  <c:v>80.416076660156193</c:v>
                </c:pt>
                <c:pt idx="3855">
                  <c:v>80.453475952148395</c:v>
                </c:pt>
                <c:pt idx="3856">
                  <c:v>80.448066711425696</c:v>
                </c:pt>
                <c:pt idx="3857">
                  <c:v>80.429626464843693</c:v>
                </c:pt>
                <c:pt idx="3858">
                  <c:v>80.445640563964801</c:v>
                </c:pt>
                <c:pt idx="3859">
                  <c:v>80.430458068847599</c:v>
                </c:pt>
                <c:pt idx="3860">
                  <c:v>80.418281555175696</c:v>
                </c:pt>
                <c:pt idx="3861">
                  <c:v>80.430282592773395</c:v>
                </c:pt>
                <c:pt idx="3862">
                  <c:v>80.412406921386705</c:v>
                </c:pt>
                <c:pt idx="3863">
                  <c:v>80.392662048339801</c:v>
                </c:pt>
                <c:pt idx="3864">
                  <c:v>80.375061035156193</c:v>
                </c:pt>
                <c:pt idx="3865">
                  <c:v>80.354347229003906</c:v>
                </c:pt>
                <c:pt idx="3866">
                  <c:v>80.342239379882798</c:v>
                </c:pt>
                <c:pt idx="3867">
                  <c:v>80.328987121582003</c:v>
                </c:pt>
                <c:pt idx="3868">
                  <c:v>80.308609008789006</c:v>
                </c:pt>
                <c:pt idx="3869">
                  <c:v>80.357749938964801</c:v>
                </c:pt>
                <c:pt idx="3870">
                  <c:v>80.345169067382798</c:v>
                </c:pt>
                <c:pt idx="3871">
                  <c:v>80.331947326660099</c:v>
                </c:pt>
                <c:pt idx="3872">
                  <c:v>80.319664001464801</c:v>
                </c:pt>
                <c:pt idx="3873">
                  <c:v>80.299270629882798</c:v>
                </c:pt>
                <c:pt idx="3874">
                  <c:v>80.281555175781193</c:v>
                </c:pt>
                <c:pt idx="3875">
                  <c:v>80.361717224120994</c:v>
                </c:pt>
                <c:pt idx="3876">
                  <c:v>80.434173583984304</c:v>
                </c:pt>
                <c:pt idx="3877">
                  <c:v>80.425231933593693</c:v>
                </c:pt>
                <c:pt idx="3878">
                  <c:v>80.405372619628906</c:v>
                </c:pt>
                <c:pt idx="3879">
                  <c:v>80.403114318847599</c:v>
                </c:pt>
                <c:pt idx="3880">
                  <c:v>80.408760070800696</c:v>
                </c:pt>
                <c:pt idx="3881">
                  <c:v>80.393852233886705</c:v>
                </c:pt>
                <c:pt idx="3882">
                  <c:v>80.382431030273395</c:v>
                </c:pt>
                <c:pt idx="3883">
                  <c:v>80.465652465820298</c:v>
                </c:pt>
                <c:pt idx="3884">
                  <c:v>80.556709289550696</c:v>
                </c:pt>
                <c:pt idx="3885">
                  <c:v>80.538017272949205</c:v>
                </c:pt>
                <c:pt idx="3886">
                  <c:v>80.537788391113196</c:v>
                </c:pt>
                <c:pt idx="3887">
                  <c:v>80.537025451660099</c:v>
                </c:pt>
                <c:pt idx="3888">
                  <c:v>80.517173767089801</c:v>
                </c:pt>
                <c:pt idx="3889">
                  <c:v>80.497993469238196</c:v>
                </c:pt>
                <c:pt idx="3890">
                  <c:v>80.490402221679602</c:v>
                </c:pt>
                <c:pt idx="3891">
                  <c:v>80.523544311523395</c:v>
                </c:pt>
                <c:pt idx="3892">
                  <c:v>80.508506774902301</c:v>
                </c:pt>
                <c:pt idx="3893">
                  <c:v>80.488914489745994</c:v>
                </c:pt>
                <c:pt idx="3894">
                  <c:v>80.469207763671804</c:v>
                </c:pt>
                <c:pt idx="3895">
                  <c:v>80.459297180175696</c:v>
                </c:pt>
                <c:pt idx="3896">
                  <c:v>80.444206237792898</c:v>
                </c:pt>
                <c:pt idx="3897">
                  <c:v>80.425041198730398</c:v>
                </c:pt>
                <c:pt idx="3898">
                  <c:v>80.407524108886705</c:v>
                </c:pt>
                <c:pt idx="3899">
                  <c:v>80.3870849609375</c:v>
                </c:pt>
                <c:pt idx="3900">
                  <c:v>80.374732971191406</c:v>
                </c:pt>
                <c:pt idx="3901">
                  <c:v>80.355300903320298</c:v>
                </c:pt>
                <c:pt idx="3902">
                  <c:v>80.440444946289006</c:v>
                </c:pt>
                <c:pt idx="3903">
                  <c:v>80.498001098632798</c:v>
                </c:pt>
                <c:pt idx="3904">
                  <c:v>80.482803344726506</c:v>
                </c:pt>
                <c:pt idx="3905">
                  <c:v>80.472915649414006</c:v>
                </c:pt>
                <c:pt idx="3906">
                  <c:v>80.548118591308494</c:v>
                </c:pt>
                <c:pt idx="3907">
                  <c:v>80.539749145507798</c:v>
                </c:pt>
                <c:pt idx="3908">
                  <c:v>80.527091979980398</c:v>
                </c:pt>
                <c:pt idx="3909">
                  <c:v>80.636024475097599</c:v>
                </c:pt>
                <c:pt idx="3910">
                  <c:v>80.671203613281193</c:v>
                </c:pt>
                <c:pt idx="3911">
                  <c:v>80.670135498046804</c:v>
                </c:pt>
                <c:pt idx="3912">
                  <c:v>80.661003112792898</c:v>
                </c:pt>
                <c:pt idx="3913">
                  <c:v>80.642425537109304</c:v>
                </c:pt>
                <c:pt idx="3914">
                  <c:v>80.6466064453125</c:v>
                </c:pt>
                <c:pt idx="3915">
                  <c:v>80.628082275390597</c:v>
                </c:pt>
                <c:pt idx="3916">
                  <c:v>80.629402160644503</c:v>
                </c:pt>
                <c:pt idx="3917">
                  <c:v>80.620269775390597</c:v>
                </c:pt>
                <c:pt idx="3918">
                  <c:v>80.605796813964801</c:v>
                </c:pt>
                <c:pt idx="3919">
                  <c:v>80.588134765625</c:v>
                </c:pt>
                <c:pt idx="3920">
                  <c:v>80.5693359375</c:v>
                </c:pt>
                <c:pt idx="3921">
                  <c:v>80.554824829101506</c:v>
                </c:pt>
                <c:pt idx="3922">
                  <c:v>80.55419921875</c:v>
                </c:pt>
                <c:pt idx="3923">
                  <c:v>80.651390075683494</c:v>
                </c:pt>
                <c:pt idx="3924">
                  <c:v>80.648445129394503</c:v>
                </c:pt>
                <c:pt idx="3925">
                  <c:v>80.665367126464801</c:v>
                </c:pt>
                <c:pt idx="3926">
                  <c:v>80.659858703613196</c:v>
                </c:pt>
                <c:pt idx="3927">
                  <c:v>80.664154052734304</c:v>
                </c:pt>
                <c:pt idx="3928">
                  <c:v>80.657012939453097</c:v>
                </c:pt>
                <c:pt idx="3929">
                  <c:v>80.640319824218693</c:v>
                </c:pt>
                <c:pt idx="3930">
                  <c:v>80.624488830566406</c:v>
                </c:pt>
                <c:pt idx="3931">
                  <c:v>80.810043334960895</c:v>
                </c:pt>
                <c:pt idx="3932">
                  <c:v>80.827285766601506</c:v>
                </c:pt>
                <c:pt idx="3933">
                  <c:v>80.816902160644503</c:v>
                </c:pt>
                <c:pt idx="3934">
                  <c:v>80.806915283203097</c:v>
                </c:pt>
                <c:pt idx="3935">
                  <c:v>80.791320800781193</c:v>
                </c:pt>
                <c:pt idx="3936">
                  <c:v>80.778503417968693</c:v>
                </c:pt>
                <c:pt idx="3937">
                  <c:v>80.868576049804602</c:v>
                </c:pt>
                <c:pt idx="3938">
                  <c:v>80.851066589355398</c:v>
                </c:pt>
                <c:pt idx="3939">
                  <c:v>81.053543090820298</c:v>
                </c:pt>
                <c:pt idx="3940">
                  <c:v>81.053451538085895</c:v>
                </c:pt>
                <c:pt idx="3941">
                  <c:v>81.033645629882798</c:v>
                </c:pt>
                <c:pt idx="3942">
                  <c:v>81.04833984375</c:v>
                </c:pt>
                <c:pt idx="3943">
                  <c:v>81.034698486328097</c:v>
                </c:pt>
                <c:pt idx="3944">
                  <c:v>81.070304870605398</c:v>
                </c:pt>
                <c:pt idx="3945">
                  <c:v>81.064033508300696</c:v>
                </c:pt>
                <c:pt idx="3946">
                  <c:v>81.044754028320298</c:v>
                </c:pt>
                <c:pt idx="3947">
                  <c:v>81.1217041015625</c:v>
                </c:pt>
                <c:pt idx="3948">
                  <c:v>81.104949951171804</c:v>
                </c:pt>
                <c:pt idx="3949">
                  <c:v>81.142768859863196</c:v>
                </c:pt>
                <c:pt idx="3950">
                  <c:v>81.151618957519503</c:v>
                </c:pt>
                <c:pt idx="3951">
                  <c:v>81.131202697753906</c:v>
                </c:pt>
                <c:pt idx="3952">
                  <c:v>81.112037658691406</c:v>
                </c:pt>
                <c:pt idx="3953">
                  <c:v>81.119064331054602</c:v>
                </c:pt>
                <c:pt idx="3954">
                  <c:v>81.127532958984304</c:v>
                </c:pt>
                <c:pt idx="3955">
                  <c:v>81.122482299804602</c:v>
                </c:pt>
                <c:pt idx="3956">
                  <c:v>81.116767883300696</c:v>
                </c:pt>
                <c:pt idx="3957">
                  <c:v>81.221717834472599</c:v>
                </c:pt>
                <c:pt idx="3958">
                  <c:v>81.203536987304602</c:v>
                </c:pt>
                <c:pt idx="3959">
                  <c:v>81.194076538085895</c:v>
                </c:pt>
                <c:pt idx="3960">
                  <c:v>81.205703735351506</c:v>
                </c:pt>
                <c:pt idx="3961">
                  <c:v>81.185958862304602</c:v>
                </c:pt>
                <c:pt idx="3962">
                  <c:v>81.237724304199205</c:v>
                </c:pt>
                <c:pt idx="3963">
                  <c:v>81.217819213867102</c:v>
                </c:pt>
                <c:pt idx="3964">
                  <c:v>81.233673095703097</c:v>
                </c:pt>
                <c:pt idx="3965">
                  <c:v>81.278625488281193</c:v>
                </c:pt>
                <c:pt idx="3966">
                  <c:v>81.2607421875</c:v>
                </c:pt>
                <c:pt idx="3967">
                  <c:v>81.324127197265597</c:v>
                </c:pt>
                <c:pt idx="3968">
                  <c:v>81.305213928222599</c:v>
                </c:pt>
                <c:pt idx="3969">
                  <c:v>81.288040161132798</c:v>
                </c:pt>
                <c:pt idx="3970">
                  <c:v>81.351486206054602</c:v>
                </c:pt>
                <c:pt idx="3971">
                  <c:v>81.368713378906193</c:v>
                </c:pt>
                <c:pt idx="3972">
                  <c:v>81.356140136718693</c:v>
                </c:pt>
                <c:pt idx="3973">
                  <c:v>81.338851928710895</c:v>
                </c:pt>
                <c:pt idx="3974">
                  <c:v>81.3365478515625</c:v>
                </c:pt>
                <c:pt idx="3975">
                  <c:v>81.447273254394503</c:v>
                </c:pt>
                <c:pt idx="3976">
                  <c:v>81.429489135742102</c:v>
                </c:pt>
                <c:pt idx="3977">
                  <c:v>81.422233581542898</c:v>
                </c:pt>
                <c:pt idx="3978">
                  <c:v>81.427726745605398</c:v>
                </c:pt>
                <c:pt idx="3979">
                  <c:v>81.418251037597599</c:v>
                </c:pt>
                <c:pt idx="3980">
                  <c:v>81.410858154296804</c:v>
                </c:pt>
                <c:pt idx="3981">
                  <c:v>81.392021179199205</c:v>
                </c:pt>
                <c:pt idx="3982">
                  <c:v>81.379081726074205</c:v>
                </c:pt>
                <c:pt idx="3983">
                  <c:v>81.359809875488196</c:v>
                </c:pt>
                <c:pt idx="3984">
                  <c:v>81.382766723632798</c:v>
                </c:pt>
                <c:pt idx="3985">
                  <c:v>81.362495422363196</c:v>
                </c:pt>
                <c:pt idx="3986">
                  <c:v>81.500572204589801</c:v>
                </c:pt>
                <c:pt idx="3987">
                  <c:v>81.486968994140597</c:v>
                </c:pt>
                <c:pt idx="3988">
                  <c:v>81.473556518554602</c:v>
                </c:pt>
                <c:pt idx="3989">
                  <c:v>81.453330993652301</c:v>
                </c:pt>
                <c:pt idx="3990">
                  <c:v>81.519439697265597</c:v>
                </c:pt>
                <c:pt idx="3991">
                  <c:v>81.507514953613196</c:v>
                </c:pt>
                <c:pt idx="3992">
                  <c:v>81.51416015625</c:v>
                </c:pt>
                <c:pt idx="3993">
                  <c:v>81.497245788574205</c:v>
                </c:pt>
                <c:pt idx="3994">
                  <c:v>81.477462768554602</c:v>
                </c:pt>
                <c:pt idx="3995">
                  <c:v>81.546203613281193</c:v>
                </c:pt>
                <c:pt idx="3996">
                  <c:v>81.686286926269503</c:v>
                </c:pt>
                <c:pt idx="3997">
                  <c:v>81.669319152832003</c:v>
                </c:pt>
                <c:pt idx="3998">
                  <c:v>81.739860534667898</c:v>
                </c:pt>
                <c:pt idx="3999">
                  <c:v>81.719711303710895</c:v>
                </c:pt>
                <c:pt idx="4000">
                  <c:v>81.713546752929602</c:v>
                </c:pt>
                <c:pt idx="4001">
                  <c:v>81.699142456054602</c:v>
                </c:pt>
                <c:pt idx="4002">
                  <c:v>81.679458618164006</c:v>
                </c:pt>
                <c:pt idx="4003">
                  <c:v>81.706520080566406</c:v>
                </c:pt>
                <c:pt idx="4004">
                  <c:v>81.708801269531193</c:v>
                </c:pt>
                <c:pt idx="4005">
                  <c:v>81.688499450683494</c:v>
                </c:pt>
                <c:pt idx="4006">
                  <c:v>81.718322753906193</c:v>
                </c:pt>
                <c:pt idx="4007">
                  <c:v>81.70654296875</c:v>
                </c:pt>
                <c:pt idx="4008">
                  <c:v>81.701202392578097</c:v>
                </c:pt>
                <c:pt idx="4009">
                  <c:v>81.686218261718693</c:v>
                </c:pt>
                <c:pt idx="4010">
                  <c:v>81.870941162109304</c:v>
                </c:pt>
                <c:pt idx="4011">
                  <c:v>81.867401123046804</c:v>
                </c:pt>
                <c:pt idx="4012">
                  <c:v>81.858711242675696</c:v>
                </c:pt>
                <c:pt idx="4013">
                  <c:v>81.859901428222599</c:v>
                </c:pt>
                <c:pt idx="4014">
                  <c:v>82.580963134765597</c:v>
                </c:pt>
                <c:pt idx="4015">
                  <c:v>82.561286926269503</c:v>
                </c:pt>
                <c:pt idx="4016">
                  <c:v>82.544807434082003</c:v>
                </c:pt>
                <c:pt idx="4017">
                  <c:v>82.528976440429602</c:v>
                </c:pt>
                <c:pt idx="4018">
                  <c:v>82.528076171875</c:v>
                </c:pt>
                <c:pt idx="4019">
                  <c:v>82.507606506347599</c:v>
                </c:pt>
                <c:pt idx="4020">
                  <c:v>82.491592407226506</c:v>
                </c:pt>
                <c:pt idx="4021">
                  <c:v>82.472229003906193</c:v>
                </c:pt>
                <c:pt idx="4022">
                  <c:v>82.477561950683494</c:v>
                </c:pt>
                <c:pt idx="4023">
                  <c:v>82.4678955078125</c:v>
                </c:pt>
                <c:pt idx="4024">
                  <c:v>82.447456359863196</c:v>
                </c:pt>
                <c:pt idx="4025">
                  <c:v>82.428794860839801</c:v>
                </c:pt>
                <c:pt idx="4026">
                  <c:v>82.410263061523395</c:v>
                </c:pt>
                <c:pt idx="4027">
                  <c:v>82.399253845214801</c:v>
                </c:pt>
                <c:pt idx="4028">
                  <c:v>82.402748107910099</c:v>
                </c:pt>
                <c:pt idx="4029">
                  <c:v>82.592468261718693</c:v>
                </c:pt>
                <c:pt idx="4030">
                  <c:v>82.574943542480398</c:v>
                </c:pt>
                <c:pt idx="4031">
                  <c:v>82.554969787597599</c:v>
                </c:pt>
                <c:pt idx="4032">
                  <c:v>82.564697265625</c:v>
                </c:pt>
                <c:pt idx="4033">
                  <c:v>82.634254455566406</c:v>
                </c:pt>
                <c:pt idx="4034">
                  <c:v>82.628036499023395</c:v>
                </c:pt>
                <c:pt idx="4035">
                  <c:v>82.608116149902301</c:v>
                </c:pt>
                <c:pt idx="4036">
                  <c:v>82.588165283203097</c:v>
                </c:pt>
                <c:pt idx="4037">
                  <c:v>82.601921081542898</c:v>
                </c:pt>
                <c:pt idx="4038">
                  <c:v>82.597229003906193</c:v>
                </c:pt>
                <c:pt idx="4039">
                  <c:v>82.592597961425696</c:v>
                </c:pt>
                <c:pt idx="4040">
                  <c:v>82.627952575683494</c:v>
                </c:pt>
                <c:pt idx="4041">
                  <c:v>82.6104736328125</c:v>
                </c:pt>
                <c:pt idx="4042">
                  <c:v>82.590110778808494</c:v>
                </c:pt>
                <c:pt idx="4043">
                  <c:v>82.635932922363196</c:v>
                </c:pt>
                <c:pt idx="4044">
                  <c:v>82.615585327148395</c:v>
                </c:pt>
                <c:pt idx="4045">
                  <c:v>82.634460449218693</c:v>
                </c:pt>
                <c:pt idx="4046">
                  <c:v>82.614585876464801</c:v>
                </c:pt>
                <c:pt idx="4047">
                  <c:v>82.636398315429602</c:v>
                </c:pt>
                <c:pt idx="4048">
                  <c:v>82.788780212402301</c:v>
                </c:pt>
                <c:pt idx="4049">
                  <c:v>82.805595397949205</c:v>
                </c:pt>
                <c:pt idx="4050">
                  <c:v>82.803695678710895</c:v>
                </c:pt>
                <c:pt idx="4051">
                  <c:v>82.812438964843693</c:v>
                </c:pt>
                <c:pt idx="4052">
                  <c:v>82.840400695800696</c:v>
                </c:pt>
                <c:pt idx="4053">
                  <c:v>82.820182800292898</c:v>
                </c:pt>
                <c:pt idx="4054">
                  <c:v>82.799873352050696</c:v>
                </c:pt>
                <c:pt idx="4055">
                  <c:v>82.867324829101506</c:v>
                </c:pt>
                <c:pt idx="4056">
                  <c:v>82.8544921875</c:v>
                </c:pt>
                <c:pt idx="4057">
                  <c:v>82.843276977539006</c:v>
                </c:pt>
                <c:pt idx="4058">
                  <c:v>82.841682434082003</c:v>
                </c:pt>
                <c:pt idx="4059">
                  <c:v>82.853332519531193</c:v>
                </c:pt>
                <c:pt idx="4060">
                  <c:v>82.860450744628906</c:v>
                </c:pt>
                <c:pt idx="4061">
                  <c:v>82.897453308105398</c:v>
                </c:pt>
                <c:pt idx="4062">
                  <c:v>82.916191101074205</c:v>
                </c:pt>
                <c:pt idx="4063">
                  <c:v>82.898826599120994</c:v>
                </c:pt>
                <c:pt idx="4064">
                  <c:v>82.8828125</c:v>
                </c:pt>
                <c:pt idx="4065">
                  <c:v>82.869308471679602</c:v>
                </c:pt>
                <c:pt idx="4066">
                  <c:v>82.869834899902301</c:v>
                </c:pt>
                <c:pt idx="4067">
                  <c:v>82.850845336914006</c:v>
                </c:pt>
                <c:pt idx="4068">
                  <c:v>82.844688415527301</c:v>
                </c:pt>
                <c:pt idx="4069">
                  <c:v>82.824455261230398</c:v>
                </c:pt>
                <c:pt idx="4070">
                  <c:v>82.836013793945298</c:v>
                </c:pt>
                <c:pt idx="4071">
                  <c:v>82.830276489257798</c:v>
                </c:pt>
                <c:pt idx="4072">
                  <c:v>82.833351135253906</c:v>
                </c:pt>
                <c:pt idx="4073">
                  <c:v>82.816650390625</c:v>
                </c:pt>
                <c:pt idx="4074">
                  <c:v>82.839881896972599</c:v>
                </c:pt>
                <c:pt idx="4075">
                  <c:v>82.982727050781193</c:v>
                </c:pt>
                <c:pt idx="4076">
                  <c:v>82.966575622558494</c:v>
                </c:pt>
                <c:pt idx="4077">
                  <c:v>82.946281433105398</c:v>
                </c:pt>
                <c:pt idx="4078">
                  <c:v>83.079048156738196</c:v>
                </c:pt>
                <c:pt idx="4079">
                  <c:v>83.065124511718693</c:v>
                </c:pt>
                <c:pt idx="4080">
                  <c:v>83.075614929199205</c:v>
                </c:pt>
                <c:pt idx="4081">
                  <c:v>83.118927001953097</c:v>
                </c:pt>
                <c:pt idx="4082">
                  <c:v>83.103385925292898</c:v>
                </c:pt>
                <c:pt idx="4083">
                  <c:v>83.083297729492102</c:v>
                </c:pt>
                <c:pt idx="4084">
                  <c:v>83.0648193359375</c:v>
                </c:pt>
                <c:pt idx="4085">
                  <c:v>83.045890808105398</c:v>
                </c:pt>
                <c:pt idx="4086">
                  <c:v>83.027801513671804</c:v>
                </c:pt>
                <c:pt idx="4087">
                  <c:v>83.026046752929602</c:v>
                </c:pt>
                <c:pt idx="4088">
                  <c:v>83.019073486328097</c:v>
                </c:pt>
                <c:pt idx="4089">
                  <c:v>83.048225402832003</c:v>
                </c:pt>
                <c:pt idx="4090">
                  <c:v>83.106651306152301</c:v>
                </c:pt>
                <c:pt idx="4091">
                  <c:v>83.099525451660099</c:v>
                </c:pt>
                <c:pt idx="4092">
                  <c:v>83.263435363769503</c:v>
                </c:pt>
                <c:pt idx="4093">
                  <c:v>83.254463195800696</c:v>
                </c:pt>
                <c:pt idx="4094">
                  <c:v>83.264068603515597</c:v>
                </c:pt>
                <c:pt idx="4095">
                  <c:v>83.352149963378906</c:v>
                </c:pt>
                <c:pt idx="4096">
                  <c:v>83.335342407226506</c:v>
                </c:pt>
                <c:pt idx="4097">
                  <c:v>83.315101623535099</c:v>
                </c:pt>
                <c:pt idx="4098">
                  <c:v>83.317337036132798</c:v>
                </c:pt>
                <c:pt idx="4099">
                  <c:v>83.380943298339801</c:v>
                </c:pt>
                <c:pt idx="4100">
                  <c:v>83.363227844238196</c:v>
                </c:pt>
                <c:pt idx="4101">
                  <c:v>83.366523742675696</c:v>
                </c:pt>
                <c:pt idx="4102">
                  <c:v>83.430183410644503</c:v>
                </c:pt>
                <c:pt idx="4103">
                  <c:v>83.434997558593693</c:v>
                </c:pt>
                <c:pt idx="4104">
                  <c:v>83.517311096191406</c:v>
                </c:pt>
                <c:pt idx="4105">
                  <c:v>83.581283569335895</c:v>
                </c:pt>
                <c:pt idx="4106">
                  <c:v>83.601058959960895</c:v>
                </c:pt>
                <c:pt idx="4107">
                  <c:v>83.581443786620994</c:v>
                </c:pt>
                <c:pt idx="4108">
                  <c:v>83.624069213867102</c:v>
                </c:pt>
                <c:pt idx="4109">
                  <c:v>83.6207275390625</c:v>
                </c:pt>
                <c:pt idx="4110">
                  <c:v>83.603340148925696</c:v>
                </c:pt>
                <c:pt idx="4111">
                  <c:v>83.589447021484304</c:v>
                </c:pt>
                <c:pt idx="4112">
                  <c:v>83.580612182617102</c:v>
                </c:pt>
                <c:pt idx="4113">
                  <c:v>83.562423706054602</c:v>
                </c:pt>
                <c:pt idx="4114">
                  <c:v>83.549583435058494</c:v>
                </c:pt>
                <c:pt idx="4115">
                  <c:v>83.615440368652301</c:v>
                </c:pt>
                <c:pt idx="4116">
                  <c:v>83.595466613769503</c:v>
                </c:pt>
                <c:pt idx="4117">
                  <c:v>83.575279235839801</c:v>
                </c:pt>
                <c:pt idx="4118">
                  <c:v>83.585823059082003</c:v>
                </c:pt>
                <c:pt idx="4119">
                  <c:v>83.579772949218693</c:v>
                </c:pt>
                <c:pt idx="4120">
                  <c:v>83.5753173828125</c:v>
                </c:pt>
                <c:pt idx="4121">
                  <c:v>83.559867858886705</c:v>
                </c:pt>
                <c:pt idx="4122">
                  <c:v>83.555496215820298</c:v>
                </c:pt>
                <c:pt idx="4123">
                  <c:v>83.562522888183494</c:v>
                </c:pt>
                <c:pt idx="4124">
                  <c:v>83.542915344238196</c:v>
                </c:pt>
                <c:pt idx="4125">
                  <c:v>83.528800964355398</c:v>
                </c:pt>
                <c:pt idx="4126">
                  <c:v>83.532539367675696</c:v>
                </c:pt>
                <c:pt idx="4127">
                  <c:v>83.536209106445298</c:v>
                </c:pt>
                <c:pt idx="4128">
                  <c:v>83.549369812011705</c:v>
                </c:pt>
                <c:pt idx="4129">
                  <c:v>83.529685974120994</c:v>
                </c:pt>
                <c:pt idx="4130">
                  <c:v>83.511688232421804</c:v>
                </c:pt>
                <c:pt idx="4131">
                  <c:v>83.867118835449205</c:v>
                </c:pt>
                <c:pt idx="4132">
                  <c:v>83.886093139648395</c:v>
                </c:pt>
                <c:pt idx="4133">
                  <c:v>83.874107360839801</c:v>
                </c:pt>
                <c:pt idx="4134">
                  <c:v>83.884284973144503</c:v>
                </c:pt>
                <c:pt idx="4135">
                  <c:v>83.869178771972599</c:v>
                </c:pt>
                <c:pt idx="4136">
                  <c:v>83.852210998535099</c:v>
                </c:pt>
                <c:pt idx="4137">
                  <c:v>83.842727661132798</c:v>
                </c:pt>
                <c:pt idx="4138">
                  <c:v>83.839447021484304</c:v>
                </c:pt>
                <c:pt idx="4139">
                  <c:v>83.8193359375</c:v>
                </c:pt>
                <c:pt idx="4140">
                  <c:v>83.816307067870994</c:v>
                </c:pt>
                <c:pt idx="4141">
                  <c:v>83.861045837402301</c:v>
                </c:pt>
                <c:pt idx="4142">
                  <c:v>83.840957641601506</c:v>
                </c:pt>
                <c:pt idx="4143">
                  <c:v>83.854042053222599</c:v>
                </c:pt>
                <c:pt idx="4144">
                  <c:v>83.837287902832003</c:v>
                </c:pt>
                <c:pt idx="4145">
                  <c:v>83.837615966796804</c:v>
                </c:pt>
                <c:pt idx="4146">
                  <c:v>83.818069458007798</c:v>
                </c:pt>
                <c:pt idx="4147">
                  <c:v>83.797935485839801</c:v>
                </c:pt>
                <c:pt idx="4148">
                  <c:v>83.792816162109304</c:v>
                </c:pt>
                <c:pt idx="4149">
                  <c:v>83.775726318359304</c:v>
                </c:pt>
                <c:pt idx="4150">
                  <c:v>83.770484924316406</c:v>
                </c:pt>
                <c:pt idx="4151">
                  <c:v>83.874565124511705</c:v>
                </c:pt>
                <c:pt idx="4152">
                  <c:v>83.855667114257798</c:v>
                </c:pt>
                <c:pt idx="4153">
                  <c:v>83.840911865234304</c:v>
                </c:pt>
                <c:pt idx="4154">
                  <c:v>83.829635620117102</c:v>
                </c:pt>
                <c:pt idx="4155">
                  <c:v>83.810531616210895</c:v>
                </c:pt>
                <c:pt idx="4156">
                  <c:v>83.844688415527301</c:v>
                </c:pt>
                <c:pt idx="4157">
                  <c:v>83.824668884277301</c:v>
                </c:pt>
                <c:pt idx="4158">
                  <c:v>83.957023620605398</c:v>
                </c:pt>
                <c:pt idx="4159">
                  <c:v>83.937446594238196</c:v>
                </c:pt>
                <c:pt idx="4160">
                  <c:v>83.924026489257798</c:v>
                </c:pt>
                <c:pt idx="4161">
                  <c:v>83.922966003417898</c:v>
                </c:pt>
                <c:pt idx="4162">
                  <c:v>83.921478271484304</c:v>
                </c:pt>
                <c:pt idx="4163">
                  <c:v>83.966461181640597</c:v>
                </c:pt>
                <c:pt idx="4164">
                  <c:v>83.968551635742102</c:v>
                </c:pt>
                <c:pt idx="4165">
                  <c:v>83.955513000488196</c:v>
                </c:pt>
                <c:pt idx="4166">
                  <c:v>83.980354309082003</c:v>
                </c:pt>
                <c:pt idx="4167">
                  <c:v>83.977180480957003</c:v>
                </c:pt>
                <c:pt idx="4168">
                  <c:v>83.967506408691406</c:v>
                </c:pt>
                <c:pt idx="4169">
                  <c:v>83.996292114257798</c:v>
                </c:pt>
                <c:pt idx="4170">
                  <c:v>83.976768493652301</c:v>
                </c:pt>
                <c:pt idx="4171">
                  <c:v>83.9598388671875</c:v>
                </c:pt>
                <c:pt idx="4172">
                  <c:v>84.053733825683494</c:v>
                </c:pt>
                <c:pt idx="4173">
                  <c:v>84.033996582031193</c:v>
                </c:pt>
                <c:pt idx="4174">
                  <c:v>84.028144836425696</c:v>
                </c:pt>
                <c:pt idx="4175">
                  <c:v>84.015060424804602</c:v>
                </c:pt>
                <c:pt idx="4176">
                  <c:v>84.003768920898395</c:v>
                </c:pt>
                <c:pt idx="4177">
                  <c:v>84.133720397949205</c:v>
                </c:pt>
                <c:pt idx="4178">
                  <c:v>84.151405334472599</c:v>
                </c:pt>
                <c:pt idx="4179">
                  <c:v>84.184745788574205</c:v>
                </c:pt>
                <c:pt idx="4180">
                  <c:v>84.230300903320298</c:v>
                </c:pt>
                <c:pt idx="4181">
                  <c:v>84.220855712890597</c:v>
                </c:pt>
                <c:pt idx="4182">
                  <c:v>84.201263427734304</c:v>
                </c:pt>
                <c:pt idx="4183">
                  <c:v>84.183746337890597</c:v>
                </c:pt>
                <c:pt idx="4184">
                  <c:v>84.166427612304602</c:v>
                </c:pt>
                <c:pt idx="4185">
                  <c:v>84.149833679199205</c:v>
                </c:pt>
                <c:pt idx="4186">
                  <c:v>84.129806518554602</c:v>
                </c:pt>
                <c:pt idx="4187">
                  <c:v>84.116600036620994</c:v>
                </c:pt>
                <c:pt idx="4188">
                  <c:v>84.100936889648395</c:v>
                </c:pt>
                <c:pt idx="4189">
                  <c:v>84.113586425781193</c:v>
                </c:pt>
                <c:pt idx="4190">
                  <c:v>84.147018432617102</c:v>
                </c:pt>
                <c:pt idx="4191">
                  <c:v>84.282821655273395</c:v>
                </c:pt>
                <c:pt idx="4192">
                  <c:v>84.263366699218693</c:v>
                </c:pt>
                <c:pt idx="4193">
                  <c:v>84.266059875488196</c:v>
                </c:pt>
                <c:pt idx="4194">
                  <c:v>84.300918579101506</c:v>
                </c:pt>
                <c:pt idx="4195">
                  <c:v>84.281982421875</c:v>
                </c:pt>
                <c:pt idx="4196">
                  <c:v>84.306495666503906</c:v>
                </c:pt>
                <c:pt idx="4197">
                  <c:v>84.304344177245994</c:v>
                </c:pt>
                <c:pt idx="4198">
                  <c:v>84.305427551269503</c:v>
                </c:pt>
                <c:pt idx="4199">
                  <c:v>84.294326782226506</c:v>
                </c:pt>
                <c:pt idx="4200">
                  <c:v>84.413627624511705</c:v>
                </c:pt>
                <c:pt idx="4201">
                  <c:v>84.402389526367102</c:v>
                </c:pt>
                <c:pt idx="4202">
                  <c:v>84.382682800292898</c:v>
                </c:pt>
                <c:pt idx="4203">
                  <c:v>84.367408752441406</c:v>
                </c:pt>
                <c:pt idx="4204">
                  <c:v>84.356315612792898</c:v>
                </c:pt>
                <c:pt idx="4205">
                  <c:v>84.416091918945298</c:v>
                </c:pt>
                <c:pt idx="4206">
                  <c:v>84.423370361328097</c:v>
                </c:pt>
                <c:pt idx="4207">
                  <c:v>84.447212219238196</c:v>
                </c:pt>
                <c:pt idx="4208">
                  <c:v>84.440147399902301</c:v>
                </c:pt>
                <c:pt idx="4209">
                  <c:v>84.500221252441406</c:v>
                </c:pt>
                <c:pt idx="4210">
                  <c:v>84.499366760253906</c:v>
                </c:pt>
                <c:pt idx="4211">
                  <c:v>84.538116455078097</c:v>
                </c:pt>
                <c:pt idx="4212">
                  <c:v>84.613868713378906</c:v>
                </c:pt>
                <c:pt idx="4213">
                  <c:v>84.612937927245994</c:v>
                </c:pt>
                <c:pt idx="4214">
                  <c:v>84.658020019531193</c:v>
                </c:pt>
                <c:pt idx="4215">
                  <c:v>84.649284362792898</c:v>
                </c:pt>
                <c:pt idx="4216">
                  <c:v>84.654258728027301</c:v>
                </c:pt>
                <c:pt idx="4217">
                  <c:v>84.6387939453125</c:v>
                </c:pt>
                <c:pt idx="4218">
                  <c:v>84.629318237304602</c:v>
                </c:pt>
                <c:pt idx="4219">
                  <c:v>84.665008544921804</c:v>
                </c:pt>
                <c:pt idx="4220">
                  <c:v>84.646110534667898</c:v>
                </c:pt>
                <c:pt idx="4221">
                  <c:v>84.692832946777301</c:v>
                </c:pt>
                <c:pt idx="4222">
                  <c:v>84.673049926757798</c:v>
                </c:pt>
                <c:pt idx="4223">
                  <c:v>84.774078369140597</c:v>
                </c:pt>
                <c:pt idx="4224">
                  <c:v>84.757804870605398</c:v>
                </c:pt>
                <c:pt idx="4225">
                  <c:v>84.756202697753906</c:v>
                </c:pt>
                <c:pt idx="4226">
                  <c:v>84.747200012207003</c:v>
                </c:pt>
                <c:pt idx="4227">
                  <c:v>84.738494873046804</c:v>
                </c:pt>
                <c:pt idx="4228">
                  <c:v>84.723213195800696</c:v>
                </c:pt>
                <c:pt idx="4229">
                  <c:v>84.821197509765597</c:v>
                </c:pt>
                <c:pt idx="4230">
                  <c:v>84.983299255370994</c:v>
                </c:pt>
                <c:pt idx="4231">
                  <c:v>85.018966674804602</c:v>
                </c:pt>
                <c:pt idx="4232">
                  <c:v>85.004081726074205</c:v>
                </c:pt>
                <c:pt idx="4233">
                  <c:v>85.050926208495994</c:v>
                </c:pt>
                <c:pt idx="4234">
                  <c:v>85.054237365722599</c:v>
                </c:pt>
                <c:pt idx="4235">
                  <c:v>85.034927368164006</c:v>
                </c:pt>
                <c:pt idx="4236">
                  <c:v>85.016662597656193</c:v>
                </c:pt>
                <c:pt idx="4237">
                  <c:v>85.029502868652301</c:v>
                </c:pt>
                <c:pt idx="4238">
                  <c:v>85.030052185058494</c:v>
                </c:pt>
                <c:pt idx="4239">
                  <c:v>85.031364440917898</c:v>
                </c:pt>
                <c:pt idx="4240">
                  <c:v>85.025886535644503</c:v>
                </c:pt>
                <c:pt idx="4241">
                  <c:v>85.009864807128906</c:v>
                </c:pt>
                <c:pt idx="4242">
                  <c:v>84.991195678710895</c:v>
                </c:pt>
                <c:pt idx="4243">
                  <c:v>84.971305847167898</c:v>
                </c:pt>
                <c:pt idx="4244">
                  <c:v>84.951599121093693</c:v>
                </c:pt>
                <c:pt idx="4245">
                  <c:v>84.959861755370994</c:v>
                </c:pt>
                <c:pt idx="4246">
                  <c:v>84.984161376953097</c:v>
                </c:pt>
                <c:pt idx="4247">
                  <c:v>84.985099792480398</c:v>
                </c:pt>
                <c:pt idx="4248">
                  <c:v>84.965156555175696</c:v>
                </c:pt>
                <c:pt idx="4249">
                  <c:v>84.960151672363196</c:v>
                </c:pt>
                <c:pt idx="4250">
                  <c:v>84.956291198730398</c:v>
                </c:pt>
                <c:pt idx="4251">
                  <c:v>85.038040161132798</c:v>
                </c:pt>
                <c:pt idx="4252">
                  <c:v>85.074127197265597</c:v>
                </c:pt>
                <c:pt idx="4253">
                  <c:v>85.066558837890597</c:v>
                </c:pt>
                <c:pt idx="4254">
                  <c:v>85.095352172851506</c:v>
                </c:pt>
                <c:pt idx="4255">
                  <c:v>85.080299377441406</c:v>
                </c:pt>
                <c:pt idx="4256">
                  <c:v>85.068138122558494</c:v>
                </c:pt>
                <c:pt idx="4257">
                  <c:v>85.069122314453097</c:v>
                </c:pt>
                <c:pt idx="4258">
                  <c:v>85.106964111328097</c:v>
                </c:pt>
                <c:pt idx="4259">
                  <c:v>85.125411987304602</c:v>
                </c:pt>
                <c:pt idx="4260">
                  <c:v>85.149612426757798</c:v>
                </c:pt>
                <c:pt idx="4261">
                  <c:v>85.182182312011705</c:v>
                </c:pt>
                <c:pt idx="4262">
                  <c:v>85.162330627441406</c:v>
                </c:pt>
                <c:pt idx="4263">
                  <c:v>85.203430175781193</c:v>
                </c:pt>
                <c:pt idx="4264">
                  <c:v>85.189750671386705</c:v>
                </c:pt>
                <c:pt idx="4265">
                  <c:v>85.169990539550696</c:v>
                </c:pt>
                <c:pt idx="4266">
                  <c:v>85.192337036132798</c:v>
                </c:pt>
                <c:pt idx="4267">
                  <c:v>85.173156738281193</c:v>
                </c:pt>
                <c:pt idx="4268">
                  <c:v>85.154716491699205</c:v>
                </c:pt>
                <c:pt idx="4269">
                  <c:v>85.177322387695298</c:v>
                </c:pt>
                <c:pt idx="4270">
                  <c:v>85.180747985839801</c:v>
                </c:pt>
                <c:pt idx="4271">
                  <c:v>85.287338256835895</c:v>
                </c:pt>
                <c:pt idx="4272">
                  <c:v>85.336196899414006</c:v>
                </c:pt>
                <c:pt idx="4273">
                  <c:v>85.320816040039006</c:v>
                </c:pt>
                <c:pt idx="4274">
                  <c:v>85.345443725585895</c:v>
                </c:pt>
                <c:pt idx="4275">
                  <c:v>85.337127685546804</c:v>
                </c:pt>
                <c:pt idx="4276">
                  <c:v>85.3511962890625</c:v>
                </c:pt>
                <c:pt idx="4277">
                  <c:v>85.333168029785099</c:v>
                </c:pt>
                <c:pt idx="4278">
                  <c:v>85.315765380859304</c:v>
                </c:pt>
                <c:pt idx="4279">
                  <c:v>85.394248962402301</c:v>
                </c:pt>
                <c:pt idx="4280">
                  <c:v>85.385658264160099</c:v>
                </c:pt>
                <c:pt idx="4281">
                  <c:v>85.373748779296804</c:v>
                </c:pt>
                <c:pt idx="4282">
                  <c:v>85.357269287109304</c:v>
                </c:pt>
                <c:pt idx="4283">
                  <c:v>85.363197326660099</c:v>
                </c:pt>
                <c:pt idx="4284">
                  <c:v>85.343406677245994</c:v>
                </c:pt>
                <c:pt idx="4285">
                  <c:v>85.411369323730398</c:v>
                </c:pt>
                <c:pt idx="4286">
                  <c:v>85.400436401367102</c:v>
                </c:pt>
                <c:pt idx="4287">
                  <c:v>85.423973083495994</c:v>
                </c:pt>
                <c:pt idx="4288">
                  <c:v>85.404602050781193</c:v>
                </c:pt>
                <c:pt idx="4289">
                  <c:v>85.385017395019503</c:v>
                </c:pt>
                <c:pt idx="4290">
                  <c:v>85.592422485351506</c:v>
                </c:pt>
                <c:pt idx="4291">
                  <c:v>85.576431274414006</c:v>
                </c:pt>
                <c:pt idx="4292">
                  <c:v>85.558753967285099</c:v>
                </c:pt>
                <c:pt idx="4293">
                  <c:v>85.542755126953097</c:v>
                </c:pt>
                <c:pt idx="4294">
                  <c:v>85.549812316894503</c:v>
                </c:pt>
                <c:pt idx="4295">
                  <c:v>85.618888854980398</c:v>
                </c:pt>
                <c:pt idx="4296">
                  <c:v>85.608551025390597</c:v>
                </c:pt>
                <c:pt idx="4297">
                  <c:v>85.626190185546804</c:v>
                </c:pt>
                <c:pt idx="4298">
                  <c:v>85.644729614257798</c:v>
                </c:pt>
                <c:pt idx="4299">
                  <c:v>85.650733947753906</c:v>
                </c:pt>
                <c:pt idx="4300">
                  <c:v>85.679351806640597</c:v>
                </c:pt>
                <c:pt idx="4301">
                  <c:v>85.671714782714801</c:v>
                </c:pt>
                <c:pt idx="4302">
                  <c:v>85.6795654296875</c:v>
                </c:pt>
                <c:pt idx="4303">
                  <c:v>85.670593261718693</c:v>
                </c:pt>
                <c:pt idx="4304">
                  <c:v>85.656753540039006</c:v>
                </c:pt>
                <c:pt idx="4305">
                  <c:v>85.640457153320298</c:v>
                </c:pt>
                <c:pt idx="4306">
                  <c:v>85.664688110351506</c:v>
                </c:pt>
                <c:pt idx="4307">
                  <c:v>85.646385192870994</c:v>
                </c:pt>
                <c:pt idx="4308">
                  <c:v>85.638298034667898</c:v>
                </c:pt>
                <c:pt idx="4309">
                  <c:v>85.648406982421804</c:v>
                </c:pt>
                <c:pt idx="4310">
                  <c:v>85.629989624023395</c:v>
                </c:pt>
                <c:pt idx="4311">
                  <c:v>85.611549377441406</c:v>
                </c:pt>
                <c:pt idx="4312">
                  <c:v>85.591880798339801</c:v>
                </c:pt>
                <c:pt idx="4313">
                  <c:v>85.595481872558494</c:v>
                </c:pt>
                <c:pt idx="4314">
                  <c:v>85.576271057128906</c:v>
                </c:pt>
                <c:pt idx="4315">
                  <c:v>85.557441711425696</c:v>
                </c:pt>
                <c:pt idx="4316">
                  <c:v>85.540153503417898</c:v>
                </c:pt>
                <c:pt idx="4317">
                  <c:v>85.525215148925696</c:v>
                </c:pt>
                <c:pt idx="4318">
                  <c:v>85.519111633300696</c:v>
                </c:pt>
                <c:pt idx="4319">
                  <c:v>85.7288818359375</c:v>
                </c:pt>
                <c:pt idx="4320">
                  <c:v>85.832511901855398</c:v>
                </c:pt>
                <c:pt idx="4321">
                  <c:v>85.814735412597599</c:v>
                </c:pt>
                <c:pt idx="4322">
                  <c:v>85.795104980468693</c:v>
                </c:pt>
                <c:pt idx="4323">
                  <c:v>85.776908874511705</c:v>
                </c:pt>
                <c:pt idx="4324">
                  <c:v>85.904975891113196</c:v>
                </c:pt>
                <c:pt idx="4325">
                  <c:v>85.994117736816406</c:v>
                </c:pt>
                <c:pt idx="4326">
                  <c:v>85.978797912597599</c:v>
                </c:pt>
                <c:pt idx="4327">
                  <c:v>85.96435546875</c:v>
                </c:pt>
                <c:pt idx="4328">
                  <c:v>85.981430053710895</c:v>
                </c:pt>
                <c:pt idx="4329">
                  <c:v>85.972724914550696</c:v>
                </c:pt>
                <c:pt idx="4330">
                  <c:v>85.976318359375</c:v>
                </c:pt>
                <c:pt idx="4331">
                  <c:v>86.304382324218693</c:v>
                </c:pt>
                <c:pt idx="4332">
                  <c:v>86.286712646484304</c:v>
                </c:pt>
                <c:pt idx="4333">
                  <c:v>86.319061279296804</c:v>
                </c:pt>
                <c:pt idx="4334">
                  <c:v>86.301406860351506</c:v>
                </c:pt>
                <c:pt idx="4335">
                  <c:v>86.32080078125</c:v>
                </c:pt>
                <c:pt idx="4336">
                  <c:v>86.301353454589801</c:v>
                </c:pt>
                <c:pt idx="4337">
                  <c:v>86.318222045898395</c:v>
                </c:pt>
                <c:pt idx="4338">
                  <c:v>86.341514587402301</c:v>
                </c:pt>
                <c:pt idx="4339">
                  <c:v>86.321708679199205</c:v>
                </c:pt>
                <c:pt idx="4340">
                  <c:v>86.329521179199205</c:v>
                </c:pt>
                <c:pt idx="4341">
                  <c:v>86.315582275390597</c:v>
                </c:pt>
                <c:pt idx="4342">
                  <c:v>86.328544616699205</c:v>
                </c:pt>
                <c:pt idx="4343">
                  <c:v>86.362525939941406</c:v>
                </c:pt>
                <c:pt idx="4344">
                  <c:v>86.358154296875</c:v>
                </c:pt>
                <c:pt idx="4345">
                  <c:v>86.339179992675696</c:v>
                </c:pt>
                <c:pt idx="4346">
                  <c:v>86.355407714843693</c:v>
                </c:pt>
                <c:pt idx="4347">
                  <c:v>86.343215942382798</c:v>
                </c:pt>
                <c:pt idx="4348">
                  <c:v>86.3326416015625</c:v>
                </c:pt>
                <c:pt idx="4349">
                  <c:v>86.315589904785099</c:v>
                </c:pt>
                <c:pt idx="4350">
                  <c:v>86.312843322753906</c:v>
                </c:pt>
                <c:pt idx="4351">
                  <c:v>86.309265136718693</c:v>
                </c:pt>
                <c:pt idx="4352">
                  <c:v>86.360733032226506</c:v>
                </c:pt>
                <c:pt idx="4353">
                  <c:v>86.342071533203097</c:v>
                </c:pt>
                <c:pt idx="4354">
                  <c:v>86.564826965332003</c:v>
                </c:pt>
                <c:pt idx="4355">
                  <c:v>86.548065185546804</c:v>
                </c:pt>
                <c:pt idx="4356">
                  <c:v>86.548042297363196</c:v>
                </c:pt>
                <c:pt idx="4357">
                  <c:v>86.547531127929602</c:v>
                </c:pt>
                <c:pt idx="4358">
                  <c:v>86.540641784667898</c:v>
                </c:pt>
                <c:pt idx="4359">
                  <c:v>86.521072387695298</c:v>
                </c:pt>
                <c:pt idx="4360">
                  <c:v>86.501983642578097</c:v>
                </c:pt>
                <c:pt idx="4361">
                  <c:v>86.482200622558494</c:v>
                </c:pt>
                <c:pt idx="4362">
                  <c:v>86.498023986816406</c:v>
                </c:pt>
                <c:pt idx="4363">
                  <c:v>86.478355407714801</c:v>
                </c:pt>
                <c:pt idx="4364">
                  <c:v>86.463973999023395</c:v>
                </c:pt>
                <c:pt idx="4365">
                  <c:v>86.525779724120994</c:v>
                </c:pt>
                <c:pt idx="4366">
                  <c:v>86.531082153320298</c:v>
                </c:pt>
                <c:pt idx="4367">
                  <c:v>86.513778686523395</c:v>
                </c:pt>
                <c:pt idx="4368">
                  <c:v>86.601379394531193</c:v>
                </c:pt>
                <c:pt idx="4369">
                  <c:v>86.584358215332003</c:v>
                </c:pt>
                <c:pt idx="4370">
                  <c:v>86.564880371093693</c:v>
                </c:pt>
                <c:pt idx="4371">
                  <c:v>86.590255737304602</c:v>
                </c:pt>
                <c:pt idx="4372">
                  <c:v>86.594657897949205</c:v>
                </c:pt>
                <c:pt idx="4373">
                  <c:v>86.593551635742102</c:v>
                </c:pt>
                <c:pt idx="4374">
                  <c:v>86.578315734863196</c:v>
                </c:pt>
                <c:pt idx="4375">
                  <c:v>86.600395202636705</c:v>
                </c:pt>
                <c:pt idx="4376">
                  <c:v>86.590507507324205</c:v>
                </c:pt>
                <c:pt idx="4377">
                  <c:v>86.570777893066406</c:v>
                </c:pt>
                <c:pt idx="4378">
                  <c:v>86.553329467773395</c:v>
                </c:pt>
                <c:pt idx="4379">
                  <c:v>86.537033081054602</c:v>
                </c:pt>
                <c:pt idx="4380">
                  <c:v>86.893402099609304</c:v>
                </c:pt>
                <c:pt idx="4381">
                  <c:v>86.876068115234304</c:v>
                </c:pt>
                <c:pt idx="4382">
                  <c:v>86.861625671386705</c:v>
                </c:pt>
                <c:pt idx="4383">
                  <c:v>86.8419189453125</c:v>
                </c:pt>
                <c:pt idx="4384">
                  <c:v>86.824897766113196</c:v>
                </c:pt>
                <c:pt idx="4385">
                  <c:v>86.8192138671875</c:v>
                </c:pt>
                <c:pt idx="4386">
                  <c:v>86.808830261230398</c:v>
                </c:pt>
                <c:pt idx="4387">
                  <c:v>86.810241699218693</c:v>
                </c:pt>
                <c:pt idx="4388">
                  <c:v>86.841896057128906</c:v>
                </c:pt>
                <c:pt idx="4389">
                  <c:v>86.909347534179602</c:v>
                </c:pt>
                <c:pt idx="4390">
                  <c:v>86.889610290527301</c:v>
                </c:pt>
                <c:pt idx="4391">
                  <c:v>86.887649536132798</c:v>
                </c:pt>
                <c:pt idx="4392">
                  <c:v>86.927566528320298</c:v>
                </c:pt>
                <c:pt idx="4393">
                  <c:v>86.926612854003906</c:v>
                </c:pt>
                <c:pt idx="4394">
                  <c:v>86.914398193359304</c:v>
                </c:pt>
                <c:pt idx="4395">
                  <c:v>86.982650756835895</c:v>
                </c:pt>
                <c:pt idx="4396">
                  <c:v>87.009597778320298</c:v>
                </c:pt>
                <c:pt idx="4397">
                  <c:v>87.123863220214801</c:v>
                </c:pt>
                <c:pt idx="4398">
                  <c:v>87.104110717773395</c:v>
                </c:pt>
                <c:pt idx="4399">
                  <c:v>87.090324401855398</c:v>
                </c:pt>
                <c:pt idx="4400">
                  <c:v>87.077033996582003</c:v>
                </c:pt>
                <c:pt idx="4401">
                  <c:v>87.059555053710895</c:v>
                </c:pt>
                <c:pt idx="4402">
                  <c:v>87.099136352539006</c:v>
                </c:pt>
                <c:pt idx="4403">
                  <c:v>87.135101318359304</c:v>
                </c:pt>
                <c:pt idx="4404">
                  <c:v>87.128379821777301</c:v>
                </c:pt>
                <c:pt idx="4405">
                  <c:v>87.124053955078097</c:v>
                </c:pt>
                <c:pt idx="4406">
                  <c:v>87.104598999023395</c:v>
                </c:pt>
                <c:pt idx="4407">
                  <c:v>87.097801208495994</c:v>
                </c:pt>
                <c:pt idx="4408">
                  <c:v>87.157463073730398</c:v>
                </c:pt>
                <c:pt idx="4409">
                  <c:v>87.156875610351506</c:v>
                </c:pt>
                <c:pt idx="4410">
                  <c:v>87.155723571777301</c:v>
                </c:pt>
                <c:pt idx="4411">
                  <c:v>87.1380615234375</c:v>
                </c:pt>
                <c:pt idx="4412">
                  <c:v>87.1236572265625</c:v>
                </c:pt>
                <c:pt idx="4413">
                  <c:v>87.132385253906193</c:v>
                </c:pt>
                <c:pt idx="4414">
                  <c:v>87.236518859863196</c:v>
                </c:pt>
                <c:pt idx="4415">
                  <c:v>87.221359252929602</c:v>
                </c:pt>
                <c:pt idx="4416">
                  <c:v>87.219169616699205</c:v>
                </c:pt>
                <c:pt idx="4417">
                  <c:v>87.246994018554602</c:v>
                </c:pt>
                <c:pt idx="4418">
                  <c:v>87.231826782226506</c:v>
                </c:pt>
                <c:pt idx="4419">
                  <c:v>87.251083374023395</c:v>
                </c:pt>
                <c:pt idx="4420">
                  <c:v>87.231437683105398</c:v>
                </c:pt>
                <c:pt idx="4421">
                  <c:v>87.211807250976506</c:v>
                </c:pt>
                <c:pt idx="4422">
                  <c:v>87.5928955078125</c:v>
                </c:pt>
                <c:pt idx="4423">
                  <c:v>87.585319519042898</c:v>
                </c:pt>
                <c:pt idx="4424">
                  <c:v>87.569015502929602</c:v>
                </c:pt>
                <c:pt idx="4425">
                  <c:v>87.5689697265625</c:v>
                </c:pt>
                <c:pt idx="4426">
                  <c:v>87.549942016601506</c:v>
                </c:pt>
                <c:pt idx="4427">
                  <c:v>87.555793762207003</c:v>
                </c:pt>
                <c:pt idx="4428">
                  <c:v>87.565093994140597</c:v>
                </c:pt>
                <c:pt idx="4429">
                  <c:v>87.575546264648395</c:v>
                </c:pt>
                <c:pt idx="4430">
                  <c:v>87.569961547851506</c:v>
                </c:pt>
                <c:pt idx="4431">
                  <c:v>87.562637329101506</c:v>
                </c:pt>
                <c:pt idx="4432">
                  <c:v>87.548278808593693</c:v>
                </c:pt>
                <c:pt idx="4433">
                  <c:v>87.529800415039006</c:v>
                </c:pt>
                <c:pt idx="4434">
                  <c:v>87.636405944824205</c:v>
                </c:pt>
                <c:pt idx="4435">
                  <c:v>87.620758056640597</c:v>
                </c:pt>
                <c:pt idx="4436">
                  <c:v>87.644721984863196</c:v>
                </c:pt>
                <c:pt idx="4437">
                  <c:v>87.634330749511705</c:v>
                </c:pt>
                <c:pt idx="4438">
                  <c:v>87.614860534667898</c:v>
                </c:pt>
                <c:pt idx="4439">
                  <c:v>87.596588134765597</c:v>
                </c:pt>
                <c:pt idx="4440">
                  <c:v>87.576919555664006</c:v>
                </c:pt>
                <c:pt idx="4441">
                  <c:v>87.557365417480398</c:v>
                </c:pt>
                <c:pt idx="4442">
                  <c:v>87.544143676757798</c:v>
                </c:pt>
                <c:pt idx="4443">
                  <c:v>87.6663818359375</c:v>
                </c:pt>
                <c:pt idx="4444">
                  <c:v>87.692481994628906</c:v>
                </c:pt>
                <c:pt idx="4445">
                  <c:v>87.685028076171804</c:v>
                </c:pt>
                <c:pt idx="4446">
                  <c:v>87.691314697265597</c:v>
                </c:pt>
                <c:pt idx="4447">
                  <c:v>87.766990661620994</c:v>
                </c:pt>
                <c:pt idx="4448">
                  <c:v>87.749832153320298</c:v>
                </c:pt>
                <c:pt idx="4449">
                  <c:v>87.858985900878906</c:v>
                </c:pt>
                <c:pt idx="4450">
                  <c:v>88.0067138671875</c:v>
                </c:pt>
                <c:pt idx="4451">
                  <c:v>87.992897033691406</c:v>
                </c:pt>
                <c:pt idx="4452">
                  <c:v>88.131607055664006</c:v>
                </c:pt>
                <c:pt idx="4453">
                  <c:v>88.1494140625</c:v>
                </c:pt>
                <c:pt idx="4454">
                  <c:v>88.134422302245994</c:v>
                </c:pt>
                <c:pt idx="4455">
                  <c:v>88.114685058593693</c:v>
                </c:pt>
                <c:pt idx="4456">
                  <c:v>88.099937438964801</c:v>
                </c:pt>
                <c:pt idx="4457">
                  <c:v>88.110870361328097</c:v>
                </c:pt>
                <c:pt idx="4458">
                  <c:v>88.108718872070298</c:v>
                </c:pt>
                <c:pt idx="4459">
                  <c:v>88.09228515625</c:v>
                </c:pt>
                <c:pt idx="4460">
                  <c:v>88.152900695800696</c:v>
                </c:pt>
                <c:pt idx="4461">
                  <c:v>88.174018859863196</c:v>
                </c:pt>
                <c:pt idx="4462">
                  <c:v>88.175094604492102</c:v>
                </c:pt>
                <c:pt idx="4463">
                  <c:v>88.156272888183494</c:v>
                </c:pt>
                <c:pt idx="4464">
                  <c:v>88.137687683105398</c:v>
                </c:pt>
                <c:pt idx="4465">
                  <c:v>88.130569458007798</c:v>
                </c:pt>
                <c:pt idx="4466">
                  <c:v>88.119293212890597</c:v>
                </c:pt>
                <c:pt idx="4467">
                  <c:v>88.103919982910099</c:v>
                </c:pt>
                <c:pt idx="4468">
                  <c:v>88.084243774414006</c:v>
                </c:pt>
                <c:pt idx="4469">
                  <c:v>88.065025329589801</c:v>
                </c:pt>
                <c:pt idx="4470">
                  <c:v>88.122611999511705</c:v>
                </c:pt>
                <c:pt idx="4471">
                  <c:v>88.121078491210895</c:v>
                </c:pt>
                <c:pt idx="4472">
                  <c:v>88.128303527832003</c:v>
                </c:pt>
                <c:pt idx="4473">
                  <c:v>88.110305786132798</c:v>
                </c:pt>
                <c:pt idx="4474">
                  <c:v>88.104804992675696</c:v>
                </c:pt>
                <c:pt idx="4475">
                  <c:v>88.107414245605398</c:v>
                </c:pt>
                <c:pt idx="4476">
                  <c:v>88.087905883789006</c:v>
                </c:pt>
                <c:pt idx="4477">
                  <c:v>88.069793701171804</c:v>
                </c:pt>
                <c:pt idx="4478">
                  <c:v>88.080123901367102</c:v>
                </c:pt>
                <c:pt idx="4479">
                  <c:v>88.265907287597599</c:v>
                </c:pt>
                <c:pt idx="4480">
                  <c:v>88.25732421875</c:v>
                </c:pt>
                <c:pt idx="4481">
                  <c:v>88.247642517089801</c:v>
                </c:pt>
                <c:pt idx="4482">
                  <c:v>88.235313415527301</c:v>
                </c:pt>
                <c:pt idx="4483">
                  <c:v>88.216079711914006</c:v>
                </c:pt>
                <c:pt idx="4484">
                  <c:v>88.234237670898395</c:v>
                </c:pt>
                <c:pt idx="4485">
                  <c:v>88.214622497558494</c:v>
                </c:pt>
                <c:pt idx="4486">
                  <c:v>88.198394775390597</c:v>
                </c:pt>
                <c:pt idx="4487">
                  <c:v>88.189170837402301</c:v>
                </c:pt>
                <c:pt idx="4488">
                  <c:v>88.169731140136705</c:v>
                </c:pt>
                <c:pt idx="4489">
                  <c:v>88.150596618652301</c:v>
                </c:pt>
                <c:pt idx="4490">
                  <c:v>88.132232666015597</c:v>
                </c:pt>
                <c:pt idx="4491">
                  <c:v>88.113182067870994</c:v>
                </c:pt>
                <c:pt idx="4492">
                  <c:v>88.100158691406193</c:v>
                </c:pt>
                <c:pt idx="4493">
                  <c:v>88.085487365722599</c:v>
                </c:pt>
                <c:pt idx="4494">
                  <c:v>88.1097412109375</c:v>
                </c:pt>
                <c:pt idx="4495">
                  <c:v>88.090705871582003</c:v>
                </c:pt>
                <c:pt idx="4496">
                  <c:v>88.114219665527301</c:v>
                </c:pt>
                <c:pt idx="4497">
                  <c:v>88.096099853515597</c:v>
                </c:pt>
                <c:pt idx="4498">
                  <c:v>88.080482482910099</c:v>
                </c:pt>
                <c:pt idx="4499">
                  <c:v>88.081939697265597</c:v>
                </c:pt>
                <c:pt idx="4500">
                  <c:v>88.065864562988196</c:v>
                </c:pt>
                <c:pt idx="4501">
                  <c:v>88.054977416992102</c:v>
                </c:pt>
                <c:pt idx="4502">
                  <c:v>88.037391662597599</c:v>
                </c:pt>
                <c:pt idx="4503">
                  <c:v>88.018356323242102</c:v>
                </c:pt>
                <c:pt idx="4504">
                  <c:v>88.078414916992102</c:v>
                </c:pt>
                <c:pt idx="4505">
                  <c:v>88.060440063476506</c:v>
                </c:pt>
                <c:pt idx="4506">
                  <c:v>88.058746337890597</c:v>
                </c:pt>
                <c:pt idx="4507">
                  <c:v>88.048393249511705</c:v>
                </c:pt>
                <c:pt idx="4508">
                  <c:v>88.064949035644503</c:v>
                </c:pt>
                <c:pt idx="4509">
                  <c:v>88.186019897460895</c:v>
                </c:pt>
                <c:pt idx="4510">
                  <c:v>88.173042297363196</c:v>
                </c:pt>
                <c:pt idx="4511">
                  <c:v>88.377471923828097</c:v>
                </c:pt>
                <c:pt idx="4512">
                  <c:v>88.369071960449205</c:v>
                </c:pt>
                <c:pt idx="4513">
                  <c:v>88.3507080078125</c:v>
                </c:pt>
                <c:pt idx="4514">
                  <c:v>88.33935546875</c:v>
                </c:pt>
                <c:pt idx="4515">
                  <c:v>88.335380554199205</c:v>
                </c:pt>
                <c:pt idx="4516">
                  <c:v>88.315895080566406</c:v>
                </c:pt>
                <c:pt idx="4517">
                  <c:v>88.345886230468693</c:v>
                </c:pt>
                <c:pt idx="4518">
                  <c:v>88.376403808593693</c:v>
                </c:pt>
                <c:pt idx="4519">
                  <c:v>88.362167358398395</c:v>
                </c:pt>
                <c:pt idx="4520">
                  <c:v>88.355949401855398</c:v>
                </c:pt>
                <c:pt idx="4521">
                  <c:v>88.495895385742102</c:v>
                </c:pt>
                <c:pt idx="4522">
                  <c:v>88.482955932617102</c:v>
                </c:pt>
                <c:pt idx="4523">
                  <c:v>88.549369812011705</c:v>
                </c:pt>
                <c:pt idx="4524">
                  <c:v>88.658493041992102</c:v>
                </c:pt>
                <c:pt idx="4525">
                  <c:v>88.642082214355398</c:v>
                </c:pt>
                <c:pt idx="4526">
                  <c:v>88.6295166015625</c:v>
                </c:pt>
                <c:pt idx="4527">
                  <c:v>88.6107177734375</c:v>
                </c:pt>
                <c:pt idx="4528">
                  <c:v>88.602699279785099</c:v>
                </c:pt>
                <c:pt idx="4529">
                  <c:v>88.585731506347599</c:v>
                </c:pt>
                <c:pt idx="4530">
                  <c:v>88.572090148925696</c:v>
                </c:pt>
                <c:pt idx="4531">
                  <c:v>88.558219909667898</c:v>
                </c:pt>
                <c:pt idx="4532">
                  <c:v>88.544990539550696</c:v>
                </c:pt>
                <c:pt idx="4533">
                  <c:v>88.570373535156193</c:v>
                </c:pt>
                <c:pt idx="4534">
                  <c:v>88.574073791503906</c:v>
                </c:pt>
                <c:pt idx="4535">
                  <c:v>88.578048706054602</c:v>
                </c:pt>
                <c:pt idx="4536">
                  <c:v>88.558586120605398</c:v>
                </c:pt>
                <c:pt idx="4537">
                  <c:v>88.539787292480398</c:v>
                </c:pt>
                <c:pt idx="4538">
                  <c:v>88.539100646972599</c:v>
                </c:pt>
                <c:pt idx="4539">
                  <c:v>88.5611572265625</c:v>
                </c:pt>
                <c:pt idx="4540">
                  <c:v>88.625213623046804</c:v>
                </c:pt>
                <c:pt idx="4541">
                  <c:v>88.618507385253906</c:v>
                </c:pt>
                <c:pt idx="4542">
                  <c:v>88.606216430664006</c:v>
                </c:pt>
                <c:pt idx="4543">
                  <c:v>88.655807495117102</c:v>
                </c:pt>
                <c:pt idx="4544">
                  <c:v>88.681716918945298</c:v>
                </c:pt>
                <c:pt idx="4545">
                  <c:v>88.663566589355398</c:v>
                </c:pt>
                <c:pt idx="4546">
                  <c:v>88.664619445800696</c:v>
                </c:pt>
                <c:pt idx="4547">
                  <c:v>88.645568847656193</c:v>
                </c:pt>
                <c:pt idx="4548">
                  <c:v>88.6337890625</c:v>
                </c:pt>
                <c:pt idx="4549">
                  <c:v>88.788619995117102</c:v>
                </c:pt>
                <c:pt idx="4550">
                  <c:v>88.770591735839801</c:v>
                </c:pt>
                <c:pt idx="4551">
                  <c:v>88.796630859375</c:v>
                </c:pt>
                <c:pt idx="4552">
                  <c:v>88.865188598632798</c:v>
                </c:pt>
                <c:pt idx="4553">
                  <c:v>88.845794677734304</c:v>
                </c:pt>
                <c:pt idx="4554">
                  <c:v>88.831550598144503</c:v>
                </c:pt>
                <c:pt idx="4555">
                  <c:v>88.837394714355398</c:v>
                </c:pt>
                <c:pt idx="4556">
                  <c:v>88.817939758300696</c:v>
                </c:pt>
                <c:pt idx="4557">
                  <c:v>88.798500061035099</c:v>
                </c:pt>
                <c:pt idx="4558">
                  <c:v>88.798751831054602</c:v>
                </c:pt>
                <c:pt idx="4559">
                  <c:v>88.779319763183494</c:v>
                </c:pt>
                <c:pt idx="4560">
                  <c:v>88.788780212402301</c:v>
                </c:pt>
                <c:pt idx="4561">
                  <c:v>88.783485412597599</c:v>
                </c:pt>
                <c:pt idx="4562">
                  <c:v>88.764762878417898</c:v>
                </c:pt>
                <c:pt idx="4563">
                  <c:v>88.759056091308494</c:v>
                </c:pt>
                <c:pt idx="4564">
                  <c:v>88.769866943359304</c:v>
                </c:pt>
                <c:pt idx="4565">
                  <c:v>88.755615234375</c:v>
                </c:pt>
                <c:pt idx="4566">
                  <c:v>88.770111083984304</c:v>
                </c:pt>
                <c:pt idx="4567">
                  <c:v>88.864967346191406</c:v>
                </c:pt>
                <c:pt idx="4568">
                  <c:v>88.974197387695298</c:v>
                </c:pt>
                <c:pt idx="4569">
                  <c:v>88.995048522949205</c:v>
                </c:pt>
                <c:pt idx="4570">
                  <c:v>89.023880004882798</c:v>
                </c:pt>
                <c:pt idx="4571">
                  <c:v>89.033149719238196</c:v>
                </c:pt>
                <c:pt idx="4572">
                  <c:v>89.033912658691406</c:v>
                </c:pt>
                <c:pt idx="4573">
                  <c:v>89.037574768066406</c:v>
                </c:pt>
                <c:pt idx="4574">
                  <c:v>89.018699645995994</c:v>
                </c:pt>
                <c:pt idx="4575">
                  <c:v>89.11279296875</c:v>
                </c:pt>
                <c:pt idx="4576">
                  <c:v>89.105224609375</c:v>
                </c:pt>
                <c:pt idx="4577">
                  <c:v>89.087493896484304</c:v>
                </c:pt>
                <c:pt idx="4578">
                  <c:v>89.069412231445298</c:v>
                </c:pt>
                <c:pt idx="4579">
                  <c:v>89.066925048828097</c:v>
                </c:pt>
                <c:pt idx="4580">
                  <c:v>89.060111999511705</c:v>
                </c:pt>
                <c:pt idx="4581">
                  <c:v>89.040878295898395</c:v>
                </c:pt>
                <c:pt idx="4582">
                  <c:v>89.076126098632798</c:v>
                </c:pt>
                <c:pt idx="4583">
                  <c:v>89.084968566894503</c:v>
                </c:pt>
                <c:pt idx="4584">
                  <c:v>89.079872131347599</c:v>
                </c:pt>
                <c:pt idx="4585">
                  <c:v>89.076423645019503</c:v>
                </c:pt>
                <c:pt idx="4586">
                  <c:v>89.057662963867102</c:v>
                </c:pt>
                <c:pt idx="4587">
                  <c:v>89.042465209960895</c:v>
                </c:pt>
                <c:pt idx="4588">
                  <c:v>89.139381408691406</c:v>
                </c:pt>
                <c:pt idx="4589">
                  <c:v>89.151237487792898</c:v>
                </c:pt>
                <c:pt idx="4590">
                  <c:v>89.131874084472599</c:v>
                </c:pt>
                <c:pt idx="4591">
                  <c:v>89.274635314941406</c:v>
                </c:pt>
                <c:pt idx="4592">
                  <c:v>89.266036987304602</c:v>
                </c:pt>
                <c:pt idx="4593">
                  <c:v>89.357315063476506</c:v>
                </c:pt>
                <c:pt idx="4594">
                  <c:v>89.378013610839801</c:v>
                </c:pt>
                <c:pt idx="4595">
                  <c:v>89.480445861816406</c:v>
                </c:pt>
                <c:pt idx="4596">
                  <c:v>89.478919982910099</c:v>
                </c:pt>
                <c:pt idx="4597">
                  <c:v>89.464080810546804</c:v>
                </c:pt>
                <c:pt idx="4598">
                  <c:v>89.475875854492102</c:v>
                </c:pt>
                <c:pt idx="4599">
                  <c:v>89.479408264160099</c:v>
                </c:pt>
                <c:pt idx="4600">
                  <c:v>89.468566894531193</c:v>
                </c:pt>
                <c:pt idx="4601">
                  <c:v>89.482437133789006</c:v>
                </c:pt>
                <c:pt idx="4602">
                  <c:v>89.469963073730398</c:v>
                </c:pt>
                <c:pt idx="4603">
                  <c:v>89.542778015136705</c:v>
                </c:pt>
                <c:pt idx="4604">
                  <c:v>89.654525756835895</c:v>
                </c:pt>
                <c:pt idx="4605">
                  <c:v>89.636497497558494</c:v>
                </c:pt>
                <c:pt idx="4606">
                  <c:v>89.6180419921875</c:v>
                </c:pt>
                <c:pt idx="4607">
                  <c:v>89.600639343261705</c:v>
                </c:pt>
                <c:pt idx="4608">
                  <c:v>89.622917175292898</c:v>
                </c:pt>
                <c:pt idx="4609">
                  <c:v>89.619209289550696</c:v>
                </c:pt>
                <c:pt idx="4610">
                  <c:v>89.6002197265625</c:v>
                </c:pt>
                <c:pt idx="4611">
                  <c:v>89.592193603515597</c:v>
                </c:pt>
                <c:pt idx="4612">
                  <c:v>89.606529235839801</c:v>
                </c:pt>
                <c:pt idx="4613">
                  <c:v>89.620071411132798</c:v>
                </c:pt>
                <c:pt idx="4614">
                  <c:v>89.601959228515597</c:v>
                </c:pt>
                <c:pt idx="4615">
                  <c:v>89.623390197753906</c:v>
                </c:pt>
                <c:pt idx="4616">
                  <c:v>89.613479614257798</c:v>
                </c:pt>
                <c:pt idx="4617">
                  <c:v>89.609481811523395</c:v>
                </c:pt>
                <c:pt idx="4618">
                  <c:v>89.615074157714801</c:v>
                </c:pt>
                <c:pt idx="4619">
                  <c:v>89.604087829589801</c:v>
                </c:pt>
                <c:pt idx="4620">
                  <c:v>89.850448608398395</c:v>
                </c:pt>
                <c:pt idx="4621">
                  <c:v>89.831069946289006</c:v>
                </c:pt>
                <c:pt idx="4622">
                  <c:v>89.856063842773395</c:v>
                </c:pt>
                <c:pt idx="4623">
                  <c:v>89.837059020995994</c:v>
                </c:pt>
                <c:pt idx="4624">
                  <c:v>89.846725463867102</c:v>
                </c:pt>
                <c:pt idx="4625">
                  <c:v>89.830192565917898</c:v>
                </c:pt>
                <c:pt idx="4626">
                  <c:v>89.811370849609304</c:v>
                </c:pt>
                <c:pt idx="4627">
                  <c:v>89.809196472167898</c:v>
                </c:pt>
                <c:pt idx="4628">
                  <c:v>89.874015808105398</c:v>
                </c:pt>
                <c:pt idx="4629">
                  <c:v>89.856948852539006</c:v>
                </c:pt>
                <c:pt idx="4630">
                  <c:v>89.842979431152301</c:v>
                </c:pt>
                <c:pt idx="4631">
                  <c:v>89.825172424316406</c:v>
                </c:pt>
                <c:pt idx="4632">
                  <c:v>89.806304931640597</c:v>
                </c:pt>
                <c:pt idx="4633">
                  <c:v>89.787483215332003</c:v>
                </c:pt>
                <c:pt idx="4634">
                  <c:v>89.8175048828125</c:v>
                </c:pt>
                <c:pt idx="4635">
                  <c:v>89.799461364745994</c:v>
                </c:pt>
                <c:pt idx="4636">
                  <c:v>89.801513671875</c:v>
                </c:pt>
                <c:pt idx="4637">
                  <c:v>89.803985595703097</c:v>
                </c:pt>
                <c:pt idx="4638">
                  <c:v>89.788032531738196</c:v>
                </c:pt>
                <c:pt idx="4639">
                  <c:v>89.769767761230398</c:v>
                </c:pt>
                <c:pt idx="4640">
                  <c:v>89.812324523925696</c:v>
                </c:pt>
                <c:pt idx="4641">
                  <c:v>89.806465148925696</c:v>
                </c:pt>
                <c:pt idx="4642">
                  <c:v>89.81787109375</c:v>
                </c:pt>
                <c:pt idx="4643">
                  <c:v>89.815200805664006</c:v>
                </c:pt>
                <c:pt idx="4644">
                  <c:v>89.907035827636705</c:v>
                </c:pt>
                <c:pt idx="4645">
                  <c:v>90.005638122558494</c:v>
                </c:pt>
                <c:pt idx="4646">
                  <c:v>90.017059326171804</c:v>
                </c:pt>
                <c:pt idx="4647">
                  <c:v>90.01025390625</c:v>
                </c:pt>
                <c:pt idx="4648">
                  <c:v>89.993103027343693</c:v>
                </c:pt>
                <c:pt idx="4649">
                  <c:v>89.982078552245994</c:v>
                </c:pt>
                <c:pt idx="4650">
                  <c:v>90.066291809082003</c:v>
                </c:pt>
                <c:pt idx="4651">
                  <c:v>90.074081420898395</c:v>
                </c:pt>
                <c:pt idx="4652">
                  <c:v>90.079498291015597</c:v>
                </c:pt>
                <c:pt idx="4653">
                  <c:v>90.065277099609304</c:v>
                </c:pt>
                <c:pt idx="4654">
                  <c:v>90.093582153320298</c:v>
                </c:pt>
                <c:pt idx="4655">
                  <c:v>90.074485778808494</c:v>
                </c:pt>
                <c:pt idx="4656">
                  <c:v>90.087821960449205</c:v>
                </c:pt>
                <c:pt idx="4657">
                  <c:v>90.081756591796804</c:v>
                </c:pt>
                <c:pt idx="4658">
                  <c:v>90.144020080566406</c:v>
                </c:pt>
                <c:pt idx="4659">
                  <c:v>90.157310485839801</c:v>
                </c:pt>
                <c:pt idx="4660">
                  <c:v>90.139076232910099</c:v>
                </c:pt>
                <c:pt idx="4661">
                  <c:v>90.137710571289006</c:v>
                </c:pt>
                <c:pt idx="4662">
                  <c:v>90.120185852050696</c:v>
                </c:pt>
                <c:pt idx="4663">
                  <c:v>90.200218200683494</c:v>
                </c:pt>
                <c:pt idx="4664">
                  <c:v>90.187446594238196</c:v>
                </c:pt>
                <c:pt idx="4665">
                  <c:v>90.184226989745994</c:v>
                </c:pt>
                <c:pt idx="4666">
                  <c:v>90.304252624511705</c:v>
                </c:pt>
                <c:pt idx="4667">
                  <c:v>90.440704345703097</c:v>
                </c:pt>
                <c:pt idx="4668">
                  <c:v>90.435165405273395</c:v>
                </c:pt>
                <c:pt idx="4669">
                  <c:v>90.451240539550696</c:v>
                </c:pt>
                <c:pt idx="4670">
                  <c:v>90.454513549804602</c:v>
                </c:pt>
                <c:pt idx="4671">
                  <c:v>90.467979431152301</c:v>
                </c:pt>
                <c:pt idx="4672">
                  <c:v>90.555610656738196</c:v>
                </c:pt>
                <c:pt idx="4673">
                  <c:v>90.549346923828097</c:v>
                </c:pt>
                <c:pt idx="4674">
                  <c:v>90.634979248046804</c:v>
                </c:pt>
                <c:pt idx="4675">
                  <c:v>90.629852294921804</c:v>
                </c:pt>
                <c:pt idx="4676">
                  <c:v>90.616027832031193</c:v>
                </c:pt>
                <c:pt idx="4677">
                  <c:v>90.600311279296804</c:v>
                </c:pt>
                <c:pt idx="4678">
                  <c:v>90.581092834472599</c:v>
                </c:pt>
                <c:pt idx="4679">
                  <c:v>90.565483093261705</c:v>
                </c:pt>
                <c:pt idx="4680">
                  <c:v>90.560302734375</c:v>
                </c:pt>
                <c:pt idx="4681">
                  <c:v>90.564781188964801</c:v>
                </c:pt>
                <c:pt idx="4682">
                  <c:v>90.5823974609375</c:v>
                </c:pt>
                <c:pt idx="4683">
                  <c:v>90.584617614745994</c:v>
                </c:pt>
                <c:pt idx="4684">
                  <c:v>90.610305786132798</c:v>
                </c:pt>
                <c:pt idx="4685">
                  <c:v>90.641555786132798</c:v>
                </c:pt>
                <c:pt idx="4686">
                  <c:v>90.638397216796804</c:v>
                </c:pt>
                <c:pt idx="4687">
                  <c:v>90.624732971191406</c:v>
                </c:pt>
                <c:pt idx="4688">
                  <c:v>90.609878540039006</c:v>
                </c:pt>
                <c:pt idx="4689">
                  <c:v>90.640388488769503</c:v>
                </c:pt>
                <c:pt idx="4690">
                  <c:v>90.6229248046875</c:v>
                </c:pt>
                <c:pt idx="4691">
                  <c:v>90.719802856445298</c:v>
                </c:pt>
                <c:pt idx="4692">
                  <c:v>90.934364318847599</c:v>
                </c:pt>
                <c:pt idx="4693">
                  <c:v>90.917716979980398</c:v>
                </c:pt>
                <c:pt idx="4694">
                  <c:v>90.898872375488196</c:v>
                </c:pt>
                <c:pt idx="4695">
                  <c:v>90.897521972656193</c:v>
                </c:pt>
                <c:pt idx="4696">
                  <c:v>90.952186584472599</c:v>
                </c:pt>
                <c:pt idx="4697">
                  <c:v>90.956947326660099</c:v>
                </c:pt>
                <c:pt idx="4698">
                  <c:v>90.945358276367102</c:v>
                </c:pt>
                <c:pt idx="4699">
                  <c:v>90.927719116210895</c:v>
                </c:pt>
                <c:pt idx="4700">
                  <c:v>90.986427307128906</c:v>
                </c:pt>
                <c:pt idx="4701">
                  <c:v>90.977142333984304</c:v>
                </c:pt>
                <c:pt idx="4702">
                  <c:v>90.9697265625</c:v>
                </c:pt>
                <c:pt idx="4703">
                  <c:v>90.956993103027301</c:v>
                </c:pt>
                <c:pt idx="4704">
                  <c:v>90.972908020019503</c:v>
                </c:pt>
                <c:pt idx="4705">
                  <c:v>90.963897705078097</c:v>
                </c:pt>
                <c:pt idx="4706">
                  <c:v>90.950660705566406</c:v>
                </c:pt>
                <c:pt idx="4707">
                  <c:v>90.947319030761705</c:v>
                </c:pt>
                <c:pt idx="4708">
                  <c:v>90.928298950195298</c:v>
                </c:pt>
                <c:pt idx="4709">
                  <c:v>90.910484313964801</c:v>
                </c:pt>
                <c:pt idx="4710">
                  <c:v>90.941085815429602</c:v>
                </c:pt>
                <c:pt idx="4711">
                  <c:v>90.967575073242102</c:v>
                </c:pt>
                <c:pt idx="4712">
                  <c:v>91.059219360351506</c:v>
                </c:pt>
                <c:pt idx="4713">
                  <c:v>91.048637390136705</c:v>
                </c:pt>
                <c:pt idx="4714">
                  <c:v>91.033966064453097</c:v>
                </c:pt>
                <c:pt idx="4715">
                  <c:v>91.034278869628906</c:v>
                </c:pt>
                <c:pt idx="4716">
                  <c:v>91.032646179199205</c:v>
                </c:pt>
                <c:pt idx="4717">
                  <c:v>91.018333435058494</c:v>
                </c:pt>
                <c:pt idx="4718">
                  <c:v>91.018119812011705</c:v>
                </c:pt>
                <c:pt idx="4719">
                  <c:v>91.012176513671804</c:v>
                </c:pt>
                <c:pt idx="4720">
                  <c:v>90.992965698242102</c:v>
                </c:pt>
                <c:pt idx="4721">
                  <c:v>91.000595092773395</c:v>
                </c:pt>
                <c:pt idx="4722">
                  <c:v>90.985359191894503</c:v>
                </c:pt>
                <c:pt idx="4723">
                  <c:v>91.142997741699205</c:v>
                </c:pt>
                <c:pt idx="4724">
                  <c:v>91.126129150390597</c:v>
                </c:pt>
                <c:pt idx="4725">
                  <c:v>91.122970581054602</c:v>
                </c:pt>
                <c:pt idx="4726">
                  <c:v>91.111671447753906</c:v>
                </c:pt>
                <c:pt idx="4727">
                  <c:v>91.092498779296804</c:v>
                </c:pt>
                <c:pt idx="4728">
                  <c:v>91.074478149414006</c:v>
                </c:pt>
                <c:pt idx="4729">
                  <c:v>91.104446411132798</c:v>
                </c:pt>
                <c:pt idx="4730">
                  <c:v>91.090538024902301</c:v>
                </c:pt>
                <c:pt idx="4731">
                  <c:v>91.171562194824205</c:v>
                </c:pt>
                <c:pt idx="4732">
                  <c:v>91.333450317382798</c:v>
                </c:pt>
                <c:pt idx="4733">
                  <c:v>91.315216064453097</c:v>
                </c:pt>
                <c:pt idx="4734">
                  <c:v>91.324920654296804</c:v>
                </c:pt>
                <c:pt idx="4735">
                  <c:v>91.305679321289006</c:v>
                </c:pt>
                <c:pt idx="4736">
                  <c:v>91.292724609375</c:v>
                </c:pt>
                <c:pt idx="4737">
                  <c:v>91.280738830566406</c:v>
                </c:pt>
                <c:pt idx="4738">
                  <c:v>91.265884399414006</c:v>
                </c:pt>
                <c:pt idx="4739">
                  <c:v>91.3736572265625</c:v>
                </c:pt>
                <c:pt idx="4740">
                  <c:v>91.360794067382798</c:v>
                </c:pt>
                <c:pt idx="4741">
                  <c:v>91.341644287109304</c:v>
                </c:pt>
                <c:pt idx="4742">
                  <c:v>91.333740234375</c:v>
                </c:pt>
                <c:pt idx="4743">
                  <c:v>91.315666198730398</c:v>
                </c:pt>
                <c:pt idx="4744">
                  <c:v>91.3031005859375</c:v>
                </c:pt>
                <c:pt idx="4745">
                  <c:v>91.390937805175696</c:v>
                </c:pt>
                <c:pt idx="4746">
                  <c:v>91.372413635253906</c:v>
                </c:pt>
                <c:pt idx="4747">
                  <c:v>91.377403259277301</c:v>
                </c:pt>
                <c:pt idx="4748">
                  <c:v>91.363563537597599</c:v>
                </c:pt>
                <c:pt idx="4749">
                  <c:v>91.371322631835895</c:v>
                </c:pt>
                <c:pt idx="4750">
                  <c:v>91.353614807128906</c:v>
                </c:pt>
                <c:pt idx="4751">
                  <c:v>91.350967407226506</c:v>
                </c:pt>
                <c:pt idx="4752">
                  <c:v>91.336105346679602</c:v>
                </c:pt>
                <c:pt idx="4753">
                  <c:v>91.336563110351506</c:v>
                </c:pt>
                <c:pt idx="4754">
                  <c:v>91.413185119628906</c:v>
                </c:pt>
                <c:pt idx="4755">
                  <c:v>91.543930053710895</c:v>
                </c:pt>
                <c:pt idx="4756">
                  <c:v>91.525840759277301</c:v>
                </c:pt>
                <c:pt idx="4757">
                  <c:v>91.508018493652301</c:v>
                </c:pt>
                <c:pt idx="4758">
                  <c:v>91.489059448242102</c:v>
                </c:pt>
                <c:pt idx="4759">
                  <c:v>91.475837707519503</c:v>
                </c:pt>
                <c:pt idx="4760">
                  <c:v>91.463958740234304</c:v>
                </c:pt>
                <c:pt idx="4761">
                  <c:v>91.474395751953097</c:v>
                </c:pt>
                <c:pt idx="4762">
                  <c:v>91.466049194335895</c:v>
                </c:pt>
                <c:pt idx="4763">
                  <c:v>91.588775634765597</c:v>
                </c:pt>
                <c:pt idx="4764">
                  <c:v>91.773910522460895</c:v>
                </c:pt>
                <c:pt idx="4765">
                  <c:v>91.763816833495994</c:v>
                </c:pt>
                <c:pt idx="4766">
                  <c:v>91.750953674316406</c:v>
                </c:pt>
                <c:pt idx="4767">
                  <c:v>91.732208251953097</c:v>
                </c:pt>
                <c:pt idx="4768">
                  <c:v>91.7281494140625</c:v>
                </c:pt>
                <c:pt idx="4769">
                  <c:v>91.714752197265597</c:v>
                </c:pt>
                <c:pt idx="4770">
                  <c:v>91.729072570800696</c:v>
                </c:pt>
                <c:pt idx="4771">
                  <c:v>91.7108154296875</c:v>
                </c:pt>
                <c:pt idx="4772">
                  <c:v>91.796875</c:v>
                </c:pt>
                <c:pt idx="4773">
                  <c:v>91.778503417968693</c:v>
                </c:pt>
                <c:pt idx="4774">
                  <c:v>91.763023376464801</c:v>
                </c:pt>
                <c:pt idx="4775">
                  <c:v>91.812881469726506</c:v>
                </c:pt>
                <c:pt idx="4776">
                  <c:v>91.816688537597599</c:v>
                </c:pt>
                <c:pt idx="4777">
                  <c:v>91.917953491210895</c:v>
                </c:pt>
                <c:pt idx="4778">
                  <c:v>91.901748657226506</c:v>
                </c:pt>
                <c:pt idx="4779">
                  <c:v>91.922782897949205</c:v>
                </c:pt>
                <c:pt idx="4780">
                  <c:v>91.905426025390597</c:v>
                </c:pt>
                <c:pt idx="4781">
                  <c:v>91.902679443359304</c:v>
                </c:pt>
                <c:pt idx="4782">
                  <c:v>91.945335388183494</c:v>
                </c:pt>
                <c:pt idx="4783">
                  <c:v>91.950141906738196</c:v>
                </c:pt>
                <c:pt idx="4784">
                  <c:v>91.945838928222599</c:v>
                </c:pt>
                <c:pt idx="4785">
                  <c:v>91.934753417968693</c:v>
                </c:pt>
                <c:pt idx="4786">
                  <c:v>91.917190551757798</c:v>
                </c:pt>
                <c:pt idx="4787">
                  <c:v>91.901763916015597</c:v>
                </c:pt>
                <c:pt idx="4788">
                  <c:v>91.884620666503906</c:v>
                </c:pt>
                <c:pt idx="4789">
                  <c:v>91.866409301757798</c:v>
                </c:pt>
                <c:pt idx="4790">
                  <c:v>91.870025634765597</c:v>
                </c:pt>
                <c:pt idx="4791">
                  <c:v>91.856155395507798</c:v>
                </c:pt>
                <c:pt idx="4792">
                  <c:v>91.845733642578097</c:v>
                </c:pt>
                <c:pt idx="4793">
                  <c:v>91.826629638671804</c:v>
                </c:pt>
                <c:pt idx="4794">
                  <c:v>92.056739807128906</c:v>
                </c:pt>
                <c:pt idx="4795">
                  <c:v>92.112152099609304</c:v>
                </c:pt>
                <c:pt idx="4796">
                  <c:v>92.110870361328097</c:v>
                </c:pt>
                <c:pt idx="4797">
                  <c:v>92.123229980468693</c:v>
                </c:pt>
                <c:pt idx="4798">
                  <c:v>92.104255676269503</c:v>
                </c:pt>
                <c:pt idx="4799">
                  <c:v>92.094749450683494</c:v>
                </c:pt>
                <c:pt idx="4800">
                  <c:v>92.1903076171875</c:v>
                </c:pt>
                <c:pt idx="4801">
                  <c:v>92.171981811523395</c:v>
                </c:pt>
                <c:pt idx="4802">
                  <c:v>92.247985839843693</c:v>
                </c:pt>
                <c:pt idx="4803">
                  <c:v>92.310005187988196</c:v>
                </c:pt>
                <c:pt idx="4804">
                  <c:v>92.346961975097599</c:v>
                </c:pt>
                <c:pt idx="4805">
                  <c:v>92.458404541015597</c:v>
                </c:pt>
                <c:pt idx="4806">
                  <c:v>92.454185485839801</c:v>
                </c:pt>
                <c:pt idx="4807">
                  <c:v>92.437683105468693</c:v>
                </c:pt>
                <c:pt idx="4808">
                  <c:v>92.461463928222599</c:v>
                </c:pt>
                <c:pt idx="4809">
                  <c:v>92.594123840332003</c:v>
                </c:pt>
                <c:pt idx="4810">
                  <c:v>92.579910278320298</c:v>
                </c:pt>
                <c:pt idx="4811">
                  <c:v>92.692077636718693</c:v>
                </c:pt>
                <c:pt idx="4812">
                  <c:v>92.678665161132798</c:v>
                </c:pt>
                <c:pt idx="4813">
                  <c:v>92.662155151367102</c:v>
                </c:pt>
                <c:pt idx="4814">
                  <c:v>92.656425476074205</c:v>
                </c:pt>
                <c:pt idx="4815">
                  <c:v>92.653244018554602</c:v>
                </c:pt>
                <c:pt idx="4816">
                  <c:v>92.642829895019503</c:v>
                </c:pt>
                <c:pt idx="4817">
                  <c:v>92.638557434082003</c:v>
                </c:pt>
                <c:pt idx="4818">
                  <c:v>92.632377624511705</c:v>
                </c:pt>
                <c:pt idx="4819">
                  <c:v>92.631095886230398</c:v>
                </c:pt>
                <c:pt idx="4820">
                  <c:v>92.613754272460895</c:v>
                </c:pt>
                <c:pt idx="4821">
                  <c:v>92.624626159667898</c:v>
                </c:pt>
                <c:pt idx="4822">
                  <c:v>92.643531799316406</c:v>
                </c:pt>
                <c:pt idx="4823">
                  <c:v>92.661415100097599</c:v>
                </c:pt>
                <c:pt idx="4824">
                  <c:v>92.659744262695298</c:v>
                </c:pt>
                <c:pt idx="4825">
                  <c:v>92.700141906738196</c:v>
                </c:pt>
                <c:pt idx="4826">
                  <c:v>92.801925659179602</c:v>
                </c:pt>
                <c:pt idx="4827">
                  <c:v>92.798118591308494</c:v>
                </c:pt>
                <c:pt idx="4828">
                  <c:v>92.819976806640597</c:v>
                </c:pt>
                <c:pt idx="4829">
                  <c:v>92.988098144531193</c:v>
                </c:pt>
                <c:pt idx="4830">
                  <c:v>93.020919799804602</c:v>
                </c:pt>
                <c:pt idx="4831">
                  <c:v>93.021720886230398</c:v>
                </c:pt>
                <c:pt idx="4832">
                  <c:v>93.013702392578097</c:v>
                </c:pt>
                <c:pt idx="4833">
                  <c:v>92.994926452636705</c:v>
                </c:pt>
                <c:pt idx="4834">
                  <c:v>92.977439880370994</c:v>
                </c:pt>
                <c:pt idx="4835">
                  <c:v>93.003684997558494</c:v>
                </c:pt>
                <c:pt idx="4836">
                  <c:v>93.023391723632798</c:v>
                </c:pt>
                <c:pt idx="4837">
                  <c:v>93.059997558593693</c:v>
                </c:pt>
                <c:pt idx="4838">
                  <c:v>93.041328430175696</c:v>
                </c:pt>
                <c:pt idx="4839">
                  <c:v>93.022422790527301</c:v>
                </c:pt>
                <c:pt idx="4840">
                  <c:v>93.060852050781193</c:v>
                </c:pt>
                <c:pt idx="4841">
                  <c:v>93.041725158691406</c:v>
                </c:pt>
                <c:pt idx="4842">
                  <c:v>93.027931213378906</c:v>
                </c:pt>
                <c:pt idx="4843">
                  <c:v>93.013656616210895</c:v>
                </c:pt>
                <c:pt idx="4844">
                  <c:v>92.994499206542898</c:v>
                </c:pt>
                <c:pt idx="4845">
                  <c:v>93.076095581054602</c:v>
                </c:pt>
                <c:pt idx="4846">
                  <c:v>93.081924438476506</c:v>
                </c:pt>
                <c:pt idx="4847">
                  <c:v>93.065002441406193</c:v>
                </c:pt>
                <c:pt idx="4848">
                  <c:v>93.062583923339801</c:v>
                </c:pt>
                <c:pt idx="4849">
                  <c:v>93.0819091796875</c:v>
                </c:pt>
                <c:pt idx="4850">
                  <c:v>93.063446044921804</c:v>
                </c:pt>
                <c:pt idx="4851">
                  <c:v>93.054420471191406</c:v>
                </c:pt>
                <c:pt idx="4852">
                  <c:v>93.037300109863196</c:v>
                </c:pt>
                <c:pt idx="4853">
                  <c:v>93.081604003906193</c:v>
                </c:pt>
                <c:pt idx="4854">
                  <c:v>93.082412719726506</c:v>
                </c:pt>
                <c:pt idx="4855">
                  <c:v>93.141372680664006</c:v>
                </c:pt>
                <c:pt idx="4856">
                  <c:v>93.126396179199205</c:v>
                </c:pt>
                <c:pt idx="4857">
                  <c:v>93.1834716796875</c:v>
                </c:pt>
                <c:pt idx="4858">
                  <c:v>93.266853332519503</c:v>
                </c:pt>
                <c:pt idx="4859">
                  <c:v>93.280662536620994</c:v>
                </c:pt>
                <c:pt idx="4860">
                  <c:v>93.315826416015597</c:v>
                </c:pt>
                <c:pt idx="4861">
                  <c:v>93.407814025878906</c:v>
                </c:pt>
                <c:pt idx="4862">
                  <c:v>93.440696716308494</c:v>
                </c:pt>
                <c:pt idx="4863">
                  <c:v>93.430610656738196</c:v>
                </c:pt>
                <c:pt idx="4864">
                  <c:v>93.413688659667898</c:v>
                </c:pt>
                <c:pt idx="4865">
                  <c:v>93.407569885253906</c:v>
                </c:pt>
                <c:pt idx="4866">
                  <c:v>93.422454833984304</c:v>
                </c:pt>
                <c:pt idx="4867">
                  <c:v>93.410003662109304</c:v>
                </c:pt>
                <c:pt idx="4868">
                  <c:v>93.390869140625</c:v>
                </c:pt>
                <c:pt idx="4869">
                  <c:v>93.391059875488196</c:v>
                </c:pt>
                <c:pt idx="4870">
                  <c:v>93.373573303222599</c:v>
                </c:pt>
                <c:pt idx="4871">
                  <c:v>93.356620788574205</c:v>
                </c:pt>
                <c:pt idx="4872">
                  <c:v>93.359649658203097</c:v>
                </c:pt>
                <c:pt idx="4873">
                  <c:v>93.346519470214801</c:v>
                </c:pt>
                <c:pt idx="4874">
                  <c:v>93.330345153808494</c:v>
                </c:pt>
                <c:pt idx="4875">
                  <c:v>93.323554992675696</c:v>
                </c:pt>
                <c:pt idx="4876">
                  <c:v>93.308258056640597</c:v>
                </c:pt>
                <c:pt idx="4877">
                  <c:v>93.357841491699205</c:v>
                </c:pt>
                <c:pt idx="4878">
                  <c:v>93.345687866210895</c:v>
                </c:pt>
                <c:pt idx="4879">
                  <c:v>93.329795837402301</c:v>
                </c:pt>
                <c:pt idx="4880">
                  <c:v>93.3302001953125</c:v>
                </c:pt>
                <c:pt idx="4881">
                  <c:v>93.311233520507798</c:v>
                </c:pt>
                <c:pt idx="4882">
                  <c:v>93.355239868164006</c:v>
                </c:pt>
                <c:pt idx="4883">
                  <c:v>93.336166381835895</c:v>
                </c:pt>
                <c:pt idx="4884">
                  <c:v>93.326774597167898</c:v>
                </c:pt>
                <c:pt idx="4885">
                  <c:v>93.333755493164006</c:v>
                </c:pt>
                <c:pt idx="4886">
                  <c:v>93.344566345214801</c:v>
                </c:pt>
                <c:pt idx="4887">
                  <c:v>93.326087951660099</c:v>
                </c:pt>
                <c:pt idx="4888">
                  <c:v>93.330207824707003</c:v>
                </c:pt>
                <c:pt idx="4889">
                  <c:v>93.506752014160099</c:v>
                </c:pt>
                <c:pt idx="4890">
                  <c:v>93.529800415039006</c:v>
                </c:pt>
                <c:pt idx="4891">
                  <c:v>93.510826110839801</c:v>
                </c:pt>
                <c:pt idx="4892">
                  <c:v>93.491912841796804</c:v>
                </c:pt>
                <c:pt idx="4893">
                  <c:v>93.479621887207003</c:v>
                </c:pt>
                <c:pt idx="4894">
                  <c:v>93.460723876953097</c:v>
                </c:pt>
                <c:pt idx="4895">
                  <c:v>93.886497497558494</c:v>
                </c:pt>
                <c:pt idx="4896">
                  <c:v>93.8748779296875</c:v>
                </c:pt>
                <c:pt idx="4897">
                  <c:v>93.870864868164006</c:v>
                </c:pt>
                <c:pt idx="4898">
                  <c:v>94.193580627441406</c:v>
                </c:pt>
                <c:pt idx="4899">
                  <c:v>94.182487487792898</c:v>
                </c:pt>
                <c:pt idx="4900">
                  <c:v>94.176841735839801</c:v>
                </c:pt>
                <c:pt idx="4901">
                  <c:v>94.181159973144503</c:v>
                </c:pt>
                <c:pt idx="4902">
                  <c:v>94.170417785644503</c:v>
                </c:pt>
                <c:pt idx="4903">
                  <c:v>94.178367614745994</c:v>
                </c:pt>
                <c:pt idx="4904">
                  <c:v>94.165924072265597</c:v>
                </c:pt>
                <c:pt idx="4905">
                  <c:v>94.201431274414006</c:v>
                </c:pt>
                <c:pt idx="4906">
                  <c:v>94.188293457031193</c:v>
                </c:pt>
                <c:pt idx="4907">
                  <c:v>94.206916809082003</c:v>
                </c:pt>
                <c:pt idx="4908">
                  <c:v>94.204856872558494</c:v>
                </c:pt>
                <c:pt idx="4909">
                  <c:v>94.260971069335895</c:v>
                </c:pt>
                <c:pt idx="4910">
                  <c:v>94.242599487304602</c:v>
                </c:pt>
                <c:pt idx="4911">
                  <c:v>94.224258422851506</c:v>
                </c:pt>
                <c:pt idx="4912">
                  <c:v>94.360862731933494</c:v>
                </c:pt>
                <c:pt idx="4913">
                  <c:v>94.357238769531193</c:v>
                </c:pt>
                <c:pt idx="4914">
                  <c:v>94.380653381347599</c:v>
                </c:pt>
                <c:pt idx="4915">
                  <c:v>94.444671630859304</c:v>
                </c:pt>
                <c:pt idx="4916">
                  <c:v>94.479743957519503</c:v>
                </c:pt>
                <c:pt idx="4917">
                  <c:v>94.463058471679602</c:v>
                </c:pt>
                <c:pt idx="4918">
                  <c:v>94.496131896972599</c:v>
                </c:pt>
                <c:pt idx="4919">
                  <c:v>94.482109069824205</c:v>
                </c:pt>
                <c:pt idx="4920">
                  <c:v>94.464302062988196</c:v>
                </c:pt>
                <c:pt idx="4921">
                  <c:v>94.450973510742102</c:v>
                </c:pt>
                <c:pt idx="4922">
                  <c:v>94.432289123535099</c:v>
                </c:pt>
                <c:pt idx="4923">
                  <c:v>94.419174194335895</c:v>
                </c:pt>
                <c:pt idx="4924">
                  <c:v>94.401092529296804</c:v>
                </c:pt>
                <c:pt idx="4925">
                  <c:v>94.386085510253906</c:v>
                </c:pt>
                <c:pt idx="4926">
                  <c:v>94.370704650878906</c:v>
                </c:pt>
                <c:pt idx="4927">
                  <c:v>94.393867492675696</c:v>
                </c:pt>
                <c:pt idx="4928">
                  <c:v>94.376922607421804</c:v>
                </c:pt>
                <c:pt idx="4929">
                  <c:v>94.357864379882798</c:v>
                </c:pt>
                <c:pt idx="4930">
                  <c:v>94.339149475097599</c:v>
                </c:pt>
                <c:pt idx="4931">
                  <c:v>94.4000244140625</c:v>
                </c:pt>
                <c:pt idx="4932">
                  <c:v>94.428237915039006</c:v>
                </c:pt>
                <c:pt idx="4933">
                  <c:v>94.445365905761705</c:v>
                </c:pt>
                <c:pt idx="4934">
                  <c:v>94.427703857421804</c:v>
                </c:pt>
                <c:pt idx="4935">
                  <c:v>94.418601989745994</c:v>
                </c:pt>
                <c:pt idx="4936">
                  <c:v>94.427238464355398</c:v>
                </c:pt>
                <c:pt idx="4937">
                  <c:v>94.489532470703097</c:v>
                </c:pt>
                <c:pt idx="4938">
                  <c:v>94.568305969238196</c:v>
                </c:pt>
                <c:pt idx="4939">
                  <c:v>94.696823120117102</c:v>
                </c:pt>
                <c:pt idx="4940">
                  <c:v>94.687927246093693</c:v>
                </c:pt>
                <c:pt idx="4941">
                  <c:v>94.883743286132798</c:v>
                </c:pt>
                <c:pt idx="4942">
                  <c:v>94.868263244628906</c:v>
                </c:pt>
                <c:pt idx="4943">
                  <c:v>94.8773193359375</c:v>
                </c:pt>
                <c:pt idx="4944">
                  <c:v>94.868377685546804</c:v>
                </c:pt>
                <c:pt idx="4945">
                  <c:v>94.893089294433494</c:v>
                </c:pt>
                <c:pt idx="4946">
                  <c:v>94.874183654785099</c:v>
                </c:pt>
                <c:pt idx="4947">
                  <c:v>94.857856750488196</c:v>
                </c:pt>
                <c:pt idx="4948">
                  <c:v>94.852279663085895</c:v>
                </c:pt>
                <c:pt idx="4949">
                  <c:v>94.83349609375</c:v>
                </c:pt>
                <c:pt idx="4950">
                  <c:v>94.887390136718693</c:v>
                </c:pt>
                <c:pt idx="4951">
                  <c:v>94.996719360351506</c:v>
                </c:pt>
                <c:pt idx="4952">
                  <c:v>95.069396972656193</c:v>
                </c:pt>
                <c:pt idx="4953">
                  <c:v>95.052307128906193</c:v>
                </c:pt>
                <c:pt idx="4954">
                  <c:v>95.033866882324205</c:v>
                </c:pt>
                <c:pt idx="4955">
                  <c:v>95.228294372558494</c:v>
                </c:pt>
                <c:pt idx="4956">
                  <c:v>95.210281372070298</c:v>
                </c:pt>
                <c:pt idx="4957">
                  <c:v>95.192375183105398</c:v>
                </c:pt>
                <c:pt idx="4958">
                  <c:v>95.305068969726506</c:v>
                </c:pt>
                <c:pt idx="4959">
                  <c:v>95.303047180175696</c:v>
                </c:pt>
                <c:pt idx="4960">
                  <c:v>95.974319458007798</c:v>
                </c:pt>
                <c:pt idx="4961">
                  <c:v>95.984428405761705</c:v>
                </c:pt>
                <c:pt idx="4962">
                  <c:v>95.979957580566406</c:v>
                </c:pt>
                <c:pt idx="4963">
                  <c:v>96.109237670898395</c:v>
                </c:pt>
                <c:pt idx="4964">
                  <c:v>96.089927673339801</c:v>
                </c:pt>
                <c:pt idx="4965">
                  <c:v>96.121360778808494</c:v>
                </c:pt>
                <c:pt idx="4966">
                  <c:v>96.102783203125</c:v>
                </c:pt>
                <c:pt idx="4967">
                  <c:v>96.086204528808494</c:v>
                </c:pt>
                <c:pt idx="4968">
                  <c:v>96.094032287597599</c:v>
                </c:pt>
                <c:pt idx="4969">
                  <c:v>96.079231262207003</c:v>
                </c:pt>
                <c:pt idx="4970">
                  <c:v>96.091987609863196</c:v>
                </c:pt>
                <c:pt idx="4971">
                  <c:v>96.0872802734375</c:v>
                </c:pt>
                <c:pt idx="4972">
                  <c:v>96.113197326660099</c:v>
                </c:pt>
                <c:pt idx="4973">
                  <c:v>96.093978881835895</c:v>
                </c:pt>
                <c:pt idx="4974">
                  <c:v>96.130516052245994</c:v>
                </c:pt>
                <c:pt idx="4975">
                  <c:v>96.112968444824205</c:v>
                </c:pt>
                <c:pt idx="4976">
                  <c:v>96.103515625</c:v>
                </c:pt>
                <c:pt idx="4977">
                  <c:v>96.086730957031193</c:v>
                </c:pt>
                <c:pt idx="4978">
                  <c:v>96.069618225097599</c:v>
                </c:pt>
                <c:pt idx="4979">
                  <c:v>96.091812133789006</c:v>
                </c:pt>
                <c:pt idx="4980">
                  <c:v>96.266807556152301</c:v>
                </c:pt>
                <c:pt idx="4981">
                  <c:v>96.274688720703097</c:v>
                </c:pt>
                <c:pt idx="4982">
                  <c:v>96.399856567382798</c:v>
                </c:pt>
                <c:pt idx="4983">
                  <c:v>96.393272399902301</c:v>
                </c:pt>
                <c:pt idx="4984">
                  <c:v>96.383377075195298</c:v>
                </c:pt>
                <c:pt idx="4985">
                  <c:v>96.381370544433494</c:v>
                </c:pt>
                <c:pt idx="4986">
                  <c:v>96.388862609863196</c:v>
                </c:pt>
                <c:pt idx="4987">
                  <c:v>96.405601501464801</c:v>
                </c:pt>
                <c:pt idx="4988">
                  <c:v>96.387237548828097</c:v>
                </c:pt>
                <c:pt idx="4989">
                  <c:v>96.445320129394503</c:v>
                </c:pt>
                <c:pt idx="4990">
                  <c:v>96.444618225097599</c:v>
                </c:pt>
                <c:pt idx="4991">
                  <c:v>96.426445007324205</c:v>
                </c:pt>
                <c:pt idx="4992">
                  <c:v>96.414741516113196</c:v>
                </c:pt>
                <c:pt idx="4993">
                  <c:v>96.474151611328097</c:v>
                </c:pt>
                <c:pt idx="4994">
                  <c:v>96.621978759765597</c:v>
                </c:pt>
                <c:pt idx="4995">
                  <c:v>96.661399841308494</c:v>
                </c:pt>
                <c:pt idx="4996">
                  <c:v>96.646354675292898</c:v>
                </c:pt>
                <c:pt idx="4997">
                  <c:v>96.676094055175696</c:v>
                </c:pt>
                <c:pt idx="4998">
                  <c:v>96.759544372558494</c:v>
                </c:pt>
                <c:pt idx="4999">
                  <c:v>96.764846801757798</c:v>
                </c:pt>
                <c:pt idx="5000">
                  <c:v>96.771087646484304</c:v>
                </c:pt>
                <c:pt idx="5001">
                  <c:v>96.770851135253906</c:v>
                </c:pt>
                <c:pt idx="5002">
                  <c:v>96.801925659179602</c:v>
                </c:pt>
                <c:pt idx="5003">
                  <c:v>96.860038757324205</c:v>
                </c:pt>
                <c:pt idx="5004">
                  <c:v>96.866600036620994</c:v>
                </c:pt>
                <c:pt idx="5005">
                  <c:v>96.8472900390625</c:v>
                </c:pt>
                <c:pt idx="5006">
                  <c:v>96.856895446777301</c:v>
                </c:pt>
                <c:pt idx="5007">
                  <c:v>96.887184143066406</c:v>
                </c:pt>
                <c:pt idx="5008">
                  <c:v>96.999580383300696</c:v>
                </c:pt>
                <c:pt idx="5009">
                  <c:v>97.004478454589801</c:v>
                </c:pt>
                <c:pt idx="5010">
                  <c:v>97.051445007324205</c:v>
                </c:pt>
                <c:pt idx="5011">
                  <c:v>97.062042236328097</c:v>
                </c:pt>
                <c:pt idx="5012">
                  <c:v>97.058792114257798</c:v>
                </c:pt>
                <c:pt idx="5013">
                  <c:v>97.039520263671804</c:v>
                </c:pt>
                <c:pt idx="5014">
                  <c:v>97.128280639648395</c:v>
                </c:pt>
                <c:pt idx="5015">
                  <c:v>97.124481201171804</c:v>
                </c:pt>
                <c:pt idx="5016">
                  <c:v>97.105415344238196</c:v>
                </c:pt>
                <c:pt idx="5017">
                  <c:v>97.168037414550696</c:v>
                </c:pt>
                <c:pt idx="5018">
                  <c:v>97.159492492675696</c:v>
                </c:pt>
                <c:pt idx="5019">
                  <c:v>97.416679382324205</c:v>
                </c:pt>
                <c:pt idx="5020">
                  <c:v>97.404533386230398</c:v>
                </c:pt>
                <c:pt idx="5021">
                  <c:v>97.449356079101506</c:v>
                </c:pt>
                <c:pt idx="5022">
                  <c:v>97.439552307128906</c:v>
                </c:pt>
                <c:pt idx="5023">
                  <c:v>97.420227050781193</c:v>
                </c:pt>
                <c:pt idx="5024">
                  <c:v>97.439811706542898</c:v>
                </c:pt>
                <c:pt idx="5025">
                  <c:v>97.420616149902301</c:v>
                </c:pt>
                <c:pt idx="5026">
                  <c:v>97.410705566406193</c:v>
                </c:pt>
                <c:pt idx="5027">
                  <c:v>97.398918151855398</c:v>
                </c:pt>
                <c:pt idx="5028">
                  <c:v>97.386436462402301</c:v>
                </c:pt>
                <c:pt idx="5029">
                  <c:v>97.369926452636705</c:v>
                </c:pt>
                <c:pt idx="5030">
                  <c:v>97.354255676269503</c:v>
                </c:pt>
                <c:pt idx="5031">
                  <c:v>97.338600158691406</c:v>
                </c:pt>
                <c:pt idx="5032">
                  <c:v>97.370300292968693</c:v>
                </c:pt>
                <c:pt idx="5033">
                  <c:v>97.354812622070298</c:v>
                </c:pt>
                <c:pt idx="5034">
                  <c:v>97.365249633789006</c:v>
                </c:pt>
                <c:pt idx="5035">
                  <c:v>97.394981384277301</c:v>
                </c:pt>
                <c:pt idx="5036">
                  <c:v>97.423553466796804</c:v>
                </c:pt>
                <c:pt idx="5037">
                  <c:v>97.406333923339801</c:v>
                </c:pt>
                <c:pt idx="5038">
                  <c:v>97.420486450195298</c:v>
                </c:pt>
                <c:pt idx="5039">
                  <c:v>97.421722412109304</c:v>
                </c:pt>
                <c:pt idx="5040">
                  <c:v>97.444648742675696</c:v>
                </c:pt>
                <c:pt idx="5041">
                  <c:v>97.477264404296804</c:v>
                </c:pt>
                <c:pt idx="5042">
                  <c:v>97.490776062011705</c:v>
                </c:pt>
                <c:pt idx="5043">
                  <c:v>97.528861999511705</c:v>
                </c:pt>
                <c:pt idx="5044">
                  <c:v>97.518165588378906</c:v>
                </c:pt>
                <c:pt idx="5045">
                  <c:v>97.550758361816406</c:v>
                </c:pt>
                <c:pt idx="5046">
                  <c:v>97.532363891601506</c:v>
                </c:pt>
                <c:pt idx="5047">
                  <c:v>97.513221740722599</c:v>
                </c:pt>
                <c:pt idx="5048">
                  <c:v>97.497756958007798</c:v>
                </c:pt>
                <c:pt idx="5049">
                  <c:v>97.524078369140597</c:v>
                </c:pt>
                <c:pt idx="5050">
                  <c:v>97.659881591796804</c:v>
                </c:pt>
                <c:pt idx="5051">
                  <c:v>97.660102844238196</c:v>
                </c:pt>
                <c:pt idx="5052">
                  <c:v>97.642562866210895</c:v>
                </c:pt>
                <c:pt idx="5053">
                  <c:v>97.8271484375</c:v>
                </c:pt>
                <c:pt idx="5054">
                  <c:v>97.953346252441406</c:v>
                </c:pt>
                <c:pt idx="5055">
                  <c:v>97.989097595214801</c:v>
                </c:pt>
                <c:pt idx="5056">
                  <c:v>97.9862060546875</c:v>
                </c:pt>
                <c:pt idx="5057">
                  <c:v>97.970588684082003</c:v>
                </c:pt>
                <c:pt idx="5058">
                  <c:v>97.9512939453125</c:v>
                </c:pt>
                <c:pt idx="5059">
                  <c:v>98.116706848144503</c:v>
                </c:pt>
                <c:pt idx="5060">
                  <c:v>98.102706909179602</c:v>
                </c:pt>
                <c:pt idx="5061">
                  <c:v>98.195892333984304</c:v>
                </c:pt>
                <c:pt idx="5062">
                  <c:v>98.182952880859304</c:v>
                </c:pt>
                <c:pt idx="5063">
                  <c:v>98.375450134277301</c:v>
                </c:pt>
                <c:pt idx="5064">
                  <c:v>98.365562438964801</c:v>
                </c:pt>
                <c:pt idx="5065">
                  <c:v>98.346443176269503</c:v>
                </c:pt>
                <c:pt idx="5066">
                  <c:v>98.329368591308494</c:v>
                </c:pt>
                <c:pt idx="5067">
                  <c:v>98.389793395995994</c:v>
                </c:pt>
                <c:pt idx="5068">
                  <c:v>98.375167846679602</c:v>
                </c:pt>
                <c:pt idx="5069">
                  <c:v>98.362106323242102</c:v>
                </c:pt>
                <c:pt idx="5070">
                  <c:v>98.362586975097599</c:v>
                </c:pt>
                <c:pt idx="5071">
                  <c:v>98.369812011718693</c:v>
                </c:pt>
                <c:pt idx="5072">
                  <c:v>98.369926452636705</c:v>
                </c:pt>
                <c:pt idx="5073">
                  <c:v>98.431861877441406</c:v>
                </c:pt>
                <c:pt idx="5074">
                  <c:v>98.570281982421804</c:v>
                </c:pt>
                <c:pt idx="5075">
                  <c:v>98.590057373046804</c:v>
                </c:pt>
                <c:pt idx="5076">
                  <c:v>98.571052551269503</c:v>
                </c:pt>
                <c:pt idx="5077">
                  <c:v>98.708778381347599</c:v>
                </c:pt>
                <c:pt idx="5078">
                  <c:v>98.689605712890597</c:v>
                </c:pt>
                <c:pt idx="5079">
                  <c:v>98.694000244140597</c:v>
                </c:pt>
                <c:pt idx="5080">
                  <c:v>98.718742370605398</c:v>
                </c:pt>
                <c:pt idx="5081">
                  <c:v>98.706336975097599</c:v>
                </c:pt>
                <c:pt idx="5082">
                  <c:v>98.694221496582003</c:v>
                </c:pt>
                <c:pt idx="5083">
                  <c:v>98.773605346679602</c:v>
                </c:pt>
                <c:pt idx="5084">
                  <c:v>98.772369384765597</c:v>
                </c:pt>
                <c:pt idx="5085">
                  <c:v>98.766830444335895</c:v>
                </c:pt>
                <c:pt idx="5086">
                  <c:v>98.754570007324205</c:v>
                </c:pt>
                <c:pt idx="5087">
                  <c:v>98.760055541992102</c:v>
                </c:pt>
                <c:pt idx="5088">
                  <c:v>98.834793090820298</c:v>
                </c:pt>
                <c:pt idx="5089">
                  <c:v>98.818458557128906</c:v>
                </c:pt>
                <c:pt idx="5090">
                  <c:v>98.814430236816406</c:v>
                </c:pt>
                <c:pt idx="5091">
                  <c:v>98.803428649902301</c:v>
                </c:pt>
                <c:pt idx="5092">
                  <c:v>98.788558959960895</c:v>
                </c:pt>
                <c:pt idx="5093">
                  <c:v>98.784332275390597</c:v>
                </c:pt>
                <c:pt idx="5094">
                  <c:v>98.794952392578097</c:v>
                </c:pt>
                <c:pt idx="5095">
                  <c:v>98.870346069335895</c:v>
                </c:pt>
                <c:pt idx="5096">
                  <c:v>98.871353149414006</c:v>
                </c:pt>
                <c:pt idx="5097">
                  <c:v>98.896293640136705</c:v>
                </c:pt>
                <c:pt idx="5098">
                  <c:v>98.878776550292898</c:v>
                </c:pt>
                <c:pt idx="5099">
                  <c:v>98.859428405761705</c:v>
                </c:pt>
                <c:pt idx="5100">
                  <c:v>98.845985412597599</c:v>
                </c:pt>
                <c:pt idx="5101">
                  <c:v>98.910415649414006</c:v>
                </c:pt>
                <c:pt idx="5102">
                  <c:v>98.899810791015597</c:v>
                </c:pt>
                <c:pt idx="5103">
                  <c:v>98.980628967285099</c:v>
                </c:pt>
                <c:pt idx="5104">
                  <c:v>98.961326599120994</c:v>
                </c:pt>
                <c:pt idx="5105">
                  <c:v>98.997901916503906</c:v>
                </c:pt>
                <c:pt idx="5106">
                  <c:v>99.111946105957003</c:v>
                </c:pt>
                <c:pt idx="5107">
                  <c:v>99.092605590820298</c:v>
                </c:pt>
                <c:pt idx="5108">
                  <c:v>99.095344543457003</c:v>
                </c:pt>
                <c:pt idx="5109">
                  <c:v>99.134071350097599</c:v>
                </c:pt>
                <c:pt idx="5110">
                  <c:v>99.121620178222599</c:v>
                </c:pt>
                <c:pt idx="5111">
                  <c:v>99.102569580078097</c:v>
                </c:pt>
                <c:pt idx="5112">
                  <c:v>99.105056762695298</c:v>
                </c:pt>
                <c:pt idx="5113">
                  <c:v>99.091957092285099</c:v>
                </c:pt>
                <c:pt idx="5114">
                  <c:v>99.214317321777301</c:v>
                </c:pt>
                <c:pt idx="5115">
                  <c:v>99.345275878906193</c:v>
                </c:pt>
                <c:pt idx="5116">
                  <c:v>99.513786315917898</c:v>
                </c:pt>
                <c:pt idx="5117">
                  <c:v>99.495475769042898</c:v>
                </c:pt>
                <c:pt idx="5118">
                  <c:v>99.479393005370994</c:v>
                </c:pt>
                <c:pt idx="5119">
                  <c:v>99.4637451171875</c:v>
                </c:pt>
                <c:pt idx="5120">
                  <c:v>99.444358825683494</c:v>
                </c:pt>
                <c:pt idx="5121">
                  <c:v>99.425384521484304</c:v>
                </c:pt>
                <c:pt idx="5122">
                  <c:v>99.434478759765597</c:v>
                </c:pt>
                <c:pt idx="5123">
                  <c:v>99.473434448242102</c:v>
                </c:pt>
                <c:pt idx="5124">
                  <c:v>99.482627868652301</c:v>
                </c:pt>
                <c:pt idx="5125">
                  <c:v>99.470367431640597</c:v>
                </c:pt>
                <c:pt idx="5126">
                  <c:v>99.469413757324205</c:v>
                </c:pt>
                <c:pt idx="5127">
                  <c:v>99.532524108886705</c:v>
                </c:pt>
                <c:pt idx="5128">
                  <c:v>99.700706481933494</c:v>
                </c:pt>
                <c:pt idx="5129">
                  <c:v>99.720512390136705</c:v>
                </c:pt>
                <c:pt idx="5130">
                  <c:v>99.7764892578125</c:v>
                </c:pt>
                <c:pt idx="5131">
                  <c:v>99.790679931640597</c:v>
                </c:pt>
                <c:pt idx="5132">
                  <c:v>99.827651977539006</c:v>
                </c:pt>
                <c:pt idx="5133">
                  <c:v>99.813674926757798</c:v>
                </c:pt>
                <c:pt idx="5134">
                  <c:v>99.820686340332003</c:v>
                </c:pt>
                <c:pt idx="5135">
                  <c:v>99.801834106445298</c:v>
                </c:pt>
                <c:pt idx="5136">
                  <c:v>99.791458129882798</c:v>
                </c:pt>
                <c:pt idx="5137">
                  <c:v>99.866004943847599</c:v>
                </c:pt>
                <c:pt idx="5138">
                  <c:v>99.918937683105398</c:v>
                </c:pt>
                <c:pt idx="5139">
                  <c:v>99.954124450683494</c:v>
                </c:pt>
                <c:pt idx="5140">
                  <c:v>99.940361022949205</c:v>
                </c:pt>
                <c:pt idx="5141">
                  <c:v>99.939964294433494</c:v>
                </c:pt>
                <c:pt idx="5142">
                  <c:v>99.920654296875</c:v>
                </c:pt>
                <c:pt idx="5143">
                  <c:v>99.903800964355398</c:v>
                </c:pt>
                <c:pt idx="5144">
                  <c:v>99.885726928710895</c:v>
                </c:pt>
                <c:pt idx="5145">
                  <c:v>99.873573303222599</c:v>
                </c:pt>
                <c:pt idx="5146">
                  <c:v>99.854347229003906</c:v>
                </c:pt>
                <c:pt idx="5147">
                  <c:v>99.850173950195298</c:v>
                </c:pt>
                <c:pt idx="5148">
                  <c:v>99.842361450195298</c:v>
                </c:pt>
                <c:pt idx="5149">
                  <c:v>100.033821105957</c:v>
                </c:pt>
                <c:pt idx="5150">
                  <c:v>100.11399078369099</c:v>
                </c:pt>
                <c:pt idx="5151">
                  <c:v>100.13646697998</c:v>
                </c:pt>
                <c:pt idx="5152">
                  <c:v>100.11756896972599</c:v>
                </c:pt>
                <c:pt idx="5153">
                  <c:v>100.098182678222</c:v>
                </c:pt>
                <c:pt idx="5154">
                  <c:v>100.095481872558</c:v>
                </c:pt>
                <c:pt idx="5155">
                  <c:v>100.09449768066401</c:v>
                </c:pt>
                <c:pt idx="5156">
                  <c:v>100.095863342285</c:v>
                </c:pt>
                <c:pt idx="5157">
                  <c:v>100.079872131347</c:v>
                </c:pt>
                <c:pt idx="5158">
                  <c:v>100.086364746093</c:v>
                </c:pt>
                <c:pt idx="5159">
                  <c:v>100.080520629882</c:v>
                </c:pt>
                <c:pt idx="5160">
                  <c:v>100.06687164306599</c:v>
                </c:pt>
                <c:pt idx="5161">
                  <c:v>100.04753112792901</c:v>
                </c:pt>
                <c:pt idx="5162">
                  <c:v>100.04834747314401</c:v>
                </c:pt>
                <c:pt idx="5163">
                  <c:v>100.081092834472</c:v>
                </c:pt>
                <c:pt idx="5164">
                  <c:v>100.061866760253</c:v>
                </c:pt>
                <c:pt idx="5165">
                  <c:v>100.04280853271401</c:v>
                </c:pt>
                <c:pt idx="5166">
                  <c:v>100.11309814453099</c:v>
                </c:pt>
                <c:pt idx="5167">
                  <c:v>100.236351013183</c:v>
                </c:pt>
                <c:pt idx="5168">
                  <c:v>100.24063873291</c:v>
                </c:pt>
                <c:pt idx="5169">
                  <c:v>100.230545043945</c:v>
                </c:pt>
                <c:pt idx="5170">
                  <c:v>100.211227416992</c:v>
                </c:pt>
                <c:pt idx="5171">
                  <c:v>100.192459106445</c:v>
                </c:pt>
                <c:pt idx="5172">
                  <c:v>100.17347717285099</c:v>
                </c:pt>
                <c:pt idx="5173">
                  <c:v>100.181007385253</c:v>
                </c:pt>
                <c:pt idx="5174">
                  <c:v>100.24501800537099</c:v>
                </c:pt>
                <c:pt idx="5175">
                  <c:v>100.236778259277</c:v>
                </c:pt>
                <c:pt idx="5176">
                  <c:v>100.358100891113</c:v>
                </c:pt>
                <c:pt idx="5177">
                  <c:v>100.392692565917</c:v>
                </c:pt>
                <c:pt idx="5178">
                  <c:v>100.386909484863</c:v>
                </c:pt>
                <c:pt idx="5179">
                  <c:v>100.378730773925</c:v>
                </c:pt>
                <c:pt idx="5180">
                  <c:v>100.366584777832</c:v>
                </c:pt>
                <c:pt idx="5181">
                  <c:v>100.38173675537099</c:v>
                </c:pt>
                <c:pt idx="5182">
                  <c:v>100.36857604980401</c:v>
                </c:pt>
                <c:pt idx="5183">
                  <c:v>100.370513916015</c:v>
                </c:pt>
                <c:pt idx="5184">
                  <c:v>100.380577087402</c:v>
                </c:pt>
                <c:pt idx="5185">
                  <c:v>100.37059020996</c:v>
                </c:pt>
                <c:pt idx="5186">
                  <c:v>100.35707855224599</c:v>
                </c:pt>
                <c:pt idx="5187">
                  <c:v>100.337989807128</c:v>
                </c:pt>
                <c:pt idx="5188">
                  <c:v>100.66537475585901</c:v>
                </c:pt>
                <c:pt idx="5189">
                  <c:v>100.64917755126901</c:v>
                </c:pt>
                <c:pt idx="5190">
                  <c:v>100.72412109375</c:v>
                </c:pt>
                <c:pt idx="5191">
                  <c:v>100.70644378662099</c:v>
                </c:pt>
                <c:pt idx="5192">
                  <c:v>100.688186645507</c:v>
                </c:pt>
                <c:pt idx="5193">
                  <c:v>100.728805541992</c:v>
                </c:pt>
                <c:pt idx="5194">
                  <c:v>100.70944976806599</c:v>
                </c:pt>
                <c:pt idx="5195">
                  <c:v>100.691749572753</c:v>
                </c:pt>
                <c:pt idx="5196">
                  <c:v>100.750312805175</c:v>
                </c:pt>
                <c:pt idx="5197">
                  <c:v>100.76766204833901</c:v>
                </c:pt>
                <c:pt idx="5198">
                  <c:v>100.74949645996</c:v>
                </c:pt>
                <c:pt idx="5199">
                  <c:v>100.74870300292901</c:v>
                </c:pt>
                <c:pt idx="5200">
                  <c:v>100.7294921875</c:v>
                </c:pt>
                <c:pt idx="5201">
                  <c:v>100.713569641113</c:v>
                </c:pt>
                <c:pt idx="5202">
                  <c:v>100.69448852539</c:v>
                </c:pt>
                <c:pt idx="5203">
                  <c:v>100.699508666992</c:v>
                </c:pt>
                <c:pt idx="5204">
                  <c:v>100.692428588867</c:v>
                </c:pt>
                <c:pt idx="5205">
                  <c:v>100.686401367187</c:v>
                </c:pt>
                <c:pt idx="5206">
                  <c:v>100.669136047363</c:v>
                </c:pt>
                <c:pt idx="5207">
                  <c:v>100.64990997314401</c:v>
                </c:pt>
                <c:pt idx="5208">
                  <c:v>100.711776733398</c:v>
                </c:pt>
                <c:pt idx="5209">
                  <c:v>100.737174987792</c:v>
                </c:pt>
                <c:pt idx="5210">
                  <c:v>100.745956420898</c:v>
                </c:pt>
                <c:pt idx="5211">
                  <c:v>100.74928283691401</c:v>
                </c:pt>
                <c:pt idx="5212">
                  <c:v>100.733100891113</c:v>
                </c:pt>
                <c:pt idx="5213">
                  <c:v>100.71384429931599</c:v>
                </c:pt>
                <c:pt idx="5214">
                  <c:v>100.704460144042</c:v>
                </c:pt>
                <c:pt idx="5215">
                  <c:v>100.76999664306599</c:v>
                </c:pt>
                <c:pt idx="5216">
                  <c:v>100.81925201416</c:v>
                </c:pt>
                <c:pt idx="5217">
                  <c:v>100.80157470703099</c:v>
                </c:pt>
                <c:pt idx="5218">
                  <c:v>100.79499053955</c:v>
                </c:pt>
                <c:pt idx="5219">
                  <c:v>100.79768371582</c:v>
                </c:pt>
                <c:pt idx="5220">
                  <c:v>100.80828094482401</c:v>
                </c:pt>
                <c:pt idx="5221">
                  <c:v>100.79102325439401</c:v>
                </c:pt>
                <c:pt idx="5222">
                  <c:v>100.779502868652</c:v>
                </c:pt>
                <c:pt idx="5223">
                  <c:v>100.79375457763599</c:v>
                </c:pt>
                <c:pt idx="5224">
                  <c:v>100.79286193847599</c:v>
                </c:pt>
                <c:pt idx="5225">
                  <c:v>100.8017578125</c:v>
                </c:pt>
                <c:pt idx="5226">
                  <c:v>100.78398895263599</c:v>
                </c:pt>
                <c:pt idx="5227">
                  <c:v>100.764846801757</c:v>
                </c:pt>
                <c:pt idx="5228">
                  <c:v>100.815299987792</c:v>
                </c:pt>
                <c:pt idx="5229">
                  <c:v>100.80379486083901</c:v>
                </c:pt>
                <c:pt idx="5230">
                  <c:v>100.788330078125</c:v>
                </c:pt>
                <c:pt idx="5231">
                  <c:v>100.837608337402</c:v>
                </c:pt>
                <c:pt idx="5232">
                  <c:v>100.832969665527</c:v>
                </c:pt>
                <c:pt idx="5233">
                  <c:v>100.8701171875</c:v>
                </c:pt>
                <c:pt idx="5234">
                  <c:v>100.857528686523</c:v>
                </c:pt>
                <c:pt idx="5235">
                  <c:v>100.94231414794901</c:v>
                </c:pt>
                <c:pt idx="5236">
                  <c:v>100.92332458496</c:v>
                </c:pt>
                <c:pt idx="5237">
                  <c:v>100.90590667724599</c:v>
                </c:pt>
                <c:pt idx="5238">
                  <c:v>100.909873962402</c:v>
                </c:pt>
                <c:pt idx="5239">
                  <c:v>100.913848876953</c:v>
                </c:pt>
                <c:pt idx="5240">
                  <c:v>100.95944976806599</c:v>
                </c:pt>
                <c:pt idx="5241">
                  <c:v>100.944854736328</c:v>
                </c:pt>
                <c:pt idx="5242">
                  <c:v>100.96416473388599</c:v>
                </c:pt>
                <c:pt idx="5243">
                  <c:v>100.95655822753901</c:v>
                </c:pt>
                <c:pt idx="5244">
                  <c:v>100.93739318847599</c:v>
                </c:pt>
                <c:pt idx="5245">
                  <c:v>101.173767089843</c:v>
                </c:pt>
                <c:pt idx="5246">
                  <c:v>101.16786193847599</c:v>
                </c:pt>
                <c:pt idx="5247">
                  <c:v>101.148620605468</c:v>
                </c:pt>
                <c:pt idx="5248">
                  <c:v>101.137168884277</c:v>
                </c:pt>
                <c:pt idx="5249">
                  <c:v>101.210411071777</c:v>
                </c:pt>
                <c:pt idx="5250">
                  <c:v>101.219032287597</c:v>
                </c:pt>
                <c:pt idx="5251">
                  <c:v>101.229270935058</c:v>
                </c:pt>
                <c:pt idx="5252">
                  <c:v>101.210311889648</c:v>
                </c:pt>
                <c:pt idx="5253">
                  <c:v>101.20050048828099</c:v>
                </c:pt>
                <c:pt idx="5254">
                  <c:v>101.20142364501901</c:v>
                </c:pt>
                <c:pt idx="5255">
                  <c:v>101.30746459960901</c:v>
                </c:pt>
                <c:pt idx="5256">
                  <c:v>101.336791992187</c:v>
                </c:pt>
                <c:pt idx="5257">
                  <c:v>101.33168792724599</c:v>
                </c:pt>
                <c:pt idx="5258">
                  <c:v>101.36187744140599</c:v>
                </c:pt>
                <c:pt idx="5259">
                  <c:v>101.48771667480401</c:v>
                </c:pt>
                <c:pt idx="5260">
                  <c:v>101.603713989257</c:v>
                </c:pt>
                <c:pt idx="5261">
                  <c:v>101.64638519287099</c:v>
                </c:pt>
                <c:pt idx="5262">
                  <c:v>101.645057678222</c:v>
                </c:pt>
                <c:pt idx="5263">
                  <c:v>101.626243591308</c:v>
                </c:pt>
                <c:pt idx="5264">
                  <c:v>101.63893127441401</c:v>
                </c:pt>
                <c:pt idx="5265">
                  <c:v>101.663284301757</c:v>
                </c:pt>
                <c:pt idx="5266">
                  <c:v>101.649490356445</c:v>
                </c:pt>
                <c:pt idx="5267">
                  <c:v>101.68782806396401</c:v>
                </c:pt>
                <c:pt idx="5268">
                  <c:v>101.84388732910099</c:v>
                </c:pt>
                <c:pt idx="5269">
                  <c:v>101.93625640869099</c:v>
                </c:pt>
                <c:pt idx="5270">
                  <c:v>101.91728973388599</c:v>
                </c:pt>
                <c:pt idx="5271">
                  <c:v>101.906158447265</c:v>
                </c:pt>
                <c:pt idx="5272">
                  <c:v>101.903015136718</c:v>
                </c:pt>
                <c:pt idx="5273">
                  <c:v>102.025817871093</c:v>
                </c:pt>
                <c:pt idx="5274">
                  <c:v>102.016357421875</c:v>
                </c:pt>
                <c:pt idx="5275">
                  <c:v>102.16805267333901</c:v>
                </c:pt>
                <c:pt idx="5276">
                  <c:v>102.153015136718</c:v>
                </c:pt>
                <c:pt idx="5277">
                  <c:v>102.134033203125</c:v>
                </c:pt>
                <c:pt idx="5278">
                  <c:v>102.133010864257</c:v>
                </c:pt>
                <c:pt idx="5279">
                  <c:v>102.135292053222</c:v>
                </c:pt>
                <c:pt idx="5280">
                  <c:v>102.12353515625</c:v>
                </c:pt>
                <c:pt idx="5281">
                  <c:v>102.13222503662099</c:v>
                </c:pt>
                <c:pt idx="5282">
                  <c:v>102.120155334472</c:v>
                </c:pt>
                <c:pt idx="5283">
                  <c:v>102.17234039306599</c:v>
                </c:pt>
                <c:pt idx="5284">
                  <c:v>102.155403137207</c:v>
                </c:pt>
                <c:pt idx="5285">
                  <c:v>102.19731903076099</c:v>
                </c:pt>
                <c:pt idx="5286">
                  <c:v>102.239212036132</c:v>
                </c:pt>
                <c:pt idx="5287">
                  <c:v>102.260284423828</c:v>
                </c:pt>
                <c:pt idx="5288">
                  <c:v>102.24805450439401</c:v>
                </c:pt>
                <c:pt idx="5289">
                  <c:v>102.22906494140599</c:v>
                </c:pt>
                <c:pt idx="5290">
                  <c:v>102.477127075195</c:v>
                </c:pt>
                <c:pt idx="5291">
                  <c:v>102.485473632812</c:v>
                </c:pt>
                <c:pt idx="5292">
                  <c:v>102.47062683105401</c:v>
                </c:pt>
                <c:pt idx="5293">
                  <c:v>102.51140594482401</c:v>
                </c:pt>
                <c:pt idx="5294">
                  <c:v>102.570831298828</c:v>
                </c:pt>
                <c:pt idx="5295">
                  <c:v>102.62578582763599</c:v>
                </c:pt>
                <c:pt idx="5296">
                  <c:v>102.623481750488</c:v>
                </c:pt>
                <c:pt idx="5297">
                  <c:v>102.615501403808</c:v>
                </c:pt>
                <c:pt idx="5298">
                  <c:v>102.60432434082</c:v>
                </c:pt>
                <c:pt idx="5299">
                  <c:v>102.667961120605</c:v>
                </c:pt>
                <c:pt idx="5300">
                  <c:v>102.68984222412099</c:v>
                </c:pt>
                <c:pt idx="5301">
                  <c:v>102.822052001953</c:v>
                </c:pt>
                <c:pt idx="5302">
                  <c:v>102.87213134765599</c:v>
                </c:pt>
                <c:pt idx="5303">
                  <c:v>102.873893737792</c:v>
                </c:pt>
                <c:pt idx="5304">
                  <c:v>102.85922241210901</c:v>
                </c:pt>
                <c:pt idx="5305">
                  <c:v>102.940170288085</c:v>
                </c:pt>
                <c:pt idx="5306">
                  <c:v>103.0562210083</c:v>
                </c:pt>
                <c:pt idx="5307">
                  <c:v>103.050559997558</c:v>
                </c:pt>
                <c:pt idx="5308">
                  <c:v>103.12728118896401</c:v>
                </c:pt>
                <c:pt idx="5309">
                  <c:v>103.110046386718</c:v>
                </c:pt>
                <c:pt idx="5310">
                  <c:v>103.12741851806599</c:v>
                </c:pt>
                <c:pt idx="5311">
                  <c:v>103.131950378417</c:v>
                </c:pt>
                <c:pt idx="5312">
                  <c:v>103.14523315429599</c:v>
                </c:pt>
                <c:pt idx="5313">
                  <c:v>103.149642944335</c:v>
                </c:pt>
                <c:pt idx="5314">
                  <c:v>103.130683898925</c:v>
                </c:pt>
                <c:pt idx="5315">
                  <c:v>103.11450958251901</c:v>
                </c:pt>
                <c:pt idx="5316">
                  <c:v>103.134384155273</c:v>
                </c:pt>
                <c:pt idx="5317">
                  <c:v>103.12204742431599</c:v>
                </c:pt>
                <c:pt idx="5318">
                  <c:v>103.114128112792</c:v>
                </c:pt>
                <c:pt idx="5319">
                  <c:v>103.09477996826099</c:v>
                </c:pt>
                <c:pt idx="5320">
                  <c:v>103.176025390625</c:v>
                </c:pt>
                <c:pt idx="5321">
                  <c:v>103.25828552246</c:v>
                </c:pt>
                <c:pt idx="5322">
                  <c:v>103.240058898925</c:v>
                </c:pt>
                <c:pt idx="5323">
                  <c:v>103.29067230224599</c:v>
                </c:pt>
                <c:pt idx="5324">
                  <c:v>103.28099822998</c:v>
                </c:pt>
                <c:pt idx="5325">
                  <c:v>103.30598449707</c:v>
                </c:pt>
                <c:pt idx="5326">
                  <c:v>103.32346343994099</c:v>
                </c:pt>
                <c:pt idx="5327">
                  <c:v>103.355377197265</c:v>
                </c:pt>
                <c:pt idx="5328">
                  <c:v>103.336418151855</c:v>
                </c:pt>
                <c:pt idx="5329">
                  <c:v>103.32071685791</c:v>
                </c:pt>
                <c:pt idx="5330">
                  <c:v>103.318183898925</c:v>
                </c:pt>
                <c:pt idx="5331">
                  <c:v>103.411254882812</c:v>
                </c:pt>
                <c:pt idx="5332">
                  <c:v>103.4487991333</c:v>
                </c:pt>
                <c:pt idx="5333">
                  <c:v>103.45986175537099</c:v>
                </c:pt>
                <c:pt idx="5334">
                  <c:v>103.44075012207</c:v>
                </c:pt>
                <c:pt idx="5335">
                  <c:v>103.42140197753901</c:v>
                </c:pt>
                <c:pt idx="5336">
                  <c:v>103.453231811523</c:v>
                </c:pt>
                <c:pt idx="5337">
                  <c:v>103.99057006835901</c:v>
                </c:pt>
                <c:pt idx="5338">
                  <c:v>103.974075317382</c:v>
                </c:pt>
                <c:pt idx="5339">
                  <c:v>104.027053833007</c:v>
                </c:pt>
                <c:pt idx="5340">
                  <c:v>104.137405395507</c:v>
                </c:pt>
                <c:pt idx="5341">
                  <c:v>104.122024536132</c:v>
                </c:pt>
                <c:pt idx="5342">
                  <c:v>104.110862731933</c:v>
                </c:pt>
                <c:pt idx="5343">
                  <c:v>104.11158752441401</c:v>
                </c:pt>
                <c:pt idx="5344">
                  <c:v>104.09217834472599</c:v>
                </c:pt>
                <c:pt idx="5345">
                  <c:v>104.09895324707</c:v>
                </c:pt>
                <c:pt idx="5346">
                  <c:v>104.25123596191401</c:v>
                </c:pt>
                <c:pt idx="5347">
                  <c:v>104.23663330078099</c:v>
                </c:pt>
                <c:pt idx="5348">
                  <c:v>104.28561401367099</c:v>
                </c:pt>
                <c:pt idx="5349">
                  <c:v>104.26686096191401</c:v>
                </c:pt>
                <c:pt idx="5350">
                  <c:v>104.277137756347</c:v>
                </c:pt>
                <c:pt idx="5351">
                  <c:v>104.25902557373</c:v>
                </c:pt>
                <c:pt idx="5352">
                  <c:v>104.24144744873</c:v>
                </c:pt>
                <c:pt idx="5353">
                  <c:v>104.26083374023401</c:v>
                </c:pt>
                <c:pt idx="5354">
                  <c:v>104.284294128417</c:v>
                </c:pt>
                <c:pt idx="5355">
                  <c:v>104.265266418457</c:v>
                </c:pt>
                <c:pt idx="5356">
                  <c:v>104.255470275878</c:v>
                </c:pt>
                <c:pt idx="5357">
                  <c:v>104.23605346679599</c:v>
                </c:pt>
                <c:pt idx="5358">
                  <c:v>104.25929260253901</c:v>
                </c:pt>
                <c:pt idx="5359">
                  <c:v>104.30921936035099</c:v>
                </c:pt>
                <c:pt idx="5360">
                  <c:v>104.295616149902</c:v>
                </c:pt>
                <c:pt idx="5361">
                  <c:v>104.30207824707</c:v>
                </c:pt>
                <c:pt idx="5362">
                  <c:v>104.293571472167</c:v>
                </c:pt>
                <c:pt idx="5363">
                  <c:v>104.281120300292</c:v>
                </c:pt>
                <c:pt idx="5364">
                  <c:v>104.267280578613</c:v>
                </c:pt>
                <c:pt idx="5365">
                  <c:v>104.251861572265</c:v>
                </c:pt>
                <c:pt idx="5366">
                  <c:v>104.259880065917</c:v>
                </c:pt>
                <c:pt idx="5367">
                  <c:v>104.241233825683</c:v>
                </c:pt>
                <c:pt idx="5368">
                  <c:v>104.23282623291</c:v>
                </c:pt>
                <c:pt idx="5369">
                  <c:v>104.336288452148</c:v>
                </c:pt>
                <c:pt idx="5370">
                  <c:v>104.31865692138599</c:v>
                </c:pt>
                <c:pt idx="5371">
                  <c:v>104.40444946289</c:v>
                </c:pt>
                <c:pt idx="5372">
                  <c:v>104.413360595703</c:v>
                </c:pt>
                <c:pt idx="5373">
                  <c:v>104.399490356445</c:v>
                </c:pt>
                <c:pt idx="5374">
                  <c:v>104.384399414062</c:v>
                </c:pt>
                <c:pt idx="5375">
                  <c:v>104.423202514648</c:v>
                </c:pt>
                <c:pt idx="5376">
                  <c:v>104.407470703125</c:v>
                </c:pt>
                <c:pt idx="5377">
                  <c:v>104.40126037597599</c:v>
                </c:pt>
                <c:pt idx="5378">
                  <c:v>104.471397399902</c:v>
                </c:pt>
                <c:pt idx="5379">
                  <c:v>104.616485595703</c:v>
                </c:pt>
                <c:pt idx="5380">
                  <c:v>104.65898895263599</c:v>
                </c:pt>
                <c:pt idx="5381">
                  <c:v>104.640487670898</c:v>
                </c:pt>
                <c:pt idx="5382">
                  <c:v>104.72213745117099</c:v>
                </c:pt>
                <c:pt idx="5383">
                  <c:v>104.706016540527</c:v>
                </c:pt>
                <c:pt idx="5384">
                  <c:v>104.69049072265599</c:v>
                </c:pt>
                <c:pt idx="5385">
                  <c:v>104.671096801757</c:v>
                </c:pt>
                <c:pt idx="5386">
                  <c:v>104.65337371826099</c:v>
                </c:pt>
                <c:pt idx="5387">
                  <c:v>104.67600250244099</c:v>
                </c:pt>
                <c:pt idx="5388">
                  <c:v>104.671974182128</c:v>
                </c:pt>
                <c:pt idx="5389">
                  <c:v>104.679237365722</c:v>
                </c:pt>
                <c:pt idx="5390">
                  <c:v>104.668533325195</c:v>
                </c:pt>
                <c:pt idx="5391">
                  <c:v>104.71216583251901</c:v>
                </c:pt>
                <c:pt idx="5392">
                  <c:v>104.694923400878</c:v>
                </c:pt>
                <c:pt idx="5393">
                  <c:v>104.67903137207</c:v>
                </c:pt>
                <c:pt idx="5394">
                  <c:v>104.671089172363</c:v>
                </c:pt>
                <c:pt idx="5395">
                  <c:v>104.665466308593</c:v>
                </c:pt>
                <c:pt idx="5396">
                  <c:v>104.671165466308</c:v>
                </c:pt>
                <c:pt idx="5397">
                  <c:v>104.752960205078</c:v>
                </c:pt>
                <c:pt idx="5398">
                  <c:v>104.74387359619099</c:v>
                </c:pt>
                <c:pt idx="5399">
                  <c:v>104.816719055175</c:v>
                </c:pt>
                <c:pt idx="5400">
                  <c:v>104.80865478515599</c:v>
                </c:pt>
                <c:pt idx="5401">
                  <c:v>104.795318603515</c:v>
                </c:pt>
                <c:pt idx="5402">
                  <c:v>104.798873901367</c:v>
                </c:pt>
                <c:pt idx="5403">
                  <c:v>104.844108581542</c:v>
                </c:pt>
                <c:pt idx="5404">
                  <c:v>104.85377502441401</c:v>
                </c:pt>
                <c:pt idx="5405">
                  <c:v>104.838485717773</c:v>
                </c:pt>
                <c:pt idx="5406">
                  <c:v>104.940826416015</c:v>
                </c:pt>
                <c:pt idx="5407">
                  <c:v>104.92701721191401</c:v>
                </c:pt>
                <c:pt idx="5408">
                  <c:v>105.018096923828</c:v>
                </c:pt>
                <c:pt idx="5409">
                  <c:v>104.99951934814401</c:v>
                </c:pt>
                <c:pt idx="5410">
                  <c:v>105.197219848632</c:v>
                </c:pt>
                <c:pt idx="5411">
                  <c:v>105.17823028564401</c:v>
                </c:pt>
                <c:pt idx="5412">
                  <c:v>105.237091064453</c:v>
                </c:pt>
                <c:pt idx="5413">
                  <c:v>105.30604553222599</c:v>
                </c:pt>
                <c:pt idx="5414">
                  <c:v>105.290481567382</c:v>
                </c:pt>
                <c:pt idx="5415">
                  <c:v>105.33171081542901</c:v>
                </c:pt>
                <c:pt idx="5416">
                  <c:v>105.32028198242099</c:v>
                </c:pt>
                <c:pt idx="5417">
                  <c:v>105.329307556152</c:v>
                </c:pt>
                <c:pt idx="5418">
                  <c:v>105.323127746582</c:v>
                </c:pt>
                <c:pt idx="5419">
                  <c:v>105.42765045166</c:v>
                </c:pt>
                <c:pt idx="5420">
                  <c:v>105.70418548583901</c:v>
                </c:pt>
                <c:pt idx="5421">
                  <c:v>105.756256103515</c:v>
                </c:pt>
                <c:pt idx="5422">
                  <c:v>105.73695373535099</c:v>
                </c:pt>
                <c:pt idx="5423">
                  <c:v>105.80384826660099</c:v>
                </c:pt>
                <c:pt idx="5424">
                  <c:v>105.813911437988</c:v>
                </c:pt>
                <c:pt idx="5425">
                  <c:v>105.86759185791</c:v>
                </c:pt>
                <c:pt idx="5426">
                  <c:v>105.86458587646401</c:v>
                </c:pt>
                <c:pt idx="5427">
                  <c:v>106.0220413208</c:v>
                </c:pt>
                <c:pt idx="5428">
                  <c:v>106.057090759277</c:v>
                </c:pt>
                <c:pt idx="5429">
                  <c:v>106.03846740722599</c:v>
                </c:pt>
                <c:pt idx="5430">
                  <c:v>106.06633758544901</c:v>
                </c:pt>
                <c:pt idx="5431">
                  <c:v>106.049842834472</c:v>
                </c:pt>
                <c:pt idx="5432">
                  <c:v>106.09551239013599</c:v>
                </c:pt>
                <c:pt idx="5433">
                  <c:v>106.11647033691401</c:v>
                </c:pt>
                <c:pt idx="5434">
                  <c:v>106.142204284667</c:v>
                </c:pt>
                <c:pt idx="5435">
                  <c:v>106.13166809082</c:v>
                </c:pt>
                <c:pt idx="5436">
                  <c:v>106.15029144287099</c:v>
                </c:pt>
                <c:pt idx="5437">
                  <c:v>106.244026184082</c:v>
                </c:pt>
                <c:pt idx="5438">
                  <c:v>106.245643615722</c:v>
                </c:pt>
                <c:pt idx="5439">
                  <c:v>106.23966979980401</c:v>
                </c:pt>
                <c:pt idx="5440">
                  <c:v>106.247169494628</c:v>
                </c:pt>
                <c:pt idx="5441">
                  <c:v>106.22946929931599</c:v>
                </c:pt>
                <c:pt idx="5442">
                  <c:v>106.33789825439401</c:v>
                </c:pt>
                <c:pt idx="5443">
                  <c:v>106.39434051513599</c:v>
                </c:pt>
                <c:pt idx="5444">
                  <c:v>106.38241577148401</c:v>
                </c:pt>
                <c:pt idx="5445">
                  <c:v>106.39491271972599</c:v>
                </c:pt>
                <c:pt idx="5446">
                  <c:v>106.38771057128901</c:v>
                </c:pt>
                <c:pt idx="5447">
                  <c:v>106.40647125244099</c:v>
                </c:pt>
                <c:pt idx="5448">
                  <c:v>106.39482879638599</c:v>
                </c:pt>
                <c:pt idx="5449">
                  <c:v>106.394439697265</c:v>
                </c:pt>
                <c:pt idx="5450">
                  <c:v>106.429428100585</c:v>
                </c:pt>
                <c:pt idx="5451">
                  <c:v>106.413948059082</c:v>
                </c:pt>
                <c:pt idx="5452">
                  <c:v>106.59674072265599</c:v>
                </c:pt>
                <c:pt idx="5453">
                  <c:v>106.58048248291</c:v>
                </c:pt>
                <c:pt idx="5454">
                  <c:v>106.805854797363</c:v>
                </c:pt>
                <c:pt idx="5455">
                  <c:v>106.809936523437</c:v>
                </c:pt>
                <c:pt idx="5456">
                  <c:v>106.82268524169901</c:v>
                </c:pt>
                <c:pt idx="5457">
                  <c:v>106.91900634765599</c:v>
                </c:pt>
                <c:pt idx="5458">
                  <c:v>107.01405334472599</c:v>
                </c:pt>
                <c:pt idx="5459">
                  <c:v>106.99561309814401</c:v>
                </c:pt>
                <c:pt idx="5460">
                  <c:v>107.105422973632</c:v>
                </c:pt>
                <c:pt idx="5461">
                  <c:v>107.08640289306599</c:v>
                </c:pt>
                <c:pt idx="5462">
                  <c:v>107.084014892578</c:v>
                </c:pt>
                <c:pt idx="5463">
                  <c:v>107.088485717773</c:v>
                </c:pt>
                <c:pt idx="5464">
                  <c:v>107.06930541992099</c:v>
                </c:pt>
                <c:pt idx="5465">
                  <c:v>107.096229553222</c:v>
                </c:pt>
                <c:pt idx="5466">
                  <c:v>107.12313079833901</c:v>
                </c:pt>
                <c:pt idx="5467">
                  <c:v>107.218605041503</c:v>
                </c:pt>
                <c:pt idx="5468">
                  <c:v>107.317779541015</c:v>
                </c:pt>
                <c:pt idx="5469">
                  <c:v>107.330688476562</c:v>
                </c:pt>
                <c:pt idx="5470">
                  <c:v>107.311485290527</c:v>
                </c:pt>
                <c:pt idx="5471">
                  <c:v>107.299545288085</c:v>
                </c:pt>
                <c:pt idx="5472">
                  <c:v>107.29639434814401</c:v>
                </c:pt>
                <c:pt idx="5473">
                  <c:v>107.30107879638599</c:v>
                </c:pt>
                <c:pt idx="5474">
                  <c:v>107.446228027343</c:v>
                </c:pt>
                <c:pt idx="5475">
                  <c:v>107.897941589355</c:v>
                </c:pt>
                <c:pt idx="5476">
                  <c:v>107.923011779785</c:v>
                </c:pt>
                <c:pt idx="5477">
                  <c:v>107.9497756958</c:v>
                </c:pt>
                <c:pt idx="5478">
                  <c:v>107.935424804687</c:v>
                </c:pt>
                <c:pt idx="5479">
                  <c:v>107.916221618652</c:v>
                </c:pt>
                <c:pt idx="5480">
                  <c:v>107.90924835205</c:v>
                </c:pt>
                <c:pt idx="5481">
                  <c:v>108.287292480468</c:v>
                </c:pt>
                <c:pt idx="5482">
                  <c:v>108.27618408203099</c:v>
                </c:pt>
                <c:pt idx="5483">
                  <c:v>108.55865478515599</c:v>
                </c:pt>
                <c:pt idx="5484">
                  <c:v>108.551696777343</c:v>
                </c:pt>
                <c:pt idx="5485">
                  <c:v>108.55844116210901</c:v>
                </c:pt>
                <c:pt idx="5486">
                  <c:v>108.553665161132</c:v>
                </c:pt>
                <c:pt idx="5487">
                  <c:v>108.57590484619099</c:v>
                </c:pt>
                <c:pt idx="5488">
                  <c:v>108.55655670166</c:v>
                </c:pt>
                <c:pt idx="5489">
                  <c:v>108.57540893554599</c:v>
                </c:pt>
                <c:pt idx="5490">
                  <c:v>108.60096740722599</c:v>
                </c:pt>
                <c:pt idx="5491">
                  <c:v>108.58438873291</c:v>
                </c:pt>
                <c:pt idx="5492">
                  <c:v>108.60173034667901</c:v>
                </c:pt>
                <c:pt idx="5493">
                  <c:v>108.745979309082</c:v>
                </c:pt>
                <c:pt idx="5494">
                  <c:v>108.73313140869099</c:v>
                </c:pt>
                <c:pt idx="5495">
                  <c:v>108.72972869873</c:v>
                </c:pt>
                <c:pt idx="5496">
                  <c:v>108.778755187988</c:v>
                </c:pt>
                <c:pt idx="5497">
                  <c:v>108.875762939453</c:v>
                </c:pt>
                <c:pt idx="5498">
                  <c:v>108.90772247314401</c:v>
                </c:pt>
                <c:pt idx="5499">
                  <c:v>108.93335723876901</c:v>
                </c:pt>
                <c:pt idx="5500">
                  <c:v>108.91561126708901</c:v>
                </c:pt>
                <c:pt idx="5501">
                  <c:v>109.07964324951099</c:v>
                </c:pt>
                <c:pt idx="5502">
                  <c:v>109.119102478027</c:v>
                </c:pt>
                <c:pt idx="5503">
                  <c:v>109.100212097167</c:v>
                </c:pt>
                <c:pt idx="5504">
                  <c:v>109.254249572753</c:v>
                </c:pt>
                <c:pt idx="5505">
                  <c:v>109.285873413085</c:v>
                </c:pt>
                <c:pt idx="5506">
                  <c:v>109.38092803955</c:v>
                </c:pt>
                <c:pt idx="5507">
                  <c:v>109.61785125732401</c:v>
                </c:pt>
                <c:pt idx="5508">
                  <c:v>109.66493225097599</c:v>
                </c:pt>
                <c:pt idx="5509">
                  <c:v>109.888069152832</c:v>
                </c:pt>
                <c:pt idx="5510">
                  <c:v>109.885368347167</c:v>
                </c:pt>
                <c:pt idx="5511">
                  <c:v>109.865676879882</c:v>
                </c:pt>
                <c:pt idx="5512">
                  <c:v>109.916442871093</c:v>
                </c:pt>
                <c:pt idx="5513">
                  <c:v>109.899459838867</c:v>
                </c:pt>
                <c:pt idx="5514">
                  <c:v>109.92578887939401</c:v>
                </c:pt>
                <c:pt idx="5515">
                  <c:v>110.03643798828099</c:v>
                </c:pt>
                <c:pt idx="5516">
                  <c:v>110.029014587402</c:v>
                </c:pt>
                <c:pt idx="5517">
                  <c:v>110.01006317138599</c:v>
                </c:pt>
                <c:pt idx="5518">
                  <c:v>110.17245483398401</c:v>
                </c:pt>
                <c:pt idx="5519">
                  <c:v>110.15991973876901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diffT_mse!$A$11:$A$5530</c:f>
              <c:numCache>
                <c:formatCode>0.00E+00</c:formatCode>
                <c:ptCount val="552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35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39</c:v>
                </c:pt>
                <c:pt idx="29">
                  <c:v>40</c:v>
                </c:pt>
                <c:pt idx="30">
                  <c:v>41</c:v>
                </c:pt>
                <c:pt idx="31">
                  <c:v>42</c:v>
                </c:pt>
                <c:pt idx="32">
                  <c:v>43</c:v>
                </c:pt>
                <c:pt idx="33">
                  <c:v>44</c:v>
                </c:pt>
                <c:pt idx="34">
                  <c:v>45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49</c:v>
                </c:pt>
                <c:pt idx="39">
                  <c:v>50</c:v>
                </c:pt>
                <c:pt idx="40">
                  <c:v>51</c:v>
                </c:pt>
                <c:pt idx="41">
                  <c:v>52</c:v>
                </c:pt>
                <c:pt idx="42">
                  <c:v>53</c:v>
                </c:pt>
                <c:pt idx="43">
                  <c:v>54</c:v>
                </c:pt>
                <c:pt idx="44">
                  <c:v>55</c:v>
                </c:pt>
                <c:pt idx="45">
                  <c:v>56</c:v>
                </c:pt>
                <c:pt idx="46">
                  <c:v>57</c:v>
                </c:pt>
                <c:pt idx="47">
                  <c:v>58</c:v>
                </c:pt>
                <c:pt idx="48">
                  <c:v>59</c:v>
                </c:pt>
                <c:pt idx="49">
                  <c:v>60</c:v>
                </c:pt>
                <c:pt idx="50">
                  <c:v>61</c:v>
                </c:pt>
                <c:pt idx="51">
                  <c:v>62</c:v>
                </c:pt>
                <c:pt idx="52">
                  <c:v>63</c:v>
                </c:pt>
                <c:pt idx="53">
                  <c:v>64</c:v>
                </c:pt>
                <c:pt idx="54">
                  <c:v>65</c:v>
                </c:pt>
                <c:pt idx="55">
                  <c:v>66</c:v>
                </c:pt>
                <c:pt idx="56">
                  <c:v>67</c:v>
                </c:pt>
                <c:pt idx="57">
                  <c:v>68</c:v>
                </c:pt>
                <c:pt idx="58">
                  <c:v>69</c:v>
                </c:pt>
                <c:pt idx="59">
                  <c:v>70</c:v>
                </c:pt>
                <c:pt idx="60">
                  <c:v>71</c:v>
                </c:pt>
                <c:pt idx="61">
                  <c:v>72</c:v>
                </c:pt>
                <c:pt idx="62">
                  <c:v>73</c:v>
                </c:pt>
                <c:pt idx="63">
                  <c:v>74</c:v>
                </c:pt>
                <c:pt idx="64">
                  <c:v>75</c:v>
                </c:pt>
                <c:pt idx="65">
                  <c:v>76</c:v>
                </c:pt>
                <c:pt idx="66">
                  <c:v>77</c:v>
                </c:pt>
                <c:pt idx="67">
                  <c:v>78</c:v>
                </c:pt>
                <c:pt idx="68">
                  <c:v>79</c:v>
                </c:pt>
                <c:pt idx="69">
                  <c:v>80</c:v>
                </c:pt>
                <c:pt idx="70">
                  <c:v>81</c:v>
                </c:pt>
                <c:pt idx="71">
                  <c:v>82</c:v>
                </c:pt>
                <c:pt idx="72">
                  <c:v>83</c:v>
                </c:pt>
                <c:pt idx="73">
                  <c:v>84</c:v>
                </c:pt>
                <c:pt idx="74">
                  <c:v>85</c:v>
                </c:pt>
                <c:pt idx="75">
                  <c:v>86</c:v>
                </c:pt>
                <c:pt idx="76">
                  <c:v>87</c:v>
                </c:pt>
                <c:pt idx="77">
                  <c:v>88</c:v>
                </c:pt>
                <c:pt idx="78">
                  <c:v>89</c:v>
                </c:pt>
                <c:pt idx="79">
                  <c:v>90</c:v>
                </c:pt>
                <c:pt idx="80">
                  <c:v>91</c:v>
                </c:pt>
                <c:pt idx="81">
                  <c:v>92</c:v>
                </c:pt>
                <c:pt idx="82">
                  <c:v>93</c:v>
                </c:pt>
                <c:pt idx="83">
                  <c:v>94</c:v>
                </c:pt>
                <c:pt idx="84">
                  <c:v>95</c:v>
                </c:pt>
                <c:pt idx="85">
                  <c:v>96</c:v>
                </c:pt>
                <c:pt idx="86">
                  <c:v>97</c:v>
                </c:pt>
                <c:pt idx="87">
                  <c:v>98</c:v>
                </c:pt>
                <c:pt idx="88">
                  <c:v>99</c:v>
                </c:pt>
                <c:pt idx="89">
                  <c:v>100</c:v>
                </c:pt>
                <c:pt idx="90">
                  <c:v>101</c:v>
                </c:pt>
                <c:pt idx="91">
                  <c:v>102</c:v>
                </c:pt>
                <c:pt idx="92">
                  <c:v>103</c:v>
                </c:pt>
                <c:pt idx="93">
                  <c:v>104</c:v>
                </c:pt>
                <c:pt idx="94">
                  <c:v>105</c:v>
                </c:pt>
                <c:pt idx="95">
                  <c:v>106</c:v>
                </c:pt>
                <c:pt idx="96">
                  <c:v>107</c:v>
                </c:pt>
                <c:pt idx="97">
                  <c:v>108</c:v>
                </c:pt>
                <c:pt idx="98">
                  <c:v>109</c:v>
                </c:pt>
                <c:pt idx="99">
                  <c:v>110</c:v>
                </c:pt>
                <c:pt idx="100">
                  <c:v>111</c:v>
                </c:pt>
                <c:pt idx="101">
                  <c:v>112</c:v>
                </c:pt>
                <c:pt idx="102">
                  <c:v>113</c:v>
                </c:pt>
                <c:pt idx="103">
                  <c:v>114</c:v>
                </c:pt>
                <c:pt idx="104">
                  <c:v>115</c:v>
                </c:pt>
                <c:pt idx="105">
                  <c:v>116</c:v>
                </c:pt>
                <c:pt idx="106">
                  <c:v>117</c:v>
                </c:pt>
                <c:pt idx="107">
                  <c:v>118</c:v>
                </c:pt>
                <c:pt idx="108">
                  <c:v>119</c:v>
                </c:pt>
                <c:pt idx="109">
                  <c:v>120</c:v>
                </c:pt>
                <c:pt idx="110">
                  <c:v>121</c:v>
                </c:pt>
                <c:pt idx="111">
                  <c:v>122</c:v>
                </c:pt>
                <c:pt idx="112">
                  <c:v>123</c:v>
                </c:pt>
                <c:pt idx="113">
                  <c:v>124</c:v>
                </c:pt>
                <c:pt idx="114">
                  <c:v>125</c:v>
                </c:pt>
                <c:pt idx="115">
                  <c:v>126</c:v>
                </c:pt>
                <c:pt idx="116">
                  <c:v>127</c:v>
                </c:pt>
                <c:pt idx="117">
                  <c:v>128</c:v>
                </c:pt>
                <c:pt idx="118">
                  <c:v>129</c:v>
                </c:pt>
                <c:pt idx="119">
                  <c:v>130</c:v>
                </c:pt>
                <c:pt idx="120">
                  <c:v>131</c:v>
                </c:pt>
                <c:pt idx="121">
                  <c:v>132</c:v>
                </c:pt>
                <c:pt idx="122">
                  <c:v>133</c:v>
                </c:pt>
                <c:pt idx="123">
                  <c:v>134</c:v>
                </c:pt>
                <c:pt idx="124">
                  <c:v>135</c:v>
                </c:pt>
                <c:pt idx="125">
                  <c:v>136</c:v>
                </c:pt>
                <c:pt idx="126">
                  <c:v>137</c:v>
                </c:pt>
                <c:pt idx="127">
                  <c:v>138</c:v>
                </c:pt>
                <c:pt idx="128">
                  <c:v>139</c:v>
                </c:pt>
                <c:pt idx="129">
                  <c:v>140</c:v>
                </c:pt>
                <c:pt idx="130">
                  <c:v>141</c:v>
                </c:pt>
                <c:pt idx="131">
                  <c:v>142</c:v>
                </c:pt>
                <c:pt idx="132">
                  <c:v>143</c:v>
                </c:pt>
                <c:pt idx="133">
                  <c:v>144</c:v>
                </c:pt>
                <c:pt idx="134">
                  <c:v>145</c:v>
                </c:pt>
                <c:pt idx="135">
                  <c:v>146</c:v>
                </c:pt>
                <c:pt idx="136">
                  <c:v>147</c:v>
                </c:pt>
                <c:pt idx="137">
                  <c:v>148</c:v>
                </c:pt>
                <c:pt idx="138">
                  <c:v>149</c:v>
                </c:pt>
                <c:pt idx="139">
                  <c:v>150</c:v>
                </c:pt>
                <c:pt idx="140">
                  <c:v>151</c:v>
                </c:pt>
                <c:pt idx="141">
                  <c:v>152</c:v>
                </c:pt>
                <c:pt idx="142">
                  <c:v>153</c:v>
                </c:pt>
                <c:pt idx="143">
                  <c:v>154</c:v>
                </c:pt>
                <c:pt idx="144">
                  <c:v>155</c:v>
                </c:pt>
                <c:pt idx="145">
                  <c:v>156</c:v>
                </c:pt>
                <c:pt idx="146">
                  <c:v>157</c:v>
                </c:pt>
                <c:pt idx="147">
                  <c:v>158</c:v>
                </c:pt>
                <c:pt idx="148">
                  <c:v>159</c:v>
                </c:pt>
                <c:pt idx="149">
                  <c:v>160</c:v>
                </c:pt>
                <c:pt idx="150">
                  <c:v>161</c:v>
                </c:pt>
                <c:pt idx="151">
                  <c:v>162</c:v>
                </c:pt>
                <c:pt idx="152">
                  <c:v>163</c:v>
                </c:pt>
                <c:pt idx="153">
                  <c:v>164</c:v>
                </c:pt>
                <c:pt idx="154">
                  <c:v>165</c:v>
                </c:pt>
                <c:pt idx="155">
                  <c:v>166</c:v>
                </c:pt>
                <c:pt idx="156">
                  <c:v>167</c:v>
                </c:pt>
                <c:pt idx="157">
                  <c:v>168</c:v>
                </c:pt>
                <c:pt idx="158">
                  <c:v>169</c:v>
                </c:pt>
                <c:pt idx="159">
                  <c:v>170</c:v>
                </c:pt>
                <c:pt idx="160">
                  <c:v>171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187</c:v>
                </c:pt>
                <c:pt idx="177">
                  <c:v>188</c:v>
                </c:pt>
                <c:pt idx="178">
                  <c:v>189</c:v>
                </c:pt>
                <c:pt idx="179">
                  <c:v>190</c:v>
                </c:pt>
                <c:pt idx="180">
                  <c:v>191</c:v>
                </c:pt>
                <c:pt idx="181">
                  <c:v>192</c:v>
                </c:pt>
                <c:pt idx="182">
                  <c:v>193</c:v>
                </c:pt>
                <c:pt idx="183">
                  <c:v>194</c:v>
                </c:pt>
                <c:pt idx="184">
                  <c:v>195</c:v>
                </c:pt>
                <c:pt idx="185">
                  <c:v>196</c:v>
                </c:pt>
                <c:pt idx="186">
                  <c:v>197</c:v>
                </c:pt>
                <c:pt idx="187">
                  <c:v>198</c:v>
                </c:pt>
                <c:pt idx="188">
                  <c:v>199</c:v>
                </c:pt>
                <c:pt idx="189">
                  <c:v>200</c:v>
                </c:pt>
                <c:pt idx="190">
                  <c:v>201</c:v>
                </c:pt>
                <c:pt idx="191">
                  <c:v>202</c:v>
                </c:pt>
                <c:pt idx="192">
                  <c:v>203</c:v>
                </c:pt>
                <c:pt idx="193">
                  <c:v>204</c:v>
                </c:pt>
                <c:pt idx="194">
                  <c:v>205</c:v>
                </c:pt>
                <c:pt idx="195">
                  <c:v>206</c:v>
                </c:pt>
                <c:pt idx="196">
                  <c:v>207</c:v>
                </c:pt>
                <c:pt idx="197">
                  <c:v>208</c:v>
                </c:pt>
                <c:pt idx="198">
                  <c:v>209</c:v>
                </c:pt>
                <c:pt idx="199">
                  <c:v>210</c:v>
                </c:pt>
                <c:pt idx="200">
                  <c:v>211</c:v>
                </c:pt>
                <c:pt idx="201">
                  <c:v>212</c:v>
                </c:pt>
                <c:pt idx="202">
                  <c:v>213</c:v>
                </c:pt>
                <c:pt idx="203">
                  <c:v>214</c:v>
                </c:pt>
                <c:pt idx="204">
                  <c:v>215</c:v>
                </c:pt>
                <c:pt idx="205">
                  <c:v>216</c:v>
                </c:pt>
                <c:pt idx="206">
                  <c:v>217</c:v>
                </c:pt>
                <c:pt idx="207">
                  <c:v>218</c:v>
                </c:pt>
                <c:pt idx="208">
                  <c:v>219</c:v>
                </c:pt>
                <c:pt idx="209">
                  <c:v>220</c:v>
                </c:pt>
                <c:pt idx="210">
                  <c:v>221</c:v>
                </c:pt>
                <c:pt idx="211">
                  <c:v>222</c:v>
                </c:pt>
                <c:pt idx="212">
                  <c:v>223</c:v>
                </c:pt>
                <c:pt idx="213">
                  <c:v>224</c:v>
                </c:pt>
                <c:pt idx="214">
                  <c:v>225</c:v>
                </c:pt>
                <c:pt idx="215">
                  <c:v>226</c:v>
                </c:pt>
                <c:pt idx="216">
                  <c:v>227</c:v>
                </c:pt>
                <c:pt idx="217">
                  <c:v>228</c:v>
                </c:pt>
                <c:pt idx="218">
                  <c:v>229</c:v>
                </c:pt>
                <c:pt idx="219">
                  <c:v>230</c:v>
                </c:pt>
                <c:pt idx="220">
                  <c:v>231</c:v>
                </c:pt>
                <c:pt idx="221">
                  <c:v>232</c:v>
                </c:pt>
                <c:pt idx="222">
                  <c:v>233</c:v>
                </c:pt>
                <c:pt idx="223">
                  <c:v>234</c:v>
                </c:pt>
                <c:pt idx="224">
                  <c:v>235</c:v>
                </c:pt>
                <c:pt idx="225">
                  <c:v>236</c:v>
                </c:pt>
                <c:pt idx="226">
                  <c:v>237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241</c:v>
                </c:pt>
                <c:pt idx="231">
                  <c:v>242</c:v>
                </c:pt>
                <c:pt idx="232">
                  <c:v>243</c:v>
                </c:pt>
                <c:pt idx="233">
                  <c:v>244</c:v>
                </c:pt>
                <c:pt idx="234">
                  <c:v>245</c:v>
                </c:pt>
                <c:pt idx="235">
                  <c:v>246</c:v>
                </c:pt>
                <c:pt idx="236">
                  <c:v>247</c:v>
                </c:pt>
                <c:pt idx="237">
                  <c:v>248</c:v>
                </c:pt>
                <c:pt idx="238">
                  <c:v>249</c:v>
                </c:pt>
                <c:pt idx="239">
                  <c:v>250</c:v>
                </c:pt>
                <c:pt idx="240">
                  <c:v>251</c:v>
                </c:pt>
                <c:pt idx="241">
                  <c:v>252</c:v>
                </c:pt>
                <c:pt idx="242">
                  <c:v>253</c:v>
                </c:pt>
                <c:pt idx="243">
                  <c:v>254</c:v>
                </c:pt>
                <c:pt idx="244">
                  <c:v>255</c:v>
                </c:pt>
                <c:pt idx="245">
                  <c:v>256</c:v>
                </c:pt>
                <c:pt idx="246">
                  <c:v>257</c:v>
                </c:pt>
                <c:pt idx="247">
                  <c:v>258</c:v>
                </c:pt>
                <c:pt idx="248">
                  <c:v>259</c:v>
                </c:pt>
                <c:pt idx="249">
                  <c:v>260</c:v>
                </c:pt>
                <c:pt idx="250">
                  <c:v>261</c:v>
                </c:pt>
                <c:pt idx="251">
                  <c:v>262</c:v>
                </c:pt>
                <c:pt idx="252">
                  <c:v>263</c:v>
                </c:pt>
                <c:pt idx="253">
                  <c:v>264</c:v>
                </c:pt>
                <c:pt idx="254">
                  <c:v>265</c:v>
                </c:pt>
                <c:pt idx="255">
                  <c:v>266</c:v>
                </c:pt>
                <c:pt idx="256">
                  <c:v>267</c:v>
                </c:pt>
                <c:pt idx="257">
                  <c:v>268</c:v>
                </c:pt>
                <c:pt idx="258">
                  <c:v>269</c:v>
                </c:pt>
                <c:pt idx="259">
                  <c:v>270</c:v>
                </c:pt>
                <c:pt idx="260">
                  <c:v>271</c:v>
                </c:pt>
                <c:pt idx="261">
                  <c:v>272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276</c:v>
                </c:pt>
                <c:pt idx="266">
                  <c:v>277</c:v>
                </c:pt>
                <c:pt idx="267">
                  <c:v>278</c:v>
                </c:pt>
                <c:pt idx="268">
                  <c:v>279</c:v>
                </c:pt>
                <c:pt idx="269">
                  <c:v>280</c:v>
                </c:pt>
                <c:pt idx="270">
                  <c:v>281</c:v>
                </c:pt>
                <c:pt idx="271">
                  <c:v>282</c:v>
                </c:pt>
                <c:pt idx="272">
                  <c:v>283</c:v>
                </c:pt>
                <c:pt idx="273">
                  <c:v>284</c:v>
                </c:pt>
                <c:pt idx="274">
                  <c:v>285</c:v>
                </c:pt>
                <c:pt idx="275">
                  <c:v>286</c:v>
                </c:pt>
                <c:pt idx="276">
                  <c:v>287</c:v>
                </c:pt>
                <c:pt idx="277">
                  <c:v>288</c:v>
                </c:pt>
                <c:pt idx="278">
                  <c:v>289</c:v>
                </c:pt>
                <c:pt idx="279">
                  <c:v>290</c:v>
                </c:pt>
                <c:pt idx="280">
                  <c:v>291</c:v>
                </c:pt>
                <c:pt idx="281">
                  <c:v>292</c:v>
                </c:pt>
                <c:pt idx="282">
                  <c:v>293</c:v>
                </c:pt>
                <c:pt idx="283">
                  <c:v>294</c:v>
                </c:pt>
                <c:pt idx="284">
                  <c:v>295</c:v>
                </c:pt>
                <c:pt idx="285">
                  <c:v>296</c:v>
                </c:pt>
                <c:pt idx="286">
                  <c:v>297</c:v>
                </c:pt>
                <c:pt idx="287">
                  <c:v>298</c:v>
                </c:pt>
                <c:pt idx="288">
                  <c:v>299</c:v>
                </c:pt>
                <c:pt idx="289">
                  <c:v>300</c:v>
                </c:pt>
                <c:pt idx="290">
                  <c:v>301</c:v>
                </c:pt>
                <c:pt idx="291">
                  <c:v>302</c:v>
                </c:pt>
                <c:pt idx="292">
                  <c:v>303</c:v>
                </c:pt>
                <c:pt idx="293">
                  <c:v>304</c:v>
                </c:pt>
                <c:pt idx="294">
                  <c:v>305</c:v>
                </c:pt>
                <c:pt idx="295">
                  <c:v>306</c:v>
                </c:pt>
                <c:pt idx="296">
                  <c:v>307</c:v>
                </c:pt>
                <c:pt idx="297">
                  <c:v>308</c:v>
                </c:pt>
                <c:pt idx="298">
                  <c:v>309</c:v>
                </c:pt>
                <c:pt idx="299">
                  <c:v>310</c:v>
                </c:pt>
                <c:pt idx="300">
                  <c:v>311</c:v>
                </c:pt>
                <c:pt idx="301">
                  <c:v>312</c:v>
                </c:pt>
                <c:pt idx="302">
                  <c:v>313</c:v>
                </c:pt>
                <c:pt idx="303">
                  <c:v>314</c:v>
                </c:pt>
                <c:pt idx="304">
                  <c:v>315</c:v>
                </c:pt>
                <c:pt idx="305">
                  <c:v>316</c:v>
                </c:pt>
                <c:pt idx="306">
                  <c:v>317</c:v>
                </c:pt>
                <c:pt idx="307">
                  <c:v>318</c:v>
                </c:pt>
                <c:pt idx="308">
                  <c:v>319</c:v>
                </c:pt>
                <c:pt idx="309">
                  <c:v>320</c:v>
                </c:pt>
                <c:pt idx="310">
                  <c:v>321</c:v>
                </c:pt>
                <c:pt idx="311">
                  <c:v>322</c:v>
                </c:pt>
                <c:pt idx="312">
                  <c:v>323</c:v>
                </c:pt>
                <c:pt idx="313">
                  <c:v>324</c:v>
                </c:pt>
                <c:pt idx="314">
                  <c:v>325</c:v>
                </c:pt>
                <c:pt idx="315">
                  <c:v>326</c:v>
                </c:pt>
                <c:pt idx="316">
                  <c:v>327</c:v>
                </c:pt>
                <c:pt idx="317">
                  <c:v>328</c:v>
                </c:pt>
                <c:pt idx="318">
                  <c:v>329</c:v>
                </c:pt>
                <c:pt idx="319">
                  <c:v>330</c:v>
                </c:pt>
                <c:pt idx="320">
                  <c:v>331</c:v>
                </c:pt>
                <c:pt idx="321">
                  <c:v>332</c:v>
                </c:pt>
                <c:pt idx="322">
                  <c:v>333</c:v>
                </c:pt>
                <c:pt idx="323">
                  <c:v>334</c:v>
                </c:pt>
                <c:pt idx="324">
                  <c:v>335</c:v>
                </c:pt>
                <c:pt idx="325">
                  <c:v>336</c:v>
                </c:pt>
                <c:pt idx="326">
                  <c:v>337</c:v>
                </c:pt>
                <c:pt idx="327">
                  <c:v>338</c:v>
                </c:pt>
                <c:pt idx="328">
                  <c:v>339</c:v>
                </c:pt>
                <c:pt idx="329">
                  <c:v>340</c:v>
                </c:pt>
                <c:pt idx="330">
                  <c:v>341</c:v>
                </c:pt>
                <c:pt idx="331">
                  <c:v>342</c:v>
                </c:pt>
                <c:pt idx="332">
                  <c:v>343</c:v>
                </c:pt>
                <c:pt idx="333">
                  <c:v>344</c:v>
                </c:pt>
                <c:pt idx="334">
                  <c:v>345</c:v>
                </c:pt>
                <c:pt idx="335">
                  <c:v>346</c:v>
                </c:pt>
                <c:pt idx="336">
                  <c:v>347</c:v>
                </c:pt>
                <c:pt idx="337">
                  <c:v>348</c:v>
                </c:pt>
                <c:pt idx="338">
                  <c:v>349</c:v>
                </c:pt>
                <c:pt idx="339">
                  <c:v>350</c:v>
                </c:pt>
                <c:pt idx="340">
                  <c:v>351</c:v>
                </c:pt>
                <c:pt idx="341">
                  <c:v>352</c:v>
                </c:pt>
                <c:pt idx="342">
                  <c:v>353</c:v>
                </c:pt>
                <c:pt idx="343">
                  <c:v>354</c:v>
                </c:pt>
                <c:pt idx="344">
                  <c:v>355</c:v>
                </c:pt>
                <c:pt idx="345">
                  <c:v>356</c:v>
                </c:pt>
                <c:pt idx="346">
                  <c:v>357</c:v>
                </c:pt>
                <c:pt idx="347">
                  <c:v>358</c:v>
                </c:pt>
                <c:pt idx="348">
                  <c:v>359</c:v>
                </c:pt>
                <c:pt idx="349">
                  <c:v>360</c:v>
                </c:pt>
                <c:pt idx="350">
                  <c:v>361</c:v>
                </c:pt>
                <c:pt idx="351">
                  <c:v>362</c:v>
                </c:pt>
                <c:pt idx="352">
                  <c:v>363</c:v>
                </c:pt>
                <c:pt idx="353">
                  <c:v>364</c:v>
                </c:pt>
                <c:pt idx="354">
                  <c:v>365</c:v>
                </c:pt>
                <c:pt idx="355">
                  <c:v>366</c:v>
                </c:pt>
                <c:pt idx="356">
                  <c:v>367</c:v>
                </c:pt>
                <c:pt idx="357">
                  <c:v>368</c:v>
                </c:pt>
                <c:pt idx="358">
                  <c:v>369</c:v>
                </c:pt>
                <c:pt idx="359">
                  <c:v>370</c:v>
                </c:pt>
                <c:pt idx="360">
                  <c:v>371</c:v>
                </c:pt>
                <c:pt idx="361">
                  <c:v>372</c:v>
                </c:pt>
                <c:pt idx="362">
                  <c:v>373</c:v>
                </c:pt>
                <c:pt idx="363">
                  <c:v>374</c:v>
                </c:pt>
                <c:pt idx="364">
                  <c:v>375</c:v>
                </c:pt>
                <c:pt idx="365">
                  <c:v>376</c:v>
                </c:pt>
                <c:pt idx="366">
                  <c:v>377</c:v>
                </c:pt>
                <c:pt idx="367">
                  <c:v>378</c:v>
                </c:pt>
                <c:pt idx="368">
                  <c:v>379</c:v>
                </c:pt>
                <c:pt idx="369">
                  <c:v>380</c:v>
                </c:pt>
                <c:pt idx="370">
                  <c:v>381</c:v>
                </c:pt>
                <c:pt idx="371">
                  <c:v>382</c:v>
                </c:pt>
                <c:pt idx="372">
                  <c:v>383</c:v>
                </c:pt>
                <c:pt idx="373">
                  <c:v>384</c:v>
                </c:pt>
                <c:pt idx="374">
                  <c:v>385</c:v>
                </c:pt>
                <c:pt idx="375">
                  <c:v>386</c:v>
                </c:pt>
                <c:pt idx="376">
                  <c:v>387</c:v>
                </c:pt>
                <c:pt idx="377">
                  <c:v>388</c:v>
                </c:pt>
                <c:pt idx="378">
                  <c:v>389</c:v>
                </c:pt>
                <c:pt idx="379">
                  <c:v>390</c:v>
                </c:pt>
                <c:pt idx="380">
                  <c:v>391</c:v>
                </c:pt>
                <c:pt idx="381">
                  <c:v>392</c:v>
                </c:pt>
                <c:pt idx="382">
                  <c:v>393</c:v>
                </c:pt>
                <c:pt idx="383">
                  <c:v>394</c:v>
                </c:pt>
                <c:pt idx="384">
                  <c:v>395</c:v>
                </c:pt>
                <c:pt idx="385">
                  <c:v>396</c:v>
                </c:pt>
                <c:pt idx="386">
                  <c:v>397</c:v>
                </c:pt>
                <c:pt idx="387">
                  <c:v>398</c:v>
                </c:pt>
                <c:pt idx="388">
                  <c:v>399</c:v>
                </c:pt>
                <c:pt idx="389">
                  <c:v>400</c:v>
                </c:pt>
                <c:pt idx="390">
                  <c:v>401</c:v>
                </c:pt>
                <c:pt idx="391">
                  <c:v>402</c:v>
                </c:pt>
                <c:pt idx="392">
                  <c:v>403</c:v>
                </c:pt>
                <c:pt idx="393">
                  <c:v>404</c:v>
                </c:pt>
                <c:pt idx="394">
                  <c:v>405</c:v>
                </c:pt>
                <c:pt idx="395">
                  <c:v>406</c:v>
                </c:pt>
                <c:pt idx="396">
                  <c:v>407</c:v>
                </c:pt>
                <c:pt idx="397">
                  <c:v>408</c:v>
                </c:pt>
                <c:pt idx="398">
                  <c:v>409</c:v>
                </c:pt>
                <c:pt idx="399">
                  <c:v>410</c:v>
                </c:pt>
                <c:pt idx="400">
                  <c:v>411</c:v>
                </c:pt>
                <c:pt idx="401">
                  <c:v>412</c:v>
                </c:pt>
                <c:pt idx="402">
                  <c:v>413</c:v>
                </c:pt>
                <c:pt idx="403">
                  <c:v>414</c:v>
                </c:pt>
                <c:pt idx="404">
                  <c:v>415</c:v>
                </c:pt>
                <c:pt idx="405">
                  <c:v>416</c:v>
                </c:pt>
                <c:pt idx="406">
                  <c:v>417</c:v>
                </c:pt>
                <c:pt idx="407">
                  <c:v>418</c:v>
                </c:pt>
                <c:pt idx="408">
                  <c:v>419</c:v>
                </c:pt>
                <c:pt idx="409">
                  <c:v>420</c:v>
                </c:pt>
                <c:pt idx="410">
                  <c:v>421</c:v>
                </c:pt>
                <c:pt idx="411">
                  <c:v>422</c:v>
                </c:pt>
                <c:pt idx="412">
                  <c:v>423</c:v>
                </c:pt>
                <c:pt idx="413">
                  <c:v>424</c:v>
                </c:pt>
                <c:pt idx="414">
                  <c:v>425</c:v>
                </c:pt>
                <c:pt idx="415">
                  <c:v>426</c:v>
                </c:pt>
                <c:pt idx="416">
                  <c:v>427</c:v>
                </c:pt>
                <c:pt idx="417">
                  <c:v>428</c:v>
                </c:pt>
                <c:pt idx="418">
                  <c:v>429</c:v>
                </c:pt>
                <c:pt idx="419">
                  <c:v>430</c:v>
                </c:pt>
                <c:pt idx="420">
                  <c:v>431</c:v>
                </c:pt>
                <c:pt idx="421">
                  <c:v>432</c:v>
                </c:pt>
                <c:pt idx="422">
                  <c:v>433</c:v>
                </c:pt>
                <c:pt idx="423">
                  <c:v>434</c:v>
                </c:pt>
                <c:pt idx="424">
                  <c:v>435</c:v>
                </c:pt>
                <c:pt idx="425">
                  <c:v>436</c:v>
                </c:pt>
                <c:pt idx="426">
                  <c:v>437</c:v>
                </c:pt>
                <c:pt idx="427">
                  <c:v>438</c:v>
                </c:pt>
                <c:pt idx="428">
                  <c:v>439</c:v>
                </c:pt>
                <c:pt idx="429">
                  <c:v>440</c:v>
                </c:pt>
                <c:pt idx="430">
                  <c:v>441</c:v>
                </c:pt>
                <c:pt idx="431">
                  <c:v>442</c:v>
                </c:pt>
                <c:pt idx="432">
                  <c:v>443</c:v>
                </c:pt>
                <c:pt idx="433">
                  <c:v>444</c:v>
                </c:pt>
                <c:pt idx="434">
                  <c:v>445</c:v>
                </c:pt>
                <c:pt idx="435">
                  <c:v>446</c:v>
                </c:pt>
                <c:pt idx="436">
                  <c:v>447</c:v>
                </c:pt>
                <c:pt idx="437">
                  <c:v>448</c:v>
                </c:pt>
                <c:pt idx="438">
                  <c:v>449</c:v>
                </c:pt>
                <c:pt idx="439">
                  <c:v>450</c:v>
                </c:pt>
                <c:pt idx="440">
                  <c:v>451</c:v>
                </c:pt>
                <c:pt idx="441">
                  <c:v>452</c:v>
                </c:pt>
                <c:pt idx="442">
                  <c:v>453</c:v>
                </c:pt>
                <c:pt idx="443">
                  <c:v>454</c:v>
                </c:pt>
                <c:pt idx="444">
                  <c:v>455</c:v>
                </c:pt>
                <c:pt idx="445">
                  <c:v>456</c:v>
                </c:pt>
                <c:pt idx="446">
                  <c:v>457</c:v>
                </c:pt>
                <c:pt idx="447">
                  <c:v>458</c:v>
                </c:pt>
                <c:pt idx="448">
                  <c:v>459</c:v>
                </c:pt>
                <c:pt idx="449">
                  <c:v>460</c:v>
                </c:pt>
                <c:pt idx="450">
                  <c:v>461</c:v>
                </c:pt>
                <c:pt idx="451">
                  <c:v>462</c:v>
                </c:pt>
                <c:pt idx="452">
                  <c:v>463</c:v>
                </c:pt>
                <c:pt idx="453">
                  <c:v>464</c:v>
                </c:pt>
                <c:pt idx="454">
                  <c:v>465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483</c:v>
                </c:pt>
                <c:pt idx="473">
                  <c:v>484</c:v>
                </c:pt>
                <c:pt idx="474">
                  <c:v>485</c:v>
                </c:pt>
                <c:pt idx="475">
                  <c:v>486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493</c:v>
                </c:pt>
                <c:pt idx="483">
                  <c:v>494</c:v>
                </c:pt>
                <c:pt idx="484">
                  <c:v>495</c:v>
                </c:pt>
                <c:pt idx="485">
                  <c:v>496</c:v>
                </c:pt>
                <c:pt idx="486">
                  <c:v>497</c:v>
                </c:pt>
                <c:pt idx="487">
                  <c:v>498</c:v>
                </c:pt>
                <c:pt idx="488">
                  <c:v>499</c:v>
                </c:pt>
                <c:pt idx="489">
                  <c:v>500</c:v>
                </c:pt>
                <c:pt idx="490">
                  <c:v>501</c:v>
                </c:pt>
                <c:pt idx="491">
                  <c:v>502</c:v>
                </c:pt>
                <c:pt idx="492">
                  <c:v>503</c:v>
                </c:pt>
                <c:pt idx="493">
                  <c:v>504</c:v>
                </c:pt>
                <c:pt idx="494">
                  <c:v>505</c:v>
                </c:pt>
                <c:pt idx="495">
                  <c:v>506</c:v>
                </c:pt>
                <c:pt idx="496">
                  <c:v>507</c:v>
                </c:pt>
                <c:pt idx="497">
                  <c:v>508</c:v>
                </c:pt>
                <c:pt idx="498">
                  <c:v>509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517</c:v>
                </c:pt>
                <c:pt idx="507">
                  <c:v>518</c:v>
                </c:pt>
                <c:pt idx="508">
                  <c:v>519</c:v>
                </c:pt>
                <c:pt idx="509">
                  <c:v>520</c:v>
                </c:pt>
                <c:pt idx="510">
                  <c:v>521</c:v>
                </c:pt>
                <c:pt idx="511">
                  <c:v>522</c:v>
                </c:pt>
                <c:pt idx="512">
                  <c:v>523</c:v>
                </c:pt>
                <c:pt idx="513">
                  <c:v>524</c:v>
                </c:pt>
                <c:pt idx="514">
                  <c:v>525</c:v>
                </c:pt>
                <c:pt idx="515">
                  <c:v>526</c:v>
                </c:pt>
                <c:pt idx="516">
                  <c:v>527</c:v>
                </c:pt>
                <c:pt idx="517">
                  <c:v>528</c:v>
                </c:pt>
                <c:pt idx="518">
                  <c:v>529</c:v>
                </c:pt>
                <c:pt idx="519">
                  <c:v>530</c:v>
                </c:pt>
                <c:pt idx="520">
                  <c:v>531</c:v>
                </c:pt>
                <c:pt idx="521">
                  <c:v>532</c:v>
                </c:pt>
                <c:pt idx="522">
                  <c:v>533</c:v>
                </c:pt>
                <c:pt idx="523">
                  <c:v>534</c:v>
                </c:pt>
                <c:pt idx="524">
                  <c:v>535</c:v>
                </c:pt>
                <c:pt idx="525">
                  <c:v>536</c:v>
                </c:pt>
                <c:pt idx="526">
                  <c:v>537</c:v>
                </c:pt>
                <c:pt idx="527">
                  <c:v>538</c:v>
                </c:pt>
                <c:pt idx="528">
                  <c:v>539</c:v>
                </c:pt>
                <c:pt idx="529">
                  <c:v>540</c:v>
                </c:pt>
                <c:pt idx="530">
                  <c:v>541</c:v>
                </c:pt>
                <c:pt idx="531">
                  <c:v>542</c:v>
                </c:pt>
                <c:pt idx="532">
                  <c:v>543</c:v>
                </c:pt>
                <c:pt idx="533">
                  <c:v>544</c:v>
                </c:pt>
                <c:pt idx="534">
                  <c:v>545</c:v>
                </c:pt>
                <c:pt idx="535">
                  <c:v>546</c:v>
                </c:pt>
                <c:pt idx="536">
                  <c:v>547</c:v>
                </c:pt>
                <c:pt idx="537">
                  <c:v>548</c:v>
                </c:pt>
                <c:pt idx="538">
                  <c:v>549</c:v>
                </c:pt>
                <c:pt idx="539">
                  <c:v>550</c:v>
                </c:pt>
                <c:pt idx="540">
                  <c:v>551</c:v>
                </c:pt>
                <c:pt idx="541">
                  <c:v>552</c:v>
                </c:pt>
                <c:pt idx="542">
                  <c:v>553</c:v>
                </c:pt>
                <c:pt idx="543">
                  <c:v>554</c:v>
                </c:pt>
                <c:pt idx="544">
                  <c:v>555</c:v>
                </c:pt>
                <c:pt idx="545">
                  <c:v>556</c:v>
                </c:pt>
                <c:pt idx="546">
                  <c:v>557</c:v>
                </c:pt>
                <c:pt idx="547">
                  <c:v>558</c:v>
                </c:pt>
                <c:pt idx="548">
                  <c:v>559</c:v>
                </c:pt>
                <c:pt idx="549">
                  <c:v>560</c:v>
                </c:pt>
                <c:pt idx="550">
                  <c:v>561</c:v>
                </c:pt>
                <c:pt idx="551">
                  <c:v>562</c:v>
                </c:pt>
                <c:pt idx="552">
                  <c:v>563</c:v>
                </c:pt>
                <c:pt idx="553">
                  <c:v>564</c:v>
                </c:pt>
                <c:pt idx="554">
                  <c:v>565</c:v>
                </c:pt>
                <c:pt idx="555">
                  <c:v>566</c:v>
                </c:pt>
                <c:pt idx="556">
                  <c:v>567</c:v>
                </c:pt>
                <c:pt idx="557">
                  <c:v>568</c:v>
                </c:pt>
                <c:pt idx="558">
                  <c:v>569</c:v>
                </c:pt>
                <c:pt idx="559">
                  <c:v>570</c:v>
                </c:pt>
                <c:pt idx="560">
                  <c:v>571</c:v>
                </c:pt>
                <c:pt idx="561">
                  <c:v>572</c:v>
                </c:pt>
                <c:pt idx="562">
                  <c:v>573</c:v>
                </c:pt>
                <c:pt idx="563">
                  <c:v>574</c:v>
                </c:pt>
                <c:pt idx="564">
                  <c:v>575</c:v>
                </c:pt>
                <c:pt idx="565">
                  <c:v>576</c:v>
                </c:pt>
                <c:pt idx="566">
                  <c:v>577</c:v>
                </c:pt>
                <c:pt idx="567">
                  <c:v>578</c:v>
                </c:pt>
                <c:pt idx="568">
                  <c:v>579</c:v>
                </c:pt>
                <c:pt idx="569">
                  <c:v>580</c:v>
                </c:pt>
                <c:pt idx="570">
                  <c:v>581</c:v>
                </c:pt>
                <c:pt idx="571">
                  <c:v>582</c:v>
                </c:pt>
                <c:pt idx="572">
                  <c:v>583</c:v>
                </c:pt>
                <c:pt idx="573">
                  <c:v>584</c:v>
                </c:pt>
                <c:pt idx="574">
                  <c:v>585</c:v>
                </c:pt>
                <c:pt idx="575">
                  <c:v>586</c:v>
                </c:pt>
                <c:pt idx="576">
                  <c:v>587</c:v>
                </c:pt>
                <c:pt idx="577">
                  <c:v>588</c:v>
                </c:pt>
                <c:pt idx="578">
                  <c:v>589</c:v>
                </c:pt>
                <c:pt idx="579">
                  <c:v>590</c:v>
                </c:pt>
                <c:pt idx="580">
                  <c:v>591</c:v>
                </c:pt>
                <c:pt idx="581">
                  <c:v>592</c:v>
                </c:pt>
                <c:pt idx="582">
                  <c:v>593</c:v>
                </c:pt>
                <c:pt idx="583">
                  <c:v>594</c:v>
                </c:pt>
                <c:pt idx="584">
                  <c:v>595</c:v>
                </c:pt>
                <c:pt idx="585">
                  <c:v>596</c:v>
                </c:pt>
                <c:pt idx="586">
                  <c:v>597</c:v>
                </c:pt>
                <c:pt idx="587">
                  <c:v>598</c:v>
                </c:pt>
                <c:pt idx="588">
                  <c:v>599</c:v>
                </c:pt>
                <c:pt idx="589">
                  <c:v>600</c:v>
                </c:pt>
                <c:pt idx="590">
                  <c:v>601</c:v>
                </c:pt>
                <c:pt idx="591">
                  <c:v>602</c:v>
                </c:pt>
                <c:pt idx="592">
                  <c:v>603</c:v>
                </c:pt>
                <c:pt idx="593">
                  <c:v>604</c:v>
                </c:pt>
                <c:pt idx="594">
                  <c:v>605</c:v>
                </c:pt>
                <c:pt idx="595">
                  <c:v>606</c:v>
                </c:pt>
                <c:pt idx="596">
                  <c:v>607</c:v>
                </c:pt>
                <c:pt idx="597">
                  <c:v>608</c:v>
                </c:pt>
                <c:pt idx="598">
                  <c:v>609</c:v>
                </c:pt>
                <c:pt idx="599">
                  <c:v>610</c:v>
                </c:pt>
                <c:pt idx="600">
                  <c:v>611</c:v>
                </c:pt>
                <c:pt idx="601">
                  <c:v>612</c:v>
                </c:pt>
                <c:pt idx="602">
                  <c:v>613</c:v>
                </c:pt>
                <c:pt idx="603">
                  <c:v>614</c:v>
                </c:pt>
                <c:pt idx="604">
                  <c:v>615</c:v>
                </c:pt>
                <c:pt idx="605">
                  <c:v>616</c:v>
                </c:pt>
                <c:pt idx="606">
                  <c:v>617</c:v>
                </c:pt>
                <c:pt idx="607">
                  <c:v>618</c:v>
                </c:pt>
                <c:pt idx="608">
                  <c:v>619</c:v>
                </c:pt>
                <c:pt idx="609">
                  <c:v>620</c:v>
                </c:pt>
                <c:pt idx="610">
                  <c:v>621</c:v>
                </c:pt>
                <c:pt idx="611">
                  <c:v>622</c:v>
                </c:pt>
                <c:pt idx="612">
                  <c:v>623</c:v>
                </c:pt>
                <c:pt idx="613">
                  <c:v>624</c:v>
                </c:pt>
                <c:pt idx="614">
                  <c:v>625</c:v>
                </c:pt>
                <c:pt idx="615">
                  <c:v>626</c:v>
                </c:pt>
                <c:pt idx="616">
                  <c:v>627</c:v>
                </c:pt>
                <c:pt idx="617">
                  <c:v>628</c:v>
                </c:pt>
                <c:pt idx="618">
                  <c:v>629</c:v>
                </c:pt>
                <c:pt idx="619">
                  <c:v>630</c:v>
                </c:pt>
                <c:pt idx="620">
                  <c:v>631</c:v>
                </c:pt>
                <c:pt idx="621">
                  <c:v>632</c:v>
                </c:pt>
                <c:pt idx="622">
                  <c:v>633</c:v>
                </c:pt>
                <c:pt idx="623">
                  <c:v>634</c:v>
                </c:pt>
                <c:pt idx="624">
                  <c:v>635</c:v>
                </c:pt>
                <c:pt idx="625">
                  <c:v>636</c:v>
                </c:pt>
                <c:pt idx="626">
                  <c:v>637</c:v>
                </c:pt>
                <c:pt idx="627">
                  <c:v>638</c:v>
                </c:pt>
                <c:pt idx="628">
                  <c:v>639</c:v>
                </c:pt>
                <c:pt idx="629">
                  <c:v>640</c:v>
                </c:pt>
                <c:pt idx="630">
                  <c:v>641</c:v>
                </c:pt>
                <c:pt idx="631">
                  <c:v>642</c:v>
                </c:pt>
                <c:pt idx="632">
                  <c:v>643</c:v>
                </c:pt>
                <c:pt idx="633">
                  <c:v>644</c:v>
                </c:pt>
                <c:pt idx="634">
                  <c:v>645</c:v>
                </c:pt>
                <c:pt idx="635">
                  <c:v>646</c:v>
                </c:pt>
                <c:pt idx="636">
                  <c:v>647</c:v>
                </c:pt>
                <c:pt idx="637">
                  <c:v>648</c:v>
                </c:pt>
                <c:pt idx="638">
                  <c:v>649</c:v>
                </c:pt>
                <c:pt idx="639">
                  <c:v>650</c:v>
                </c:pt>
                <c:pt idx="640">
                  <c:v>651</c:v>
                </c:pt>
                <c:pt idx="641">
                  <c:v>652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662</c:v>
                </c:pt>
                <c:pt idx="652">
                  <c:v>663</c:v>
                </c:pt>
                <c:pt idx="653">
                  <c:v>664</c:v>
                </c:pt>
                <c:pt idx="654">
                  <c:v>665</c:v>
                </c:pt>
                <c:pt idx="655">
                  <c:v>666</c:v>
                </c:pt>
                <c:pt idx="656">
                  <c:v>667</c:v>
                </c:pt>
                <c:pt idx="657">
                  <c:v>668</c:v>
                </c:pt>
                <c:pt idx="658">
                  <c:v>669</c:v>
                </c:pt>
                <c:pt idx="659">
                  <c:v>670</c:v>
                </c:pt>
                <c:pt idx="660">
                  <c:v>671</c:v>
                </c:pt>
                <c:pt idx="661">
                  <c:v>672</c:v>
                </c:pt>
                <c:pt idx="662">
                  <c:v>673</c:v>
                </c:pt>
                <c:pt idx="663">
                  <c:v>674</c:v>
                </c:pt>
                <c:pt idx="664">
                  <c:v>675</c:v>
                </c:pt>
                <c:pt idx="665">
                  <c:v>676</c:v>
                </c:pt>
                <c:pt idx="666">
                  <c:v>677</c:v>
                </c:pt>
                <c:pt idx="667">
                  <c:v>678</c:v>
                </c:pt>
                <c:pt idx="668">
                  <c:v>679</c:v>
                </c:pt>
                <c:pt idx="669">
                  <c:v>680</c:v>
                </c:pt>
                <c:pt idx="670">
                  <c:v>681</c:v>
                </c:pt>
                <c:pt idx="671">
                  <c:v>682</c:v>
                </c:pt>
                <c:pt idx="672">
                  <c:v>683</c:v>
                </c:pt>
                <c:pt idx="673">
                  <c:v>684</c:v>
                </c:pt>
                <c:pt idx="674">
                  <c:v>685</c:v>
                </c:pt>
                <c:pt idx="675">
                  <c:v>686</c:v>
                </c:pt>
                <c:pt idx="676">
                  <c:v>687</c:v>
                </c:pt>
                <c:pt idx="677">
                  <c:v>688</c:v>
                </c:pt>
                <c:pt idx="678">
                  <c:v>689</c:v>
                </c:pt>
                <c:pt idx="679">
                  <c:v>690</c:v>
                </c:pt>
                <c:pt idx="680">
                  <c:v>691</c:v>
                </c:pt>
                <c:pt idx="681">
                  <c:v>692</c:v>
                </c:pt>
                <c:pt idx="682">
                  <c:v>693</c:v>
                </c:pt>
                <c:pt idx="683">
                  <c:v>694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698</c:v>
                </c:pt>
                <c:pt idx="688">
                  <c:v>699</c:v>
                </c:pt>
                <c:pt idx="689">
                  <c:v>700</c:v>
                </c:pt>
                <c:pt idx="690">
                  <c:v>701</c:v>
                </c:pt>
                <c:pt idx="691">
                  <c:v>702</c:v>
                </c:pt>
                <c:pt idx="692">
                  <c:v>703</c:v>
                </c:pt>
                <c:pt idx="693">
                  <c:v>704</c:v>
                </c:pt>
                <c:pt idx="694">
                  <c:v>705</c:v>
                </c:pt>
                <c:pt idx="695">
                  <c:v>706</c:v>
                </c:pt>
                <c:pt idx="696">
                  <c:v>707</c:v>
                </c:pt>
                <c:pt idx="697">
                  <c:v>708</c:v>
                </c:pt>
                <c:pt idx="698">
                  <c:v>709</c:v>
                </c:pt>
                <c:pt idx="699">
                  <c:v>710</c:v>
                </c:pt>
                <c:pt idx="700">
                  <c:v>711</c:v>
                </c:pt>
                <c:pt idx="701">
                  <c:v>712</c:v>
                </c:pt>
                <c:pt idx="702">
                  <c:v>713</c:v>
                </c:pt>
                <c:pt idx="703">
                  <c:v>714</c:v>
                </c:pt>
                <c:pt idx="704">
                  <c:v>715</c:v>
                </c:pt>
                <c:pt idx="705">
                  <c:v>716</c:v>
                </c:pt>
                <c:pt idx="706">
                  <c:v>717</c:v>
                </c:pt>
                <c:pt idx="707">
                  <c:v>718</c:v>
                </c:pt>
                <c:pt idx="708">
                  <c:v>719</c:v>
                </c:pt>
                <c:pt idx="709">
                  <c:v>720</c:v>
                </c:pt>
                <c:pt idx="710">
                  <c:v>721</c:v>
                </c:pt>
                <c:pt idx="711">
                  <c:v>722</c:v>
                </c:pt>
                <c:pt idx="712">
                  <c:v>723</c:v>
                </c:pt>
                <c:pt idx="713">
                  <c:v>724</c:v>
                </c:pt>
                <c:pt idx="714">
                  <c:v>725</c:v>
                </c:pt>
                <c:pt idx="715">
                  <c:v>726</c:v>
                </c:pt>
                <c:pt idx="716">
                  <c:v>727</c:v>
                </c:pt>
                <c:pt idx="717">
                  <c:v>728</c:v>
                </c:pt>
                <c:pt idx="718">
                  <c:v>729</c:v>
                </c:pt>
                <c:pt idx="719">
                  <c:v>730</c:v>
                </c:pt>
                <c:pt idx="720">
                  <c:v>731</c:v>
                </c:pt>
                <c:pt idx="721">
                  <c:v>732</c:v>
                </c:pt>
                <c:pt idx="722">
                  <c:v>733</c:v>
                </c:pt>
                <c:pt idx="723">
                  <c:v>734</c:v>
                </c:pt>
                <c:pt idx="724">
                  <c:v>735</c:v>
                </c:pt>
                <c:pt idx="725">
                  <c:v>736</c:v>
                </c:pt>
                <c:pt idx="726">
                  <c:v>737</c:v>
                </c:pt>
                <c:pt idx="727">
                  <c:v>738</c:v>
                </c:pt>
                <c:pt idx="728">
                  <c:v>739</c:v>
                </c:pt>
                <c:pt idx="729">
                  <c:v>740</c:v>
                </c:pt>
                <c:pt idx="730">
                  <c:v>741</c:v>
                </c:pt>
                <c:pt idx="731">
                  <c:v>742</c:v>
                </c:pt>
                <c:pt idx="732">
                  <c:v>743</c:v>
                </c:pt>
                <c:pt idx="733">
                  <c:v>744</c:v>
                </c:pt>
                <c:pt idx="734">
                  <c:v>745</c:v>
                </c:pt>
                <c:pt idx="735">
                  <c:v>746</c:v>
                </c:pt>
                <c:pt idx="736">
                  <c:v>747</c:v>
                </c:pt>
                <c:pt idx="737">
                  <c:v>748</c:v>
                </c:pt>
                <c:pt idx="738">
                  <c:v>749</c:v>
                </c:pt>
                <c:pt idx="739">
                  <c:v>750</c:v>
                </c:pt>
                <c:pt idx="740">
                  <c:v>751</c:v>
                </c:pt>
                <c:pt idx="741">
                  <c:v>752</c:v>
                </c:pt>
                <c:pt idx="742">
                  <c:v>753</c:v>
                </c:pt>
                <c:pt idx="743">
                  <c:v>754</c:v>
                </c:pt>
                <c:pt idx="744">
                  <c:v>755</c:v>
                </c:pt>
                <c:pt idx="745">
                  <c:v>756</c:v>
                </c:pt>
                <c:pt idx="746">
                  <c:v>757</c:v>
                </c:pt>
                <c:pt idx="747">
                  <c:v>758</c:v>
                </c:pt>
                <c:pt idx="748">
                  <c:v>759</c:v>
                </c:pt>
                <c:pt idx="749">
                  <c:v>760</c:v>
                </c:pt>
                <c:pt idx="750">
                  <c:v>761</c:v>
                </c:pt>
                <c:pt idx="751">
                  <c:v>762</c:v>
                </c:pt>
                <c:pt idx="752">
                  <c:v>763</c:v>
                </c:pt>
                <c:pt idx="753">
                  <c:v>764</c:v>
                </c:pt>
                <c:pt idx="754">
                  <c:v>765</c:v>
                </c:pt>
                <c:pt idx="755">
                  <c:v>766</c:v>
                </c:pt>
                <c:pt idx="756">
                  <c:v>767</c:v>
                </c:pt>
                <c:pt idx="757">
                  <c:v>768</c:v>
                </c:pt>
                <c:pt idx="758">
                  <c:v>769</c:v>
                </c:pt>
                <c:pt idx="759">
                  <c:v>770</c:v>
                </c:pt>
                <c:pt idx="760">
                  <c:v>771</c:v>
                </c:pt>
                <c:pt idx="761">
                  <c:v>772</c:v>
                </c:pt>
                <c:pt idx="762">
                  <c:v>773</c:v>
                </c:pt>
                <c:pt idx="763">
                  <c:v>774</c:v>
                </c:pt>
                <c:pt idx="764">
                  <c:v>775</c:v>
                </c:pt>
                <c:pt idx="765">
                  <c:v>776</c:v>
                </c:pt>
                <c:pt idx="766">
                  <c:v>777</c:v>
                </c:pt>
                <c:pt idx="767">
                  <c:v>778</c:v>
                </c:pt>
                <c:pt idx="768">
                  <c:v>779</c:v>
                </c:pt>
                <c:pt idx="769">
                  <c:v>780</c:v>
                </c:pt>
                <c:pt idx="770">
                  <c:v>781</c:v>
                </c:pt>
                <c:pt idx="771">
                  <c:v>782</c:v>
                </c:pt>
                <c:pt idx="772">
                  <c:v>783</c:v>
                </c:pt>
                <c:pt idx="773">
                  <c:v>784</c:v>
                </c:pt>
                <c:pt idx="774">
                  <c:v>785</c:v>
                </c:pt>
                <c:pt idx="775">
                  <c:v>786</c:v>
                </c:pt>
                <c:pt idx="776">
                  <c:v>787</c:v>
                </c:pt>
                <c:pt idx="777">
                  <c:v>788</c:v>
                </c:pt>
                <c:pt idx="778">
                  <c:v>789</c:v>
                </c:pt>
                <c:pt idx="779">
                  <c:v>790</c:v>
                </c:pt>
                <c:pt idx="780">
                  <c:v>791</c:v>
                </c:pt>
                <c:pt idx="781">
                  <c:v>792</c:v>
                </c:pt>
                <c:pt idx="782">
                  <c:v>793</c:v>
                </c:pt>
                <c:pt idx="783">
                  <c:v>794</c:v>
                </c:pt>
                <c:pt idx="784">
                  <c:v>795</c:v>
                </c:pt>
                <c:pt idx="785">
                  <c:v>796</c:v>
                </c:pt>
                <c:pt idx="786">
                  <c:v>797</c:v>
                </c:pt>
                <c:pt idx="787">
                  <c:v>798</c:v>
                </c:pt>
                <c:pt idx="788">
                  <c:v>799</c:v>
                </c:pt>
                <c:pt idx="789">
                  <c:v>800</c:v>
                </c:pt>
                <c:pt idx="790">
                  <c:v>801</c:v>
                </c:pt>
                <c:pt idx="791">
                  <c:v>802</c:v>
                </c:pt>
                <c:pt idx="792">
                  <c:v>803</c:v>
                </c:pt>
                <c:pt idx="793">
                  <c:v>804</c:v>
                </c:pt>
                <c:pt idx="794">
                  <c:v>805</c:v>
                </c:pt>
                <c:pt idx="795">
                  <c:v>806</c:v>
                </c:pt>
                <c:pt idx="796">
                  <c:v>807</c:v>
                </c:pt>
                <c:pt idx="797">
                  <c:v>808</c:v>
                </c:pt>
                <c:pt idx="798">
                  <c:v>809</c:v>
                </c:pt>
                <c:pt idx="799">
                  <c:v>810</c:v>
                </c:pt>
                <c:pt idx="800">
                  <c:v>811</c:v>
                </c:pt>
                <c:pt idx="801">
                  <c:v>812</c:v>
                </c:pt>
                <c:pt idx="802">
                  <c:v>813</c:v>
                </c:pt>
                <c:pt idx="803">
                  <c:v>814</c:v>
                </c:pt>
                <c:pt idx="804">
                  <c:v>815</c:v>
                </c:pt>
                <c:pt idx="805">
                  <c:v>816</c:v>
                </c:pt>
                <c:pt idx="806">
                  <c:v>817</c:v>
                </c:pt>
                <c:pt idx="807">
                  <c:v>818</c:v>
                </c:pt>
                <c:pt idx="808">
                  <c:v>819</c:v>
                </c:pt>
                <c:pt idx="809">
                  <c:v>820</c:v>
                </c:pt>
                <c:pt idx="810">
                  <c:v>821</c:v>
                </c:pt>
                <c:pt idx="811">
                  <c:v>822</c:v>
                </c:pt>
                <c:pt idx="812">
                  <c:v>823</c:v>
                </c:pt>
                <c:pt idx="813">
                  <c:v>824</c:v>
                </c:pt>
                <c:pt idx="814">
                  <c:v>825</c:v>
                </c:pt>
                <c:pt idx="815">
                  <c:v>826</c:v>
                </c:pt>
                <c:pt idx="816">
                  <c:v>827</c:v>
                </c:pt>
                <c:pt idx="817">
                  <c:v>828</c:v>
                </c:pt>
                <c:pt idx="818">
                  <c:v>829</c:v>
                </c:pt>
                <c:pt idx="819">
                  <c:v>830</c:v>
                </c:pt>
                <c:pt idx="820">
                  <c:v>831</c:v>
                </c:pt>
                <c:pt idx="821">
                  <c:v>832</c:v>
                </c:pt>
                <c:pt idx="822">
                  <c:v>833</c:v>
                </c:pt>
                <c:pt idx="823">
                  <c:v>834</c:v>
                </c:pt>
                <c:pt idx="824">
                  <c:v>835</c:v>
                </c:pt>
                <c:pt idx="825">
                  <c:v>836</c:v>
                </c:pt>
                <c:pt idx="826">
                  <c:v>837</c:v>
                </c:pt>
                <c:pt idx="827">
                  <c:v>838</c:v>
                </c:pt>
                <c:pt idx="828">
                  <c:v>839</c:v>
                </c:pt>
                <c:pt idx="829">
                  <c:v>840</c:v>
                </c:pt>
                <c:pt idx="830">
                  <c:v>841</c:v>
                </c:pt>
                <c:pt idx="831">
                  <c:v>842</c:v>
                </c:pt>
                <c:pt idx="832">
                  <c:v>843</c:v>
                </c:pt>
                <c:pt idx="833">
                  <c:v>844</c:v>
                </c:pt>
                <c:pt idx="834">
                  <c:v>845</c:v>
                </c:pt>
                <c:pt idx="835">
                  <c:v>846</c:v>
                </c:pt>
                <c:pt idx="836">
                  <c:v>847</c:v>
                </c:pt>
                <c:pt idx="837">
                  <c:v>848</c:v>
                </c:pt>
                <c:pt idx="838">
                  <c:v>849</c:v>
                </c:pt>
                <c:pt idx="839">
                  <c:v>850</c:v>
                </c:pt>
                <c:pt idx="840">
                  <c:v>851</c:v>
                </c:pt>
                <c:pt idx="841">
                  <c:v>852</c:v>
                </c:pt>
                <c:pt idx="842">
                  <c:v>853</c:v>
                </c:pt>
                <c:pt idx="843">
                  <c:v>854</c:v>
                </c:pt>
                <c:pt idx="844">
                  <c:v>855</c:v>
                </c:pt>
                <c:pt idx="845">
                  <c:v>856</c:v>
                </c:pt>
                <c:pt idx="846">
                  <c:v>857</c:v>
                </c:pt>
                <c:pt idx="847">
                  <c:v>858</c:v>
                </c:pt>
                <c:pt idx="848">
                  <c:v>859</c:v>
                </c:pt>
                <c:pt idx="849">
                  <c:v>860</c:v>
                </c:pt>
                <c:pt idx="850">
                  <c:v>861</c:v>
                </c:pt>
                <c:pt idx="851">
                  <c:v>862</c:v>
                </c:pt>
                <c:pt idx="852">
                  <c:v>863</c:v>
                </c:pt>
                <c:pt idx="853">
                  <c:v>864</c:v>
                </c:pt>
                <c:pt idx="854">
                  <c:v>865</c:v>
                </c:pt>
                <c:pt idx="855">
                  <c:v>866</c:v>
                </c:pt>
                <c:pt idx="856">
                  <c:v>867</c:v>
                </c:pt>
                <c:pt idx="857">
                  <c:v>868</c:v>
                </c:pt>
                <c:pt idx="858">
                  <c:v>869</c:v>
                </c:pt>
                <c:pt idx="859">
                  <c:v>870</c:v>
                </c:pt>
                <c:pt idx="860">
                  <c:v>871</c:v>
                </c:pt>
                <c:pt idx="861">
                  <c:v>872</c:v>
                </c:pt>
                <c:pt idx="862">
                  <c:v>873</c:v>
                </c:pt>
                <c:pt idx="863">
                  <c:v>874</c:v>
                </c:pt>
                <c:pt idx="864">
                  <c:v>875</c:v>
                </c:pt>
                <c:pt idx="865">
                  <c:v>876</c:v>
                </c:pt>
                <c:pt idx="866">
                  <c:v>877</c:v>
                </c:pt>
                <c:pt idx="867">
                  <c:v>878</c:v>
                </c:pt>
                <c:pt idx="868">
                  <c:v>879</c:v>
                </c:pt>
                <c:pt idx="869">
                  <c:v>880</c:v>
                </c:pt>
                <c:pt idx="870">
                  <c:v>881</c:v>
                </c:pt>
                <c:pt idx="871">
                  <c:v>882</c:v>
                </c:pt>
                <c:pt idx="872">
                  <c:v>883</c:v>
                </c:pt>
                <c:pt idx="873">
                  <c:v>884</c:v>
                </c:pt>
                <c:pt idx="874">
                  <c:v>885</c:v>
                </c:pt>
                <c:pt idx="875">
                  <c:v>886</c:v>
                </c:pt>
                <c:pt idx="876">
                  <c:v>887</c:v>
                </c:pt>
                <c:pt idx="877">
                  <c:v>888</c:v>
                </c:pt>
                <c:pt idx="878">
                  <c:v>889</c:v>
                </c:pt>
                <c:pt idx="879">
                  <c:v>890</c:v>
                </c:pt>
                <c:pt idx="880">
                  <c:v>891</c:v>
                </c:pt>
                <c:pt idx="881">
                  <c:v>892</c:v>
                </c:pt>
                <c:pt idx="882">
                  <c:v>893</c:v>
                </c:pt>
                <c:pt idx="883">
                  <c:v>894</c:v>
                </c:pt>
                <c:pt idx="884">
                  <c:v>895</c:v>
                </c:pt>
                <c:pt idx="885">
                  <c:v>896</c:v>
                </c:pt>
                <c:pt idx="886">
                  <c:v>897</c:v>
                </c:pt>
                <c:pt idx="887">
                  <c:v>898</c:v>
                </c:pt>
                <c:pt idx="888">
                  <c:v>899</c:v>
                </c:pt>
                <c:pt idx="889">
                  <c:v>900</c:v>
                </c:pt>
                <c:pt idx="890">
                  <c:v>901</c:v>
                </c:pt>
                <c:pt idx="891">
                  <c:v>902</c:v>
                </c:pt>
                <c:pt idx="892">
                  <c:v>903</c:v>
                </c:pt>
                <c:pt idx="893">
                  <c:v>904</c:v>
                </c:pt>
                <c:pt idx="894">
                  <c:v>905</c:v>
                </c:pt>
                <c:pt idx="895">
                  <c:v>906</c:v>
                </c:pt>
                <c:pt idx="896">
                  <c:v>907</c:v>
                </c:pt>
                <c:pt idx="897">
                  <c:v>908</c:v>
                </c:pt>
                <c:pt idx="898">
                  <c:v>909</c:v>
                </c:pt>
                <c:pt idx="899">
                  <c:v>910</c:v>
                </c:pt>
                <c:pt idx="900">
                  <c:v>911</c:v>
                </c:pt>
                <c:pt idx="901">
                  <c:v>912</c:v>
                </c:pt>
                <c:pt idx="902">
                  <c:v>913</c:v>
                </c:pt>
                <c:pt idx="903">
                  <c:v>914</c:v>
                </c:pt>
                <c:pt idx="904">
                  <c:v>915</c:v>
                </c:pt>
                <c:pt idx="905">
                  <c:v>916</c:v>
                </c:pt>
                <c:pt idx="906">
                  <c:v>917</c:v>
                </c:pt>
                <c:pt idx="907">
                  <c:v>918</c:v>
                </c:pt>
                <c:pt idx="908">
                  <c:v>919</c:v>
                </c:pt>
                <c:pt idx="909">
                  <c:v>920</c:v>
                </c:pt>
                <c:pt idx="910">
                  <c:v>921</c:v>
                </c:pt>
                <c:pt idx="911">
                  <c:v>922</c:v>
                </c:pt>
                <c:pt idx="912">
                  <c:v>923</c:v>
                </c:pt>
                <c:pt idx="913">
                  <c:v>924</c:v>
                </c:pt>
                <c:pt idx="914">
                  <c:v>925</c:v>
                </c:pt>
                <c:pt idx="915">
                  <c:v>926</c:v>
                </c:pt>
                <c:pt idx="916">
                  <c:v>927</c:v>
                </c:pt>
                <c:pt idx="917">
                  <c:v>928</c:v>
                </c:pt>
                <c:pt idx="918">
                  <c:v>929</c:v>
                </c:pt>
                <c:pt idx="919">
                  <c:v>930</c:v>
                </c:pt>
                <c:pt idx="920">
                  <c:v>931</c:v>
                </c:pt>
                <c:pt idx="921">
                  <c:v>932</c:v>
                </c:pt>
                <c:pt idx="922">
                  <c:v>933</c:v>
                </c:pt>
                <c:pt idx="923">
                  <c:v>934</c:v>
                </c:pt>
                <c:pt idx="924">
                  <c:v>935</c:v>
                </c:pt>
                <c:pt idx="925">
                  <c:v>936</c:v>
                </c:pt>
                <c:pt idx="926">
                  <c:v>937</c:v>
                </c:pt>
                <c:pt idx="927">
                  <c:v>938</c:v>
                </c:pt>
                <c:pt idx="928">
                  <c:v>939</c:v>
                </c:pt>
                <c:pt idx="929">
                  <c:v>940</c:v>
                </c:pt>
                <c:pt idx="930">
                  <c:v>941</c:v>
                </c:pt>
                <c:pt idx="931">
                  <c:v>942</c:v>
                </c:pt>
                <c:pt idx="932">
                  <c:v>943</c:v>
                </c:pt>
                <c:pt idx="933">
                  <c:v>944</c:v>
                </c:pt>
                <c:pt idx="934">
                  <c:v>945</c:v>
                </c:pt>
                <c:pt idx="935">
                  <c:v>946</c:v>
                </c:pt>
                <c:pt idx="936">
                  <c:v>947</c:v>
                </c:pt>
                <c:pt idx="937">
                  <c:v>948</c:v>
                </c:pt>
                <c:pt idx="938">
                  <c:v>949</c:v>
                </c:pt>
                <c:pt idx="939">
                  <c:v>950</c:v>
                </c:pt>
                <c:pt idx="940">
                  <c:v>951</c:v>
                </c:pt>
                <c:pt idx="941">
                  <c:v>952</c:v>
                </c:pt>
                <c:pt idx="942">
                  <c:v>953</c:v>
                </c:pt>
                <c:pt idx="943">
                  <c:v>954</c:v>
                </c:pt>
                <c:pt idx="944">
                  <c:v>955</c:v>
                </c:pt>
                <c:pt idx="945">
                  <c:v>956</c:v>
                </c:pt>
                <c:pt idx="946">
                  <c:v>957</c:v>
                </c:pt>
                <c:pt idx="947">
                  <c:v>958</c:v>
                </c:pt>
                <c:pt idx="948">
                  <c:v>959</c:v>
                </c:pt>
                <c:pt idx="949">
                  <c:v>960</c:v>
                </c:pt>
                <c:pt idx="950">
                  <c:v>961</c:v>
                </c:pt>
                <c:pt idx="951">
                  <c:v>962</c:v>
                </c:pt>
                <c:pt idx="952">
                  <c:v>963</c:v>
                </c:pt>
                <c:pt idx="953">
                  <c:v>964</c:v>
                </c:pt>
                <c:pt idx="954">
                  <c:v>965</c:v>
                </c:pt>
                <c:pt idx="955">
                  <c:v>966</c:v>
                </c:pt>
                <c:pt idx="956">
                  <c:v>967</c:v>
                </c:pt>
                <c:pt idx="957">
                  <c:v>968</c:v>
                </c:pt>
                <c:pt idx="958">
                  <c:v>969</c:v>
                </c:pt>
                <c:pt idx="959">
                  <c:v>970</c:v>
                </c:pt>
                <c:pt idx="960">
                  <c:v>971</c:v>
                </c:pt>
                <c:pt idx="961">
                  <c:v>972</c:v>
                </c:pt>
                <c:pt idx="962">
                  <c:v>973</c:v>
                </c:pt>
                <c:pt idx="963">
                  <c:v>974</c:v>
                </c:pt>
                <c:pt idx="964">
                  <c:v>975</c:v>
                </c:pt>
                <c:pt idx="965">
                  <c:v>976</c:v>
                </c:pt>
                <c:pt idx="966">
                  <c:v>977</c:v>
                </c:pt>
                <c:pt idx="967">
                  <c:v>978</c:v>
                </c:pt>
                <c:pt idx="968">
                  <c:v>979</c:v>
                </c:pt>
                <c:pt idx="969">
                  <c:v>980</c:v>
                </c:pt>
                <c:pt idx="970">
                  <c:v>981</c:v>
                </c:pt>
                <c:pt idx="971">
                  <c:v>982</c:v>
                </c:pt>
                <c:pt idx="972">
                  <c:v>983</c:v>
                </c:pt>
                <c:pt idx="973">
                  <c:v>984</c:v>
                </c:pt>
                <c:pt idx="974">
                  <c:v>985</c:v>
                </c:pt>
                <c:pt idx="975">
                  <c:v>986</c:v>
                </c:pt>
                <c:pt idx="976">
                  <c:v>987</c:v>
                </c:pt>
                <c:pt idx="977">
                  <c:v>988</c:v>
                </c:pt>
                <c:pt idx="978">
                  <c:v>989</c:v>
                </c:pt>
                <c:pt idx="979">
                  <c:v>990</c:v>
                </c:pt>
                <c:pt idx="980">
                  <c:v>991</c:v>
                </c:pt>
                <c:pt idx="981">
                  <c:v>992</c:v>
                </c:pt>
                <c:pt idx="982">
                  <c:v>993</c:v>
                </c:pt>
                <c:pt idx="983">
                  <c:v>994</c:v>
                </c:pt>
                <c:pt idx="984">
                  <c:v>995</c:v>
                </c:pt>
                <c:pt idx="985">
                  <c:v>996</c:v>
                </c:pt>
                <c:pt idx="986">
                  <c:v>997</c:v>
                </c:pt>
                <c:pt idx="987">
                  <c:v>998</c:v>
                </c:pt>
                <c:pt idx="988">
                  <c:v>999</c:v>
                </c:pt>
                <c:pt idx="989">
                  <c:v>1000</c:v>
                </c:pt>
                <c:pt idx="990">
                  <c:v>1001</c:v>
                </c:pt>
                <c:pt idx="991">
                  <c:v>1002</c:v>
                </c:pt>
                <c:pt idx="992">
                  <c:v>1003</c:v>
                </c:pt>
                <c:pt idx="993">
                  <c:v>1004</c:v>
                </c:pt>
                <c:pt idx="994">
                  <c:v>1005</c:v>
                </c:pt>
                <c:pt idx="995">
                  <c:v>1006</c:v>
                </c:pt>
                <c:pt idx="996">
                  <c:v>1007</c:v>
                </c:pt>
                <c:pt idx="997">
                  <c:v>1008</c:v>
                </c:pt>
                <c:pt idx="998">
                  <c:v>1009</c:v>
                </c:pt>
                <c:pt idx="999">
                  <c:v>1010</c:v>
                </c:pt>
                <c:pt idx="1000">
                  <c:v>1011</c:v>
                </c:pt>
                <c:pt idx="1001">
                  <c:v>1012</c:v>
                </c:pt>
                <c:pt idx="1002">
                  <c:v>1013</c:v>
                </c:pt>
                <c:pt idx="1003">
                  <c:v>1014</c:v>
                </c:pt>
                <c:pt idx="1004">
                  <c:v>1015</c:v>
                </c:pt>
                <c:pt idx="1005">
                  <c:v>1016</c:v>
                </c:pt>
                <c:pt idx="1006">
                  <c:v>1017</c:v>
                </c:pt>
                <c:pt idx="1007">
                  <c:v>1018</c:v>
                </c:pt>
                <c:pt idx="1008">
                  <c:v>1019</c:v>
                </c:pt>
                <c:pt idx="1009">
                  <c:v>1020</c:v>
                </c:pt>
                <c:pt idx="1010">
                  <c:v>1021</c:v>
                </c:pt>
                <c:pt idx="1011">
                  <c:v>1022</c:v>
                </c:pt>
                <c:pt idx="1012">
                  <c:v>1023</c:v>
                </c:pt>
                <c:pt idx="1013">
                  <c:v>1024</c:v>
                </c:pt>
                <c:pt idx="1014">
                  <c:v>1025</c:v>
                </c:pt>
                <c:pt idx="1015">
                  <c:v>1026</c:v>
                </c:pt>
                <c:pt idx="1016">
                  <c:v>1027</c:v>
                </c:pt>
                <c:pt idx="1017">
                  <c:v>1028</c:v>
                </c:pt>
                <c:pt idx="1018">
                  <c:v>1029</c:v>
                </c:pt>
                <c:pt idx="1019">
                  <c:v>1030</c:v>
                </c:pt>
                <c:pt idx="1020">
                  <c:v>1031</c:v>
                </c:pt>
                <c:pt idx="1021">
                  <c:v>1032</c:v>
                </c:pt>
                <c:pt idx="1022">
                  <c:v>1033</c:v>
                </c:pt>
                <c:pt idx="1023">
                  <c:v>1034</c:v>
                </c:pt>
                <c:pt idx="1024">
                  <c:v>1035</c:v>
                </c:pt>
                <c:pt idx="1025">
                  <c:v>1036</c:v>
                </c:pt>
                <c:pt idx="1026">
                  <c:v>1037</c:v>
                </c:pt>
                <c:pt idx="1027">
                  <c:v>1038</c:v>
                </c:pt>
                <c:pt idx="1028">
                  <c:v>1039</c:v>
                </c:pt>
                <c:pt idx="1029">
                  <c:v>1040</c:v>
                </c:pt>
                <c:pt idx="1030">
                  <c:v>1041</c:v>
                </c:pt>
                <c:pt idx="1031">
                  <c:v>1042</c:v>
                </c:pt>
                <c:pt idx="1032">
                  <c:v>1043</c:v>
                </c:pt>
                <c:pt idx="1033">
                  <c:v>1044</c:v>
                </c:pt>
                <c:pt idx="1034">
                  <c:v>1045</c:v>
                </c:pt>
                <c:pt idx="1035">
                  <c:v>1046</c:v>
                </c:pt>
                <c:pt idx="1036">
                  <c:v>1047</c:v>
                </c:pt>
                <c:pt idx="1037">
                  <c:v>1048</c:v>
                </c:pt>
                <c:pt idx="1038">
                  <c:v>1049</c:v>
                </c:pt>
                <c:pt idx="1039">
                  <c:v>1050</c:v>
                </c:pt>
                <c:pt idx="1040">
                  <c:v>1051</c:v>
                </c:pt>
                <c:pt idx="1041">
                  <c:v>1052</c:v>
                </c:pt>
                <c:pt idx="1042">
                  <c:v>1053</c:v>
                </c:pt>
                <c:pt idx="1043">
                  <c:v>1054</c:v>
                </c:pt>
                <c:pt idx="1044">
                  <c:v>1055</c:v>
                </c:pt>
                <c:pt idx="1045">
                  <c:v>1056</c:v>
                </c:pt>
                <c:pt idx="1046">
                  <c:v>1057</c:v>
                </c:pt>
                <c:pt idx="1047">
                  <c:v>1058</c:v>
                </c:pt>
                <c:pt idx="1048">
                  <c:v>1059</c:v>
                </c:pt>
                <c:pt idx="1049">
                  <c:v>1060</c:v>
                </c:pt>
                <c:pt idx="1050">
                  <c:v>1061</c:v>
                </c:pt>
                <c:pt idx="1051">
                  <c:v>1062</c:v>
                </c:pt>
                <c:pt idx="1052">
                  <c:v>1063</c:v>
                </c:pt>
                <c:pt idx="1053">
                  <c:v>1064</c:v>
                </c:pt>
                <c:pt idx="1054">
                  <c:v>1065</c:v>
                </c:pt>
                <c:pt idx="1055">
                  <c:v>1066</c:v>
                </c:pt>
                <c:pt idx="1056">
                  <c:v>1067</c:v>
                </c:pt>
                <c:pt idx="1057">
                  <c:v>1068</c:v>
                </c:pt>
                <c:pt idx="1058">
                  <c:v>1069</c:v>
                </c:pt>
                <c:pt idx="1059">
                  <c:v>1070</c:v>
                </c:pt>
                <c:pt idx="1060">
                  <c:v>1071</c:v>
                </c:pt>
                <c:pt idx="1061">
                  <c:v>1072</c:v>
                </c:pt>
                <c:pt idx="1062">
                  <c:v>1073</c:v>
                </c:pt>
                <c:pt idx="1063">
                  <c:v>1074</c:v>
                </c:pt>
                <c:pt idx="1064">
                  <c:v>1075</c:v>
                </c:pt>
                <c:pt idx="1065">
                  <c:v>1076</c:v>
                </c:pt>
                <c:pt idx="1066">
                  <c:v>1077</c:v>
                </c:pt>
                <c:pt idx="1067">
                  <c:v>1078</c:v>
                </c:pt>
                <c:pt idx="1068">
                  <c:v>1079</c:v>
                </c:pt>
                <c:pt idx="1069">
                  <c:v>1080</c:v>
                </c:pt>
                <c:pt idx="1070">
                  <c:v>1081</c:v>
                </c:pt>
                <c:pt idx="1071">
                  <c:v>1082</c:v>
                </c:pt>
                <c:pt idx="1072">
                  <c:v>1083</c:v>
                </c:pt>
                <c:pt idx="1073">
                  <c:v>1084</c:v>
                </c:pt>
                <c:pt idx="1074">
                  <c:v>1085</c:v>
                </c:pt>
                <c:pt idx="1075">
                  <c:v>1086</c:v>
                </c:pt>
                <c:pt idx="1076">
                  <c:v>1087</c:v>
                </c:pt>
                <c:pt idx="1077">
                  <c:v>1088</c:v>
                </c:pt>
                <c:pt idx="1078">
                  <c:v>1089</c:v>
                </c:pt>
                <c:pt idx="1079">
                  <c:v>1090</c:v>
                </c:pt>
                <c:pt idx="1080">
                  <c:v>1091</c:v>
                </c:pt>
                <c:pt idx="1081">
                  <c:v>1092</c:v>
                </c:pt>
                <c:pt idx="1082">
                  <c:v>1093</c:v>
                </c:pt>
                <c:pt idx="1083">
                  <c:v>1094</c:v>
                </c:pt>
                <c:pt idx="1084">
                  <c:v>1095</c:v>
                </c:pt>
                <c:pt idx="1085">
                  <c:v>1096</c:v>
                </c:pt>
                <c:pt idx="1086">
                  <c:v>1097</c:v>
                </c:pt>
                <c:pt idx="1087">
                  <c:v>1098</c:v>
                </c:pt>
                <c:pt idx="1088">
                  <c:v>1099</c:v>
                </c:pt>
                <c:pt idx="1089">
                  <c:v>1100</c:v>
                </c:pt>
                <c:pt idx="1090">
                  <c:v>1101</c:v>
                </c:pt>
                <c:pt idx="1091">
                  <c:v>1102</c:v>
                </c:pt>
                <c:pt idx="1092">
                  <c:v>1103</c:v>
                </c:pt>
                <c:pt idx="1093">
                  <c:v>1104</c:v>
                </c:pt>
                <c:pt idx="1094">
                  <c:v>1105</c:v>
                </c:pt>
                <c:pt idx="1095">
                  <c:v>1106</c:v>
                </c:pt>
                <c:pt idx="1096">
                  <c:v>1107</c:v>
                </c:pt>
                <c:pt idx="1097">
                  <c:v>1108</c:v>
                </c:pt>
                <c:pt idx="1098">
                  <c:v>1109</c:v>
                </c:pt>
                <c:pt idx="1099">
                  <c:v>1110</c:v>
                </c:pt>
                <c:pt idx="1100">
                  <c:v>1111</c:v>
                </c:pt>
                <c:pt idx="1101">
                  <c:v>1112</c:v>
                </c:pt>
                <c:pt idx="1102">
                  <c:v>1113</c:v>
                </c:pt>
                <c:pt idx="1103">
                  <c:v>1114</c:v>
                </c:pt>
                <c:pt idx="1104">
                  <c:v>1115</c:v>
                </c:pt>
                <c:pt idx="1105">
                  <c:v>1116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1146</c:v>
                </c:pt>
                <c:pt idx="1136">
                  <c:v>1147</c:v>
                </c:pt>
                <c:pt idx="1137">
                  <c:v>1148</c:v>
                </c:pt>
                <c:pt idx="1138">
                  <c:v>1149</c:v>
                </c:pt>
                <c:pt idx="1139">
                  <c:v>1150</c:v>
                </c:pt>
                <c:pt idx="1140">
                  <c:v>1151</c:v>
                </c:pt>
                <c:pt idx="1141">
                  <c:v>1152</c:v>
                </c:pt>
                <c:pt idx="1142">
                  <c:v>1153</c:v>
                </c:pt>
                <c:pt idx="1143">
                  <c:v>1154</c:v>
                </c:pt>
                <c:pt idx="1144">
                  <c:v>1155</c:v>
                </c:pt>
                <c:pt idx="1145">
                  <c:v>1156</c:v>
                </c:pt>
                <c:pt idx="1146">
                  <c:v>1157</c:v>
                </c:pt>
                <c:pt idx="1147">
                  <c:v>1158</c:v>
                </c:pt>
                <c:pt idx="1148">
                  <c:v>1159</c:v>
                </c:pt>
                <c:pt idx="1149">
                  <c:v>1160</c:v>
                </c:pt>
                <c:pt idx="1150">
                  <c:v>1161</c:v>
                </c:pt>
                <c:pt idx="1151">
                  <c:v>1162</c:v>
                </c:pt>
                <c:pt idx="1152">
                  <c:v>1163</c:v>
                </c:pt>
                <c:pt idx="1153">
                  <c:v>1164</c:v>
                </c:pt>
                <c:pt idx="1154">
                  <c:v>1165</c:v>
                </c:pt>
                <c:pt idx="1155">
                  <c:v>1166</c:v>
                </c:pt>
                <c:pt idx="1156">
                  <c:v>1167</c:v>
                </c:pt>
                <c:pt idx="1157">
                  <c:v>1168</c:v>
                </c:pt>
                <c:pt idx="1158">
                  <c:v>1169</c:v>
                </c:pt>
                <c:pt idx="1159">
                  <c:v>1170</c:v>
                </c:pt>
                <c:pt idx="1160">
                  <c:v>1171</c:v>
                </c:pt>
                <c:pt idx="1161">
                  <c:v>1172</c:v>
                </c:pt>
                <c:pt idx="1162">
                  <c:v>1173</c:v>
                </c:pt>
                <c:pt idx="1163">
                  <c:v>1174</c:v>
                </c:pt>
                <c:pt idx="1164">
                  <c:v>1175</c:v>
                </c:pt>
                <c:pt idx="1165">
                  <c:v>1176</c:v>
                </c:pt>
                <c:pt idx="1166">
                  <c:v>1177</c:v>
                </c:pt>
                <c:pt idx="1167">
                  <c:v>1178</c:v>
                </c:pt>
                <c:pt idx="1168">
                  <c:v>1179</c:v>
                </c:pt>
                <c:pt idx="1169">
                  <c:v>1180</c:v>
                </c:pt>
                <c:pt idx="1170">
                  <c:v>1181</c:v>
                </c:pt>
                <c:pt idx="1171">
                  <c:v>1182</c:v>
                </c:pt>
                <c:pt idx="1172">
                  <c:v>1183</c:v>
                </c:pt>
                <c:pt idx="1173">
                  <c:v>1184</c:v>
                </c:pt>
                <c:pt idx="1174">
                  <c:v>1185</c:v>
                </c:pt>
                <c:pt idx="1175">
                  <c:v>1186</c:v>
                </c:pt>
                <c:pt idx="1176">
                  <c:v>1187</c:v>
                </c:pt>
                <c:pt idx="1177">
                  <c:v>1188</c:v>
                </c:pt>
                <c:pt idx="1178">
                  <c:v>1189</c:v>
                </c:pt>
                <c:pt idx="1179">
                  <c:v>1190</c:v>
                </c:pt>
                <c:pt idx="1180">
                  <c:v>1191</c:v>
                </c:pt>
                <c:pt idx="1181">
                  <c:v>1192</c:v>
                </c:pt>
                <c:pt idx="1182">
                  <c:v>1193</c:v>
                </c:pt>
                <c:pt idx="1183">
                  <c:v>1194</c:v>
                </c:pt>
                <c:pt idx="1184">
                  <c:v>1195</c:v>
                </c:pt>
                <c:pt idx="1185">
                  <c:v>1196</c:v>
                </c:pt>
                <c:pt idx="1186">
                  <c:v>1197</c:v>
                </c:pt>
                <c:pt idx="1187">
                  <c:v>1198</c:v>
                </c:pt>
                <c:pt idx="1188">
                  <c:v>1199</c:v>
                </c:pt>
                <c:pt idx="1189">
                  <c:v>1200</c:v>
                </c:pt>
                <c:pt idx="1190">
                  <c:v>1201</c:v>
                </c:pt>
                <c:pt idx="1191">
                  <c:v>1202</c:v>
                </c:pt>
                <c:pt idx="1192">
                  <c:v>1203</c:v>
                </c:pt>
                <c:pt idx="1193">
                  <c:v>1204</c:v>
                </c:pt>
                <c:pt idx="1194">
                  <c:v>1205</c:v>
                </c:pt>
                <c:pt idx="1195">
                  <c:v>1206</c:v>
                </c:pt>
                <c:pt idx="1196">
                  <c:v>1207</c:v>
                </c:pt>
                <c:pt idx="1197">
                  <c:v>1208</c:v>
                </c:pt>
                <c:pt idx="1198">
                  <c:v>1209</c:v>
                </c:pt>
                <c:pt idx="1199">
                  <c:v>1210</c:v>
                </c:pt>
                <c:pt idx="1200">
                  <c:v>1211</c:v>
                </c:pt>
                <c:pt idx="1201">
                  <c:v>1212</c:v>
                </c:pt>
                <c:pt idx="1202">
                  <c:v>1213</c:v>
                </c:pt>
                <c:pt idx="1203">
                  <c:v>1214</c:v>
                </c:pt>
                <c:pt idx="1204">
                  <c:v>1215</c:v>
                </c:pt>
                <c:pt idx="1205">
                  <c:v>1216</c:v>
                </c:pt>
                <c:pt idx="1206">
                  <c:v>1217</c:v>
                </c:pt>
                <c:pt idx="1207">
                  <c:v>1218</c:v>
                </c:pt>
                <c:pt idx="1208">
                  <c:v>1219</c:v>
                </c:pt>
                <c:pt idx="1209">
                  <c:v>1220</c:v>
                </c:pt>
                <c:pt idx="1210">
                  <c:v>1221</c:v>
                </c:pt>
                <c:pt idx="1211">
                  <c:v>1222</c:v>
                </c:pt>
                <c:pt idx="1212">
                  <c:v>1223</c:v>
                </c:pt>
                <c:pt idx="1213">
                  <c:v>1224</c:v>
                </c:pt>
                <c:pt idx="1214">
                  <c:v>1225</c:v>
                </c:pt>
                <c:pt idx="1215">
                  <c:v>1226</c:v>
                </c:pt>
                <c:pt idx="1216">
                  <c:v>1227</c:v>
                </c:pt>
                <c:pt idx="1217">
                  <c:v>1228</c:v>
                </c:pt>
                <c:pt idx="1218">
                  <c:v>1229</c:v>
                </c:pt>
                <c:pt idx="1219">
                  <c:v>1230</c:v>
                </c:pt>
                <c:pt idx="1220">
                  <c:v>1231</c:v>
                </c:pt>
                <c:pt idx="1221">
                  <c:v>1232</c:v>
                </c:pt>
                <c:pt idx="1222">
                  <c:v>1233</c:v>
                </c:pt>
                <c:pt idx="1223">
                  <c:v>1234</c:v>
                </c:pt>
                <c:pt idx="1224">
                  <c:v>1235</c:v>
                </c:pt>
                <c:pt idx="1225">
                  <c:v>1236</c:v>
                </c:pt>
                <c:pt idx="1226">
                  <c:v>1237</c:v>
                </c:pt>
                <c:pt idx="1227">
                  <c:v>1238</c:v>
                </c:pt>
                <c:pt idx="1228">
                  <c:v>1239</c:v>
                </c:pt>
                <c:pt idx="1229">
                  <c:v>1240</c:v>
                </c:pt>
                <c:pt idx="1230">
                  <c:v>1241</c:v>
                </c:pt>
                <c:pt idx="1231">
                  <c:v>1242</c:v>
                </c:pt>
                <c:pt idx="1232">
                  <c:v>1243</c:v>
                </c:pt>
                <c:pt idx="1233">
                  <c:v>1244</c:v>
                </c:pt>
                <c:pt idx="1234">
                  <c:v>1245</c:v>
                </c:pt>
                <c:pt idx="1235">
                  <c:v>1246</c:v>
                </c:pt>
                <c:pt idx="1236">
                  <c:v>1247</c:v>
                </c:pt>
                <c:pt idx="1237">
                  <c:v>1248</c:v>
                </c:pt>
                <c:pt idx="1238">
                  <c:v>1249</c:v>
                </c:pt>
                <c:pt idx="1239">
                  <c:v>1250</c:v>
                </c:pt>
                <c:pt idx="1240">
                  <c:v>1251</c:v>
                </c:pt>
                <c:pt idx="1241">
                  <c:v>1252</c:v>
                </c:pt>
                <c:pt idx="1242">
                  <c:v>1253</c:v>
                </c:pt>
                <c:pt idx="1243">
                  <c:v>1254</c:v>
                </c:pt>
                <c:pt idx="1244">
                  <c:v>1255</c:v>
                </c:pt>
                <c:pt idx="1245">
                  <c:v>1256</c:v>
                </c:pt>
                <c:pt idx="1246">
                  <c:v>1257</c:v>
                </c:pt>
                <c:pt idx="1247">
                  <c:v>1258</c:v>
                </c:pt>
                <c:pt idx="1248">
                  <c:v>1259</c:v>
                </c:pt>
                <c:pt idx="1249">
                  <c:v>1260</c:v>
                </c:pt>
                <c:pt idx="1250">
                  <c:v>1261</c:v>
                </c:pt>
                <c:pt idx="1251">
                  <c:v>1262</c:v>
                </c:pt>
                <c:pt idx="1252">
                  <c:v>1263</c:v>
                </c:pt>
                <c:pt idx="1253">
                  <c:v>1264</c:v>
                </c:pt>
                <c:pt idx="1254">
                  <c:v>1265</c:v>
                </c:pt>
                <c:pt idx="1255">
                  <c:v>1266</c:v>
                </c:pt>
                <c:pt idx="1256">
                  <c:v>1267</c:v>
                </c:pt>
                <c:pt idx="1257">
                  <c:v>1268</c:v>
                </c:pt>
                <c:pt idx="1258">
                  <c:v>1269</c:v>
                </c:pt>
                <c:pt idx="1259">
                  <c:v>1270</c:v>
                </c:pt>
                <c:pt idx="1260">
                  <c:v>1271</c:v>
                </c:pt>
                <c:pt idx="1261">
                  <c:v>1272</c:v>
                </c:pt>
                <c:pt idx="1262">
                  <c:v>1273</c:v>
                </c:pt>
                <c:pt idx="1263">
                  <c:v>1274</c:v>
                </c:pt>
                <c:pt idx="1264">
                  <c:v>1275</c:v>
                </c:pt>
                <c:pt idx="1265">
                  <c:v>1276</c:v>
                </c:pt>
                <c:pt idx="1266">
                  <c:v>1277</c:v>
                </c:pt>
                <c:pt idx="1267">
                  <c:v>1278</c:v>
                </c:pt>
                <c:pt idx="1268">
                  <c:v>1279</c:v>
                </c:pt>
                <c:pt idx="1269">
                  <c:v>1280</c:v>
                </c:pt>
                <c:pt idx="1270">
                  <c:v>1281</c:v>
                </c:pt>
                <c:pt idx="1271">
                  <c:v>1282</c:v>
                </c:pt>
                <c:pt idx="1272">
                  <c:v>1283</c:v>
                </c:pt>
                <c:pt idx="1273">
                  <c:v>1284</c:v>
                </c:pt>
                <c:pt idx="1274">
                  <c:v>1285</c:v>
                </c:pt>
                <c:pt idx="1275">
                  <c:v>1286</c:v>
                </c:pt>
                <c:pt idx="1276">
                  <c:v>1287</c:v>
                </c:pt>
                <c:pt idx="1277">
                  <c:v>1288</c:v>
                </c:pt>
                <c:pt idx="1278">
                  <c:v>1289</c:v>
                </c:pt>
                <c:pt idx="1279">
                  <c:v>1290</c:v>
                </c:pt>
                <c:pt idx="1280">
                  <c:v>1291</c:v>
                </c:pt>
                <c:pt idx="1281">
                  <c:v>1292</c:v>
                </c:pt>
                <c:pt idx="1282">
                  <c:v>1293</c:v>
                </c:pt>
                <c:pt idx="1283">
                  <c:v>1294</c:v>
                </c:pt>
                <c:pt idx="1284">
                  <c:v>1295</c:v>
                </c:pt>
                <c:pt idx="1285">
                  <c:v>1296</c:v>
                </c:pt>
                <c:pt idx="1286">
                  <c:v>1297</c:v>
                </c:pt>
                <c:pt idx="1287">
                  <c:v>1298</c:v>
                </c:pt>
                <c:pt idx="1288">
                  <c:v>1299</c:v>
                </c:pt>
                <c:pt idx="1289">
                  <c:v>1300</c:v>
                </c:pt>
                <c:pt idx="1290">
                  <c:v>1301</c:v>
                </c:pt>
                <c:pt idx="1291">
                  <c:v>1302</c:v>
                </c:pt>
                <c:pt idx="1292">
                  <c:v>1303</c:v>
                </c:pt>
                <c:pt idx="1293">
                  <c:v>1304</c:v>
                </c:pt>
                <c:pt idx="1294">
                  <c:v>1305</c:v>
                </c:pt>
                <c:pt idx="1295">
                  <c:v>1306</c:v>
                </c:pt>
                <c:pt idx="1296">
                  <c:v>1307</c:v>
                </c:pt>
                <c:pt idx="1297">
                  <c:v>1308</c:v>
                </c:pt>
                <c:pt idx="1298">
                  <c:v>1309</c:v>
                </c:pt>
                <c:pt idx="1299">
                  <c:v>1310</c:v>
                </c:pt>
                <c:pt idx="1300">
                  <c:v>1311</c:v>
                </c:pt>
                <c:pt idx="1301">
                  <c:v>1312</c:v>
                </c:pt>
                <c:pt idx="1302">
                  <c:v>1313</c:v>
                </c:pt>
                <c:pt idx="1303">
                  <c:v>1314</c:v>
                </c:pt>
                <c:pt idx="1304">
                  <c:v>1315</c:v>
                </c:pt>
                <c:pt idx="1305">
                  <c:v>1316</c:v>
                </c:pt>
                <c:pt idx="1306">
                  <c:v>1317</c:v>
                </c:pt>
                <c:pt idx="1307">
                  <c:v>1318</c:v>
                </c:pt>
                <c:pt idx="1308">
                  <c:v>1319</c:v>
                </c:pt>
                <c:pt idx="1309">
                  <c:v>1320</c:v>
                </c:pt>
                <c:pt idx="1310">
                  <c:v>1321</c:v>
                </c:pt>
                <c:pt idx="1311">
                  <c:v>1322</c:v>
                </c:pt>
                <c:pt idx="1312">
                  <c:v>1323</c:v>
                </c:pt>
                <c:pt idx="1313">
                  <c:v>1324</c:v>
                </c:pt>
                <c:pt idx="1314">
                  <c:v>1325</c:v>
                </c:pt>
                <c:pt idx="1315">
                  <c:v>1326</c:v>
                </c:pt>
                <c:pt idx="1316">
                  <c:v>1327</c:v>
                </c:pt>
                <c:pt idx="1317">
                  <c:v>1328</c:v>
                </c:pt>
                <c:pt idx="1318">
                  <c:v>1329</c:v>
                </c:pt>
                <c:pt idx="1319">
                  <c:v>1330</c:v>
                </c:pt>
                <c:pt idx="1320">
                  <c:v>1331</c:v>
                </c:pt>
                <c:pt idx="1321">
                  <c:v>1332</c:v>
                </c:pt>
                <c:pt idx="1322">
                  <c:v>1333</c:v>
                </c:pt>
                <c:pt idx="1323">
                  <c:v>1334</c:v>
                </c:pt>
                <c:pt idx="1324">
                  <c:v>1335</c:v>
                </c:pt>
                <c:pt idx="1325">
                  <c:v>1336</c:v>
                </c:pt>
                <c:pt idx="1326">
                  <c:v>1337</c:v>
                </c:pt>
                <c:pt idx="1327">
                  <c:v>1338</c:v>
                </c:pt>
                <c:pt idx="1328">
                  <c:v>1339</c:v>
                </c:pt>
                <c:pt idx="1329">
                  <c:v>1340</c:v>
                </c:pt>
                <c:pt idx="1330">
                  <c:v>1341</c:v>
                </c:pt>
                <c:pt idx="1331">
                  <c:v>1342</c:v>
                </c:pt>
                <c:pt idx="1332">
                  <c:v>1343</c:v>
                </c:pt>
                <c:pt idx="1333">
                  <c:v>1344</c:v>
                </c:pt>
                <c:pt idx="1334">
                  <c:v>1345</c:v>
                </c:pt>
                <c:pt idx="1335">
                  <c:v>1346</c:v>
                </c:pt>
                <c:pt idx="1336">
                  <c:v>1347</c:v>
                </c:pt>
                <c:pt idx="1337">
                  <c:v>1348</c:v>
                </c:pt>
                <c:pt idx="1338">
                  <c:v>1349</c:v>
                </c:pt>
                <c:pt idx="1339">
                  <c:v>1350</c:v>
                </c:pt>
                <c:pt idx="1340">
                  <c:v>1351</c:v>
                </c:pt>
                <c:pt idx="1341">
                  <c:v>1352</c:v>
                </c:pt>
                <c:pt idx="1342">
                  <c:v>1353</c:v>
                </c:pt>
                <c:pt idx="1343">
                  <c:v>1354</c:v>
                </c:pt>
                <c:pt idx="1344">
                  <c:v>1355</c:v>
                </c:pt>
                <c:pt idx="1345">
                  <c:v>1356</c:v>
                </c:pt>
                <c:pt idx="1346">
                  <c:v>1357</c:v>
                </c:pt>
                <c:pt idx="1347">
                  <c:v>1358</c:v>
                </c:pt>
                <c:pt idx="1348">
                  <c:v>1359</c:v>
                </c:pt>
                <c:pt idx="1349">
                  <c:v>1360</c:v>
                </c:pt>
                <c:pt idx="1350">
                  <c:v>1361</c:v>
                </c:pt>
                <c:pt idx="1351">
                  <c:v>1362</c:v>
                </c:pt>
                <c:pt idx="1352">
                  <c:v>1363</c:v>
                </c:pt>
                <c:pt idx="1353">
                  <c:v>1364</c:v>
                </c:pt>
                <c:pt idx="1354">
                  <c:v>1365</c:v>
                </c:pt>
                <c:pt idx="1355">
                  <c:v>1366</c:v>
                </c:pt>
                <c:pt idx="1356">
                  <c:v>1367</c:v>
                </c:pt>
                <c:pt idx="1357">
                  <c:v>1368</c:v>
                </c:pt>
                <c:pt idx="1358">
                  <c:v>1369</c:v>
                </c:pt>
                <c:pt idx="1359">
                  <c:v>1370</c:v>
                </c:pt>
                <c:pt idx="1360">
                  <c:v>1371</c:v>
                </c:pt>
                <c:pt idx="1361">
                  <c:v>1372</c:v>
                </c:pt>
                <c:pt idx="1362">
                  <c:v>1373</c:v>
                </c:pt>
                <c:pt idx="1363">
                  <c:v>1374</c:v>
                </c:pt>
                <c:pt idx="1364">
                  <c:v>1375</c:v>
                </c:pt>
                <c:pt idx="1365">
                  <c:v>1376</c:v>
                </c:pt>
                <c:pt idx="1366">
                  <c:v>1377</c:v>
                </c:pt>
                <c:pt idx="1367">
                  <c:v>1378</c:v>
                </c:pt>
                <c:pt idx="1368">
                  <c:v>1379</c:v>
                </c:pt>
                <c:pt idx="1369">
                  <c:v>1380</c:v>
                </c:pt>
                <c:pt idx="1370">
                  <c:v>1381</c:v>
                </c:pt>
                <c:pt idx="1371">
                  <c:v>1382</c:v>
                </c:pt>
                <c:pt idx="1372">
                  <c:v>1383</c:v>
                </c:pt>
                <c:pt idx="1373">
                  <c:v>1384</c:v>
                </c:pt>
                <c:pt idx="1374">
                  <c:v>1385</c:v>
                </c:pt>
                <c:pt idx="1375">
                  <c:v>1386</c:v>
                </c:pt>
                <c:pt idx="1376">
                  <c:v>1387</c:v>
                </c:pt>
                <c:pt idx="1377">
                  <c:v>1388</c:v>
                </c:pt>
                <c:pt idx="1378">
                  <c:v>1389</c:v>
                </c:pt>
                <c:pt idx="1379">
                  <c:v>1390</c:v>
                </c:pt>
                <c:pt idx="1380">
                  <c:v>1391</c:v>
                </c:pt>
                <c:pt idx="1381">
                  <c:v>1392</c:v>
                </c:pt>
                <c:pt idx="1382">
                  <c:v>1393</c:v>
                </c:pt>
                <c:pt idx="1383">
                  <c:v>1394</c:v>
                </c:pt>
                <c:pt idx="1384">
                  <c:v>1395</c:v>
                </c:pt>
                <c:pt idx="1385">
                  <c:v>1396</c:v>
                </c:pt>
                <c:pt idx="1386">
                  <c:v>1397</c:v>
                </c:pt>
                <c:pt idx="1387">
                  <c:v>1398</c:v>
                </c:pt>
                <c:pt idx="1388">
                  <c:v>1399</c:v>
                </c:pt>
                <c:pt idx="1389">
                  <c:v>1400</c:v>
                </c:pt>
                <c:pt idx="1390">
                  <c:v>1401</c:v>
                </c:pt>
                <c:pt idx="1391">
                  <c:v>1402</c:v>
                </c:pt>
                <c:pt idx="1392">
                  <c:v>1403</c:v>
                </c:pt>
                <c:pt idx="1393">
                  <c:v>1404</c:v>
                </c:pt>
                <c:pt idx="1394">
                  <c:v>1405</c:v>
                </c:pt>
                <c:pt idx="1395">
                  <c:v>1406</c:v>
                </c:pt>
                <c:pt idx="1396">
                  <c:v>1407</c:v>
                </c:pt>
                <c:pt idx="1397">
                  <c:v>1408</c:v>
                </c:pt>
                <c:pt idx="1398">
                  <c:v>1409</c:v>
                </c:pt>
                <c:pt idx="1399">
                  <c:v>1410</c:v>
                </c:pt>
                <c:pt idx="1400">
                  <c:v>1411</c:v>
                </c:pt>
                <c:pt idx="1401">
                  <c:v>1412</c:v>
                </c:pt>
                <c:pt idx="1402">
                  <c:v>1413</c:v>
                </c:pt>
                <c:pt idx="1403">
                  <c:v>1414</c:v>
                </c:pt>
                <c:pt idx="1404">
                  <c:v>1415</c:v>
                </c:pt>
                <c:pt idx="1405">
                  <c:v>1416</c:v>
                </c:pt>
                <c:pt idx="1406">
                  <c:v>1417</c:v>
                </c:pt>
                <c:pt idx="1407">
                  <c:v>1418</c:v>
                </c:pt>
                <c:pt idx="1408">
                  <c:v>1419</c:v>
                </c:pt>
                <c:pt idx="1409">
                  <c:v>1420</c:v>
                </c:pt>
                <c:pt idx="1410">
                  <c:v>1421</c:v>
                </c:pt>
                <c:pt idx="1411">
                  <c:v>1422</c:v>
                </c:pt>
                <c:pt idx="1412">
                  <c:v>1423</c:v>
                </c:pt>
                <c:pt idx="1413">
                  <c:v>1424</c:v>
                </c:pt>
                <c:pt idx="1414">
                  <c:v>1425</c:v>
                </c:pt>
                <c:pt idx="1415">
                  <c:v>1426</c:v>
                </c:pt>
                <c:pt idx="1416">
                  <c:v>1427</c:v>
                </c:pt>
                <c:pt idx="1417">
                  <c:v>1428</c:v>
                </c:pt>
                <c:pt idx="1418">
                  <c:v>1429</c:v>
                </c:pt>
                <c:pt idx="1419">
                  <c:v>1430</c:v>
                </c:pt>
                <c:pt idx="1420">
                  <c:v>1431</c:v>
                </c:pt>
                <c:pt idx="1421">
                  <c:v>1432</c:v>
                </c:pt>
                <c:pt idx="1422">
                  <c:v>1433</c:v>
                </c:pt>
                <c:pt idx="1423">
                  <c:v>1434</c:v>
                </c:pt>
                <c:pt idx="1424">
                  <c:v>1435</c:v>
                </c:pt>
                <c:pt idx="1425">
                  <c:v>1436</c:v>
                </c:pt>
                <c:pt idx="1426">
                  <c:v>1437</c:v>
                </c:pt>
                <c:pt idx="1427">
                  <c:v>1438</c:v>
                </c:pt>
                <c:pt idx="1428">
                  <c:v>1439</c:v>
                </c:pt>
                <c:pt idx="1429">
                  <c:v>1440</c:v>
                </c:pt>
                <c:pt idx="1430">
                  <c:v>1441</c:v>
                </c:pt>
                <c:pt idx="1431">
                  <c:v>1442</c:v>
                </c:pt>
                <c:pt idx="1432">
                  <c:v>1443</c:v>
                </c:pt>
                <c:pt idx="1433">
                  <c:v>1444</c:v>
                </c:pt>
                <c:pt idx="1434">
                  <c:v>1445</c:v>
                </c:pt>
                <c:pt idx="1435">
                  <c:v>1446</c:v>
                </c:pt>
                <c:pt idx="1436">
                  <c:v>1447</c:v>
                </c:pt>
                <c:pt idx="1437">
                  <c:v>1448</c:v>
                </c:pt>
                <c:pt idx="1438">
                  <c:v>1449</c:v>
                </c:pt>
                <c:pt idx="1439">
                  <c:v>1450</c:v>
                </c:pt>
                <c:pt idx="1440">
                  <c:v>1451</c:v>
                </c:pt>
                <c:pt idx="1441">
                  <c:v>1452</c:v>
                </c:pt>
                <c:pt idx="1442">
                  <c:v>1453</c:v>
                </c:pt>
                <c:pt idx="1443">
                  <c:v>1454</c:v>
                </c:pt>
                <c:pt idx="1444">
                  <c:v>1455</c:v>
                </c:pt>
                <c:pt idx="1445">
                  <c:v>1456</c:v>
                </c:pt>
                <c:pt idx="1446">
                  <c:v>1457</c:v>
                </c:pt>
                <c:pt idx="1447">
                  <c:v>1458</c:v>
                </c:pt>
                <c:pt idx="1448">
                  <c:v>1459</c:v>
                </c:pt>
                <c:pt idx="1449">
                  <c:v>1460</c:v>
                </c:pt>
                <c:pt idx="1450">
                  <c:v>1461</c:v>
                </c:pt>
                <c:pt idx="1451">
                  <c:v>1462</c:v>
                </c:pt>
                <c:pt idx="1452">
                  <c:v>1463</c:v>
                </c:pt>
                <c:pt idx="1453">
                  <c:v>1464</c:v>
                </c:pt>
                <c:pt idx="1454">
                  <c:v>1465</c:v>
                </c:pt>
                <c:pt idx="1455">
                  <c:v>1466</c:v>
                </c:pt>
                <c:pt idx="1456">
                  <c:v>1467</c:v>
                </c:pt>
                <c:pt idx="1457">
                  <c:v>1468</c:v>
                </c:pt>
                <c:pt idx="1458">
                  <c:v>1469</c:v>
                </c:pt>
                <c:pt idx="1459">
                  <c:v>1470</c:v>
                </c:pt>
                <c:pt idx="1460">
                  <c:v>1471</c:v>
                </c:pt>
                <c:pt idx="1461">
                  <c:v>1472</c:v>
                </c:pt>
                <c:pt idx="1462">
                  <c:v>1473</c:v>
                </c:pt>
                <c:pt idx="1463">
                  <c:v>1474</c:v>
                </c:pt>
                <c:pt idx="1464">
                  <c:v>1475</c:v>
                </c:pt>
                <c:pt idx="1465">
                  <c:v>1476</c:v>
                </c:pt>
                <c:pt idx="1466">
                  <c:v>1477</c:v>
                </c:pt>
                <c:pt idx="1467">
                  <c:v>1478</c:v>
                </c:pt>
                <c:pt idx="1468">
                  <c:v>1479</c:v>
                </c:pt>
                <c:pt idx="1469">
                  <c:v>1480</c:v>
                </c:pt>
                <c:pt idx="1470">
                  <c:v>1481</c:v>
                </c:pt>
                <c:pt idx="1471">
                  <c:v>1482</c:v>
                </c:pt>
                <c:pt idx="1472">
                  <c:v>1483</c:v>
                </c:pt>
                <c:pt idx="1473">
                  <c:v>1484</c:v>
                </c:pt>
                <c:pt idx="1474">
                  <c:v>1485</c:v>
                </c:pt>
                <c:pt idx="1475">
                  <c:v>1486</c:v>
                </c:pt>
                <c:pt idx="1476">
                  <c:v>1487</c:v>
                </c:pt>
                <c:pt idx="1477">
                  <c:v>1488</c:v>
                </c:pt>
                <c:pt idx="1478">
                  <c:v>1489</c:v>
                </c:pt>
                <c:pt idx="1479">
                  <c:v>1490</c:v>
                </c:pt>
                <c:pt idx="1480">
                  <c:v>1491</c:v>
                </c:pt>
                <c:pt idx="1481">
                  <c:v>1492</c:v>
                </c:pt>
                <c:pt idx="1482">
                  <c:v>1493</c:v>
                </c:pt>
                <c:pt idx="1483">
                  <c:v>1494</c:v>
                </c:pt>
                <c:pt idx="1484">
                  <c:v>1495</c:v>
                </c:pt>
                <c:pt idx="1485">
                  <c:v>1496</c:v>
                </c:pt>
                <c:pt idx="1486">
                  <c:v>1497</c:v>
                </c:pt>
                <c:pt idx="1487">
                  <c:v>1498</c:v>
                </c:pt>
                <c:pt idx="1488">
                  <c:v>1499</c:v>
                </c:pt>
                <c:pt idx="1489">
                  <c:v>1500</c:v>
                </c:pt>
                <c:pt idx="1490">
                  <c:v>1501</c:v>
                </c:pt>
                <c:pt idx="1491">
                  <c:v>1502</c:v>
                </c:pt>
                <c:pt idx="1492">
                  <c:v>1503</c:v>
                </c:pt>
                <c:pt idx="1493">
                  <c:v>1504</c:v>
                </c:pt>
                <c:pt idx="1494">
                  <c:v>1505</c:v>
                </c:pt>
                <c:pt idx="1495">
                  <c:v>1506</c:v>
                </c:pt>
                <c:pt idx="1496">
                  <c:v>1507</c:v>
                </c:pt>
                <c:pt idx="1497">
                  <c:v>1508</c:v>
                </c:pt>
                <c:pt idx="1498">
                  <c:v>1509</c:v>
                </c:pt>
                <c:pt idx="1499">
                  <c:v>1510</c:v>
                </c:pt>
                <c:pt idx="1500">
                  <c:v>1511</c:v>
                </c:pt>
                <c:pt idx="1501">
                  <c:v>1512</c:v>
                </c:pt>
                <c:pt idx="1502">
                  <c:v>1513</c:v>
                </c:pt>
                <c:pt idx="1503">
                  <c:v>1514</c:v>
                </c:pt>
                <c:pt idx="1504">
                  <c:v>1515</c:v>
                </c:pt>
                <c:pt idx="1505">
                  <c:v>1516</c:v>
                </c:pt>
                <c:pt idx="1506">
                  <c:v>1517</c:v>
                </c:pt>
                <c:pt idx="1507">
                  <c:v>1518</c:v>
                </c:pt>
                <c:pt idx="1508">
                  <c:v>1519</c:v>
                </c:pt>
                <c:pt idx="1509">
                  <c:v>1520</c:v>
                </c:pt>
                <c:pt idx="1510">
                  <c:v>1521</c:v>
                </c:pt>
                <c:pt idx="1511">
                  <c:v>1522</c:v>
                </c:pt>
                <c:pt idx="1512">
                  <c:v>1523</c:v>
                </c:pt>
                <c:pt idx="1513">
                  <c:v>1524</c:v>
                </c:pt>
                <c:pt idx="1514">
                  <c:v>1525</c:v>
                </c:pt>
                <c:pt idx="1515">
                  <c:v>1526</c:v>
                </c:pt>
                <c:pt idx="1516">
                  <c:v>1527</c:v>
                </c:pt>
                <c:pt idx="1517">
                  <c:v>1528</c:v>
                </c:pt>
                <c:pt idx="1518">
                  <c:v>1529</c:v>
                </c:pt>
                <c:pt idx="1519">
                  <c:v>1530</c:v>
                </c:pt>
                <c:pt idx="1520">
                  <c:v>1531</c:v>
                </c:pt>
                <c:pt idx="1521">
                  <c:v>1532</c:v>
                </c:pt>
                <c:pt idx="1522">
                  <c:v>1533</c:v>
                </c:pt>
                <c:pt idx="1523">
                  <c:v>1534</c:v>
                </c:pt>
                <c:pt idx="1524">
                  <c:v>1535</c:v>
                </c:pt>
                <c:pt idx="1525">
                  <c:v>1536</c:v>
                </c:pt>
                <c:pt idx="1526">
                  <c:v>1537</c:v>
                </c:pt>
                <c:pt idx="1527">
                  <c:v>1538</c:v>
                </c:pt>
                <c:pt idx="1528">
                  <c:v>1539</c:v>
                </c:pt>
                <c:pt idx="1529">
                  <c:v>1540</c:v>
                </c:pt>
                <c:pt idx="1530">
                  <c:v>1541</c:v>
                </c:pt>
                <c:pt idx="1531">
                  <c:v>1542</c:v>
                </c:pt>
                <c:pt idx="1532">
                  <c:v>1543</c:v>
                </c:pt>
                <c:pt idx="1533">
                  <c:v>1544</c:v>
                </c:pt>
                <c:pt idx="1534">
                  <c:v>1545</c:v>
                </c:pt>
                <c:pt idx="1535">
                  <c:v>1546</c:v>
                </c:pt>
                <c:pt idx="1536">
                  <c:v>1547</c:v>
                </c:pt>
                <c:pt idx="1537">
                  <c:v>1548</c:v>
                </c:pt>
                <c:pt idx="1538">
                  <c:v>1549</c:v>
                </c:pt>
                <c:pt idx="1539">
                  <c:v>1550</c:v>
                </c:pt>
                <c:pt idx="1540">
                  <c:v>1551</c:v>
                </c:pt>
                <c:pt idx="1541">
                  <c:v>1552</c:v>
                </c:pt>
                <c:pt idx="1542">
                  <c:v>1553</c:v>
                </c:pt>
                <c:pt idx="1543">
                  <c:v>1554</c:v>
                </c:pt>
                <c:pt idx="1544">
                  <c:v>1555</c:v>
                </c:pt>
                <c:pt idx="1545">
                  <c:v>1556</c:v>
                </c:pt>
                <c:pt idx="1546">
                  <c:v>1557</c:v>
                </c:pt>
                <c:pt idx="1547">
                  <c:v>1558</c:v>
                </c:pt>
                <c:pt idx="1548">
                  <c:v>1559</c:v>
                </c:pt>
                <c:pt idx="1549">
                  <c:v>1560</c:v>
                </c:pt>
                <c:pt idx="1550">
                  <c:v>1561</c:v>
                </c:pt>
                <c:pt idx="1551">
                  <c:v>1562</c:v>
                </c:pt>
                <c:pt idx="1552">
                  <c:v>1563</c:v>
                </c:pt>
                <c:pt idx="1553">
                  <c:v>1564</c:v>
                </c:pt>
                <c:pt idx="1554">
                  <c:v>1565</c:v>
                </c:pt>
                <c:pt idx="1555">
                  <c:v>1566</c:v>
                </c:pt>
                <c:pt idx="1556">
                  <c:v>1567</c:v>
                </c:pt>
                <c:pt idx="1557">
                  <c:v>1568</c:v>
                </c:pt>
                <c:pt idx="1558">
                  <c:v>1569</c:v>
                </c:pt>
                <c:pt idx="1559">
                  <c:v>1570</c:v>
                </c:pt>
                <c:pt idx="1560">
                  <c:v>1571</c:v>
                </c:pt>
                <c:pt idx="1561">
                  <c:v>1572</c:v>
                </c:pt>
                <c:pt idx="1562">
                  <c:v>1573</c:v>
                </c:pt>
                <c:pt idx="1563">
                  <c:v>1574</c:v>
                </c:pt>
                <c:pt idx="1564">
                  <c:v>1575</c:v>
                </c:pt>
                <c:pt idx="1565">
                  <c:v>1576</c:v>
                </c:pt>
                <c:pt idx="1566">
                  <c:v>1577</c:v>
                </c:pt>
                <c:pt idx="1567">
                  <c:v>1578</c:v>
                </c:pt>
                <c:pt idx="1568">
                  <c:v>1579</c:v>
                </c:pt>
                <c:pt idx="1569">
                  <c:v>1580</c:v>
                </c:pt>
                <c:pt idx="1570">
                  <c:v>1581</c:v>
                </c:pt>
                <c:pt idx="1571">
                  <c:v>1582</c:v>
                </c:pt>
                <c:pt idx="1572">
                  <c:v>1583</c:v>
                </c:pt>
                <c:pt idx="1573">
                  <c:v>1584</c:v>
                </c:pt>
                <c:pt idx="1574">
                  <c:v>1585</c:v>
                </c:pt>
                <c:pt idx="1575">
                  <c:v>1586</c:v>
                </c:pt>
                <c:pt idx="1576">
                  <c:v>1587</c:v>
                </c:pt>
                <c:pt idx="1577">
                  <c:v>1588</c:v>
                </c:pt>
                <c:pt idx="1578">
                  <c:v>1589</c:v>
                </c:pt>
                <c:pt idx="1579">
                  <c:v>1590</c:v>
                </c:pt>
                <c:pt idx="1580">
                  <c:v>1591</c:v>
                </c:pt>
                <c:pt idx="1581">
                  <c:v>1592</c:v>
                </c:pt>
                <c:pt idx="1582">
                  <c:v>1593</c:v>
                </c:pt>
                <c:pt idx="1583">
                  <c:v>1594</c:v>
                </c:pt>
                <c:pt idx="1584">
                  <c:v>1595</c:v>
                </c:pt>
                <c:pt idx="1585">
                  <c:v>1596</c:v>
                </c:pt>
                <c:pt idx="1586">
                  <c:v>1597</c:v>
                </c:pt>
                <c:pt idx="1587">
                  <c:v>1598</c:v>
                </c:pt>
                <c:pt idx="1588">
                  <c:v>1599</c:v>
                </c:pt>
                <c:pt idx="1589">
                  <c:v>1600</c:v>
                </c:pt>
                <c:pt idx="1590">
                  <c:v>1601</c:v>
                </c:pt>
                <c:pt idx="1591">
                  <c:v>1602</c:v>
                </c:pt>
                <c:pt idx="1592">
                  <c:v>1603</c:v>
                </c:pt>
                <c:pt idx="1593">
                  <c:v>1604</c:v>
                </c:pt>
                <c:pt idx="1594">
                  <c:v>1605</c:v>
                </c:pt>
                <c:pt idx="1595">
                  <c:v>1606</c:v>
                </c:pt>
                <c:pt idx="1596">
                  <c:v>1607</c:v>
                </c:pt>
                <c:pt idx="1597">
                  <c:v>1608</c:v>
                </c:pt>
                <c:pt idx="1598">
                  <c:v>1609</c:v>
                </c:pt>
                <c:pt idx="1599">
                  <c:v>1610</c:v>
                </c:pt>
                <c:pt idx="1600">
                  <c:v>1611</c:v>
                </c:pt>
                <c:pt idx="1601">
                  <c:v>1612</c:v>
                </c:pt>
                <c:pt idx="1602">
                  <c:v>1613</c:v>
                </c:pt>
                <c:pt idx="1603">
                  <c:v>1614</c:v>
                </c:pt>
                <c:pt idx="1604">
                  <c:v>1615</c:v>
                </c:pt>
                <c:pt idx="1605">
                  <c:v>1616</c:v>
                </c:pt>
                <c:pt idx="1606">
                  <c:v>1617</c:v>
                </c:pt>
                <c:pt idx="1607">
                  <c:v>1618</c:v>
                </c:pt>
                <c:pt idx="1608">
                  <c:v>1619</c:v>
                </c:pt>
                <c:pt idx="1609">
                  <c:v>1620</c:v>
                </c:pt>
                <c:pt idx="1610">
                  <c:v>1621</c:v>
                </c:pt>
                <c:pt idx="1611">
                  <c:v>1622</c:v>
                </c:pt>
                <c:pt idx="1612">
                  <c:v>1623</c:v>
                </c:pt>
                <c:pt idx="1613">
                  <c:v>1624</c:v>
                </c:pt>
                <c:pt idx="1614">
                  <c:v>1625</c:v>
                </c:pt>
                <c:pt idx="1615">
                  <c:v>1626</c:v>
                </c:pt>
                <c:pt idx="1616">
                  <c:v>1627</c:v>
                </c:pt>
                <c:pt idx="1617">
                  <c:v>1628</c:v>
                </c:pt>
                <c:pt idx="1618">
                  <c:v>1629</c:v>
                </c:pt>
                <c:pt idx="1619">
                  <c:v>1630</c:v>
                </c:pt>
                <c:pt idx="1620">
                  <c:v>1631</c:v>
                </c:pt>
                <c:pt idx="1621">
                  <c:v>1632</c:v>
                </c:pt>
                <c:pt idx="1622">
                  <c:v>1633</c:v>
                </c:pt>
                <c:pt idx="1623">
                  <c:v>1634</c:v>
                </c:pt>
                <c:pt idx="1624">
                  <c:v>1635</c:v>
                </c:pt>
                <c:pt idx="1625">
                  <c:v>1636</c:v>
                </c:pt>
                <c:pt idx="1626">
                  <c:v>1637</c:v>
                </c:pt>
                <c:pt idx="1627">
                  <c:v>1638</c:v>
                </c:pt>
                <c:pt idx="1628">
                  <c:v>1639</c:v>
                </c:pt>
                <c:pt idx="1629">
                  <c:v>1640</c:v>
                </c:pt>
                <c:pt idx="1630">
                  <c:v>1641</c:v>
                </c:pt>
                <c:pt idx="1631">
                  <c:v>1642</c:v>
                </c:pt>
                <c:pt idx="1632">
                  <c:v>1643</c:v>
                </c:pt>
                <c:pt idx="1633">
                  <c:v>1644</c:v>
                </c:pt>
                <c:pt idx="1634">
                  <c:v>1645</c:v>
                </c:pt>
                <c:pt idx="1635">
                  <c:v>1646</c:v>
                </c:pt>
                <c:pt idx="1636">
                  <c:v>1647</c:v>
                </c:pt>
                <c:pt idx="1637">
                  <c:v>1648</c:v>
                </c:pt>
                <c:pt idx="1638">
                  <c:v>1649</c:v>
                </c:pt>
                <c:pt idx="1639">
                  <c:v>1650</c:v>
                </c:pt>
                <c:pt idx="1640">
                  <c:v>1651</c:v>
                </c:pt>
                <c:pt idx="1641">
                  <c:v>1652</c:v>
                </c:pt>
                <c:pt idx="1642">
                  <c:v>1653</c:v>
                </c:pt>
                <c:pt idx="1643">
                  <c:v>1654</c:v>
                </c:pt>
                <c:pt idx="1644">
                  <c:v>1655</c:v>
                </c:pt>
                <c:pt idx="1645">
                  <c:v>1656</c:v>
                </c:pt>
                <c:pt idx="1646">
                  <c:v>1657</c:v>
                </c:pt>
                <c:pt idx="1647">
                  <c:v>1658</c:v>
                </c:pt>
                <c:pt idx="1648">
                  <c:v>1659</c:v>
                </c:pt>
                <c:pt idx="1649">
                  <c:v>1660</c:v>
                </c:pt>
                <c:pt idx="1650">
                  <c:v>1661</c:v>
                </c:pt>
                <c:pt idx="1651">
                  <c:v>1662</c:v>
                </c:pt>
                <c:pt idx="1652">
                  <c:v>1663</c:v>
                </c:pt>
                <c:pt idx="1653">
                  <c:v>1664</c:v>
                </c:pt>
                <c:pt idx="1654">
                  <c:v>1665</c:v>
                </c:pt>
                <c:pt idx="1655">
                  <c:v>1666</c:v>
                </c:pt>
                <c:pt idx="1656">
                  <c:v>1667</c:v>
                </c:pt>
                <c:pt idx="1657">
                  <c:v>1668</c:v>
                </c:pt>
                <c:pt idx="1658">
                  <c:v>1669</c:v>
                </c:pt>
                <c:pt idx="1659">
                  <c:v>1670</c:v>
                </c:pt>
                <c:pt idx="1660">
                  <c:v>1671</c:v>
                </c:pt>
                <c:pt idx="1661">
                  <c:v>1672</c:v>
                </c:pt>
                <c:pt idx="1662">
                  <c:v>1673</c:v>
                </c:pt>
                <c:pt idx="1663">
                  <c:v>1674</c:v>
                </c:pt>
                <c:pt idx="1664">
                  <c:v>1675</c:v>
                </c:pt>
                <c:pt idx="1665">
                  <c:v>1676</c:v>
                </c:pt>
                <c:pt idx="1666">
                  <c:v>1677</c:v>
                </c:pt>
                <c:pt idx="1667">
                  <c:v>1678</c:v>
                </c:pt>
                <c:pt idx="1668">
                  <c:v>1679</c:v>
                </c:pt>
                <c:pt idx="1669">
                  <c:v>1680</c:v>
                </c:pt>
                <c:pt idx="1670">
                  <c:v>1681</c:v>
                </c:pt>
                <c:pt idx="1671">
                  <c:v>1682</c:v>
                </c:pt>
                <c:pt idx="1672">
                  <c:v>1683</c:v>
                </c:pt>
                <c:pt idx="1673">
                  <c:v>1684</c:v>
                </c:pt>
                <c:pt idx="1674">
                  <c:v>1685</c:v>
                </c:pt>
                <c:pt idx="1675">
                  <c:v>1686</c:v>
                </c:pt>
                <c:pt idx="1676">
                  <c:v>1687</c:v>
                </c:pt>
                <c:pt idx="1677">
                  <c:v>1688</c:v>
                </c:pt>
                <c:pt idx="1678">
                  <c:v>1689</c:v>
                </c:pt>
                <c:pt idx="1679">
                  <c:v>1690</c:v>
                </c:pt>
                <c:pt idx="1680">
                  <c:v>1691</c:v>
                </c:pt>
                <c:pt idx="1681">
                  <c:v>1692</c:v>
                </c:pt>
                <c:pt idx="1682">
                  <c:v>1693</c:v>
                </c:pt>
                <c:pt idx="1683">
                  <c:v>1694</c:v>
                </c:pt>
                <c:pt idx="1684">
                  <c:v>1695</c:v>
                </c:pt>
                <c:pt idx="1685">
                  <c:v>1696</c:v>
                </c:pt>
                <c:pt idx="1686">
                  <c:v>1697</c:v>
                </c:pt>
                <c:pt idx="1687">
                  <c:v>1698</c:v>
                </c:pt>
                <c:pt idx="1688">
                  <c:v>1699</c:v>
                </c:pt>
                <c:pt idx="1689">
                  <c:v>1700</c:v>
                </c:pt>
                <c:pt idx="1690">
                  <c:v>1701</c:v>
                </c:pt>
                <c:pt idx="1691">
                  <c:v>1702</c:v>
                </c:pt>
                <c:pt idx="1692">
                  <c:v>1703</c:v>
                </c:pt>
                <c:pt idx="1693">
                  <c:v>1704</c:v>
                </c:pt>
                <c:pt idx="1694">
                  <c:v>1705</c:v>
                </c:pt>
                <c:pt idx="1695">
                  <c:v>1706</c:v>
                </c:pt>
                <c:pt idx="1696">
                  <c:v>1707</c:v>
                </c:pt>
                <c:pt idx="1697">
                  <c:v>1708</c:v>
                </c:pt>
                <c:pt idx="1698">
                  <c:v>1709</c:v>
                </c:pt>
                <c:pt idx="1699">
                  <c:v>1710</c:v>
                </c:pt>
                <c:pt idx="1700">
                  <c:v>1711</c:v>
                </c:pt>
                <c:pt idx="1701">
                  <c:v>1712</c:v>
                </c:pt>
                <c:pt idx="1702">
                  <c:v>1713</c:v>
                </c:pt>
                <c:pt idx="1703">
                  <c:v>1714</c:v>
                </c:pt>
                <c:pt idx="1704">
                  <c:v>1715</c:v>
                </c:pt>
                <c:pt idx="1705">
                  <c:v>1716</c:v>
                </c:pt>
                <c:pt idx="1706">
                  <c:v>1717</c:v>
                </c:pt>
                <c:pt idx="1707">
                  <c:v>1718</c:v>
                </c:pt>
                <c:pt idx="1708">
                  <c:v>1719</c:v>
                </c:pt>
                <c:pt idx="1709">
                  <c:v>1720</c:v>
                </c:pt>
                <c:pt idx="1710">
                  <c:v>1721</c:v>
                </c:pt>
                <c:pt idx="1711">
                  <c:v>1722</c:v>
                </c:pt>
                <c:pt idx="1712">
                  <c:v>1723</c:v>
                </c:pt>
                <c:pt idx="1713">
                  <c:v>1724</c:v>
                </c:pt>
                <c:pt idx="1714">
                  <c:v>1725</c:v>
                </c:pt>
                <c:pt idx="1715">
                  <c:v>1726</c:v>
                </c:pt>
                <c:pt idx="1716">
                  <c:v>1727</c:v>
                </c:pt>
                <c:pt idx="1717">
                  <c:v>1728</c:v>
                </c:pt>
                <c:pt idx="1718">
                  <c:v>1729</c:v>
                </c:pt>
                <c:pt idx="1719">
                  <c:v>1730</c:v>
                </c:pt>
                <c:pt idx="1720">
                  <c:v>1731</c:v>
                </c:pt>
                <c:pt idx="1721">
                  <c:v>1732</c:v>
                </c:pt>
                <c:pt idx="1722">
                  <c:v>1733</c:v>
                </c:pt>
                <c:pt idx="1723">
                  <c:v>1734</c:v>
                </c:pt>
                <c:pt idx="1724">
                  <c:v>1735</c:v>
                </c:pt>
                <c:pt idx="1725">
                  <c:v>1736</c:v>
                </c:pt>
                <c:pt idx="1726">
                  <c:v>1737</c:v>
                </c:pt>
                <c:pt idx="1727">
                  <c:v>1738</c:v>
                </c:pt>
                <c:pt idx="1728">
                  <c:v>1739</c:v>
                </c:pt>
                <c:pt idx="1729">
                  <c:v>1740</c:v>
                </c:pt>
                <c:pt idx="1730">
                  <c:v>1741</c:v>
                </c:pt>
                <c:pt idx="1731">
                  <c:v>1742</c:v>
                </c:pt>
                <c:pt idx="1732">
                  <c:v>1743</c:v>
                </c:pt>
                <c:pt idx="1733">
                  <c:v>1744</c:v>
                </c:pt>
                <c:pt idx="1734">
                  <c:v>1745</c:v>
                </c:pt>
                <c:pt idx="1735">
                  <c:v>1746</c:v>
                </c:pt>
                <c:pt idx="1736">
                  <c:v>1747</c:v>
                </c:pt>
                <c:pt idx="1737">
                  <c:v>1748</c:v>
                </c:pt>
                <c:pt idx="1738">
                  <c:v>1749</c:v>
                </c:pt>
                <c:pt idx="1739">
                  <c:v>1750</c:v>
                </c:pt>
                <c:pt idx="1740">
                  <c:v>1751</c:v>
                </c:pt>
                <c:pt idx="1741">
                  <c:v>1752</c:v>
                </c:pt>
                <c:pt idx="1742">
                  <c:v>1753</c:v>
                </c:pt>
                <c:pt idx="1743">
                  <c:v>1754</c:v>
                </c:pt>
                <c:pt idx="1744">
                  <c:v>1755</c:v>
                </c:pt>
                <c:pt idx="1745">
                  <c:v>1756</c:v>
                </c:pt>
                <c:pt idx="1746">
                  <c:v>1757</c:v>
                </c:pt>
                <c:pt idx="1747">
                  <c:v>1758</c:v>
                </c:pt>
                <c:pt idx="1748">
                  <c:v>1759</c:v>
                </c:pt>
                <c:pt idx="1749">
                  <c:v>1760</c:v>
                </c:pt>
                <c:pt idx="1750">
                  <c:v>1761</c:v>
                </c:pt>
                <c:pt idx="1751">
                  <c:v>1762</c:v>
                </c:pt>
                <c:pt idx="1752">
                  <c:v>1763</c:v>
                </c:pt>
                <c:pt idx="1753">
                  <c:v>1764</c:v>
                </c:pt>
                <c:pt idx="1754">
                  <c:v>1765</c:v>
                </c:pt>
                <c:pt idx="1755">
                  <c:v>1766</c:v>
                </c:pt>
                <c:pt idx="1756">
                  <c:v>1767</c:v>
                </c:pt>
                <c:pt idx="1757">
                  <c:v>1768</c:v>
                </c:pt>
                <c:pt idx="1758">
                  <c:v>1769</c:v>
                </c:pt>
                <c:pt idx="1759">
                  <c:v>1770</c:v>
                </c:pt>
                <c:pt idx="1760">
                  <c:v>1771</c:v>
                </c:pt>
                <c:pt idx="1761">
                  <c:v>1772</c:v>
                </c:pt>
                <c:pt idx="1762">
                  <c:v>1773</c:v>
                </c:pt>
                <c:pt idx="1763">
                  <c:v>1774</c:v>
                </c:pt>
                <c:pt idx="1764">
                  <c:v>1775</c:v>
                </c:pt>
                <c:pt idx="1765">
                  <c:v>1776</c:v>
                </c:pt>
                <c:pt idx="1766">
                  <c:v>1777</c:v>
                </c:pt>
                <c:pt idx="1767">
                  <c:v>1778</c:v>
                </c:pt>
                <c:pt idx="1768">
                  <c:v>1779</c:v>
                </c:pt>
                <c:pt idx="1769">
                  <c:v>1780</c:v>
                </c:pt>
                <c:pt idx="1770">
                  <c:v>1781</c:v>
                </c:pt>
                <c:pt idx="1771">
                  <c:v>1782</c:v>
                </c:pt>
                <c:pt idx="1772">
                  <c:v>1783</c:v>
                </c:pt>
                <c:pt idx="1773">
                  <c:v>1784</c:v>
                </c:pt>
                <c:pt idx="1774">
                  <c:v>1785</c:v>
                </c:pt>
                <c:pt idx="1775">
                  <c:v>1786</c:v>
                </c:pt>
                <c:pt idx="1776">
                  <c:v>1787</c:v>
                </c:pt>
                <c:pt idx="1777">
                  <c:v>1788</c:v>
                </c:pt>
                <c:pt idx="1778">
                  <c:v>1789</c:v>
                </c:pt>
                <c:pt idx="1779">
                  <c:v>1790</c:v>
                </c:pt>
                <c:pt idx="1780">
                  <c:v>1791</c:v>
                </c:pt>
                <c:pt idx="1781">
                  <c:v>1792</c:v>
                </c:pt>
                <c:pt idx="1782">
                  <c:v>1793</c:v>
                </c:pt>
                <c:pt idx="1783">
                  <c:v>1794</c:v>
                </c:pt>
                <c:pt idx="1784">
                  <c:v>1795</c:v>
                </c:pt>
                <c:pt idx="1785">
                  <c:v>1796</c:v>
                </c:pt>
                <c:pt idx="1786">
                  <c:v>1797</c:v>
                </c:pt>
                <c:pt idx="1787">
                  <c:v>1798</c:v>
                </c:pt>
                <c:pt idx="1788">
                  <c:v>1799</c:v>
                </c:pt>
                <c:pt idx="1789">
                  <c:v>1800</c:v>
                </c:pt>
                <c:pt idx="1790">
                  <c:v>1801</c:v>
                </c:pt>
                <c:pt idx="1791">
                  <c:v>1802</c:v>
                </c:pt>
                <c:pt idx="1792">
                  <c:v>1803</c:v>
                </c:pt>
                <c:pt idx="1793">
                  <c:v>1804</c:v>
                </c:pt>
                <c:pt idx="1794">
                  <c:v>1805</c:v>
                </c:pt>
                <c:pt idx="1795">
                  <c:v>1806</c:v>
                </c:pt>
                <c:pt idx="1796">
                  <c:v>1807</c:v>
                </c:pt>
                <c:pt idx="1797">
                  <c:v>1808</c:v>
                </c:pt>
                <c:pt idx="1798">
                  <c:v>1809</c:v>
                </c:pt>
                <c:pt idx="1799">
                  <c:v>1810</c:v>
                </c:pt>
                <c:pt idx="1800">
                  <c:v>1811</c:v>
                </c:pt>
                <c:pt idx="1801">
                  <c:v>1812</c:v>
                </c:pt>
                <c:pt idx="1802">
                  <c:v>1813</c:v>
                </c:pt>
                <c:pt idx="1803">
                  <c:v>1814</c:v>
                </c:pt>
                <c:pt idx="1804">
                  <c:v>1815</c:v>
                </c:pt>
                <c:pt idx="1805">
                  <c:v>1816</c:v>
                </c:pt>
                <c:pt idx="1806">
                  <c:v>1817</c:v>
                </c:pt>
                <c:pt idx="1807">
                  <c:v>1818</c:v>
                </c:pt>
                <c:pt idx="1808">
                  <c:v>1819</c:v>
                </c:pt>
                <c:pt idx="1809">
                  <c:v>1820</c:v>
                </c:pt>
                <c:pt idx="1810">
                  <c:v>1821</c:v>
                </c:pt>
                <c:pt idx="1811">
                  <c:v>1822</c:v>
                </c:pt>
                <c:pt idx="1812">
                  <c:v>1823</c:v>
                </c:pt>
                <c:pt idx="1813">
                  <c:v>1824</c:v>
                </c:pt>
                <c:pt idx="1814">
                  <c:v>1825</c:v>
                </c:pt>
                <c:pt idx="1815">
                  <c:v>1826</c:v>
                </c:pt>
                <c:pt idx="1816">
                  <c:v>1827</c:v>
                </c:pt>
                <c:pt idx="1817">
                  <c:v>1828</c:v>
                </c:pt>
                <c:pt idx="1818">
                  <c:v>1829</c:v>
                </c:pt>
                <c:pt idx="1819">
                  <c:v>1830</c:v>
                </c:pt>
                <c:pt idx="1820">
                  <c:v>1831</c:v>
                </c:pt>
                <c:pt idx="1821">
                  <c:v>1832</c:v>
                </c:pt>
                <c:pt idx="1822">
                  <c:v>1833</c:v>
                </c:pt>
                <c:pt idx="1823">
                  <c:v>1834</c:v>
                </c:pt>
                <c:pt idx="1824">
                  <c:v>1835</c:v>
                </c:pt>
                <c:pt idx="1825">
                  <c:v>1836</c:v>
                </c:pt>
                <c:pt idx="1826">
                  <c:v>1837</c:v>
                </c:pt>
                <c:pt idx="1827">
                  <c:v>1838</c:v>
                </c:pt>
                <c:pt idx="1828">
                  <c:v>1839</c:v>
                </c:pt>
                <c:pt idx="1829">
                  <c:v>1840</c:v>
                </c:pt>
                <c:pt idx="1830">
                  <c:v>1841</c:v>
                </c:pt>
                <c:pt idx="1831">
                  <c:v>1842</c:v>
                </c:pt>
                <c:pt idx="1832">
                  <c:v>1843</c:v>
                </c:pt>
                <c:pt idx="1833">
                  <c:v>1844</c:v>
                </c:pt>
                <c:pt idx="1834">
                  <c:v>1845</c:v>
                </c:pt>
                <c:pt idx="1835">
                  <c:v>1846</c:v>
                </c:pt>
                <c:pt idx="1836">
                  <c:v>1847</c:v>
                </c:pt>
                <c:pt idx="1837">
                  <c:v>1848</c:v>
                </c:pt>
                <c:pt idx="1838">
                  <c:v>1849</c:v>
                </c:pt>
                <c:pt idx="1839">
                  <c:v>1850</c:v>
                </c:pt>
                <c:pt idx="1840">
                  <c:v>1851</c:v>
                </c:pt>
                <c:pt idx="1841">
                  <c:v>1852</c:v>
                </c:pt>
                <c:pt idx="1842">
                  <c:v>1853</c:v>
                </c:pt>
                <c:pt idx="1843">
                  <c:v>1854</c:v>
                </c:pt>
                <c:pt idx="1844">
                  <c:v>1855</c:v>
                </c:pt>
                <c:pt idx="1845">
                  <c:v>1856</c:v>
                </c:pt>
                <c:pt idx="1846">
                  <c:v>1857</c:v>
                </c:pt>
                <c:pt idx="1847">
                  <c:v>1858</c:v>
                </c:pt>
                <c:pt idx="1848">
                  <c:v>1859</c:v>
                </c:pt>
                <c:pt idx="1849">
                  <c:v>1860</c:v>
                </c:pt>
                <c:pt idx="1850">
                  <c:v>1861</c:v>
                </c:pt>
                <c:pt idx="1851">
                  <c:v>1862</c:v>
                </c:pt>
                <c:pt idx="1852">
                  <c:v>1863</c:v>
                </c:pt>
                <c:pt idx="1853">
                  <c:v>1864</c:v>
                </c:pt>
                <c:pt idx="1854">
                  <c:v>1865</c:v>
                </c:pt>
                <c:pt idx="1855">
                  <c:v>1866</c:v>
                </c:pt>
                <c:pt idx="1856">
                  <c:v>1867</c:v>
                </c:pt>
                <c:pt idx="1857">
                  <c:v>1868</c:v>
                </c:pt>
                <c:pt idx="1858">
                  <c:v>1869</c:v>
                </c:pt>
                <c:pt idx="1859">
                  <c:v>1870</c:v>
                </c:pt>
                <c:pt idx="1860">
                  <c:v>1871</c:v>
                </c:pt>
                <c:pt idx="1861">
                  <c:v>1872</c:v>
                </c:pt>
                <c:pt idx="1862">
                  <c:v>1873</c:v>
                </c:pt>
                <c:pt idx="1863">
                  <c:v>1874</c:v>
                </c:pt>
                <c:pt idx="1864">
                  <c:v>1875</c:v>
                </c:pt>
                <c:pt idx="1865">
                  <c:v>1876</c:v>
                </c:pt>
                <c:pt idx="1866">
                  <c:v>1877</c:v>
                </c:pt>
                <c:pt idx="1867">
                  <c:v>1878</c:v>
                </c:pt>
                <c:pt idx="1868">
                  <c:v>1879</c:v>
                </c:pt>
                <c:pt idx="1869">
                  <c:v>1880</c:v>
                </c:pt>
                <c:pt idx="1870">
                  <c:v>1881</c:v>
                </c:pt>
                <c:pt idx="1871">
                  <c:v>1882</c:v>
                </c:pt>
                <c:pt idx="1872">
                  <c:v>1883</c:v>
                </c:pt>
                <c:pt idx="1873">
                  <c:v>1884</c:v>
                </c:pt>
                <c:pt idx="1874">
                  <c:v>1885</c:v>
                </c:pt>
                <c:pt idx="1875">
                  <c:v>1886</c:v>
                </c:pt>
                <c:pt idx="1876">
                  <c:v>1887</c:v>
                </c:pt>
                <c:pt idx="1877">
                  <c:v>1888</c:v>
                </c:pt>
                <c:pt idx="1878">
                  <c:v>1889</c:v>
                </c:pt>
                <c:pt idx="1879">
                  <c:v>1890</c:v>
                </c:pt>
                <c:pt idx="1880">
                  <c:v>1891</c:v>
                </c:pt>
                <c:pt idx="1881">
                  <c:v>1892</c:v>
                </c:pt>
                <c:pt idx="1882">
                  <c:v>1893</c:v>
                </c:pt>
                <c:pt idx="1883">
                  <c:v>1894</c:v>
                </c:pt>
                <c:pt idx="1884">
                  <c:v>1895</c:v>
                </c:pt>
                <c:pt idx="1885">
                  <c:v>1896</c:v>
                </c:pt>
                <c:pt idx="1886">
                  <c:v>1897</c:v>
                </c:pt>
                <c:pt idx="1887">
                  <c:v>1898</c:v>
                </c:pt>
                <c:pt idx="1888">
                  <c:v>1899</c:v>
                </c:pt>
                <c:pt idx="1889">
                  <c:v>1900</c:v>
                </c:pt>
                <c:pt idx="1890">
                  <c:v>1901</c:v>
                </c:pt>
                <c:pt idx="1891">
                  <c:v>1902</c:v>
                </c:pt>
                <c:pt idx="1892">
                  <c:v>1903</c:v>
                </c:pt>
                <c:pt idx="1893">
                  <c:v>1904</c:v>
                </c:pt>
                <c:pt idx="1894">
                  <c:v>1905</c:v>
                </c:pt>
                <c:pt idx="1895">
                  <c:v>1906</c:v>
                </c:pt>
                <c:pt idx="1896">
                  <c:v>1907</c:v>
                </c:pt>
                <c:pt idx="1897">
                  <c:v>1908</c:v>
                </c:pt>
                <c:pt idx="1898">
                  <c:v>1909</c:v>
                </c:pt>
                <c:pt idx="1899">
                  <c:v>1910</c:v>
                </c:pt>
                <c:pt idx="1900">
                  <c:v>1911</c:v>
                </c:pt>
                <c:pt idx="1901">
                  <c:v>1912</c:v>
                </c:pt>
                <c:pt idx="1902">
                  <c:v>1913</c:v>
                </c:pt>
                <c:pt idx="1903">
                  <c:v>1914</c:v>
                </c:pt>
                <c:pt idx="1904">
                  <c:v>1915</c:v>
                </c:pt>
                <c:pt idx="1905">
                  <c:v>1916</c:v>
                </c:pt>
                <c:pt idx="1906">
                  <c:v>1917</c:v>
                </c:pt>
                <c:pt idx="1907">
                  <c:v>1918</c:v>
                </c:pt>
                <c:pt idx="1908">
                  <c:v>1919</c:v>
                </c:pt>
                <c:pt idx="1909">
                  <c:v>1920</c:v>
                </c:pt>
                <c:pt idx="1910">
                  <c:v>1921</c:v>
                </c:pt>
                <c:pt idx="1911">
                  <c:v>1922</c:v>
                </c:pt>
                <c:pt idx="1912">
                  <c:v>1923</c:v>
                </c:pt>
                <c:pt idx="1913">
                  <c:v>1924</c:v>
                </c:pt>
                <c:pt idx="1914">
                  <c:v>1925</c:v>
                </c:pt>
                <c:pt idx="1915">
                  <c:v>1926</c:v>
                </c:pt>
                <c:pt idx="1916">
                  <c:v>1927</c:v>
                </c:pt>
                <c:pt idx="1917">
                  <c:v>1928</c:v>
                </c:pt>
                <c:pt idx="1918">
                  <c:v>1929</c:v>
                </c:pt>
                <c:pt idx="1919">
                  <c:v>1930</c:v>
                </c:pt>
                <c:pt idx="1920">
                  <c:v>1931</c:v>
                </c:pt>
                <c:pt idx="1921">
                  <c:v>1932</c:v>
                </c:pt>
                <c:pt idx="1922">
                  <c:v>1933</c:v>
                </c:pt>
                <c:pt idx="1923">
                  <c:v>1934</c:v>
                </c:pt>
                <c:pt idx="1924">
                  <c:v>1935</c:v>
                </c:pt>
                <c:pt idx="1925">
                  <c:v>1936</c:v>
                </c:pt>
                <c:pt idx="1926">
                  <c:v>1937</c:v>
                </c:pt>
                <c:pt idx="1927">
                  <c:v>1938</c:v>
                </c:pt>
                <c:pt idx="1928">
                  <c:v>1939</c:v>
                </c:pt>
                <c:pt idx="1929">
                  <c:v>1940</c:v>
                </c:pt>
                <c:pt idx="1930">
                  <c:v>1941</c:v>
                </c:pt>
                <c:pt idx="1931">
                  <c:v>1942</c:v>
                </c:pt>
                <c:pt idx="1932">
                  <c:v>1943</c:v>
                </c:pt>
                <c:pt idx="1933">
                  <c:v>1944</c:v>
                </c:pt>
                <c:pt idx="1934">
                  <c:v>1945</c:v>
                </c:pt>
                <c:pt idx="1935">
                  <c:v>1946</c:v>
                </c:pt>
                <c:pt idx="1936">
                  <c:v>1947</c:v>
                </c:pt>
                <c:pt idx="1937">
                  <c:v>1948</c:v>
                </c:pt>
                <c:pt idx="1938">
                  <c:v>1949</c:v>
                </c:pt>
                <c:pt idx="1939">
                  <c:v>1950</c:v>
                </c:pt>
                <c:pt idx="1940">
                  <c:v>1951</c:v>
                </c:pt>
                <c:pt idx="1941">
                  <c:v>1952</c:v>
                </c:pt>
                <c:pt idx="1942">
                  <c:v>1953</c:v>
                </c:pt>
                <c:pt idx="1943">
                  <c:v>1954</c:v>
                </c:pt>
                <c:pt idx="1944">
                  <c:v>1955</c:v>
                </c:pt>
                <c:pt idx="1945">
                  <c:v>1956</c:v>
                </c:pt>
                <c:pt idx="1946">
                  <c:v>1957</c:v>
                </c:pt>
                <c:pt idx="1947">
                  <c:v>1958</c:v>
                </c:pt>
                <c:pt idx="1948">
                  <c:v>1959</c:v>
                </c:pt>
                <c:pt idx="1949">
                  <c:v>1960</c:v>
                </c:pt>
                <c:pt idx="1950">
                  <c:v>1961</c:v>
                </c:pt>
                <c:pt idx="1951">
                  <c:v>1962</c:v>
                </c:pt>
                <c:pt idx="1952">
                  <c:v>1963</c:v>
                </c:pt>
                <c:pt idx="1953">
                  <c:v>1964</c:v>
                </c:pt>
                <c:pt idx="1954">
                  <c:v>1965</c:v>
                </c:pt>
                <c:pt idx="1955">
                  <c:v>1966</c:v>
                </c:pt>
                <c:pt idx="1956">
                  <c:v>1967</c:v>
                </c:pt>
                <c:pt idx="1957">
                  <c:v>1968</c:v>
                </c:pt>
                <c:pt idx="1958">
                  <c:v>1969</c:v>
                </c:pt>
                <c:pt idx="1959">
                  <c:v>1970</c:v>
                </c:pt>
                <c:pt idx="1960">
                  <c:v>1971</c:v>
                </c:pt>
                <c:pt idx="1961">
                  <c:v>1972</c:v>
                </c:pt>
                <c:pt idx="1962">
                  <c:v>1973</c:v>
                </c:pt>
                <c:pt idx="1963">
                  <c:v>1974</c:v>
                </c:pt>
                <c:pt idx="1964">
                  <c:v>1975</c:v>
                </c:pt>
                <c:pt idx="1965">
                  <c:v>1976</c:v>
                </c:pt>
                <c:pt idx="1966">
                  <c:v>1977</c:v>
                </c:pt>
                <c:pt idx="1967">
                  <c:v>1978</c:v>
                </c:pt>
                <c:pt idx="1968">
                  <c:v>1979</c:v>
                </c:pt>
                <c:pt idx="1969">
                  <c:v>1980</c:v>
                </c:pt>
                <c:pt idx="1970">
                  <c:v>1981</c:v>
                </c:pt>
                <c:pt idx="1971">
                  <c:v>1982</c:v>
                </c:pt>
                <c:pt idx="1972">
                  <c:v>1983</c:v>
                </c:pt>
                <c:pt idx="1973">
                  <c:v>1984</c:v>
                </c:pt>
                <c:pt idx="1974">
                  <c:v>1985</c:v>
                </c:pt>
                <c:pt idx="1975">
                  <c:v>1986</c:v>
                </c:pt>
                <c:pt idx="1976">
                  <c:v>1987</c:v>
                </c:pt>
                <c:pt idx="1977">
                  <c:v>1988</c:v>
                </c:pt>
                <c:pt idx="1978">
                  <c:v>1989</c:v>
                </c:pt>
                <c:pt idx="1979">
                  <c:v>1990</c:v>
                </c:pt>
                <c:pt idx="1980">
                  <c:v>1991</c:v>
                </c:pt>
                <c:pt idx="1981">
                  <c:v>1992</c:v>
                </c:pt>
                <c:pt idx="1982">
                  <c:v>1993</c:v>
                </c:pt>
                <c:pt idx="1983">
                  <c:v>1994</c:v>
                </c:pt>
                <c:pt idx="1984">
                  <c:v>1995</c:v>
                </c:pt>
                <c:pt idx="1985">
                  <c:v>1996</c:v>
                </c:pt>
                <c:pt idx="1986">
                  <c:v>1997</c:v>
                </c:pt>
                <c:pt idx="1987">
                  <c:v>1998</c:v>
                </c:pt>
                <c:pt idx="1988">
                  <c:v>1999</c:v>
                </c:pt>
                <c:pt idx="1989">
                  <c:v>2000</c:v>
                </c:pt>
                <c:pt idx="1990">
                  <c:v>2001</c:v>
                </c:pt>
                <c:pt idx="1991">
                  <c:v>2002</c:v>
                </c:pt>
                <c:pt idx="1992">
                  <c:v>2003</c:v>
                </c:pt>
                <c:pt idx="1993">
                  <c:v>2004</c:v>
                </c:pt>
                <c:pt idx="1994">
                  <c:v>2005</c:v>
                </c:pt>
                <c:pt idx="1995">
                  <c:v>2006</c:v>
                </c:pt>
                <c:pt idx="1996">
                  <c:v>2007</c:v>
                </c:pt>
                <c:pt idx="1997">
                  <c:v>2008</c:v>
                </c:pt>
                <c:pt idx="1998">
                  <c:v>2009</c:v>
                </c:pt>
                <c:pt idx="1999">
                  <c:v>2010</c:v>
                </c:pt>
                <c:pt idx="2000">
                  <c:v>2011</c:v>
                </c:pt>
                <c:pt idx="2001">
                  <c:v>2012</c:v>
                </c:pt>
                <c:pt idx="2002">
                  <c:v>2013</c:v>
                </c:pt>
                <c:pt idx="2003">
                  <c:v>2014</c:v>
                </c:pt>
                <c:pt idx="2004">
                  <c:v>2015</c:v>
                </c:pt>
                <c:pt idx="2005">
                  <c:v>2016</c:v>
                </c:pt>
                <c:pt idx="2006">
                  <c:v>2017</c:v>
                </c:pt>
                <c:pt idx="2007">
                  <c:v>2018</c:v>
                </c:pt>
                <c:pt idx="2008">
                  <c:v>2019</c:v>
                </c:pt>
                <c:pt idx="2009">
                  <c:v>2020</c:v>
                </c:pt>
                <c:pt idx="2010">
                  <c:v>2021</c:v>
                </c:pt>
                <c:pt idx="2011">
                  <c:v>2022</c:v>
                </c:pt>
                <c:pt idx="2012">
                  <c:v>2023</c:v>
                </c:pt>
                <c:pt idx="2013">
                  <c:v>2024</c:v>
                </c:pt>
                <c:pt idx="2014">
                  <c:v>2025</c:v>
                </c:pt>
                <c:pt idx="2015">
                  <c:v>2026</c:v>
                </c:pt>
                <c:pt idx="2016">
                  <c:v>2027</c:v>
                </c:pt>
                <c:pt idx="2017">
                  <c:v>2028</c:v>
                </c:pt>
                <c:pt idx="2018">
                  <c:v>2029</c:v>
                </c:pt>
                <c:pt idx="2019">
                  <c:v>2030</c:v>
                </c:pt>
                <c:pt idx="2020">
                  <c:v>2031</c:v>
                </c:pt>
                <c:pt idx="2021">
                  <c:v>2032</c:v>
                </c:pt>
                <c:pt idx="2022">
                  <c:v>2033</c:v>
                </c:pt>
                <c:pt idx="2023">
                  <c:v>2034</c:v>
                </c:pt>
                <c:pt idx="2024">
                  <c:v>2035</c:v>
                </c:pt>
                <c:pt idx="2025">
                  <c:v>2036</c:v>
                </c:pt>
                <c:pt idx="2026">
                  <c:v>2037</c:v>
                </c:pt>
                <c:pt idx="2027">
                  <c:v>2038</c:v>
                </c:pt>
                <c:pt idx="2028">
                  <c:v>2039</c:v>
                </c:pt>
                <c:pt idx="2029">
                  <c:v>2040</c:v>
                </c:pt>
                <c:pt idx="2030">
                  <c:v>2041</c:v>
                </c:pt>
                <c:pt idx="2031">
                  <c:v>2042</c:v>
                </c:pt>
                <c:pt idx="2032">
                  <c:v>2043</c:v>
                </c:pt>
                <c:pt idx="2033">
                  <c:v>2044</c:v>
                </c:pt>
                <c:pt idx="2034">
                  <c:v>2045</c:v>
                </c:pt>
                <c:pt idx="2035">
                  <c:v>2046</c:v>
                </c:pt>
                <c:pt idx="2036">
                  <c:v>2047</c:v>
                </c:pt>
                <c:pt idx="2037">
                  <c:v>2048</c:v>
                </c:pt>
                <c:pt idx="2038">
                  <c:v>2049</c:v>
                </c:pt>
                <c:pt idx="2039">
                  <c:v>2050</c:v>
                </c:pt>
                <c:pt idx="2040">
                  <c:v>2051</c:v>
                </c:pt>
                <c:pt idx="2041">
                  <c:v>2052</c:v>
                </c:pt>
                <c:pt idx="2042">
                  <c:v>2053</c:v>
                </c:pt>
                <c:pt idx="2043">
                  <c:v>2054</c:v>
                </c:pt>
                <c:pt idx="2044">
                  <c:v>2055</c:v>
                </c:pt>
                <c:pt idx="2045">
                  <c:v>2056</c:v>
                </c:pt>
                <c:pt idx="2046">
                  <c:v>2057</c:v>
                </c:pt>
                <c:pt idx="2047">
                  <c:v>2058</c:v>
                </c:pt>
                <c:pt idx="2048">
                  <c:v>2059</c:v>
                </c:pt>
                <c:pt idx="2049">
                  <c:v>2060</c:v>
                </c:pt>
                <c:pt idx="2050">
                  <c:v>2061</c:v>
                </c:pt>
                <c:pt idx="2051">
                  <c:v>2062</c:v>
                </c:pt>
                <c:pt idx="2052">
                  <c:v>2063</c:v>
                </c:pt>
                <c:pt idx="2053">
                  <c:v>2064</c:v>
                </c:pt>
                <c:pt idx="2054">
                  <c:v>2065</c:v>
                </c:pt>
                <c:pt idx="2055">
                  <c:v>2066</c:v>
                </c:pt>
                <c:pt idx="2056">
                  <c:v>2067</c:v>
                </c:pt>
                <c:pt idx="2057">
                  <c:v>2068</c:v>
                </c:pt>
                <c:pt idx="2058">
                  <c:v>2069</c:v>
                </c:pt>
                <c:pt idx="2059">
                  <c:v>2070</c:v>
                </c:pt>
                <c:pt idx="2060">
                  <c:v>2071</c:v>
                </c:pt>
                <c:pt idx="2061">
                  <c:v>2072</c:v>
                </c:pt>
                <c:pt idx="2062">
                  <c:v>2073</c:v>
                </c:pt>
                <c:pt idx="2063">
                  <c:v>2074</c:v>
                </c:pt>
                <c:pt idx="2064">
                  <c:v>2075</c:v>
                </c:pt>
                <c:pt idx="2065">
                  <c:v>2076</c:v>
                </c:pt>
                <c:pt idx="2066">
                  <c:v>2077</c:v>
                </c:pt>
                <c:pt idx="2067">
                  <c:v>2078</c:v>
                </c:pt>
                <c:pt idx="2068">
                  <c:v>2079</c:v>
                </c:pt>
                <c:pt idx="2069">
                  <c:v>2080</c:v>
                </c:pt>
                <c:pt idx="2070">
                  <c:v>2081</c:v>
                </c:pt>
                <c:pt idx="2071">
                  <c:v>2082</c:v>
                </c:pt>
                <c:pt idx="2072">
                  <c:v>2083</c:v>
                </c:pt>
                <c:pt idx="2073">
                  <c:v>2084</c:v>
                </c:pt>
                <c:pt idx="2074">
                  <c:v>2085</c:v>
                </c:pt>
                <c:pt idx="2075">
                  <c:v>2086</c:v>
                </c:pt>
                <c:pt idx="2076">
                  <c:v>2087</c:v>
                </c:pt>
                <c:pt idx="2077">
                  <c:v>2088</c:v>
                </c:pt>
                <c:pt idx="2078">
                  <c:v>2089</c:v>
                </c:pt>
                <c:pt idx="2079">
                  <c:v>2090</c:v>
                </c:pt>
                <c:pt idx="2080">
                  <c:v>2091</c:v>
                </c:pt>
                <c:pt idx="2081">
                  <c:v>2092</c:v>
                </c:pt>
                <c:pt idx="2082">
                  <c:v>2093</c:v>
                </c:pt>
                <c:pt idx="2083">
                  <c:v>2094</c:v>
                </c:pt>
                <c:pt idx="2084">
                  <c:v>2095</c:v>
                </c:pt>
                <c:pt idx="2085">
                  <c:v>2096</c:v>
                </c:pt>
                <c:pt idx="2086">
                  <c:v>2097</c:v>
                </c:pt>
                <c:pt idx="2087">
                  <c:v>2098</c:v>
                </c:pt>
                <c:pt idx="2088">
                  <c:v>2099</c:v>
                </c:pt>
                <c:pt idx="2089">
                  <c:v>2100</c:v>
                </c:pt>
                <c:pt idx="2090">
                  <c:v>2101</c:v>
                </c:pt>
                <c:pt idx="2091">
                  <c:v>2102</c:v>
                </c:pt>
                <c:pt idx="2092">
                  <c:v>2103</c:v>
                </c:pt>
                <c:pt idx="2093">
                  <c:v>2104</c:v>
                </c:pt>
                <c:pt idx="2094">
                  <c:v>2105</c:v>
                </c:pt>
                <c:pt idx="2095">
                  <c:v>2106</c:v>
                </c:pt>
                <c:pt idx="2096">
                  <c:v>2107</c:v>
                </c:pt>
                <c:pt idx="2097">
                  <c:v>2108</c:v>
                </c:pt>
                <c:pt idx="2098">
                  <c:v>2109</c:v>
                </c:pt>
                <c:pt idx="2099">
                  <c:v>2110</c:v>
                </c:pt>
                <c:pt idx="2100">
                  <c:v>2111</c:v>
                </c:pt>
                <c:pt idx="2101">
                  <c:v>2112</c:v>
                </c:pt>
                <c:pt idx="2102">
                  <c:v>2113</c:v>
                </c:pt>
                <c:pt idx="2103">
                  <c:v>2114</c:v>
                </c:pt>
                <c:pt idx="2104">
                  <c:v>2115</c:v>
                </c:pt>
                <c:pt idx="2105">
                  <c:v>2116</c:v>
                </c:pt>
                <c:pt idx="2106">
                  <c:v>2117</c:v>
                </c:pt>
                <c:pt idx="2107">
                  <c:v>2118</c:v>
                </c:pt>
                <c:pt idx="2108">
                  <c:v>2119</c:v>
                </c:pt>
                <c:pt idx="2109">
                  <c:v>2120</c:v>
                </c:pt>
                <c:pt idx="2110">
                  <c:v>2121</c:v>
                </c:pt>
                <c:pt idx="2111">
                  <c:v>2122</c:v>
                </c:pt>
                <c:pt idx="2112">
                  <c:v>2123</c:v>
                </c:pt>
                <c:pt idx="2113">
                  <c:v>2124</c:v>
                </c:pt>
                <c:pt idx="2114">
                  <c:v>2125</c:v>
                </c:pt>
                <c:pt idx="2115">
                  <c:v>2126</c:v>
                </c:pt>
                <c:pt idx="2116">
                  <c:v>2127</c:v>
                </c:pt>
                <c:pt idx="2117">
                  <c:v>2128</c:v>
                </c:pt>
                <c:pt idx="2118">
                  <c:v>2129</c:v>
                </c:pt>
                <c:pt idx="2119">
                  <c:v>2130</c:v>
                </c:pt>
                <c:pt idx="2120">
                  <c:v>2131</c:v>
                </c:pt>
                <c:pt idx="2121">
                  <c:v>2132</c:v>
                </c:pt>
                <c:pt idx="2122">
                  <c:v>2133</c:v>
                </c:pt>
                <c:pt idx="2123">
                  <c:v>2134</c:v>
                </c:pt>
                <c:pt idx="2124">
                  <c:v>2135</c:v>
                </c:pt>
                <c:pt idx="2125">
                  <c:v>2136</c:v>
                </c:pt>
                <c:pt idx="2126">
                  <c:v>2137</c:v>
                </c:pt>
                <c:pt idx="2127">
                  <c:v>2138</c:v>
                </c:pt>
                <c:pt idx="2128">
                  <c:v>2139</c:v>
                </c:pt>
                <c:pt idx="2129">
                  <c:v>2140</c:v>
                </c:pt>
                <c:pt idx="2130">
                  <c:v>2141</c:v>
                </c:pt>
                <c:pt idx="2131">
                  <c:v>2142</c:v>
                </c:pt>
                <c:pt idx="2132">
                  <c:v>2143</c:v>
                </c:pt>
                <c:pt idx="2133">
                  <c:v>2144</c:v>
                </c:pt>
                <c:pt idx="2134">
                  <c:v>2145</c:v>
                </c:pt>
                <c:pt idx="2135">
                  <c:v>2146</c:v>
                </c:pt>
                <c:pt idx="2136">
                  <c:v>2147</c:v>
                </c:pt>
                <c:pt idx="2137">
                  <c:v>2148</c:v>
                </c:pt>
                <c:pt idx="2138">
                  <c:v>2149</c:v>
                </c:pt>
                <c:pt idx="2139">
                  <c:v>2150</c:v>
                </c:pt>
                <c:pt idx="2140">
                  <c:v>2151</c:v>
                </c:pt>
                <c:pt idx="2141">
                  <c:v>2152</c:v>
                </c:pt>
                <c:pt idx="2142">
                  <c:v>2153</c:v>
                </c:pt>
                <c:pt idx="2143">
                  <c:v>2154</c:v>
                </c:pt>
                <c:pt idx="2144">
                  <c:v>2155</c:v>
                </c:pt>
                <c:pt idx="2145">
                  <c:v>2156</c:v>
                </c:pt>
                <c:pt idx="2146">
                  <c:v>2157</c:v>
                </c:pt>
                <c:pt idx="2147">
                  <c:v>2158</c:v>
                </c:pt>
                <c:pt idx="2148">
                  <c:v>2159</c:v>
                </c:pt>
                <c:pt idx="2149">
                  <c:v>2160</c:v>
                </c:pt>
                <c:pt idx="2150">
                  <c:v>2161</c:v>
                </c:pt>
                <c:pt idx="2151">
                  <c:v>2162</c:v>
                </c:pt>
                <c:pt idx="2152">
                  <c:v>2163</c:v>
                </c:pt>
                <c:pt idx="2153">
                  <c:v>2164</c:v>
                </c:pt>
                <c:pt idx="2154">
                  <c:v>2165</c:v>
                </c:pt>
                <c:pt idx="2155">
                  <c:v>2166</c:v>
                </c:pt>
                <c:pt idx="2156">
                  <c:v>2167</c:v>
                </c:pt>
                <c:pt idx="2157">
                  <c:v>2168</c:v>
                </c:pt>
                <c:pt idx="2158">
                  <c:v>2169</c:v>
                </c:pt>
                <c:pt idx="2159">
                  <c:v>2170</c:v>
                </c:pt>
                <c:pt idx="2160">
                  <c:v>2171</c:v>
                </c:pt>
                <c:pt idx="2161">
                  <c:v>2172</c:v>
                </c:pt>
                <c:pt idx="2162">
                  <c:v>2173</c:v>
                </c:pt>
                <c:pt idx="2163">
                  <c:v>2174</c:v>
                </c:pt>
                <c:pt idx="2164">
                  <c:v>2175</c:v>
                </c:pt>
                <c:pt idx="2165">
                  <c:v>2176</c:v>
                </c:pt>
                <c:pt idx="2166">
                  <c:v>2177</c:v>
                </c:pt>
                <c:pt idx="2167">
                  <c:v>2178</c:v>
                </c:pt>
                <c:pt idx="2168">
                  <c:v>2179</c:v>
                </c:pt>
                <c:pt idx="2169">
                  <c:v>2180</c:v>
                </c:pt>
                <c:pt idx="2170">
                  <c:v>2181</c:v>
                </c:pt>
                <c:pt idx="2171">
                  <c:v>2182</c:v>
                </c:pt>
                <c:pt idx="2172">
                  <c:v>2183</c:v>
                </c:pt>
                <c:pt idx="2173">
                  <c:v>2184</c:v>
                </c:pt>
                <c:pt idx="2174">
                  <c:v>2185</c:v>
                </c:pt>
                <c:pt idx="2175">
                  <c:v>2186</c:v>
                </c:pt>
                <c:pt idx="2176">
                  <c:v>2187</c:v>
                </c:pt>
                <c:pt idx="2177">
                  <c:v>2188</c:v>
                </c:pt>
                <c:pt idx="2178">
                  <c:v>2189</c:v>
                </c:pt>
                <c:pt idx="2179">
                  <c:v>2190</c:v>
                </c:pt>
                <c:pt idx="2180">
                  <c:v>2191</c:v>
                </c:pt>
                <c:pt idx="2181">
                  <c:v>2192</c:v>
                </c:pt>
                <c:pt idx="2182">
                  <c:v>2193</c:v>
                </c:pt>
                <c:pt idx="2183">
                  <c:v>2194</c:v>
                </c:pt>
                <c:pt idx="2184">
                  <c:v>2195</c:v>
                </c:pt>
                <c:pt idx="2185">
                  <c:v>2196</c:v>
                </c:pt>
                <c:pt idx="2186">
                  <c:v>2197</c:v>
                </c:pt>
                <c:pt idx="2187">
                  <c:v>2198</c:v>
                </c:pt>
                <c:pt idx="2188">
                  <c:v>2199</c:v>
                </c:pt>
                <c:pt idx="2189">
                  <c:v>2200</c:v>
                </c:pt>
                <c:pt idx="2190">
                  <c:v>2201</c:v>
                </c:pt>
                <c:pt idx="2191">
                  <c:v>2202</c:v>
                </c:pt>
                <c:pt idx="2192">
                  <c:v>2203</c:v>
                </c:pt>
                <c:pt idx="2193">
                  <c:v>2204</c:v>
                </c:pt>
                <c:pt idx="2194">
                  <c:v>2205</c:v>
                </c:pt>
                <c:pt idx="2195">
                  <c:v>2206</c:v>
                </c:pt>
                <c:pt idx="2196">
                  <c:v>2207</c:v>
                </c:pt>
                <c:pt idx="2197">
                  <c:v>2208</c:v>
                </c:pt>
                <c:pt idx="2198">
                  <c:v>2209</c:v>
                </c:pt>
                <c:pt idx="2199">
                  <c:v>2210</c:v>
                </c:pt>
                <c:pt idx="2200">
                  <c:v>2211</c:v>
                </c:pt>
                <c:pt idx="2201">
                  <c:v>2212</c:v>
                </c:pt>
                <c:pt idx="2202">
                  <c:v>2213</c:v>
                </c:pt>
                <c:pt idx="2203">
                  <c:v>2214</c:v>
                </c:pt>
                <c:pt idx="2204">
                  <c:v>2215</c:v>
                </c:pt>
                <c:pt idx="2205">
                  <c:v>2216</c:v>
                </c:pt>
                <c:pt idx="2206">
                  <c:v>2217</c:v>
                </c:pt>
                <c:pt idx="2207">
                  <c:v>2218</c:v>
                </c:pt>
                <c:pt idx="2208">
                  <c:v>2219</c:v>
                </c:pt>
                <c:pt idx="2209">
                  <c:v>2220</c:v>
                </c:pt>
                <c:pt idx="2210">
                  <c:v>2221</c:v>
                </c:pt>
                <c:pt idx="2211">
                  <c:v>2222</c:v>
                </c:pt>
                <c:pt idx="2212">
                  <c:v>2223</c:v>
                </c:pt>
                <c:pt idx="2213">
                  <c:v>2224</c:v>
                </c:pt>
                <c:pt idx="2214">
                  <c:v>2225</c:v>
                </c:pt>
                <c:pt idx="2215">
                  <c:v>2226</c:v>
                </c:pt>
                <c:pt idx="2216">
                  <c:v>2227</c:v>
                </c:pt>
                <c:pt idx="2217">
                  <c:v>2228</c:v>
                </c:pt>
                <c:pt idx="2218">
                  <c:v>2229</c:v>
                </c:pt>
                <c:pt idx="2219">
                  <c:v>2230</c:v>
                </c:pt>
                <c:pt idx="2220">
                  <c:v>2231</c:v>
                </c:pt>
                <c:pt idx="2221">
                  <c:v>2232</c:v>
                </c:pt>
                <c:pt idx="2222">
                  <c:v>2233</c:v>
                </c:pt>
                <c:pt idx="2223">
                  <c:v>2234</c:v>
                </c:pt>
                <c:pt idx="2224">
                  <c:v>2235</c:v>
                </c:pt>
                <c:pt idx="2225">
                  <c:v>2236</c:v>
                </c:pt>
                <c:pt idx="2226">
                  <c:v>2237</c:v>
                </c:pt>
                <c:pt idx="2227">
                  <c:v>2238</c:v>
                </c:pt>
                <c:pt idx="2228">
                  <c:v>2239</c:v>
                </c:pt>
                <c:pt idx="2229">
                  <c:v>2240</c:v>
                </c:pt>
                <c:pt idx="2230">
                  <c:v>2241</c:v>
                </c:pt>
                <c:pt idx="2231">
                  <c:v>2242</c:v>
                </c:pt>
                <c:pt idx="2232">
                  <c:v>2243</c:v>
                </c:pt>
                <c:pt idx="2233">
                  <c:v>2244</c:v>
                </c:pt>
                <c:pt idx="2234">
                  <c:v>2245</c:v>
                </c:pt>
                <c:pt idx="2235">
                  <c:v>2246</c:v>
                </c:pt>
                <c:pt idx="2236">
                  <c:v>2247</c:v>
                </c:pt>
                <c:pt idx="2237">
                  <c:v>2248</c:v>
                </c:pt>
                <c:pt idx="2238">
                  <c:v>2249</c:v>
                </c:pt>
                <c:pt idx="2239">
                  <c:v>2250</c:v>
                </c:pt>
                <c:pt idx="2240">
                  <c:v>2251</c:v>
                </c:pt>
                <c:pt idx="2241">
                  <c:v>2252</c:v>
                </c:pt>
                <c:pt idx="2242">
                  <c:v>2253</c:v>
                </c:pt>
                <c:pt idx="2243">
                  <c:v>2254</c:v>
                </c:pt>
                <c:pt idx="2244">
                  <c:v>2255</c:v>
                </c:pt>
                <c:pt idx="2245">
                  <c:v>2256</c:v>
                </c:pt>
                <c:pt idx="2246">
                  <c:v>2257</c:v>
                </c:pt>
                <c:pt idx="2247">
                  <c:v>2258</c:v>
                </c:pt>
                <c:pt idx="2248">
                  <c:v>2259</c:v>
                </c:pt>
                <c:pt idx="2249">
                  <c:v>2260</c:v>
                </c:pt>
                <c:pt idx="2250">
                  <c:v>2261</c:v>
                </c:pt>
                <c:pt idx="2251">
                  <c:v>2262</c:v>
                </c:pt>
                <c:pt idx="2252">
                  <c:v>2263</c:v>
                </c:pt>
                <c:pt idx="2253">
                  <c:v>2264</c:v>
                </c:pt>
                <c:pt idx="2254">
                  <c:v>2265</c:v>
                </c:pt>
                <c:pt idx="2255">
                  <c:v>2266</c:v>
                </c:pt>
                <c:pt idx="2256">
                  <c:v>2267</c:v>
                </c:pt>
                <c:pt idx="2257">
                  <c:v>2268</c:v>
                </c:pt>
                <c:pt idx="2258">
                  <c:v>2269</c:v>
                </c:pt>
                <c:pt idx="2259">
                  <c:v>2270</c:v>
                </c:pt>
                <c:pt idx="2260">
                  <c:v>2271</c:v>
                </c:pt>
                <c:pt idx="2261">
                  <c:v>2272</c:v>
                </c:pt>
                <c:pt idx="2262">
                  <c:v>2273</c:v>
                </c:pt>
                <c:pt idx="2263">
                  <c:v>2274</c:v>
                </c:pt>
                <c:pt idx="2264">
                  <c:v>2275</c:v>
                </c:pt>
                <c:pt idx="2265">
                  <c:v>2276</c:v>
                </c:pt>
                <c:pt idx="2266">
                  <c:v>2277</c:v>
                </c:pt>
                <c:pt idx="2267">
                  <c:v>2278</c:v>
                </c:pt>
                <c:pt idx="2268">
                  <c:v>2279</c:v>
                </c:pt>
                <c:pt idx="2269">
                  <c:v>2280</c:v>
                </c:pt>
                <c:pt idx="2270">
                  <c:v>2281</c:v>
                </c:pt>
                <c:pt idx="2271">
                  <c:v>2282</c:v>
                </c:pt>
                <c:pt idx="2272">
                  <c:v>2283</c:v>
                </c:pt>
                <c:pt idx="2273">
                  <c:v>2284</c:v>
                </c:pt>
                <c:pt idx="2274">
                  <c:v>2285</c:v>
                </c:pt>
                <c:pt idx="2275">
                  <c:v>2286</c:v>
                </c:pt>
                <c:pt idx="2276">
                  <c:v>2287</c:v>
                </c:pt>
                <c:pt idx="2277">
                  <c:v>2288</c:v>
                </c:pt>
                <c:pt idx="2278">
                  <c:v>2289</c:v>
                </c:pt>
                <c:pt idx="2279">
                  <c:v>2290</c:v>
                </c:pt>
                <c:pt idx="2280">
                  <c:v>2291</c:v>
                </c:pt>
                <c:pt idx="2281">
                  <c:v>2292</c:v>
                </c:pt>
                <c:pt idx="2282">
                  <c:v>2293</c:v>
                </c:pt>
                <c:pt idx="2283">
                  <c:v>2294</c:v>
                </c:pt>
                <c:pt idx="2284">
                  <c:v>2295</c:v>
                </c:pt>
                <c:pt idx="2285">
                  <c:v>2296</c:v>
                </c:pt>
                <c:pt idx="2286">
                  <c:v>2297</c:v>
                </c:pt>
                <c:pt idx="2287">
                  <c:v>2298</c:v>
                </c:pt>
                <c:pt idx="2288">
                  <c:v>2299</c:v>
                </c:pt>
                <c:pt idx="2289">
                  <c:v>2300</c:v>
                </c:pt>
                <c:pt idx="2290">
                  <c:v>2301</c:v>
                </c:pt>
                <c:pt idx="2291">
                  <c:v>2302</c:v>
                </c:pt>
                <c:pt idx="2292">
                  <c:v>2303</c:v>
                </c:pt>
                <c:pt idx="2293">
                  <c:v>2304</c:v>
                </c:pt>
                <c:pt idx="2294">
                  <c:v>2305</c:v>
                </c:pt>
                <c:pt idx="2295">
                  <c:v>2306</c:v>
                </c:pt>
                <c:pt idx="2296">
                  <c:v>2307</c:v>
                </c:pt>
                <c:pt idx="2297">
                  <c:v>2308</c:v>
                </c:pt>
                <c:pt idx="2298">
                  <c:v>2309</c:v>
                </c:pt>
                <c:pt idx="2299">
                  <c:v>2310</c:v>
                </c:pt>
                <c:pt idx="2300">
                  <c:v>2311</c:v>
                </c:pt>
                <c:pt idx="2301">
                  <c:v>2312</c:v>
                </c:pt>
                <c:pt idx="2302">
                  <c:v>2313</c:v>
                </c:pt>
                <c:pt idx="2303">
                  <c:v>2314</c:v>
                </c:pt>
                <c:pt idx="2304">
                  <c:v>2315</c:v>
                </c:pt>
                <c:pt idx="2305">
                  <c:v>2316</c:v>
                </c:pt>
                <c:pt idx="2306">
                  <c:v>2317</c:v>
                </c:pt>
                <c:pt idx="2307">
                  <c:v>2318</c:v>
                </c:pt>
                <c:pt idx="2308">
                  <c:v>2319</c:v>
                </c:pt>
                <c:pt idx="2309">
                  <c:v>2320</c:v>
                </c:pt>
                <c:pt idx="2310">
                  <c:v>2321</c:v>
                </c:pt>
                <c:pt idx="2311">
                  <c:v>2322</c:v>
                </c:pt>
                <c:pt idx="2312">
                  <c:v>2323</c:v>
                </c:pt>
                <c:pt idx="2313">
                  <c:v>2324</c:v>
                </c:pt>
                <c:pt idx="2314">
                  <c:v>2325</c:v>
                </c:pt>
                <c:pt idx="2315">
                  <c:v>2326</c:v>
                </c:pt>
                <c:pt idx="2316">
                  <c:v>2327</c:v>
                </c:pt>
                <c:pt idx="2317">
                  <c:v>2328</c:v>
                </c:pt>
                <c:pt idx="2318">
                  <c:v>2329</c:v>
                </c:pt>
                <c:pt idx="2319">
                  <c:v>2330</c:v>
                </c:pt>
                <c:pt idx="2320">
                  <c:v>2331</c:v>
                </c:pt>
                <c:pt idx="2321">
                  <c:v>2332</c:v>
                </c:pt>
                <c:pt idx="2322">
                  <c:v>2333</c:v>
                </c:pt>
                <c:pt idx="2323">
                  <c:v>2334</c:v>
                </c:pt>
                <c:pt idx="2324">
                  <c:v>2335</c:v>
                </c:pt>
                <c:pt idx="2325">
                  <c:v>2336</c:v>
                </c:pt>
                <c:pt idx="2326">
                  <c:v>2337</c:v>
                </c:pt>
                <c:pt idx="2327">
                  <c:v>2338</c:v>
                </c:pt>
                <c:pt idx="2328">
                  <c:v>2339</c:v>
                </c:pt>
                <c:pt idx="2329">
                  <c:v>2340</c:v>
                </c:pt>
                <c:pt idx="2330">
                  <c:v>2341</c:v>
                </c:pt>
                <c:pt idx="2331">
                  <c:v>2342</c:v>
                </c:pt>
                <c:pt idx="2332">
                  <c:v>2343</c:v>
                </c:pt>
                <c:pt idx="2333">
                  <c:v>2344</c:v>
                </c:pt>
                <c:pt idx="2334">
                  <c:v>2345</c:v>
                </c:pt>
                <c:pt idx="2335">
                  <c:v>2346</c:v>
                </c:pt>
                <c:pt idx="2336">
                  <c:v>2347</c:v>
                </c:pt>
                <c:pt idx="2337">
                  <c:v>2348</c:v>
                </c:pt>
                <c:pt idx="2338">
                  <c:v>2349</c:v>
                </c:pt>
                <c:pt idx="2339">
                  <c:v>2350</c:v>
                </c:pt>
                <c:pt idx="2340">
                  <c:v>2351</c:v>
                </c:pt>
                <c:pt idx="2341">
                  <c:v>2352</c:v>
                </c:pt>
                <c:pt idx="2342">
                  <c:v>2353</c:v>
                </c:pt>
                <c:pt idx="2343">
                  <c:v>2354</c:v>
                </c:pt>
                <c:pt idx="2344">
                  <c:v>2355</c:v>
                </c:pt>
                <c:pt idx="2345">
                  <c:v>2356</c:v>
                </c:pt>
                <c:pt idx="2346">
                  <c:v>2357</c:v>
                </c:pt>
                <c:pt idx="2347">
                  <c:v>2358</c:v>
                </c:pt>
                <c:pt idx="2348">
                  <c:v>2359</c:v>
                </c:pt>
                <c:pt idx="2349">
                  <c:v>2360</c:v>
                </c:pt>
                <c:pt idx="2350">
                  <c:v>2361</c:v>
                </c:pt>
                <c:pt idx="2351">
                  <c:v>2362</c:v>
                </c:pt>
                <c:pt idx="2352">
                  <c:v>2363</c:v>
                </c:pt>
                <c:pt idx="2353">
                  <c:v>2364</c:v>
                </c:pt>
                <c:pt idx="2354">
                  <c:v>2365</c:v>
                </c:pt>
                <c:pt idx="2355">
                  <c:v>2366</c:v>
                </c:pt>
                <c:pt idx="2356">
                  <c:v>2367</c:v>
                </c:pt>
                <c:pt idx="2357">
                  <c:v>2368</c:v>
                </c:pt>
                <c:pt idx="2358">
                  <c:v>2369</c:v>
                </c:pt>
                <c:pt idx="2359">
                  <c:v>2370</c:v>
                </c:pt>
                <c:pt idx="2360">
                  <c:v>2371</c:v>
                </c:pt>
                <c:pt idx="2361">
                  <c:v>2372</c:v>
                </c:pt>
                <c:pt idx="2362">
                  <c:v>2373</c:v>
                </c:pt>
                <c:pt idx="2363">
                  <c:v>2374</c:v>
                </c:pt>
                <c:pt idx="2364">
                  <c:v>2375</c:v>
                </c:pt>
                <c:pt idx="2365">
                  <c:v>2376</c:v>
                </c:pt>
                <c:pt idx="2366">
                  <c:v>2377</c:v>
                </c:pt>
                <c:pt idx="2367">
                  <c:v>2378</c:v>
                </c:pt>
                <c:pt idx="2368">
                  <c:v>2379</c:v>
                </c:pt>
                <c:pt idx="2369">
                  <c:v>2380</c:v>
                </c:pt>
                <c:pt idx="2370">
                  <c:v>2381</c:v>
                </c:pt>
                <c:pt idx="2371">
                  <c:v>2382</c:v>
                </c:pt>
                <c:pt idx="2372">
                  <c:v>2383</c:v>
                </c:pt>
                <c:pt idx="2373">
                  <c:v>2384</c:v>
                </c:pt>
                <c:pt idx="2374">
                  <c:v>2385</c:v>
                </c:pt>
                <c:pt idx="2375">
                  <c:v>2386</c:v>
                </c:pt>
                <c:pt idx="2376">
                  <c:v>2387</c:v>
                </c:pt>
                <c:pt idx="2377">
                  <c:v>2388</c:v>
                </c:pt>
                <c:pt idx="2378">
                  <c:v>2389</c:v>
                </c:pt>
                <c:pt idx="2379">
                  <c:v>2390</c:v>
                </c:pt>
                <c:pt idx="2380">
                  <c:v>2391</c:v>
                </c:pt>
                <c:pt idx="2381">
                  <c:v>2392</c:v>
                </c:pt>
                <c:pt idx="2382">
                  <c:v>2393</c:v>
                </c:pt>
                <c:pt idx="2383">
                  <c:v>2394</c:v>
                </c:pt>
                <c:pt idx="2384">
                  <c:v>2395</c:v>
                </c:pt>
                <c:pt idx="2385">
                  <c:v>2396</c:v>
                </c:pt>
                <c:pt idx="2386">
                  <c:v>2397</c:v>
                </c:pt>
                <c:pt idx="2387">
                  <c:v>2398</c:v>
                </c:pt>
                <c:pt idx="2388">
                  <c:v>2399</c:v>
                </c:pt>
                <c:pt idx="2389">
                  <c:v>2400</c:v>
                </c:pt>
                <c:pt idx="2390">
                  <c:v>2401</c:v>
                </c:pt>
                <c:pt idx="2391">
                  <c:v>2402</c:v>
                </c:pt>
                <c:pt idx="2392">
                  <c:v>2403</c:v>
                </c:pt>
                <c:pt idx="2393">
                  <c:v>2404</c:v>
                </c:pt>
                <c:pt idx="2394">
                  <c:v>2405</c:v>
                </c:pt>
                <c:pt idx="2395">
                  <c:v>2406</c:v>
                </c:pt>
                <c:pt idx="2396">
                  <c:v>2407</c:v>
                </c:pt>
                <c:pt idx="2397">
                  <c:v>2408</c:v>
                </c:pt>
                <c:pt idx="2398">
                  <c:v>2409</c:v>
                </c:pt>
                <c:pt idx="2399">
                  <c:v>2410</c:v>
                </c:pt>
                <c:pt idx="2400">
                  <c:v>2411</c:v>
                </c:pt>
                <c:pt idx="2401">
                  <c:v>2412</c:v>
                </c:pt>
                <c:pt idx="2402">
                  <c:v>2413</c:v>
                </c:pt>
                <c:pt idx="2403">
                  <c:v>2414</c:v>
                </c:pt>
                <c:pt idx="2404">
                  <c:v>2415</c:v>
                </c:pt>
                <c:pt idx="2405">
                  <c:v>2416</c:v>
                </c:pt>
                <c:pt idx="2406">
                  <c:v>2417</c:v>
                </c:pt>
                <c:pt idx="2407">
                  <c:v>2418</c:v>
                </c:pt>
                <c:pt idx="2408">
                  <c:v>2419</c:v>
                </c:pt>
                <c:pt idx="2409">
                  <c:v>2420</c:v>
                </c:pt>
                <c:pt idx="2410">
                  <c:v>2421</c:v>
                </c:pt>
                <c:pt idx="2411">
                  <c:v>2422</c:v>
                </c:pt>
                <c:pt idx="2412">
                  <c:v>2423</c:v>
                </c:pt>
                <c:pt idx="2413">
                  <c:v>2424</c:v>
                </c:pt>
                <c:pt idx="2414">
                  <c:v>2425</c:v>
                </c:pt>
                <c:pt idx="2415">
                  <c:v>2426</c:v>
                </c:pt>
                <c:pt idx="2416">
                  <c:v>2427</c:v>
                </c:pt>
                <c:pt idx="2417">
                  <c:v>2428</c:v>
                </c:pt>
                <c:pt idx="2418">
                  <c:v>2429</c:v>
                </c:pt>
                <c:pt idx="2419">
                  <c:v>2430</c:v>
                </c:pt>
                <c:pt idx="2420">
                  <c:v>2431</c:v>
                </c:pt>
                <c:pt idx="2421">
                  <c:v>2432</c:v>
                </c:pt>
                <c:pt idx="2422">
                  <c:v>2433</c:v>
                </c:pt>
                <c:pt idx="2423">
                  <c:v>2434</c:v>
                </c:pt>
                <c:pt idx="2424">
                  <c:v>2435</c:v>
                </c:pt>
                <c:pt idx="2425">
                  <c:v>2436</c:v>
                </c:pt>
                <c:pt idx="2426">
                  <c:v>2437</c:v>
                </c:pt>
                <c:pt idx="2427">
                  <c:v>2438</c:v>
                </c:pt>
                <c:pt idx="2428">
                  <c:v>2439</c:v>
                </c:pt>
                <c:pt idx="2429">
                  <c:v>2440</c:v>
                </c:pt>
                <c:pt idx="2430">
                  <c:v>2441</c:v>
                </c:pt>
                <c:pt idx="2431">
                  <c:v>2442</c:v>
                </c:pt>
                <c:pt idx="2432">
                  <c:v>2443</c:v>
                </c:pt>
                <c:pt idx="2433">
                  <c:v>2444</c:v>
                </c:pt>
                <c:pt idx="2434">
                  <c:v>2445</c:v>
                </c:pt>
                <c:pt idx="2435">
                  <c:v>2446</c:v>
                </c:pt>
                <c:pt idx="2436">
                  <c:v>2447</c:v>
                </c:pt>
                <c:pt idx="2437">
                  <c:v>2448</c:v>
                </c:pt>
                <c:pt idx="2438">
                  <c:v>2449</c:v>
                </c:pt>
                <c:pt idx="2439">
                  <c:v>2450</c:v>
                </c:pt>
                <c:pt idx="2440">
                  <c:v>2451</c:v>
                </c:pt>
                <c:pt idx="2441">
                  <c:v>2452</c:v>
                </c:pt>
                <c:pt idx="2442">
                  <c:v>2453</c:v>
                </c:pt>
                <c:pt idx="2443">
                  <c:v>2454</c:v>
                </c:pt>
                <c:pt idx="2444">
                  <c:v>2455</c:v>
                </c:pt>
                <c:pt idx="2445">
                  <c:v>2456</c:v>
                </c:pt>
                <c:pt idx="2446">
                  <c:v>2457</c:v>
                </c:pt>
                <c:pt idx="2447">
                  <c:v>2458</c:v>
                </c:pt>
                <c:pt idx="2448">
                  <c:v>2459</c:v>
                </c:pt>
                <c:pt idx="2449">
                  <c:v>2460</c:v>
                </c:pt>
                <c:pt idx="2450">
                  <c:v>2461</c:v>
                </c:pt>
                <c:pt idx="2451">
                  <c:v>2462</c:v>
                </c:pt>
                <c:pt idx="2452">
                  <c:v>2463</c:v>
                </c:pt>
                <c:pt idx="2453">
                  <c:v>2464</c:v>
                </c:pt>
                <c:pt idx="2454">
                  <c:v>2465</c:v>
                </c:pt>
                <c:pt idx="2455">
                  <c:v>2466</c:v>
                </c:pt>
                <c:pt idx="2456">
                  <c:v>2467</c:v>
                </c:pt>
                <c:pt idx="2457">
                  <c:v>2468</c:v>
                </c:pt>
                <c:pt idx="2458">
                  <c:v>2469</c:v>
                </c:pt>
                <c:pt idx="2459">
                  <c:v>2470</c:v>
                </c:pt>
                <c:pt idx="2460">
                  <c:v>2471</c:v>
                </c:pt>
                <c:pt idx="2461">
                  <c:v>2472</c:v>
                </c:pt>
                <c:pt idx="2462">
                  <c:v>2473</c:v>
                </c:pt>
                <c:pt idx="2463">
                  <c:v>2474</c:v>
                </c:pt>
                <c:pt idx="2464">
                  <c:v>2475</c:v>
                </c:pt>
                <c:pt idx="2465">
                  <c:v>2476</c:v>
                </c:pt>
                <c:pt idx="2466">
                  <c:v>2477</c:v>
                </c:pt>
                <c:pt idx="2467">
                  <c:v>2478</c:v>
                </c:pt>
                <c:pt idx="2468">
                  <c:v>2479</c:v>
                </c:pt>
                <c:pt idx="2469">
                  <c:v>2480</c:v>
                </c:pt>
                <c:pt idx="2470">
                  <c:v>2481</c:v>
                </c:pt>
                <c:pt idx="2471">
                  <c:v>2482</c:v>
                </c:pt>
                <c:pt idx="2472">
                  <c:v>2483</c:v>
                </c:pt>
                <c:pt idx="2473">
                  <c:v>2484</c:v>
                </c:pt>
                <c:pt idx="2474">
                  <c:v>2485</c:v>
                </c:pt>
                <c:pt idx="2475">
                  <c:v>2486</c:v>
                </c:pt>
                <c:pt idx="2476">
                  <c:v>2487</c:v>
                </c:pt>
                <c:pt idx="2477">
                  <c:v>2488</c:v>
                </c:pt>
                <c:pt idx="2478">
                  <c:v>2489</c:v>
                </c:pt>
                <c:pt idx="2479">
                  <c:v>2490</c:v>
                </c:pt>
                <c:pt idx="2480">
                  <c:v>2491</c:v>
                </c:pt>
                <c:pt idx="2481">
                  <c:v>2492</c:v>
                </c:pt>
                <c:pt idx="2482">
                  <c:v>2493</c:v>
                </c:pt>
                <c:pt idx="2483">
                  <c:v>2494</c:v>
                </c:pt>
                <c:pt idx="2484">
                  <c:v>2495</c:v>
                </c:pt>
                <c:pt idx="2485">
                  <c:v>2496</c:v>
                </c:pt>
                <c:pt idx="2486">
                  <c:v>2497</c:v>
                </c:pt>
                <c:pt idx="2487">
                  <c:v>2498</c:v>
                </c:pt>
                <c:pt idx="2488">
                  <c:v>2499</c:v>
                </c:pt>
                <c:pt idx="2489">
                  <c:v>2500</c:v>
                </c:pt>
                <c:pt idx="2490">
                  <c:v>2501</c:v>
                </c:pt>
                <c:pt idx="2491">
                  <c:v>2502</c:v>
                </c:pt>
                <c:pt idx="2492">
                  <c:v>2503</c:v>
                </c:pt>
                <c:pt idx="2493">
                  <c:v>2504</c:v>
                </c:pt>
                <c:pt idx="2494">
                  <c:v>2505</c:v>
                </c:pt>
                <c:pt idx="2495">
                  <c:v>2506</c:v>
                </c:pt>
                <c:pt idx="2496">
                  <c:v>2507</c:v>
                </c:pt>
                <c:pt idx="2497">
                  <c:v>2508</c:v>
                </c:pt>
                <c:pt idx="2498">
                  <c:v>2509</c:v>
                </c:pt>
                <c:pt idx="2499">
                  <c:v>2510</c:v>
                </c:pt>
                <c:pt idx="2500">
                  <c:v>2511</c:v>
                </c:pt>
                <c:pt idx="2501">
                  <c:v>2512</c:v>
                </c:pt>
                <c:pt idx="2502">
                  <c:v>2513</c:v>
                </c:pt>
                <c:pt idx="2503">
                  <c:v>2514</c:v>
                </c:pt>
                <c:pt idx="2504">
                  <c:v>2515</c:v>
                </c:pt>
                <c:pt idx="2505">
                  <c:v>2516</c:v>
                </c:pt>
                <c:pt idx="2506">
                  <c:v>2517</c:v>
                </c:pt>
                <c:pt idx="2507">
                  <c:v>2518</c:v>
                </c:pt>
                <c:pt idx="2508">
                  <c:v>2519</c:v>
                </c:pt>
                <c:pt idx="2509">
                  <c:v>2520</c:v>
                </c:pt>
                <c:pt idx="2510">
                  <c:v>2521</c:v>
                </c:pt>
                <c:pt idx="2511">
                  <c:v>2522</c:v>
                </c:pt>
                <c:pt idx="2512">
                  <c:v>2523</c:v>
                </c:pt>
                <c:pt idx="2513">
                  <c:v>2524</c:v>
                </c:pt>
                <c:pt idx="2514">
                  <c:v>2525</c:v>
                </c:pt>
                <c:pt idx="2515">
                  <c:v>2526</c:v>
                </c:pt>
                <c:pt idx="2516">
                  <c:v>2527</c:v>
                </c:pt>
                <c:pt idx="2517">
                  <c:v>2528</c:v>
                </c:pt>
                <c:pt idx="2518">
                  <c:v>2529</c:v>
                </c:pt>
                <c:pt idx="2519">
                  <c:v>2530</c:v>
                </c:pt>
                <c:pt idx="2520">
                  <c:v>2531</c:v>
                </c:pt>
                <c:pt idx="2521">
                  <c:v>2532</c:v>
                </c:pt>
                <c:pt idx="2522">
                  <c:v>2533</c:v>
                </c:pt>
                <c:pt idx="2523">
                  <c:v>2534</c:v>
                </c:pt>
                <c:pt idx="2524">
                  <c:v>2535</c:v>
                </c:pt>
                <c:pt idx="2525">
                  <c:v>2536</c:v>
                </c:pt>
                <c:pt idx="2526">
                  <c:v>2537</c:v>
                </c:pt>
                <c:pt idx="2527">
                  <c:v>2538</c:v>
                </c:pt>
                <c:pt idx="2528">
                  <c:v>2539</c:v>
                </c:pt>
                <c:pt idx="2529">
                  <c:v>2540</c:v>
                </c:pt>
                <c:pt idx="2530">
                  <c:v>2541</c:v>
                </c:pt>
                <c:pt idx="2531">
                  <c:v>2542</c:v>
                </c:pt>
                <c:pt idx="2532">
                  <c:v>2543</c:v>
                </c:pt>
                <c:pt idx="2533">
                  <c:v>2544</c:v>
                </c:pt>
                <c:pt idx="2534">
                  <c:v>2545</c:v>
                </c:pt>
                <c:pt idx="2535">
                  <c:v>2546</c:v>
                </c:pt>
                <c:pt idx="2536">
                  <c:v>2547</c:v>
                </c:pt>
                <c:pt idx="2537">
                  <c:v>2548</c:v>
                </c:pt>
                <c:pt idx="2538">
                  <c:v>2549</c:v>
                </c:pt>
                <c:pt idx="2539">
                  <c:v>2550</c:v>
                </c:pt>
                <c:pt idx="2540">
                  <c:v>2551</c:v>
                </c:pt>
                <c:pt idx="2541">
                  <c:v>2552</c:v>
                </c:pt>
                <c:pt idx="2542">
                  <c:v>2553</c:v>
                </c:pt>
                <c:pt idx="2543">
                  <c:v>2554</c:v>
                </c:pt>
                <c:pt idx="2544">
                  <c:v>2555</c:v>
                </c:pt>
                <c:pt idx="2545">
                  <c:v>2556</c:v>
                </c:pt>
                <c:pt idx="2546">
                  <c:v>2557</c:v>
                </c:pt>
                <c:pt idx="2547">
                  <c:v>2558</c:v>
                </c:pt>
                <c:pt idx="2548">
                  <c:v>2559</c:v>
                </c:pt>
                <c:pt idx="2549">
                  <c:v>2560</c:v>
                </c:pt>
                <c:pt idx="2550">
                  <c:v>2561</c:v>
                </c:pt>
                <c:pt idx="2551">
                  <c:v>2562</c:v>
                </c:pt>
                <c:pt idx="2552">
                  <c:v>2563</c:v>
                </c:pt>
                <c:pt idx="2553">
                  <c:v>2564</c:v>
                </c:pt>
                <c:pt idx="2554">
                  <c:v>2565</c:v>
                </c:pt>
                <c:pt idx="2555">
                  <c:v>2566</c:v>
                </c:pt>
                <c:pt idx="2556">
                  <c:v>2567</c:v>
                </c:pt>
                <c:pt idx="2557">
                  <c:v>2568</c:v>
                </c:pt>
                <c:pt idx="2558">
                  <c:v>2569</c:v>
                </c:pt>
                <c:pt idx="2559">
                  <c:v>2570</c:v>
                </c:pt>
                <c:pt idx="2560">
                  <c:v>2571</c:v>
                </c:pt>
                <c:pt idx="2561">
                  <c:v>2572</c:v>
                </c:pt>
                <c:pt idx="2562">
                  <c:v>2573</c:v>
                </c:pt>
                <c:pt idx="2563">
                  <c:v>2574</c:v>
                </c:pt>
                <c:pt idx="2564">
                  <c:v>2575</c:v>
                </c:pt>
                <c:pt idx="2565">
                  <c:v>2576</c:v>
                </c:pt>
                <c:pt idx="2566">
                  <c:v>2577</c:v>
                </c:pt>
                <c:pt idx="2567">
                  <c:v>2578</c:v>
                </c:pt>
                <c:pt idx="2568">
                  <c:v>2579</c:v>
                </c:pt>
                <c:pt idx="2569">
                  <c:v>2580</c:v>
                </c:pt>
                <c:pt idx="2570">
                  <c:v>2581</c:v>
                </c:pt>
                <c:pt idx="2571">
                  <c:v>2582</c:v>
                </c:pt>
                <c:pt idx="2572">
                  <c:v>2583</c:v>
                </c:pt>
                <c:pt idx="2573">
                  <c:v>2584</c:v>
                </c:pt>
                <c:pt idx="2574">
                  <c:v>2585</c:v>
                </c:pt>
                <c:pt idx="2575">
                  <c:v>2586</c:v>
                </c:pt>
                <c:pt idx="2576">
                  <c:v>2587</c:v>
                </c:pt>
                <c:pt idx="2577">
                  <c:v>2588</c:v>
                </c:pt>
                <c:pt idx="2578">
                  <c:v>2589</c:v>
                </c:pt>
                <c:pt idx="2579">
                  <c:v>2590</c:v>
                </c:pt>
                <c:pt idx="2580">
                  <c:v>2591</c:v>
                </c:pt>
                <c:pt idx="2581">
                  <c:v>2592</c:v>
                </c:pt>
                <c:pt idx="2582">
                  <c:v>2593</c:v>
                </c:pt>
                <c:pt idx="2583">
                  <c:v>2594</c:v>
                </c:pt>
                <c:pt idx="2584">
                  <c:v>2595</c:v>
                </c:pt>
                <c:pt idx="2585">
                  <c:v>2596</c:v>
                </c:pt>
                <c:pt idx="2586">
                  <c:v>2597</c:v>
                </c:pt>
                <c:pt idx="2587">
                  <c:v>2598</c:v>
                </c:pt>
                <c:pt idx="2588">
                  <c:v>2599</c:v>
                </c:pt>
                <c:pt idx="2589">
                  <c:v>2600</c:v>
                </c:pt>
                <c:pt idx="2590">
                  <c:v>2601</c:v>
                </c:pt>
                <c:pt idx="2591">
                  <c:v>2602</c:v>
                </c:pt>
                <c:pt idx="2592">
                  <c:v>2603</c:v>
                </c:pt>
                <c:pt idx="2593">
                  <c:v>2604</c:v>
                </c:pt>
                <c:pt idx="2594">
                  <c:v>2605</c:v>
                </c:pt>
                <c:pt idx="2595">
                  <c:v>2606</c:v>
                </c:pt>
                <c:pt idx="2596">
                  <c:v>2607</c:v>
                </c:pt>
                <c:pt idx="2597">
                  <c:v>2608</c:v>
                </c:pt>
                <c:pt idx="2598">
                  <c:v>2609</c:v>
                </c:pt>
                <c:pt idx="2599">
                  <c:v>2610</c:v>
                </c:pt>
                <c:pt idx="2600">
                  <c:v>2611</c:v>
                </c:pt>
                <c:pt idx="2601">
                  <c:v>2612</c:v>
                </c:pt>
                <c:pt idx="2602">
                  <c:v>2613</c:v>
                </c:pt>
                <c:pt idx="2603">
                  <c:v>2614</c:v>
                </c:pt>
                <c:pt idx="2604">
                  <c:v>2615</c:v>
                </c:pt>
                <c:pt idx="2605">
                  <c:v>2616</c:v>
                </c:pt>
                <c:pt idx="2606">
                  <c:v>2617</c:v>
                </c:pt>
                <c:pt idx="2607">
                  <c:v>2618</c:v>
                </c:pt>
                <c:pt idx="2608">
                  <c:v>2619</c:v>
                </c:pt>
                <c:pt idx="2609">
                  <c:v>2620</c:v>
                </c:pt>
                <c:pt idx="2610">
                  <c:v>2621</c:v>
                </c:pt>
                <c:pt idx="2611">
                  <c:v>2622</c:v>
                </c:pt>
                <c:pt idx="2612">
                  <c:v>2623</c:v>
                </c:pt>
                <c:pt idx="2613">
                  <c:v>2624</c:v>
                </c:pt>
                <c:pt idx="2614">
                  <c:v>2625</c:v>
                </c:pt>
                <c:pt idx="2615">
                  <c:v>2626</c:v>
                </c:pt>
                <c:pt idx="2616">
                  <c:v>2627</c:v>
                </c:pt>
                <c:pt idx="2617">
                  <c:v>2628</c:v>
                </c:pt>
                <c:pt idx="2618">
                  <c:v>2629</c:v>
                </c:pt>
                <c:pt idx="2619">
                  <c:v>2630</c:v>
                </c:pt>
                <c:pt idx="2620">
                  <c:v>2631</c:v>
                </c:pt>
                <c:pt idx="2621">
                  <c:v>2632</c:v>
                </c:pt>
                <c:pt idx="2622">
                  <c:v>2633</c:v>
                </c:pt>
                <c:pt idx="2623">
                  <c:v>2634</c:v>
                </c:pt>
                <c:pt idx="2624">
                  <c:v>2635</c:v>
                </c:pt>
                <c:pt idx="2625">
                  <c:v>2636</c:v>
                </c:pt>
                <c:pt idx="2626">
                  <c:v>2637</c:v>
                </c:pt>
                <c:pt idx="2627">
                  <c:v>2638</c:v>
                </c:pt>
                <c:pt idx="2628">
                  <c:v>2639</c:v>
                </c:pt>
                <c:pt idx="2629">
                  <c:v>2640</c:v>
                </c:pt>
                <c:pt idx="2630">
                  <c:v>2641</c:v>
                </c:pt>
                <c:pt idx="2631">
                  <c:v>2642</c:v>
                </c:pt>
                <c:pt idx="2632">
                  <c:v>2643</c:v>
                </c:pt>
                <c:pt idx="2633">
                  <c:v>2644</c:v>
                </c:pt>
                <c:pt idx="2634">
                  <c:v>2645</c:v>
                </c:pt>
                <c:pt idx="2635">
                  <c:v>2646</c:v>
                </c:pt>
                <c:pt idx="2636">
                  <c:v>2647</c:v>
                </c:pt>
                <c:pt idx="2637">
                  <c:v>2648</c:v>
                </c:pt>
                <c:pt idx="2638">
                  <c:v>2649</c:v>
                </c:pt>
                <c:pt idx="2639">
                  <c:v>2650</c:v>
                </c:pt>
                <c:pt idx="2640">
                  <c:v>2651</c:v>
                </c:pt>
                <c:pt idx="2641">
                  <c:v>2652</c:v>
                </c:pt>
                <c:pt idx="2642">
                  <c:v>2653</c:v>
                </c:pt>
                <c:pt idx="2643">
                  <c:v>2654</c:v>
                </c:pt>
                <c:pt idx="2644">
                  <c:v>2655</c:v>
                </c:pt>
                <c:pt idx="2645">
                  <c:v>2656</c:v>
                </c:pt>
                <c:pt idx="2646">
                  <c:v>2657</c:v>
                </c:pt>
                <c:pt idx="2647">
                  <c:v>2658</c:v>
                </c:pt>
                <c:pt idx="2648">
                  <c:v>2659</c:v>
                </c:pt>
                <c:pt idx="2649">
                  <c:v>2660</c:v>
                </c:pt>
                <c:pt idx="2650">
                  <c:v>2661</c:v>
                </c:pt>
                <c:pt idx="2651">
                  <c:v>2662</c:v>
                </c:pt>
                <c:pt idx="2652">
                  <c:v>2663</c:v>
                </c:pt>
                <c:pt idx="2653">
                  <c:v>2664</c:v>
                </c:pt>
                <c:pt idx="2654">
                  <c:v>2665</c:v>
                </c:pt>
                <c:pt idx="2655">
                  <c:v>2666</c:v>
                </c:pt>
                <c:pt idx="2656">
                  <c:v>2667</c:v>
                </c:pt>
                <c:pt idx="2657">
                  <c:v>2668</c:v>
                </c:pt>
                <c:pt idx="2658">
                  <c:v>2669</c:v>
                </c:pt>
                <c:pt idx="2659">
                  <c:v>2670</c:v>
                </c:pt>
                <c:pt idx="2660">
                  <c:v>2671</c:v>
                </c:pt>
                <c:pt idx="2661">
                  <c:v>2672</c:v>
                </c:pt>
                <c:pt idx="2662">
                  <c:v>2673</c:v>
                </c:pt>
                <c:pt idx="2663">
                  <c:v>2674</c:v>
                </c:pt>
                <c:pt idx="2664">
                  <c:v>2675</c:v>
                </c:pt>
                <c:pt idx="2665">
                  <c:v>2676</c:v>
                </c:pt>
                <c:pt idx="2666">
                  <c:v>2677</c:v>
                </c:pt>
                <c:pt idx="2667">
                  <c:v>2678</c:v>
                </c:pt>
                <c:pt idx="2668">
                  <c:v>2679</c:v>
                </c:pt>
                <c:pt idx="2669">
                  <c:v>2680</c:v>
                </c:pt>
                <c:pt idx="2670">
                  <c:v>2681</c:v>
                </c:pt>
                <c:pt idx="2671">
                  <c:v>2682</c:v>
                </c:pt>
                <c:pt idx="2672">
                  <c:v>2683</c:v>
                </c:pt>
                <c:pt idx="2673">
                  <c:v>2684</c:v>
                </c:pt>
                <c:pt idx="2674">
                  <c:v>2685</c:v>
                </c:pt>
                <c:pt idx="2675">
                  <c:v>2686</c:v>
                </c:pt>
                <c:pt idx="2676">
                  <c:v>2687</c:v>
                </c:pt>
                <c:pt idx="2677">
                  <c:v>2688</c:v>
                </c:pt>
                <c:pt idx="2678">
                  <c:v>2689</c:v>
                </c:pt>
                <c:pt idx="2679">
                  <c:v>2690</c:v>
                </c:pt>
                <c:pt idx="2680">
                  <c:v>2691</c:v>
                </c:pt>
                <c:pt idx="2681">
                  <c:v>2692</c:v>
                </c:pt>
                <c:pt idx="2682">
                  <c:v>2693</c:v>
                </c:pt>
                <c:pt idx="2683">
                  <c:v>2694</c:v>
                </c:pt>
                <c:pt idx="2684">
                  <c:v>2695</c:v>
                </c:pt>
                <c:pt idx="2685">
                  <c:v>2696</c:v>
                </c:pt>
                <c:pt idx="2686">
                  <c:v>2697</c:v>
                </c:pt>
                <c:pt idx="2687">
                  <c:v>2698</c:v>
                </c:pt>
                <c:pt idx="2688">
                  <c:v>2699</c:v>
                </c:pt>
                <c:pt idx="2689">
                  <c:v>2700</c:v>
                </c:pt>
                <c:pt idx="2690">
                  <c:v>2701</c:v>
                </c:pt>
                <c:pt idx="2691">
                  <c:v>2702</c:v>
                </c:pt>
                <c:pt idx="2692">
                  <c:v>2703</c:v>
                </c:pt>
                <c:pt idx="2693">
                  <c:v>2704</c:v>
                </c:pt>
                <c:pt idx="2694">
                  <c:v>2705</c:v>
                </c:pt>
                <c:pt idx="2695">
                  <c:v>2706</c:v>
                </c:pt>
                <c:pt idx="2696">
                  <c:v>2707</c:v>
                </c:pt>
                <c:pt idx="2697">
                  <c:v>2708</c:v>
                </c:pt>
                <c:pt idx="2698">
                  <c:v>2709</c:v>
                </c:pt>
                <c:pt idx="2699">
                  <c:v>2710</c:v>
                </c:pt>
                <c:pt idx="2700">
                  <c:v>2711</c:v>
                </c:pt>
                <c:pt idx="2701">
                  <c:v>2712</c:v>
                </c:pt>
                <c:pt idx="2702">
                  <c:v>2713</c:v>
                </c:pt>
                <c:pt idx="2703">
                  <c:v>2714</c:v>
                </c:pt>
                <c:pt idx="2704">
                  <c:v>2715</c:v>
                </c:pt>
                <c:pt idx="2705">
                  <c:v>2716</c:v>
                </c:pt>
                <c:pt idx="2706">
                  <c:v>2717</c:v>
                </c:pt>
                <c:pt idx="2707">
                  <c:v>2718</c:v>
                </c:pt>
                <c:pt idx="2708">
                  <c:v>2719</c:v>
                </c:pt>
                <c:pt idx="2709">
                  <c:v>2720</c:v>
                </c:pt>
                <c:pt idx="2710">
                  <c:v>2721</c:v>
                </c:pt>
                <c:pt idx="2711">
                  <c:v>2722</c:v>
                </c:pt>
                <c:pt idx="2712">
                  <c:v>2723</c:v>
                </c:pt>
                <c:pt idx="2713">
                  <c:v>2724</c:v>
                </c:pt>
                <c:pt idx="2714">
                  <c:v>2725</c:v>
                </c:pt>
                <c:pt idx="2715">
                  <c:v>2726</c:v>
                </c:pt>
                <c:pt idx="2716">
                  <c:v>2727</c:v>
                </c:pt>
                <c:pt idx="2717">
                  <c:v>2728</c:v>
                </c:pt>
                <c:pt idx="2718">
                  <c:v>2729</c:v>
                </c:pt>
                <c:pt idx="2719">
                  <c:v>2730</c:v>
                </c:pt>
                <c:pt idx="2720">
                  <c:v>2731</c:v>
                </c:pt>
                <c:pt idx="2721">
                  <c:v>2732</c:v>
                </c:pt>
                <c:pt idx="2722">
                  <c:v>2733</c:v>
                </c:pt>
                <c:pt idx="2723">
                  <c:v>2734</c:v>
                </c:pt>
                <c:pt idx="2724">
                  <c:v>2735</c:v>
                </c:pt>
                <c:pt idx="2725">
                  <c:v>2736</c:v>
                </c:pt>
                <c:pt idx="2726">
                  <c:v>2737</c:v>
                </c:pt>
                <c:pt idx="2727">
                  <c:v>2738</c:v>
                </c:pt>
                <c:pt idx="2728">
                  <c:v>2739</c:v>
                </c:pt>
                <c:pt idx="2729">
                  <c:v>2740</c:v>
                </c:pt>
                <c:pt idx="2730">
                  <c:v>2741</c:v>
                </c:pt>
                <c:pt idx="2731">
                  <c:v>2742</c:v>
                </c:pt>
                <c:pt idx="2732">
                  <c:v>2743</c:v>
                </c:pt>
                <c:pt idx="2733">
                  <c:v>2744</c:v>
                </c:pt>
                <c:pt idx="2734">
                  <c:v>2745</c:v>
                </c:pt>
                <c:pt idx="2735">
                  <c:v>2746</c:v>
                </c:pt>
                <c:pt idx="2736">
                  <c:v>2747</c:v>
                </c:pt>
                <c:pt idx="2737">
                  <c:v>2748</c:v>
                </c:pt>
                <c:pt idx="2738">
                  <c:v>2749</c:v>
                </c:pt>
                <c:pt idx="2739">
                  <c:v>2750</c:v>
                </c:pt>
                <c:pt idx="2740">
                  <c:v>2751</c:v>
                </c:pt>
                <c:pt idx="2741">
                  <c:v>2752</c:v>
                </c:pt>
                <c:pt idx="2742">
                  <c:v>2753</c:v>
                </c:pt>
                <c:pt idx="2743">
                  <c:v>2754</c:v>
                </c:pt>
                <c:pt idx="2744">
                  <c:v>2755</c:v>
                </c:pt>
                <c:pt idx="2745">
                  <c:v>2756</c:v>
                </c:pt>
                <c:pt idx="2746">
                  <c:v>2757</c:v>
                </c:pt>
                <c:pt idx="2747">
                  <c:v>2758</c:v>
                </c:pt>
                <c:pt idx="2748">
                  <c:v>2759</c:v>
                </c:pt>
                <c:pt idx="2749">
                  <c:v>2760</c:v>
                </c:pt>
                <c:pt idx="2750">
                  <c:v>2761</c:v>
                </c:pt>
                <c:pt idx="2751">
                  <c:v>2762</c:v>
                </c:pt>
                <c:pt idx="2752">
                  <c:v>2763</c:v>
                </c:pt>
                <c:pt idx="2753">
                  <c:v>2764</c:v>
                </c:pt>
                <c:pt idx="2754">
                  <c:v>2765</c:v>
                </c:pt>
                <c:pt idx="2755">
                  <c:v>2766</c:v>
                </c:pt>
                <c:pt idx="2756">
                  <c:v>2767</c:v>
                </c:pt>
                <c:pt idx="2757">
                  <c:v>2768</c:v>
                </c:pt>
                <c:pt idx="2758">
                  <c:v>2769</c:v>
                </c:pt>
                <c:pt idx="2759">
                  <c:v>2770</c:v>
                </c:pt>
                <c:pt idx="2760">
                  <c:v>2771</c:v>
                </c:pt>
                <c:pt idx="2761">
                  <c:v>2772</c:v>
                </c:pt>
                <c:pt idx="2762">
                  <c:v>2773</c:v>
                </c:pt>
                <c:pt idx="2763">
                  <c:v>2774</c:v>
                </c:pt>
                <c:pt idx="2764">
                  <c:v>2775</c:v>
                </c:pt>
                <c:pt idx="2765">
                  <c:v>2776</c:v>
                </c:pt>
                <c:pt idx="2766">
                  <c:v>2777</c:v>
                </c:pt>
                <c:pt idx="2767">
                  <c:v>2778</c:v>
                </c:pt>
                <c:pt idx="2768">
                  <c:v>2779</c:v>
                </c:pt>
                <c:pt idx="2769">
                  <c:v>2780</c:v>
                </c:pt>
                <c:pt idx="2770">
                  <c:v>2781</c:v>
                </c:pt>
                <c:pt idx="2771">
                  <c:v>2782</c:v>
                </c:pt>
                <c:pt idx="2772">
                  <c:v>2783</c:v>
                </c:pt>
                <c:pt idx="2773">
                  <c:v>2784</c:v>
                </c:pt>
                <c:pt idx="2774">
                  <c:v>2785</c:v>
                </c:pt>
                <c:pt idx="2775">
                  <c:v>2786</c:v>
                </c:pt>
                <c:pt idx="2776">
                  <c:v>2787</c:v>
                </c:pt>
                <c:pt idx="2777">
                  <c:v>2788</c:v>
                </c:pt>
                <c:pt idx="2778">
                  <c:v>2789</c:v>
                </c:pt>
                <c:pt idx="2779">
                  <c:v>2790</c:v>
                </c:pt>
                <c:pt idx="2780">
                  <c:v>2791</c:v>
                </c:pt>
                <c:pt idx="2781">
                  <c:v>2792</c:v>
                </c:pt>
                <c:pt idx="2782">
                  <c:v>2793</c:v>
                </c:pt>
                <c:pt idx="2783">
                  <c:v>2794</c:v>
                </c:pt>
                <c:pt idx="2784">
                  <c:v>2795</c:v>
                </c:pt>
                <c:pt idx="2785">
                  <c:v>2796</c:v>
                </c:pt>
                <c:pt idx="2786">
                  <c:v>2797</c:v>
                </c:pt>
                <c:pt idx="2787">
                  <c:v>2798</c:v>
                </c:pt>
                <c:pt idx="2788">
                  <c:v>2799</c:v>
                </c:pt>
                <c:pt idx="2789">
                  <c:v>2800</c:v>
                </c:pt>
                <c:pt idx="2790">
                  <c:v>2801</c:v>
                </c:pt>
                <c:pt idx="2791">
                  <c:v>2802</c:v>
                </c:pt>
                <c:pt idx="2792">
                  <c:v>2803</c:v>
                </c:pt>
                <c:pt idx="2793">
                  <c:v>2804</c:v>
                </c:pt>
                <c:pt idx="2794">
                  <c:v>2805</c:v>
                </c:pt>
                <c:pt idx="2795">
                  <c:v>2806</c:v>
                </c:pt>
                <c:pt idx="2796">
                  <c:v>2807</c:v>
                </c:pt>
                <c:pt idx="2797">
                  <c:v>2808</c:v>
                </c:pt>
                <c:pt idx="2798">
                  <c:v>2809</c:v>
                </c:pt>
                <c:pt idx="2799">
                  <c:v>2810</c:v>
                </c:pt>
                <c:pt idx="2800">
                  <c:v>2811</c:v>
                </c:pt>
                <c:pt idx="2801">
                  <c:v>2812</c:v>
                </c:pt>
                <c:pt idx="2802">
                  <c:v>2813</c:v>
                </c:pt>
                <c:pt idx="2803">
                  <c:v>2814</c:v>
                </c:pt>
                <c:pt idx="2804">
                  <c:v>2815</c:v>
                </c:pt>
                <c:pt idx="2805">
                  <c:v>2816</c:v>
                </c:pt>
                <c:pt idx="2806">
                  <c:v>2817</c:v>
                </c:pt>
                <c:pt idx="2807">
                  <c:v>2818</c:v>
                </c:pt>
                <c:pt idx="2808">
                  <c:v>2819</c:v>
                </c:pt>
                <c:pt idx="2809">
                  <c:v>2820</c:v>
                </c:pt>
                <c:pt idx="2810">
                  <c:v>2821</c:v>
                </c:pt>
                <c:pt idx="2811">
                  <c:v>2822</c:v>
                </c:pt>
                <c:pt idx="2812">
                  <c:v>2823</c:v>
                </c:pt>
                <c:pt idx="2813">
                  <c:v>2824</c:v>
                </c:pt>
                <c:pt idx="2814">
                  <c:v>2825</c:v>
                </c:pt>
                <c:pt idx="2815">
                  <c:v>2826</c:v>
                </c:pt>
                <c:pt idx="2816">
                  <c:v>2827</c:v>
                </c:pt>
                <c:pt idx="2817">
                  <c:v>2828</c:v>
                </c:pt>
                <c:pt idx="2818">
                  <c:v>2829</c:v>
                </c:pt>
                <c:pt idx="2819">
                  <c:v>2830</c:v>
                </c:pt>
                <c:pt idx="2820">
                  <c:v>2831</c:v>
                </c:pt>
                <c:pt idx="2821">
                  <c:v>2832</c:v>
                </c:pt>
                <c:pt idx="2822">
                  <c:v>2833</c:v>
                </c:pt>
                <c:pt idx="2823">
                  <c:v>2834</c:v>
                </c:pt>
                <c:pt idx="2824">
                  <c:v>2835</c:v>
                </c:pt>
                <c:pt idx="2825">
                  <c:v>2836</c:v>
                </c:pt>
                <c:pt idx="2826">
                  <c:v>2837</c:v>
                </c:pt>
                <c:pt idx="2827">
                  <c:v>2838</c:v>
                </c:pt>
                <c:pt idx="2828">
                  <c:v>2839</c:v>
                </c:pt>
                <c:pt idx="2829">
                  <c:v>2840</c:v>
                </c:pt>
                <c:pt idx="2830">
                  <c:v>2841</c:v>
                </c:pt>
                <c:pt idx="2831">
                  <c:v>2842</c:v>
                </c:pt>
                <c:pt idx="2832">
                  <c:v>2843</c:v>
                </c:pt>
                <c:pt idx="2833">
                  <c:v>2844</c:v>
                </c:pt>
                <c:pt idx="2834">
                  <c:v>2845</c:v>
                </c:pt>
                <c:pt idx="2835">
                  <c:v>2846</c:v>
                </c:pt>
                <c:pt idx="2836">
                  <c:v>2847</c:v>
                </c:pt>
                <c:pt idx="2837">
                  <c:v>2848</c:v>
                </c:pt>
                <c:pt idx="2838">
                  <c:v>2849</c:v>
                </c:pt>
                <c:pt idx="2839">
                  <c:v>2850</c:v>
                </c:pt>
                <c:pt idx="2840">
                  <c:v>2851</c:v>
                </c:pt>
                <c:pt idx="2841">
                  <c:v>2852</c:v>
                </c:pt>
                <c:pt idx="2842">
                  <c:v>2853</c:v>
                </c:pt>
                <c:pt idx="2843">
                  <c:v>2854</c:v>
                </c:pt>
                <c:pt idx="2844">
                  <c:v>2855</c:v>
                </c:pt>
                <c:pt idx="2845">
                  <c:v>2856</c:v>
                </c:pt>
                <c:pt idx="2846">
                  <c:v>2857</c:v>
                </c:pt>
                <c:pt idx="2847">
                  <c:v>2858</c:v>
                </c:pt>
                <c:pt idx="2848">
                  <c:v>2859</c:v>
                </c:pt>
                <c:pt idx="2849">
                  <c:v>2860</c:v>
                </c:pt>
                <c:pt idx="2850">
                  <c:v>2861</c:v>
                </c:pt>
                <c:pt idx="2851">
                  <c:v>2862</c:v>
                </c:pt>
                <c:pt idx="2852">
                  <c:v>2863</c:v>
                </c:pt>
                <c:pt idx="2853">
                  <c:v>2864</c:v>
                </c:pt>
                <c:pt idx="2854">
                  <c:v>2865</c:v>
                </c:pt>
                <c:pt idx="2855">
                  <c:v>2866</c:v>
                </c:pt>
                <c:pt idx="2856">
                  <c:v>2867</c:v>
                </c:pt>
                <c:pt idx="2857">
                  <c:v>2868</c:v>
                </c:pt>
                <c:pt idx="2858">
                  <c:v>2869</c:v>
                </c:pt>
                <c:pt idx="2859">
                  <c:v>2870</c:v>
                </c:pt>
                <c:pt idx="2860">
                  <c:v>2871</c:v>
                </c:pt>
                <c:pt idx="2861">
                  <c:v>2872</c:v>
                </c:pt>
                <c:pt idx="2862">
                  <c:v>2873</c:v>
                </c:pt>
                <c:pt idx="2863">
                  <c:v>2874</c:v>
                </c:pt>
                <c:pt idx="2864">
                  <c:v>2875</c:v>
                </c:pt>
                <c:pt idx="2865">
                  <c:v>2876</c:v>
                </c:pt>
                <c:pt idx="2866">
                  <c:v>2877</c:v>
                </c:pt>
                <c:pt idx="2867">
                  <c:v>2878</c:v>
                </c:pt>
                <c:pt idx="2868">
                  <c:v>2879</c:v>
                </c:pt>
                <c:pt idx="2869">
                  <c:v>2880</c:v>
                </c:pt>
                <c:pt idx="2870">
                  <c:v>2881</c:v>
                </c:pt>
                <c:pt idx="2871">
                  <c:v>2882</c:v>
                </c:pt>
                <c:pt idx="2872">
                  <c:v>2883</c:v>
                </c:pt>
                <c:pt idx="2873">
                  <c:v>2884</c:v>
                </c:pt>
                <c:pt idx="2874">
                  <c:v>2885</c:v>
                </c:pt>
                <c:pt idx="2875">
                  <c:v>2886</c:v>
                </c:pt>
                <c:pt idx="2876">
                  <c:v>2887</c:v>
                </c:pt>
                <c:pt idx="2877">
                  <c:v>2888</c:v>
                </c:pt>
                <c:pt idx="2878">
                  <c:v>2889</c:v>
                </c:pt>
                <c:pt idx="2879">
                  <c:v>2890</c:v>
                </c:pt>
                <c:pt idx="2880">
                  <c:v>2891</c:v>
                </c:pt>
                <c:pt idx="2881">
                  <c:v>2892</c:v>
                </c:pt>
                <c:pt idx="2882">
                  <c:v>2893</c:v>
                </c:pt>
                <c:pt idx="2883">
                  <c:v>2894</c:v>
                </c:pt>
                <c:pt idx="2884">
                  <c:v>2895</c:v>
                </c:pt>
                <c:pt idx="2885">
                  <c:v>2896</c:v>
                </c:pt>
                <c:pt idx="2886">
                  <c:v>2897</c:v>
                </c:pt>
                <c:pt idx="2887">
                  <c:v>2898</c:v>
                </c:pt>
                <c:pt idx="2888">
                  <c:v>2899</c:v>
                </c:pt>
                <c:pt idx="2889">
                  <c:v>2900</c:v>
                </c:pt>
                <c:pt idx="2890">
                  <c:v>2901</c:v>
                </c:pt>
                <c:pt idx="2891">
                  <c:v>2902</c:v>
                </c:pt>
                <c:pt idx="2892">
                  <c:v>2903</c:v>
                </c:pt>
                <c:pt idx="2893">
                  <c:v>2904</c:v>
                </c:pt>
                <c:pt idx="2894">
                  <c:v>2905</c:v>
                </c:pt>
                <c:pt idx="2895">
                  <c:v>2906</c:v>
                </c:pt>
                <c:pt idx="2896">
                  <c:v>2907</c:v>
                </c:pt>
                <c:pt idx="2897">
                  <c:v>2908</c:v>
                </c:pt>
                <c:pt idx="2898">
                  <c:v>2909</c:v>
                </c:pt>
                <c:pt idx="2899">
                  <c:v>2910</c:v>
                </c:pt>
                <c:pt idx="2900">
                  <c:v>2911</c:v>
                </c:pt>
                <c:pt idx="2901">
                  <c:v>2912</c:v>
                </c:pt>
                <c:pt idx="2902">
                  <c:v>2913</c:v>
                </c:pt>
                <c:pt idx="2903">
                  <c:v>2914</c:v>
                </c:pt>
                <c:pt idx="2904">
                  <c:v>2915</c:v>
                </c:pt>
                <c:pt idx="2905">
                  <c:v>2916</c:v>
                </c:pt>
                <c:pt idx="2906">
                  <c:v>2917</c:v>
                </c:pt>
                <c:pt idx="2907">
                  <c:v>2918</c:v>
                </c:pt>
                <c:pt idx="2908">
                  <c:v>2919</c:v>
                </c:pt>
                <c:pt idx="2909">
                  <c:v>2920</c:v>
                </c:pt>
                <c:pt idx="2910">
                  <c:v>2921</c:v>
                </c:pt>
                <c:pt idx="2911">
                  <c:v>2922</c:v>
                </c:pt>
                <c:pt idx="2912">
                  <c:v>2923</c:v>
                </c:pt>
                <c:pt idx="2913">
                  <c:v>2924</c:v>
                </c:pt>
                <c:pt idx="2914">
                  <c:v>2925</c:v>
                </c:pt>
                <c:pt idx="2915">
                  <c:v>2926</c:v>
                </c:pt>
                <c:pt idx="2916">
                  <c:v>2927</c:v>
                </c:pt>
                <c:pt idx="2917">
                  <c:v>2928</c:v>
                </c:pt>
                <c:pt idx="2918">
                  <c:v>2929</c:v>
                </c:pt>
                <c:pt idx="2919">
                  <c:v>2930</c:v>
                </c:pt>
                <c:pt idx="2920">
                  <c:v>2931</c:v>
                </c:pt>
                <c:pt idx="2921">
                  <c:v>2932</c:v>
                </c:pt>
                <c:pt idx="2922">
                  <c:v>2933</c:v>
                </c:pt>
                <c:pt idx="2923">
                  <c:v>2934</c:v>
                </c:pt>
                <c:pt idx="2924">
                  <c:v>2935</c:v>
                </c:pt>
                <c:pt idx="2925">
                  <c:v>2936</c:v>
                </c:pt>
                <c:pt idx="2926">
                  <c:v>2937</c:v>
                </c:pt>
                <c:pt idx="2927">
                  <c:v>2938</c:v>
                </c:pt>
                <c:pt idx="2928">
                  <c:v>2939</c:v>
                </c:pt>
                <c:pt idx="2929">
                  <c:v>2940</c:v>
                </c:pt>
                <c:pt idx="2930">
                  <c:v>2941</c:v>
                </c:pt>
                <c:pt idx="2931">
                  <c:v>2942</c:v>
                </c:pt>
                <c:pt idx="2932">
                  <c:v>2943</c:v>
                </c:pt>
                <c:pt idx="2933">
                  <c:v>2944</c:v>
                </c:pt>
                <c:pt idx="2934">
                  <c:v>2945</c:v>
                </c:pt>
                <c:pt idx="2935">
                  <c:v>2946</c:v>
                </c:pt>
                <c:pt idx="2936">
                  <c:v>2947</c:v>
                </c:pt>
                <c:pt idx="2937">
                  <c:v>2948</c:v>
                </c:pt>
                <c:pt idx="2938">
                  <c:v>2949</c:v>
                </c:pt>
                <c:pt idx="2939">
                  <c:v>2950</c:v>
                </c:pt>
                <c:pt idx="2940">
                  <c:v>2951</c:v>
                </c:pt>
                <c:pt idx="2941">
                  <c:v>2952</c:v>
                </c:pt>
                <c:pt idx="2942">
                  <c:v>2953</c:v>
                </c:pt>
                <c:pt idx="2943">
                  <c:v>2954</c:v>
                </c:pt>
                <c:pt idx="2944">
                  <c:v>2955</c:v>
                </c:pt>
                <c:pt idx="2945">
                  <c:v>2956</c:v>
                </c:pt>
                <c:pt idx="2946">
                  <c:v>2957</c:v>
                </c:pt>
                <c:pt idx="2947">
                  <c:v>2958</c:v>
                </c:pt>
                <c:pt idx="2948">
                  <c:v>2959</c:v>
                </c:pt>
                <c:pt idx="2949">
                  <c:v>2960</c:v>
                </c:pt>
                <c:pt idx="2950">
                  <c:v>2961</c:v>
                </c:pt>
                <c:pt idx="2951">
                  <c:v>2962</c:v>
                </c:pt>
                <c:pt idx="2952">
                  <c:v>2963</c:v>
                </c:pt>
                <c:pt idx="2953">
                  <c:v>2964</c:v>
                </c:pt>
                <c:pt idx="2954">
                  <c:v>2965</c:v>
                </c:pt>
                <c:pt idx="2955">
                  <c:v>2966</c:v>
                </c:pt>
                <c:pt idx="2956">
                  <c:v>2967</c:v>
                </c:pt>
                <c:pt idx="2957">
                  <c:v>2968</c:v>
                </c:pt>
                <c:pt idx="2958">
                  <c:v>2969</c:v>
                </c:pt>
                <c:pt idx="2959">
                  <c:v>2970</c:v>
                </c:pt>
                <c:pt idx="2960">
                  <c:v>2971</c:v>
                </c:pt>
                <c:pt idx="2961">
                  <c:v>2972</c:v>
                </c:pt>
                <c:pt idx="2962">
                  <c:v>2973</c:v>
                </c:pt>
                <c:pt idx="2963">
                  <c:v>2974</c:v>
                </c:pt>
                <c:pt idx="2964">
                  <c:v>2975</c:v>
                </c:pt>
                <c:pt idx="2965">
                  <c:v>2976</c:v>
                </c:pt>
                <c:pt idx="2966">
                  <c:v>2977</c:v>
                </c:pt>
                <c:pt idx="2967">
                  <c:v>2978</c:v>
                </c:pt>
                <c:pt idx="2968">
                  <c:v>2979</c:v>
                </c:pt>
                <c:pt idx="2969">
                  <c:v>2980</c:v>
                </c:pt>
                <c:pt idx="2970">
                  <c:v>2981</c:v>
                </c:pt>
                <c:pt idx="2971">
                  <c:v>2982</c:v>
                </c:pt>
                <c:pt idx="2972">
                  <c:v>2983</c:v>
                </c:pt>
                <c:pt idx="2973">
                  <c:v>2984</c:v>
                </c:pt>
                <c:pt idx="2974">
                  <c:v>2985</c:v>
                </c:pt>
                <c:pt idx="2975">
                  <c:v>2986</c:v>
                </c:pt>
                <c:pt idx="2976">
                  <c:v>2987</c:v>
                </c:pt>
                <c:pt idx="2977">
                  <c:v>2988</c:v>
                </c:pt>
                <c:pt idx="2978">
                  <c:v>2989</c:v>
                </c:pt>
                <c:pt idx="2979">
                  <c:v>2990</c:v>
                </c:pt>
                <c:pt idx="2980">
                  <c:v>2991</c:v>
                </c:pt>
                <c:pt idx="2981">
                  <c:v>2992</c:v>
                </c:pt>
                <c:pt idx="2982">
                  <c:v>2993</c:v>
                </c:pt>
                <c:pt idx="2983">
                  <c:v>2994</c:v>
                </c:pt>
                <c:pt idx="2984">
                  <c:v>2995</c:v>
                </c:pt>
                <c:pt idx="2985">
                  <c:v>2996</c:v>
                </c:pt>
                <c:pt idx="2986">
                  <c:v>2997</c:v>
                </c:pt>
                <c:pt idx="2987">
                  <c:v>2998</c:v>
                </c:pt>
                <c:pt idx="2988">
                  <c:v>2999</c:v>
                </c:pt>
                <c:pt idx="2989">
                  <c:v>3000</c:v>
                </c:pt>
                <c:pt idx="2990">
                  <c:v>3001</c:v>
                </c:pt>
                <c:pt idx="2991">
                  <c:v>3002</c:v>
                </c:pt>
                <c:pt idx="2992">
                  <c:v>3003</c:v>
                </c:pt>
                <c:pt idx="2993">
                  <c:v>3004</c:v>
                </c:pt>
                <c:pt idx="2994">
                  <c:v>3005</c:v>
                </c:pt>
                <c:pt idx="2995">
                  <c:v>3006</c:v>
                </c:pt>
                <c:pt idx="2996">
                  <c:v>3007</c:v>
                </c:pt>
                <c:pt idx="2997">
                  <c:v>3008</c:v>
                </c:pt>
                <c:pt idx="2998">
                  <c:v>3009</c:v>
                </c:pt>
                <c:pt idx="2999">
                  <c:v>3010</c:v>
                </c:pt>
                <c:pt idx="3000">
                  <c:v>3011</c:v>
                </c:pt>
                <c:pt idx="3001">
                  <c:v>3012</c:v>
                </c:pt>
                <c:pt idx="3002">
                  <c:v>3013</c:v>
                </c:pt>
                <c:pt idx="3003">
                  <c:v>3014</c:v>
                </c:pt>
                <c:pt idx="3004">
                  <c:v>3015</c:v>
                </c:pt>
                <c:pt idx="3005">
                  <c:v>3016</c:v>
                </c:pt>
                <c:pt idx="3006">
                  <c:v>3017</c:v>
                </c:pt>
                <c:pt idx="3007">
                  <c:v>3018</c:v>
                </c:pt>
                <c:pt idx="3008">
                  <c:v>3019</c:v>
                </c:pt>
                <c:pt idx="3009">
                  <c:v>3020</c:v>
                </c:pt>
                <c:pt idx="3010">
                  <c:v>3021</c:v>
                </c:pt>
                <c:pt idx="3011">
                  <c:v>3022</c:v>
                </c:pt>
                <c:pt idx="3012">
                  <c:v>3023</c:v>
                </c:pt>
                <c:pt idx="3013">
                  <c:v>3024</c:v>
                </c:pt>
                <c:pt idx="3014">
                  <c:v>3025</c:v>
                </c:pt>
                <c:pt idx="3015">
                  <c:v>3026</c:v>
                </c:pt>
                <c:pt idx="3016">
                  <c:v>3027</c:v>
                </c:pt>
                <c:pt idx="3017">
                  <c:v>3028</c:v>
                </c:pt>
                <c:pt idx="3018">
                  <c:v>3029</c:v>
                </c:pt>
                <c:pt idx="3019">
                  <c:v>3030</c:v>
                </c:pt>
                <c:pt idx="3020">
                  <c:v>3031</c:v>
                </c:pt>
                <c:pt idx="3021">
                  <c:v>3032</c:v>
                </c:pt>
                <c:pt idx="3022">
                  <c:v>3033</c:v>
                </c:pt>
                <c:pt idx="3023">
                  <c:v>3034</c:v>
                </c:pt>
                <c:pt idx="3024">
                  <c:v>3035</c:v>
                </c:pt>
                <c:pt idx="3025">
                  <c:v>3036</c:v>
                </c:pt>
                <c:pt idx="3026">
                  <c:v>3037</c:v>
                </c:pt>
                <c:pt idx="3027">
                  <c:v>3038</c:v>
                </c:pt>
                <c:pt idx="3028">
                  <c:v>3039</c:v>
                </c:pt>
                <c:pt idx="3029">
                  <c:v>3040</c:v>
                </c:pt>
                <c:pt idx="3030">
                  <c:v>3041</c:v>
                </c:pt>
                <c:pt idx="3031">
                  <c:v>3042</c:v>
                </c:pt>
                <c:pt idx="3032">
                  <c:v>3043</c:v>
                </c:pt>
                <c:pt idx="3033">
                  <c:v>3044</c:v>
                </c:pt>
                <c:pt idx="3034">
                  <c:v>3045</c:v>
                </c:pt>
                <c:pt idx="3035">
                  <c:v>3046</c:v>
                </c:pt>
                <c:pt idx="3036">
                  <c:v>3047</c:v>
                </c:pt>
                <c:pt idx="3037">
                  <c:v>3048</c:v>
                </c:pt>
                <c:pt idx="3038">
                  <c:v>3049</c:v>
                </c:pt>
                <c:pt idx="3039">
                  <c:v>3050</c:v>
                </c:pt>
                <c:pt idx="3040">
                  <c:v>3051</c:v>
                </c:pt>
                <c:pt idx="3041">
                  <c:v>3052</c:v>
                </c:pt>
                <c:pt idx="3042">
                  <c:v>3053</c:v>
                </c:pt>
                <c:pt idx="3043">
                  <c:v>3054</c:v>
                </c:pt>
                <c:pt idx="3044">
                  <c:v>3055</c:v>
                </c:pt>
                <c:pt idx="3045">
                  <c:v>3056</c:v>
                </c:pt>
                <c:pt idx="3046">
                  <c:v>3057</c:v>
                </c:pt>
                <c:pt idx="3047">
                  <c:v>3058</c:v>
                </c:pt>
                <c:pt idx="3048">
                  <c:v>3059</c:v>
                </c:pt>
                <c:pt idx="3049">
                  <c:v>3060</c:v>
                </c:pt>
                <c:pt idx="3050">
                  <c:v>3061</c:v>
                </c:pt>
                <c:pt idx="3051">
                  <c:v>3062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3068</c:v>
                </c:pt>
                <c:pt idx="3058">
                  <c:v>3069</c:v>
                </c:pt>
                <c:pt idx="3059">
                  <c:v>3070</c:v>
                </c:pt>
                <c:pt idx="3060">
                  <c:v>3071</c:v>
                </c:pt>
                <c:pt idx="3061">
                  <c:v>3072</c:v>
                </c:pt>
                <c:pt idx="3062">
                  <c:v>3073</c:v>
                </c:pt>
                <c:pt idx="3063">
                  <c:v>3074</c:v>
                </c:pt>
                <c:pt idx="3064">
                  <c:v>3075</c:v>
                </c:pt>
                <c:pt idx="3065">
                  <c:v>3076</c:v>
                </c:pt>
                <c:pt idx="3066">
                  <c:v>3077</c:v>
                </c:pt>
                <c:pt idx="3067">
                  <c:v>3078</c:v>
                </c:pt>
                <c:pt idx="3068">
                  <c:v>3079</c:v>
                </c:pt>
                <c:pt idx="3069">
                  <c:v>3080</c:v>
                </c:pt>
                <c:pt idx="3070">
                  <c:v>3081</c:v>
                </c:pt>
                <c:pt idx="3071">
                  <c:v>3082</c:v>
                </c:pt>
                <c:pt idx="3072">
                  <c:v>3083</c:v>
                </c:pt>
                <c:pt idx="3073">
                  <c:v>3084</c:v>
                </c:pt>
                <c:pt idx="3074">
                  <c:v>3085</c:v>
                </c:pt>
                <c:pt idx="3075">
                  <c:v>3086</c:v>
                </c:pt>
                <c:pt idx="3076">
                  <c:v>3087</c:v>
                </c:pt>
                <c:pt idx="3077">
                  <c:v>3088</c:v>
                </c:pt>
                <c:pt idx="3078">
                  <c:v>3089</c:v>
                </c:pt>
                <c:pt idx="3079">
                  <c:v>3090</c:v>
                </c:pt>
                <c:pt idx="3080">
                  <c:v>3091</c:v>
                </c:pt>
                <c:pt idx="3081">
                  <c:v>3092</c:v>
                </c:pt>
                <c:pt idx="3082">
                  <c:v>3093</c:v>
                </c:pt>
                <c:pt idx="3083">
                  <c:v>3094</c:v>
                </c:pt>
                <c:pt idx="3084">
                  <c:v>3095</c:v>
                </c:pt>
                <c:pt idx="3085">
                  <c:v>3096</c:v>
                </c:pt>
                <c:pt idx="3086">
                  <c:v>3097</c:v>
                </c:pt>
                <c:pt idx="3087">
                  <c:v>3098</c:v>
                </c:pt>
                <c:pt idx="3088">
                  <c:v>3099</c:v>
                </c:pt>
                <c:pt idx="3089">
                  <c:v>3100</c:v>
                </c:pt>
                <c:pt idx="3090">
                  <c:v>3101</c:v>
                </c:pt>
                <c:pt idx="3091">
                  <c:v>3102</c:v>
                </c:pt>
                <c:pt idx="3092">
                  <c:v>3103</c:v>
                </c:pt>
                <c:pt idx="3093">
                  <c:v>3104</c:v>
                </c:pt>
                <c:pt idx="3094">
                  <c:v>3105</c:v>
                </c:pt>
                <c:pt idx="3095">
                  <c:v>3106</c:v>
                </c:pt>
                <c:pt idx="3096">
                  <c:v>3107</c:v>
                </c:pt>
                <c:pt idx="3097">
                  <c:v>3108</c:v>
                </c:pt>
                <c:pt idx="3098">
                  <c:v>3109</c:v>
                </c:pt>
                <c:pt idx="3099">
                  <c:v>3110</c:v>
                </c:pt>
                <c:pt idx="3100">
                  <c:v>3111</c:v>
                </c:pt>
                <c:pt idx="3101">
                  <c:v>3112</c:v>
                </c:pt>
                <c:pt idx="3102">
                  <c:v>3113</c:v>
                </c:pt>
                <c:pt idx="3103">
                  <c:v>3114</c:v>
                </c:pt>
                <c:pt idx="3104">
                  <c:v>3115</c:v>
                </c:pt>
                <c:pt idx="3105">
                  <c:v>3116</c:v>
                </c:pt>
                <c:pt idx="3106">
                  <c:v>3117</c:v>
                </c:pt>
                <c:pt idx="3107">
                  <c:v>3118</c:v>
                </c:pt>
                <c:pt idx="3108">
                  <c:v>3119</c:v>
                </c:pt>
                <c:pt idx="3109">
                  <c:v>3120</c:v>
                </c:pt>
                <c:pt idx="3110">
                  <c:v>3121</c:v>
                </c:pt>
                <c:pt idx="3111">
                  <c:v>3122</c:v>
                </c:pt>
                <c:pt idx="3112">
                  <c:v>3123</c:v>
                </c:pt>
                <c:pt idx="3113">
                  <c:v>3124</c:v>
                </c:pt>
                <c:pt idx="3114">
                  <c:v>3125</c:v>
                </c:pt>
                <c:pt idx="3115">
                  <c:v>3126</c:v>
                </c:pt>
                <c:pt idx="3116">
                  <c:v>3127</c:v>
                </c:pt>
                <c:pt idx="3117">
                  <c:v>3128</c:v>
                </c:pt>
                <c:pt idx="3118">
                  <c:v>3129</c:v>
                </c:pt>
                <c:pt idx="3119">
                  <c:v>3130</c:v>
                </c:pt>
                <c:pt idx="3120">
                  <c:v>3131</c:v>
                </c:pt>
                <c:pt idx="3121">
                  <c:v>3132</c:v>
                </c:pt>
                <c:pt idx="3122">
                  <c:v>3133</c:v>
                </c:pt>
                <c:pt idx="3123">
                  <c:v>3134</c:v>
                </c:pt>
                <c:pt idx="3124">
                  <c:v>3135</c:v>
                </c:pt>
                <c:pt idx="3125">
                  <c:v>3136</c:v>
                </c:pt>
                <c:pt idx="3126">
                  <c:v>3137</c:v>
                </c:pt>
                <c:pt idx="3127">
                  <c:v>3138</c:v>
                </c:pt>
                <c:pt idx="3128">
                  <c:v>3139</c:v>
                </c:pt>
                <c:pt idx="3129">
                  <c:v>3140</c:v>
                </c:pt>
                <c:pt idx="3130">
                  <c:v>3141</c:v>
                </c:pt>
                <c:pt idx="3131">
                  <c:v>3142</c:v>
                </c:pt>
                <c:pt idx="3132">
                  <c:v>3143</c:v>
                </c:pt>
                <c:pt idx="3133">
                  <c:v>3144</c:v>
                </c:pt>
                <c:pt idx="3134">
                  <c:v>3145</c:v>
                </c:pt>
                <c:pt idx="3135">
                  <c:v>3146</c:v>
                </c:pt>
                <c:pt idx="3136">
                  <c:v>3147</c:v>
                </c:pt>
                <c:pt idx="3137">
                  <c:v>3148</c:v>
                </c:pt>
                <c:pt idx="3138">
                  <c:v>3149</c:v>
                </c:pt>
                <c:pt idx="3139">
                  <c:v>3150</c:v>
                </c:pt>
                <c:pt idx="3140">
                  <c:v>3151</c:v>
                </c:pt>
                <c:pt idx="3141">
                  <c:v>3152</c:v>
                </c:pt>
                <c:pt idx="3142">
                  <c:v>3153</c:v>
                </c:pt>
                <c:pt idx="3143">
                  <c:v>3154</c:v>
                </c:pt>
                <c:pt idx="3144">
                  <c:v>3155</c:v>
                </c:pt>
                <c:pt idx="3145">
                  <c:v>3156</c:v>
                </c:pt>
                <c:pt idx="3146">
                  <c:v>3157</c:v>
                </c:pt>
                <c:pt idx="3147">
                  <c:v>3158</c:v>
                </c:pt>
                <c:pt idx="3148">
                  <c:v>3159</c:v>
                </c:pt>
                <c:pt idx="3149">
                  <c:v>3160</c:v>
                </c:pt>
                <c:pt idx="3150">
                  <c:v>3161</c:v>
                </c:pt>
                <c:pt idx="3151">
                  <c:v>3162</c:v>
                </c:pt>
                <c:pt idx="3152">
                  <c:v>3163</c:v>
                </c:pt>
                <c:pt idx="3153">
                  <c:v>3164</c:v>
                </c:pt>
                <c:pt idx="3154">
                  <c:v>3165</c:v>
                </c:pt>
                <c:pt idx="3155">
                  <c:v>3166</c:v>
                </c:pt>
                <c:pt idx="3156">
                  <c:v>3167</c:v>
                </c:pt>
                <c:pt idx="3157">
                  <c:v>3168</c:v>
                </c:pt>
                <c:pt idx="3158">
                  <c:v>3169</c:v>
                </c:pt>
                <c:pt idx="3159">
                  <c:v>3170</c:v>
                </c:pt>
                <c:pt idx="3160">
                  <c:v>3171</c:v>
                </c:pt>
                <c:pt idx="3161">
                  <c:v>3172</c:v>
                </c:pt>
                <c:pt idx="3162">
                  <c:v>3173</c:v>
                </c:pt>
                <c:pt idx="3163">
                  <c:v>3174</c:v>
                </c:pt>
                <c:pt idx="3164">
                  <c:v>3175</c:v>
                </c:pt>
                <c:pt idx="3165">
                  <c:v>3176</c:v>
                </c:pt>
                <c:pt idx="3166">
                  <c:v>3177</c:v>
                </c:pt>
                <c:pt idx="3167">
                  <c:v>3178</c:v>
                </c:pt>
                <c:pt idx="3168">
                  <c:v>3179</c:v>
                </c:pt>
                <c:pt idx="3169">
                  <c:v>3180</c:v>
                </c:pt>
                <c:pt idx="3170">
                  <c:v>3181</c:v>
                </c:pt>
                <c:pt idx="3171">
                  <c:v>3182</c:v>
                </c:pt>
                <c:pt idx="3172">
                  <c:v>3183</c:v>
                </c:pt>
                <c:pt idx="3173">
                  <c:v>3184</c:v>
                </c:pt>
                <c:pt idx="3174">
                  <c:v>3185</c:v>
                </c:pt>
                <c:pt idx="3175">
                  <c:v>3186</c:v>
                </c:pt>
                <c:pt idx="3176">
                  <c:v>3187</c:v>
                </c:pt>
                <c:pt idx="3177">
                  <c:v>3188</c:v>
                </c:pt>
                <c:pt idx="3178">
                  <c:v>3189</c:v>
                </c:pt>
                <c:pt idx="3179">
                  <c:v>3190</c:v>
                </c:pt>
                <c:pt idx="3180">
                  <c:v>3191</c:v>
                </c:pt>
                <c:pt idx="3181">
                  <c:v>3192</c:v>
                </c:pt>
                <c:pt idx="3182">
                  <c:v>3193</c:v>
                </c:pt>
                <c:pt idx="3183">
                  <c:v>3194</c:v>
                </c:pt>
                <c:pt idx="3184">
                  <c:v>3195</c:v>
                </c:pt>
                <c:pt idx="3185">
                  <c:v>3196</c:v>
                </c:pt>
                <c:pt idx="3186">
                  <c:v>3197</c:v>
                </c:pt>
                <c:pt idx="3187">
                  <c:v>3198</c:v>
                </c:pt>
                <c:pt idx="3188">
                  <c:v>3199</c:v>
                </c:pt>
                <c:pt idx="3189">
                  <c:v>3200</c:v>
                </c:pt>
                <c:pt idx="3190">
                  <c:v>3201</c:v>
                </c:pt>
                <c:pt idx="3191">
                  <c:v>3202</c:v>
                </c:pt>
                <c:pt idx="3192">
                  <c:v>3203</c:v>
                </c:pt>
                <c:pt idx="3193">
                  <c:v>3204</c:v>
                </c:pt>
                <c:pt idx="3194">
                  <c:v>3205</c:v>
                </c:pt>
                <c:pt idx="3195">
                  <c:v>3206</c:v>
                </c:pt>
                <c:pt idx="3196">
                  <c:v>3207</c:v>
                </c:pt>
                <c:pt idx="3197">
                  <c:v>3208</c:v>
                </c:pt>
                <c:pt idx="3198">
                  <c:v>3209</c:v>
                </c:pt>
                <c:pt idx="3199">
                  <c:v>3210</c:v>
                </c:pt>
                <c:pt idx="3200">
                  <c:v>3211</c:v>
                </c:pt>
                <c:pt idx="3201">
                  <c:v>3212</c:v>
                </c:pt>
                <c:pt idx="3202">
                  <c:v>3213</c:v>
                </c:pt>
                <c:pt idx="3203">
                  <c:v>3214</c:v>
                </c:pt>
                <c:pt idx="3204">
                  <c:v>3215</c:v>
                </c:pt>
                <c:pt idx="3205">
                  <c:v>3216</c:v>
                </c:pt>
                <c:pt idx="3206">
                  <c:v>3217</c:v>
                </c:pt>
                <c:pt idx="3207">
                  <c:v>3218</c:v>
                </c:pt>
                <c:pt idx="3208">
                  <c:v>3219</c:v>
                </c:pt>
                <c:pt idx="3209">
                  <c:v>3220</c:v>
                </c:pt>
                <c:pt idx="3210">
                  <c:v>3221</c:v>
                </c:pt>
                <c:pt idx="3211">
                  <c:v>3222</c:v>
                </c:pt>
                <c:pt idx="3212">
                  <c:v>3223</c:v>
                </c:pt>
                <c:pt idx="3213">
                  <c:v>3224</c:v>
                </c:pt>
                <c:pt idx="3214">
                  <c:v>3225</c:v>
                </c:pt>
                <c:pt idx="3215">
                  <c:v>3226</c:v>
                </c:pt>
                <c:pt idx="3216">
                  <c:v>3227</c:v>
                </c:pt>
                <c:pt idx="3217">
                  <c:v>3228</c:v>
                </c:pt>
                <c:pt idx="3218">
                  <c:v>3229</c:v>
                </c:pt>
                <c:pt idx="3219">
                  <c:v>3230</c:v>
                </c:pt>
                <c:pt idx="3220">
                  <c:v>3231</c:v>
                </c:pt>
                <c:pt idx="3221">
                  <c:v>3232</c:v>
                </c:pt>
                <c:pt idx="3222">
                  <c:v>3233</c:v>
                </c:pt>
                <c:pt idx="3223">
                  <c:v>3234</c:v>
                </c:pt>
                <c:pt idx="3224">
                  <c:v>3235</c:v>
                </c:pt>
                <c:pt idx="3225">
                  <c:v>3236</c:v>
                </c:pt>
                <c:pt idx="3226">
                  <c:v>3237</c:v>
                </c:pt>
                <c:pt idx="3227">
                  <c:v>3238</c:v>
                </c:pt>
                <c:pt idx="3228">
                  <c:v>3239</c:v>
                </c:pt>
                <c:pt idx="3229">
                  <c:v>3240</c:v>
                </c:pt>
                <c:pt idx="3230">
                  <c:v>3241</c:v>
                </c:pt>
                <c:pt idx="3231">
                  <c:v>3242</c:v>
                </c:pt>
                <c:pt idx="3232">
                  <c:v>3243</c:v>
                </c:pt>
                <c:pt idx="3233">
                  <c:v>3244</c:v>
                </c:pt>
                <c:pt idx="3234">
                  <c:v>3245</c:v>
                </c:pt>
                <c:pt idx="3235">
                  <c:v>3246</c:v>
                </c:pt>
                <c:pt idx="3236">
                  <c:v>3247</c:v>
                </c:pt>
                <c:pt idx="3237">
                  <c:v>3248</c:v>
                </c:pt>
                <c:pt idx="3238">
                  <c:v>3249</c:v>
                </c:pt>
                <c:pt idx="3239">
                  <c:v>3250</c:v>
                </c:pt>
                <c:pt idx="3240">
                  <c:v>3251</c:v>
                </c:pt>
                <c:pt idx="3241">
                  <c:v>3252</c:v>
                </c:pt>
                <c:pt idx="3242">
                  <c:v>3253</c:v>
                </c:pt>
                <c:pt idx="3243">
                  <c:v>3254</c:v>
                </c:pt>
                <c:pt idx="3244">
                  <c:v>3255</c:v>
                </c:pt>
                <c:pt idx="3245">
                  <c:v>3256</c:v>
                </c:pt>
                <c:pt idx="3246">
                  <c:v>3257</c:v>
                </c:pt>
                <c:pt idx="3247">
                  <c:v>3258</c:v>
                </c:pt>
                <c:pt idx="3248">
                  <c:v>3259</c:v>
                </c:pt>
                <c:pt idx="3249">
                  <c:v>3260</c:v>
                </c:pt>
                <c:pt idx="3250">
                  <c:v>3261</c:v>
                </c:pt>
                <c:pt idx="3251">
                  <c:v>3262</c:v>
                </c:pt>
                <c:pt idx="3252">
                  <c:v>3263</c:v>
                </c:pt>
                <c:pt idx="3253">
                  <c:v>3264</c:v>
                </c:pt>
                <c:pt idx="3254">
                  <c:v>3265</c:v>
                </c:pt>
                <c:pt idx="3255">
                  <c:v>3266</c:v>
                </c:pt>
                <c:pt idx="3256">
                  <c:v>3267</c:v>
                </c:pt>
                <c:pt idx="3257">
                  <c:v>3268</c:v>
                </c:pt>
                <c:pt idx="3258">
                  <c:v>3269</c:v>
                </c:pt>
                <c:pt idx="3259">
                  <c:v>3270</c:v>
                </c:pt>
                <c:pt idx="3260">
                  <c:v>3271</c:v>
                </c:pt>
                <c:pt idx="3261">
                  <c:v>3272</c:v>
                </c:pt>
                <c:pt idx="3262">
                  <c:v>3273</c:v>
                </c:pt>
                <c:pt idx="3263">
                  <c:v>3274</c:v>
                </c:pt>
                <c:pt idx="3264">
                  <c:v>3275</c:v>
                </c:pt>
                <c:pt idx="3265">
                  <c:v>3276</c:v>
                </c:pt>
                <c:pt idx="3266">
                  <c:v>3277</c:v>
                </c:pt>
                <c:pt idx="3267">
                  <c:v>3278</c:v>
                </c:pt>
                <c:pt idx="3268">
                  <c:v>3279</c:v>
                </c:pt>
                <c:pt idx="3269">
                  <c:v>3280</c:v>
                </c:pt>
                <c:pt idx="3270">
                  <c:v>3281</c:v>
                </c:pt>
                <c:pt idx="3271">
                  <c:v>3282</c:v>
                </c:pt>
                <c:pt idx="3272">
                  <c:v>3283</c:v>
                </c:pt>
                <c:pt idx="3273">
                  <c:v>3284</c:v>
                </c:pt>
                <c:pt idx="3274">
                  <c:v>3285</c:v>
                </c:pt>
                <c:pt idx="3275">
                  <c:v>3286</c:v>
                </c:pt>
                <c:pt idx="3276">
                  <c:v>3287</c:v>
                </c:pt>
                <c:pt idx="3277">
                  <c:v>3288</c:v>
                </c:pt>
                <c:pt idx="3278">
                  <c:v>3289</c:v>
                </c:pt>
                <c:pt idx="3279">
                  <c:v>3290</c:v>
                </c:pt>
                <c:pt idx="3280">
                  <c:v>3291</c:v>
                </c:pt>
                <c:pt idx="3281">
                  <c:v>3292</c:v>
                </c:pt>
                <c:pt idx="3282">
                  <c:v>3293</c:v>
                </c:pt>
                <c:pt idx="3283">
                  <c:v>3294</c:v>
                </c:pt>
                <c:pt idx="3284">
                  <c:v>3295</c:v>
                </c:pt>
                <c:pt idx="3285">
                  <c:v>3296</c:v>
                </c:pt>
                <c:pt idx="3286">
                  <c:v>3297</c:v>
                </c:pt>
                <c:pt idx="3287">
                  <c:v>3298</c:v>
                </c:pt>
                <c:pt idx="3288">
                  <c:v>3299</c:v>
                </c:pt>
                <c:pt idx="3289">
                  <c:v>3300</c:v>
                </c:pt>
                <c:pt idx="3290">
                  <c:v>3301</c:v>
                </c:pt>
                <c:pt idx="3291">
                  <c:v>3302</c:v>
                </c:pt>
                <c:pt idx="3292">
                  <c:v>3303</c:v>
                </c:pt>
                <c:pt idx="3293">
                  <c:v>3304</c:v>
                </c:pt>
                <c:pt idx="3294">
                  <c:v>3305</c:v>
                </c:pt>
                <c:pt idx="3295">
                  <c:v>3306</c:v>
                </c:pt>
                <c:pt idx="3296">
                  <c:v>3307</c:v>
                </c:pt>
                <c:pt idx="3297">
                  <c:v>3308</c:v>
                </c:pt>
                <c:pt idx="3298">
                  <c:v>3309</c:v>
                </c:pt>
                <c:pt idx="3299">
                  <c:v>3310</c:v>
                </c:pt>
                <c:pt idx="3300">
                  <c:v>3311</c:v>
                </c:pt>
                <c:pt idx="3301">
                  <c:v>3312</c:v>
                </c:pt>
                <c:pt idx="3302">
                  <c:v>3313</c:v>
                </c:pt>
                <c:pt idx="3303">
                  <c:v>3314</c:v>
                </c:pt>
                <c:pt idx="3304">
                  <c:v>3315</c:v>
                </c:pt>
                <c:pt idx="3305">
                  <c:v>3316</c:v>
                </c:pt>
                <c:pt idx="3306">
                  <c:v>3317</c:v>
                </c:pt>
                <c:pt idx="3307">
                  <c:v>3318</c:v>
                </c:pt>
                <c:pt idx="3308">
                  <c:v>3319</c:v>
                </c:pt>
                <c:pt idx="3309">
                  <c:v>3320</c:v>
                </c:pt>
                <c:pt idx="3310">
                  <c:v>3321</c:v>
                </c:pt>
                <c:pt idx="3311">
                  <c:v>3322</c:v>
                </c:pt>
                <c:pt idx="3312">
                  <c:v>3323</c:v>
                </c:pt>
                <c:pt idx="3313">
                  <c:v>3324</c:v>
                </c:pt>
                <c:pt idx="3314">
                  <c:v>3325</c:v>
                </c:pt>
                <c:pt idx="3315">
                  <c:v>3326</c:v>
                </c:pt>
                <c:pt idx="3316">
                  <c:v>3327</c:v>
                </c:pt>
                <c:pt idx="3317">
                  <c:v>3328</c:v>
                </c:pt>
                <c:pt idx="3318">
                  <c:v>3329</c:v>
                </c:pt>
                <c:pt idx="3319">
                  <c:v>3330</c:v>
                </c:pt>
                <c:pt idx="3320">
                  <c:v>3331</c:v>
                </c:pt>
                <c:pt idx="3321">
                  <c:v>3332</c:v>
                </c:pt>
                <c:pt idx="3322">
                  <c:v>3333</c:v>
                </c:pt>
                <c:pt idx="3323">
                  <c:v>3334</c:v>
                </c:pt>
                <c:pt idx="3324">
                  <c:v>3335</c:v>
                </c:pt>
                <c:pt idx="3325">
                  <c:v>3336</c:v>
                </c:pt>
                <c:pt idx="3326">
                  <c:v>3337</c:v>
                </c:pt>
                <c:pt idx="3327">
                  <c:v>3338</c:v>
                </c:pt>
                <c:pt idx="3328">
                  <c:v>3339</c:v>
                </c:pt>
                <c:pt idx="3329">
                  <c:v>3340</c:v>
                </c:pt>
                <c:pt idx="3330">
                  <c:v>3341</c:v>
                </c:pt>
                <c:pt idx="3331">
                  <c:v>3342</c:v>
                </c:pt>
                <c:pt idx="3332">
                  <c:v>3343</c:v>
                </c:pt>
                <c:pt idx="3333">
                  <c:v>3344</c:v>
                </c:pt>
                <c:pt idx="3334">
                  <c:v>3345</c:v>
                </c:pt>
                <c:pt idx="3335">
                  <c:v>3346</c:v>
                </c:pt>
                <c:pt idx="3336">
                  <c:v>3347</c:v>
                </c:pt>
                <c:pt idx="3337">
                  <c:v>3348</c:v>
                </c:pt>
                <c:pt idx="3338">
                  <c:v>3349</c:v>
                </c:pt>
                <c:pt idx="3339">
                  <c:v>3350</c:v>
                </c:pt>
                <c:pt idx="3340">
                  <c:v>3351</c:v>
                </c:pt>
                <c:pt idx="3341">
                  <c:v>3352</c:v>
                </c:pt>
                <c:pt idx="3342">
                  <c:v>3353</c:v>
                </c:pt>
                <c:pt idx="3343">
                  <c:v>3354</c:v>
                </c:pt>
                <c:pt idx="3344">
                  <c:v>3355</c:v>
                </c:pt>
                <c:pt idx="3345">
                  <c:v>3356</c:v>
                </c:pt>
                <c:pt idx="3346">
                  <c:v>3357</c:v>
                </c:pt>
                <c:pt idx="3347">
                  <c:v>3358</c:v>
                </c:pt>
                <c:pt idx="3348">
                  <c:v>3359</c:v>
                </c:pt>
                <c:pt idx="3349">
                  <c:v>3360</c:v>
                </c:pt>
                <c:pt idx="3350">
                  <c:v>3361</c:v>
                </c:pt>
                <c:pt idx="3351">
                  <c:v>3362</c:v>
                </c:pt>
                <c:pt idx="3352">
                  <c:v>3363</c:v>
                </c:pt>
                <c:pt idx="3353">
                  <c:v>3364</c:v>
                </c:pt>
                <c:pt idx="3354">
                  <c:v>3365</c:v>
                </c:pt>
                <c:pt idx="3355">
                  <c:v>3366</c:v>
                </c:pt>
                <c:pt idx="3356">
                  <c:v>3367</c:v>
                </c:pt>
                <c:pt idx="3357">
                  <c:v>3368</c:v>
                </c:pt>
                <c:pt idx="3358">
                  <c:v>3369</c:v>
                </c:pt>
                <c:pt idx="3359">
                  <c:v>3370</c:v>
                </c:pt>
                <c:pt idx="3360">
                  <c:v>3371</c:v>
                </c:pt>
                <c:pt idx="3361">
                  <c:v>3372</c:v>
                </c:pt>
                <c:pt idx="3362">
                  <c:v>3373</c:v>
                </c:pt>
                <c:pt idx="3363">
                  <c:v>3374</c:v>
                </c:pt>
                <c:pt idx="3364">
                  <c:v>3375</c:v>
                </c:pt>
                <c:pt idx="3365">
                  <c:v>3376</c:v>
                </c:pt>
                <c:pt idx="3366">
                  <c:v>3377</c:v>
                </c:pt>
                <c:pt idx="3367">
                  <c:v>3378</c:v>
                </c:pt>
                <c:pt idx="3368">
                  <c:v>3379</c:v>
                </c:pt>
                <c:pt idx="3369">
                  <c:v>3380</c:v>
                </c:pt>
                <c:pt idx="3370">
                  <c:v>3381</c:v>
                </c:pt>
                <c:pt idx="3371">
                  <c:v>3382</c:v>
                </c:pt>
                <c:pt idx="3372">
                  <c:v>3383</c:v>
                </c:pt>
                <c:pt idx="3373">
                  <c:v>3384</c:v>
                </c:pt>
                <c:pt idx="3374">
                  <c:v>3385</c:v>
                </c:pt>
                <c:pt idx="3375">
                  <c:v>3386</c:v>
                </c:pt>
                <c:pt idx="3376">
                  <c:v>3387</c:v>
                </c:pt>
                <c:pt idx="3377">
                  <c:v>3388</c:v>
                </c:pt>
                <c:pt idx="3378">
                  <c:v>3389</c:v>
                </c:pt>
                <c:pt idx="3379">
                  <c:v>3390</c:v>
                </c:pt>
                <c:pt idx="3380">
                  <c:v>3391</c:v>
                </c:pt>
                <c:pt idx="3381">
                  <c:v>3392</c:v>
                </c:pt>
                <c:pt idx="3382">
                  <c:v>3393</c:v>
                </c:pt>
                <c:pt idx="3383">
                  <c:v>3394</c:v>
                </c:pt>
                <c:pt idx="3384">
                  <c:v>3395</c:v>
                </c:pt>
                <c:pt idx="3385">
                  <c:v>3396</c:v>
                </c:pt>
                <c:pt idx="3386">
                  <c:v>3397</c:v>
                </c:pt>
                <c:pt idx="3387">
                  <c:v>3398</c:v>
                </c:pt>
                <c:pt idx="3388">
                  <c:v>3399</c:v>
                </c:pt>
                <c:pt idx="3389">
                  <c:v>3400</c:v>
                </c:pt>
                <c:pt idx="3390">
                  <c:v>3401</c:v>
                </c:pt>
                <c:pt idx="3391">
                  <c:v>3402</c:v>
                </c:pt>
                <c:pt idx="3392">
                  <c:v>3403</c:v>
                </c:pt>
                <c:pt idx="3393">
                  <c:v>3404</c:v>
                </c:pt>
                <c:pt idx="3394">
                  <c:v>3405</c:v>
                </c:pt>
                <c:pt idx="3395">
                  <c:v>3406</c:v>
                </c:pt>
                <c:pt idx="3396">
                  <c:v>3407</c:v>
                </c:pt>
                <c:pt idx="3397">
                  <c:v>3408</c:v>
                </c:pt>
                <c:pt idx="3398">
                  <c:v>3409</c:v>
                </c:pt>
                <c:pt idx="3399">
                  <c:v>3410</c:v>
                </c:pt>
                <c:pt idx="3400">
                  <c:v>3411</c:v>
                </c:pt>
                <c:pt idx="3401">
                  <c:v>3412</c:v>
                </c:pt>
                <c:pt idx="3402">
                  <c:v>3413</c:v>
                </c:pt>
                <c:pt idx="3403">
                  <c:v>3414</c:v>
                </c:pt>
                <c:pt idx="3404">
                  <c:v>3415</c:v>
                </c:pt>
                <c:pt idx="3405">
                  <c:v>3416</c:v>
                </c:pt>
                <c:pt idx="3406">
                  <c:v>3417</c:v>
                </c:pt>
                <c:pt idx="3407">
                  <c:v>3418</c:v>
                </c:pt>
                <c:pt idx="3408">
                  <c:v>3419</c:v>
                </c:pt>
                <c:pt idx="3409">
                  <c:v>3420</c:v>
                </c:pt>
                <c:pt idx="3410">
                  <c:v>3421</c:v>
                </c:pt>
                <c:pt idx="3411">
                  <c:v>3422</c:v>
                </c:pt>
                <c:pt idx="3412">
                  <c:v>3423</c:v>
                </c:pt>
                <c:pt idx="3413">
                  <c:v>3424</c:v>
                </c:pt>
                <c:pt idx="3414">
                  <c:v>3425</c:v>
                </c:pt>
                <c:pt idx="3415">
                  <c:v>3426</c:v>
                </c:pt>
                <c:pt idx="3416">
                  <c:v>3427</c:v>
                </c:pt>
                <c:pt idx="3417">
                  <c:v>3428</c:v>
                </c:pt>
                <c:pt idx="3418">
                  <c:v>3429</c:v>
                </c:pt>
                <c:pt idx="3419">
                  <c:v>3430</c:v>
                </c:pt>
                <c:pt idx="3420">
                  <c:v>3431</c:v>
                </c:pt>
                <c:pt idx="3421">
                  <c:v>3432</c:v>
                </c:pt>
                <c:pt idx="3422">
                  <c:v>3433</c:v>
                </c:pt>
                <c:pt idx="3423">
                  <c:v>3434</c:v>
                </c:pt>
                <c:pt idx="3424">
                  <c:v>3435</c:v>
                </c:pt>
                <c:pt idx="3425">
                  <c:v>3436</c:v>
                </c:pt>
                <c:pt idx="3426">
                  <c:v>3437</c:v>
                </c:pt>
                <c:pt idx="3427">
                  <c:v>3438</c:v>
                </c:pt>
                <c:pt idx="3428">
                  <c:v>3439</c:v>
                </c:pt>
                <c:pt idx="3429">
                  <c:v>3440</c:v>
                </c:pt>
                <c:pt idx="3430">
                  <c:v>3441</c:v>
                </c:pt>
                <c:pt idx="3431">
                  <c:v>3442</c:v>
                </c:pt>
                <c:pt idx="3432">
                  <c:v>3443</c:v>
                </c:pt>
                <c:pt idx="3433">
                  <c:v>3444</c:v>
                </c:pt>
                <c:pt idx="3434">
                  <c:v>3445</c:v>
                </c:pt>
                <c:pt idx="3435">
                  <c:v>3446</c:v>
                </c:pt>
                <c:pt idx="3436">
                  <c:v>3447</c:v>
                </c:pt>
                <c:pt idx="3437">
                  <c:v>3448</c:v>
                </c:pt>
                <c:pt idx="3438">
                  <c:v>3449</c:v>
                </c:pt>
                <c:pt idx="3439">
                  <c:v>3450</c:v>
                </c:pt>
                <c:pt idx="3440">
                  <c:v>3451</c:v>
                </c:pt>
                <c:pt idx="3441">
                  <c:v>3452</c:v>
                </c:pt>
                <c:pt idx="3442">
                  <c:v>3453</c:v>
                </c:pt>
                <c:pt idx="3443">
                  <c:v>3454</c:v>
                </c:pt>
                <c:pt idx="3444">
                  <c:v>3455</c:v>
                </c:pt>
                <c:pt idx="3445">
                  <c:v>3456</c:v>
                </c:pt>
                <c:pt idx="3446">
                  <c:v>3457</c:v>
                </c:pt>
                <c:pt idx="3447">
                  <c:v>3458</c:v>
                </c:pt>
                <c:pt idx="3448">
                  <c:v>3459</c:v>
                </c:pt>
                <c:pt idx="3449">
                  <c:v>3460</c:v>
                </c:pt>
                <c:pt idx="3450">
                  <c:v>3461</c:v>
                </c:pt>
                <c:pt idx="3451">
                  <c:v>3462</c:v>
                </c:pt>
                <c:pt idx="3452">
                  <c:v>3463</c:v>
                </c:pt>
                <c:pt idx="3453">
                  <c:v>3464</c:v>
                </c:pt>
                <c:pt idx="3454">
                  <c:v>3465</c:v>
                </c:pt>
                <c:pt idx="3455">
                  <c:v>3466</c:v>
                </c:pt>
                <c:pt idx="3456">
                  <c:v>3467</c:v>
                </c:pt>
                <c:pt idx="3457">
                  <c:v>3468</c:v>
                </c:pt>
                <c:pt idx="3458">
                  <c:v>3469</c:v>
                </c:pt>
                <c:pt idx="3459">
                  <c:v>3470</c:v>
                </c:pt>
                <c:pt idx="3460">
                  <c:v>3471</c:v>
                </c:pt>
                <c:pt idx="3461">
                  <c:v>3472</c:v>
                </c:pt>
                <c:pt idx="3462">
                  <c:v>3473</c:v>
                </c:pt>
                <c:pt idx="3463">
                  <c:v>3474</c:v>
                </c:pt>
                <c:pt idx="3464">
                  <c:v>3475</c:v>
                </c:pt>
                <c:pt idx="3465">
                  <c:v>3476</c:v>
                </c:pt>
                <c:pt idx="3466">
                  <c:v>3477</c:v>
                </c:pt>
                <c:pt idx="3467">
                  <c:v>3478</c:v>
                </c:pt>
                <c:pt idx="3468">
                  <c:v>3479</c:v>
                </c:pt>
                <c:pt idx="3469">
                  <c:v>3480</c:v>
                </c:pt>
                <c:pt idx="3470">
                  <c:v>3481</c:v>
                </c:pt>
                <c:pt idx="3471">
                  <c:v>3482</c:v>
                </c:pt>
                <c:pt idx="3472">
                  <c:v>3483</c:v>
                </c:pt>
                <c:pt idx="3473">
                  <c:v>3484</c:v>
                </c:pt>
                <c:pt idx="3474">
                  <c:v>3485</c:v>
                </c:pt>
                <c:pt idx="3475">
                  <c:v>3486</c:v>
                </c:pt>
                <c:pt idx="3476">
                  <c:v>3487</c:v>
                </c:pt>
                <c:pt idx="3477">
                  <c:v>3488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3503</c:v>
                </c:pt>
                <c:pt idx="3493">
                  <c:v>3504</c:v>
                </c:pt>
                <c:pt idx="3494">
                  <c:v>3505</c:v>
                </c:pt>
                <c:pt idx="3495">
                  <c:v>3506</c:v>
                </c:pt>
                <c:pt idx="3496">
                  <c:v>3507</c:v>
                </c:pt>
                <c:pt idx="3497">
                  <c:v>3508</c:v>
                </c:pt>
                <c:pt idx="3498">
                  <c:v>3509</c:v>
                </c:pt>
                <c:pt idx="3499">
                  <c:v>3510</c:v>
                </c:pt>
                <c:pt idx="3500">
                  <c:v>3511</c:v>
                </c:pt>
                <c:pt idx="3501">
                  <c:v>3512</c:v>
                </c:pt>
                <c:pt idx="3502">
                  <c:v>3513</c:v>
                </c:pt>
                <c:pt idx="3503">
                  <c:v>3514</c:v>
                </c:pt>
                <c:pt idx="3504">
                  <c:v>3515</c:v>
                </c:pt>
                <c:pt idx="3505">
                  <c:v>3516</c:v>
                </c:pt>
                <c:pt idx="3506">
                  <c:v>3517</c:v>
                </c:pt>
                <c:pt idx="3507">
                  <c:v>3518</c:v>
                </c:pt>
                <c:pt idx="3508">
                  <c:v>3519</c:v>
                </c:pt>
                <c:pt idx="3509">
                  <c:v>3520</c:v>
                </c:pt>
                <c:pt idx="3510">
                  <c:v>3521</c:v>
                </c:pt>
                <c:pt idx="3511">
                  <c:v>3522</c:v>
                </c:pt>
                <c:pt idx="3512">
                  <c:v>3523</c:v>
                </c:pt>
                <c:pt idx="3513">
                  <c:v>3524</c:v>
                </c:pt>
                <c:pt idx="3514">
                  <c:v>3525</c:v>
                </c:pt>
                <c:pt idx="3515">
                  <c:v>3526</c:v>
                </c:pt>
                <c:pt idx="3516">
                  <c:v>3527</c:v>
                </c:pt>
                <c:pt idx="3517">
                  <c:v>3528</c:v>
                </c:pt>
                <c:pt idx="3518">
                  <c:v>3529</c:v>
                </c:pt>
                <c:pt idx="3519">
                  <c:v>3530</c:v>
                </c:pt>
                <c:pt idx="3520">
                  <c:v>3531</c:v>
                </c:pt>
                <c:pt idx="3521">
                  <c:v>3532</c:v>
                </c:pt>
                <c:pt idx="3522">
                  <c:v>3533</c:v>
                </c:pt>
                <c:pt idx="3523">
                  <c:v>3534</c:v>
                </c:pt>
                <c:pt idx="3524">
                  <c:v>3535</c:v>
                </c:pt>
                <c:pt idx="3525">
                  <c:v>3536</c:v>
                </c:pt>
                <c:pt idx="3526">
                  <c:v>3537</c:v>
                </c:pt>
                <c:pt idx="3527">
                  <c:v>3538</c:v>
                </c:pt>
                <c:pt idx="3528">
                  <c:v>3539</c:v>
                </c:pt>
                <c:pt idx="3529">
                  <c:v>3540</c:v>
                </c:pt>
                <c:pt idx="3530">
                  <c:v>3541</c:v>
                </c:pt>
                <c:pt idx="3531">
                  <c:v>3542</c:v>
                </c:pt>
                <c:pt idx="3532">
                  <c:v>3543</c:v>
                </c:pt>
                <c:pt idx="3533">
                  <c:v>3544</c:v>
                </c:pt>
                <c:pt idx="3534">
                  <c:v>3545</c:v>
                </c:pt>
                <c:pt idx="3535">
                  <c:v>3546</c:v>
                </c:pt>
                <c:pt idx="3536">
                  <c:v>3547</c:v>
                </c:pt>
                <c:pt idx="3537">
                  <c:v>3548</c:v>
                </c:pt>
                <c:pt idx="3538">
                  <c:v>3549</c:v>
                </c:pt>
                <c:pt idx="3539">
                  <c:v>3550</c:v>
                </c:pt>
                <c:pt idx="3540">
                  <c:v>3551</c:v>
                </c:pt>
                <c:pt idx="3541">
                  <c:v>3552</c:v>
                </c:pt>
                <c:pt idx="3542">
                  <c:v>3553</c:v>
                </c:pt>
                <c:pt idx="3543">
                  <c:v>3554</c:v>
                </c:pt>
                <c:pt idx="3544">
                  <c:v>3555</c:v>
                </c:pt>
                <c:pt idx="3545">
                  <c:v>3556</c:v>
                </c:pt>
                <c:pt idx="3546">
                  <c:v>3557</c:v>
                </c:pt>
                <c:pt idx="3547">
                  <c:v>3558</c:v>
                </c:pt>
                <c:pt idx="3548">
                  <c:v>3559</c:v>
                </c:pt>
                <c:pt idx="3549">
                  <c:v>3560</c:v>
                </c:pt>
                <c:pt idx="3550">
                  <c:v>3561</c:v>
                </c:pt>
                <c:pt idx="3551">
                  <c:v>3562</c:v>
                </c:pt>
                <c:pt idx="3552">
                  <c:v>3563</c:v>
                </c:pt>
                <c:pt idx="3553">
                  <c:v>3564</c:v>
                </c:pt>
                <c:pt idx="3554">
                  <c:v>3565</c:v>
                </c:pt>
                <c:pt idx="3555">
                  <c:v>3566</c:v>
                </c:pt>
                <c:pt idx="3556">
                  <c:v>3567</c:v>
                </c:pt>
                <c:pt idx="3557">
                  <c:v>3568</c:v>
                </c:pt>
                <c:pt idx="3558">
                  <c:v>3569</c:v>
                </c:pt>
                <c:pt idx="3559">
                  <c:v>3570</c:v>
                </c:pt>
                <c:pt idx="3560">
                  <c:v>3571</c:v>
                </c:pt>
                <c:pt idx="3561">
                  <c:v>3572</c:v>
                </c:pt>
                <c:pt idx="3562">
                  <c:v>3573</c:v>
                </c:pt>
                <c:pt idx="3563">
                  <c:v>3574</c:v>
                </c:pt>
                <c:pt idx="3564">
                  <c:v>3575</c:v>
                </c:pt>
                <c:pt idx="3565">
                  <c:v>3576</c:v>
                </c:pt>
                <c:pt idx="3566">
                  <c:v>3577</c:v>
                </c:pt>
                <c:pt idx="3567">
                  <c:v>3578</c:v>
                </c:pt>
                <c:pt idx="3568">
                  <c:v>3579</c:v>
                </c:pt>
                <c:pt idx="3569">
                  <c:v>3580</c:v>
                </c:pt>
                <c:pt idx="3570">
                  <c:v>3581</c:v>
                </c:pt>
                <c:pt idx="3571">
                  <c:v>3582</c:v>
                </c:pt>
                <c:pt idx="3572">
                  <c:v>3583</c:v>
                </c:pt>
                <c:pt idx="3573">
                  <c:v>3584</c:v>
                </c:pt>
                <c:pt idx="3574">
                  <c:v>3585</c:v>
                </c:pt>
                <c:pt idx="3575">
                  <c:v>3586</c:v>
                </c:pt>
                <c:pt idx="3576">
                  <c:v>3587</c:v>
                </c:pt>
                <c:pt idx="3577">
                  <c:v>3588</c:v>
                </c:pt>
                <c:pt idx="3578">
                  <c:v>3589</c:v>
                </c:pt>
                <c:pt idx="3579">
                  <c:v>3590</c:v>
                </c:pt>
                <c:pt idx="3580">
                  <c:v>3591</c:v>
                </c:pt>
                <c:pt idx="3581">
                  <c:v>3592</c:v>
                </c:pt>
                <c:pt idx="3582">
                  <c:v>3593</c:v>
                </c:pt>
                <c:pt idx="3583">
                  <c:v>3594</c:v>
                </c:pt>
                <c:pt idx="3584">
                  <c:v>3595</c:v>
                </c:pt>
                <c:pt idx="3585">
                  <c:v>3596</c:v>
                </c:pt>
                <c:pt idx="3586">
                  <c:v>3597</c:v>
                </c:pt>
                <c:pt idx="3587">
                  <c:v>3598</c:v>
                </c:pt>
                <c:pt idx="3588">
                  <c:v>3599</c:v>
                </c:pt>
                <c:pt idx="3589">
                  <c:v>3600</c:v>
                </c:pt>
                <c:pt idx="3590">
                  <c:v>3601</c:v>
                </c:pt>
                <c:pt idx="3591">
                  <c:v>3602</c:v>
                </c:pt>
                <c:pt idx="3592">
                  <c:v>3603</c:v>
                </c:pt>
                <c:pt idx="3593">
                  <c:v>3604</c:v>
                </c:pt>
                <c:pt idx="3594">
                  <c:v>3605</c:v>
                </c:pt>
                <c:pt idx="3595">
                  <c:v>3606</c:v>
                </c:pt>
                <c:pt idx="3596">
                  <c:v>3607</c:v>
                </c:pt>
                <c:pt idx="3597">
                  <c:v>3608</c:v>
                </c:pt>
                <c:pt idx="3598">
                  <c:v>3609</c:v>
                </c:pt>
                <c:pt idx="3599">
                  <c:v>3610</c:v>
                </c:pt>
                <c:pt idx="3600">
                  <c:v>3611</c:v>
                </c:pt>
                <c:pt idx="3601">
                  <c:v>3612</c:v>
                </c:pt>
                <c:pt idx="3602">
                  <c:v>3613</c:v>
                </c:pt>
                <c:pt idx="3603">
                  <c:v>3614</c:v>
                </c:pt>
                <c:pt idx="3604">
                  <c:v>3615</c:v>
                </c:pt>
                <c:pt idx="3605">
                  <c:v>3616</c:v>
                </c:pt>
                <c:pt idx="3606">
                  <c:v>3617</c:v>
                </c:pt>
                <c:pt idx="3607">
                  <c:v>3618</c:v>
                </c:pt>
                <c:pt idx="3608">
                  <c:v>3619</c:v>
                </c:pt>
                <c:pt idx="3609">
                  <c:v>3620</c:v>
                </c:pt>
                <c:pt idx="3610">
                  <c:v>3621</c:v>
                </c:pt>
                <c:pt idx="3611">
                  <c:v>3622</c:v>
                </c:pt>
                <c:pt idx="3612">
                  <c:v>3623</c:v>
                </c:pt>
                <c:pt idx="3613">
                  <c:v>3624</c:v>
                </c:pt>
                <c:pt idx="3614">
                  <c:v>3625</c:v>
                </c:pt>
                <c:pt idx="3615">
                  <c:v>3626</c:v>
                </c:pt>
                <c:pt idx="3616">
                  <c:v>3627</c:v>
                </c:pt>
                <c:pt idx="3617">
                  <c:v>3628</c:v>
                </c:pt>
                <c:pt idx="3618">
                  <c:v>3629</c:v>
                </c:pt>
                <c:pt idx="3619">
                  <c:v>3630</c:v>
                </c:pt>
                <c:pt idx="3620">
                  <c:v>3631</c:v>
                </c:pt>
                <c:pt idx="3621">
                  <c:v>3632</c:v>
                </c:pt>
                <c:pt idx="3622">
                  <c:v>3633</c:v>
                </c:pt>
                <c:pt idx="3623">
                  <c:v>3634</c:v>
                </c:pt>
                <c:pt idx="3624">
                  <c:v>3635</c:v>
                </c:pt>
                <c:pt idx="3625">
                  <c:v>3636</c:v>
                </c:pt>
                <c:pt idx="3626">
                  <c:v>3637</c:v>
                </c:pt>
                <c:pt idx="3627">
                  <c:v>3638</c:v>
                </c:pt>
                <c:pt idx="3628">
                  <c:v>3639</c:v>
                </c:pt>
                <c:pt idx="3629">
                  <c:v>3640</c:v>
                </c:pt>
                <c:pt idx="3630">
                  <c:v>3641</c:v>
                </c:pt>
                <c:pt idx="3631">
                  <c:v>3642</c:v>
                </c:pt>
                <c:pt idx="3632">
                  <c:v>3643</c:v>
                </c:pt>
                <c:pt idx="3633">
                  <c:v>3644</c:v>
                </c:pt>
                <c:pt idx="3634">
                  <c:v>3645</c:v>
                </c:pt>
                <c:pt idx="3635">
                  <c:v>3646</c:v>
                </c:pt>
                <c:pt idx="3636">
                  <c:v>3647</c:v>
                </c:pt>
                <c:pt idx="3637">
                  <c:v>3648</c:v>
                </c:pt>
                <c:pt idx="3638">
                  <c:v>3649</c:v>
                </c:pt>
                <c:pt idx="3639">
                  <c:v>3650</c:v>
                </c:pt>
                <c:pt idx="3640">
                  <c:v>3651</c:v>
                </c:pt>
                <c:pt idx="3641">
                  <c:v>3652</c:v>
                </c:pt>
                <c:pt idx="3642">
                  <c:v>3653</c:v>
                </c:pt>
                <c:pt idx="3643">
                  <c:v>3654</c:v>
                </c:pt>
                <c:pt idx="3644">
                  <c:v>3655</c:v>
                </c:pt>
                <c:pt idx="3645">
                  <c:v>3656</c:v>
                </c:pt>
                <c:pt idx="3646">
                  <c:v>3657</c:v>
                </c:pt>
                <c:pt idx="3647">
                  <c:v>3658</c:v>
                </c:pt>
                <c:pt idx="3648">
                  <c:v>3659</c:v>
                </c:pt>
                <c:pt idx="3649">
                  <c:v>3660</c:v>
                </c:pt>
                <c:pt idx="3650">
                  <c:v>3661</c:v>
                </c:pt>
                <c:pt idx="3651">
                  <c:v>3662</c:v>
                </c:pt>
                <c:pt idx="3652">
                  <c:v>3663</c:v>
                </c:pt>
                <c:pt idx="3653">
                  <c:v>3664</c:v>
                </c:pt>
                <c:pt idx="3654">
                  <c:v>3665</c:v>
                </c:pt>
                <c:pt idx="3655">
                  <c:v>3666</c:v>
                </c:pt>
                <c:pt idx="3656">
                  <c:v>3667</c:v>
                </c:pt>
                <c:pt idx="3657">
                  <c:v>3668</c:v>
                </c:pt>
                <c:pt idx="3658">
                  <c:v>3669</c:v>
                </c:pt>
                <c:pt idx="3659">
                  <c:v>3670</c:v>
                </c:pt>
                <c:pt idx="3660">
                  <c:v>3671</c:v>
                </c:pt>
                <c:pt idx="3661">
                  <c:v>3672</c:v>
                </c:pt>
                <c:pt idx="3662">
                  <c:v>3673</c:v>
                </c:pt>
                <c:pt idx="3663">
                  <c:v>3674</c:v>
                </c:pt>
                <c:pt idx="3664">
                  <c:v>3675</c:v>
                </c:pt>
                <c:pt idx="3665">
                  <c:v>3676</c:v>
                </c:pt>
                <c:pt idx="3666">
                  <c:v>3677</c:v>
                </c:pt>
                <c:pt idx="3667">
                  <c:v>3678</c:v>
                </c:pt>
                <c:pt idx="3668">
                  <c:v>3679</c:v>
                </c:pt>
                <c:pt idx="3669">
                  <c:v>3680</c:v>
                </c:pt>
                <c:pt idx="3670">
                  <c:v>3681</c:v>
                </c:pt>
                <c:pt idx="3671">
                  <c:v>3682</c:v>
                </c:pt>
                <c:pt idx="3672">
                  <c:v>3683</c:v>
                </c:pt>
                <c:pt idx="3673">
                  <c:v>3684</c:v>
                </c:pt>
                <c:pt idx="3674">
                  <c:v>3685</c:v>
                </c:pt>
                <c:pt idx="3675">
                  <c:v>3686</c:v>
                </c:pt>
                <c:pt idx="3676">
                  <c:v>3687</c:v>
                </c:pt>
                <c:pt idx="3677">
                  <c:v>3688</c:v>
                </c:pt>
                <c:pt idx="3678">
                  <c:v>3689</c:v>
                </c:pt>
                <c:pt idx="3679">
                  <c:v>3690</c:v>
                </c:pt>
                <c:pt idx="3680">
                  <c:v>3691</c:v>
                </c:pt>
                <c:pt idx="3681">
                  <c:v>3692</c:v>
                </c:pt>
                <c:pt idx="3682">
                  <c:v>3693</c:v>
                </c:pt>
                <c:pt idx="3683">
                  <c:v>3694</c:v>
                </c:pt>
                <c:pt idx="3684">
                  <c:v>3695</c:v>
                </c:pt>
                <c:pt idx="3685">
                  <c:v>3696</c:v>
                </c:pt>
                <c:pt idx="3686">
                  <c:v>3697</c:v>
                </c:pt>
                <c:pt idx="3687">
                  <c:v>3698</c:v>
                </c:pt>
                <c:pt idx="3688">
                  <c:v>3699</c:v>
                </c:pt>
                <c:pt idx="3689">
                  <c:v>3700</c:v>
                </c:pt>
                <c:pt idx="3690">
                  <c:v>3701</c:v>
                </c:pt>
                <c:pt idx="3691">
                  <c:v>3702</c:v>
                </c:pt>
                <c:pt idx="3692">
                  <c:v>3703</c:v>
                </c:pt>
                <c:pt idx="3693">
                  <c:v>3704</c:v>
                </c:pt>
                <c:pt idx="3694">
                  <c:v>3705</c:v>
                </c:pt>
                <c:pt idx="3695">
                  <c:v>3706</c:v>
                </c:pt>
                <c:pt idx="3696">
                  <c:v>3707</c:v>
                </c:pt>
                <c:pt idx="3697">
                  <c:v>3708</c:v>
                </c:pt>
                <c:pt idx="3698">
                  <c:v>3709</c:v>
                </c:pt>
                <c:pt idx="3699">
                  <c:v>3710</c:v>
                </c:pt>
                <c:pt idx="3700">
                  <c:v>3711</c:v>
                </c:pt>
                <c:pt idx="3701">
                  <c:v>3712</c:v>
                </c:pt>
                <c:pt idx="3702">
                  <c:v>3713</c:v>
                </c:pt>
                <c:pt idx="3703">
                  <c:v>3714</c:v>
                </c:pt>
                <c:pt idx="3704">
                  <c:v>3715</c:v>
                </c:pt>
                <c:pt idx="3705">
                  <c:v>3716</c:v>
                </c:pt>
                <c:pt idx="3706">
                  <c:v>3717</c:v>
                </c:pt>
                <c:pt idx="3707">
                  <c:v>3718</c:v>
                </c:pt>
                <c:pt idx="3708">
                  <c:v>3719</c:v>
                </c:pt>
                <c:pt idx="3709">
                  <c:v>3720</c:v>
                </c:pt>
                <c:pt idx="3710">
                  <c:v>3721</c:v>
                </c:pt>
                <c:pt idx="3711">
                  <c:v>3722</c:v>
                </c:pt>
                <c:pt idx="3712">
                  <c:v>3723</c:v>
                </c:pt>
                <c:pt idx="3713">
                  <c:v>3724</c:v>
                </c:pt>
                <c:pt idx="3714">
                  <c:v>3725</c:v>
                </c:pt>
                <c:pt idx="3715">
                  <c:v>3726</c:v>
                </c:pt>
                <c:pt idx="3716">
                  <c:v>3727</c:v>
                </c:pt>
                <c:pt idx="3717">
                  <c:v>3728</c:v>
                </c:pt>
                <c:pt idx="3718">
                  <c:v>3729</c:v>
                </c:pt>
                <c:pt idx="3719">
                  <c:v>3730</c:v>
                </c:pt>
                <c:pt idx="3720">
                  <c:v>3731</c:v>
                </c:pt>
                <c:pt idx="3721">
                  <c:v>3732</c:v>
                </c:pt>
                <c:pt idx="3722">
                  <c:v>3733</c:v>
                </c:pt>
                <c:pt idx="3723">
                  <c:v>3734</c:v>
                </c:pt>
                <c:pt idx="3724">
                  <c:v>3735</c:v>
                </c:pt>
                <c:pt idx="3725">
                  <c:v>3736</c:v>
                </c:pt>
                <c:pt idx="3726">
                  <c:v>3737</c:v>
                </c:pt>
                <c:pt idx="3727">
                  <c:v>3738</c:v>
                </c:pt>
                <c:pt idx="3728">
                  <c:v>3739</c:v>
                </c:pt>
                <c:pt idx="3729">
                  <c:v>3740</c:v>
                </c:pt>
                <c:pt idx="3730">
                  <c:v>3741</c:v>
                </c:pt>
                <c:pt idx="3731">
                  <c:v>3742</c:v>
                </c:pt>
                <c:pt idx="3732">
                  <c:v>3743</c:v>
                </c:pt>
                <c:pt idx="3733">
                  <c:v>3744</c:v>
                </c:pt>
                <c:pt idx="3734">
                  <c:v>3745</c:v>
                </c:pt>
                <c:pt idx="3735">
                  <c:v>3746</c:v>
                </c:pt>
                <c:pt idx="3736">
                  <c:v>3747</c:v>
                </c:pt>
                <c:pt idx="3737">
                  <c:v>3748</c:v>
                </c:pt>
                <c:pt idx="3738">
                  <c:v>3749</c:v>
                </c:pt>
                <c:pt idx="3739">
                  <c:v>3750</c:v>
                </c:pt>
                <c:pt idx="3740">
                  <c:v>3751</c:v>
                </c:pt>
                <c:pt idx="3741">
                  <c:v>3752</c:v>
                </c:pt>
                <c:pt idx="3742">
                  <c:v>3753</c:v>
                </c:pt>
                <c:pt idx="3743">
                  <c:v>3754</c:v>
                </c:pt>
                <c:pt idx="3744">
                  <c:v>3755</c:v>
                </c:pt>
                <c:pt idx="3745">
                  <c:v>3756</c:v>
                </c:pt>
                <c:pt idx="3746">
                  <c:v>3757</c:v>
                </c:pt>
                <c:pt idx="3747">
                  <c:v>3758</c:v>
                </c:pt>
                <c:pt idx="3748">
                  <c:v>3759</c:v>
                </c:pt>
                <c:pt idx="3749">
                  <c:v>3760</c:v>
                </c:pt>
                <c:pt idx="3750">
                  <c:v>3761</c:v>
                </c:pt>
                <c:pt idx="3751">
                  <c:v>3762</c:v>
                </c:pt>
                <c:pt idx="3752">
                  <c:v>3763</c:v>
                </c:pt>
                <c:pt idx="3753">
                  <c:v>3764</c:v>
                </c:pt>
                <c:pt idx="3754">
                  <c:v>3765</c:v>
                </c:pt>
                <c:pt idx="3755">
                  <c:v>3766</c:v>
                </c:pt>
                <c:pt idx="3756">
                  <c:v>3767</c:v>
                </c:pt>
                <c:pt idx="3757">
                  <c:v>3768</c:v>
                </c:pt>
                <c:pt idx="3758">
                  <c:v>3769</c:v>
                </c:pt>
                <c:pt idx="3759">
                  <c:v>3770</c:v>
                </c:pt>
                <c:pt idx="3760">
                  <c:v>3771</c:v>
                </c:pt>
                <c:pt idx="3761">
                  <c:v>3772</c:v>
                </c:pt>
                <c:pt idx="3762">
                  <c:v>3773</c:v>
                </c:pt>
                <c:pt idx="3763">
                  <c:v>3774</c:v>
                </c:pt>
                <c:pt idx="3764">
                  <c:v>3775</c:v>
                </c:pt>
                <c:pt idx="3765">
                  <c:v>3776</c:v>
                </c:pt>
                <c:pt idx="3766">
                  <c:v>3777</c:v>
                </c:pt>
                <c:pt idx="3767">
                  <c:v>3778</c:v>
                </c:pt>
                <c:pt idx="3768">
                  <c:v>3779</c:v>
                </c:pt>
                <c:pt idx="3769">
                  <c:v>3780</c:v>
                </c:pt>
                <c:pt idx="3770">
                  <c:v>3781</c:v>
                </c:pt>
                <c:pt idx="3771">
                  <c:v>3782</c:v>
                </c:pt>
                <c:pt idx="3772">
                  <c:v>3783</c:v>
                </c:pt>
                <c:pt idx="3773">
                  <c:v>3784</c:v>
                </c:pt>
                <c:pt idx="3774">
                  <c:v>3785</c:v>
                </c:pt>
                <c:pt idx="3775">
                  <c:v>3786</c:v>
                </c:pt>
                <c:pt idx="3776">
                  <c:v>3787</c:v>
                </c:pt>
                <c:pt idx="3777">
                  <c:v>3788</c:v>
                </c:pt>
                <c:pt idx="3778">
                  <c:v>3789</c:v>
                </c:pt>
                <c:pt idx="3779">
                  <c:v>3790</c:v>
                </c:pt>
                <c:pt idx="3780">
                  <c:v>3791</c:v>
                </c:pt>
                <c:pt idx="3781">
                  <c:v>3792</c:v>
                </c:pt>
                <c:pt idx="3782">
                  <c:v>3793</c:v>
                </c:pt>
                <c:pt idx="3783">
                  <c:v>3794</c:v>
                </c:pt>
                <c:pt idx="3784">
                  <c:v>3795</c:v>
                </c:pt>
                <c:pt idx="3785">
                  <c:v>3796</c:v>
                </c:pt>
                <c:pt idx="3786">
                  <c:v>3797</c:v>
                </c:pt>
                <c:pt idx="3787">
                  <c:v>3798</c:v>
                </c:pt>
                <c:pt idx="3788">
                  <c:v>3799</c:v>
                </c:pt>
                <c:pt idx="3789">
                  <c:v>3800</c:v>
                </c:pt>
                <c:pt idx="3790">
                  <c:v>3801</c:v>
                </c:pt>
                <c:pt idx="3791">
                  <c:v>3802</c:v>
                </c:pt>
                <c:pt idx="3792">
                  <c:v>3803</c:v>
                </c:pt>
                <c:pt idx="3793">
                  <c:v>3804</c:v>
                </c:pt>
                <c:pt idx="3794">
                  <c:v>3805</c:v>
                </c:pt>
                <c:pt idx="3795">
                  <c:v>3806</c:v>
                </c:pt>
                <c:pt idx="3796">
                  <c:v>3807</c:v>
                </c:pt>
                <c:pt idx="3797">
                  <c:v>3808</c:v>
                </c:pt>
                <c:pt idx="3798">
                  <c:v>3809</c:v>
                </c:pt>
                <c:pt idx="3799">
                  <c:v>3810</c:v>
                </c:pt>
                <c:pt idx="3800">
                  <c:v>3811</c:v>
                </c:pt>
                <c:pt idx="3801">
                  <c:v>3812</c:v>
                </c:pt>
                <c:pt idx="3802">
                  <c:v>3813</c:v>
                </c:pt>
                <c:pt idx="3803">
                  <c:v>3814</c:v>
                </c:pt>
                <c:pt idx="3804">
                  <c:v>3815</c:v>
                </c:pt>
                <c:pt idx="3805">
                  <c:v>3816</c:v>
                </c:pt>
                <c:pt idx="3806">
                  <c:v>3817</c:v>
                </c:pt>
                <c:pt idx="3807">
                  <c:v>3818</c:v>
                </c:pt>
                <c:pt idx="3808">
                  <c:v>3819</c:v>
                </c:pt>
                <c:pt idx="3809">
                  <c:v>3820</c:v>
                </c:pt>
                <c:pt idx="3810">
                  <c:v>3821</c:v>
                </c:pt>
                <c:pt idx="3811">
                  <c:v>3822</c:v>
                </c:pt>
                <c:pt idx="3812">
                  <c:v>3823</c:v>
                </c:pt>
                <c:pt idx="3813">
                  <c:v>3824</c:v>
                </c:pt>
                <c:pt idx="3814">
                  <c:v>3825</c:v>
                </c:pt>
                <c:pt idx="3815">
                  <c:v>3826</c:v>
                </c:pt>
                <c:pt idx="3816">
                  <c:v>3827</c:v>
                </c:pt>
                <c:pt idx="3817">
                  <c:v>3828</c:v>
                </c:pt>
                <c:pt idx="3818">
                  <c:v>3829</c:v>
                </c:pt>
                <c:pt idx="3819">
                  <c:v>3830</c:v>
                </c:pt>
                <c:pt idx="3820">
                  <c:v>3831</c:v>
                </c:pt>
                <c:pt idx="3821">
                  <c:v>3832</c:v>
                </c:pt>
                <c:pt idx="3822">
                  <c:v>3833</c:v>
                </c:pt>
                <c:pt idx="3823">
                  <c:v>3834</c:v>
                </c:pt>
                <c:pt idx="3824">
                  <c:v>3835</c:v>
                </c:pt>
                <c:pt idx="3825">
                  <c:v>3836</c:v>
                </c:pt>
                <c:pt idx="3826">
                  <c:v>3837</c:v>
                </c:pt>
                <c:pt idx="3827">
                  <c:v>3838</c:v>
                </c:pt>
                <c:pt idx="3828">
                  <c:v>3839</c:v>
                </c:pt>
                <c:pt idx="3829">
                  <c:v>3840</c:v>
                </c:pt>
                <c:pt idx="3830">
                  <c:v>3841</c:v>
                </c:pt>
                <c:pt idx="3831">
                  <c:v>3842</c:v>
                </c:pt>
                <c:pt idx="3832">
                  <c:v>3843</c:v>
                </c:pt>
                <c:pt idx="3833">
                  <c:v>3844</c:v>
                </c:pt>
                <c:pt idx="3834">
                  <c:v>3845</c:v>
                </c:pt>
                <c:pt idx="3835">
                  <c:v>3846</c:v>
                </c:pt>
                <c:pt idx="3836">
                  <c:v>3847</c:v>
                </c:pt>
                <c:pt idx="3837">
                  <c:v>3848</c:v>
                </c:pt>
                <c:pt idx="3838">
                  <c:v>3849</c:v>
                </c:pt>
                <c:pt idx="3839">
                  <c:v>3850</c:v>
                </c:pt>
                <c:pt idx="3840">
                  <c:v>3851</c:v>
                </c:pt>
                <c:pt idx="3841">
                  <c:v>3852</c:v>
                </c:pt>
                <c:pt idx="3842">
                  <c:v>3853</c:v>
                </c:pt>
                <c:pt idx="3843">
                  <c:v>3854</c:v>
                </c:pt>
                <c:pt idx="3844">
                  <c:v>3855</c:v>
                </c:pt>
                <c:pt idx="3845">
                  <c:v>3856</c:v>
                </c:pt>
                <c:pt idx="3846">
                  <c:v>3857</c:v>
                </c:pt>
                <c:pt idx="3847">
                  <c:v>3858</c:v>
                </c:pt>
                <c:pt idx="3848">
                  <c:v>3859</c:v>
                </c:pt>
                <c:pt idx="3849">
                  <c:v>3860</c:v>
                </c:pt>
                <c:pt idx="3850">
                  <c:v>3861</c:v>
                </c:pt>
                <c:pt idx="3851">
                  <c:v>3862</c:v>
                </c:pt>
                <c:pt idx="3852">
                  <c:v>3863</c:v>
                </c:pt>
                <c:pt idx="3853">
                  <c:v>3864</c:v>
                </c:pt>
                <c:pt idx="3854">
                  <c:v>3865</c:v>
                </c:pt>
                <c:pt idx="3855">
                  <c:v>3866</c:v>
                </c:pt>
                <c:pt idx="3856">
                  <c:v>3867</c:v>
                </c:pt>
                <c:pt idx="3857">
                  <c:v>3868</c:v>
                </c:pt>
                <c:pt idx="3858">
                  <c:v>3869</c:v>
                </c:pt>
                <c:pt idx="3859">
                  <c:v>3870</c:v>
                </c:pt>
                <c:pt idx="3860">
                  <c:v>3871</c:v>
                </c:pt>
                <c:pt idx="3861">
                  <c:v>3872</c:v>
                </c:pt>
                <c:pt idx="3862">
                  <c:v>3873</c:v>
                </c:pt>
                <c:pt idx="3863">
                  <c:v>3874</c:v>
                </c:pt>
                <c:pt idx="3864">
                  <c:v>3875</c:v>
                </c:pt>
                <c:pt idx="3865">
                  <c:v>3876</c:v>
                </c:pt>
                <c:pt idx="3866">
                  <c:v>3877</c:v>
                </c:pt>
                <c:pt idx="3867">
                  <c:v>3878</c:v>
                </c:pt>
                <c:pt idx="3868">
                  <c:v>3879</c:v>
                </c:pt>
                <c:pt idx="3869">
                  <c:v>3880</c:v>
                </c:pt>
                <c:pt idx="3870">
                  <c:v>3881</c:v>
                </c:pt>
                <c:pt idx="3871">
                  <c:v>3882</c:v>
                </c:pt>
                <c:pt idx="3872">
                  <c:v>3883</c:v>
                </c:pt>
                <c:pt idx="3873">
                  <c:v>3884</c:v>
                </c:pt>
                <c:pt idx="3874">
                  <c:v>3885</c:v>
                </c:pt>
                <c:pt idx="3875">
                  <c:v>3886</c:v>
                </c:pt>
                <c:pt idx="3876">
                  <c:v>3887</c:v>
                </c:pt>
                <c:pt idx="3877">
                  <c:v>3888</c:v>
                </c:pt>
                <c:pt idx="3878">
                  <c:v>3889</c:v>
                </c:pt>
                <c:pt idx="3879">
                  <c:v>3890</c:v>
                </c:pt>
                <c:pt idx="3880">
                  <c:v>3891</c:v>
                </c:pt>
                <c:pt idx="3881">
                  <c:v>3892</c:v>
                </c:pt>
                <c:pt idx="3882">
                  <c:v>3893</c:v>
                </c:pt>
                <c:pt idx="3883">
                  <c:v>3894</c:v>
                </c:pt>
                <c:pt idx="3884">
                  <c:v>3895</c:v>
                </c:pt>
                <c:pt idx="3885">
                  <c:v>3896</c:v>
                </c:pt>
                <c:pt idx="3886">
                  <c:v>3897</c:v>
                </c:pt>
                <c:pt idx="3887">
                  <c:v>3898</c:v>
                </c:pt>
                <c:pt idx="3888">
                  <c:v>3899</c:v>
                </c:pt>
                <c:pt idx="3889">
                  <c:v>3900</c:v>
                </c:pt>
                <c:pt idx="3890">
                  <c:v>3901</c:v>
                </c:pt>
                <c:pt idx="3891">
                  <c:v>3902</c:v>
                </c:pt>
                <c:pt idx="3892">
                  <c:v>3903</c:v>
                </c:pt>
                <c:pt idx="3893">
                  <c:v>3904</c:v>
                </c:pt>
                <c:pt idx="3894">
                  <c:v>3905</c:v>
                </c:pt>
                <c:pt idx="3895">
                  <c:v>3906</c:v>
                </c:pt>
                <c:pt idx="3896">
                  <c:v>3907</c:v>
                </c:pt>
                <c:pt idx="3897">
                  <c:v>3908</c:v>
                </c:pt>
                <c:pt idx="3898">
                  <c:v>3909</c:v>
                </c:pt>
                <c:pt idx="3899">
                  <c:v>3910</c:v>
                </c:pt>
                <c:pt idx="3900">
                  <c:v>3911</c:v>
                </c:pt>
                <c:pt idx="3901">
                  <c:v>3912</c:v>
                </c:pt>
                <c:pt idx="3902">
                  <c:v>3913</c:v>
                </c:pt>
                <c:pt idx="3903">
                  <c:v>3914</c:v>
                </c:pt>
                <c:pt idx="3904">
                  <c:v>3915</c:v>
                </c:pt>
                <c:pt idx="3905">
                  <c:v>3916</c:v>
                </c:pt>
                <c:pt idx="3906">
                  <c:v>3917</c:v>
                </c:pt>
                <c:pt idx="3907">
                  <c:v>3918</c:v>
                </c:pt>
                <c:pt idx="3908">
                  <c:v>3919</c:v>
                </c:pt>
                <c:pt idx="3909">
                  <c:v>3920</c:v>
                </c:pt>
                <c:pt idx="3910">
                  <c:v>3921</c:v>
                </c:pt>
                <c:pt idx="3911">
                  <c:v>3922</c:v>
                </c:pt>
                <c:pt idx="3912">
                  <c:v>3923</c:v>
                </c:pt>
                <c:pt idx="3913">
                  <c:v>3924</c:v>
                </c:pt>
                <c:pt idx="3914">
                  <c:v>3925</c:v>
                </c:pt>
                <c:pt idx="3915">
                  <c:v>3926</c:v>
                </c:pt>
                <c:pt idx="3916">
                  <c:v>3927</c:v>
                </c:pt>
                <c:pt idx="3917">
                  <c:v>3928</c:v>
                </c:pt>
                <c:pt idx="3918">
                  <c:v>3929</c:v>
                </c:pt>
                <c:pt idx="3919">
                  <c:v>3930</c:v>
                </c:pt>
                <c:pt idx="3920">
                  <c:v>3931</c:v>
                </c:pt>
                <c:pt idx="3921">
                  <c:v>3932</c:v>
                </c:pt>
                <c:pt idx="3922">
                  <c:v>3933</c:v>
                </c:pt>
                <c:pt idx="3923">
                  <c:v>3934</c:v>
                </c:pt>
                <c:pt idx="3924">
                  <c:v>3935</c:v>
                </c:pt>
                <c:pt idx="3925">
                  <c:v>3936</c:v>
                </c:pt>
                <c:pt idx="3926">
                  <c:v>3937</c:v>
                </c:pt>
                <c:pt idx="3927">
                  <c:v>3938</c:v>
                </c:pt>
                <c:pt idx="3928">
                  <c:v>3939</c:v>
                </c:pt>
                <c:pt idx="3929">
                  <c:v>3940</c:v>
                </c:pt>
                <c:pt idx="3930">
                  <c:v>3941</c:v>
                </c:pt>
                <c:pt idx="3931">
                  <c:v>3942</c:v>
                </c:pt>
                <c:pt idx="3932">
                  <c:v>3943</c:v>
                </c:pt>
                <c:pt idx="3933">
                  <c:v>3944</c:v>
                </c:pt>
                <c:pt idx="3934">
                  <c:v>3945</c:v>
                </c:pt>
                <c:pt idx="3935">
                  <c:v>3946</c:v>
                </c:pt>
                <c:pt idx="3936">
                  <c:v>3947</c:v>
                </c:pt>
                <c:pt idx="3937">
                  <c:v>3948</c:v>
                </c:pt>
                <c:pt idx="3938">
                  <c:v>3949</c:v>
                </c:pt>
                <c:pt idx="3939">
                  <c:v>3950</c:v>
                </c:pt>
                <c:pt idx="3940">
                  <c:v>3951</c:v>
                </c:pt>
                <c:pt idx="3941">
                  <c:v>3952</c:v>
                </c:pt>
                <c:pt idx="3942">
                  <c:v>3953</c:v>
                </c:pt>
                <c:pt idx="3943">
                  <c:v>3954</c:v>
                </c:pt>
                <c:pt idx="3944">
                  <c:v>3955</c:v>
                </c:pt>
                <c:pt idx="3945">
                  <c:v>3956</c:v>
                </c:pt>
                <c:pt idx="3946">
                  <c:v>3957</c:v>
                </c:pt>
                <c:pt idx="3947">
                  <c:v>3958</c:v>
                </c:pt>
                <c:pt idx="3948">
                  <c:v>3959</c:v>
                </c:pt>
                <c:pt idx="3949">
                  <c:v>3960</c:v>
                </c:pt>
                <c:pt idx="3950">
                  <c:v>3961</c:v>
                </c:pt>
                <c:pt idx="3951">
                  <c:v>3962</c:v>
                </c:pt>
                <c:pt idx="3952">
                  <c:v>3963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3980</c:v>
                </c:pt>
                <c:pt idx="3970">
                  <c:v>3981</c:v>
                </c:pt>
                <c:pt idx="3971">
                  <c:v>3982</c:v>
                </c:pt>
                <c:pt idx="3972">
                  <c:v>3983</c:v>
                </c:pt>
                <c:pt idx="3973">
                  <c:v>3984</c:v>
                </c:pt>
                <c:pt idx="3974">
                  <c:v>3985</c:v>
                </c:pt>
                <c:pt idx="3975">
                  <c:v>3986</c:v>
                </c:pt>
                <c:pt idx="3976">
                  <c:v>3987</c:v>
                </c:pt>
                <c:pt idx="3977">
                  <c:v>3988</c:v>
                </c:pt>
                <c:pt idx="3978">
                  <c:v>3989</c:v>
                </c:pt>
                <c:pt idx="3979">
                  <c:v>3990</c:v>
                </c:pt>
                <c:pt idx="3980">
                  <c:v>3991</c:v>
                </c:pt>
                <c:pt idx="3981">
                  <c:v>3992</c:v>
                </c:pt>
                <c:pt idx="3982">
                  <c:v>3993</c:v>
                </c:pt>
                <c:pt idx="3983">
                  <c:v>3994</c:v>
                </c:pt>
                <c:pt idx="3984">
                  <c:v>3995</c:v>
                </c:pt>
                <c:pt idx="3985">
                  <c:v>3996</c:v>
                </c:pt>
                <c:pt idx="3986">
                  <c:v>3997</c:v>
                </c:pt>
                <c:pt idx="3987">
                  <c:v>3998</c:v>
                </c:pt>
                <c:pt idx="3988">
                  <c:v>3999</c:v>
                </c:pt>
                <c:pt idx="3989">
                  <c:v>4000</c:v>
                </c:pt>
                <c:pt idx="3990">
                  <c:v>4001</c:v>
                </c:pt>
                <c:pt idx="3991">
                  <c:v>4002</c:v>
                </c:pt>
                <c:pt idx="3992">
                  <c:v>4003</c:v>
                </c:pt>
                <c:pt idx="3993">
                  <c:v>4004</c:v>
                </c:pt>
                <c:pt idx="3994">
                  <c:v>4005</c:v>
                </c:pt>
                <c:pt idx="3995">
                  <c:v>4006</c:v>
                </c:pt>
                <c:pt idx="3996">
                  <c:v>4007</c:v>
                </c:pt>
                <c:pt idx="3997">
                  <c:v>4008</c:v>
                </c:pt>
                <c:pt idx="3998">
                  <c:v>4009</c:v>
                </c:pt>
                <c:pt idx="3999">
                  <c:v>4010</c:v>
                </c:pt>
                <c:pt idx="4000">
                  <c:v>4011</c:v>
                </c:pt>
                <c:pt idx="4001">
                  <c:v>4012</c:v>
                </c:pt>
                <c:pt idx="4002">
                  <c:v>4013</c:v>
                </c:pt>
                <c:pt idx="4003">
                  <c:v>4014</c:v>
                </c:pt>
                <c:pt idx="4004">
                  <c:v>4015</c:v>
                </c:pt>
                <c:pt idx="4005">
                  <c:v>4016</c:v>
                </c:pt>
                <c:pt idx="4006">
                  <c:v>4017</c:v>
                </c:pt>
                <c:pt idx="4007">
                  <c:v>4018</c:v>
                </c:pt>
                <c:pt idx="4008">
                  <c:v>4019</c:v>
                </c:pt>
                <c:pt idx="4009">
                  <c:v>4020</c:v>
                </c:pt>
                <c:pt idx="4010">
                  <c:v>4021</c:v>
                </c:pt>
                <c:pt idx="4011">
                  <c:v>4022</c:v>
                </c:pt>
                <c:pt idx="4012">
                  <c:v>4023</c:v>
                </c:pt>
                <c:pt idx="4013">
                  <c:v>4024</c:v>
                </c:pt>
                <c:pt idx="4014">
                  <c:v>4025</c:v>
                </c:pt>
                <c:pt idx="4015">
                  <c:v>4026</c:v>
                </c:pt>
                <c:pt idx="4016">
                  <c:v>4027</c:v>
                </c:pt>
                <c:pt idx="4017">
                  <c:v>4028</c:v>
                </c:pt>
                <c:pt idx="4018">
                  <c:v>4029</c:v>
                </c:pt>
                <c:pt idx="4019">
                  <c:v>4030</c:v>
                </c:pt>
                <c:pt idx="4020">
                  <c:v>4031</c:v>
                </c:pt>
                <c:pt idx="4021">
                  <c:v>4032</c:v>
                </c:pt>
                <c:pt idx="4022">
                  <c:v>4033</c:v>
                </c:pt>
                <c:pt idx="4023">
                  <c:v>4034</c:v>
                </c:pt>
                <c:pt idx="4024">
                  <c:v>4035</c:v>
                </c:pt>
                <c:pt idx="4025">
                  <c:v>4036</c:v>
                </c:pt>
                <c:pt idx="4026">
                  <c:v>4037</c:v>
                </c:pt>
                <c:pt idx="4027">
                  <c:v>4038</c:v>
                </c:pt>
                <c:pt idx="4028">
                  <c:v>4039</c:v>
                </c:pt>
                <c:pt idx="4029">
                  <c:v>4040</c:v>
                </c:pt>
                <c:pt idx="4030">
                  <c:v>4041</c:v>
                </c:pt>
                <c:pt idx="4031">
                  <c:v>4042</c:v>
                </c:pt>
                <c:pt idx="4032">
                  <c:v>4043</c:v>
                </c:pt>
                <c:pt idx="4033">
                  <c:v>4044</c:v>
                </c:pt>
                <c:pt idx="4034">
                  <c:v>4045</c:v>
                </c:pt>
                <c:pt idx="4035">
                  <c:v>4046</c:v>
                </c:pt>
                <c:pt idx="4036">
                  <c:v>4047</c:v>
                </c:pt>
                <c:pt idx="4037">
                  <c:v>4048</c:v>
                </c:pt>
                <c:pt idx="4038">
                  <c:v>4049</c:v>
                </c:pt>
                <c:pt idx="4039">
                  <c:v>4050</c:v>
                </c:pt>
                <c:pt idx="4040">
                  <c:v>4051</c:v>
                </c:pt>
                <c:pt idx="4041">
                  <c:v>4052</c:v>
                </c:pt>
                <c:pt idx="4042">
                  <c:v>4053</c:v>
                </c:pt>
                <c:pt idx="4043">
                  <c:v>4054</c:v>
                </c:pt>
                <c:pt idx="4044">
                  <c:v>4055</c:v>
                </c:pt>
                <c:pt idx="4045">
                  <c:v>4056</c:v>
                </c:pt>
                <c:pt idx="4046">
                  <c:v>4057</c:v>
                </c:pt>
                <c:pt idx="4047">
                  <c:v>4058</c:v>
                </c:pt>
                <c:pt idx="4048">
                  <c:v>4059</c:v>
                </c:pt>
                <c:pt idx="4049">
                  <c:v>4060</c:v>
                </c:pt>
                <c:pt idx="4050">
                  <c:v>4061</c:v>
                </c:pt>
                <c:pt idx="4051">
                  <c:v>4062</c:v>
                </c:pt>
                <c:pt idx="4052">
                  <c:v>4063</c:v>
                </c:pt>
                <c:pt idx="4053">
                  <c:v>4064</c:v>
                </c:pt>
                <c:pt idx="4054">
                  <c:v>4065</c:v>
                </c:pt>
                <c:pt idx="4055">
                  <c:v>4066</c:v>
                </c:pt>
                <c:pt idx="4056">
                  <c:v>4067</c:v>
                </c:pt>
                <c:pt idx="4057">
                  <c:v>4068</c:v>
                </c:pt>
                <c:pt idx="4058">
                  <c:v>4069</c:v>
                </c:pt>
                <c:pt idx="4059">
                  <c:v>4070</c:v>
                </c:pt>
                <c:pt idx="4060">
                  <c:v>4071</c:v>
                </c:pt>
                <c:pt idx="4061">
                  <c:v>4072</c:v>
                </c:pt>
                <c:pt idx="4062">
                  <c:v>4073</c:v>
                </c:pt>
                <c:pt idx="4063">
                  <c:v>4074</c:v>
                </c:pt>
                <c:pt idx="4064">
                  <c:v>4075</c:v>
                </c:pt>
                <c:pt idx="4065">
                  <c:v>4076</c:v>
                </c:pt>
                <c:pt idx="4066">
                  <c:v>4077</c:v>
                </c:pt>
                <c:pt idx="4067">
                  <c:v>4078</c:v>
                </c:pt>
                <c:pt idx="4068">
                  <c:v>4079</c:v>
                </c:pt>
                <c:pt idx="4069">
                  <c:v>4080</c:v>
                </c:pt>
                <c:pt idx="4070">
                  <c:v>4081</c:v>
                </c:pt>
                <c:pt idx="4071">
                  <c:v>4082</c:v>
                </c:pt>
                <c:pt idx="4072">
                  <c:v>4083</c:v>
                </c:pt>
                <c:pt idx="4073">
                  <c:v>4084</c:v>
                </c:pt>
                <c:pt idx="4074">
                  <c:v>4085</c:v>
                </c:pt>
                <c:pt idx="4075">
                  <c:v>4086</c:v>
                </c:pt>
                <c:pt idx="4076">
                  <c:v>4087</c:v>
                </c:pt>
                <c:pt idx="4077">
                  <c:v>4088</c:v>
                </c:pt>
                <c:pt idx="4078">
                  <c:v>4089</c:v>
                </c:pt>
                <c:pt idx="4079">
                  <c:v>4090</c:v>
                </c:pt>
                <c:pt idx="4080">
                  <c:v>4091</c:v>
                </c:pt>
                <c:pt idx="4081">
                  <c:v>4092</c:v>
                </c:pt>
                <c:pt idx="4082">
                  <c:v>4093</c:v>
                </c:pt>
                <c:pt idx="4083">
                  <c:v>4094</c:v>
                </c:pt>
                <c:pt idx="4084">
                  <c:v>4095</c:v>
                </c:pt>
                <c:pt idx="4085">
                  <c:v>4096</c:v>
                </c:pt>
                <c:pt idx="4086">
                  <c:v>4097</c:v>
                </c:pt>
                <c:pt idx="4087">
                  <c:v>4098</c:v>
                </c:pt>
                <c:pt idx="4088">
                  <c:v>4099</c:v>
                </c:pt>
                <c:pt idx="4089">
                  <c:v>4100</c:v>
                </c:pt>
                <c:pt idx="4090">
                  <c:v>4101</c:v>
                </c:pt>
                <c:pt idx="4091">
                  <c:v>4102</c:v>
                </c:pt>
                <c:pt idx="4092">
                  <c:v>4103</c:v>
                </c:pt>
                <c:pt idx="4093">
                  <c:v>4104</c:v>
                </c:pt>
                <c:pt idx="4094">
                  <c:v>4105</c:v>
                </c:pt>
                <c:pt idx="4095">
                  <c:v>4106</c:v>
                </c:pt>
                <c:pt idx="4096">
                  <c:v>4107</c:v>
                </c:pt>
                <c:pt idx="4097">
                  <c:v>4108</c:v>
                </c:pt>
                <c:pt idx="4098">
                  <c:v>4109</c:v>
                </c:pt>
                <c:pt idx="4099">
                  <c:v>4110</c:v>
                </c:pt>
                <c:pt idx="4100">
                  <c:v>4111</c:v>
                </c:pt>
                <c:pt idx="4101">
                  <c:v>4112</c:v>
                </c:pt>
                <c:pt idx="4102">
                  <c:v>4113</c:v>
                </c:pt>
                <c:pt idx="4103">
                  <c:v>4114</c:v>
                </c:pt>
                <c:pt idx="4104">
                  <c:v>4115</c:v>
                </c:pt>
                <c:pt idx="4105">
                  <c:v>4116</c:v>
                </c:pt>
                <c:pt idx="4106">
                  <c:v>4117</c:v>
                </c:pt>
                <c:pt idx="4107">
                  <c:v>4118</c:v>
                </c:pt>
                <c:pt idx="4108">
                  <c:v>4119</c:v>
                </c:pt>
                <c:pt idx="4109">
                  <c:v>4120</c:v>
                </c:pt>
                <c:pt idx="4110">
                  <c:v>4121</c:v>
                </c:pt>
                <c:pt idx="4111">
                  <c:v>4122</c:v>
                </c:pt>
                <c:pt idx="4112">
                  <c:v>4123</c:v>
                </c:pt>
                <c:pt idx="4113">
                  <c:v>4124</c:v>
                </c:pt>
                <c:pt idx="4114">
                  <c:v>4125</c:v>
                </c:pt>
                <c:pt idx="4115">
                  <c:v>4126</c:v>
                </c:pt>
                <c:pt idx="4116">
                  <c:v>4127</c:v>
                </c:pt>
                <c:pt idx="4117">
                  <c:v>4128</c:v>
                </c:pt>
                <c:pt idx="4118">
                  <c:v>4129</c:v>
                </c:pt>
                <c:pt idx="4119">
                  <c:v>4130</c:v>
                </c:pt>
                <c:pt idx="4120">
                  <c:v>4131</c:v>
                </c:pt>
                <c:pt idx="4121">
                  <c:v>4132</c:v>
                </c:pt>
                <c:pt idx="4122">
                  <c:v>4133</c:v>
                </c:pt>
                <c:pt idx="4123">
                  <c:v>4134</c:v>
                </c:pt>
                <c:pt idx="4124">
                  <c:v>4135</c:v>
                </c:pt>
                <c:pt idx="4125">
                  <c:v>4136</c:v>
                </c:pt>
                <c:pt idx="4126">
                  <c:v>4137</c:v>
                </c:pt>
                <c:pt idx="4127">
                  <c:v>4138</c:v>
                </c:pt>
                <c:pt idx="4128">
                  <c:v>4139</c:v>
                </c:pt>
                <c:pt idx="4129">
                  <c:v>4140</c:v>
                </c:pt>
                <c:pt idx="4130">
                  <c:v>4141</c:v>
                </c:pt>
                <c:pt idx="4131">
                  <c:v>4142</c:v>
                </c:pt>
                <c:pt idx="4132">
                  <c:v>4143</c:v>
                </c:pt>
                <c:pt idx="4133">
                  <c:v>4144</c:v>
                </c:pt>
                <c:pt idx="4134">
                  <c:v>4145</c:v>
                </c:pt>
                <c:pt idx="4135">
                  <c:v>4146</c:v>
                </c:pt>
                <c:pt idx="4136">
                  <c:v>4147</c:v>
                </c:pt>
                <c:pt idx="4137">
                  <c:v>4148</c:v>
                </c:pt>
                <c:pt idx="4138">
                  <c:v>4149</c:v>
                </c:pt>
                <c:pt idx="4139">
                  <c:v>4150</c:v>
                </c:pt>
                <c:pt idx="4140">
                  <c:v>4151</c:v>
                </c:pt>
                <c:pt idx="4141">
                  <c:v>4152</c:v>
                </c:pt>
                <c:pt idx="4142">
                  <c:v>4153</c:v>
                </c:pt>
                <c:pt idx="4143">
                  <c:v>4154</c:v>
                </c:pt>
                <c:pt idx="4144">
                  <c:v>4155</c:v>
                </c:pt>
                <c:pt idx="4145">
                  <c:v>4156</c:v>
                </c:pt>
                <c:pt idx="4146">
                  <c:v>4157</c:v>
                </c:pt>
                <c:pt idx="4147">
                  <c:v>4158</c:v>
                </c:pt>
                <c:pt idx="4148">
                  <c:v>4159</c:v>
                </c:pt>
                <c:pt idx="4149">
                  <c:v>4160</c:v>
                </c:pt>
                <c:pt idx="4150">
                  <c:v>4161</c:v>
                </c:pt>
                <c:pt idx="4151">
                  <c:v>4162</c:v>
                </c:pt>
                <c:pt idx="4152">
                  <c:v>4163</c:v>
                </c:pt>
                <c:pt idx="4153">
                  <c:v>4164</c:v>
                </c:pt>
                <c:pt idx="4154">
                  <c:v>4165</c:v>
                </c:pt>
                <c:pt idx="4155">
                  <c:v>4166</c:v>
                </c:pt>
                <c:pt idx="4156">
                  <c:v>4167</c:v>
                </c:pt>
                <c:pt idx="4157">
                  <c:v>4168</c:v>
                </c:pt>
                <c:pt idx="4158">
                  <c:v>4169</c:v>
                </c:pt>
                <c:pt idx="4159">
                  <c:v>4170</c:v>
                </c:pt>
                <c:pt idx="4160">
                  <c:v>4171</c:v>
                </c:pt>
                <c:pt idx="4161">
                  <c:v>4172</c:v>
                </c:pt>
                <c:pt idx="4162">
                  <c:v>4173</c:v>
                </c:pt>
                <c:pt idx="4163">
                  <c:v>4174</c:v>
                </c:pt>
                <c:pt idx="4164">
                  <c:v>4175</c:v>
                </c:pt>
                <c:pt idx="4165">
                  <c:v>4176</c:v>
                </c:pt>
                <c:pt idx="4166">
                  <c:v>4177</c:v>
                </c:pt>
                <c:pt idx="4167">
                  <c:v>4178</c:v>
                </c:pt>
                <c:pt idx="4168">
                  <c:v>4179</c:v>
                </c:pt>
                <c:pt idx="4169">
                  <c:v>4180</c:v>
                </c:pt>
                <c:pt idx="4170">
                  <c:v>4181</c:v>
                </c:pt>
                <c:pt idx="4171">
                  <c:v>4182</c:v>
                </c:pt>
                <c:pt idx="4172">
                  <c:v>4183</c:v>
                </c:pt>
                <c:pt idx="4173">
                  <c:v>4184</c:v>
                </c:pt>
                <c:pt idx="4174">
                  <c:v>4185</c:v>
                </c:pt>
                <c:pt idx="4175">
                  <c:v>4186</c:v>
                </c:pt>
                <c:pt idx="4176">
                  <c:v>4187</c:v>
                </c:pt>
                <c:pt idx="4177">
                  <c:v>4188</c:v>
                </c:pt>
                <c:pt idx="4178">
                  <c:v>4189</c:v>
                </c:pt>
                <c:pt idx="4179">
                  <c:v>4190</c:v>
                </c:pt>
                <c:pt idx="4180">
                  <c:v>4191</c:v>
                </c:pt>
                <c:pt idx="4181">
                  <c:v>4192</c:v>
                </c:pt>
                <c:pt idx="4182">
                  <c:v>4193</c:v>
                </c:pt>
                <c:pt idx="4183">
                  <c:v>4194</c:v>
                </c:pt>
                <c:pt idx="4184">
                  <c:v>4195</c:v>
                </c:pt>
                <c:pt idx="4185">
                  <c:v>4196</c:v>
                </c:pt>
                <c:pt idx="4186">
                  <c:v>4197</c:v>
                </c:pt>
                <c:pt idx="4187">
                  <c:v>4198</c:v>
                </c:pt>
                <c:pt idx="4188">
                  <c:v>4199</c:v>
                </c:pt>
                <c:pt idx="4189">
                  <c:v>4200</c:v>
                </c:pt>
                <c:pt idx="4190">
                  <c:v>4201</c:v>
                </c:pt>
                <c:pt idx="4191">
                  <c:v>4202</c:v>
                </c:pt>
                <c:pt idx="4192">
                  <c:v>4203</c:v>
                </c:pt>
                <c:pt idx="4193">
                  <c:v>4204</c:v>
                </c:pt>
                <c:pt idx="4194">
                  <c:v>4205</c:v>
                </c:pt>
                <c:pt idx="4195">
                  <c:v>4206</c:v>
                </c:pt>
                <c:pt idx="4196">
                  <c:v>4207</c:v>
                </c:pt>
                <c:pt idx="4197">
                  <c:v>4208</c:v>
                </c:pt>
                <c:pt idx="4198">
                  <c:v>4209</c:v>
                </c:pt>
                <c:pt idx="4199">
                  <c:v>4210</c:v>
                </c:pt>
                <c:pt idx="4200">
                  <c:v>4211</c:v>
                </c:pt>
                <c:pt idx="4201">
                  <c:v>4212</c:v>
                </c:pt>
                <c:pt idx="4202">
                  <c:v>4213</c:v>
                </c:pt>
                <c:pt idx="4203">
                  <c:v>4214</c:v>
                </c:pt>
                <c:pt idx="4204">
                  <c:v>4215</c:v>
                </c:pt>
                <c:pt idx="4205">
                  <c:v>4216</c:v>
                </c:pt>
                <c:pt idx="4206">
                  <c:v>4217</c:v>
                </c:pt>
                <c:pt idx="4207">
                  <c:v>4218</c:v>
                </c:pt>
                <c:pt idx="4208">
                  <c:v>4219</c:v>
                </c:pt>
                <c:pt idx="4209">
                  <c:v>4220</c:v>
                </c:pt>
                <c:pt idx="4210">
                  <c:v>4221</c:v>
                </c:pt>
                <c:pt idx="4211">
                  <c:v>4222</c:v>
                </c:pt>
                <c:pt idx="4212">
                  <c:v>4223</c:v>
                </c:pt>
                <c:pt idx="4213">
                  <c:v>4224</c:v>
                </c:pt>
                <c:pt idx="4214">
                  <c:v>4225</c:v>
                </c:pt>
                <c:pt idx="4215">
                  <c:v>4226</c:v>
                </c:pt>
                <c:pt idx="4216">
                  <c:v>4227</c:v>
                </c:pt>
                <c:pt idx="4217">
                  <c:v>4228</c:v>
                </c:pt>
                <c:pt idx="4218">
                  <c:v>4229</c:v>
                </c:pt>
                <c:pt idx="4219">
                  <c:v>4230</c:v>
                </c:pt>
                <c:pt idx="4220">
                  <c:v>4231</c:v>
                </c:pt>
                <c:pt idx="4221">
                  <c:v>4232</c:v>
                </c:pt>
                <c:pt idx="4222">
                  <c:v>4233</c:v>
                </c:pt>
                <c:pt idx="4223">
                  <c:v>4234</c:v>
                </c:pt>
                <c:pt idx="4224">
                  <c:v>4235</c:v>
                </c:pt>
                <c:pt idx="4225">
                  <c:v>4236</c:v>
                </c:pt>
                <c:pt idx="4226">
                  <c:v>4237</c:v>
                </c:pt>
                <c:pt idx="4227">
                  <c:v>4238</c:v>
                </c:pt>
                <c:pt idx="4228">
                  <c:v>4239</c:v>
                </c:pt>
                <c:pt idx="4229">
                  <c:v>4240</c:v>
                </c:pt>
                <c:pt idx="4230">
                  <c:v>4241</c:v>
                </c:pt>
                <c:pt idx="4231">
                  <c:v>4242</c:v>
                </c:pt>
                <c:pt idx="4232">
                  <c:v>4243</c:v>
                </c:pt>
                <c:pt idx="4233">
                  <c:v>4244</c:v>
                </c:pt>
                <c:pt idx="4234">
                  <c:v>4245</c:v>
                </c:pt>
                <c:pt idx="4235">
                  <c:v>4246</c:v>
                </c:pt>
                <c:pt idx="4236">
                  <c:v>4247</c:v>
                </c:pt>
                <c:pt idx="4237">
                  <c:v>4248</c:v>
                </c:pt>
                <c:pt idx="4238">
                  <c:v>4249</c:v>
                </c:pt>
                <c:pt idx="4239">
                  <c:v>4250</c:v>
                </c:pt>
                <c:pt idx="4240">
                  <c:v>4251</c:v>
                </c:pt>
                <c:pt idx="4241">
                  <c:v>4252</c:v>
                </c:pt>
                <c:pt idx="4242">
                  <c:v>4253</c:v>
                </c:pt>
                <c:pt idx="4243">
                  <c:v>4254</c:v>
                </c:pt>
                <c:pt idx="4244">
                  <c:v>4255</c:v>
                </c:pt>
                <c:pt idx="4245">
                  <c:v>4256</c:v>
                </c:pt>
                <c:pt idx="4246">
                  <c:v>4257</c:v>
                </c:pt>
                <c:pt idx="4247">
                  <c:v>4258</c:v>
                </c:pt>
                <c:pt idx="4248">
                  <c:v>4259</c:v>
                </c:pt>
                <c:pt idx="4249">
                  <c:v>4260</c:v>
                </c:pt>
                <c:pt idx="4250">
                  <c:v>4261</c:v>
                </c:pt>
                <c:pt idx="4251">
                  <c:v>4262</c:v>
                </c:pt>
                <c:pt idx="4252">
                  <c:v>4263</c:v>
                </c:pt>
                <c:pt idx="4253">
                  <c:v>4264</c:v>
                </c:pt>
                <c:pt idx="4254">
                  <c:v>4265</c:v>
                </c:pt>
                <c:pt idx="4255">
                  <c:v>4266</c:v>
                </c:pt>
                <c:pt idx="4256">
                  <c:v>4267</c:v>
                </c:pt>
                <c:pt idx="4257">
                  <c:v>4268</c:v>
                </c:pt>
                <c:pt idx="4258">
                  <c:v>4269</c:v>
                </c:pt>
                <c:pt idx="4259">
                  <c:v>4270</c:v>
                </c:pt>
                <c:pt idx="4260">
                  <c:v>4271</c:v>
                </c:pt>
                <c:pt idx="4261">
                  <c:v>4272</c:v>
                </c:pt>
                <c:pt idx="4262">
                  <c:v>4273</c:v>
                </c:pt>
                <c:pt idx="4263">
                  <c:v>4274</c:v>
                </c:pt>
                <c:pt idx="4264">
                  <c:v>4275</c:v>
                </c:pt>
                <c:pt idx="4265">
                  <c:v>4276</c:v>
                </c:pt>
                <c:pt idx="4266">
                  <c:v>4277</c:v>
                </c:pt>
                <c:pt idx="4267">
                  <c:v>4278</c:v>
                </c:pt>
                <c:pt idx="4268">
                  <c:v>4279</c:v>
                </c:pt>
                <c:pt idx="4269">
                  <c:v>4280</c:v>
                </c:pt>
                <c:pt idx="4270">
                  <c:v>4281</c:v>
                </c:pt>
                <c:pt idx="4271">
                  <c:v>4282</c:v>
                </c:pt>
                <c:pt idx="4272">
                  <c:v>4283</c:v>
                </c:pt>
                <c:pt idx="4273">
                  <c:v>4284</c:v>
                </c:pt>
                <c:pt idx="4274">
                  <c:v>4285</c:v>
                </c:pt>
                <c:pt idx="4275">
                  <c:v>4286</c:v>
                </c:pt>
                <c:pt idx="4276">
                  <c:v>4287</c:v>
                </c:pt>
                <c:pt idx="4277">
                  <c:v>4288</c:v>
                </c:pt>
                <c:pt idx="4278">
                  <c:v>4289</c:v>
                </c:pt>
                <c:pt idx="4279">
                  <c:v>4290</c:v>
                </c:pt>
                <c:pt idx="4280">
                  <c:v>4291</c:v>
                </c:pt>
                <c:pt idx="4281">
                  <c:v>4292</c:v>
                </c:pt>
                <c:pt idx="4282">
                  <c:v>4293</c:v>
                </c:pt>
                <c:pt idx="4283">
                  <c:v>4294</c:v>
                </c:pt>
                <c:pt idx="4284">
                  <c:v>4295</c:v>
                </c:pt>
                <c:pt idx="4285">
                  <c:v>4296</c:v>
                </c:pt>
                <c:pt idx="4286">
                  <c:v>4297</c:v>
                </c:pt>
                <c:pt idx="4287">
                  <c:v>4298</c:v>
                </c:pt>
                <c:pt idx="4288">
                  <c:v>4299</c:v>
                </c:pt>
                <c:pt idx="4289">
                  <c:v>4300</c:v>
                </c:pt>
                <c:pt idx="4290">
                  <c:v>4301</c:v>
                </c:pt>
                <c:pt idx="4291">
                  <c:v>4302</c:v>
                </c:pt>
                <c:pt idx="4292">
                  <c:v>4303</c:v>
                </c:pt>
                <c:pt idx="4293">
                  <c:v>4304</c:v>
                </c:pt>
                <c:pt idx="4294">
                  <c:v>4305</c:v>
                </c:pt>
                <c:pt idx="4295">
                  <c:v>4306</c:v>
                </c:pt>
                <c:pt idx="4296">
                  <c:v>4307</c:v>
                </c:pt>
                <c:pt idx="4297">
                  <c:v>4308</c:v>
                </c:pt>
                <c:pt idx="4298">
                  <c:v>4309</c:v>
                </c:pt>
                <c:pt idx="4299">
                  <c:v>4310</c:v>
                </c:pt>
                <c:pt idx="4300">
                  <c:v>4311</c:v>
                </c:pt>
                <c:pt idx="4301">
                  <c:v>4312</c:v>
                </c:pt>
                <c:pt idx="4302">
                  <c:v>4313</c:v>
                </c:pt>
                <c:pt idx="4303">
                  <c:v>4314</c:v>
                </c:pt>
                <c:pt idx="4304">
                  <c:v>4315</c:v>
                </c:pt>
                <c:pt idx="4305">
                  <c:v>4316</c:v>
                </c:pt>
                <c:pt idx="4306">
                  <c:v>4317</c:v>
                </c:pt>
                <c:pt idx="4307">
                  <c:v>4318</c:v>
                </c:pt>
                <c:pt idx="4308">
                  <c:v>4319</c:v>
                </c:pt>
                <c:pt idx="4309">
                  <c:v>4320</c:v>
                </c:pt>
                <c:pt idx="4310">
                  <c:v>4321</c:v>
                </c:pt>
                <c:pt idx="4311">
                  <c:v>4322</c:v>
                </c:pt>
                <c:pt idx="4312">
                  <c:v>4323</c:v>
                </c:pt>
                <c:pt idx="4313">
                  <c:v>4324</c:v>
                </c:pt>
                <c:pt idx="4314">
                  <c:v>4325</c:v>
                </c:pt>
                <c:pt idx="4315">
                  <c:v>4326</c:v>
                </c:pt>
                <c:pt idx="4316">
                  <c:v>4327</c:v>
                </c:pt>
                <c:pt idx="4317">
                  <c:v>4328</c:v>
                </c:pt>
                <c:pt idx="4318">
                  <c:v>4329</c:v>
                </c:pt>
                <c:pt idx="4319">
                  <c:v>4330</c:v>
                </c:pt>
                <c:pt idx="4320">
                  <c:v>4331</c:v>
                </c:pt>
                <c:pt idx="4321">
                  <c:v>4332</c:v>
                </c:pt>
                <c:pt idx="4322">
                  <c:v>4333</c:v>
                </c:pt>
                <c:pt idx="4323">
                  <c:v>4334</c:v>
                </c:pt>
                <c:pt idx="4324">
                  <c:v>4335</c:v>
                </c:pt>
                <c:pt idx="4325">
                  <c:v>4336</c:v>
                </c:pt>
                <c:pt idx="4326">
                  <c:v>4337</c:v>
                </c:pt>
                <c:pt idx="4327">
                  <c:v>4338</c:v>
                </c:pt>
                <c:pt idx="4328">
                  <c:v>4339</c:v>
                </c:pt>
                <c:pt idx="4329">
                  <c:v>4340</c:v>
                </c:pt>
                <c:pt idx="4330">
                  <c:v>4341</c:v>
                </c:pt>
                <c:pt idx="4331">
                  <c:v>4342</c:v>
                </c:pt>
                <c:pt idx="4332">
                  <c:v>4343</c:v>
                </c:pt>
                <c:pt idx="4333">
                  <c:v>4344</c:v>
                </c:pt>
                <c:pt idx="4334">
                  <c:v>4345</c:v>
                </c:pt>
                <c:pt idx="4335">
                  <c:v>4346</c:v>
                </c:pt>
                <c:pt idx="4336">
                  <c:v>4347</c:v>
                </c:pt>
                <c:pt idx="4337">
                  <c:v>4348</c:v>
                </c:pt>
                <c:pt idx="4338">
                  <c:v>4349</c:v>
                </c:pt>
                <c:pt idx="4339">
                  <c:v>4350</c:v>
                </c:pt>
                <c:pt idx="4340">
                  <c:v>4351</c:v>
                </c:pt>
                <c:pt idx="4341">
                  <c:v>4352</c:v>
                </c:pt>
                <c:pt idx="4342">
                  <c:v>4353</c:v>
                </c:pt>
                <c:pt idx="4343">
                  <c:v>4354</c:v>
                </c:pt>
                <c:pt idx="4344">
                  <c:v>4355</c:v>
                </c:pt>
                <c:pt idx="4345">
                  <c:v>4356</c:v>
                </c:pt>
                <c:pt idx="4346">
                  <c:v>4357</c:v>
                </c:pt>
                <c:pt idx="4347">
                  <c:v>4358</c:v>
                </c:pt>
                <c:pt idx="4348">
                  <c:v>4359</c:v>
                </c:pt>
                <c:pt idx="4349">
                  <c:v>4360</c:v>
                </c:pt>
                <c:pt idx="4350">
                  <c:v>4361</c:v>
                </c:pt>
                <c:pt idx="4351">
                  <c:v>4362</c:v>
                </c:pt>
                <c:pt idx="4352">
                  <c:v>4363</c:v>
                </c:pt>
                <c:pt idx="4353">
                  <c:v>4364</c:v>
                </c:pt>
                <c:pt idx="4354">
                  <c:v>4365</c:v>
                </c:pt>
                <c:pt idx="4355">
                  <c:v>4366</c:v>
                </c:pt>
                <c:pt idx="4356">
                  <c:v>4367</c:v>
                </c:pt>
                <c:pt idx="4357">
                  <c:v>4368</c:v>
                </c:pt>
                <c:pt idx="4358">
                  <c:v>4369</c:v>
                </c:pt>
                <c:pt idx="4359">
                  <c:v>4370</c:v>
                </c:pt>
                <c:pt idx="4360">
                  <c:v>4371</c:v>
                </c:pt>
                <c:pt idx="4361">
                  <c:v>4372</c:v>
                </c:pt>
                <c:pt idx="4362">
                  <c:v>4373</c:v>
                </c:pt>
                <c:pt idx="4363">
                  <c:v>4374</c:v>
                </c:pt>
                <c:pt idx="4364">
                  <c:v>4375</c:v>
                </c:pt>
                <c:pt idx="4365">
                  <c:v>4376</c:v>
                </c:pt>
                <c:pt idx="4366">
                  <c:v>4377</c:v>
                </c:pt>
                <c:pt idx="4367">
                  <c:v>4378</c:v>
                </c:pt>
                <c:pt idx="4368">
                  <c:v>4379</c:v>
                </c:pt>
                <c:pt idx="4369">
                  <c:v>4380</c:v>
                </c:pt>
                <c:pt idx="4370">
                  <c:v>4381</c:v>
                </c:pt>
                <c:pt idx="4371">
                  <c:v>4382</c:v>
                </c:pt>
                <c:pt idx="4372">
                  <c:v>4383</c:v>
                </c:pt>
                <c:pt idx="4373">
                  <c:v>4384</c:v>
                </c:pt>
                <c:pt idx="4374">
                  <c:v>4385</c:v>
                </c:pt>
                <c:pt idx="4375">
                  <c:v>4386</c:v>
                </c:pt>
                <c:pt idx="4376">
                  <c:v>4387</c:v>
                </c:pt>
                <c:pt idx="4377">
                  <c:v>4388</c:v>
                </c:pt>
                <c:pt idx="4378">
                  <c:v>4389</c:v>
                </c:pt>
                <c:pt idx="4379">
                  <c:v>4390</c:v>
                </c:pt>
                <c:pt idx="4380">
                  <c:v>4391</c:v>
                </c:pt>
                <c:pt idx="4381">
                  <c:v>4392</c:v>
                </c:pt>
                <c:pt idx="4382">
                  <c:v>4393</c:v>
                </c:pt>
                <c:pt idx="4383">
                  <c:v>4394</c:v>
                </c:pt>
                <c:pt idx="4384">
                  <c:v>4395</c:v>
                </c:pt>
                <c:pt idx="4385">
                  <c:v>4396</c:v>
                </c:pt>
                <c:pt idx="4386">
                  <c:v>4397</c:v>
                </c:pt>
                <c:pt idx="4387">
                  <c:v>4398</c:v>
                </c:pt>
                <c:pt idx="4388">
                  <c:v>4399</c:v>
                </c:pt>
                <c:pt idx="4389">
                  <c:v>4400</c:v>
                </c:pt>
                <c:pt idx="4390">
                  <c:v>4401</c:v>
                </c:pt>
                <c:pt idx="4391">
                  <c:v>4402</c:v>
                </c:pt>
                <c:pt idx="4392">
                  <c:v>4403</c:v>
                </c:pt>
                <c:pt idx="4393">
                  <c:v>4404</c:v>
                </c:pt>
                <c:pt idx="4394">
                  <c:v>4405</c:v>
                </c:pt>
                <c:pt idx="4395">
                  <c:v>4406</c:v>
                </c:pt>
                <c:pt idx="4396">
                  <c:v>4407</c:v>
                </c:pt>
                <c:pt idx="4397">
                  <c:v>4408</c:v>
                </c:pt>
                <c:pt idx="4398">
                  <c:v>4409</c:v>
                </c:pt>
                <c:pt idx="4399">
                  <c:v>4410</c:v>
                </c:pt>
                <c:pt idx="4400">
                  <c:v>4411</c:v>
                </c:pt>
                <c:pt idx="4401">
                  <c:v>4412</c:v>
                </c:pt>
                <c:pt idx="4402">
                  <c:v>4413</c:v>
                </c:pt>
                <c:pt idx="4403">
                  <c:v>4414</c:v>
                </c:pt>
                <c:pt idx="4404">
                  <c:v>4415</c:v>
                </c:pt>
                <c:pt idx="4405">
                  <c:v>4416</c:v>
                </c:pt>
                <c:pt idx="4406">
                  <c:v>4417</c:v>
                </c:pt>
                <c:pt idx="4407">
                  <c:v>4418</c:v>
                </c:pt>
                <c:pt idx="4408">
                  <c:v>4419</c:v>
                </c:pt>
                <c:pt idx="4409">
                  <c:v>4420</c:v>
                </c:pt>
                <c:pt idx="4410">
                  <c:v>4421</c:v>
                </c:pt>
                <c:pt idx="4411">
                  <c:v>4422</c:v>
                </c:pt>
                <c:pt idx="4412">
                  <c:v>4423</c:v>
                </c:pt>
                <c:pt idx="4413">
                  <c:v>4424</c:v>
                </c:pt>
                <c:pt idx="4414">
                  <c:v>4425</c:v>
                </c:pt>
                <c:pt idx="4415">
                  <c:v>4426</c:v>
                </c:pt>
                <c:pt idx="4416">
                  <c:v>4427</c:v>
                </c:pt>
                <c:pt idx="4417">
                  <c:v>4428</c:v>
                </c:pt>
                <c:pt idx="4418">
                  <c:v>4429</c:v>
                </c:pt>
                <c:pt idx="4419">
                  <c:v>4430</c:v>
                </c:pt>
                <c:pt idx="4420">
                  <c:v>4431</c:v>
                </c:pt>
                <c:pt idx="4421">
                  <c:v>4432</c:v>
                </c:pt>
                <c:pt idx="4422">
                  <c:v>4433</c:v>
                </c:pt>
                <c:pt idx="4423">
                  <c:v>4434</c:v>
                </c:pt>
                <c:pt idx="4424">
                  <c:v>4435</c:v>
                </c:pt>
                <c:pt idx="4425">
                  <c:v>4436</c:v>
                </c:pt>
                <c:pt idx="4426">
                  <c:v>4437</c:v>
                </c:pt>
                <c:pt idx="4427">
                  <c:v>4438</c:v>
                </c:pt>
                <c:pt idx="4428">
                  <c:v>4439</c:v>
                </c:pt>
                <c:pt idx="4429">
                  <c:v>4440</c:v>
                </c:pt>
                <c:pt idx="4430">
                  <c:v>4441</c:v>
                </c:pt>
                <c:pt idx="4431">
                  <c:v>4442</c:v>
                </c:pt>
                <c:pt idx="4432">
                  <c:v>4443</c:v>
                </c:pt>
                <c:pt idx="4433">
                  <c:v>4444</c:v>
                </c:pt>
                <c:pt idx="4434">
                  <c:v>4445</c:v>
                </c:pt>
                <c:pt idx="4435">
                  <c:v>4446</c:v>
                </c:pt>
                <c:pt idx="4436">
                  <c:v>4447</c:v>
                </c:pt>
                <c:pt idx="4437">
                  <c:v>4448</c:v>
                </c:pt>
                <c:pt idx="4438">
                  <c:v>4449</c:v>
                </c:pt>
                <c:pt idx="4439">
                  <c:v>4450</c:v>
                </c:pt>
                <c:pt idx="4440">
                  <c:v>4451</c:v>
                </c:pt>
                <c:pt idx="4441">
                  <c:v>4452</c:v>
                </c:pt>
                <c:pt idx="4442">
                  <c:v>4453</c:v>
                </c:pt>
                <c:pt idx="4443">
                  <c:v>4454</c:v>
                </c:pt>
                <c:pt idx="4444">
                  <c:v>4455</c:v>
                </c:pt>
                <c:pt idx="4445">
                  <c:v>4456</c:v>
                </c:pt>
                <c:pt idx="4446">
                  <c:v>4457</c:v>
                </c:pt>
                <c:pt idx="4447">
                  <c:v>4458</c:v>
                </c:pt>
                <c:pt idx="4448">
                  <c:v>4459</c:v>
                </c:pt>
                <c:pt idx="4449">
                  <c:v>4460</c:v>
                </c:pt>
                <c:pt idx="4450">
                  <c:v>4461</c:v>
                </c:pt>
                <c:pt idx="4451">
                  <c:v>4462</c:v>
                </c:pt>
                <c:pt idx="4452">
                  <c:v>4463</c:v>
                </c:pt>
                <c:pt idx="4453">
                  <c:v>4464</c:v>
                </c:pt>
                <c:pt idx="4454">
                  <c:v>4465</c:v>
                </c:pt>
                <c:pt idx="4455">
                  <c:v>4466</c:v>
                </c:pt>
                <c:pt idx="4456">
                  <c:v>4467</c:v>
                </c:pt>
                <c:pt idx="4457">
                  <c:v>4468</c:v>
                </c:pt>
                <c:pt idx="4458">
                  <c:v>4469</c:v>
                </c:pt>
                <c:pt idx="4459">
                  <c:v>4470</c:v>
                </c:pt>
                <c:pt idx="4460">
                  <c:v>4471</c:v>
                </c:pt>
                <c:pt idx="4461">
                  <c:v>4472</c:v>
                </c:pt>
                <c:pt idx="4462">
                  <c:v>4473</c:v>
                </c:pt>
                <c:pt idx="4463">
                  <c:v>4474</c:v>
                </c:pt>
                <c:pt idx="4464">
                  <c:v>4475</c:v>
                </c:pt>
                <c:pt idx="4465">
                  <c:v>4476</c:v>
                </c:pt>
                <c:pt idx="4466">
                  <c:v>4477</c:v>
                </c:pt>
                <c:pt idx="4467">
                  <c:v>4478</c:v>
                </c:pt>
                <c:pt idx="4468">
                  <c:v>4479</c:v>
                </c:pt>
                <c:pt idx="4469">
                  <c:v>4480</c:v>
                </c:pt>
                <c:pt idx="4470">
                  <c:v>4481</c:v>
                </c:pt>
                <c:pt idx="4471">
                  <c:v>4482</c:v>
                </c:pt>
                <c:pt idx="4472">
                  <c:v>4483</c:v>
                </c:pt>
                <c:pt idx="4473">
                  <c:v>4484</c:v>
                </c:pt>
                <c:pt idx="4474">
                  <c:v>4485</c:v>
                </c:pt>
                <c:pt idx="4475">
                  <c:v>4486</c:v>
                </c:pt>
                <c:pt idx="4476">
                  <c:v>4487</c:v>
                </c:pt>
                <c:pt idx="4477">
                  <c:v>4488</c:v>
                </c:pt>
                <c:pt idx="4478">
                  <c:v>4489</c:v>
                </c:pt>
                <c:pt idx="4479">
                  <c:v>4490</c:v>
                </c:pt>
                <c:pt idx="4480">
                  <c:v>4491</c:v>
                </c:pt>
                <c:pt idx="4481">
                  <c:v>4492</c:v>
                </c:pt>
                <c:pt idx="4482">
                  <c:v>4493</c:v>
                </c:pt>
                <c:pt idx="4483">
                  <c:v>4494</c:v>
                </c:pt>
                <c:pt idx="4484">
                  <c:v>4495</c:v>
                </c:pt>
                <c:pt idx="4485">
                  <c:v>4496</c:v>
                </c:pt>
                <c:pt idx="4486">
                  <c:v>4497</c:v>
                </c:pt>
                <c:pt idx="4487">
                  <c:v>4498</c:v>
                </c:pt>
                <c:pt idx="4488">
                  <c:v>4499</c:v>
                </c:pt>
                <c:pt idx="4489">
                  <c:v>4500</c:v>
                </c:pt>
                <c:pt idx="4490">
                  <c:v>4501</c:v>
                </c:pt>
                <c:pt idx="4491">
                  <c:v>4502</c:v>
                </c:pt>
                <c:pt idx="4492">
                  <c:v>4503</c:v>
                </c:pt>
                <c:pt idx="4493">
                  <c:v>4504</c:v>
                </c:pt>
                <c:pt idx="4494">
                  <c:v>4505</c:v>
                </c:pt>
                <c:pt idx="4495">
                  <c:v>4506</c:v>
                </c:pt>
                <c:pt idx="4496">
                  <c:v>4507</c:v>
                </c:pt>
                <c:pt idx="4497">
                  <c:v>4508</c:v>
                </c:pt>
                <c:pt idx="4498">
                  <c:v>4509</c:v>
                </c:pt>
                <c:pt idx="4499">
                  <c:v>4510</c:v>
                </c:pt>
                <c:pt idx="4500">
                  <c:v>4511</c:v>
                </c:pt>
                <c:pt idx="4501">
                  <c:v>4512</c:v>
                </c:pt>
                <c:pt idx="4502">
                  <c:v>4513</c:v>
                </c:pt>
                <c:pt idx="4503">
                  <c:v>4514</c:v>
                </c:pt>
                <c:pt idx="4504">
                  <c:v>4515</c:v>
                </c:pt>
                <c:pt idx="4505">
                  <c:v>4516</c:v>
                </c:pt>
                <c:pt idx="4506">
                  <c:v>4517</c:v>
                </c:pt>
                <c:pt idx="4507">
                  <c:v>4518</c:v>
                </c:pt>
                <c:pt idx="4508">
                  <c:v>4519</c:v>
                </c:pt>
                <c:pt idx="4509">
                  <c:v>4520</c:v>
                </c:pt>
                <c:pt idx="4510">
                  <c:v>4521</c:v>
                </c:pt>
                <c:pt idx="4511">
                  <c:v>4522</c:v>
                </c:pt>
                <c:pt idx="4512">
                  <c:v>4523</c:v>
                </c:pt>
                <c:pt idx="4513">
                  <c:v>4524</c:v>
                </c:pt>
                <c:pt idx="4514">
                  <c:v>4525</c:v>
                </c:pt>
                <c:pt idx="4515">
                  <c:v>4526</c:v>
                </c:pt>
                <c:pt idx="4516">
                  <c:v>4527</c:v>
                </c:pt>
                <c:pt idx="4517">
                  <c:v>4528</c:v>
                </c:pt>
                <c:pt idx="4518">
                  <c:v>4529</c:v>
                </c:pt>
                <c:pt idx="4519">
                  <c:v>4530</c:v>
                </c:pt>
                <c:pt idx="4520">
                  <c:v>4531</c:v>
                </c:pt>
                <c:pt idx="4521">
                  <c:v>4532</c:v>
                </c:pt>
                <c:pt idx="4522">
                  <c:v>4533</c:v>
                </c:pt>
                <c:pt idx="4523">
                  <c:v>4534</c:v>
                </c:pt>
                <c:pt idx="4524">
                  <c:v>4535</c:v>
                </c:pt>
                <c:pt idx="4525">
                  <c:v>4536</c:v>
                </c:pt>
                <c:pt idx="4526">
                  <c:v>4537</c:v>
                </c:pt>
                <c:pt idx="4527">
                  <c:v>4538</c:v>
                </c:pt>
                <c:pt idx="4528">
                  <c:v>4539</c:v>
                </c:pt>
                <c:pt idx="4529">
                  <c:v>4540</c:v>
                </c:pt>
                <c:pt idx="4530">
                  <c:v>4541</c:v>
                </c:pt>
                <c:pt idx="4531">
                  <c:v>4542</c:v>
                </c:pt>
                <c:pt idx="4532">
                  <c:v>4543</c:v>
                </c:pt>
                <c:pt idx="4533">
                  <c:v>4544</c:v>
                </c:pt>
                <c:pt idx="4534">
                  <c:v>4545</c:v>
                </c:pt>
                <c:pt idx="4535">
                  <c:v>4546</c:v>
                </c:pt>
                <c:pt idx="4536">
                  <c:v>4547</c:v>
                </c:pt>
                <c:pt idx="4537">
                  <c:v>4548</c:v>
                </c:pt>
                <c:pt idx="4538">
                  <c:v>4549</c:v>
                </c:pt>
                <c:pt idx="4539">
                  <c:v>4550</c:v>
                </c:pt>
                <c:pt idx="4540">
                  <c:v>4551</c:v>
                </c:pt>
                <c:pt idx="4541">
                  <c:v>4552</c:v>
                </c:pt>
                <c:pt idx="4542">
                  <c:v>4553</c:v>
                </c:pt>
                <c:pt idx="4543">
                  <c:v>4554</c:v>
                </c:pt>
                <c:pt idx="4544">
                  <c:v>4555</c:v>
                </c:pt>
                <c:pt idx="4545">
                  <c:v>4556</c:v>
                </c:pt>
                <c:pt idx="4546">
                  <c:v>4557</c:v>
                </c:pt>
                <c:pt idx="4547">
                  <c:v>4558</c:v>
                </c:pt>
                <c:pt idx="4548">
                  <c:v>4559</c:v>
                </c:pt>
                <c:pt idx="4549">
                  <c:v>4560</c:v>
                </c:pt>
                <c:pt idx="4550">
                  <c:v>4561</c:v>
                </c:pt>
                <c:pt idx="4551">
                  <c:v>4562</c:v>
                </c:pt>
                <c:pt idx="4552">
                  <c:v>4563</c:v>
                </c:pt>
                <c:pt idx="4553">
                  <c:v>4564</c:v>
                </c:pt>
                <c:pt idx="4554">
                  <c:v>4565</c:v>
                </c:pt>
                <c:pt idx="4555">
                  <c:v>4566</c:v>
                </c:pt>
                <c:pt idx="4556">
                  <c:v>4567</c:v>
                </c:pt>
                <c:pt idx="4557">
                  <c:v>4568</c:v>
                </c:pt>
                <c:pt idx="4558">
                  <c:v>4569</c:v>
                </c:pt>
                <c:pt idx="4559">
                  <c:v>4570</c:v>
                </c:pt>
                <c:pt idx="4560">
                  <c:v>4571</c:v>
                </c:pt>
                <c:pt idx="4561">
                  <c:v>4572</c:v>
                </c:pt>
                <c:pt idx="4562">
                  <c:v>4573</c:v>
                </c:pt>
                <c:pt idx="4563">
                  <c:v>4574</c:v>
                </c:pt>
                <c:pt idx="4564">
                  <c:v>4575</c:v>
                </c:pt>
                <c:pt idx="4565">
                  <c:v>4576</c:v>
                </c:pt>
                <c:pt idx="4566">
                  <c:v>4577</c:v>
                </c:pt>
                <c:pt idx="4567">
                  <c:v>4578</c:v>
                </c:pt>
                <c:pt idx="4568">
                  <c:v>4579</c:v>
                </c:pt>
                <c:pt idx="4569">
                  <c:v>4580</c:v>
                </c:pt>
                <c:pt idx="4570">
                  <c:v>4581</c:v>
                </c:pt>
                <c:pt idx="4571">
                  <c:v>4582</c:v>
                </c:pt>
                <c:pt idx="4572">
                  <c:v>4583</c:v>
                </c:pt>
                <c:pt idx="4573">
                  <c:v>4584</c:v>
                </c:pt>
                <c:pt idx="4574">
                  <c:v>4585</c:v>
                </c:pt>
                <c:pt idx="4575">
                  <c:v>4586</c:v>
                </c:pt>
                <c:pt idx="4576">
                  <c:v>4587</c:v>
                </c:pt>
                <c:pt idx="4577">
                  <c:v>4588</c:v>
                </c:pt>
                <c:pt idx="4578">
                  <c:v>4589</c:v>
                </c:pt>
                <c:pt idx="4579">
                  <c:v>4590</c:v>
                </c:pt>
                <c:pt idx="4580">
                  <c:v>4591</c:v>
                </c:pt>
                <c:pt idx="4581">
                  <c:v>4592</c:v>
                </c:pt>
                <c:pt idx="4582">
                  <c:v>4593</c:v>
                </c:pt>
                <c:pt idx="4583">
                  <c:v>4594</c:v>
                </c:pt>
                <c:pt idx="4584">
                  <c:v>4595</c:v>
                </c:pt>
                <c:pt idx="4585">
                  <c:v>4596</c:v>
                </c:pt>
                <c:pt idx="4586">
                  <c:v>4597</c:v>
                </c:pt>
                <c:pt idx="4587">
                  <c:v>4598</c:v>
                </c:pt>
                <c:pt idx="4588">
                  <c:v>4599</c:v>
                </c:pt>
                <c:pt idx="4589">
                  <c:v>4600</c:v>
                </c:pt>
                <c:pt idx="4590">
                  <c:v>4601</c:v>
                </c:pt>
                <c:pt idx="4591">
                  <c:v>4602</c:v>
                </c:pt>
                <c:pt idx="4592">
                  <c:v>4603</c:v>
                </c:pt>
                <c:pt idx="4593">
                  <c:v>4604</c:v>
                </c:pt>
                <c:pt idx="4594">
                  <c:v>4605</c:v>
                </c:pt>
                <c:pt idx="4595">
                  <c:v>4606</c:v>
                </c:pt>
                <c:pt idx="4596">
                  <c:v>4607</c:v>
                </c:pt>
                <c:pt idx="4597">
                  <c:v>4608</c:v>
                </c:pt>
                <c:pt idx="4598">
                  <c:v>4609</c:v>
                </c:pt>
                <c:pt idx="4599">
                  <c:v>4610</c:v>
                </c:pt>
                <c:pt idx="4600">
                  <c:v>4611</c:v>
                </c:pt>
                <c:pt idx="4601">
                  <c:v>4612</c:v>
                </c:pt>
                <c:pt idx="4602">
                  <c:v>4613</c:v>
                </c:pt>
                <c:pt idx="4603">
                  <c:v>4614</c:v>
                </c:pt>
                <c:pt idx="4604">
                  <c:v>4615</c:v>
                </c:pt>
                <c:pt idx="4605">
                  <c:v>4616</c:v>
                </c:pt>
                <c:pt idx="4606">
                  <c:v>4617</c:v>
                </c:pt>
                <c:pt idx="4607">
                  <c:v>4618</c:v>
                </c:pt>
                <c:pt idx="4608">
                  <c:v>4619</c:v>
                </c:pt>
                <c:pt idx="4609">
                  <c:v>4620</c:v>
                </c:pt>
                <c:pt idx="4610">
                  <c:v>4621</c:v>
                </c:pt>
                <c:pt idx="4611">
                  <c:v>4622</c:v>
                </c:pt>
                <c:pt idx="4612">
                  <c:v>4623</c:v>
                </c:pt>
                <c:pt idx="4613">
                  <c:v>4624</c:v>
                </c:pt>
                <c:pt idx="4614">
                  <c:v>4625</c:v>
                </c:pt>
                <c:pt idx="4615">
                  <c:v>4626</c:v>
                </c:pt>
                <c:pt idx="4616">
                  <c:v>4627</c:v>
                </c:pt>
                <c:pt idx="4617">
                  <c:v>4628</c:v>
                </c:pt>
                <c:pt idx="4618">
                  <c:v>4629</c:v>
                </c:pt>
                <c:pt idx="4619">
                  <c:v>4630</c:v>
                </c:pt>
                <c:pt idx="4620">
                  <c:v>4631</c:v>
                </c:pt>
                <c:pt idx="4621">
                  <c:v>4632</c:v>
                </c:pt>
                <c:pt idx="4622">
                  <c:v>4633</c:v>
                </c:pt>
                <c:pt idx="4623">
                  <c:v>4634</c:v>
                </c:pt>
                <c:pt idx="4624">
                  <c:v>4635</c:v>
                </c:pt>
                <c:pt idx="4625">
                  <c:v>4636</c:v>
                </c:pt>
                <c:pt idx="4626">
                  <c:v>4637</c:v>
                </c:pt>
                <c:pt idx="4627">
                  <c:v>4638</c:v>
                </c:pt>
                <c:pt idx="4628">
                  <c:v>4639</c:v>
                </c:pt>
                <c:pt idx="4629">
                  <c:v>4640</c:v>
                </c:pt>
                <c:pt idx="4630">
                  <c:v>4641</c:v>
                </c:pt>
                <c:pt idx="4631">
                  <c:v>4642</c:v>
                </c:pt>
                <c:pt idx="4632">
                  <c:v>4643</c:v>
                </c:pt>
                <c:pt idx="4633">
                  <c:v>4644</c:v>
                </c:pt>
                <c:pt idx="4634">
                  <c:v>4645</c:v>
                </c:pt>
                <c:pt idx="4635">
                  <c:v>4646</c:v>
                </c:pt>
                <c:pt idx="4636">
                  <c:v>4647</c:v>
                </c:pt>
                <c:pt idx="4637">
                  <c:v>4648</c:v>
                </c:pt>
                <c:pt idx="4638">
                  <c:v>4649</c:v>
                </c:pt>
                <c:pt idx="4639">
                  <c:v>4650</c:v>
                </c:pt>
                <c:pt idx="4640">
                  <c:v>4651</c:v>
                </c:pt>
                <c:pt idx="4641">
                  <c:v>4652</c:v>
                </c:pt>
                <c:pt idx="4642">
                  <c:v>4653</c:v>
                </c:pt>
                <c:pt idx="4643">
                  <c:v>4654</c:v>
                </c:pt>
                <c:pt idx="4644">
                  <c:v>4655</c:v>
                </c:pt>
                <c:pt idx="4645">
                  <c:v>4656</c:v>
                </c:pt>
                <c:pt idx="4646">
                  <c:v>4657</c:v>
                </c:pt>
                <c:pt idx="4647">
                  <c:v>4658</c:v>
                </c:pt>
                <c:pt idx="4648">
                  <c:v>4659</c:v>
                </c:pt>
                <c:pt idx="4649">
                  <c:v>4660</c:v>
                </c:pt>
                <c:pt idx="4650">
                  <c:v>4661</c:v>
                </c:pt>
                <c:pt idx="4651">
                  <c:v>4662</c:v>
                </c:pt>
                <c:pt idx="4652">
                  <c:v>4663</c:v>
                </c:pt>
                <c:pt idx="4653">
                  <c:v>4664</c:v>
                </c:pt>
                <c:pt idx="4654">
                  <c:v>4665</c:v>
                </c:pt>
                <c:pt idx="4655">
                  <c:v>4666</c:v>
                </c:pt>
                <c:pt idx="4656">
                  <c:v>4667</c:v>
                </c:pt>
                <c:pt idx="4657">
                  <c:v>4668</c:v>
                </c:pt>
                <c:pt idx="4658">
                  <c:v>4669</c:v>
                </c:pt>
                <c:pt idx="4659">
                  <c:v>4670</c:v>
                </c:pt>
                <c:pt idx="4660">
                  <c:v>4671</c:v>
                </c:pt>
                <c:pt idx="4661">
                  <c:v>4672</c:v>
                </c:pt>
                <c:pt idx="4662">
                  <c:v>4673</c:v>
                </c:pt>
                <c:pt idx="4663">
                  <c:v>4674</c:v>
                </c:pt>
                <c:pt idx="4664">
                  <c:v>4675</c:v>
                </c:pt>
                <c:pt idx="4665">
                  <c:v>4676</c:v>
                </c:pt>
                <c:pt idx="4666">
                  <c:v>4677</c:v>
                </c:pt>
                <c:pt idx="4667">
                  <c:v>4678</c:v>
                </c:pt>
                <c:pt idx="4668">
                  <c:v>4679</c:v>
                </c:pt>
                <c:pt idx="4669">
                  <c:v>4680</c:v>
                </c:pt>
                <c:pt idx="4670">
                  <c:v>4681</c:v>
                </c:pt>
                <c:pt idx="4671">
                  <c:v>4682</c:v>
                </c:pt>
                <c:pt idx="4672">
                  <c:v>4683</c:v>
                </c:pt>
                <c:pt idx="4673">
                  <c:v>4684</c:v>
                </c:pt>
                <c:pt idx="4674">
                  <c:v>4685</c:v>
                </c:pt>
                <c:pt idx="4675">
                  <c:v>4686</c:v>
                </c:pt>
                <c:pt idx="4676">
                  <c:v>4687</c:v>
                </c:pt>
                <c:pt idx="4677">
                  <c:v>4688</c:v>
                </c:pt>
                <c:pt idx="4678">
                  <c:v>4689</c:v>
                </c:pt>
                <c:pt idx="4679">
                  <c:v>4690</c:v>
                </c:pt>
                <c:pt idx="4680">
                  <c:v>4691</c:v>
                </c:pt>
                <c:pt idx="4681">
                  <c:v>4692</c:v>
                </c:pt>
                <c:pt idx="4682">
                  <c:v>4693</c:v>
                </c:pt>
                <c:pt idx="4683">
                  <c:v>4694</c:v>
                </c:pt>
                <c:pt idx="4684">
                  <c:v>4695</c:v>
                </c:pt>
                <c:pt idx="4685">
                  <c:v>4696</c:v>
                </c:pt>
                <c:pt idx="4686">
                  <c:v>4697</c:v>
                </c:pt>
                <c:pt idx="4687">
                  <c:v>4698</c:v>
                </c:pt>
                <c:pt idx="4688">
                  <c:v>4699</c:v>
                </c:pt>
                <c:pt idx="4689">
                  <c:v>4700</c:v>
                </c:pt>
                <c:pt idx="4690">
                  <c:v>4701</c:v>
                </c:pt>
                <c:pt idx="4691">
                  <c:v>4702</c:v>
                </c:pt>
                <c:pt idx="4692">
                  <c:v>4703</c:v>
                </c:pt>
                <c:pt idx="4693">
                  <c:v>4704</c:v>
                </c:pt>
                <c:pt idx="4694">
                  <c:v>4705</c:v>
                </c:pt>
                <c:pt idx="4695">
                  <c:v>4706</c:v>
                </c:pt>
                <c:pt idx="4696">
                  <c:v>4707</c:v>
                </c:pt>
                <c:pt idx="4697">
                  <c:v>4708</c:v>
                </c:pt>
                <c:pt idx="4698">
                  <c:v>4709</c:v>
                </c:pt>
                <c:pt idx="4699">
                  <c:v>4710</c:v>
                </c:pt>
                <c:pt idx="4700">
                  <c:v>4711</c:v>
                </c:pt>
                <c:pt idx="4701">
                  <c:v>4712</c:v>
                </c:pt>
                <c:pt idx="4702">
                  <c:v>4713</c:v>
                </c:pt>
                <c:pt idx="4703">
                  <c:v>4714</c:v>
                </c:pt>
                <c:pt idx="4704">
                  <c:v>4715</c:v>
                </c:pt>
                <c:pt idx="4705">
                  <c:v>4716</c:v>
                </c:pt>
                <c:pt idx="4706">
                  <c:v>4717</c:v>
                </c:pt>
                <c:pt idx="4707">
                  <c:v>4718</c:v>
                </c:pt>
                <c:pt idx="4708">
                  <c:v>4719</c:v>
                </c:pt>
                <c:pt idx="4709">
                  <c:v>4720</c:v>
                </c:pt>
                <c:pt idx="4710">
                  <c:v>4721</c:v>
                </c:pt>
                <c:pt idx="4711">
                  <c:v>4722</c:v>
                </c:pt>
                <c:pt idx="4712">
                  <c:v>4723</c:v>
                </c:pt>
                <c:pt idx="4713">
                  <c:v>4724</c:v>
                </c:pt>
                <c:pt idx="4714">
                  <c:v>4725</c:v>
                </c:pt>
                <c:pt idx="4715">
                  <c:v>4726</c:v>
                </c:pt>
                <c:pt idx="4716">
                  <c:v>4727</c:v>
                </c:pt>
                <c:pt idx="4717">
                  <c:v>4728</c:v>
                </c:pt>
                <c:pt idx="4718">
                  <c:v>4729</c:v>
                </c:pt>
                <c:pt idx="4719">
                  <c:v>4730</c:v>
                </c:pt>
                <c:pt idx="4720">
                  <c:v>4731</c:v>
                </c:pt>
                <c:pt idx="4721">
                  <c:v>4732</c:v>
                </c:pt>
                <c:pt idx="4722">
                  <c:v>4733</c:v>
                </c:pt>
                <c:pt idx="4723">
                  <c:v>4734</c:v>
                </c:pt>
                <c:pt idx="4724">
                  <c:v>4735</c:v>
                </c:pt>
                <c:pt idx="4725">
                  <c:v>4736</c:v>
                </c:pt>
                <c:pt idx="4726">
                  <c:v>4737</c:v>
                </c:pt>
                <c:pt idx="4727">
                  <c:v>4738</c:v>
                </c:pt>
                <c:pt idx="4728">
                  <c:v>4739</c:v>
                </c:pt>
                <c:pt idx="4729">
                  <c:v>4740</c:v>
                </c:pt>
                <c:pt idx="4730">
                  <c:v>4741</c:v>
                </c:pt>
                <c:pt idx="4731">
                  <c:v>4742</c:v>
                </c:pt>
                <c:pt idx="4732">
                  <c:v>4743</c:v>
                </c:pt>
                <c:pt idx="4733">
                  <c:v>4744</c:v>
                </c:pt>
                <c:pt idx="4734">
                  <c:v>4745</c:v>
                </c:pt>
                <c:pt idx="4735">
                  <c:v>4746</c:v>
                </c:pt>
                <c:pt idx="4736">
                  <c:v>4747</c:v>
                </c:pt>
                <c:pt idx="4737">
                  <c:v>4748</c:v>
                </c:pt>
                <c:pt idx="4738">
                  <c:v>4749</c:v>
                </c:pt>
                <c:pt idx="4739">
                  <c:v>4750</c:v>
                </c:pt>
                <c:pt idx="4740">
                  <c:v>4751</c:v>
                </c:pt>
                <c:pt idx="4741">
                  <c:v>4752</c:v>
                </c:pt>
                <c:pt idx="4742">
                  <c:v>4753</c:v>
                </c:pt>
                <c:pt idx="4743">
                  <c:v>4754</c:v>
                </c:pt>
                <c:pt idx="4744">
                  <c:v>4755</c:v>
                </c:pt>
                <c:pt idx="4745">
                  <c:v>4756</c:v>
                </c:pt>
                <c:pt idx="4746">
                  <c:v>4757</c:v>
                </c:pt>
                <c:pt idx="4747">
                  <c:v>4758</c:v>
                </c:pt>
                <c:pt idx="4748">
                  <c:v>4759</c:v>
                </c:pt>
                <c:pt idx="4749">
                  <c:v>4760</c:v>
                </c:pt>
                <c:pt idx="4750">
                  <c:v>4761</c:v>
                </c:pt>
                <c:pt idx="4751">
                  <c:v>4762</c:v>
                </c:pt>
                <c:pt idx="4752">
                  <c:v>4763</c:v>
                </c:pt>
                <c:pt idx="4753">
                  <c:v>4764</c:v>
                </c:pt>
                <c:pt idx="4754">
                  <c:v>4765</c:v>
                </c:pt>
                <c:pt idx="4755">
                  <c:v>4766</c:v>
                </c:pt>
                <c:pt idx="4756">
                  <c:v>4767</c:v>
                </c:pt>
                <c:pt idx="4757">
                  <c:v>4768</c:v>
                </c:pt>
                <c:pt idx="4758">
                  <c:v>4769</c:v>
                </c:pt>
                <c:pt idx="4759">
                  <c:v>4770</c:v>
                </c:pt>
                <c:pt idx="4760">
                  <c:v>4771</c:v>
                </c:pt>
                <c:pt idx="4761">
                  <c:v>4772</c:v>
                </c:pt>
                <c:pt idx="4762">
                  <c:v>4773</c:v>
                </c:pt>
                <c:pt idx="4763">
                  <c:v>4774</c:v>
                </c:pt>
                <c:pt idx="4764">
                  <c:v>4775</c:v>
                </c:pt>
                <c:pt idx="4765">
                  <c:v>4776</c:v>
                </c:pt>
                <c:pt idx="4766">
                  <c:v>4777</c:v>
                </c:pt>
                <c:pt idx="4767">
                  <c:v>4778</c:v>
                </c:pt>
                <c:pt idx="4768">
                  <c:v>4779</c:v>
                </c:pt>
                <c:pt idx="4769">
                  <c:v>4780</c:v>
                </c:pt>
                <c:pt idx="4770">
                  <c:v>4781</c:v>
                </c:pt>
                <c:pt idx="4771">
                  <c:v>4782</c:v>
                </c:pt>
                <c:pt idx="4772">
                  <c:v>4783</c:v>
                </c:pt>
                <c:pt idx="4773">
                  <c:v>4784</c:v>
                </c:pt>
                <c:pt idx="4774">
                  <c:v>4785</c:v>
                </c:pt>
                <c:pt idx="4775">
                  <c:v>4786</c:v>
                </c:pt>
                <c:pt idx="4776">
                  <c:v>4787</c:v>
                </c:pt>
                <c:pt idx="4777">
                  <c:v>4788</c:v>
                </c:pt>
                <c:pt idx="4778">
                  <c:v>4789</c:v>
                </c:pt>
                <c:pt idx="4779">
                  <c:v>4790</c:v>
                </c:pt>
                <c:pt idx="4780">
                  <c:v>4791</c:v>
                </c:pt>
                <c:pt idx="4781">
                  <c:v>4792</c:v>
                </c:pt>
                <c:pt idx="4782">
                  <c:v>4793</c:v>
                </c:pt>
                <c:pt idx="4783">
                  <c:v>4794</c:v>
                </c:pt>
                <c:pt idx="4784">
                  <c:v>4795</c:v>
                </c:pt>
                <c:pt idx="4785">
                  <c:v>4796</c:v>
                </c:pt>
                <c:pt idx="4786">
                  <c:v>4797</c:v>
                </c:pt>
                <c:pt idx="4787">
                  <c:v>4798</c:v>
                </c:pt>
                <c:pt idx="4788">
                  <c:v>4799</c:v>
                </c:pt>
                <c:pt idx="4789">
                  <c:v>4800</c:v>
                </c:pt>
                <c:pt idx="4790">
                  <c:v>4801</c:v>
                </c:pt>
                <c:pt idx="4791">
                  <c:v>4802</c:v>
                </c:pt>
                <c:pt idx="4792">
                  <c:v>4803</c:v>
                </c:pt>
                <c:pt idx="4793">
                  <c:v>4804</c:v>
                </c:pt>
                <c:pt idx="4794">
                  <c:v>4805</c:v>
                </c:pt>
                <c:pt idx="4795">
                  <c:v>4806</c:v>
                </c:pt>
                <c:pt idx="4796">
                  <c:v>4807</c:v>
                </c:pt>
                <c:pt idx="4797">
                  <c:v>4808</c:v>
                </c:pt>
                <c:pt idx="4798">
                  <c:v>4809</c:v>
                </c:pt>
                <c:pt idx="4799">
                  <c:v>4810</c:v>
                </c:pt>
                <c:pt idx="4800">
                  <c:v>4811</c:v>
                </c:pt>
                <c:pt idx="4801">
                  <c:v>4812</c:v>
                </c:pt>
                <c:pt idx="4802">
                  <c:v>4813</c:v>
                </c:pt>
                <c:pt idx="4803">
                  <c:v>4814</c:v>
                </c:pt>
                <c:pt idx="4804">
                  <c:v>4815</c:v>
                </c:pt>
                <c:pt idx="4805">
                  <c:v>4816</c:v>
                </c:pt>
                <c:pt idx="4806">
                  <c:v>4817</c:v>
                </c:pt>
                <c:pt idx="4807">
                  <c:v>4818</c:v>
                </c:pt>
                <c:pt idx="4808">
                  <c:v>4819</c:v>
                </c:pt>
                <c:pt idx="4809">
                  <c:v>4820</c:v>
                </c:pt>
                <c:pt idx="4810">
                  <c:v>4821</c:v>
                </c:pt>
                <c:pt idx="4811">
                  <c:v>4822</c:v>
                </c:pt>
                <c:pt idx="4812">
                  <c:v>4823</c:v>
                </c:pt>
                <c:pt idx="4813">
                  <c:v>4824</c:v>
                </c:pt>
                <c:pt idx="4814">
                  <c:v>4825</c:v>
                </c:pt>
                <c:pt idx="4815">
                  <c:v>4826</c:v>
                </c:pt>
                <c:pt idx="4816">
                  <c:v>4827</c:v>
                </c:pt>
                <c:pt idx="4817">
                  <c:v>4828</c:v>
                </c:pt>
                <c:pt idx="4818">
                  <c:v>4829</c:v>
                </c:pt>
                <c:pt idx="4819">
                  <c:v>4830</c:v>
                </c:pt>
                <c:pt idx="4820">
                  <c:v>4831</c:v>
                </c:pt>
                <c:pt idx="4821">
                  <c:v>4832</c:v>
                </c:pt>
                <c:pt idx="4822">
                  <c:v>4833</c:v>
                </c:pt>
                <c:pt idx="4823">
                  <c:v>4834</c:v>
                </c:pt>
                <c:pt idx="4824">
                  <c:v>4835</c:v>
                </c:pt>
                <c:pt idx="4825">
                  <c:v>4836</c:v>
                </c:pt>
                <c:pt idx="4826">
                  <c:v>4837</c:v>
                </c:pt>
                <c:pt idx="4827">
                  <c:v>4838</c:v>
                </c:pt>
                <c:pt idx="4828">
                  <c:v>4839</c:v>
                </c:pt>
                <c:pt idx="4829">
                  <c:v>4840</c:v>
                </c:pt>
                <c:pt idx="4830">
                  <c:v>4841</c:v>
                </c:pt>
                <c:pt idx="4831">
                  <c:v>4842</c:v>
                </c:pt>
                <c:pt idx="4832">
                  <c:v>4843</c:v>
                </c:pt>
                <c:pt idx="4833">
                  <c:v>4844</c:v>
                </c:pt>
                <c:pt idx="4834">
                  <c:v>4845</c:v>
                </c:pt>
                <c:pt idx="4835">
                  <c:v>4846</c:v>
                </c:pt>
                <c:pt idx="4836">
                  <c:v>4847</c:v>
                </c:pt>
                <c:pt idx="4837">
                  <c:v>4848</c:v>
                </c:pt>
                <c:pt idx="4838">
                  <c:v>4849</c:v>
                </c:pt>
                <c:pt idx="4839">
                  <c:v>4850</c:v>
                </c:pt>
                <c:pt idx="4840">
                  <c:v>4851</c:v>
                </c:pt>
                <c:pt idx="4841">
                  <c:v>4852</c:v>
                </c:pt>
                <c:pt idx="4842">
                  <c:v>4853</c:v>
                </c:pt>
                <c:pt idx="4843">
                  <c:v>4854</c:v>
                </c:pt>
                <c:pt idx="4844">
                  <c:v>4855</c:v>
                </c:pt>
                <c:pt idx="4845">
                  <c:v>4856</c:v>
                </c:pt>
                <c:pt idx="4846">
                  <c:v>4857</c:v>
                </c:pt>
                <c:pt idx="4847">
                  <c:v>4858</c:v>
                </c:pt>
                <c:pt idx="4848">
                  <c:v>4859</c:v>
                </c:pt>
                <c:pt idx="4849">
                  <c:v>4860</c:v>
                </c:pt>
                <c:pt idx="4850">
                  <c:v>4861</c:v>
                </c:pt>
                <c:pt idx="4851">
                  <c:v>4862</c:v>
                </c:pt>
                <c:pt idx="4852">
                  <c:v>4863</c:v>
                </c:pt>
                <c:pt idx="4853">
                  <c:v>4864</c:v>
                </c:pt>
                <c:pt idx="4854">
                  <c:v>4865</c:v>
                </c:pt>
                <c:pt idx="4855">
                  <c:v>4866</c:v>
                </c:pt>
                <c:pt idx="4856">
                  <c:v>4867</c:v>
                </c:pt>
                <c:pt idx="4857">
                  <c:v>4868</c:v>
                </c:pt>
                <c:pt idx="4858">
                  <c:v>4869</c:v>
                </c:pt>
                <c:pt idx="4859">
                  <c:v>4870</c:v>
                </c:pt>
                <c:pt idx="4860">
                  <c:v>4871</c:v>
                </c:pt>
                <c:pt idx="4861">
                  <c:v>4872</c:v>
                </c:pt>
                <c:pt idx="4862">
                  <c:v>4873</c:v>
                </c:pt>
                <c:pt idx="4863">
                  <c:v>4874</c:v>
                </c:pt>
                <c:pt idx="4864">
                  <c:v>4875</c:v>
                </c:pt>
                <c:pt idx="4865">
                  <c:v>4876</c:v>
                </c:pt>
                <c:pt idx="4866">
                  <c:v>4877</c:v>
                </c:pt>
                <c:pt idx="4867">
                  <c:v>4878</c:v>
                </c:pt>
                <c:pt idx="4868">
                  <c:v>4879</c:v>
                </c:pt>
                <c:pt idx="4869">
                  <c:v>4880</c:v>
                </c:pt>
                <c:pt idx="4870">
                  <c:v>4881</c:v>
                </c:pt>
                <c:pt idx="4871">
                  <c:v>4882</c:v>
                </c:pt>
                <c:pt idx="4872">
                  <c:v>4883</c:v>
                </c:pt>
                <c:pt idx="4873">
                  <c:v>4884</c:v>
                </c:pt>
                <c:pt idx="4874">
                  <c:v>4885</c:v>
                </c:pt>
                <c:pt idx="4875">
                  <c:v>4886</c:v>
                </c:pt>
                <c:pt idx="4876">
                  <c:v>4887</c:v>
                </c:pt>
                <c:pt idx="4877">
                  <c:v>4888</c:v>
                </c:pt>
                <c:pt idx="4878">
                  <c:v>4889</c:v>
                </c:pt>
                <c:pt idx="4879">
                  <c:v>4890</c:v>
                </c:pt>
                <c:pt idx="4880">
                  <c:v>4891</c:v>
                </c:pt>
                <c:pt idx="4881">
                  <c:v>4892</c:v>
                </c:pt>
                <c:pt idx="4882">
                  <c:v>4893</c:v>
                </c:pt>
                <c:pt idx="4883">
                  <c:v>4894</c:v>
                </c:pt>
                <c:pt idx="4884">
                  <c:v>4895</c:v>
                </c:pt>
                <c:pt idx="4885">
                  <c:v>4896</c:v>
                </c:pt>
                <c:pt idx="4886">
                  <c:v>4897</c:v>
                </c:pt>
                <c:pt idx="4887">
                  <c:v>4898</c:v>
                </c:pt>
                <c:pt idx="4888">
                  <c:v>4899</c:v>
                </c:pt>
                <c:pt idx="4889">
                  <c:v>4900</c:v>
                </c:pt>
                <c:pt idx="4890">
                  <c:v>4901</c:v>
                </c:pt>
                <c:pt idx="4891">
                  <c:v>4902</c:v>
                </c:pt>
                <c:pt idx="4892">
                  <c:v>4903</c:v>
                </c:pt>
                <c:pt idx="4893">
                  <c:v>4904</c:v>
                </c:pt>
                <c:pt idx="4894">
                  <c:v>4905</c:v>
                </c:pt>
                <c:pt idx="4895">
                  <c:v>4906</c:v>
                </c:pt>
                <c:pt idx="4896">
                  <c:v>4907</c:v>
                </c:pt>
                <c:pt idx="4897">
                  <c:v>4908</c:v>
                </c:pt>
                <c:pt idx="4898">
                  <c:v>4909</c:v>
                </c:pt>
                <c:pt idx="4899">
                  <c:v>4910</c:v>
                </c:pt>
                <c:pt idx="4900">
                  <c:v>4911</c:v>
                </c:pt>
                <c:pt idx="4901">
                  <c:v>4912</c:v>
                </c:pt>
                <c:pt idx="4902">
                  <c:v>4913</c:v>
                </c:pt>
                <c:pt idx="4903">
                  <c:v>4914</c:v>
                </c:pt>
                <c:pt idx="4904">
                  <c:v>4915</c:v>
                </c:pt>
                <c:pt idx="4905">
                  <c:v>4916</c:v>
                </c:pt>
                <c:pt idx="4906">
                  <c:v>4917</c:v>
                </c:pt>
                <c:pt idx="4907">
                  <c:v>4918</c:v>
                </c:pt>
                <c:pt idx="4908">
                  <c:v>4919</c:v>
                </c:pt>
                <c:pt idx="4909">
                  <c:v>4920</c:v>
                </c:pt>
                <c:pt idx="4910">
                  <c:v>4921</c:v>
                </c:pt>
                <c:pt idx="4911">
                  <c:v>4922</c:v>
                </c:pt>
                <c:pt idx="4912">
                  <c:v>4923</c:v>
                </c:pt>
                <c:pt idx="4913">
                  <c:v>4924</c:v>
                </c:pt>
                <c:pt idx="4914">
                  <c:v>4925</c:v>
                </c:pt>
                <c:pt idx="4915">
                  <c:v>4926</c:v>
                </c:pt>
                <c:pt idx="4916">
                  <c:v>4927</c:v>
                </c:pt>
                <c:pt idx="4917">
                  <c:v>4928</c:v>
                </c:pt>
                <c:pt idx="4918">
                  <c:v>4929</c:v>
                </c:pt>
                <c:pt idx="4919">
                  <c:v>4930</c:v>
                </c:pt>
                <c:pt idx="4920">
                  <c:v>4931</c:v>
                </c:pt>
                <c:pt idx="4921">
                  <c:v>4932</c:v>
                </c:pt>
                <c:pt idx="4922">
                  <c:v>4933</c:v>
                </c:pt>
                <c:pt idx="4923">
                  <c:v>4934</c:v>
                </c:pt>
                <c:pt idx="4924">
                  <c:v>4935</c:v>
                </c:pt>
                <c:pt idx="4925">
                  <c:v>4936</c:v>
                </c:pt>
                <c:pt idx="4926">
                  <c:v>4937</c:v>
                </c:pt>
                <c:pt idx="4927">
                  <c:v>4938</c:v>
                </c:pt>
                <c:pt idx="4928">
                  <c:v>4939</c:v>
                </c:pt>
                <c:pt idx="4929">
                  <c:v>4940</c:v>
                </c:pt>
                <c:pt idx="4930">
                  <c:v>4941</c:v>
                </c:pt>
                <c:pt idx="4931">
                  <c:v>4942</c:v>
                </c:pt>
                <c:pt idx="4932">
                  <c:v>4943</c:v>
                </c:pt>
                <c:pt idx="4933">
                  <c:v>4944</c:v>
                </c:pt>
                <c:pt idx="4934">
                  <c:v>4945</c:v>
                </c:pt>
                <c:pt idx="4935">
                  <c:v>4946</c:v>
                </c:pt>
                <c:pt idx="4936">
                  <c:v>4947</c:v>
                </c:pt>
                <c:pt idx="4937">
                  <c:v>4948</c:v>
                </c:pt>
                <c:pt idx="4938">
                  <c:v>4949</c:v>
                </c:pt>
                <c:pt idx="4939">
                  <c:v>4950</c:v>
                </c:pt>
                <c:pt idx="4940">
                  <c:v>4951</c:v>
                </c:pt>
                <c:pt idx="4941">
                  <c:v>4952</c:v>
                </c:pt>
                <c:pt idx="4942">
                  <c:v>4953</c:v>
                </c:pt>
                <c:pt idx="4943">
                  <c:v>4954</c:v>
                </c:pt>
                <c:pt idx="4944">
                  <c:v>4955</c:v>
                </c:pt>
                <c:pt idx="4945">
                  <c:v>4956</c:v>
                </c:pt>
                <c:pt idx="4946">
                  <c:v>4957</c:v>
                </c:pt>
                <c:pt idx="4947">
                  <c:v>4958</c:v>
                </c:pt>
                <c:pt idx="4948">
                  <c:v>4959</c:v>
                </c:pt>
                <c:pt idx="4949">
                  <c:v>4960</c:v>
                </c:pt>
                <c:pt idx="4950">
                  <c:v>4961</c:v>
                </c:pt>
                <c:pt idx="4951">
                  <c:v>4962</c:v>
                </c:pt>
                <c:pt idx="4952">
                  <c:v>4963</c:v>
                </c:pt>
                <c:pt idx="4953">
                  <c:v>4964</c:v>
                </c:pt>
                <c:pt idx="4954">
                  <c:v>4965</c:v>
                </c:pt>
                <c:pt idx="4955">
                  <c:v>4966</c:v>
                </c:pt>
                <c:pt idx="4956">
                  <c:v>4967</c:v>
                </c:pt>
                <c:pt idx="4957">
                  <c:v>4968</c:v>
                </c:pt>
                <c:pt idx="4958">
                  <c:v>4969</c:v>
                </c:pt>
                <c:pt idx="4959">
                  <c:v>4970</c:v>
                </c:pt>
                <c:pt idx="4960">
                  <c:v>4971</c:v>
                </c:pt>
                <c:pt idx="4961">
                  <c:v>4972</c:v>
                </c:pt>
                <c:pt idx="4962">
                  <c:v>4973</c:v>
                </c:pt>
                <c:pt idx="4963">
                  <c:v>4974</c:v>
                </c:pt>
                <c:pt idx="4964">
                  <c:v>4975</c:v>
                </c:pt>
                <c:pt idx="4965">
                  <c:v>4976</c:v>
                </c:pt>
                <c:pt idx="4966">
                  <c:v>4977</c:v>
                </c:pt>
                <c:pt idx="4967">
                  <c:v>4978</c:v>
                </c:pt>
                <c:pt idx="4968">
                  <c:v>4979</c:v>
                </c:pt>
                <c:pt idx="4969">
                  <c:v>4980</c:v>
                </c:pt>
                <c:pt idx="4970">
                  <c:v>4981</c:v>
                </c:pt>
                <c:pt idx="4971">
                  <c:v>4982</c:v>
                </c:pt>
                <c:pt idx="4972">
                  <c:v>4983</c:v>
                </c:pt>
                <c:pt idx="4973">
                  <c:v>4984</c:v>
                </c:pt>
                <c:pt idx="4974">
                  <c:v>4985</c:v>
                </c:pt>
                <c:pt idx="4975">
                  <c:v>4986</c:v>
                </c:pt>
                <c:pt idx="4976">
                  <c:v>4987</c:v>
                </c:pt>
                <c:pt idx="4977">
                  <c:v>4988</c:v>
                </c:pt>
                <c:pt idx="4978">
                  <c:v>4989</c:v>
                </c:pt>
                <c:pt idx="4979">
                  <c:v>4990</c:v>
                </c:pt>
                <c:pt idx="4980">
                  <c:v>4991</c:v>
                </c:pt>
                <c:pt idx="4981">
                  <c:v>4992</c:v>
                </c:pt>
                <c:pt idx="4982">
                  <c:v>4993</c:v>
                </c:pt>
                <c:pt idx="4983">
                  <c:v>4994</c:v>
                </c:pt>
                <c:pt idx="4984">
                  <c:v>4995</c:v>
                </c:pt>
                <c:pt idx="4985">
                  <c:v>4996</c:v>
                </c:pt>
                <c:pt idx="4986">
                  <c:v>4997</c:v>
                </c:pt>
                <c:pt idx="4987">
                  <c:v>4998</c:v>
                </c:pt>
                <c:pt idx="4988">
                  <c:v>4999</c:v>
                </c:pt>
                <c:pt idx="4989">
                  <c:v>5000</c:v>
                </c:pt>
                <c:pt idx="4990">
                  <c:v>5001</c:v>
                </c:pt>
                <c:pt idx="4991">
                  <c:v>5002</c:v>
                </c:pt>
                <c:pt idx="4992">
                  <c:v>5003</c:v>
                </c:pt>
                <c:pt idx="4993">
                  <c:v>5004</c:v>
                </c:pt>
                <c:pt idx="4994">
                  <c:v>5005</c:v>
                </c:pt>
                <c:pt idx="4995">
                  <c:v>5006</c:v>
                </c:pt>
                <c:pt idx="4996">
                  <c:v>5007</c:v>
                </c:pt>
                <c:pt idx="4997">
                  <c:v>5008</c:v>
                </c:pt>
                <c:pt idx="4998">
                  <c:v>5009</c:v>
                </c:pt>
                <c:pt idx="4999">
                  <c:v>5010</c:v>
                </c:pt>
                <c:pt idx="5000">
                  <c:v>5011</c:v>
                </c:pt>
                <c:pt idx="5001">
                  <c:v>5012</c:v>
                </c:pt>
                <c:pt idx="5002">
                  <c:v>5013</c:v>
                </c:pt>
                <c:pt idx="5003">
                  <c:v>5014</c:v>
                </c:pt>
                <c:pt idx="5004">
                  <c:v>5015</c:v>
                </c:pt>
                <c:pt idx="5005">
                  <c:v>5016</c:v>
                </c:pt>
                <c:pt idx="5006">
                  <c:v>5017</c:v>
                </c:pt>
                <c:pt idx="5007">
                  <c:v>5018</c:v>
                </c:pt>
                <c:pt idx="5008">
                  <c:v>5019</c:v>
                </c:pt>
                <c:pt idx="5009">
                  <c:v>5020</c:v>
                </c:pt>
                <c:pt idx="5010">
                  <c:v>5021</c:v>
                </c:pt>
                <c:pt idx="5011">
                  <c:v>5022</c:v>
                </c:pt>
                <c:pt idx="5012">
                  <c:v>5023</c:v>
                </c:pt>
                <c:pt idx="5013">
                  <c:v>5024</c:v>
                </c:pt>
                <c:pt idx="5014">
                  <c:v>5025</c:v>
                </c:pt>
                <c:pt idx="5015">
                  <c:v>5026</c:v>
                </c:pt>
                <c:pt idx="5016">
                  <c:v>5027</c:v>
                </c:pt>
                <c:pt idx="5017">
                  <c:v>5028</c:v>
                </c:pt>
                <c:pt idx="5018">
                  <c:v>5029</c:v>
                </c:pt>
                <c:pt idx="5019">
                  <c:v>5030</c:v>
                </c:pt>
                <c:pt idx="5020">
                  <c:v>5031</c:v>
                </c:pt>
                <c:pt idx="5021">
                  <c:v>5032</c:v>
                </c:pt>
                <c:pt idx="5022">
                  <c:v>5033</c:v>
                </c:pt>
                <c:pt idx="5023">
                  <c:v>5034</c:v>
                </c:pt>
                <c:pt idx="5024">
                  <c:v>5035</c:v>
                </c:pt>
                <c:pt idx="5025">
                  <c:v>5036</c:v>
                </c:pt>
                <c:pt idx="5026">
                  <c:v>5037</c:v>
                </c:pt>
                <c:pt idx="5027">
                  <c:v>5038</c:v>
                </c:pt>
                <c:pt idx="5028">
                  <c:v>5039</c:v>
                </c:pt>
                <c:pt idx="5029">
                  <c:v>5040</c:v>
                </c:pt>
                <c:pt idx="5030">
                  <c:v>5041</c:v>
                </c:pt>
                <c:pt idx="5031">
                  <c:v>5042</c:v>
                </c:pt>
                <c:pt idx="5032">
                  <c:v>5043</c:v>
                </c:pt>
                <c:pt idx="5033">
                  <c:v>5044</c:v>
                </c:pt>
                <c:pt idx="5034">
                  <c:v>5045</c:v>
                </c:pt>
                <c:pt idx="5035">
                  <c:v>5046</c:v>
                </c:pt>
                <c:pt idx="5036">
                  <c:v>5047</c:v>
                </c:pt>
                <c:pt idx="5037">
                  <c:v>5048</c:v>
                </c:pt>
                <c:pt idx="5038">
                  <c:v>5049</c:v>
                </c:pt>
                <c:pt idx="5039">
                  <c:v>5050</c:v>
                </c:pt>
                <c:pt idx="5040">
                  <c:v>5051</c:v>
                </c:pt>
                <c:pt idx="5041">
                  <c:v>5052</c:v>
                </c:pt>
                <c:pt idx="5042">
                  <c:v>5053</c:v>
                </c:pt>
                <c:pt idx="5043">
                  <c:v>5054</c:v>
                </c:pt>
                <c:pt idx="5044">
                  <c:v>5055</c:v>
                </c:pt>
                <c:pt idx="5045">
                  <c:v>5056</c:v>
                </c:pt>
                <c:pt idx="5046">
                  <c:v>5057</c:v>
                </c:pt>
                <c:pt idx="5047">
                  <c:v>5058</c:v>
                </c:pt>
                <c:pt idx="5048">
                  <c:v>5059</c:v>
                </c:pt>
                <c:pt idx="5049">
                  <c:v>5060</c:v>
                </c:pt>
                <c:pt idx="5050">
                  <c:v>5061</c:v>
                </c:pt>
                <c:pt idx="5051">
                  <c:v>5062</c:v>
                </c:pt>
                <c:pt idx="5052">
                  <c:v>5063</c:v>
                </c:pt>
                <c:pt idx="5053">
                  <c:v>5064</c:v>
                </c:pt>
                <c:pt idx="5054">
                  <c:v>5065</c:v>
                </c:pt>
                <c:pt idx="5055">
                  <c:v>5066</c:v>
                </c:pt>
                <c:pt idx="5056">
                  <c:v>5067</c:v>
                </c:pt>
                <c:pt idx="5057">
                  <c:v>5068</c:v>
                </c:pt>
                <c:pt idx="5058">
                  <c:v>5069</c:v>
                </c:pt>
                <c:pt idx="5059">
                  <c:v>5070</c:v>
                </c:pt>
                <c:pt idx="5060">
                  <c:v>5071</c:v>
                </c:pt>
                <c:pt idx="5061">
                  <c:v>5072</c:v>
                </c:pt>
                <c:pt idx="5062">
                  <c:v>5073</c:v>
                </c:pt>
                <c:pt idx="5063">
                  <c:v>5074</c:v>
                </c:pt>
                <c:pt idx="5064">
                  <c:v>5075</c:v>
                </c:pt>
                <c:pt idx="5065">
                  <c:v>5076</c:v>
                </c:pt>
                <c:pt idx="5066">
                  <c:v>5077</c:v>
                </c:pt>
                <c:pt idx="5067">
                  <c:v>5078</c:v>
                </c:pt>
                <c:pt idx="5068">
                  <c:v>5079</c:v>
                </c:pt>
                <c:pt idx="5069">
                  <c:v>5080</c:v>
                </c:pt>
                <c:pt idx="5070">
                  <c:v>5081</c:v>
                </c:pt>
                <c:pt idx="5071">
                  <c:v>5082</c:v>
                </c:pt>
                <c:pt idx="5072">
                  <c:v>5083</c:v>
                </c:pt>
                <c:pt idx="5073">
                  <c:v>5084</c:v>
                </c:pt>
                <c:pt idx="5074">
                  <c:v>5085</c:v>
                </c:pt>
                <c:pt idx="5075">
                  <c:v>5086</c:v>
                </c:pt>
                <c:pt idx="5076">
                  <c:v>5087</c:v>
                </c:pt>
                <c:pt idx="5077">
                  <c:v>5088</c:v>
                </c:pt>
                <c:pt idx="5078">
                  <c:v>5089</c:v>
                </c:pt>
                <c:pt idx="5079">
                  <c:v>5090</c:v>
                </c:pt>
                <c:pt idx="5080">
                  <c:v>5091</c:v>
                </c:pt>
                <c:pt idx="5081">
                  <c:v>5092</c:v>
                </c:pt>
                <c:pt idx="5082">
                  <c:v>5093</c:v>
                </c:pt>
                <c:pt idx="5083">
                  <c:v>5094</c:v>
                </c:pt>
                <c:pt idx="5084">
                  <c:v>5095</c:v>
                </c:pt>
                <c:pt idx="5085">
                  <c:v>5096</c:v>
                </c:pt>
                <c:pt idx="5086">
                  <c:v>5097</c:v>
                </c:pt>
                <c:pt idx="5087">
                  <c:v>5098</c:v>
                </c:pt>
                <c:pt idx="5088">
                  <c:v>5099</c:v>
                </c:pt>
                <c:pt idx="5089">
                  <c:v>5100</c:v>
                </c:pt>
                <c:pt idx="5090">
                  <c:v>5101</c:v>
                </c:pt>
                <c:pt idx="5091">
                  <c:v>5102</c:v>
                </c:pt>
                <c:pt idx="5092">
                  <c:v>5103</c:v>
                </c:pt>
                <c:pt idx="5093">
                  <c:v>5104</c:v>
                </c:pt>
                <c:pt idx="5094">
                  <c:v>5105</c:v>
                </c:pt>
                <c:pt idx="5095">
                  <c:v>5106</c:v>
                </c:pt>
                <c:pt idx="5096">
                  <c:v>5107</c:v>
                </c:pt>
                <c:pt idx="5097">
                  <c:v>5108</c:v>
                </c:pt>
                <c:pt idx="5098">
                  <c:v>5109</c:v>
                </c:pt>
                <c:pt idx="5099">
                  <c:v>5110</c:v>
                </c:pt>
                <c:pt idx="5100">
                  <c:v>5111</c:v>
                </c:pt>
                <c:pt idx="5101">
                  <c:v>5112</c:v>
                </c:pt>
                <c:pt idx="5102">
                  <c:v>5113</c:v>
                </c:pt>
                <c:pt idx="5103">
                  <c:v>5114</c:v>
                </c:pt>
                <c:pt idx="5104">
                  <c:v>5115</c:v>
                </c:pt>
                <c:pt idx="5105">
                  <c:v>5116</c:v>
                </c:pt>
                <c:pt idx="5106">
                  <c:v>5117</c:v>
                </c:pt>
                <c:pt idx="5107">
                  <c:v>5118</c:v>
                </c:pt>
                <c:pt idx="5108">
                  <c:v>5119</c:v>
                </c:pt>
                <c:pt idx="5109">
                  <c:v>5120</c:v>
                </c:pt>
                <c:pt idx="5110">
                  <c:v>5121</c:v>
                </c:pt>
                <c:pt idx="5111">
                  <c:v>5122</c:v>
                </c:pt>
                <c:pt idx="5112">
                  <c:v>5123</c:v>
                </c:pt>
                <c:pt idx="5113">
                  <c:v>5124</c:v>
                </c:pt>
                <c:pt idx="5114">
                  <c:v>5125</c:v>
                </c:pt>
                <c:pt idx="5115">
                  <c:v>5126</c:v>
                </c:pt>
                <c:pt idx="5116">
                  <c:v>5127</c:v>
                </c:pt>
                <c:pt idx="5117">
                  <c:v>5128</c:v>
                </c:pt>
                <c:pt idx="5118">
                  <c:v>5129</c:v>
                </c:pt>
                <c:pt idx="5119">
                  <c:v>5130</c:v>
                </c:pt>
                <c:pt idx="5120">
                  <c:v>5131</c:v>
                </c:pt>
                <c:pt idx="5121">
                  <c:v>5132</c:v>
                </c:pt>
                <c:pt idx="5122">
                  <c:v>5133</c:v>
                </c:pt>
                <c:pt idx="5123">
                  <c:v>5134</c:v>
                </c:pt>
                <c:pt idx="5124">
                  <c:v>5135</c:v>
                </c:pt>
                <c:pt idx="5125">
                  <c:v>5136</c:v>
                </c:pt>
                <c:pt idx="5126">
                  <c:v>5137</c:v>
                </c:pt>
                <c:pt idx="5127">
                  <c:v>5138</c:v>
                </c:pt>
                <c:pt idx="5128">
                  <c:v>5139</c:v>
                </c:pt>
                <c:pt idx="5129">
                  <c:v>5140</c:v>
                </c:pt>
                <c:pt idx="5130">
                  <c:v>5141</c:v>
                </c:pt>
                <c:pt idx="5131">
                  <c:v>5142</c:v>
                </c:pt>
                <c:pt idx="5132">
                  <c:v>5143</c:v>
                </c:pt>
                <c:pt idx="5133">
                  <c:v>5144</c:v>
                </c:pt>
                <c:pt idx="5134">
                  <c:v>5145</c:v>
                </c:pt>
                <c:pt idx="5135">
                  <c:v>5146</c:v>
                </c:pt>
                <c:pt idx="5136">
                  <c:v>5147</c:v>
                </c:pt>
                <c:pt idx="5137">
                  <c:v>5148</c:v>
                </c:pt>
                <c:pt idx="5138">
                  <c:v>5149</c:v>
                </c:pt>
                <c:pt idx="5139">
                  <c:v>5150</c:v>
                </c:pt>
                <c:pt idx="5140">
                  <c:v>5151</c:v>
                </c:pt>
                <c:pt idx="5141">
                  <c:v>5152</c:v>
                </c:pt>
                <c:pt idx="5142">
                  <c:v>5153</c:v>
                </c:pt>
                <c:pt idx="5143">
                  <c:v>5154</c:v>
                </c:pt>
                <c:pt idx="5144">
                  <c:v>5155</c:v>
                </c:pt>
                <c:pt idx="5145">
                  <c:v>5156</c:v>
                </c:pt>
                <c:pt idx="5146">
                  <c:v>5157</c:v>
                </c:pt>
                <c:pt idx="5147">
                  <c:v>5158</c:v>
                </c:pt>
                <c:pt idx="5148">
                  <c:v>5159</c:v>
                </c:pt>
                <c:pt idx="5149">
                  <c:v>5160</c:v>
                </c:pt>
                <c:pt idx="5150">
                  <c:v>5161</c:v>
                </c:pt>
                <c:pt idx="5151">
                  <c:v>5162</c:v>
                </c:pt>
                <c:pt idx="5152">
                  <c:v>5163</c:v>
                </c:pt>
                <c:pt idx="5153">
                  <c:v>5164</c:v>
                </c:pt>
                <c:pt idx="5154">
                  <c:v>5165</c:v>
                </c:pt>
                <c:pt idx="5155">
                  <c:v>5166</c:v>
                </c:pt>
                <c:pt idx="5156">
                  <c:v>5167</c:v>
                </c:pt>
                <c:pt idx="5157">
                  <c:v>5168</c:v>
                </c:pt>
                <c:pt idx="5158">
                  <c:v>5169</c:v>
                </c:pt>
                <c:pt idx="5159">
                  <c:v>5170</c:v>
                </c:pt>
                <c:pt idx="5160">
                  <c:v>5171</c:v>
                </c:pt>
                <c:pt idx="5161">
                  <c:v>5172</c:v>
                </c:pt>
                <c:pt idx="5162">
                  <c:v>5173</c:v>
                </c:pt>
                <c:pt idx="5163">
                  <c:v>5174</c:v>
                </c:pt>
                <c:pt idx="5164">
                  <c:v>5175</c:v>
                </c:pt>
                <c:pt idx="5165">
                  <c:v>5176</c:v>
                </c:pt>
                <c:pt idx="5166">
                  <c:v>5177</c:v>
                </c:pt>
                <c:pt idx="5167">
                  <c:v>5178</c:v>
                </c:pt>
                <c:pt idx="5168">
                  <c:v>5179</c:v>
                </c:pt>
                <c:pt idx="5169">
                  <c:v>5180</c:v>
                </c:pt>
                <c:pt idx="5170">
                  <c:v>5181</c:v>
                </c:pt>
                <c:pt idx="5171">
                  <c:v>5182</c:v>
                </c:pt>
                <c:pt idx="5172">
                  <c:v>5183</c:v>
                </c:pt>
                <c:pt idx="5173">
                  <c:v>5184</c:v>
                </c:pt>
                <c:pt idx="5174">
                  <c:v>5185</c:v>
                </c:pt>
                <c:pt idx="5175">
                  <c:v>5186</c:v>
                </c:pt>
                <c:pt idx="5176">
                  <c:v>5187</c:v>
                </c:pt>
                <c:pt idx="5177">
                  <c:v>5188</c:v>
                </c:pt>
                <c:pt idx="5178">
                  <c:v>5189</c:v>
                </c:pt>
                <c:pt idx="5179">
                  <c:v>5190</c:v>
                </c:pt>
                <c:pt idx="5180">
                  <c:v>5191</c:v>
                </c:pt>
                <c:pt idx="5181">
                  <c:v>5192</c:v>
                </c:pt>
                <c:pt idx="5182">
                  <c:v>5193</c:v>
                </c:pt>
                <c:pt idx="5183">
                  <c:v>5194</c:v>
                </c:pt>
                <c:pt idx="5184">
                  <c:v>5195</c:v>
                </c:pt>
                <c:pt idx="5185">
                  <c:v>5196</c:v>
                </c:pt>
                <c:pt idx="5186">
                  <c:v>5197</c:v>
                </c:pt>
                <c:pt idx="5187">
                  <c:v>5198</c:v>
                </c:pt>
                <c:pt idx="5188">
                  <c:v>5199</c:v>
                </c:pt>
                <c:pt idx="5189">
                  <c:v>5200</c:v>
                </c:pt>
                <c:pt idx="5190">
                  <c:v>5201</c:v>
                </c:pt>
                <c:pt idx="5191">
                  <c:v>5202</c:v>
                </c:pt>
                <c:pt idx="5192">
                  <c:v>5203</c:v>
                </c:pt>
                <c:pt idx="5193">
                  <c:v>5204</c:v>
                </c:pt>
                <c:pt idx="5194">
                  <c:v>5205</c:v>
                </c:pt>
                <c:pt idx="5195">
                  <c:v>5206</c:v>
                </c:pt>
                <c:pt idx="5196">
                  <c:v>5207</c:v>
                </c:pt>
                <c:pt idx="5197">
                  <c:v>5208</c:v>
                </c:pt>
                <c:pt idx="5198">
                  <c:v>5209</c:v>
                </c:pt>
                <c:pt idx="5199">
                  <c:v>5210</c:v>
                </c:pt>
                <c:pt idx="5200">
                  <c:v>5211</c:v>
                </c:pt>
                <c:pt idx="5201">
                  <c:v>5212</c:v>
                </c:pt>
                <c:pt idx="5202">
                  <c:v>5213</c:v>
                </c:pt>
                <c:pt idx="5203">
                  <c:v>5214</c:v>
                </c:pt>
                <c:pt idx="5204">
                  <c:v>5215</c:v>
                </c:pt>
                <c:pt idx="5205">
                  <c:v>5216</c:v>
                </c:pt>
                <c:pt idx="5206">
                  <c:v>5217</c:v>
                </c:pt>
                <c:pt idx="5207">
                  <c:v>5218</c:v>
                </c:pt>
                <c:pt idx="5208">
                  <c:v>5219</c:v>
                </c:pt>
                <c:pt idx="5209">
                  <c:v>5220</c:v>
                </c:pt>
                <c:pt idx="5210">
                  <c:v>5221</c:v>
                </c:pt>
                <c:pt idx="5211">
                  <c:v>5222</c:v>
                </c:pt>
                <c:pt idx="5212">
                  <c:v>5223</c:v>
                </c:pt>
                <c:pt idx="5213">
                  <c:v>5224</c:v>
                </c:pt>
                <c:pt idx="5214">
                  <c:v>5225</c:v>
                </c:pt>
                <c:pt idx="5215">
                  <c:v>5226</c:v>
                </c:pt>
                <c:pt idx="5216">
                  <c:v>5227</c:v>
                </c:pt>
                <c:pt idx="5217">
                  <c:v>5228</c:v>
                </c:pt>
                <c:pt idx="5218">
                  <c:v>5229</c:v>
                </c:pt>
                <c:pt idx="5219">
                  <c:v>5230</c:v>
                </c:pt>
                <c:pt idx="5220">
                  <c:v>5231</c:v>
                </c:pt>
                <c:pt idx="5221">
                  <c:v>5232</c:v>
                </c:pt>
                <c:pt idx="5222">
                  <c:v>5233</c:v>
                </c:pt>
                <c:pt idx="5223">
                  <c:v>5234</c:v>
                </c:pt>
                <c:pt idx="5224">
                  <c:v>5235</c:v>
                </c:pt>
                <c:pt idx="5225">
                  <c:v>5236</c:v>
                </c:pt>
                <c:pt idx="5226">
                  <c:v>5237</c:v>
                </c:pt>
                <c:pt idx="5227">
                  <c:v>5238</c:v>
                </c:pt>
                <c:pt idx="5228">
                  <c:v>5239</c:v>
                </c:pt>
                <c:pt idx="5229">
                  <c:v>5240</c:v>
                </c:pt>
                <c:pt idx="5230">
                  <c:v>5241</c:v>
                </c:pt>
                <c:pt idx="5231">
                  <c:v>5242</c:v>
                </c:pt>
                <c:pt idx="5232">
                  <c:v>5243</c:v>
                </c:pt>
                <c:pt idx="5233">
                  <c:v>5244</c:v>
                </c:pt>
                <c:pt idx="5234">
                  <c:v>5245</c:v>
                </c:pt>
                <c:pt idx="5235">
                  <c:v>5246</c:v>
                </c:pt>
                <c:pt idx="5236">
                  <c:v>5247</c:v>
                </c:pt>
                <c:pt idx="5237">
                  <c:v>5248</c:v>
                </c:pt>
                <c:pt idx="5238">
                  <c:v>5249</c:v>
                </c:pt>
                <c:pt idx="5239">
                  <c:v>5250</c:v>
                </c:pt>
                <c:pt idx="5240">
                  <c:v>5251</c:v>
                </c:pt>
                <c:pt idx="5241">
                  <c:v>5252</c:v>
                </c:pt>
                <c:pt idx="5242">
                  <c:v>5253</c:v>
                </c:pt>
                <c:pt idx="5243">
                  <c:v>5254</c:v>
                </c:pt>
                <c:pt idx="5244">
                  <c:v>5255</c:v>
                </c:pt>
                <c:pt idx="5245">
                  <c:v>5256</c:v>
                </c:pt>
                <c:pt idx="5246">
                  <c:v>5257</c:v>
                </c:pt>
                <c:pt idx="5247">
                  <c:v>5258</c:v>
                </c:pt>
                <c:pt idx="5248">
                  <c:v>5259</c:v>
                </c:pt>
                <c:pt idx="5249">
                  <c:v>5260</c:v>
                </c:pt>
                <c:pt idx="5250">
                  <c:v>5261</c:v>
                </c:pt>
                <c:pt idx="5251">
                  <c:v>5262</c:v>
                </c:pt>
                <c:pt idx="5252">
                  <c:v>5263</c:v>
                </c:pt>
                <c:pt idx="5253">
                  <c:v>5264</c:v>
                </c:pt>
                <c:pt idx="5254">
                  <c:v>5265</c:v>
                </c:pt>
                <c:pt idx="5255">
                  <c:v>5266</c:v>
                </c:pt>
                <c:pt idx="5256">
                  <c:v>5267</c:v>
                </c:pt>
                <c:pt idx="5257">
                  <c:v>5268</c:v>
                </c:pt>
                <c:pt idx="5258">
                  <c:v>5269</c:v>
                </c:pt>
                <c:pt idx="5259">
                  <c:v>5270</c:v>
                </c:pt>
                <c:pt idx="5260">
                  <c:v>5271</c:v>
                </c:pt>
                <c:pt idx="5261">
                  <c:v>5272</c:v>
                </c:pt>
                <c:pt idx="5262">
                  <c:v>5273</c:v>
                </c:pt>
                <c:pt idx="5263">
                  <c:v>5274</c:v>
                </c:pt>
                <c:pt idx="5264">
                  <c:v>5275</c:v>
                </c:pt>
                <c:pt idx="5265">
                  <c:v>5276</c:v>
                </c:pt>
                <c:pt idx="5266">
                  <c:v>5277</c:v>
                </c:pt>
                <c:pt idx="5267">
                  <c:v>5278</c:v>
                </c:pt>
                <c:pt idx="5268">
                  <c:v>5279</c:v>
                </c:pt>
                <c:pt idx="5269">
                  <c:v>5280</c:v>
                </c:pt>
                <c:pt idx="5270">
                  <c:v>5281</c:v>
                </c:pt>
                <c:pt idx="5271">
                  <c:v>5282</c:v>
                </c:pt>
                <c:pt idx="5272">
                  <c:v>5283</c:v>
                </c:pt>
                <c:pt idx="5273">
                  <c:v>5284</c:v>
                </c:pt>
                <c:pt idx="5274">
                  <c:v>5285</c:v>
                </c:pt>
                <c:pt idx="5275">
                  <c:v>5286</c:v>
                </c:pt>
                <c:pt idx="5276">
                  <c:v>5287</c:v>
                </c:pt>
                <c:pt idx="5277">
                  <c:v>5288</c:v>
                </c:pt>
                <c:pt idx="5278">
                  <c:v>5289</c:v>
                </c:pt>
                <c:pt idx="5279">
                  <c:v>5290</c:v>
                </c:pt>
                <c:pt idx="5280">
                  <c:v>5291</c:v>
                </c:pt>
                <c:pt idx="5281">
                  <c:v>5292</c:v>
                </c:pt>
                <c:pt idx="5282">
                  <c:v>5293</c:v>
                </c:pt>
                <c:pt idx="5283">
                  <c:v>5294</c:v>
                </c:pt>
                <c:pt idx="5284">
                  <c:v>5295</c:v>
                </c:pt>
                <c:pt idx="5285">
                  <c:v>5296</c:v>
                </c:pt>
                <c:pt idx="5286">
                  <c:v>5297</c:v>
                </c:pt>
                <c:pt idx="5287">
                  <c:v>5298</c:v>
                </c:pt>
                <c:pt idx="5288">
                  <c:v>5299</c:v>
                </c:pt>
                <c:pt idx="5289">
                  <c:v>5300</c:v>
                </c:pt>
                <c:pt idx="5290">
                  <c:v>5301</c:v>
                </c:pt>
                <c:pt idx="5291">
                  <c:v>5302</c:v>
                </c:pt>
                <c:pt idx="5292">
                  <c:v>5303</c:v>
                </c:pt>
                <c:pt idx="5293">
                  <c:v>5304</c:v>
                </c:pt>
                <c:pt idx="5294">
                  <c:v>5305</c:v>
                </c:pt>
                <c:pt idx="5295">
                  <c:v>5306</c:v>
                </c:pt>
                <c:pt idx="5296">
                  <c:v>5307</c:v>
                </c:pt>
                <c:pt idx="5297">
                  <c:v>5308</c:v>
                </c:pt>
                <c:pt idx="5298">
                  <c:v>5309</c:v>
                </c:pt>
                <c:pt idx="5299">
                  <c:v>5310</c:v>
                </c:pt>
                <c:pt idx="5300">
                  <c:v>5311</c:v>
                </c:pt>
                <c:pt idx="5301">
                  <c:v>5312</c:v>
                </c:pt>
                <c:pt idx="5302">
                  <c:v>5313</c:v>
                </c:pt>
                <c:pt idx="5303">
                  <c:v>5314</c:v>
                </c:pt>
                <c:pt idx="5304">
                  <c:v>5315</c:v>
                </c:pt>
                <c:pt idx="5305">
                  <c:v>5316</c:v>
                </c:pt>
                <c:pt idx="5306">
                  <c:v>5317</c:v>
                </c:pt>
                <c:pt idx="5307">
                  <c:v>5318</c:v>
                </c:pt>
                <c:pt idx="5308">
                  <c:v>5319</c:v>
                </c:pt>
                <c:pt idx="5309">
                  <c:v>5320</c:v>
                </c:pt>
                <c:pt idx="5310">
                  <c:v>5321</c:v>
                </c:pt>
                <c:pt idx="5311">
                  <c:v>5322</c:v>
                </c:pt>
                <c:pt idx="5312">
                  <c:v>5323</c:v>
                </c:pt>
                <c:pt idx="5313">
                  <c:v>5324</c:v>
                </c:pt>
                <c:pt idx="5314">
                  <c:v>5325</c:v>
                </c:pt>
                <c:pt idx="5315">
                  <c:v>5326</c:v>
                </c:pt>
                <c:pt idx="5316">
                  <c:v>5327</c:v>
                </c:pt>
                <c:pt idx="5317">
                  <c:v>5328</c:v>
                </c:pt>
                <c:pt idx="5318">
                  <c:v>5329</c:v>
                </c:pt>
                <c:pt idx="5319">
                  <c:v>5330</c:v>
                </c:pt>
                <c:pt idx="5320">
                  <c:v>5331</c:v>
                </c:pt>
                <c:pt idx="5321">
                  <c:v>5332</c:v>
                </c:pt>
                <c:pt idx="5322">
                  <c:v>5333</c:v>
                </c:pt>
                <c:pt idx="5323">
                  <c:v>5334</c:v>
                </c:pt>
                <c:pt idx="5324">
                  <c:v>5335</c:v>
                </c:pt>
                <c:pt idx="5325">
                  <c:v>5336</c:v>
                </c:pt>
                <c:pt idx="5326">
                  <c:v>5337</c:v>
                </c:pt>
                <c:pt idx="5327">
                  <c:v>5338</c:v>
                </c:pt>
                <c:pt idx="5328">
                  <c:v>5339</c:v>
                </c:pt>
                <c:pt idx="5329">
                  <c:v>5340</c:v>
                </c:pt>
                <c:pt idx="5330">
                  <c:v>5341</c:v>
                </c:pt>
                <c:pt idx="5331">
                  <c:v>5342</c:v>
                </c:pt>
                <c:pt idx="5332">
                  <c:v>5343</c:v>
                </c:pt>
                <c:pt idx="5333">
                  <c:v>5344</c:v>
                </c:pt>
                <c:pt idx="5334">
                  <c:v>5345</c:v>
                </c:pt>
                <c:pt idx="5335">
                  <c:v>5346</c:v>
                </c:pt>
                <c:pt idx="5336">
                  <c:v>5347</c:v>
                </c:pt>
                <c:pt idx="5337">
                  <c:v>5348</c:v>
                </c:pt>
                <c:pt idx="5338">
                  <c:v>5349</c:v>
                </c:pt>
                <c:pt idx="5339">
                  <c:v>5350</c:v>
                </c:pt>
                <c:pt idx="5340">
                  <c:v>5351</c:v>
                </c:pt>
                <c:pt idx="5341">
                  <c:v>5352</c:v>
                </c:pt>
                <c:pt idx="5342">
                  <c:v>5353</c:v>
                </c:pt>
                <c:pt idx="5343">
                  <c:v>5354</c:v>
                </c:pt>
                <c:pt idx="5344">
                  <c:v>5355</c:v>
                </c:pt>
                <c:pt idx="5345">
                  <c:v>5356</c:v>
                </c:pt>
                <c:pt idx="5346">
                  <c:v>5357</c:v>
                </c:pt>
                <c:pt idx="5347">
                  <c:v>5358</c:v>
                </c:pt>
                <c:pt idx="5348">
                  <c:v>5359</c:v>
                </c:pt>
                <c:pt idx="5349">
                  <c:v>5360</c:v>
                </c:pt>
                <c:pt idx="5350">
                  <c:v>5361</c:v>
                </c:pt>
                <c:pt idx="5351">
                  <c:v>5362</c:v>
                </c:pt>
                <c:pt idx="5352">
                  <c:v>5363</c:v>
                </c:pt>
                <c:pt idx="5353">
                  <c:v>5364</c:v>
                </c:pt>
                <c:pt idx="5354">
                  <c:v>5365</c:v>
                </c:pt>
                <c:pt idx="5355">
                  <c:v>5366</c:v>
                </c:pt>
                <c:pt idx="5356">
                  <c:v>5367</c:v>
                </c:pt>
                <c:pt idx="5357">
                  <c:v>5368</c:v>
                </c:pt>
                <c:pt idx="5358">
                  <c:v>5369</c:v>
                </c:pt>
                <c:pt idx="5359">
                  <c:v>5370</c:v>
                </c:pt>
                <c:pt idx="5360">
                  <c:v>5371</c:v>
                </c:pt>
                <c:pt idx="5361">
                  <c:v>5372</c:v>
                </c:pt>
                <c:pt idx="5362">
                  <c:v>5373</c:v>
                </c:pt>
                <c:pt idx="5363">
                  <c:v>5374</c:v>
                </c:pt>
                <c:pt idx="5364">
                  <c:v>5375</c:v>
                </c:pt>
                <c:pt idx="5365">
                  <c:v>5376</c:v>
                </c:pt>
                <c:pt idx="5366">
                  <c:v>5377</c:v>
                </c:pt>
                <c:pt idx="5367">
                  <c:v>5378</c:v>
                </c:pt>
                <c:pt idx="5368">
                  <c:v>5379</c:v>
                </c:pt>
                <c:pt idx="5369">
                  <c:v>5380</c:v>
                </c:pt>
                <c:pt idx="5370">
                  <c:v>5381</c:v>
                </c:pt>
                <c:pt idx="5371">
                  <c:v>5382</c:v>
                </c:pt>
                <c:pt idx="5372">
                  <c:v>5383</c:v>
                </c:pt>
                <c:pt idx="5373">
                  <c:v>5384</c:v>
                </c:pt>
                <c:pt idx="5374">
                  <c:v>5385</c:v>
                </c:pt>
                <c:pt idx="5375">
                  <c:v>5386</c:v>
                </c:pt>
                <c:pt idx="5376">
                  <c:v>5387</c:v>
                </c:pt>
                <c:pt idx="5377">
                  <c:v>5388</c:v>
                </c:pt>
                <c:pt idx="5378">
                  <c:v>5389</c:v>
                </c:pt>
                <c:pt idx="5379">
                  <c:v>5390</c:v>
                </c:pt>
                <c:pt idx="5380">
                  <c:v>5391</c:v>
                </c:pt>
                <c:pt idx="5381">
                  <c:v>5392</c:v>
                </c:pt>
                <c:pt idx="5382">
                  <c:v>5393</c:v>
                </c:pt>
                <c:pt idx="5383">
                  <c:v>5394</c:v>
                </c:pt>
                <c:pt idx="5384">
                  <c:v>5395</c:v>
                </c:pt>
                <c:pt idx="5385">
                  <c:v>5396</c:v>
                </c:pt>
                <c:pt idx="5386">
                  <c:v>5397</c:v>
                </c:pt>
                <c:pt idx="5387">
                  <c:v>5398</c:v>
                </c:pt>
                <c:pt idx="5388">
                  <c:v>5399</c:v>
                </c:pt>
                <c:pt idx="5389">
                  <c:v>5400</c:v>
                </c:pt>
                <c:pt idx="5390">
                  <c:v>5401</c:v>
                </c:pt>
                <c:pt idx="5391">
                  <c:v>5402</c:v>
                </c:pt>
                <c:pt idx="5392">
                  <c:v>5403</c:v>
                </c:pt>
                <c:pt idx="5393">
                  <c:v>5404</c:v>
                </c:pt>
                <c:pt idx="5394">
                  <c:v>5405</c:v>
                </c:pt>
                <c:pt idx="5395">
                  <c:v>5406</c:v>
                </c:pt>
                <c:pt idx="5396">
                  <c:v>5407</c:v>
                </c:pt>
                <c:pt idx="5397">
                  <c:v>5408</c:v>
                </c:pt>
                <c:pt idx="5398">
                  <c:v>5409</c:v>
                </c:pt>
                <c:pt idx="5399">
                  <c:v>5410</c:v>
                </c:pt>
                <c:pt idx="5400">
                  <c:v>5411</c:v>
                </c:pt>
                <c:pt idx="5401">
                  <c:v>5412</c:v>
                </c:pt>
                <c:pt idx="5402">
                  <c:v>5413</c:v>
                </c:pt>
                <c:pt idx="5403">
                  <c:v>5414</c:v>
                </c:pt>
                <c:pt idx="5404">
                  <c:v>5415</c:v>
                </c:pt>
                <c:pt idx="5405">
                  <c:v>5416</c:v>
                </c:pt>
                <c:pt idx="5406">
                  <c:v>5417</c:v>
                </c:pt>
                <c:pt idx="5407">
                  <c:v>5418</c:v>
                </c:pt>
                <c:pt idx="5408">
                  <c:v>5419</c:v>
                </c:pt>
                <c:pt idx="5409">
                  <c:v>5420</c:v>
                </c:pt>
                <c:pt idx="5410">
                  <c:v>5421</c:v>
                </c:pt>
                <c:pt idx="5411">
                  <c:v>5422</c:v>
                </c:pt>
                <c:pt idx="5412">
                  <c:v>5423</c:v>
                </c:pt>
                <c:pt idx="5413">
                  <c:v>5424</c:v>
                </c:pt>
                <c:pt idx="5414">
                  <c:v>5425</c:v>
                </c:pt>
                <c:pt idx="5415">
                  <c:v>5426</c:v>
                </c:pt>
                <c:pt idx="5416">
                  <c:v>5427</c:v>
                </c:pt>
                <c:pt idx="5417">
                  <c:v>5428</c:v>
                </c:pt>
                <c:pt idx="5418">
                  <c:v>5429</c:v>
                </c:pt>
                <c:pt idx="5419">
                  <c:v>5430</c:v>
                </c:pt>
                <c:pt idx="5420">
                  <c:v>5431</c:v>
                </c:pt>
                <c:pt idx="5421">
                  <c:v>5432</c:v>
                </c:pt>
                <c:pt idx="5422">
                  <c:v>5433</c:v>
                </c:pt>
                <c:pt idx="5423">
                  <c:v>5434</c:v>
                </c:pt>
                <c:pt idx="5424">
                  <c:v>5435</c:v>
                </c:pt>
                <c:pt idx="5425">
                  <c:v>5436</c:v>
                </c:pt>
                <c:pt idx="5426">
                  <c:v>5437</c:v>
                </c:pt>
                <c:pt idx="5427">
                  <c:v>5438</c:v>
                </c:pt>
                <c:pt idx="5428">
                  <c:v>5439</c:v>
                </c:pt>
                <c:pt idx="5429">
                  <c:v>5440</c:v>
                </c:pt>
                <c:pt idx="5430">
                  <c:v>5441</c:v>
                </c:pt>
                <c:pt idx="5431">
                  <c:v>5442</c:v>
                </c:pt>
                <c:pt idx="5432">
                  <c:v>5443</c:v>
                </c:pt>
                <c:pt idx="5433">
                  <c:v>5444</c:v>
                </c:pt>
                <c:pt idx="5434">
                  <c:v>5445</c:v>
                </c:pt>
                <c:pt idx="5435">
                  <c:v>5446</c:v>
                </c:pt>
                <c:pt idx="5436">
                  <c:v>5447</c:v>
                </c:pt>
                <c:pt idx="5437">
                  <c:v>5448</c:v>
                </c:pt>
                <c:pt idx="5438">
                  <c:v>5449</c:v>
                </c:pt>
                <c:pt idx="5439">
                  <c:v>5450</c:v>
                </c:pt>
                <c:pt idx="5440">
                  <c:v>5451</c:v>
                </c:pt>
                <c:pt idx="5441">
                  <c:v>5452</c:v>
                </c:pt>
                <c:pt idx="5442">
                  <c:v>5453</c:v>
                </c:pt>
                <c:pt idx="5443">
                  <c:v>5454</c:v>
                </c:pt>
                <c:pt idx="5444">
                  <c:v>5455</c:v>
                </c:pt>
                <c:pt idx="5445">
                  <c:v>5456</c:v>
                </c:pt>
                <c:pt idx="5446">
                  <c:v>5457</c:v>
                </c:pt>
                <c:pt idx="5447">
                  <c:v>5458</c:v>
                </c:pt>
                <c:pt idx="5448">
                  <c:v>5459</c:v>
                </c:pt>
                <c:pt idx="5449">
                  <c:v>5460</c:v>
                </c:pt>
                <c:pt idx="5450">
                  <c:v>5461</c:v>
                </c:pt>
                <c:pt idx="5451">
                  <c:v>5462</c:v>
                </c:pt>
                <c:pt idx="5452">
                  <c:v>5463</c:v>
                </c:pt>
                <c:pt idx="5453">
                  <c:v>5464</c:v>
                </c:pt>
                <c:pt idx="5454">
                  <c:v>5465</c:v>
                </c:pt>
                <c:pt idx="5455">
                  <c:v>5466</c:v>
                </c:pt>
                <c:pt idx="5456">
                  <c:v>5467</c:v>
                </c:pt>
                <c:pt idx="5457">
                  <c:v>5468</c:v>
                </c:pt>
                <c:pt idx="5458">
                  <c:v>5469</c:v>
                </c:pt>
                <c:pt idx="5459">
                  <c:v>5470</c:v>
                </c:pt>
                <c:pt idx="5460">
                  <c:v>5471</c:v>
                </c:pt>
                <c:pt idx="5461">
                  <c:v>5472</c:v>
                </c:pt>
                <c:pt idx="5462">
                  <c:v>5473</c:v>
                </c:pt>
                <c:pt idx="5463">
                  <c:v>5474</c:v>
                </c:pt>
                <c:pt idx="5464">
                  <c:v>5475</c:v>
                </c:pt>
                <c:pt idx="5465">
                  <c:v>5476</c:v>
                </c:pt>
                <c:pt idx="5466">
                  <c:v>5477</c:v>
                </c:pt>
                <c:pt idx="5467">
                  <c:v>5478</c:v>
                </c:pt>
                <c:pt idx="5468">
                  <c:v>5479</c:v>
                </c:pt>
                <c:pt idx="5469">
                  <c:v>5480</c:v>
                </c:pt>
                <c:pt idx="5470">
                  <c:v>5481</c:v>
                </c:pt>
                <c:pt idx="5471">
                  <c:v>5482</c:v>
                </c:pt>
                <c:pt idx="5472">
                  <c:v>5483</c:v>
                </c:pt>
                <c:pt idx="5473">
                  <c:v>5484</c:v>
                </c:pt>
                <c:pt idx="5474">
                  <c:v>5485</c:v>
                </c:pt>
                <c:pt idx="5475">
                  <c:v>5486</c:v>
                </c:pt>
                <c:pt idx="5476">
                  <c:v>5487</c:v>
                </c:pt>
                <c:pt idx="5477">
                  <c:v>5488</c:v>
                </c:pt>
                <c:pt idx="5478">
                  <c:v>5489</c:v>
                </c:pt>
                <c:pt idx="5479">
                  <c:v>5490</c:v>
                </c:pt>
                <c:pt idx="5480">
                  <c:v>5491</c:v>
                </c:pt>
                <c:pt idx="5481">
                  <c:v>5492</c:v>
                </c:pt>
                <c:pt idx="5482">
                  <c:v>5493</c:v>
                </c:pt>
                <c:pt idx="5483">
                  <c:v>5494</c:v>
                </c:pt>
                <c:pt idx="5484">
                  <c:v>5495</c:v>
                </c:pt>
                <c:pt idx="5485">
                  <c:v>5496</c:v>
                </c:pt>
                <c:pt idx="5486">
                  <c:v>5497</c:v>
                </c:pt>
                <c:pt idx="5487">
                  <c:v>5498</c:v>
                </c:pt>
                <c:pt idx="5488">
                  <c:v>5499</c:v>
                </c:pt>
                <c:pt idx="5489">
                  <c:v>5500</c:v>
                </c:pt>
                <c:pt idx="5490">
                  <c:v>5501</c:v>
                </c:pt>
                <c:pt idx="5491">
                  <c:v>5502</c:v>
                </c:pt>
                <c:pt idx="5492">
                  <c:v>5503</c:v>
                </c:pt>
                <c:pt idx="5493">
                  <c:v>5504</c:v>
                </c:pt>
                <c:pt idx="5494">
                  <c:v>5505</c:v>
                </c:pt>
                <c:pt idx="5495">
                  <c:v>5506</c:v>
                </c:pt>
                <c:pt idx="5496">
                  <c:v>5507</c:v>
                </c:pt>
                <c:pt idx="5497">
                  <c:v>5508</c:v>
                </c:pt>
                <c:pt idx="5498">
                  <c:v>5509</c:v>
                </c:pt>
                <c:pt idx="5499">
                  <c:v>5510</c:v>
                </c:pt>
                <c:pt idx="5500">
                  <c:v>5511</c:v>
                </c:pt>
                <c:pt idx="5501">
                  <c:v>5512</c:v>
                </c:pt>
                <c:pt idx="5502">
                  <c:v>5513</c:v>
                </c:pt>
                <c:pt idx="5503">
                  <c:v>5514</c:v>
                </c:pt>
                <c:pt idx="5504">
                  <c:v>5515</c:v>
                </c:pt>
                <c:pt idx="5505">
                  <c:v>5516</c:v>
                </c:pt>
                <c:pt idx="5506">
                  <c:v>5517</c:v>
                </c:pt>
                <c:pt idx="5507">
                  <c:v>5518</c:v>
                </c:pt>
                <c:pt idx="5508">
                  <c:v>5519</c:v>
                </c:pt>
                <c:pt idx="5509">
                  <c:v>5520</c:v>
                </c:pt>
                <c:pt idx="5510">
                  <c:v>5521</c:v>
                </c:pt>
                <c:pt idx="5511">
                  <c:v>5522</c:v>
                </c:pt>
                <c:pt idx="5512">
                  <c:v>5523</c:v>
                </c:pt>
                <c:pt idx="5513">
                  <c:v>5524</c:v>
                </c:pt>
                <c:pt idx="5514">
                  <c:v>5525</c:v>
                </c:pt>
                <c:pt idx="5515">
                  <c:v>5526</c:v>
                </c:pt>
                <c:pt idx="5516">
                  <c:v>5527</c:v>
                </c:pt>
                <c:pt idx="5517">
                  <c:v>5528</c:v>
                </c:pt>
                <c:pt idx="5518">
                  <c:v>5529</c:v>
                </c:pt>
                <c:pt idx="5519">
                  <c:v>5530</c:v>
                </c:pt>
              </c:numCache>
            </c:numRef>
          </c:xVal>
          <c:yVal>
            <c:numRef>
              <c:f>diffT_mse!$F$11:$F$5530</c:f>
              <c:numCache>
                <c:formatCode>0.00E+00</c:formatCode>
                <c:ptCount val="5520"/>
                <c:pt idx="0">
                  <c:v>70.378845214843693</c:v>
                </c:pt>
                <c:pt idx="1">
                  <c:v>71.965507507324205</c:v>
                </c:pt>
                <c:pt idx="2">
                  <c:v>66.637229919433494</c:v>
                </c:pt>
                <c:pt idx="3">
                  <c:v>62.220359802246001</c:v>
                </c:pt>
                <c:pt idx="4">
                  <c:v>58.416179656982401</c:v>
                </c:pt>
                <c:pt idx="5">
                  <c:v>58.5574340820312</c:v>
                </c:pt>
                <c:pt idx="6">
                  <c:v>55.117702484130803</c:v>
                </c:pt>
                <c:pt idx="7">
                  <c:v>52.219932556152301</c:v>
                </c:pt>
                <c:pt idx="8">
                  <c:v>50.1008491516113</c:v>
                </c:pt>
                <c:pt idx="9">
                  <c:v>47.599044799804602</c:v>
                </c:pt>
                <c:pt idx="10">
                  <c:v>47.000930786132798</c:v>
                </c:pt>
                <c:pt idx="11">
                  <c:v>45.279766082763601</c:v>
                </c:pt>
                <c:pt idx="12">
                  <c:v>43.410606384277301</c:v>
                </c:pt>
                <c:pt idx="13">
                  <c:v>41.708423614501903</c:v>
                </c:pt>
                <c:pt idx="14">
                  <c:v>40.128089904785099</c:v>
                </c:pt>
                <c:pt idx="15">
                  <c:v>39.281112670898402</c:v>
                </c:pt>
                <c:pt idx="16">
                  <c:v>39.471256256103501</c:v>
                </c:pt>
                <c:pt idx="17">
                  <c:v>38.553581237792898</c:v>
                </c:pt>
                <c:pt idx="18">
                  <c:v>37.338035583496001</c:v>
                </c:pt>
                <c:pt idx="19">
                  <c:v>36.272361755371001</c:v>
                </c:pt>
                <c:pt idx="20">
                  <c:v>35.198986053466697</c:v>
                </c:pt>
                <c:pt idx="21">
                  <c:v>34.24019241333</c:v>
                </c:pt>
                <c:pt idx="22">
                  <c:v>33.9400024414062</c:v>
                </c:pt>
                <c:pt idx="23">
                  <c:v>35.976104736328097</c:v>
                </c:pt>
                <c:pt idx="24">
                  <c:v>34.978736877441399</c:v>
                </c:pt>
                <c:pt idx="25">
                  <c:v>34.041446685791001</c:v>
                </c:pt>
                <c:pt idx="26">
                  <c:v>34.297691345214801</c:v>
                </c:pt>
                <c:pt idx="27">
                  <c:v>34.401901245117102</c:v>
                </c:pt>
                <c:pt idx="28">
                  <c:v>33.850700378417898</c:v>
                </c:pt>
                <c:pt idx="29">
                  <c:v>34.786117553710902</c:v>
                </c:pt>
                <c:pt idx="30">
                  <c:v>34.019474029541001</c:v>
                </c:pt>
                <c:pt idx="31">
                  <c:v>33.903972625732401</c:v>
                </c:pt>
                <c:pt idx="32">
                  <c:v>34.1085815429687</c:v>
                </c:pt>
                <c:pt idx="33">
                  <c:v>33.373805999755803</c:v>
                </c:pt>
                <c:pt idx="34">
                  <c:v>32.747909545898402</c:v>
                </c:pt>
                <c:pt idx="35">
                  <c:v>32.097850799560497</c:v>
                </c:pt>
                <c:pt idx="36">
                  <c:v>32.0081977844238</c:v>
                </c:pt>
                <c:pt idx="37">
                  <c:v>33.999111175537102</c:v>
                </c:pt>
                <c:pt idx="38">
                  <c:v>33.322914123535099</c:v>
                </c:pt>
                <c:pt idx="39">
                  <c:v>33.841651916503899</c:v>
                </c:pt>
                <c:pt idx="40">
                  <c:v>35.226284027099602</c:v>
                </c:pt>
                <c:pt idx="41">
                  <c:v>34.548858642578097</c:v>
                </c:pt>
                <c:pt idx="42">
                  <c:v>34.861263275146399</c:v>
                </c:pt>
                <c:pt idx="43">
                  <c:v>34.272609710693303</c:v>
                </c:pt>
                <c:pt idx="44">
                  <c:v>33.649906158447202</c:v>
                </c:pt>
                <c:pt idx="45">
                  <c:v>33.066398620605398</c:v>
                </c:pt>
                <c:pt idx="46">
                  <c:v>35.123744964599602</c:v>
                </c:pt>
                <c:pt idx="47">
                  <c:v>34.546211242675703</c:v>
                </c:pt>
                <c:pt idx="48">
                  <c:v>35.349258422851499</c:v>
                </c:pt>
                <c:pt idx="49">
                  <c:v>35.087516784667898</c:v>
                </c:pt>
                <c:pt idx="50">
                  <c:v>37.648494720458899</c:v>
                </c:pt>
                <c:pt idx="51">
                  <c:v>37.053138732910099</c:v>
                </c:pt>
                <c:pt idx="52">
                  <c:v>36.8185005187988</c:v>
                </c:pt>
                <c:pt idx="53">
                  <c:v>36.519649505615199</c:v>
                </c:pt>
                <c:pt idx="54">
                  <c:v>36.547794342041001</c:v>
                </c:pt>
                <c:pt idx="55">
                  <c:v>36.300552368163999</c:v>
                </c:pt>
                <c:pt idx="56">
                  <c:v>35.765830993652301</c:v>
                </c:pt>
                <c:pt idx="57">
                  <c:v>35.287178039550703</c:v>
                </c:pt>
                <c:pt idx="58">
                  <c:v>34.778881072997997</c:v>
                </c:pt>
                <c:pt idx="59">
                  <c:v>34.803665161132798</c:v>
                </c:pt>
                <c:pt idx="60">
                  <c:v>34.3370552062988</c:v>
                </c:pt>
                <c:pt idx="61">
                  <c:v>34.832225799560497</c:v>
                </c:pt>
                <c:pt idx="62">
                  <c:v>34.405467987060497</c:v>
                </c:pt>
                <c:pt idx="63">
                  <c:v>33.989307403564403</c:v>
                </c:pt>
                <c:pt idx="64">
                  <c:v>33.815990447997997</c:v>
                </c:pt>
                <c:pt idx="65">
                  <c:v>33.667522430419901</c:v>
                </c:pt>
                <c:pt idx="66">
                  <c:v>33.355262756347599</c:v>
                </c:pt>
                <c:pt idx="67">
                  <c:v>32.927841186523402</c:v>
                </c:pt>
                <c:pt idx="68">
                  <c:v>32.690818786621001</c:v>
                </c:pt>
                <c:pt idx="69">
                  <c:v>32.541263580322202</c:v>
                </c:pt>
                <c:pt idx="70">
                  <c:v>32.231170654296797</c:v>
                </c:pt>
                <c:pt idx="71">
                  <c:v>32.0931396484375</c:v>
                </c:pt>
                <c:pt idx="72">
                  <c:v>32.265834808349602</c:v>
                </c:pt>
                <c:pt idx="73">
                  <c:v>32.499847412109297</c:v>
                </c:pt>
                <c:pt idx="74">
                  <c:v>32.129520416259702</c:v>
                </c:pt>
                <c:pt idx="75">
                  <c:v>32.161006927490199</c:v>
                </c:pt>
                <c:pt idx="76">
                  <c:v>31.949283599853501</c:v>
                </c:pt>
                <c:pt idx="77">
                  <c:v>31.830339431762599</c:v>
                </c:pt>
                <c:pt idx="78">
                  <c:v>31.5947875976562</c:v>
                </c:pt>
                <c:pt idx="79">
                  <c:v>31.7325134277343</c:v>
                </c:pt>
                <c:pt idx="80">
                  <c:v>31.3882122039794</c:v>
                </c:pt>
                <c:pt idx="81">
                  <c:v>31.2009563446044</c:v>
                </c:pt>
                <c:pt idx="82">
                  <c:v>32.123802185058501</c:v>
                </c:pt>
                <c:pt idx="83">
                  <c:v>32.787155151367102</c:v>
                </c:pt>
                <c:pt idx="84">
                  <c:v>32.442424774169901</c:v>
                </c:pt>
                <c:pt idx="85">
                  <c:v>32.105182647705</c:v>
                </c:pt>
                <c:pt idx="86">
                  <c:v>32.069305419921797</c:v>
                </c:pt>
                <c:pt idx="87">
                  <c:v>31.870733261108299</c:v>
                </c:pt>
                <c:pt idx="88">
                  <c:v>31.653099060058501</c:v>
                </c:pt>
                <c:pt idx="89">
                  <c:v>31.580385208129801</c:v>
                </c:pt>
                <c:pt idx="90">
                  <c:v>31.8699035644531</c:v>
                </c:pt>
                <c:pt idx="91">
                  <c:v>32.504261016845703</c:v>
                </c:pt>
                <c:pt idx="92">
                  <c:v>32.2245483398437</c:v>
                </c:pt>
                <c:pt idx="93">
                  <c:v>31.9217433929443</c:v>
                </c:pt>
                <c:pt idx="94">
                  <c:v>31.7421875</c:v>
                </c:pt>
                <c:pt idx="95">
                  <c:v>32.094982147216697</c:v>
                </c:pt>
                <c:pt idx="96">
                  <c:v>32.887863159179602</c:v>
                </c:pt>
                <c:pt idx="97">
                  <c:v>32.689460754394503</c:v>
                </c:pt>
                <c:pt idx="98">
                  <c:v>32.3901977539062</c:v>
                </c:pt>
                <c:pt idx="99">
                  <c:v>32.101158142089801</c:v>
                </c:pt>
                <c:pt idx="100">
                  <c:v>31.816343307495099</c:v>
                </c:pt>
                <c:pt idx="101">
                  <c:v>31.664018630981399</c:v>
                </c:pt>
                <c:pt idx="102">
                  <c:v>33.323116302490199</c:v>
                </c:pt>
                <c:pt idx="103">
                  <c:v>33.438602447509702</c:v>
                </c:pt>
                <c:pt idx="104">
                  <c:v>33.303573608398402</c:v>
                </c:pt>
                <c:pt idx="105">
                  <c:v>33.019172668457003</c:v>
                </c:pt>
                <c:pt idx="106">
                  <c:v>32.766429901122997</c:v>
                </c:pt>
                <c:pt idx="107">
                  <c:v>32.545986175537102</c:v>
                </c:pt>
                <c:pt idx="108">
                  <c:v>32.310493469238203</c:v>
                </c:pt>
                <c:pt idx="109">
                  <c:v>32.052577972412102</c:v>
                </c:pt>
                <c:pt idx="110">
                  <c:v>32.077053070068303</c:v>
                </c:pt>
                <c:pt idx="111">
                  <c:v>33.043777465820298</c:v>
                </c:pt>
                <c:pt idx="112">
                  <c:v>32.7752685546875</c:v>
                </c:pt>
                <c:pt idx="113">
                  <c:v>32.927993774413999</c:v>
                </c:pt>
                <c:pt idx="114">
                  <c:v>32.888179779052699</c:v>
                </c:pt>
                <c:pt idx="115">
                  <c:v>32.69478225708</c:v>
                </c:pt>
                <c:pt idx="116">
                  <c:v>32.619510650634702</c:v>
                </c:pt>
                <c:pt idx="117">
                  <c:v>32.494045257568303</c:v>
                </c:pt>
                <c:pt idx="118">
                  <c:v>32.248783111572202</c:v>
                </c:pt>
                <c:pt idx="119">
                  <c:v>32.026260375976499</c:v>
                </c:pt>
                <c:pt idx="120">
                  <c:v>32.025337219238203</c:v>
                </c:pt>
                <c:pt idx="121">
                  <c:v>31.791976928710898</c:v>
                </c:pt>
                <c:pt idx="122">
                  <c:v>31.5559177398681</c:v>
                </c:pt>
                <c:pt idx="123">
                  <c:v>31.345266342163001</c:v>
                </c:pt>
                <c:pt idx="124">
                  <c:v>31.154272079467699</c:v>
                </c:pt>
                <c:pt idx="125">
                  <c:v>31.366109848022401</c:v>
                </c:pt>
                <c:pt idx="126">
                  <c:v>31.837911605834901</c:v>
                </c:pt>
                <c:pt idx="127">
                  <c:v>31.853710174560501</c:v>
                </c:pt>
                <c:pt idx="128">
                  <c:v>31.6255893707275</c:v>
                </c:pt>
                <c:pt idx="129">
                  <c:v>31.9709758758544</c:v>
                </c:pt>
                <c:pt idx="130">
                  <c:v>31.768312454223601</c:v>
                </c:pt>
                <c:pt idx="131">
                  <c:v>31.588075637817301</c:v>
                </c:pt>
                <c:pt idx="132">
                  <c:v>31.613307952880799</c:v>
                </c:pt>
                <c:pt idx="133">
                  <c:v>31.572048187255799</c:v>
                </c:pt>
                <c:pt idx="134">
                  <c:v>31.439977645873999</c:v>
                </c:pt>
                <c:pt idx="135">
                  <c:v>31.593700408935501</c:v>
                </c:pt>
                <c:pt idx="136">
                  <c:v>31.651300430297798</c:v>
                </c:pt>
                <c:pt idx="137">
                  <c:v>31.452550888061499</c:v>
                </c:pt>
                <c:pt idx="138">
                  <c:v>31.277690887451101</c:v>
                </c:pt>
                <c:pt idx="139">
                  <c:v>31.3871154785156</c:v>
                </c:pt>
                <c:pt idx="140">
                  <c:v>31.773410797119102</c:v>
                </c:pt>
                <c:pt idx="141">
                  <c:v>31.6259765625</c:v>
                </c:pt>
                <c:pt idx="142">
                  <c:v>31.764070510864201</c:v>
                </c:pt>
                <c:pt idx="143">
                  <c:v>31.593559265136701</c:v>
                </c:pt>
                <c:pt idx="144">
                  <c:v>31.3959560394287</c:v>
                </c:pt>
                <c:pt idx="145">
                  <c:v>31.197696685791001</c:v>
                </c:pt>
                <c:pt idx="146">
                  <c:v>31.001060485839801</c:v>
                </c:pt>
                <c:pt idx="147">
                  <c:v>30.9756145477294</c:v>
                </c:pt>
                <c:pt idx="148">
                  <c:v>30.8325290679931</c:v>
                </c:pt>
                <c:pt idx="149">
                  <c:v>30.640417098998999</c:v>
                </c:pt>
                <c:pt idx="150">
                  <c:v>30.455966949462798</c:v>
                </c:pt>
                <c:pt idx="151">
                  <c:v>30.286127090454102</c:v>
                </c:pt>
                <c:pt idx="152">
                  <c:v>30.522832870483299</c:v>
                </c:pt>
                <c:pt idx="153">
                  <c:v>30.361572265625</c:v>
                </c:pt>
                <c:pt idx="154">
                  <c:v>30.402532577514599</c:v>
                </c:pt>
                <c:pt idx="155">
                  <c:v>30.7613716125488</c:v>
                </c:pt>
                <c:pt idx="156">
                  <c:v>30.8999729156494</c:v>
                </c:pt>
                <c:pt idx="157">
                  <c:v>39.227214813232401</c:v>
                </c:pt>
                <c:pt idx="158">
                  <c:v>39.004806518554602</c:v>
                </c:pt>
                <c:pt idx="159">
                  <c:v>39.373317718505803</c:v>
                </c:pt>
                <c:pt idx="160">
                  <c:v>39.146167755126903</c:v>
                </c:pt>
                <c:pt idx="161">
                  <c:v>39.0654907226562</c:v>
                </c:pt>
                <c:pt idx="162">
                  <c:v>38.874610900878899</c:v>
                </c:pt>
                <c:pt idx="163">
                  <c:v>38.686904907226499</c:v>
                </c:pt>
                <c:pt idx="164">
                  <c:v>38.467136383056598</c:v>
                </c:pt>
                <c:pt idx="165">
                  <c:v>38.924911499023402</c:v>
                </c:pt>
                <c:pt idx="166">
                  <c:v>38.917591094970703</c:v>
                </c:pt>
                <c:pt idx="167">
                  <c:v>38.702095031738203</c:v>
                </c:pt>
                <c:pt idx="168">
                  <c:v>38.5051879882812</c:v>
                </c:pt>
                <c:pt idx="169">
                  <c:v>38.374954223632798</c:v>
                </c:pt>
                <c:pt idx="170">
                  <c:v>38.683021545410099</c:v>
                </c:pt>
                <c:pt idx="171">
                  <c:v>38.4704780578613</c:v>
                </c:pt>
                <c:pt idx="172">
                  <c:v>39.303367614746001</c:v>
                </c:pt>
                <c:pt idx="173">
                  <c:v>39.104068756103501</c:v>
                </c:pt>
                <c:pt idx="174">
                  <c:v>38.894172668457003</c:v>
                </c:pt>
                <c:pt idx="175">
                  <c:v>38.858367919921797</c:v>
                </c:pt>
                <c:pt idx="176">
                  <c:v>39.215862274169901</c:v>
                </c:pt>
                <c:pt idx="177">
                  <c:v>39.150905609130803</c:v>
                </c:pt>
                <c:pt idx="178">
                  <c:v>39.564285278320298</c:v>
                </c:pt>
                <c:pt idx="179">
                  <c:v>39.360462188720703</c:v>
                </c:pt>
                <c:pt idx="180">
                  <c:v>39.423332214355398</c:v>
                </c:pt>
                <c:pt idx="181">
                  <c:v>39.220439910888601</c:v>
                </c:pt>
                <c:pt idx="182">
                  <c:v>40.307353973388601</c:v>
                </c:pt>
                <c:pt idx="183">
                  <c:v>40.197547912597599</c:v>
                </c:pt>
                <c:pt idx="184">
                  <c:v>39.994846343994098</c:v>
                </c:pt>
                <c:pt idx="185">
                  <c:v>39.8308715820312</c:v>
                </c:pt>
                <c:pt idx="186">
                  <c:v>39.630260467529197</c:v>
                </c:pt>
                <c:pt idx="187">
                  <c:v>39.456325531005803</c:v>
                </c:pt>
                <c:pt idx="188">
                  <c:v>39.258190155029197</c:v>
                </c:pt>
                <c:pt idx="189">
                  <c:v>39.191158294677699</c:v>
                </c:pt>
                <c:pt idx="190">
                  <c:v>39.035301208496001</c:v>
                </c:pt>
                <c:pt idx="191">
                  <c:v>39.711223602294901</c:v>
                </c:pt>
                <c:pt idx="192">
                  <c:v>39.5714721679687</c:v>
                </c:pt>
                <c:pt idx="193">
                  <c:v>39.476451873779197</c:v>
                </c:pt>
                <c:pt idx="194">
                  <c:v>39.340042114257798</c:v>
                </c:pt>
                <c:pt idx="195">
                  <c:v>39.1566772460937</c:v>
                </c:pt>
                <c:pt idx="196">
                  <c:v>39.142578125</c:v>
                </c:pt>
                <c:pt idx="197">
                  <c:v>38.954708099365199</c:v>
                </c:pt>
                <c:pt idx="198">
                  <c:v>38.776851654052699</c:v>
                </c:pt>
                <c:pt idx="199">
                  <c:v>38.7372436523437</c:v>
                </c:pt>
                <c:pt idx="200">
                  <c:v>38.591880798339801</c:v>
                </c:pt>
                <c:pt idx="201">
                  <c:v>38.409847259521399</c:v>
                </c:pt>
                <c:pt idx="202">
                  <c:v>38.230892181396399</c:v>
                </c:pt>
                <c:pt idx="203">
                  <c:v>38.080322265625</c:v>
                </c:pt>
                <c:pt idx="204">
                  <c:v>38.094509124755803</c:v>
                </c:pt>
                <c:pt idx="205">
                  <c:v>37.949184417724602</c:v>
                </c:pt>
                <c:pt idx="206">
                  <c:v>37.887229919433501</c:v>
                </c:pt>
                <c:pt idx="207">
                  <c:v>37.7265014648437</c:v>
                </c:pt>
                <c:pt idx="208">
                  <c:v>37.634319305419901</c:v>
                </c:pt>
                <c:pt idx="209">
                  <c:v>37.492080688476499</c:v>
                </c:pt>
                <c:pt idx="210">
                  <c:v>37.557655334472599</c:v>
                </c:pt>
                <c:pt idx="211">
                  <c:v>37.403987884521399</c:v>
                </c:pt>
                <c:pt idx="212">
                  <c:v>37.245498657226499</c:v>
                </c:pt>
                <c:pt idx="213">
                  <c:v>37.093547821044901</c:v>
                </c:pt>
                <c:pt idx="214">
                  <c:v>36.942447662353501</c:v>
                </c:pt>
                <c:pt idx="215">
                  <c:v>36.7795600891113</c:v>
                </c:pt>
                <c:pt idx="216">
                  <c:v>36.688072204589801</c:v>
                </c:pt>
                <c:pt idx="217">
                  <c:v>36.529647827148402</c:v>
                </c:pt>
                <c:pt idx="218">
                  <c:v>36.419349670410099</c:v>
                </c:pt>
                <c:pt idx="219">
                  <c:v>36.304119110107401</c:v>
                </c:pt>
                <c:pt idx="220">
                  <c:v>36.859359741210902</c:v>
                </c:pt>
                <c:pt idx="221">
                  <c:v>37.154697418212798</c:v>
                </c:pt>
                <c:pt idx="222">
                  <c:v>37.140636444091697</c:v>
                </c:pt>
                <c:pt idx="223">
                  <c:v>37.026130676269503</c:v>
                </c:pt>
                <c:pt idx="224">
                  <c:v>37.165664672851499</c:v>
                </c:pt>
                <c:pt idx="225">
                  <c:v>37.038906097412102</c:v>
                </c:pt>
                <c:pt idx="226">
                  <c:v>36.905288696288999</c:v>
                </c:pt>
                <c:pt idx="227">
                  <c:v>37.094631195068303</c:v>
                </c:pt>
                <c:pt idx="228">
                  <c:v>37.961154937744098</c:v>
                </c:pt>
                <c:pt idx="229">
                  <c:v>37.814785003662102</c:v>
                </c:pt>
                <c:pt idx="230">
                  <c:v>37.663681030273402</c:v>
                </c:pt>
                <c:pt idx="231">
                  <c:v>37.5188179016113</c:v>
                </c:pt>
                <c:pt idx="232">
                  <c:v>37.909679412841697</c:v>
                </c:pt>
                <c:pt idx="233">
                  <c:v>38.3141479492187</c:v>
                </c:pt>
                <c:pt idx="234">
                  <c:v>38.172657012939403</c:v>
                </c:pt>
                <c:pt idx="235">
                  <c:v>38.4780883789062</c:v>
                </c:pt>
                <c:pt idx="236">
                  <c:v>38.372058868408203</c:v>
                </c:pt>
                <c:pt idx="237">
                  <c:v>38.397407531738203</c:v>
                </c:pt>
                <c:pt idx="238">
                  <c:v>38.249153137207003</c:v>
                </c:pt>
                <c:pt idx="239">
                  <c:v>38.177200317382798</c:v>
                </c:pt>
                <c:pt idx="240">
                  <c:v>38.028572082519503</c:v>
                </c:pt>
                <c:pt idx="241">
                  <c:v>37.9359741210937</c:v>
                </c:pt>
                <c:pt idx="242">
                  <c:v>38.213542938232401</c:v>
                </c:pt>
                <c:pt idx="243">
                  <c:v>38.099452972412102</c:v>
                </c:pt>
                <c:pt idx="244">
                  <c:v>37.950794219970703</c:v>
                </c:pt>
                <c:pt idx="245">
                  <c:v>37.905559539794901</c:v>
                </c:pt>
                <c:pt idx="246">
                  <c:v>37.773727416992102</c:v>
                </c:pt>
                <c:pt idx="247">
                  <c:v>37.824760437011697</c:v>
                </c:pt>
                <c:pt idx="248">
                  <c:v>37.678722381591697</c:v>
                </c:pt>
                <c:pt idx="249">
                  <c:v>37.5962524414062</c:v>
                </c:pt>
                <c:pt idx="250">
                  <c:v>37.491207122802699</c:v>
                </c:pt>
                <c:pt idx="251">
                  <c:v>37.460601806640597</c:v>
                </c:pt>
                <c:pt idx="252">
                  <c:v>37.319049835205</c:v>
                </c:pt>
                <c:pt idx="253">
                  <c:v>37.428482055663999</c:v>
                </c:pt>
                <c:pt idx="254">
                  <c:v>37.387199401855398</c:v>
                </c:pt>
                <c:pt idx="255">
                  <c:v>37.2986030578613</c:v>
                </c:pt>
                <c:pt idx="256">
                  <c:v>37.176094055175703</c:v>
                </c:pt>
                <c:pt idx="257">
                  <c:v>37.040271759033203</c:v>
                </c:pt>
                <c:pt idx="258">
                  <c:v>36.927085876464801</c:v>
                </c:pt>
                <c:pt idx="259">
                  <c:v>36.838890075683501</c:v>
                </c:pt>
                <c:pt idx="260">
                  <c:v>36.708442687988203</c:v>
                </c:pt>
                <c:pt idx="261">
                  <c:v>36.580734252929602</c:v>
                </c:pt>
                <c:pt idx="262">
                  <c:v>36.452033996582003</c:v>
                </c:pt>
                <c:pt idx="263">
                  <c:v>36.4505004882812</c:v>
                </c:pt>
                <c:pt idx="264">
                  <c:v>36.3265380859375</c:v>
                </c:pt>
                <c:pt idx="265">
                  <c:v>36.221702575683501</c:v>
                </c:pt>
                <c:pt idx="266">
                  <c:v>36.093704223632798</c:v>
                </c:pt>
                <c:pt idx="267">
                  <c:v>35.965850830078097</c:v>
                </c:pt>
                <c:pt idx="268">
                  <c:v>35.923332214355398</c:v>
                </c:pt>
                <c:pt idx="269">
                  <c:v>36.034694671630803</c:v>
                </c:pt>
                <c:pt idx="270">
                  <c:v>37.597869873046797</c:v>
                </c:pt>
                <c:pt idx="271">
                  <c:v>37.534069061279197</c:v>
                </c:pt>
                <c:pt idx="272">
                  <c:v>38.851467132568303</c:v>
                </c:pt>
                <c:pt idx="273">
                  <c:v>38.809638977050703</c:v>
                </c:pt>
                <c:pt idx="274">
                  <c:v>38.772613525390597</c:v>
                </c:pt>
                <c:pt idx="275">
                  <c:v>38.655879974365199</c:v>
                </c:pt>
                <c:pt idx="276">
                  <c:v>38.522464752197202</c:v>
                </c:pt>
                <c:pt idx="277">
                  <c:v>38.430713653564403</c:v>
                </c:pt>
                <c:pt idx="278">
                  <c:v>38.306919097900298</c:v>
                </c:pt>
                <c:pt idx="279">
                  <c:v>38.189373016357401</c:v>
                </c:pt>
                <c:pt idx="280">
                  <c:v>38.7332344055175</c:v>
                </c:pt>
                <c:pt idx="281">
                  <c:v>38.681022644042898</c:v>
                </c:pt>
                <c:pt idx="282">
                  <c:v>38.598461151122997</c:v>
                </c:pt>
                <c:pt idx="283">
                  <c:v>38.563411712646399</c:v>
                </c:pt>
                <c:pt idx="284">
                  <c:v>40.094703674316399</c:v>
                </c:pt>
                <c:pt idx="285">
                  <c:v>39.960315704345703</c:v>
                </c:pt>
                <c:pt idx="286">
                  <c:v>39.859306335449197</c:v>
                </c:pt>
                <c:pt idx="287">
                  <c:v>39.727108001708899</c:v>
                </c:pt>
                <c:pt idx="288">
                  <c:v>39.6028022766113</c:v>
                </c:pt>
                <c:pt idx="289">
                  <c:v>39.566249847412102</c:v>
                </c:pt>
                <c:pt idx="290">
                  <c:v>39.478679656982401</c:v>
                </c:pt>
                <c:pt idx="291">
                  <c:v>39.731555938720703</c:v>
                </c:pt>
                <c:pt idx="292">
                  <c:v>39.653621673583899</c:v>
                </c:pt>
                <c:pt idx="293">
                  <c:v>39.534976959228501</c:v>
                </c:pt>
                <c:pt idx="294">
                  <c:v>39.479396820068303</c:v>
                </c:pt>
                <c:pt idx="295">
                  <c:v>40.085796356201101</c:v>
                </c:pt>
                <c:pt idx="296">
                  <c:v>40.009162902832003</c:v>
                </c:pt>
                <c:pt idx="297">
                  <c:v>39.879306793212798</c:v>
                </c:pt>
                <c:pt idx="298">
                  <c:v>39.7932929992675</c:v>
                </c:pt>
                <c:pt idx="299">
                  <c:v>39.704471588134702</c:v>
                </c:pt>
                <c:pt idx="300">
                  <c:v>39.664176940917898</c:v>
                </c:pt>
                <c:pt idx="301">
                  <c:v>39.615734100341697</c:v>
                </c:pt>
                <c:pt idx="302">
                  <c:v>39.497898101806598</c:v>
                </c:pt>
                <c:pt idx="303">
                  <c:v>39.389812469482401</c:v>
                </c:pt>
                <c:pt idx="304">
                  <c:v>39.326869964599602</c:v>
                </c:pt>
                <c:pt idx="305">
                  <c:v>39.306770324707003</c:v>
                </c:pt>
                <c:pt idx="306">
                  <c:v>39.18306350708</c:v>
                </c:pt>
                <c:pt idx="307">
                  <c:v>39.114391326904197</c:v>
                </c:pt>
                <c:pt idx="308">
                  <c:v>38.993419647216697</c:v>
                </c:pt>
                <c:pt idx="309">
                  <c:v>39.006484985351499</c:v>
                </c:pt>
                <c:pt idx="310">
                  <c:v>39.017398834228501</c:v>
                </c:pt>
                <c:pt idx="311">
                  <c:v>38.963066101074197</c:v>
                </c:pt>
                <c:pt idx="312">
                  <c:v>39.509822845458899</c:v>
                </c:pt>
                <c:pt idx="313">
                  <c:v>39.635971069335902</c:v>
                </c:pt>
                <c:pt idx="314">
                  <c:v>39.536598205566399</c:v>
                </c:pt>
                <c:pt idx="315">
                  <c:v>39.984207153320298</c:v>
                </c:pt>
                <c:pt idx="316">
                  <c:v>39.918498992919901</c:v>
                </c:pt>
                <c:pt idx="317">
                  <c:v>39.902862548828097</c:v>
                </c:pt>
                <c:pt idx="318">
                  <c:v>39.811195373535099</c:v>
                </c:pt>
                <c:pt idx="319">
                  <c:v>39.690601348876903</c:v>
                </c:pt>
                <c:pt idx="320">
                  <c:v>40.049224853515597</c:v>
                </c:pt>
                <c:pt idx="321">
                  <c:v>39.934860229492102</c:v>
                </c:pt>
                <c:pt idx="322">
                  <c:v>39.897354125976499</c:v>
                </c:pt>
                <c:pt idx="323">
                  <c:v>39.782085418701101</c:v>
                </c:pt>
                <c:pt idx="324">
                  <c:v>39.665077209472599</c:v>
                </c:pt>
                <c:pt idx="325">
                  <c:v>39.552280426025298</c:v>
                </c:pt>
                <c:pt idx="326">
                  <c:v>39.440845489501903</c:v>
                </c:pt>
                <c:pt idx="327">
                  <c:v>39.458610534667898</c:v>
                </c:pt>
                <c:pt idx="328">
                  <c:v>39.342536926269503</c:v>
                </c:pt>
                <c:pt idx="329">
                  <c:v>39.227226257324197</c:v>
                </c:pt>
                <c:pt idx="330">
                  <c:v>39.170364379882798</c:v>
                </c:pt>
                <c:pt idx="331">
                  <c:v>39.060642242431598</c:v>
                </c:pt>
                <c:pt idx="332">
                  <c:v>39.141685485839801</c:v>
                </c:pt>
                <c:pt idx="333">
                  <c:v>39.031230926513601</c:v>
                </c:pt>
                <c:pt idx="334">
                  <c:v>38.927528381347599</c:v>
                </c:pt>
                <c:pt idx="335">
                  <c:v>38.863430023193303</c:v>
                </c:pt>
                <c:pt idx="336">
                  <c:v>38.827434539794901</c:v>
                </c:pt>
                <c:pt idx="337">
                  <c:v>38.793766021728501</c:v>
                </c:pt>
                <c:pt idx="338">
                  <c:v>38.734462738037102</c:v>
                </c:pt>
                <c:pt idx="339">
                  <c:v>38.6747436523437</c:v>
                </c:pt>
                <c:pt idx="340">
                  <c:v>38.638729095458899</c:v>
                </c:pt>
                <c:pt idx="341">
                  <c:v>38.530563354492102</c:v>
                </c:pt>
                <c:pt idx="342">
                  <c:v>38.516746520996001</c:v>
                </c:pt>
                <c:pt idx="343">
                  <c:v>38.4153442382812</c:v>
                </c:pt>
                <c:pt idx="344">
                  <c:v>38.651786804199197</c:v>
                </c:pt>
                <c:pt idx="345">
                  <c:v>39.89009475708</c:v>
                </c:pt>
                <c:pt idx="346">
                  <c:v>39.818935394287102</c:v>
                </c:pt>
                <c:pt idx="347">
                  <c:v>40.013809204101499</c:v>
                </c:pt>
                <c:pt idx="348">
                  <c:v>40.008628845214801</c:v>
                </c:pt>
                <c:pt idx="349">
                  <c:v>39.907512664794901</c:v>
                </c:pt>
                <c:pt idx="350">
                  <c:v>39.837085723876903</c:v>
                </c:pt>
                <c:pt idx="351">
                  <c:v>39.935470581054602</c:v>
                </c:pt>
                <c:pt idx="352">
                  <c:v>39.831680297851499</c:v>
                </c:pt>
                <c:pt idx="353">
                  <c:v>40.142906188964801</c:v>
                </c:pt>
                <c:pt idx="354">
                  <c:v>40.138744354247997</c:v>
                </c:pt>
                <c:pt idx="355">
                  <c:v>40.030563354492102</c:v>
                </c:pt>
                <c:pt idx="356">
                  <c:v>40.148857116699197</c:v>
                </c:pt>
                <c:pt idx="357">
                  <c:v>40.043685913085902</c:v>
                </c:pt>
                <c:pt idx="358">
                  <c:v>40.343349456787102</c:v>
                </c:pt>
                <c:pt idx="359">
                  <c:v>40.396549224853501</c:v>
                </c:pt>
                <c:pt idx="360">
                  <c:v>40.337783813476499</c:v>
                </c:pt>
                <c:pt idx="361">
                  <c:v>40.251731872558501</c:v>
                </c:pt>
                <c:pt idx="362">
                  <c:v>40.146541595458899</c:v>
                </c:pt>
                <c:pt idx="363">
                  <c:v>40.088787078857401</c:v>
                </c:pt>
                <c:pt idx="364">
                  <c:v>40.032619476318303</c:v>
                </c:pt>
                <c:pt idx="365">
                  <c:v>39.930877685546797</c:v>
                </c:pt>
                <c:pt idx="366">
                  <c:v>39.942935943603501</c:v>
                </c:pt>
                <c:pt idx="367">
                  <c:v>39.8492431640625</c:v>
                </c:pt>
                <c:pt idx="368">
                  <c:v>39.744106292724602</c:v>
                </c:pt>
                <c:pt idx="369">
                  <c:v>39.776435852050703</c:v>
                </c:pt>
                <c:pt idx="370">
                  <c:v>39.7102851867675</c:v>
                </c:pt>
                <c:pt idx="371">
                  <c:v>39.609275817871001</c:v>
                </c:pt>
                <c:pt idx="372">
                  <c:v>39.542789459228501</c:v>
                </c:pt>
                <c:pt idx="373">
                  <c:v>39.443172454833899</c:v>
                </c:pt>
                <c:pt idx="374">
                  <c:v>39.346393585205</c:v>
                </c:pt>
                <c:pt idx="375">
                  <c:v>39.253822326660099</c:v>
                </c:pt>
                <c:pt idx="376">
                  <c:v>39.154636383056598</c:v>
                </c:pt>
                <c:pt idx="377">
                  <c:v>39.07466506958</c:v>
                </c:pt>
                <c:pt idx="378">
                  <c:v>39.204605102538999</c:v>
                </c:pt>
                <c:pt idx="379">
                  <c:v>39.221164703369098</c:v>
                </c:pt>
                <c:pt idx="380">
                  <c:v>39.123130798339801</c:v>
                </c:pt>
                <c:pt idx="381">
                  <c:v>39.225112915038999</c:v>
                </c:pt>
                <c:pt idx="382">
                  <c:v>39.133022308349602</c:v>
                </c:pt>
                <c:pt idx="383">
                  <c:v>39.038719177246001</c:v>
                </c:pt>
                <c:pt idx="384">
                  <c:v>38.983352661132798</c:v>
                </c:pt>
                <c:pt idx="385">
                  <c:v>38.893119812011697</c:v>
                </c:pt>
                <c:pt idx="386">
                  <c:v>38.795154571533203</c:v>
                </c:pt>
                <c:pt idx="387">
                  <c:v>38.720218658447202</c:v>
                </c:pt>
                <c:pt idx="388">
                  <c:v>38.888839721679602</c:v>
                </c:pt>
                <c:pt idx="389">
                  <c:v>38.793487548828097</c:v>
                </c:pt>
                <c:pt idx="390">
                  <c:v>39.158107757568303</c:v>
                </c:pt>
                <c:pt idx="391">
                  <c:v>39.284088134765597</c:v>
                </c:pt>
                <c:pt idx="392">
                  <c:v>39.344715118408203</c:v>
                </c:pt>
                <c:pt idx="393">
                  <c:v>40.149463653564403</c:v>
                </c:pt>
                <c:pt idx="394">
                  <c:v>40.054317474365199</c:v>
                </c:pt>
                <c:pt idx="395">
                  <c:v>39.992984771728501</c:v>
                </c:pt>
                <c:pt idx="396">
                  <c:v>39.896114349365199</c:v>
                </c:pt>
                <c:pt idx="397">
                  <c:v>39.834526062011697</c:v>
                </c:pt>
                <c:pt idx="398">
                  <c:v>39.743701934814403</c:v>
                </c:pt>
                <c:pt idx="399">
                  <c:v>39.649341583251903</c:v>
                </c:pt>
                <c:pt idx="400">
                  <c:v>39.569919586181598</c:v>
                </c:pt>
                <c:pt idx="401">
                  <c:v>39.474174499511697</c:v>
                </c:pt>
                <c:pt idx="402">
                  <c:v>39.383693695068303</c:v>
                </c:pt>
                <c:pt idx="403">
                  <c:v>39.288749694824197</c:v>
                </c:pt>
                <c:pt idx="404">
                  <c:v>39.219242095947202</c:v>
                </c:pt>
                <c:pt idx="405">
                  <c:v>39.198532104492102</c:v>
                </c:pt>
                <c:pt idx="406">
                  <c:v>39.106956481933501</c:v>
                </c:pt>
                <c:pt idx="407">
                  <c:v>39.035400390625</c:v>
                </c:pt>
                <c:pt idx="408">
                  <c:v>38.961574554443303</c:v>
                </c:pt>
                <c:pt idx="409">
                  <c:v>38.869140625</c:v>
                </c:pt>
                <c:pt idx="410">
                  <c:v>38.793373107910099</c:v>
                </c:pt>
                <c:pt idx="411">
                  <c:v>38.750919342041001</c:v>
                </c:pt>
                <c:pt idx="412">
                  <c:v>38.704231262207003</c:v>
                </c:pt>
                <c:pt idx="413">
                  <c:v>38.957675933837798</c:v>
                </c:pt>
                <c:pt idx="414">
                  <c:v>38.883594512939403</c:v>
                </c:pt>
                <c:pt idx="415">
                  <c:v>38.985584259033203</c:v>
                </c:pt>
                <c:pt idx="416">
                  <c:v>38.964183807372997</c:v>
                </c:pt>
                <c:pt idx="417">
                  <c:v>38.997817993163999</c:v>
                </c:pt>
                <c:pt idx="418">
                  <c:v>38.947929382324197</c:v>
                </c:pt>
                <c:pt idx="419">
                  <c:v>38.972679138183501</c:v>
                </c:pt>
                <c:pt idx="420">
                  <c:v>39.055248260497997</c:v>
                </c:pt>
                <c:pt idx="421">
                  <c:v>39.072780609130803</c:v>
                </c:pt>
                <c:pt idx="422">
                  <c:v>39.327117919921797</c:v>
                </c:pt>
                <c:pt idx="423">
                  <c:v>39.266868591308501</c:v>
                </c:pt>
                <c:pt idx="424">
                  <c:v>40.162849426269503</c:v>
                </c:pt>
                <c:pt idx="425">
                  <c:v>40.115978240966697</c:v>
                </c:pt>
                <c:pt idx="426">
                  <c:v>40.055347442626903</c:v>
                </c:pt>
                <c:pt idx="427">
                  <c:v>39.973209381103501</c:v>
                </c:pt>
                <c:pt idx="428">
                  <c:v>39.898838043212798</c:v>
                </c:pt>
                <c:pt idx="429">
                  <c:v>39.834117889404197</c:v>
                </c:pt>
                <c:pt idx="430">
                  <c:v>39.768516540527301</c:v>
                </c:pt>
                <c:pt idx="431">
                  <c:v>39.6844673156738</c:v>
                </c:pt>
                <c:pt idx="432">
                  <c:v>39.594890594482401</c:v>
                </c:pt>
                <c:pt idx="433">
                  <c:v>39.753971099853501</c:v>
                </c:pt>
                <c:pt idx="434">
                  <c:v>39.807029724121001</c:v>
                </c:pt>
                <c:pt idx="435">
                  <c:v>39.720932006835902</c:v>
                </c:pt>
                <c:pt idx="436">
                  <c:v>39.754489898681598</c:v>
                </c:pt>
                <c:pt idx="437">
                  <c:v>39.728767395019503</c:v>
                </c:pt>
                <c:pt idx="438">
                  <c:v>39.643775939941399</c:v>
                </c:pt>
                <c:pt idx="439">
                  <c:v>39.585403442382798</c:v>
                </c:pt>
                <c:pt idx="440">
                  <c:v>39.556617736816399</c:v>
                </c:pt>
                <c:pt idx="441">
                  <c:v>39.553115844726499</c:v>
                </c:pt>
                <c:pt idx="442">
                  <c:v>39.4659614562988</c:v>
                </c:pt>
                <c:pt idx="443">
                  <c:v>39.443164825439403</c:v>
                </c:pt>
                <c:pt idx="444">
                  <c:v>39.526866912841697</c:v>
                </c:pt>
                <c:pt idx="445">
                  <c:v>39.573825836181598</c:v>
                </c:pt>
                <c:pt idx="446">
                  <c:v>39.4955024719238</c:v>
                </c:pt>
                <c:pt idx="447">
                  <c:v>39.515361785888601</c:v>
                </c:pt>
                <c:pt idx="448">
                  <c:v>39.646942138671797</c:v>
                </c:pt>
                <c:pt idx="449">
                  <c:v>39.578548431396399</c:v>
                </c:pt>
                <c:pt idx="450">
                  <c:v>39.5306587219238</c:v>
                </c:pt>
                <c:pt idx="451">
                  <c:v>39.658786773681598</c:v>
                </c:pt>
                <c:pt idx="452">
                  <c:v>39.573165893554602</c:v>
                </c:pt>
                <c:pt idx="453">
                  <c:v>39.605182647705</c:v>
                </c:pt>
                <c:pt idx="454">
                  <c:v>39.5233154296875</c:v>
                </c:pt>
                <c:pt idx="455">
                  <c:v>39.438999176025298</c:v>
                </c:pt>
                <c:pt idx="456">
                  <c:v>39.3595581054687</c:v>
                </c:pt>
                <c:pt idx="457">
                  <c:v>39.287811279296797</c:v>
                </c:pt>
                <c:pt idx="458">
                  <c:v>39.471073150634702</c:v>
                </c:pt>
                <c:pt idx="459">
                  <c:v>39.387184143066399</c:v>
                </c:pt>
                <c:pt idx="460">
                  <c:v>39.866706848144503</c:v>
                </c:pt>
                <c:pt idx="461">
                  <c:v>39.782241821288999</c:v>
                </c:pt>
                <c:pt idx="462">
                  <c:v>39.701316833496001</c:v>
                </c:pt>
                <c:pt idx="463">
                  <c:v>40.2065620422363</c:v>
                </c:pt>
                <c:pt idx="464">
                  <c:v>40.127796173095703</c:v>
                </c:pt>
                <c:pt idx="465">
                  <c:v>40.106838226318303</c:v>
                </c:pt>
                <c:pt idx="466">
                  <c:v>40.256462097167898</c:v>
                </c:pt>
                <c:pt idx="467">
                  <c:v>40.186000823974602</c:v>
                </c:pt>
                <c:pt idx="468">
                  <c:v>40.110630035400298</c:v>
                </c:pt>
                <c:pt idx="469">
                  <c:v>40.045295715332003</c:v>
                </c:pt>
                <c:pt idx="470">
                  <c:v>39.963539123535099</c:v>
                </c:pt>
                <c:pt idx="471">
                  <c:v>40.105812072753899</c:v>
                </c:pt>
                <c:pt idx="472">
                  <c:v>40.029628753662102</c:v>
                </c:pt>
                <c:pt idx="473">
                  <c:v>39.950225830078097</c:v>
                </c:pt>
                <c:pt idx="474">
                  <c:v>39.868011474609297</c:v>
                </c:pt>
                <c:pt idx="475">
                  <c:v>39.796424865722599</c:v>
                </c:pt>
                <c:pt idx="476">
                  <c:v>39.770782470703097</c:v>
                </c:pt>
                <c:pt idx="477">
                  <c:v>39.734722137451101</c:v>
                </c:pt>
                <c:pt idx="478">
                  <c:v>39.704532623291001</c:v>
                </c:pt>
                <c:pt idx="479">
                  <c:v>39.848690032958899</c:v>
                </c:pt>
                <c:pt idx="480">
                  <c:v>39.768211364746001</c:v>
                </c:pt>
                <c:pt idx="481">
                  <c:v>39.688056945800703</c:v>
                </c:pt>
                <c:pt idx="482">
                  <c:v>39.657665252685497</c:v>
                </c:pt>
                <c:pt idx="483">
                  <c:v>39.646347045898402</c:v>
                </c:pt>
                <c:pt idx="484">
                  <c:v>39.647705078125</c:v>
                </c:pt>
                <c:pt idx="485">
                  <c:v>39.786521911621001</c:v>
                </c:pt>
                <c:pt idx="486">
                  <c:v>39.72705078125</c:v>
                </c:pt>
                <c:pt idx="487">
                  <c:v>39.647281646728501</c:v>
                </c:pt>
                <c:pt idx="488">
                  <c:v>39.682037353515597</c:v>
                </c:pt>
                <c:pt idx="489">
                  <c:v>39.606124877929602</c:v>
                </c:pt>
                <c:pt idx="490">
                  <c:v>39.825454711913999</c:v>
                </c:pt>
                <c:pt idx="491">
                  <c:v>39.749439239501903</c:v>
                </c:pt>
                <c:pt idx="492">
                  <c:v>39.703987121582003</c:v>
                </c:pt>
                <c:pt idx="493">
                  <c:v>39.634243011474602</c:v>
                </c:pt>
                <c:pt idx="494">
                  <c:v>39.691020965576101</c:v>
                </c:pt>
                <c:pt idx="495">
                  <c:v>39.644214630126903</c:v>
                </c:pt>
                <c:pt idx="496">
                  <c:v>39.566474914550703</c:v>
                </c:pt>
                <c:pt idx="497">
                  <c:v>39.637985229492102</c:v>
                </c:pt>
                <c:pt idx="498">
                  <c:v>39.585491180419901</c:v>
                </c:pt>
                <c:pt idx="499">
                  <c:v>39.508155822753899</c:v>
                </c:pt>
                <c:pt idx="500">
                  <c:v>39.478321075439403</c:v>
                </c:pt>
                <c:pt idx="501">
                  <c:v>39.404022216796797</c:v>
                </c:pt>
                <c:pt idx="502">
                  <c:v>39.328407287597599</c:v>
                </c:pt>
                <c:pt idx="503">
                  <c:v>39.2556953430175</c:v>
                </c:pt>
                <c:pt idx="504">
                  <c:v>39.264842987060497</c:v>
                </c:pt>
                <c:pt idx="505">
                  <c:v>39.4141235351562</c:v>
                </c:pt>
                <c:pt idx="506">
                  <c:v>39.357978820800703</c:v>
                </c:pt>
                <c:pt idx="507">
                  <c:v>39.283611297607401</c:v>
                </c:pt>
                <c:pt idx="508">
                  <c:v>39.209629058837798</c:v>
                </c:pt>
                <c:pt idx="509">
                  <c:v>39.135379791259702</c:v>
                </c:pt>
                <c:pt idx="510">
                  <c:v>39.0952949523925</c:v>
                </c:pt>
                <c:pt idx="511">
                  <c:v>39.032917022705</c:v>
                </c:pt>
                <c:pt idx="512">
                  <c:v>38.964462280273402</c:v>
                </c:pt>
                <c:pt idx="513">
                  <c:v>39.067085266113203</c:v>
                </c:pt>
                <c:pt idx="514">
                  <c:v>39.065818786621001</c:v>
                </c:pt>
                <c:pt idx="515">
                  <c:v>38.991825103759702</c:v>
                </c:pt>
                <c:pt idx="516">
                  <c:v>38.965518951416001</c:v>
                </c:pt>
                <c:pt idx="517">
                  <c:v>38.893600463867102</c:v>
                </c:pt>
                <c:pt idx="518">
                  <c:v>39.074748992919901</c:v>
                </c:pt>
                <c:pt idx="519">
                  <c:v>39.140670776367102</c:v>
                </c:pt>
                <c:pt idx="520">
                  <c:v>39.085788726806598</c:v>
                </c:pt>
                <c:pt idx="521">
                  <c:v>39.123600006103501</c:v>
                </c:pt>
                <c:pt idx="522">
                  <c:v>39.1871528625488</c:v>
                </c:pt>
                <c:pt idx="523">
                  <c:v>39.181320190429602</c:v>
                </c:pt>
                <c:pt idx="524">
                  <c:v>39.153301239013601</c:v>
                </c:pt>
                <c:pt idx="525">
                  <c:v>39.111518859863203</c:v>
                </c:pt>
                <c:pt idx="526">
                  <c:v>39.097904205322202</c:v>
                </c:pt>
                <c:pt idx="527">
                  <c:v>39.103694915771399</c:v>
                </c:pt>
                <c:pt idx="528">
                  <c:v>39.037425994872997</c:v>
                </c:pt>
                <c:pt idx="529">
                  <c:v>39.210205078125</c:v>
                </c:pt>
                <c:pt idx="530">
                  <c:v>39.150703430175703</c:v>
                </c:pt>
                <c:pt idx="531">
                  <c:v>39.081916809082003</c:v>
                </c:pt>
                <c:pt idx="532">
                  <c:v>39.10982131958</c:v>
                </c:pt>
                <c:pt idx="533">
                  <c:v>39.044010162353501</c:v>
                </c:pt>
                <c:pt idx="534">
                  <c:v>38.999168395996001</c:v>
                </c:pt>
                <c:pt idx="535">
                  <c:v>38.9287719726562</c:v>
                </c:pt>
                <c:pt idx="536">
                  <c:v>39.155948638916001</c:v>
                </c:pt>
                <c:pt idx="537">
                  <c:v>39.126667022705</c:v>
                </c:pt>
                <c:pt idx="538">
                  <c:v>39.063507080078097</c:v>
                </c:pt>
                <c:pt idx="539">
                  <c:v>39.05757522583</c:v>
                </c:pt>
                <c:pt idx="540">
                  <c:v>41.385768890380803</c:v>
                </c:pt>
                <c:pt idx="541">
                  <c:v>41.315677642822202</c:v>
                </c:pt>
                <c:pt idx="542">
                  <c:v>41.261802673339801</c:v>
                </c:pt>
                <c:pt idx="543">
                  <c:v>41.196708679199197</c:v>
                </c:pt>
                <c:pt idx="544">
                  <c:v>41.1380615234375</c:v>
                </c:pt>
                <c:pt idx="545">
                  <c:v>41.122203826904197</c:v>
                </c:pt>
                <c:pt idx="546">
                  <c:v>41.192115783691399</c:v>
                </c:pt>
                <c:pt idx="547">
                  <c:v>41.150859832763601</c:v>
                </c:pt>
                <c:pt idx="548">
                  <c:v>41.356441497802699</c:v>
                </c:pt>
                <c:pt idx="549">
                  <c:v>41.345527648925703</c:v>
                </c:pt>
                <c:pt idx="550">
                  <c:v>41.4727783203125</c:v>
                </c:pt>
                <c:pt idx="551">
                  <c:v>41.412403106689403</c:v>
                </c:pt>
                <c:pt idx="552">
                  <c:v>41.366466522216697</c:v>
                </c:pt>
                <c:pt idx="553">
                  <c:v>41.445430755615199</c:v>
                </c:pt>
                <c:pt idx="554">
                  <c:v>41.3721504211425</c:v>
                </c:pt>
                <c:pt idx="555">
                  <c:v>41.3362426757812</c:v>
                </c:pt>
                <c:pt idx="556">
                  <c:v>41.2689819335937</c:v>
                </c:pt>
                <c:pt idx="557">
                  <c:v>41.196376800537102</c:v>
                </c:pt>
                <c:pt idx="558">
                  <c:v>41.201019287109297</c:v>
                </c:pt>
                <c:pt idx="559">
                  <c:v>41.130409240722599</c:v>
                </c:pt>
                <c:pt idx="560">
                  <c:v>41.058380126953097</c:v>
                </c:pt>
                <c:pt idx="561">
                  <c:v>41.015567779541001</c:v>
                </c:pt>
                <c:pt idx="562">
                  <c:v>40.9513130187988</c:v>
                </c:pt>
                <c:pt idx="563">
                  <c:v>40.931484222412102</c:v>
                </c:pt>
                <c:pt idx="564">
                  <c:v>40.9907417297363</c:v>
                </c:pt>
                <c:pt idx="565">
                  <c:v>40.927463531494098</c:v>
                </c:pt>
                <c:pt idx="566">
                  <c:v>40.86328125</c:v>
                </c:pt>
                <c:pt idx="567">
                  <c:v>40.794692993163999</c:v>
                </c:pt>
                <c:pt idx="568">
                  <c:v>40.728675842285099</c:v>
                </c:pt>
                <c:pt idx="569">
                  <c:v>40.768486022949197</c:v>
                </c:pt>
                <c:pt idx="570">
                  <c:v>40.707553863525298</c:v>
                </c:pt>
                <c:pt idx="571">
                  <c:v>40.712863922119098</c:v>
                </c:pt>
                <c:pt idx="572">
                  <c:v>40.646213531494098</c:v>
                </c:pt>
                <c:pt idx="573">
                  <c:v>40.5772705078125</c:v>
                </c:pt>
                <c:pt idx="574">
                  <c:v>40.625442504882798</c:v>
                </c:pt>
                <c:pt idx="575">
                  <c:v>40.556221008300703</c:v>
                </c:pt>
                <c:pt idx="576">
                  <c:v>40.490058898925703</c:v>
                </c:pt>
                <c:pt idx="577">
                  <c:v>40.433082580566399</c:v>
                </c:pt>
                <c:pt idx="578">
                  <c:v>40.364486694335902</c:v>
                </c:pt>
                <c:pt idx="579">
                  <c:v>40.3699951171875</c:v>
                </c:pt>
                <c:pt idx="580">
                  <c:v>40.334541320800703</c:v>
                </c:pt>
                <c:pt idx="581">
                  <c:v>40.27290725708</c:v>
                </c:pt>
                <c:pt idx="582">
                  <c:v>40.260677337646399</c:v>
                </c:pt>
                <c:pt idx="583">
                  <c:v>40.653533935546797</c:v>
                </c:pt>
                <c:pt idx="584">
                  <c:v>40.775039672851499</c:v>
                </c:pt>
                <c:pt idx="585">
                  <c:v>40.734580993652301</c:v>
                </c:pt>
                <c:pt idx="586">
                  <c:v>40.667068481445298</c:v>
                </c:pt>
                <c:pt idx="587">
                  <c:v>40.8201293945312</c:v>
                </c:pt>
                <c:pt idx="588">
                  <c:v>40.755130767822202</c:v>
                </c:pt>
                <c:pt idx="589">
                  <c:v>40.715225219726499</c:v>
                </c:pt>
                <c:pt idx="590">
                  <c:v>40.677703857421797</c:v>
                </c:pt>
                <c:pt idx="591">
                  <c:v>40.658576965332003</c:v>
                </c:pt>
                <c:pt idx="592">
                  <c:v>40.614711761474602</c:v>
                </c:pt>
                <c:pt idx="593">
                  <c:v>40.56685256958</c:v>
                </c:pt>
                <c:pt idx="594">
                  <c:v>40.504001617431598</c:v>
                </c:pt>
                <c:pt idx="595">
                  <c:v>40.446712493896399</c:v>
                </c:pt>
                <c:pt idx="596">
                  <c:v>40.559604644775298</c:v>
                </c:pt>
                <c:pt idx="597">
                  <c:v>40.492992401122997</c:v>
                </c:pt>
                <c:pt idx="598">
                  <c:v>40.6893310546875</c:v>
                </c:pt>
                <c:pt idx="599">
                  <c:v>40.6664009094238</c:v>
                </c:pt>
                <c:pt idx="600">
                  <c:v>40.608428955078097</c:v>
                </c:pt>
                <c:pt idx="601">
                  <c:v>40.564689636230398</c:v>
                </c:pt>
                <c:pt idx="602">
                  <c:v>40.552993774413999</c:v>
                </c:pt>
                <c:pt idx="603">
                  <c:v>40.4959297180175</c:v>
                </c:pt>
                <c:pt idx="604">
                  <c:v>40.435260772705</c:v>
                </c:pt>
                <c:pt idx="605">
                  <c:v>40.422599792480398</c:v>
                </c:pt>
                <c:pt idx="606">
                  <c:v>40.361244201660099</c:v>
                </c:pt>
                <c:pt idx="607">
                  <c:v>40.621067047119098</c:v>
                </c:pt>
                <c:pt idx="608">
                  <c:v>40.556316375732401</c:v>
                </c:pt>
                <c:pt idx="609">
                  <c:v>40.916149139404197</c:v>
                </c:pt>
                <c:pt idx="610">
                  <c:v>40.850433349609297</c:v>
                </c:pt>
                <c:pt idx="611">
                  <c:v>40.787796020507798</c:v>
                </c:pt>
                <c:pt idx="612">
                  <c:v>40.7633247375488</c:v>
                </c:pt>
                <c:pt idx="613">
                  <c:v>40.7234497070312</c:v>
                </c:pt>
                <c:pt idx="614">
                  <c:v>40.802364349365199</c:v>
                </c:pt>
                <c:pt idx="615">
                  <c:v>40.997909545898402</c:v>
                </c:pt>
                <c:pt idx="616">
                  <c:v>40.962085723876903</c:v>
                </c:pt>
                <c:pt idx="617">
                  <c:v>40.903293609619098</c:v>
                </c:pt>
                <c:pt idx="618">
                  <c:v>40.872188568115199</c:v>
                </c:pt>
                <c:pt idx="619">
                  <c:v>40.831802368163999</c:v>
                </c:pt>
                <c:pt idx="620">
                  <c:v>40.767333984375</c:v>
                </c:pt>
                <c:pt idx="621">
                  <c:v>40.941497802734297</c:v>
                </c:pt>
                <c:pt idx="622">
                  <c:v>40.896251678466697</c:v>
                </c:pt>
                <c:pt idx="623">
                  <c:v>40.967658996582003</c:v>
                </c:pt>
                <c:pt idx="624">
                  <c:v>40.9124755859375</c:v>
                </c:pt>
                <c:pt idx="625">
                  <c:v>40.860626220703097</c:v>
                </c:pt>
                <c:pt idx="626">
                  <c:v>40.796482086181598</c:v>
                </c:pt>
                <c:pt idx="627">
                  <c:v>40.749225616455</c:v>
                </c:pt>
                <c:pt idx="628">
                  <c:v>40.703113555908203</c:v>
                </c:pt>
                <c:pt idx="629">
                  <c:v>40.654052734375</c:v>
                </c:pt>
                <c:pt idx="630">
                  <c:v>40.6302070617675</c:v>
                </c:pt>
                <c:pt idx="631">
                  <c:v>40.567405700683501</c:v>
                </c:pt>
                <c:pt idx="632">
                  <c:v>40.6708984375</c:v>
                </c:pt>
                <c:pt idx="633">
                  <c:v>41.044620513916001</c:v>
                </c:pt>
                <c:pt idx="634">
                  <c:v>40.988304138183501</c:v>
                </c:pt>
                <c:pt idx="635">
                  <c:v>40.944038391113203</c:v>
                </c:pt>
                <c:pt idx="636">
                  <c:v>40.904491424560497</c:v>
                </c:pt>
                <c:pt idx="637">
                  <c:v>40.851268768310497</c:v>
                </c:pt>
                <c:pt idx="638">
                  <c:v>40.791145324707003</c:v>
                </c:pt>
                <c:pt idx="639">
                  <c:v>41.013015747070298</c:v>
                </c:pt>
                <c:pt idx="640">
                  <c:v>40.990406036376903</c:v>
                </c:pt>
                <c:pt idx="641">
                  <c:v>41.016456604003899</c:v>
                </c:pt>
                <c:pt idx="642">
                  <c:v>41.023479461669901</c:v>
                </c:pt>
                <c:pt idx="643">
                  <c:v>40.967849731445298</c:v>
                </c:pt>
                <c:pt idx="644">
                  <c:v>40.928531646728501</c:v>
                </c:pt>
                <c:pt idx="645">
                  <c:v>40.921504974365199</c:v>
                </c:pt>
                <c:pt idx="646">
                  <c:v>40.865119934082003</c:v>
                </c:pt>
                <c:pt idx="647">
                  <c:v>40.803798675537102</c:v>
                </c:pt>
                <c:pt idx="648">
                  <c:v>40.771114349365199</c:v>
                </c:pt>
                <c:pt idx="649">
                  <c:v>40.882354736328097</c:v>
                </c:pt>
                <c:pt idx="650">
                  <c:v>40.825473785400298</c:v>
                </c:pt>
                <c:pt idx="651">
                  <c:v>40.777114868163999</c:v>
                </c:pt>
                <c:pt idx="652">
                  <c:v>40.829311370849602</c:v>
                </c:pt>
                <c:pt idx="653">
                  <c:v>40.834220886230398</c:v>
                </c:pt>
                <c:pt idx="654">
                  <c:v>40.787357330322202</c:v>
                </c:pt>
                <c:pt idx="655">
                  <c:v>40.7371826171875</c:v>
                </c:pt>
                <c:pt idx="656">
                  <c:v>40.7308349609375</c:v>
                </c:pt>
                <c:pt idx="657">
                  <c:v>40.670944213867102</c:v>
                </c:pt>
                <c:pt idx="658">
                  <c:v>40.662570953369098</c:v>
                </c:pt>
                <c:pt idx="659">
                  <c:v>42.155055999755803</c:v>
                </c:pt>
                <c:pt idx="660">
                  <c:v>42.285652160644503</c:v>
                </c:pt>
                <c:pt idx="661">
                  <c:v>42.2276802062988</c:v>
                </c:pt>
                <c:pt idx="662">
                  <c:v>42.165985107421797</c:v>
                </c:pt>
                <c:pt idx="663">
                  <c:v>42.167961120605398</c:v>
                </c:pt>
                <c:pt idx="664">
                  <c:v>42.203239440917898</c:v>
                </c:pt>
                <c:pt idx="665">
                  <c:v>42.353225708007798</c:v>
                </c:pt>
                <c:pt idx="666">
                  <c:v>42.451175689697202</c:v>
                </c:pt>
                <c:pt idx="667">
                  <c:v>42.431999206542898</c:v>
                </c:pt>
                <c:pt idx="668">
                  <c:v>42.397861480712798</c:v>
                </c:pt>
                <c:pt idx="669">
                  <c:v>42.355945587158203</c:v>
                </c:pt>
                <c:pt idx="670">
                  <c:v>42.476268768310497</c:v>
                </c:pt>
                <c:pt idx="671">
                  <c:v>42.459072113037102</c:v>
                </c:pt>
                <c:pt idx="672">
                  <c:v>42.957870483398402</c:v>
                </c:pt>
                <c:pt idx="673">
                  <c:v>43.243259429931598</c:v>
                </c:pt>
                <c:pt idx="674">
                  <c:v>43.266704559326101</c:v>
                </c:pt>
                <c:pt idx="675">
                  <c:v>43.205421447753899</c:v>
                </c:pt>
                <c:pt idx="676">
                  <c:v>43.2679634094238</c:v>
                </c:pt>
                <c:pt idx="677">
                  <c:v>43.248462677001903</c:v>
                </c:pt>
                <c:pt idx="678">
                  <c:v>43.185997009277301</c:v>
                </c:pt>
                <c:pt idx="679">
                  <c:v>43.2442016601562</c:v>
                </c:pt>
                <c:pt idx="680">
                  <c:v>43.358551025390597</c:v>
                </c:pt>
                <c:pt idx="681">
                  <c:v>43.307865142822202</c:v>
                </c:pt>
                <c:pt idx="682">
                  <c:v>43.345413208007798</c:v>
                </c:pt>
                <c:pt idx="683">
                  <c:v>43.330760955810497</c:v>
                </c:pt>
                <c:pt idx="684">
                  <c:v>43.285690307617102</c:v>
                </c:pt>
                <c:pt idx="685">
                  <c:v>43.2346382141113</c:v>
                </c:pt>
                <c:pt idx="686">
                  <c:v>43.175502777099602</c:v>
                </c:pt>
                <c:pt idx="687">
                  <c:v>43.119167327880803</c:v>
                </c:pt>
                <c:pt idx="688">
                  <c:v>43.473545074462798</c:v>
                </c:pt>
                <c:pt idx="689">
                  <c:v>43.471412658691399</c:v>
                </c:pt>
                <c:pt idx="690">
                  <c:v>43.415763854980398</c:v>
                </c:pt>
                <c:pt idx="691">
                  <c:v>43.379722595214801</c:v>
                </c:pt>
                <c:pt idx="692">
                  <c:v>43.330398559570298</c:v>
                </c:pt>
                <c:pt idx="693">
                  <c:v>43.424087524413999</c:v>
                </c:pt>
                <c:pt idx="694">
                  <c:v>43.596031188964801</c:v>
                </c:pt>
                <c:pt idx="695">
                  <c:v>43.546237945556598</c:v>
                </c:pt>
                <c:pt idx="696">
                  <c:v>43.540519714355398</c:v>
                </c:pt>
                <c:pt idx="697">
                  <c:v>43.5155639648437</c:v>
                </c:pt>
                <c:pt idx="698">
                  <c:v>43.470512390136697</c:v>
                </c:pt>
                <c:pt idx="699">
                  <c:v>43.501991271972599</c:v>
                </c:pt>
                <c:pt idx="700">
                  <c:v>43.4707221984863</c:v>
                </c:pt>
                <c:pt idx="701">
                  <c:v>43.550743103027301</c:v>
                </c:pt>
                <c:pt idx="702">
                  <c:v>43.506690979003899</c:v>
                </c:pt>
                <c:pt idx="703">
                  <c:v>43.4503364562988</c:v>
                </c:pt>
                <c:pt idx="704">
                  <c:v>43.434349060058501</c:v>
                </c:pt>
                <c:pt idx="705">
                  <c:v>43.373741149902301</c:v>
                </c:pt>
                <c:pt idx="706">
                  <c:v>43.313388824462798</c:v>
                </c:pt>
                <c:pt idx="707">
                  <c:v>43.259513854980398</c:v>
                </c:pt>
                <c:pt idx="708">
                  <c:v>43.205101013183501</c:v>
                </c:pt>
                <c:pt idx="709">
                  <c:v>43.421947479247997</c:v>
                </c:pt>
                <c:pt idx="710">
                  <c:v>43.386619567871001</c:v>
                </c:pt>
                <c:pt idx="711">
                  <c:v>43.4227294921875</c:v>
                </c:pt>
                <c:pt idx="712">
                  <c:v>43.371101379394503</c:v>
                </c:pt>
                <c:pt idx="713">
                  <c:v>43.378837585449197</c:v>
                </c:pt>
                <c:pt idx="714">
                  <c:v>43.343166351318303</c:v>
                </c:pt>
                <c:pt idx="715">
                  <c:v>43.344264984130803</c:v>
                </c:pt>
                <c:pt idx="716">
                  <c:v>43.760536193847599</c:v>
                </c:pt>
                <c:pt idx="717">
                  <c:v>43.728298187255803</c:v>
                </c:pt>
                <c:pt idx="718">
                  <c:v>43.688125610351499</c:v>
                </c:pt>
                <c:pt idx="719">
                  <c:v>43.655540466308501</c:v>
                </c:pt>
                <c:pt idx="720">
                  <c:v>43.609817504882798</c:v>
                </c:pt>
                <c:pt idx="721">
                  <c:v>43.5684204101562</c:v>
                </c:pt>
                <c:pt idx="722">
                  <c:v>43.511882781982401</c:v>
                </c:pt>
                <c:pt idx="723">
                  <c:v>43.924201965332003</c:v>
                </c:pt>
                <c:pt idx="724">
                  <c:v>43.888904571533203</c:v>
                </c:pt>
                <c:pt idx="725">
                  <c:v>43.872837066650298</c:v>
                </c:pt>
                <c:pt idx="726">
                  <c:v>44.006999969482401</c:v>
                </c:pt>
                <c:pt idx="727">
                  <c:v>43.956199645996001</c:v>
                </c:pt>
                <c:pt idx="728">
                  <c:v>43.896938323974602</c:v>
                </c:pt>
                <c:pt idx="729">
                  <c:v>43.843521118163999</c:v>
                </c:pt>
                <c:pt idx="730">
                  <c:v>43.832054138183501</c:v>
                </c:pt>
                <c:pt idx="731">
                  <c:v>43.832595825195298</c:v>
                </c:pt>
                <c:pt idx="732">
                  <c:v>43.781814575195298</c:v>
                </c:pt>
                <c:pt idx="733">
                  <c:v>43.994438171386697</c:v>
                </c:pt>
                <c:pt idx="734">
                  <c:v>43.935401916503899</c:v>
                </c:pt>
                <c:pt idx="735">
                  <c:v>44.143516540527301</c:v>
                </c:pt>
                <c:pt idx="736">
                  <c:v>44.183040618896399</c:v>
                </c:pt>
                <c:pt idx="737">
                  <c:v>44.129844665527301</c:v>
                </c:pt>
                <c:pt idx="738">
                  <c:v>44.10249710083</c:v>
                </c:pt>
                <c:pt idx="739">
                  <c:v>44.046146392822202</c:v>
                </c:pt>
                <c:pt idx="740">
                  <c:v>43.988723754882798</c:v>
                </c:pt>
                <c:pt idx="741">
                  <c:v>43.930301666259702</c:v>
                </c:pt>
                <c:pt idx="742">
                  <c:v>43.971572875976499</c:v>
                </c:pt>
                <c:pt idx="743">
                  <c:v>43.932060241699197</c:v>
                </c:pt>
                <c:pt idx="744">
                  <c:v>44.122764587402301</c:v>
                </c:pt>
                <c:pt idx="745">
                  <c:v>44.064682006835902</c:v>
                </c:pt>
                <c:pt idx="746">
                  <c:v>44.021446228027301</c:v>
                </c:pt>
                <c:pt idx="747">
                  <c:v>43.975326538085902</c:v>
                </c:pt>
                <c:pt idx="748">
                  <c:v>44.018280029296797</c:v>
                </c:pt>
                <c:pt idx="749">
                  <c:v>44.051170349121001</c:v>
                </c:pt>
                <c:pt idx="750">
                  <c:v>44.011405944824197</c:v>
                </c:pt>
                <c:pt idx="751">
                  <c:v>44.014263153076101</c:v>
                </c:pt>
                <c:pt idx="752">
                  <c:v>43.976306915283203</c:v>
                </c:pt>
                <c:pt idx="753">
                  <c:v>43.940834045410099</c:v>
                </c:pt>
                <c:pt idx="754">
                  <c:v>43.885242462158203</c:v>
                </c:pt>
                <c:pt idx="755">
                  <c:v>43.888278961181598</c:v>
                </c:pt>
                <c:pt idx="756">
                  <c:v>43.877407073974602</c:v>
                </c:pt>
                <c:pt idx="757">
                  <c:v>43.855144500732401</c:v>
                </c:pt>
                <c:pt idx="758">
                  <c:v>43.812229156494098</c:v>
                </c:pt>
                <c:pt idx="759">
                  <c:v>43.7603950500488</c:v>
                </c:pt>
                <c:pt idx="760">
                  <c:v>43.789752960205</c:v>
                </c:pt>
                <c:pt idx="761">
                  <c:v>43.737888336181598</c:v>
                </c:pt>
                <c:pt idx="762">
                  <c:v>43.730018615722599</c:v>
                </c:pt>
                <c:pt idx="763">
                  <c:v>43.8346557617187</c:v>
                </c:pt>
                <c:pt idx="764">
                  <c:v>43.948894500732401</c:v>
                </c:pt>
                <c:pt idx="765">
                  <c:v>43.917549133300703</c:v>
                </c:pt>
                <c:pt idx="766">
                  <c:v>43.922557830810497</c:v>
                </c:pt>
                <c:pt idx="767">
                  <c:v>43.901042938232401</c:v>
                </c:pt>
                <c:pt idx="768">
                  <c:v>43.851860046386697</c:v>
                </c:pt>
                <c:pt idx="769">
                  <c:v>43.7958374023437</c:v>
                </c:pt>
                <c:pt idx="770">
                  <c:v>43.740402221679602</c:v>
                </c:pt>
                <c:pt idx="771">
                  <c:v>43.802749633788999</c:v>
                </c:pt>
                <c:pt idx="772">
                  <c:v>43.828086853027301</c:v>
                </c:pt>
                <c:pt idx="773">
                  <c:v>43.7732734680175</c:v>
                </c:pt>
                <c:pt idx="774">
                  <c:v>43.735042572021399</c:v>
                </c:pt>
                <c:pt idx="775">
                  <c:v>43.696376800537102</c:v>
                </c:pt>
                <c:pt idx="776">
                  <c:v>43.689582824707003</c:v>
                </c:pt>
                <c:pt idx="777">
                  <c:v>43.6383247375488</c:v>
                </c:pt>
                <c:pt idx="778">
                  <c:v>43.5841064453125</c:v>
                </c:pt>
                <c:pt idx="779">
                  <c:v>43.551830291747997</c:v>
                </c:pt>
                <c:pt idx="780">
                  <c:v>43.613010406494098</c:v>
                </c:pt>
                <c:pt idx="781">
                  <c:v>43.559432983398402</c:v>
                </c:pt>
                <c:pt idx="782">
                  <c:v>43.540805816650298</c:v>
                </c:pt>
                <c:pt idx="783">
                  <c:v>43.5303344726562</c:v>
                </c:pt>
                <c:pt idx="784">
                  <c:v>43.537216186523402</c:v>
                </c:pt>
                <c:pt idx="785">
                  <c:v>43.484310150146399</c:v>
                </c:pt>
                <c:pt idx="786">
                  <c:v>43.498725891113203</c:v>
                </c:pt>
                <c:pt idx="787">
                  <c:v>44.027881622314403</c:v>
                </c:pt>
                <c:pt idx="788">
                  <c:v>44.112514495849602</c:v>
                </c:pt>
                <c:pt idx="789">
                  <c:v>44.057743072509702</c:v>
                </c:pt>
                <c:pt idx="790">
                  <c:v>44.029216766357401</c:v>
                </c:pt>
                <c:pt idx="791">
                  <c:v>43.984336853027301</c:v>
                </c:pt>
                <c:pt idx="792">
                  <c:v>43.957511901855398</c:v>
                </c:pt>
                <c:pt idx="793">
                  <c:v>44.238292694091697</c:v>
                </c:pt>
                <c:pt idx="794">
                  <c:v>44.188247680663999</c:v>
                </c:pt>
                <c:pt idx="795">
                  <c:v>44.216926574707003</c:v>
                </c:pt>
                <c:pt idx="796">
                  <c:v>44.171077728271399</c:v>
                </c:pt>
                <c:pt idx="797">
                  <c:v>44.116748809814403</c:v>
                </c:pt>
                <c:pt idx="798">
                  <c:v>44.247325897216697</c:v>
                </c:pt>
                <c:pt idx="799">
                  <c:v>44.192790985107401</c:v>
                </c:pt>
                <c:pt idx="800">
                  <c:v>44.403091430663999</c:v>
                </c:pt>
                <c:pt idx="801">
                  <c:v>44.393135070800703</c:v>
                </c:pt>
                <c:pt idx="802">
                  <c:v>44.341068267822202</c:v>
                </c:pt>
                <c:pt idx="803">
                  <c:v>44.316734313964801</c:v>
                </c:pt>
                <c:pt idx="804">
                  <c:v>44.625679016113203</c:v>
                </c:pt>
                <c:pt idx="805">
                  <c:v>44.700939178466697</c:v>
                </c:pt>
                <c:pt idx="806">
                  <c:v>44.780376434326101</c:v>
                </c:pt>
                <c:pt idx="807">
                  <c:v>44.767951965332003</c:v>
                </c:pt>
                <c:pt idx="808">
                  <c:v>44.761131286621001</c:v>
                </c:pt>
                <c:pt idx="809">
                  <c:v>44.713279724121001</c:v>
                </c:pt>
                <c:pt idx="810">
                  <c:v>44.6588325500488</c:v>
                </c:pt>
                <c:pt idx="811">
                  <c:v>44.724720001220703</c:v>
                </c:pt>
                <c:pt idx="812">
                  <c:v>44.687206268310497</c:v>
                </c:pt>
                <c:pt idx="813">
                  <c:v>44.684722900390597</c:v>
                </c:pt>
                <c:pt idx="814">
                  <c:v>45.075557708740199</c:v>
                </c:pt>
                <c:pt idx="815">
                  <c:v>45.021186828613203</c:v>
                </c:pt>
                <c:pt idx="816">
                  <c:v>44.983390808105398</c:v>
                </c:pt>
                <c:pt idx="817">
                  <c:v>44.930809020996001</c:v>
                </c:pt>
                <c:pt idx="818">
                  <c:v>44.878612518310497</c:v>
                </c:pt>
                <c:pt idx="819">
                  <c:v>44.852668762207003</c:v>
                </c:pt>
                <c:pt idx="820">
                  <c:v>44.946372985839801</c:v>
                </c:pt>
                <c:pt idx="821">
                  <c:v>44.892780303955</c:v>
                </c:pt>
                <c:pt idx="822">
                  <c:v>44.839675903320298</c:v>
                </c:pt>
                <c:pt idx="823">
                  <c:v>44.820205688476499</c:v>
                </c:pt>
                <c:pt idx="824">
                  <c:v>44.778438568115199</c:v>
                </c:pt>
                <c:pt idx="825">
                  <c:v>44.795448303222599</c:v>
                </c:pt>
                <c:pt idx="826">
                  <c:v>44.912700653076101</c:v>
                </c:pt>
                <c:pt idx="827">
                  <c:v>44.942581176757798</c:v>
                </c:pt>
                <c:pt idx="828">
                  <c:v>44.897090911865199</c:v>
                </c:pt>
                <c:pt idx="829">
                  <c:v>44.881637573242102</c:v>
                </c:pt>
                <c:pt idx="830">
                  <c:v>44.8288764953613</c:v>
                </c:pt>
                <c:pt idx="831">
                  <c:v>44.800197601318303</c:v>
                </c:pt>
                <c:pt idx="832">
                  <c:v>44.753566741943303</c:v>
                </c:pt>
                <c:pt idx="833">
                  <c:v>44.705841064453097</c:v>
                </c:pt>
                <c:pt idx="834">
                  <c:v>44.654571533203097</c:v>
                </c:pt>
                <c:pt idx="835">
                  <c:v>44.653514862060497</c:v>
                </c:pt>
                <c:pt idx="836">
                  <c:v>45.163421630859297</c:v>
                </c:pt>
                <c:pt idx="837">
                  <c:v>45.110855102538999</c:v>
                </c:pt>
                <c:pt idx="838">
                  <c:v>45.142696380615199</c:v>
                </c:pt>
                <c:pt idx="839">
                  <c:v>45.115623474121001</c:v>
                </c:pt>
                <c:pt idx="840">
                  <c:v>45.067718505859297</c:v>
                </c:pt>
                <c:pt idx="841">
                  <c:v>45.02734375</c:v>
                </c:pt>
                <c:pt idx="842">
                  <c:v>45.004386901855398</c:v>
                </c:pt>
                <c:pt idx="843">
                  <c:v>44.952136993408203</c:v>
                </c:pt>
                <c:pt idx="844">
                  <c:v>44.9043769836425</c:v>
                </c:pt>
                <c:pt idx="845">
                  <c:v>44.896175384521399</c:v>
                </c:pt>
                <c:pt idx="846">
                  <c:v>44.9259223937988</c:v>
                </c:pt>
                <c:pt idx="847">
                  <c:v>44.890327453613203</c:v>
                </c:pt>
                <c:pt idx="848">
                  <c:v>44.872776031494098</c:v>
                </c:pt>
                <c:pt idx="849">
                  <c:v>44.823616027832003</c:v>
                </c:pt>
                <c:pt idx="850">
                  <c:v>44.775062561035099</c:v>
                </c:pt>
                <c:pt idx="851">
                  <c:v>44.736011505126903</c:v>
                </c:pt>
                <c:pt idx="852">
                  <c:v>44.6849365234375</c:v>
                </c:pt>
                <c:pt idx="853">
                  <c:v>44.636360168457003</c:v>
                </c:pt>
                <c:pt idx="854">
                  <c:v>44.639747619628899</c:v>
                </c:pt>
                <c:pt idx="855">
                  <c:v>44.685543060302699</c:v>
                </c:pt>
                <c:pt idx="856">
                  <c:v>44.689693450927699</c:v>
                </c:pt>
                <c:pt idx="857">
                  <c:v>44.67085647583</c:v>
                </c:pt>
                <c:pt idx="858">
                  <c:v>44.6206855773925</c:v>
                </c:pt>
                <c:pt idx="859">
                  <c:v>44.614982604980398</c:v>
                </c:pt>
                <c:pt idx="860">
                  <c:v>44.612289428710902</c:v>
                </c:pt>
                <c:pt idx="861">
                  <c:v>44.755672454833899</c:v>
                </c:pt>
                <c:pt idx="862">
                  <c:v>44.928703308105398</c:v>
                </c:pt>
                <c:pt idx="863">
                  <c:v>44.888301849365199</c:v>
                </c:pt>
                <c:pt idx="864">
                  <c:v>44.947463989257798</c:v>
                </c:pt>
                <c:pt idx="865">
                  <c:v>44.896183013916001</c:v>
                </c:pt>
                <c:pt idx="866">
                  <c:v>44.845165252685497</c:v>
                </c:pt>
                <c:pt idx="867">
                  <c:v>44.868423461913999</c:v>
                </c:pt>
                <c:pt idx="868">
                  <c:v>44.817699432372997</c:v>
                </c:pt>
                <c:pt idx="869">
                  <c:v>44.889965057372997</c:v>
                </c:pt>
                <c:pt idx="870">
                  <c:v>45.184249877929602</c:v>
                </c:pt>
                <c:pt idx="871">
                  <c:v>45.1539497375488</c:v>
                </c:pt>
                <c:pt idx="872">
                  <c:v>45.102855682372997</c:v>
                </c:pt>
                <c:pt idx="873">
                  <c:v>45.130214691162102</c:v>
                </c:pt>
                <c:pt idx="874">
                  <c:v>45.131809234619098</c:v>
                </c:pt>
                <c:pt idx="875">
                  <c:v>45.104198455810497</c:v>
                </c:pt>
                <c:pt idx="876">
                  <c:v>45.069053649902301</c:v>
                </c:pt>
                <c:pt idx="877">
                  <c:v>45.018299102783203</c:v>
                </c:pt>
                <c:pt idx="878">
                  <c:v>45.047683715820298</c:v>
                </c:pt>
                <c:pt idx="879">
                  <c:v>45.076999664306598</c:v>
                </c:pt>
                <c:pt idx="880">
                  <c:v>45.222564697265597</c:v>
                </c:pt>
                <c:pt idx="881">
                  <c:v>45.171878814697202</c:v>
                </c:pt>
                <c:pt idx="882">
                  <c:v>45.121303558349602</c:v>
                </c:pt>
                <c:pt idx="883">
                  <c:v>45.118587493896399</c:v>
                </c:pt>
                <c:pt idx="884">
                  <c:v>45.069465637207003</c:v>
                </c:pt>
                <c:pt idx="885">
                  <c:v>45.041934967041001</c:v>
                </c:pt>
                <c:pt idx="886">
                  <c:v>44.993606567382798</c:v>
                </c:pt>
                <c:pt idx="887">
                  <c:v>44.948722839355398</c:v>
                </c:pt>
                <c:pt idx="888">
                  <c:v>44.912731170654197</c:v>
                </c:pt>
                <c:pt idx="889">
                  <c:v>44.870201110839801</c:v>
                </c:pt>
                <c:pt idx="890">
                  <c:v>45.115631103515597</c:v>
                </c:pt>
                <c:pt idx="891">
                  <c:v>45.074954986572202</c:v>
                </c:pt>
                <c:pt idx="892">
                  <c:v>45.026882171630803</c:v>
                </c:pt>
                <c:pt idx="893">
                  <c:v>44.977527618408203</c:v>
                </c:pt>
                <c:pt idx="894">
                  <c:v>44.950553894042898</c:v>
                </c:pt>
                <c:pt idx="895">
                  <c:v>44.987697601318303</c:v>
                </c:pt>
                <c:pt idx="896">
                  <c:v>45.278457641601499</c:v>
                </c:pt>
                <c:pt idx="897">
                  <c:v>45.437637329101499</c:v>
                </c:pt>
                <c:pt idx="898">
                  <c:v>45.446132659912102</c:v>
                </c:pt>
                <c:pt idx="899">
                  <c:v>45.474407196044901</c:v>
                </c:pt>
                <c:pt idx="900">
                  <c:v>45.480552673339801</c:v>
                </c:pt>
                <c:pt idx="901">
                  <c:v>45.439212799072202</c:v>
                </c:pt>
                <c:pt idx="902">
                  <c:v>45.418819427490199</c:v>
                </c:pt>
                <c:pt idx="903">
                  <c:v>45.371410369872997</c:v>
                </c:pt>
                <c:pt idx="904">
                  <c:v>45.324142456054602</c:v>
                </c:pt>
                <c:pt idx="905">
                  <c:v>45.294895172119098</c:v>
                </c:pt>
                <c:pt idx="906">
                  <c:v>45.254940032958899</c:v>
                </c:pt>
                <c:pt idx="907">
                  <c:v>45.252037048339801</c:v>
                </c:pt>
                <c:pt idx="908">
                  <c:v>45.249141693115199</c:v>
                </c:pt>
                <c:pt idx="909">
                  <c:v>45.210903167724602</c:v>
                </c:pt>
                <c:pt idx="910">
                  <c:v>45.200237274169901</c:v>
                </c:pt>
                <c:pt idx="911">
                  <c:v>45.152366638183501</c:v>
                </c:pt>
                <c:pt idx="912">
                  <c:v>45.166126251220703</c:v>
                </c:pt>
                <c:pt idx="913">
                  <c:v>45.2595825195312</c:v>
                </c:pt>
                <c:pt idx="914">
                  <c:v>45.217483520507798</c:v>
                </c:pt>
                <c:pt idx="915">
                  <c:v>45.215652465820298</c:v>
                </c:pt>
                <c:pt idx="916">
                  <c:v>45.210887908935497</c:v>
                </c:pt>
                <c:pt idx="917">
                  <c:v>45.282318115234297</c:v>
                </c:pt>
                <c:pt idx="918">
                  <c:v>45.234844207763601</c:v>
                </c:pt>
                <c:pt idx="919">
                  <c:v>45.188667297363203</c:v>
                </c:pt>
                <c:pt idx="920">
                  <c:v>45.140758514404197</c:v>
                </c:pt>
                <c:pt idx="921">
                  <c:v>45.289451599121001</c:v>
                </c:pt>
                <c:pt idx="922">
                  <c:v>45.475315093994098</c:v>
                </c:pt>
                <c:pt idx="923">
                  <c:v>45.490917205810497</c:v>
                </c:pt>
                <c:pt idx="924">
                  <c:v>45.469161987304602</c:v>
                </c:pt>
                <c:pt idx="925">
                  <c:v>45.516086578369098</c:v>
                </c:pt>
                <c:pt idx="926">
                  <c:v>45.471614837646399</c:v>
                </c:pt>
                <c:pt idx="927">
                  <c:v>45.423198699951101</c:v>
                </c:pt>
                <c:pt idx="928">
                  <c:v>45.428581237792898</c:v>
                </c:pt>
                <c:pt idx="929">
                  <c:v>45.383861541747997</c:v>
                </c:pt>
                <c:pt idx="930">
                  <c:v>45.4559326171875</c:v>
                </c:pt>
                <c:pt idx="931">
                  <c:v>45.424415588378899</c:v>
                </c:pt>
                <c:pt idx="932">
                  <c:v>45.376564025878899</c:v>
                </c:pt>
                <c:pt idx="933">
                  <c:v>45.350925445556598</c:v>
                </c:pt>
                <c:pt idx="934">
                  <c:v>45.303020477294901</c:v>
                </c:pt>
                <c:pt idx="935">
                  <c:v>45.314041137695298</c:v>
                </c:pt>
                <c:pt idx="936">
                  <c:v>45.300518035888601</c:v>
                </c:pt>
                <c:pt idx="937">
                  <c:v>45.255306243896399</c:v>
                </c:pt>
                <c:pt idx="938">
                  <c:v>45.336502075195298</c:v>
                </c:pt>
                <c:pt idx="939">
                  <c:v>45.948192596435497</c:v>
                </c:pt>
                <c:pt idx="940">
                  <c:v>45.901050567626903</c:v>
                </c:pt>
                <c:pt idx="941">
                  <c:v>45.867057800292898</c:v>
                </c:pt>
                <c:pt idx="942">
                  <c:v>45.824451446533203</c:v>
                </c:pt>
                <c:pt idx="943">
                  <c:v>45.818893432617102</c:v>
                </c:pt>
                <c:pt idx="944">
                  <c:v>45.798900604247997</c:v>
                </c:pt>
                <c:pt idx="945">
                  <c:v>45.772075653076101</c:v>
                </c:pt>
                <c:pt idx="946">
                  <c:v>45.811588287353501</c:v>
                </c:pt>
                <c:pt idx="947">
                  <c:v>45.8847045898437</c:v>
                </c:pt>
                <c:pt idx="948">
                  <c:v>45.915439605712798</c:v>
                </c:pt>
                <c:pt idx="949">
                  <c:v>46.075584411621001</c:v>
                </c:pt>
                <c:pt idx="950">
                  <c:v>46.088863372802699</c:v>
                </c:pt>
                <c:pt idx="951">
                  <c:v>46.201370239257798</c:v>
                </c:pt>
                <c:pt idx="952">
                  <c:v>46.164859771728501</c:v>
                </c:pt>
                <c:pt idx="953">
                  <c:v>46.135486602783203</c:v>
                </c:pt>
                <c:pt idx="954">
                  <c:v>46.284633636474602</c:v>
                </c:pt>
                <c:pt idx="955">
                  <c:v>46.406482696533203</c:v>
                </c:pt>
                <c:pt idx="956">
                  <c:v>46.369232177734297</c:v>
                </c:pt>
                <c:pt idx="957">
                  <c:v>46.337066650390597</c:v>
                </c:pt>
                <c:pt idx="958">
                  <c:v>46.289966583251903</c:v>
                </c:pt>
                <c:pt idx="959">
                  <c:v>46.263393402099602</c:v>
                </c:pt>
                <c:pt idx="960">
                  <c:v>46.216030120849602</c:v>
                </c:pt>
                <c:pt idx="961">
                  <c:v>46.170989990234297</c:v>
                </c:pt>
                <c:pt idx="962">
                  <c:v>46.152957916259702</c:v>
                </c:pt>
                <c:pt idx="963">
                  <c:v>46.123771667480398</c:v>
                </c:pt>
                <c:pt idx="964">
                  <c:v>46.188751220703097</c:v>
                </c:pt>
                <c:pt idx="965">
                  <c:v>46.231788635253899</c:v>
                </c:pt>
                <c:pt idx="966">
                  <c:v>46.256710052490199</c:v>
                </c:pt>
                <c:pt idx="967">
                  <c:v>46.209510803222599</c:v>
                </c:pt>
                <c:pt idx="968">
                  <c:v>46.192096710205</c:v>
                </c:pt>
                <c:pt idx="969">
                  <c:v>46.189380645751903</c:v>
                </c:pt>
                <c:pt idx="970">
                  <c:v>46.2396240234375</c:v>
                </c:pt>
                <c:pt idx="971">
                  <c:v>46.227706909179602</c:v>
                </c:pt>
                <c:pt idx="972">
                  <c:v>46.290523529052699</c:v>
                </c:pt>
                <c:pt idx="973">
                  <c:v>46.3035469055175</c:v>
                </c:pt>
                <c:pt idx="974">
                  <c:v>46.267936706542898</c:v>
                </c:pt>
                <c:pt idx="975">
                  <c:v>46.342418670654197</c:v>
                </c:pt>
                <c:pt idx="976">
                  <c:v>46.319297790527301</c:v>
                </c:pt>
                <c:pt idx="977">
                  <c:v>46.289844512939403</c:v>
                </c:pt>
                <c:pt idx="978">
                  <c:v>46.288604736328097</c:v>
                </c:pt>
                <c:pt idx="979">
                  <c:v>46.264244079589801</c:v>
                </c:pt>
                <c:pt idx="980">
                  <c:v>46.329212188720703</c:v>
                </c:pt>
                <c:pt idx="981">
                  <c:v>46.298347473144503</c:v>
                </c:pt>
                <c:pt idx="982">
                  <c:v>46.281581878662102</c:v>
                </c:pt>
                <c:pt idx="983">
                  <c:v>46.236770629882798</c:v>
                </c:pt>
                <c:pt idx="984">
                  <c:v>46.199562072753899</c:v>
                </c:pt>
                <c:pt idx="985">
                  <c:v>46.2119331359863</c:v>
                </c:pt>
                <c:pt idx="986">
                  <c:v>46.303989410400298</c:v>
                </c:pt>
                <c:pt idx="987">
                  <c:v>46.2576293945312</c:v>
                </c:pt>
                <c:pt idx="988">
                  <c:v>46.3731880187988</c:v>
                </c:pt>
                <c:pt idx="989">
                  <c:v>46.327339172363203</c:v>
                </c:pt>
                <c:pt idx="990">
                  <c:v>46.507179260253899</c:v>
                </c:pt>
                <c:pt idx="991">
                  <c:v>46.479618072509702</c:v>
                </c:pt>
                <c:pt idx="992">
                  <c:v>46.439651489257798</c:v>
                </c:pt>
                <c:pt idx="993">
                  <c:v>46.443778991699197</c:v>
                </c:pt>
                <c:pt idx="994">
                  <c:v>46.437484741210902</c:v>
                </c:pt>
                <c:pt idx="995">
                  <c:v>46.393405914306598</c:v>
                </c:pt>
                <c:pt idx="996">
                  <c:v>46.3665771484375</c:v>
                </c:pt>
                <c:pt idx="997">
                  <c:v>46.358856201171797</c:v>
                </c:pt>
                <c:pt idx="998">
                  <c:v>46.332252502441399</c:v>
                </c:pt>
                <c:pt idx="999">
                  <c:v>46.295860290527301</c:v>
                </c:pt>
                <c:pt idx="1000">
                  <c:v>46.3247261047363</c:v>
                </c:pt>
                <c:pt idx="1001">
                  <c:v>46.279388427734297</c:v>
                </c:pt>
                <c:pt idx="1002">
                  <c:v>46.2357788085937</c:v>
                </c:pt>
                <c:pt idx="1003">
                  <c:v>46.200061798095703</c:v>
                </c:pt>
                <c:pt idx="1004">
                  <c:v>46.177207946777301</c:v>
                </c:pt>
                <c:pt idx="1005">
                  <c:v>46.246685028076101</c:v>
                </c:pt>
                <c:pt idx="1006">
                  <c:v>46.294345855712798</c:v>
                </c:pt>
                <c:pt idx="1007">
                  <c:v>46.250091552734297</c:v>
                </c:pt>
                <c:pt idx="1008">
                  <c:v>46.218822479247997</c:v>
                </c:pt>
                <c:pt idx="1009">
                  <c:v>46.300735473632798</c:v>
                </c:pt>
                <c:pt idx="1010">
                  <c:v>46.391159057617102</c:v>
                </c:pt>
                <c:pt idx="1011">
                  <c:v>46.359992980957003</c:v>
                </c:pt>
                <c:pt idx="1012">
                  <c:v>46.359245300292898</c:v>
                </c:pt>
                <c:pt idx="1013">
                  <c:v>46.3980102539062</c:v>
                </c:pt>
                <c:pt idx="1014">
                  <c:v>46.362739562988203</c:v>
                </c:pt>
                <c:pt idx="1015">
                  <c:v>46.416664123535099</c:v>
                </c:pt>
                <c:pt idx="1016">
                  <c:v>46.4185180664062</c:v>
                </c:pt>
                <c:pt idx="1017">
                  <c:v>46.427734375</c:v>
                </c:pt>
                <c:pt idx="1018">
                  <c:v>46.384147644042898</c:v>
                </c:pt>
                <c:pt idx="1019">
                  <c:v>46.341819763183501</c:v>
                </c:pt>
                <c:pt idx="1020">
                  <c:v>46.333511352538999</c:v>
                </c:pt>
                <c:pt idx="1021">
                  <c:v>46.302654266357401</c:v>
                </c:pt>
                <c:pt idx="1022">
                  <c:v>46.258037567138601</c:v>
                </c:pt>
                <c:pt idx="1023">
                  <c:v>46.244613647460902</c:v>
                </c:pt>
                <c:pt idx="1024">
                  <c:v>46.272315979003899</c:v>
                </c:pt>
                <c:pt idx="1025">
                  <c:v>46.288814544677699</c:v>
                </c:pt>
                <c:pt idx="1026">
                  <c:v>46.2462158203125</c:v>
                </c:pt>
                <c:pt idx="1027">
                  <c:v>46.218772888183501</c:v>
                </c:pt>
                <c:pt idx="1028">
                  <c:v>46.303585052490199</c:v>
                </c:pt>
                <c:pt idx="1029">
                  <c:v>46.261276245117102</c:v>
                </c:pt>
                <c:pt idx="1030">
                  <c:v>46.221240997314403</c:v>
                </c:pt>
                <c:pt idx="1031">
                  <c:v>46.200984954833899</c:v>
                </c:pt>
                <c:pt idx="1032">
                  <c:v>46.379035949707003</c:v>
                </c:pt>
                <c:pt idx="1033">
                  <c:v>46.373741149902301</c:v>
                </c:pt>
                <c:pt idx="1034">
                  <c:v>46.330078125</c:v>
                </c:pt>
                <c:pt idx="1035">
                  <c:v>46.290699005126903</c:v>
                </c:pt>
                <c:pt idx="1036">
                  <c:v>46.246555328369098</c:v>
                </c:pt>
                <c:pt idx="1037">
                  <c:v>46.202430725097599</c:v>
                </c:pt>
                <c:pt idx="1038">
                  <c:v>46.250431060791001</c:v>
                </c:pt>
                <c:pt idx="1039">
                  <c:v>46.209709167480398</c:v>
                </c:pt>
                <c:pt idx="1040">
                  <c:v>46.195590972900298</c:v>
                </c:pt>
                <c:pt idx="1041">
                  <c:v>46.214500427246001</c:v>
                </c:pt>
                <c:pt idx="1042">
                  <c:v>46.171352386474602</c:v>
                </c:pt>
                <c:pt idx="1043">
                  <c:v>46.150844573974602</c:v>
                </c:pt>
                <c:pt idx="1044">
                  <c:v>46.110328674316399</c:v>
                </c:pt>
                <c:pt idx="1045">
                  <c:v>46.106101989746001</c:v>
                </c:pt>
                <c:pt idx="1046">
                  <c:v>46.064785003662102</c:v>
                </c:pt>
                <c:pt idx="1047">
                  <c:v>46.037120819091697</c:v>
                </c:pt>
                <c:pt idx="1048">
                  <c:v>45.996871948242102</c:v>
                </c:pt>
                <c:pt idx="1049">
                  <c:v>46.068607330322202</c:v>
                </c:pt>
                <c:pt idx="1050">
                  <c:v>46.042861938476499</c:v>
                </c:pt>
                <c:pt idx="1051">
                  <c:v>45.999805450439403</c:v>
                </c:pt>
                <c:pt idx="1052">
                  <c:v>45.965011596679602</c:v>
                </c:pt>
                <c:pt idx="1053">
                  <c:v>45.923980712890597</c:v>
                </c:pt>
                <c:pt idx="1054">
                  <c:v>45.9243965148925</c:v>
                </c:pt>
                <c:pt idx="1055">
                  <c:v>46.097148895263601</c:v>
                </c:pt>
                <c:pt idx="1056">
                  <c:v>46.055084228515597</c:v>
                </c:pt>
                <c:pt idx="1057">
                  <c:v>46.060195922851499</c:v>
                </c:pt>
                <c:pt idx="1058">
                  <c:v>46.023807525634702</c:v>
                </c:pt>
                <c:pt idx="1059">
                  <c:v>45.992095947265597</c:v>
                </c:pt>
                <c:pt idx="1060">
                  <c:v>45.949535369872997</c:v>
                </c:pt>
                <c:pt idx="1061">
                  <c:v>45.930942535400298</c:v>
                </c:pt>
                <c:pt idx="1062">
                  <c:v>45.908077239990199</c:v>
                </c:pt>
                <c:pt idx="1063">
                  <c:v>45.882469177246001</c:v>
                </c:pt>
                <c:pt idx="1064">
                  <c:v>45.885890960693303</c:v>
                </c:pt>
                <c:pt idx="1065">
                  <c:v>45.872989654541001</c:v>
                </c:pt>
                <c:pt idx="1066">
                  <c:v>45.848682403564403</c:v>
                </c:pt>
                <c:pt idx="1067">
                  <c:v>45.881217956542898</c:v>
                </c:pt>
                <c:pt idx="1068">
                  <c:v>45.8765869140625</c:v>
                </c:pt>
                <c:pt idx="1069">
                  <c:v>45.846473693847599</c:v>
                </c:pt>
                <c:pt idx="1070">
                  <c:v>45.8892211914062</c:v>
                </c:pt>
                <c:pt idx="1071">
                  <c:v>45.847843170166001</c:v>
                </c:pt>
                <c:pt idx="1072">
                  <c:v>45.827629089355398</c:v>
                </c:pt>
                <c:pt idx="1073">
                  <c:v>45.947265625</c:v>
                </c:pt>
                <c:pt idx="1074">
                  <c:v>45.954635620117102</c:v>
                </c:pt>
                <c:pt idx="1075">
                  <c:v>45.999202728271399</c:v>
                </c:pt>
                <c:pt idx="1076">
                  <c:v>45.957778930663999</c:v>
                </c:pt>
                <c:pt idx="1077">
                  <c:v>45.983375549316399</c:v>
                </c:pt>
                <c:pt idx="1078">
                  <c:v>46.2028999328613</c:v>
                </c:pt>
                <c:pt idx="1079">
                  <c:v>46.187614440917898</c:v>
                </c:pt>
                <c:pt idx="1080">
                  <c:v>46.211410522460902</c:v>
                </c:pt>
                <c:pt idx="1081">
                  <c:v>46.195255279541001</c:v>
                </c:pt>
                <c:pt idx="1082">
                  <c:v>46.156078338622997</c:v>
                </c:pt>
                <c:pt idx="1083">
                  <c:v>46.137733459472599</c:v>
                </c:pt>
                <c:pt idx="1084">
                  <c:v>46.095813751220703</c:v>
                </c:pt>
                <c:pt idx="1085">
                  <c:v>46.063846588134702</c:v>
                </c:pt>
                <c:pt idx="1086">
                  <c:v>46.0230903625488</c:v>
                </c:pt>
                <c:pt idx="1087">
                  <c:v>46.246646881103501</c:v>
                </c:pt>
                <c:pt idx="1088">
                  <c:v>46.226016998291001</c:v>
                </c:pt>
                <c:pt idx="1089">
                  <c:v>46.223873138427699</c:v>
                </c:pt>
                <c:pt idx="1090">
                  <c:v>46.2042427062988</c:v>
                </c:pt>
                <c:pt idx="1091">
                  <c:v>46.183403015136697</c:v>
                </c:pt>
                <c:pt idx="1092">
                  <c:v>46.141765594482401</c:v>
                </c:pt>
                <c:pt idx="1093">
                  <c:v>46.111663818359297</c:v>
                </c:pt>
                <c:pt idx="1094">
                  <c:v>46.346790313720703</c:v>
                </c:pt>
                <c:pt idx="1095">
                  <c:v>46.307140350341697</c:v>
                </c:pt>
                <c:pt idx="1096">
                  <c:v>46.368152618408203</c:v>
                </c:pt>
                <c:pt idx="1097">
                  <c:v>46.4840087890625</c:v>
                </c:pt>
                <c:pt idx="1098">
                  <c:v>46.452232360839801</c:v>
                </c:pt>
                <c:pt idx="1099">
                  <c:v>46.410690307617102</c:v>
                </c:pt>
                <c:pt idx="1100">
                  <c:v>46.370395660400298</c:v>
                </c:pt>
                <c:pt idx="1101">
                  <c:v>46.328697204589801</c:v>
                </c:pt>
                <c:pt idx="1102">
                  <c:v>46.291473388671797</c:v>
                </c:pt>
                <c:pt idx="1103">
                  <c:v>46.250030517578097</c:v>
                </c:pt>
                <c:pt idx="1104">
                  <c:v>46.310150146484297</c:v>
                </c:pt>
                <c:pt idx="1105">
                  <c:v>46.283103942871001</c:v>
                </c:pt>
                <c:pt idx="1106">
                  <c:v>46.328529357910099</c:v>
                </c:pt>
                <c:pt idx="1107">
                  <c:v>46.313533782958899</c:v>
                </c:pt>
                <c:pt idx="1108">
                  <c:v>46.272285461425703</c:v>
                </c:pt>
                <c:pt idx="1109">
                  <c:v>46.232353210449197</c:v>
                </c:pt>
                <c:pt idx="1110">
                  <c:v>46.257999420166001</c:v>
                </c:pt>
                <c:pt idx="1111">
                  <c:v>46.307662963867102</c:v>
                </c:pt>
                <c:pt idx="1112">
                  <c:v>46.270816802978501</c:v>
                </c:pt>
                <c:pt idx="1113">
                  <c:v>46.230171203613203</c:v>
                </c:pt>
                <c:pt idx="1114">
                  <c:v>46.189075469970703</c:v>
                </c:pt>
                <c:pt idx="1115">
                  <c:v>46.189628601074197</c:v>
                </c:pt>
                <c:pt idx="1116">
                  <c:v>46.263523101806598</c:v>
                </c:pt>
                <c:pt idx="1117">
                  <c:v>46.223445892333899</c:v>
                </c:pt>
                <c:pt idx="1118">
                  <c:v>46.328125</c:v>
                </c:pt>
                <c:pt idx="1119">
                  <c:v>46.362422943115199</c:v>
                </c:pt>
                <c:pt idx="1120">
                  <c:v>46.422328948974602</c:v>
                </c:pt>
                <c:pt idx="1121">
                  <c:v>46.463001251220703</c:v>
                </c:pt>
                <c:pt idx="1122">
                  <c:v>46.684185028076101</c:v>
                </c:pt>
                <c:pt idx="1123">
                  <c:v>46.654449462890597</c:v>
                </c:pt>
                <c:pt idx="1124">
                  <c:v>46.650146484375</c:v>
                </c:pt>
                <c:pt idx="1125">
                  <c:v>46.609104156494098</c:v>
                </c:pt>
                <c:pt idx="1126">
                  <c:v>46.592327117919901</c:v>
                </c:pt>
                <c:pt idx="1127">
                  <c:v>46.5757446289062</c:v>
                </c:pt>
                <c:pt idx="1128">
                  <c:v>46.585697174072202</c:v>
                </c:pt>
                <c:pt idx="1129">
                  <c:v>46.584888458251903</c:v>
                </c:pt>
                <c:pt idx="1130">
                  <c:v>46.845951080322202</c:v>
                </c:pt>
                <c:pt idx="1131">
                  <c:v>46.863082885742102</c:v>
                </c:pt>
                <c:pt idx="1132">
                  <c:v>47.010143280029197</c:v>
                </c:pt>
                <c:pt idx="1133">
                  <c:v>46.974273681640597</c:v>
                </c:pt>
                <c:pt idx="1134">
                  <c:v>46.973800659179602</c:v>
                </c:pt>
                <c:pt idx="1135">
                  <c:v>47.096946716308501</c:v>
                </c:pt>
                <c:pt idx="1136">
                  <c:v>47.058483123779197</c:v>
                </c:pt>
                <c:pt idx="1137">
                  <c:v>47.021209716796797</c:v>
                </c:pt>
                <c:pt idx="1138">
                  <c:v>46.980361938476499</c:v>
                </c:pt>
                <c:pt idx="1139">
                  <c:v>46.940841674804602</c:v>
                </c:pt>
                <c:pt idx="1140">
                  <c:v>46.900146484375</c:v>
                </c:pt>
                <c:pt idx="1141">
                  <c:v>46.954238891601499</c:v>
                </c:pt>
                <c:pt idx="1142">
                  <c:v>46.913539886474602</c:v>
                </c:pt>
                <c:pt idx="1143">
                  <c:v>46.899227142333899</c:v>
                </c:pt>
                <c:pt idx="1144">
                  <c:v>47.087162017822202</c:v>
                </c:pt>
                <c:pt idx="1145">
                  <c:v>47.046970367431598</c:v>
                </c:pt>
                <c:pt idx="1146">
                  <c:v>47.076053619384702</c:v>
                </c:pt>
                <c:pt idx="1147">
                  <c:v>47.151412963867102</c:v>
                </c:pt>
                <c:pt idx="1148">
                  <c:v>47.126083374023402</c:v>
                </c:pt>
                <c:pt idx="1149">
                  <c:v>47.147499084472599</c:v>
                </c:pt>
                <c:pt idx="1150">
                  <c:v>47.10689163208</c:v>
                </c:pt>
                <c:pt idx="1151">
                  <c:v>47.1143989562988</c:v>
                </c:pt>
                <c:pt idx="1152">
                  <c:v>47.082530975341697</c:v>
                </c:pt>
                <c:pt idx="1153">
                  <c:v>47.045223236083899</c:v>
                </c:pt>
                <c:pt idx="1154">
                  <c:v>47.080657958984297</c:v>
                </c:pt>
                <c:pt idx="1155">
                  <c:v>47.058807373046797</c:v>
                </c:pt>
                <c:pt idx="1156">
                  <c:v>47.029209136962798</c:v>
                </c:pt>
                <c:pt idx="1157">
                  <c:v>47.003105163574197</c:v>
                </c:pt>
                <c:pt idx="1158">
                  <c:v>46.974723815917898</c:v>
                </c:pt>
                <c:pt idx="1159">
                  <c:v>46.960933685302699</c:v>
                </c:pt>
                <c:pt idx="1160">
                  <c:v>46.975475311279197</c:v>
                </c:pt>
                <c:pt idx="1161">
                  <c:v>46.953697204589801</c:v>
                </c:pt>
                <c:pt idx="1162">
                  <c:v>46.924022674560497</c:v>
                </c:pt>
                <c:pt idx="1163">
                  <c:v>47.017822265625</c:v>
                </c:pt>
                <c:pt idx="1164">
                  <c:v>47.181053161621001</c:v>
                </c:pt>
                <c:pt idx="1165">
                  <c:v>47.159099578857401</c:v>
                </c:pt>
                <c:pt idx="1166">
                  <c:v>47.135810852050703</c:v>
                </c:pt>
                <c:pt idx="1167">
                  <c:v>47.0958442687988</c:v>
                </c:pt>
                <c:pt idx="1168">
                  <c:v>47.124382019042898</c:v>
                </c:pt>
                <c:pt idx="1169">
                  <c:v>47.086826324462798</c:v>
                </c:pt>
                <c:pt idx="1170">
                  <c:v>47.056011199951101</c:v>
                </c:pt>
                <c:pt idx="1171">
                  <c:v>47.106674194335902</c:v>
                </c:pt>
                <c:pt idx="1172">
                  <c:v>47.070133209228501</c:v>
                </c:pt>
                <c:pt idx="1173">
                  <c:v>47.042423248291001</c:v>
                </c:pt>
                <c:pt idx="1174">
                  <c:v>47.029930114746001</c:v>
                </c:pt>
                <c:pt idx="1175">
                  <c:v>47.024169921875</c:v>
                </c:pt>
                <c:pt idx="1176">
                  <c:v>46.984664916992102</c:v>
                </c:pt>
                <c:pt idx="1177">
                  <c:v>46.959327697753899</c:v>
                </c:pt>
                <c:pt idx="1178">
                  <c:v>46.925296783447202</c:v>
                </c:pt>
                <c:pt idx="1179">
                  <c:v>46.900722503662102</c:v>
                </c:pt>
                <c:pt idx="1180">
                  <c:v>46.9492988586425</c:v>
                </c:pt>
                <c:pt idx="1181">
                  <c:v>46.910449981689403</c:v>
                </c:pt>
                <c:pt idx="1182">
                  <c:v>46.876262664794901</c:v>
                </c:pt>
                <c:pt idx="1183">
                  <c:v>46.838096618652301</c:v>
                </c:pt>
                <c:pt idx="1184">
                  <c:v>46.902862548828097</c:v>
                </c:pt>
                <c:pt idx="1185">
                  <c:v>46.917503356933501</c:v>
                </c:pt>
                <c:pt idx="1186">
                  <c:v>46.893150329589801</c:v>
                </c:pt>
                <c:pt idx="1187">
                  <c:v>46.977893829345703</c:v>
                </c:pt>
                <c:pt idx="1188">
                  <c:v>47.085044860839801</c:v>
                </c:pt>
                <c:pt idx="1189">
                  <c:v>47.076763153076101</c:v>
                </c:pt>
                <c:pt idx="1190">
                  <c:v>47.048038482666001</c:v>
                </c:pt>
                <c:pt idx="1191">
                  <c:v>47.0144233703613</c:v>
                </c:pt>
                <c:pt idx="1192">
                  <c:v>47.060596466064403</c:v>
                </c:pt>
                <c:pt idx="1193">
                  <c:v>47.073013305663999</c:v>
                </c:pt>
                <c:pt idx="1194">
                  <c:v>47.695907592773402</c:v>
                </c:pt>
                <c:pt idx="1195">
                  <c:v>47.656990051269503</c:v>
                </c:pt>
                <c:pt idx="1196">
                  <c:v>47.636390686035099</c:v>
                </c:pt>
                <c:pt idx="1197">
                  <c:v>47.761363983154197</c:v>
                </c:pt>
                <c:pt idx="1198">
                  <c:v>47.724655151367102</c:v>
                </c:pt>
                <c:pt idx="1199">
                  <c:v>47.6975708007812</c:v>
                </c:pt>
                <c:pt idx="1200">
                  <c:v>47.7166938781738</c:v>
                </c:pt>
                <c:pt idx="1201">
                  <c:v>47.690357208251903</c:v>
                </c:pt>
                <c:pt idx="1202">
                  <c:v>47.652313232421797</c:v>
                </c:pt>
                <c:pt idx="1203">
                  <c:v>47.620689392089801</c:v>
                </c:pt>
                <c:pt idx="1204">
                  <c:v>47.582187652587798</c:v>
                </c:pt>
                <c:pt idx="1205">
                  <c:v>47.546817779541001</c:v>
                </c:pt>
                <c:pt idx="1206">
                  <c:v>47.509941101074197</c:v>
                </c:pt>
                <c:pt idx="1207">
                  <c:v>47.476882934570298</c:v>
                </c:pt>
                <c:pt idx="1208">
                  <c:v>47.543926239013601</c:v>
                </c:pt>
                <c:pt idx="1209">
                  <c:v>47.546478271484297</c:v>
                </c:pt>
                <c:pt idx="1210">
                  <c:v>47.534648895263601</c:v>
                </c:pt>
                <c:pt idx="1211">
                  <c:v>47.504493713378899</c:v>
                </c:pt>
                <c:pt idx="1212">
                  <c:v>47.492973327636697</c:v>
                </c:pt>
                <c:pt idx="1213">
                  <c:v>47.455291748046797</c:v>
                </c:pt>
                <c:pt idx="1214">
                  <c:v>47.421009063720703</c:v>
                </c:pt>
                <c:pt idx="1215">
                  <c:v>47.476737976074197</c:v>
                </c:pt>
                <c:pt idx="1216">
                  <c:v>47.491931915283203</c:v>
                </c:pt>
                <c:pt idx="1217">
                  <c:v>47.472896575927699</c:v>
                </c:pt>
                <c:pt idx="1218">
                  <c:v>47.446792602538999</c:v>
                </c:pt>
                <c:pt idx="1219">
                  <c:v>47.409214019775298</c:v>
                </c:pt>
                <c:pt idx="1220">
                  <c:v>47.3734130859375</c:v>
                </c:pt>
                <c:pt idx="1221">
                  <c:v>47.335063934326101</c:v>
                </c:pt>
                <c:pt idx="1222">
                  <c:v>47.316585540771399</c:v>
                </c:pt>
                <c:pt idx="1223">
                  <c:v>47.299282073974602</c:v>
                </c:pt>
                <c:pt idx="1224">
                  <c:v>47.261425018310497</c:v>
                </c:pt>
                <c:pt idx="1225">
                  <c:v>47.389564514160099</c:v>
                </c:pt>
                <c:pt idx="1226">
                  <c:v>47.367870330810497</c:v>
                </c:pt>
                <c:pt idx="1227">
                  <c:v>47.330867767333899</c:v>
                </c:pt>
                <c:pt idx="1228">
                  <c:v>47.302593231201101</c:v>
                </c:pt>
                <c:pt idx="1229">
                  <c:v>47.313041687011697</c:v>
                </c:pt>
                <c:pt idx="1230">
                  <c:v>47.275020599365199</c:v>
                </c:pt>
                <c:pt idx="1231">
                  <c:v>47.304355621337798</c:v>
                </c:pt>
                <c:pt idx="1232">
                  <c:v>47.271053314208899</c:v>
                </c:pt>
                <c:pt idx="1233">
                  <c:v>47.233131408691399</c:v>
                </c:pt>
                <c:pt idx="1234">
                  <c:v>47.195198059082003</c:v>
                </c:pt>
                <c:pt idx="1235">
                  <c:v>47.158443450927699</c:v>
                </c:pt>
                <c:pt idx="1236">
                  <c:v>47.195968627929602</c:v>
                </c:pt>
                <c:pt idx="1237">
                  <c:v>47.239387512207003</c:v>
                </c:pt>
                <c:pt idx="1238">
                  <c:v>47.212104797363203</c:v>
                </c:pt>
                <c:pt idx="1239">
                  <c:v>47.208415985107401</c:v>
                </c:pt>
                <c:pt idx="1240">
                  <c:v>47.171298980712798</c:v>
                </c:pt>
                <c:pt idx="1241">
                  <c:v>47.394386291503899</c:v>
                </c:pt>
                <c:pt idx="1242">
                  <c:v>47.58984375</c:v>
                </c:pt>
                <c:pt idx="1243">
                  <c:v>47.570064544677699</c:v>
                </c:pt>
                <c:pt idx="1244">
                  <c:v>47.534309387207003</c:v>
                </c:pt>
                <c:pt idx="1245">
                  <c:v>47.4966011047363</c:v>
                </c:pt>
                <c:pt idx="1246">
                  <c:v>47.498428344726499</c:v>
                </c:pt>
                <c:pt idx="1247">
                  <c:v>47.626655578613203</c:v>
                </c:pt>
                <c:pt idx="1248">
                  <c:v>47.589420318603501</c:v>
                </c:pt>
                <c:pt idx="1249">
                  <c:v>47.558300018310497</c:v>
                </c:pt>
                <c:pt idx="1250">
                  <c:v>47.556911468505803</c:v>
                </c:pt>
                <c:pt idx="1251">
                  <c:v>47.701362609863203</c:v>
                </c:pt>
                <c:pt idx="1252">
                  <c:v>47.997188568115199</c:v>
                </c:pt>
                <c:pt idx="1253">
                  <c:v>48.048870086669901</c:v>
                </c:pt>
                <c:pt idx="1254">
                  <c:v>48.075271606445298</c:v>
                </c:pt>
                <c:pt idx="1255">
                  <c:v>48.086124420166001</c:v>
                </c:pt>
                <c:pt idx="1256">
                  <c:v>48.049995422363203</c:v>
                </c:pt>
                <c:pt idx="1257">
                  <c:v>48.018795013427699</c:v>
                </c:pt>
                <c:pt idx="1258">
                  <c:v>47.982425689697202</c:v>
                </c:pt>
                <c:pt idx="1259">
                  <c:v>48.039974212646399</c:v>
                </c:pt>
                <c:pt idx="1260">
                  <c:v>48.006313323974602</c:v>
                </c:pt>
                <c:pt idx="1261">
                  <c:v>47.998100280761697</c:v>
                </c:pt>
                <c:pt idx="1262">
                  <c:v>47.999481201171797</c:v>
                </c:pt>
                <c:pt idx="1263">
                  <c:v>47.966808319091697</c:v>
                </c:pt>
                <c:pt idx="1264">
                  <c:v>47.932266235351499</c:v>
                </c:pt>
                <c:pt idx="1265">
                  <c:v>47.942817687988203</c:v>
                </c:pt>
                <c:pt idx="1266">
                  <c:v>47.956920623779197</c:v>
                </c:pt>
                <c:pt idx="1267">
                  <c:v>47.925682067871001</c:v>
                </c:pt>
                <c:pt idx="1268">
                  <c:v>47.891124725341697</c:v>
                </c:pt>
                <c:pt idx="1269">
                  <c:v>47.857456207275298</c:v>
                </c:pt>
                <c:pt idx="1270">
                  <c:v>48.035007476806598</c:v>
                </c:pt>
                <c:pt idx="1271">
                  <c:v>48.000690460205</c:v>
                </c:pt>
                <c:pt idx="1272">
                  <c:v>48.026725769042898</c:v>
                </c:pt>
                <c:pt idx="1273">
                  <c:v>47.993278503417898</c:v>
                </c:pt>
                <c:pt idx="1274">
                  <c:v>47.967922210693303</c:v>
                </c:pt>
                <c:pt idx="1275">
                  <c:v>48.014575958251903</c:v>
                </c:pt>
                <c:pt idx="1276">
                  <c:v>48.015777587890597</c:v>
                </c:pt>
                <c:pt idx="1277">
                  <c:v>48.011253356933501</c:v>
                </c:pt>
                <c:pt idx="1278">
                  <c:v>47.9844970703125</c:v>
                </c:pt>
                <c:pt idx="1279">
                  <c:v>47.949077606201101</c:v>
                </c:pt>
                <c:pt idx="1280">
                  <c:v>47.930366516113203</c:v>
                </c:pt>
                <c:pt idx="1281">
                  <c:v>47.915554046630803</c:v>
                </c:pt>
                <c:pt idx="1282">
                  <c:v>47.879917144775298</c:v>
                </c:pt>
                <c:pt idx="1283">
                  <c:v>47.844242095947202</c:v>
                </c:pt>
                <c:pt idx="1284">
                  <c:v>47.815105438232401</c:v>
                </c:pt>
                <c:pt idx="1285">
                  <c:v>47.791435241699197</c:v>
                </c:pt>
                <c:pt idx="1286">
                  <c:v>47.995189666747997</c:v>
                </c:pt>
                <c:pt idx="1287">
                  <c:v>47.958492279052699</c:v>
                </c:pt>
                <c:pt idx="1288">
                  <c:v>47.957061767578097</c:v>
                </c:pt>
                <c:pt idx="1289">
                  <c:v>47.921348571777301</c:v>
                </c:pt>
                <c:pt idx="1290">
                  <c:v>47.885013580322202</c:v>
                </c:pt>
                <c:pt idx="1291">
                  <c:v>47.848854064941399</c:v>
                </c:pt>
                <c:pt idx="1292">
                  <c:v>47.814453125</c:v>
                </c:pt>
                <c:pt idx="1293">
                  <c:v>47.840583801269503</c:v>
                </c:pt>
                <c:pt idx="1294">
                  <c:v>47.8178901672363</c:v>
                </c:pt>
                <c:pt idx="1295">
                  <c:v>47.783058166503899</c:v>
                </c:pt>
                <c:pt idx="1296">
                  <c:v>47.747432708740199</c:v>
                </c:pt>
                <c:pt idx="1297">
                  <c:v>47.8749389648437</c:v>
                </c:pt>
                <c:pt idx="1298">
                  <c:v>47.873634338378899</c:v>
                </c:pt>
                <c:pt idx="1299">
                  <c:v>47.858386993408203</c:v>
                </c:pt>
                <c:pt idx="1300">
                  <c:v>47.822662353515597</c:v>
                </c:pt>
                <c:pt idx="1301">
                  <c:v>47.861824035644503</c:v>
                </c:pt>
                <c:pt idx="1302">
                  <c:v>47.831295013427699</c:v>
                </c:pt>
                <c:pt idx="1303">
                  <c:v>47.900665283203097</c:v>
                </c:pt>
                <c:pt idx="1304">
                  <c:v>47.875297546386697</c:v>
                </c:pt>
                <c:pt idx="1305">
                  <c:v>47.841358184814403</c:v>
                </c:pt>
                <c:pt idx="1306">
                  <c:v>47.809600830078097</c:v>
                </c:pt>
                <c:pt idx="1307">
                  <c:v>47.822452545166001</c:v>
                </c:pt>
                <c:pt idx="1308">
                  <c:v>47.958587646484297</c:v>
                </c:pt>
                <c:pt idx="1309">
                  <c:v>47.926036834716697</c:v>
                </c:pt>
                <c:pt idx="1310">
                  <c:v>48.038021087646399</c:v>
                </c:pt>
                <c:pt idx="1311">
                  <c:v>48.009975433349602</c:v>
                </c:pt>
                <c:pt idx="1312">
                  <c:v>48.036613464355398</c:v>
                </c:pt>
                <c:pt idx="1313">
                  <c:v>48.182926177978501</c:v>
                </c:pt>
                <c:pt idx="1314">
                  <c:v>48.178874969482401</c:v>
                </c:pt>
                <c:pt idx="1315">
                  <c:v>48.154754638671797</c:v>
                </c:pt>
                <c:pt idx="1316">
                  <c:v>48.133525848388601</c:v>
                </c:pt>
                <c:pt idx="1317">
                  <c:v>48.112285614013601</c:v>
                </c:pt>
                <c:pt idx="1318">
                  <c:v>48.107265472412102</c:v>
                </c:pt>
                <c:pt idx="1319">
                  <c:v>48.102245330810497</c:v>
                </c:pt>
                <c:pt idx="1320">
                  <c:v>48.071132659912102</c:v>
                </c:pt>
                <c:pt idx="1321">
                  <c:v>48.038246154785099</c:v>
                </c:pt>
                <c:pt idx="1322">
                  <c:v>48.0213203430175</c:v>
                </c:pt>
                <c:pt idx="1323">
                  <c:v>48.004177093505803</c:v>
                </c:pt>
                <c:pt idx="1324">
                  <c:v>47.976341247558501</c:v>
                </c:pt>
                <c:pt idx="1325">
                  <c:v>47.943428039550703</c:v>
                </c:pt>
                <c:pt idx="1326">
                  <c:v>47.942718505859297</c:v>
                </c:pt>
                <c:pt idx="1327">
                  <c:v>48.008571624755803</c:v>
                </c:pt>
                <c:pt idx="1328">
                  <c:v>48.011692047119098</c:v>
                </c:pt>
                <c:pt idx="1329">
                  <c:v>48.011905670166001</c:v>
                </c:pt>
                <c:pt idx="1330">
                  <c:v>48.036056518554602</c:v>
                </c:pt>
                <c:pt idx="1331">
                  <c:v>48.000965118408203</c:v>
                </c:pt>
                <c:pt idx="1332">
                  <c:v>47.965732574462798</c:v>
                </c:pt>
                <c:pt idx="1333">
                  <c:v>47.931373596191399</c:v>
                </c:pt>
                <c:pt idx="1334">
                  <c:v>47.928794860839801</c:v>
                </c:pt>
                <c:pt idx="1335">
                  <c:v>47.894344329833899</c:v>
                </c:pt>
                <c:pt idx="1336">
                  <c:v>47.898506164550703</c:v>
                </c:pt>
                <c:pt idx="1337">
                  <c:v>47.929294586181598</c:v>
                </c:pt>
                <c:pt idx="1338">
                  <c:v>48.015285491943303</c:v>
                </c:pt>
                <c:pt idx="1339">
                  <c:v>48.057476043701101</c:v>
                </c:pt>
                <c:pt idx="1340">
                  <c:v>48.025337219238203</c:v>
                </c:pt>
                <c:pt idx="1341">
                  <c:v>47.992759704589801</c:v>
                </c:pt>
                <c:pt idx="1342">
                  <c:v>47.957286834716697</c:v>
                </c:pt>
                <c:pt idx="1343">
                  <c:v>47.934013366699197</c:v>
                </c:pt>
                <c:pt idx="1344">
                  <c:v>47.998355865478501</c:v>
                </c:pt>
                <c:pt idx="1345">
                  <c:v>48.016544342041001</c:v>
                </c:pt>
                <c:pt idx="1346">
                  <c:v>47.998165130615199</c:v>
                </c:pt>
                <c:pt idx="1347">
                  <c:v>48.0323486328125</c:v>
                </c:pt>
                <c:pt idx="1348">
                  <c:v>48.0703735351562</c:v>
                </c:pt>
                <c:pt idx="1349">
                  <c:v>48.109004974365199</c:v>
                </c:pt>
                <c:pt idx="1350">
                  <c:v>48.093326568603501</c:v>
                </c:pt>
                <c:pt idx="1351">
                  <c:v>48.101306915283203</c:v>
                </c:pt>
                <c:pt idx="1352">
                  <c:v>48.073249816894503</c:v>
                </c:pt>
                <c:pt idx="1353">
                  <c:v>48.080188751220703</c:v>
                </c:pt>
                <c:pt idx="1354">
                  <c:v>48.068244934082003</c:v>
                </c:pt>
                <c:pt idx="1355">
                  <c:v>48.035129547119098</c:v>
                </c:pt>
                <c:pt idx="1356">
                  <c:v>48.003131866455</c:v>
                </c:pt>
                <c:pt idx="1357">
                  <c:v>47.969810485839801</c:v>
                </c:pt>
                <c:pt idx="1358">
                  <c:v>48.025783538818303</c:v>
                </c:pt>
                <c:pt idx="1359">
                  <c:v>48.004482269287102</c:v>
                </c:pt>
                <c:pt idx="1360">
                  <c:v>48.298892974853501</c:v>
                </c:pt>
                <c:pt idx="1361">
                  <c:v>48.277149200439403</c:v>
                </c:pt>
                <c:pt idx="1362">
                  <c:v>48.2548828125</c:v>
                </c:pt>
                <c:pt idx="1363">
                  <c:v>48.222251892089801</c:v>
                </c:pt>
                <c:pt idx="1364">
                  <c:v>48.212142944335902</c:v>
                </c:pt>
                <c:pt idx="1365">
                  <c:v>48.195102691650298</c:v>
                </c:pt>
                <c:pt idx="1366">
                  <c:v>48.162410736083899</c:v>
                </c:pt>
                <c:pt idx="1367">
                  <c:v>48.136623382568303</c:v>
                </c:pt>
                <c:pt idx="1368">
                  <c:v>48.104526519775298</c:v>
                </c:pt>
                <c:pt idx="1369">
                  <c:v>48.077613830566399</c:v>
                </c:pt>
                <c:pt idx="1370">
                  <c:v>48.170082092285099</c:v>
                </c:pt>
                <c:pt idx="1371">
                  <c:v>48.376052856445298</c:v>
                </c:pt>
                <c:pt idx="1372">
                  <c:v>48.358425140380803</c:v>
                </c:pt>
                <c:pt idx="1373">
                  <c:v>48.355598449707003</c:v>
                </c:pt>
                <c:pt idx="1374">
                  <c:v>48.332988739013601</c:v>
                </c:pt>
                <c:pt idx="1375">
                  <c:v>48.322196960449197</c:v>
                </c:pt>
                <c:pt idx="1376">
                  <c:v>48.527984619140597</c:v>
                </c:pt>
                <c:pt idx="1377">
                  <c:v>48.512664794921797</c:v>
                </c:pt>
                <c:pt idx="1378">
                  <c:v>48.589046478271399</c:v>
                </c:pt>
                <c:pt idx="1379">
                  <c:v>48.582683563232401</c:v>
                </c:pt>
                <c:pt idx="1380">
                  <c:v>48.5515937805175</c:v>
                </c:pt>
                <c:pt idx="1381">
                  <c:v>48.552005767822202</c:v>
                </c:pt>
                <c:pt idx="1382">
                  <c:v>48.517856597900298</c:v>
                </c:pt>
                <c:pt idx="1383">
                  <c:v>48.483097076416001</c:v>
                </c:pt>
                <c:pt idx="1384">
                  <c:v>48.468112945556598</c:v>
                </c:pt>
                <c:pt idx="1385">
                  <c:v>48.537364959716697</c:v>
                </c:pt>
                <c:pt idx="1386">
                  <c:v>48.5350341796875</c:v>
                </c:pt>
                <c:pt idx="1387">
                  <c:v>48.505260467529197</c:v>
                </c:pt>
                <c:pt idx="1388">
                  <c:v>48.474613189697202</c:v>
                </c:pt>
                <c:pt idx="1389">
                  <c:v>48.451206207275298</c:v>
                </c:pt>
                <c:pt idx="1390">
                  <c:v>48.416622161865199</c:v>
                </c:pt>
                <c:pt idx="1391">
                  <c:v>48.457805633544901</c:v>
                </c:pt>
                <c:pt idx="1392">
                  <c:v>48.589870452880803</c:v>
                </c:pt>
                <c:pt idx="1393">
                  <c:v>48.588218688964801</c:v>
                </c:pt>
                <c:pt idx="1394">
                  <c:v>48.600093841552699</c:v>
                </c:pt>
                <c:pt idx="1395">
                  <c:v>48.582969665527301</c:v>
                </c:pt>
                <c:pt idx="1396">
                  <c:v>48.550651550292898</c:v>
                </c:pt>
                <c:pt idx="1397">
                  <c:v>48.516220092773402</c:v>
                </c:pt>
                <c:pt idx="1398">
                  <c:v>48.5257568359375</c:v>
                </c:pt>
                <c:pt idx="1399">
                  <c:v>48.496753692626903</c:v>
                </c:pt>
                <c:pt idx="1400">
                  <c:v>48.535385131835902</c:v>
                </c:pt>
                <c:pt idx="1401">
                  <c:v>48.503044128417898</c:v>
                </c:pt>
                <c:pt idx="1402">
                  <c:v>48.4693183898925</c:v>
                </c:pt>
                <c:pt idx="1403">
                  <c:v>48.456748962402301</c:v>
                </c:pt>
                <c:pt idx="1404">
                  <c:v>48.462509155273402</c:v>
                </c:pt>
                <c:pt idx="1405">
                  <c:v>48.446216583251903</c:v>
                </c:pt>
                <c:pt idx="1406">
                  <c:v>48.486557006835902</c:v>
                </c:pt>
                <c:pt idx="1407">
                  <c:v>48.918262481689403</c:v>
                </c:pt>
                <c:pt idx="1408">
                  <c:v>48.940914154052699</c:v>
                </c:pt>
                <c:pt idx="1409">
                  <c:v>48.910442352294901</c:v>
                </c:pt>
                <c:pt idx="1410">
                  <c:v>48.909679412841697</c:v>
                </c:pt>
                <c:pt idx="1411">
                  <c:v>48.955818176269503</c:v>
                </c:pt>
                <c:pt idx="1412">
                  <c:v>48.939990997314403</c:v>
                </c:pt>
                <c:pt idx="1413">
                  <c:v>48.910606384277301</c:v>
                </c:pt>
                <c:pt idx="1414">
                  <c:v>48.942489624023402</c:v>
                </c:pt>
                <c:pt idx="1415">
                  <c:v>48.9579467773437</c:v>
                </c:pt>
                <c:pt idx="1416">
                  <c:v>48.923690795898402</c:v>
                </c:pt>
                <c:pt idx="1417">
                  <c:v>48.905937194824197</c:v>
                </c:pt>
                <c:pt idx="1418">
                  <c:v>48.897525787353501</c:v>
                </c:pt>
                <c:pt idx="1419">
                  <c:v>48.913734436035099</c:v>
                </c:pt>
                <c:pt idx="1420">
                  <c:v>48.897415161132798</c:v>
                </c:pt>
                <c:pt idx="1421">
                  <c:v>48.889823913574197</c:v>
                </c:pt>
                <c:pt idx="1422">
                  <c:v>48.876091003417898</c:v>
                </c:pt>
                <c:pt idx="1423">
                  <c:v>48.858371734619098</c:v>
                </c:pt>
                <c:pt idx="1424">
                  <c:v>49.003669738769503</c:v>
                </c:pt>
                <c:pt idx="1425">
                  <c:v>48.974941253662102</c:v>
                </c:pt>
                <c:pt idx="1426">
                  <c:v>48.972969055175703</c:v>
                </c:pt>
                <c:pt idx="1427">
                  <c:v>48.944496154785099</c:v>
                </c:pt>
                <c:pt idx="1428">
                  <c:v>48.923862457275298</c:v>
                </c:pt>
                <c:pt idx="1429">
                  <c:v>48.981082916259702</c:v>
                </c:pt>
                <c:pt idx="1430">
                  <c:v>48.963077545166001</c:v>
                </c:pt>
                <c:pt idx="1431">
                  <c:v>48.966335296630803</c:v>
                </c:pt>
                <c:pt idx="1432">
                  <c:v>48.9339599609375</c:v>
                </c:pt>
                <c:pt idx="1433">
                  <c:v>48.903728485107401</c:v>
                </c:pt>
                <c:pt idx="1434">
                  <c:v>48.877426147460902</c:v>
                </c:pt>
                <c:pt idx="1435">
                  <c:v>48.974937438964801</c:v>
                </c:pt>
                <c:pt idx="1436">
                  <c:v>48.990928649902301</c:v>
                </c:pt>
                <c:pt idx="1437">
                  <c:v>48.968669891357401</c:v>
                </c:pt>
                <c:pt idx="1438">
                  <c:v>48.940105438232401</c:v>
                </c:pt>
                <c:pt idx="1439">
                  <c:v>48.9132690429687</c:v>
                </c:pt>
                <c:pt idx="1440">
                  <c:v>48.882057189941399</c:v>
                </c:pt>
                <c:pt idx="1441">
                  <c:v>48.852989196777301</c:v>
                </c:pt>
                <c:pt idx="1442">
                  <c:v>48.869113922119098</c:v>
                </c:pt>
                <c:pt idx="1443">
                  <c:v>48.837532043457003</c:v>
                </c:pt>
                <c:pt idx="1444">
                  <c:v>48.804752349853501</c:v>
                </c:pt>
                <c:pt idx="1445">
                  <c:v>48.789566040038999</c:v>
                </c:pt>
                <c:pt idx="1446">
                  <c:v>48.772918701171797</c:v>
                </c:pt>
                <c:pt idx="1447">
                  <c:v>48.741924285888601</c:v>
                </c:pt>
                <c:pt idx="1448">
                  <c:v>48.732681274413999</c:v>
                </c:pt>
                <c:pt idx="1449">
                  <c:v>48.714427947997997</c:v>
                </c:pt>
                <c:pt idx="1450">
                  <c:v>48.7222480773925</c:v>
                </c:pt>
                <c:pt idx="1451">
                  <c:v>48.731258392333899</c:v>
                </c:pt>
                <c:pt idx="1452">
                  <c:v>48.826137542724602</c:v>
                </c:pt>
                <c:pt idx="1453">
                  <c:v>48.797271728515597</c:v>
                </c:pt>
                <c:pt idx="1454">
                  <c:v>48.7721138000488</c:v>
                </c:pt>
                <c:pt idx="1455">
                  <c:v>48.776149749755803</c:v>
                </c:pt>
                <c:pt idx="1456">
                  <c:v>48.745128631591697</c:v>
                </c:pt>
                <c:pt idx="1457">
                  <c:v>48.711921691894503</c:v>
                </c:pt>
                <c:pt idx="1458">
                  <c:v>48.678981781005803</c:v>
                </c:pt>
                <c:pt idx="1459">
                  <c:v>48.656009674072202</c:v>
                </c:pt>
                <c:pt idx="1460">
                  <c:v>48.658798217773402</c:v>
                </c:pt>
                <c:pt idx="1461">
                  <c:v>48.633365631103501</c:v>
                </c:pt>
                <c:pt idx="1462">
                  <c:v>48.607959747314403</c:v>
                </c:pt>
                <c:pt idx="1463">
                  <c:v>48.651130676269503</c:v>
                </c:pt>
                <c:pt idx="1464">
                  <c:v>48.894931793212798</c:v>
                </c:pt>
                <c:pt idx="1465">
                  <c:v>48.880664825439403</c:v>
                </c:pt>
                <c:pt idx="1466">
                  <c:v>48.857154846191399</c:v>
                </c:pt>
                <c:pt idx="1467">
                  <c:v>48.904373168945298</c:v>
                </c:pt>
                <c:pt idx="1468">
                  <c:v>48.881050109863203</c:v>
                </c:pt>
                <c:pt idx="1469">
                  <c:v>48.893077850341697</c:v>
                </c:pt>
                <c:pt idx="1470">
                  <c:v>48.866432189941399</c:v>
                </c:pt>
                <c:pt idx="1471">
                  <c:v>48.894832611083899</c:v>
                </c:pt>
                <c:pt idx="1472">
                  <c:v>48.892379760742102</c:v>
                </c:pt>
                <c:pt idx="1473">
                  <c:v>48.865188598632798</c:v>
                </c:pt>
                <c:pt idx="1474">
                  <c:v>48.841220855712798</c:v>
                </c:pt>
                <c:pt idx="1475">
                  <c:v>48.816463470458899</c:v>
                </c:pt>
                <c:pt idx="1476">
                  <c:v>48.785884857177699</c:v>
                </c:pt>
                <c:pt idx="1477">
                  <c:v>48.797069549560497</c:v>
                </c:pt>
                <c:pt idx="1478">
                  <c:v>48.777645111083899</c:v>
                </c:pt>
                <c:pt idx="1479">
                  <c:v>48.746250152587798</c:v>
                </c:pt>
                <c:pt idx="1480">
                  <c:v>48.713558197021399</c:v>
                </c:pt>
                <c:pt idx="1481">
                  <c:v>48.684394836425703</c:v>
                </c:pt>
                <c:pt idx="1482">
                  <c:v>48.741245269775298</c:v>
                </c:pt>
                <c:pt idx="1483">
                  <c:v>48.757949829101499</c:v>
                </c:pt>
                <c:pt idx="1484">
                  <c:v>48.9015502929687</c:v>
                </c:pt>
                <c:pt idx="1485">
                  <c:v>48.932502746582003</c:v>
                </c:pt>
                <c:pt idx="1486">
                  <c:v>49.007061004638601</c:v>
                </c:pt>
                <c:pt idx="1487">
                  <c:v>49.072269439697202</c:v>
                </c:pt>
                <c:pt idx="1488">
                  <c:v>49.097625732421797</c:v>
                </c:pt>
                <c:pt idx="1489">
                  <c:v>49.0653076171875</c:v>
                </c:pt>
                <c:pt idx="1490">
                  <c:v>49.151775360107401</c:v>
                </c:pt>
                <c:pt idx="1491">
                  <c:v>49.123497009277301</c:v>
                </c:pt>
                <c:pt idx="1492">
                  <c:v>49.106582641601499</c:v>
                </c:pt>
                <c:pt idx="1493">
                  <c:v>49.180320739746001</c:v>
                </c:pt>
                <c:pt idx="1494">
                  <c:v>49.170494079589801</c:v>
                </c:pt>
                <c:pt idx="1495">
                  <c:v>49.138050079345703</c:v>
                </c:pt>
                <c:pt idx="1496">
                  <c:v>49.105457305908203</c:v>
                </c:pt>
                <c:pt idx="1497">
                  <c:v>49.093025207519503</c:v>
                </c:pt>
                <c:pt idx="1498">
                  <c:v>49.074512481689403</c:v>
                </c:pt>
                <c:pt idx="1499">
                  <c:v>49.067943572997997</c:v>
                </c:pt>
                <c:pt idx="1500">
                  <c:v>49.044906616210902</c:v>
                </c:pt>
                <c:pt idx="1501">
                  <c:v>49.022384643554602</c:v>
                </c:pt>
                <c:pt idx="1502">
                  <c:v>48.990406036376903</c:v>
                </c:pt>
                <c:pt idx="1503">
                  <c:v>49.003162384033203</c:v>
                </c:pt>
                <c:pt idx="1504">
                  <c:v>49.073402404785099</c:v>
                </c:pt>
                <c:pt idx="1505">
                  <c:v>49.064556121826101</c:v>
                </c:pt>
                <c:pt idx="1506">
                  <c:v>49.033004760742102</c:v>
                </c:pt>
                <c:pt idx="1507">
                  <c:v>49.191703796386697</c:v>
                </c:pt>
                <c:pt idx="1508">
                  <c:v>49.2096557617187</c:v>
                </c:pt>
                <c:pt idx="1509">
                  <c:v>49.292144775390597</c:v>
                </c:pt>
                <c:pt idx="1510">
                  <c:v>49.262275695800703</c:v>
                </c:pt>
                <c:pt idx="1511">
                  <c:v>49.256797790527301</c:v>
                </c:pt>
                <c:pt idx="1512">
                  <c:v>49.239051818847599</c:v>
                </c:pt>
                <c:pt idx="1513">
                  <c:v>49.274406433105398</c:v>
                </c:pt>
                <c:pt idx="1514">
                  <c:v>49.243759155273402</c:v>
                </c:pt>
                <c:pt idx="1515">
                  <c:v>49.252532958984297</c:v>
                </c:pt>
                <c:pt idx="1516">
                  <c:v>49.227489471435497</c:v>
                </c:pt>
                <c:pt idx="1517">
                  <c:v>49.248374938964801</c:v>
                </c:pt>
                <c:pt idx="1518">
                  <c:v>49.327568054199197</c:v>
                </c:pt>
                <c:pt idx="1519">
                  <c:v>49.351142883300703</c:v>
                </c:pt>
                <c:pt idx="1520">
                  <c:v>49.330184936523402</c:v>
                </c:pt>
                <c:pt idx="1521">
                  <c:v>49.2979927062988</c:v>
                </c:pt>
                <c:pt idx="1522">
                  <c:v>49.268436431884702</c:v>
                </c:pt>
                <c:pt idx="1523">
                  <c:v>49.249179840087798</c:v>
                </c:pt>
                <c:pt idx="1524">
                  <c:v>49.218063354492102</c:v>
                </c:pt>
                <c:pt idx="1525">
                  <c:v>49.2022895812988</c:v>
                </c:pt>
                <c:pt idx="1526">
                  <c:v>49.191341400146399</c:v>
                </c:pt>
                <c:pt idx="1527">
                  <c:v>49.296718597412102</c:v>
                </c:pt>
                <c:pt idx="1528">
                  <c:v>49.274314880371001</c:v>
                </c:pt>
                <c:pt idx="1529">
                  <c:v>49.277156829833899</c:v>
                </c:pt>
                <c:pt idx="1530">
                  <c:v>49.2474365234375</c:v>
                </c:pt>
                <c:pt idx="1531">
                  <c:v>49.230209350585902</c:v>
                </c:pt>
                <c:pt idx="1532">
                  <c:v>49.685394287109297</c:v>
                </c:pt>
                <c:pt idx="1533">
                  <c:v>49.714519500732401</c:v>
                </c:pt>
                <c:pt idx="1534">
                  <c:v>49.689220428466697</c:v>
                </c:pt>
                <c:pt idx="1535">
                  <c:v>49.673915863037102</c:v>
                </c:pt>
                <c:pt idx="1536">
                  <c:v>49.641841888427699</c:v>
                </c:pt>
                <c:pt idx="1537">
                  <c:v>49.615760803222599</c:v>
                </c:pt>
                <c:pt idx="1538">
                  <c:v>49.594455718994098</c:v>
                </c:pt>
                <c:pt idx="1539">
                  <c:v>49.56245803833</c:v>
                </c:pt>
                <c:pt idx="1540">
                  <c:v>49.5317573547363</c:v>
                </c:pt>
                <c:pt idx="1541">
                  <c:v>49.501510620117102</c:v>
                </c:pt>
                <c:pt idx="1542">
                  <c:v>49.472393035888601</c:v>
                </c:pt>
                <c:pt idx="1543">
                  <c:v>49.571399688720703</c:v>
                </c:pt>
                <c:pt idx="1544">
                  <c:v>49.539558410644503</c:v>
                </c:pt>
                <c:pt idx="1545">
                  <c:v>49.512660980224602</c:v>
                </c:pt>
                <c:pt idx="1546">
                  <c:v>49.517341613769503</c:v>
                </c:pt>
                <c:pt idx="1547">
                  <c:v>49.488796234130803</c:v>
                </c:pt>
                <c:pt idx="1548">
                  <c:v>49.467071533203097</c:v>
                </c:pt>
                <c:pt idx="1549">
                  <c:v>49.450229644775298</c:v>
                </c:pt>
                <c:pt idx="1550">
                  <c:v>49.422294616699197</c:v>
                </c:pt>
                <c:pt idx="1551">
                  <c:v>49.390716552734297</c:v>
                </c:pt>
                <c:pt idx="1552">
                  <c:v>49.401031494140597</c:v>
                </c:pt>
                <c:pt idx="1553">
                  <c:v>49.3789863586425</c:v>
                </c:pt>
                <c:pt idx="1554">
                  <c:v>49.382575988769503</c:v>
                </c:pt>
                <c:pt idx="1555">
                  <c:v>49.383281707763601</c:v>
                </c:pt>
                <c:pt idx="1556">
                  <c:v>49.518096923828097</c:v>
                </c:pt>
                <c:pt idx="1557">
                  <c:v>49.488010406494098</c:v>
                </c:pt>
                <c:pt idx="1558">
                  <c:v>49.5973510742187</c:v>
                </c:pt>
                <c:pt idx="1559">
                  <c:v>49.573814392089801</c:v>
                </c:pt>
                <c:pt idx="1560">
                  <c:v>49.7188301086425</c:v>
                </c:pt>
                <c:pt idx="1561">
                  <c:v>49.736454010009702</c:v>
                </c:pt>
                <c:pt idx="1562">
                  <c:v>49.820594787597599</c:v>
                </c:pt>
                <c:pt idx="1563">
                  <c:v>49.803016662597599</c:v>
                </c:pt>
                <c:pt idx="1564">
                  <c:v>49.776538848876903</c:v>
                </c:pt>
                <c:pt idx="1565">
                  <c:v>49.7816772460937</c:v>
                </c:pt>
                <c:pt idx="1566">
                  <c:v>49.7599067687988</c:v>
                </c:pt>
                <c:pt idx="1567">
                  <c:v>49.797939300537102</c:v>
                </c:pt>
                <c:pt idx="1568">
                  <c:v>49.771720886230398</c:v>
                </c:pt>
                <c:pt idx="1569">
                  <c:v>49.746749877929602</c:v>
                </c:pt>
                <c:pt idx="1570">
                  <c:v>49.741115570068303</c:v>
                </c:pt>
                <c:pt idx="1571">
                  <c:v>49.733455657958899</c:v>
                </c:pt>
                <c:pt idx="1572">
                  <c:v>49.721031188964801</c:v>
                </c:pt>
                <c:pt idx="1573">
                  <c:v>49.696220397949197</c:v>
                </c:pt>
                <c:pt idx="1574">
                  <c:v>49.835044860839801</c:v>
                </c:pt>
                <c:pt idx="1575">
                  <c:v>49.876064300537102</c:v>
                </c:pt>
                <c:pt idx="1576">
                  <c:v>50.057044982910099</c:v>
                </c:pt>
                <c:pt idx="1577">
                  <c:v>50.089065551757798</c:v>
                </c:pt>
                <c:pt idx="1578">
                  <c:v>50.076526641845703</c:v>
                </c:pt>
                <c:pt idx="1579">
                  <c:v>50.070991516113203</c:v>
                </c:pt>
                <c:pt idx="1580">
                  <c:v>50.108741760253899</c:v>
                </c:pt>
                <c:pt idx="1581">
                  <c:v>50.112403869628899</c:v>
                </c:pt>
                <c:pt idx="1582">
                  <c:v>50.377967834472599</c:v>
                </c:pt>
                <c:pt idx="1583">
                  <c:v>50.387458801269503</c:v>
                </c:pt>
                <c:pt idx="1584">
                  <c:v>50.455814361572202</c:v>
                </c:pt>
                <c:pt idx="1585">
                  <c:v>50.424812316894503</c:v>
                </c:pt>
                <c:pt idx="1586">
                  <c:v>50.410453796386697</c:v>
                </c:pt>
                <c:pt idx="1587">
                  <c:v>50.381706237792898</c:v>
                </c:pt>
                <c:pt idx="1588">
                  <c:v>50.351505279541001</c:v>
                </c:pt>
                <c:pt idx="1589">
                  <c:v>50.371147155761697</c:v>
                </c:pt>
                <c:pt idx="1590">
                  <c:v>50.445487976074197</c:v>
                </c:pt>
                <c:pt idx="1591">
                  <c:v>50.426673889160099</c:v>
                </c:pt>
                <c:pt idx="1592">
                  <c:v>50.398403167724602</c:v>
                </c:pt>
                <c:pt idx="1593">
                  <c:v>50.3971138000488</c:v>
                </c:pt>
                <c:pt idx="1594">
                  <c:v>50.439353942871001</c:v>
                </c:pt>
                <c:pt idx="1595">
                  <c:v>50.408779144287102</c:v>
                </c:pt>
                <c:pt idx="1596">
                  <c:v>50.378997802734297</c:v>
                </c:pt>
                <c:pt idx="1597">
                  <c:v>50.3479614257812</c:v>
                </c:pt>
                <c:pt idx="1598">
                  <c:v>50.3454780578613</c:v>
                </c:pt>
                <c:pt idx="1599">
                  <c:v>50.323474884033203</c:v>
                </c:pt>
                <c:pt idx="1600">
                  <c:v>50.2941284179687</c:v>
                </c:pt>
                <c:pt idx="1601">
                  <c:v>50.268386840820298</c:v>
                </c:pt>
                <c:pt idx="1602">
                  <c:v>50.473728179931598</c:v>
                </c:pt>
                <c:pt idx="1603">
                  <c:v>50.443031311035099</c:v>
                </c:pt>
                <c:pt idx="1604">
                  <c:v>50.431076049804602</c:v>
                </c:pt>
                <c:pt idx="1605">
                  <c:v>50.416679382324197</c:v>
                </c:pt>
                <c:pt idx="1606">
                  <c:v>50.409534454345703</c:v>
                </c:pt>
                <c:pt idx="1607">
                  <c:v>50.378746032714801</c:v>
                </c:pt>
                <c:pt idx="1608">
                  <c:v>50.360958099365199</c:v>
                </c:pt>
                <c:pt idx="1609">
                  <c:v>50.3562202453613</c:v>
                </c:pt>
                <c:pt idx="1610">
                  <c:v>50.328502655029197</c:v>
                </c:pt>
                <c:pt idx="1611">
                  <c:v>50.312229156494098</c:v>
                </c:pt>
                <c:pt idx="1612">
                  <c:v>50.282539367675703</c:v>
                </c:pt>
                <c:pt idx="1613">
                  <c:v>50.273426055908203</c:v>
                </c:pt>
                <c:pt idx="1614">
                  <c:v>50.256538391113203</c:v>
                </c:pt>
                <c:pt idx="1615">
                  <c:v>50.292850494384702</c:v>
                </c:pt>
                <c:pt idx="1616">
                  <c:v>50.261936187744098</c:v>
                </c:pt>
                <c:pt idx="1617">
                  <c:v>50.366539001464801</c:v>
                </c:pt>
                <c:pt idx="1618">
                  <c:v>50.335758209228501</c:v>
                </c:pt>
                <c:pt idx="1619">
                  <c:v>50.312328338622997</c:v>
                </c:pt>
                <c:pt idx="1620">
                  <c:v>50.281623840332003</c:v>
                </c:pt>
                <c:pt idx="1621">
                  <c:v>50.320507049560497</c:v>
                </c:pt>
                <c:pt idx="1622">
                  <c:v>50.340385437011697</c:v>
                </c:pt>
                <c:pt idx="1623">
                  <c:v>50.331157684326101</c:v>
                </c:pt>
                <c:pt idx="1624">
                  <c:v>50.370586395263601</c:v>
                </c:pt>
                <c:pt idx="1625">
                  <c:v>50.351543426513601</c:v>
                </c:pt>
                <c:pt idx="1626">
                  <c:v>50.324245452880803</c:v>
                </c:pt>
                <c:pt idx="1627">
                  <c:v>50.301204681396399</c:v>
                </c:pt>
                <c:pt idx="1628">
                  <c:v>50.291790008544901</c:v>
                </c:pt>
                <c:pt idx="1629">
                  <c:v>50.265182495117102</c:v>
                </c:pt>
                <c:pt idx="1630">
                  <c:v>50.250598907470703</c:v>
                </c:pt>
                <c:pt idx="1631">
                  <c:v>50.239665985107401</c:v>
                </c:pt>
                <c:pt idx="1632">
                  <c:v>50.211189270019503</c:v>
                </c:pt>
                <c:pt idx="1633">
                  <c:v>50.209056854247997</c:v>
                </c:pt>
                <c:pt idx="1634">
                  <c:v>50.203296661376903</c:v>
                </c:pt>
                <c:pt idx="1635">
                  <c:v>50.176906585693303</c:v>
                </c:pt>
                <c:pt idx="1636">
                  <c:v>50.159873962402301</c:v>
                </c:pt>
                <c:pt idx="1637">
                  <c:v>50.139434814453097</c:v>
                </c:pt>
                <c:pt idx="1638">
                  <c:v>50.127658843994098</c:v>
                </c:pt>
                <c:pt idx="1639">
                  <c:v>50.150985717773402</c:v>
                </c:pt>
                <c:pt idx="1640">
                  <c:v>50.409778594970703</c:v>
                </c:pt>
                <c:pt idx="1641">
                  <c:v>50.379482269287102</c:v>
                </c:pt>
                <c:pt idx="1642">
                  <c:v>50.363742828369098</c:v>
                </c:pt>
                <c:pt idx="1643">
                  <c:v>50.355670928955</c:v>
                </c:pt>
                <c:pt idx="1644">
                  <c:v>50.3265571594238</c:v>
                </c:pt>
                <c:pt idx="1645">
                  <c:v>50.297126770019503</c:v>
                </c:pt>
                <c:pt idx="1646">
                  <c:v>50.347373962402301</c:v>
                </c:pt>
                <c:pt idx="1647">
                  <c:v>50.322414398193303</c:v>
                </c:pt>
                <c:pt idx="1648">
                  <c:v>50.329532623291001</c:v>
                </c:pt>
                <c:pt idx="1649">
                  <c:v>50.300514221191399</c:v>
                </c:pt>
                <c:pt idx="1650">
                  <c:v>50.287017822265597</c:v>
                </c:pt>
                <c:pt idx="1651">
                  <c:v>50.280933380126903</c:v>
                </c:pt>
                <c:pt idx="1652">
                  <c:v>50.309417724609297</c:v>
                </c:pt>
                <c:pt idx="1653">
                  <c:v>50.286209106445298</c:v>
                </c:pt>
                <c:pt idx="1654">
                  <c:v>50.435577392578097</c:v>
                </c:pt>
                <c:pt idx="1655">
                  <c:v>50.420909881591697</c:v>
                </c:pt>
                <c:pt idx="1656">
                  <c:v>50.410655975341697</c:v>
                </c:pt>
                <c:pt idx="1657">
                  <c:v>50.381351470947202</c:v>
                </c:pt>
                <c:pt idx="1658">
                  <c:v>50.366809844970703</c:v>
                </c:pt>
                <c:pt idx="1659">
                  <c:v>50.455406188964801</c:v>
                </c:pt>
                <c:pt idx="1660">
                  <c:v>50.442138671875</c:v>
                </c:pt>
                <c:pt idx="1661">
                  <c:v>50.416633605957003</c:v>
                </c:pt>
                <c:pt idx="1662">
                  <c:v>50.5859985351562</c:v>
                </c:pt>
                <c:pt idx="1663">
                  <c:v>50.556385040283203</c:v>
                </c:pt>
                <c:pt idx="1664">
                  <c:v>50.606304168701101</c:v>
                </c:pt>
                <c:pt idx="1665">
                  <c:v>50.597023010253899</c:v>
                </c:pt>
                <c:pt idx="1666">
                  <c:v>50.570243835449197</c:v>
                </c:pt>
                <c:pt idx="1667">
                  <c:v>50.631637573242102</c:v>
                </c:pt>
                <c:pt idx="1668">
                  <c:v>50.627410888671797</c:v>
                </c:pt>
                <c:pt idx="1669">
                  <c:v>50.600196838378899</c:v>
                </c:pt>
                <c:pt idx="1670">
                  <c:v>50.611251831054602</c:v>
                </c:pt>
                <c:pt idx="1671">
                  <c:v>50.618133544921797</c:v>
                </c:pt>
                <c:pt idx="1672">
                  <c:v>50.6172676086425</c:v>
                </c:pt>
                <c:pt idx="1673">
                  <c:v>50.589183807372997</c:v>
                </c:pt>
                <c:pt idx="1674">
                  <c:v>50.559558868408203</c:v>
                </c:pt>
                <c:pt idx="1675">
                  <c:v>50.5526123046875</c:v>
                </c:pt>
                <c:pt idx="1676">
                  <c:v>50.604484558105398</c:v>
                </c:pt>
                <c:pt idx="1677">
                  <c:v>50.578346252441399</c:v>
                </c:pt>
                <c:pt idx="1678">
                  <c:v>50.566532135009702</c:v>
                </c:pt>
                <c:pt idx="1679">
                  <c:v>50.6090698242187</c:v>
                </c:pt>
                <c:pt idx="1680">
                  <c:v>50.579189300537102</c:v>
                </c:pt>
                <c:pt idx="1681">
                  <c:v>50.563137054443303</c:v>
                </c:pt>
                <c:pt idx="1682">
                  <c:v>50.571834564208899</c:v>
                </c:pt>
                <c:pt idx="1683">
                  <c:v>50.570762634277301</c:v>
                </c:pt>
                <c:pt idx="1684">
                  <c:v>50.712596893310497</c:v>
                </c:pt>
                <c:pt idx="1685">
                  <c:v>50.714637756347599</c:v>
                </c:pt>
                <c:pt idx="1686">
                  <c:v>50.771812438964801</c:v>
                </c:pt>
                <c:pt idx="1687">
                  <c:v>50.817966461181598</c:v>
                </c:pt>
                <c:pt idx="1688">
                  <c:v>50.848323822021399</c:v>
                </c:pt>
                <c:pt idx="1689">
                  <c:v>50.8250732421875</c:v>
                </c:pt>
                <c:pt idx="1690">
                  <c:v>50.809520721435497</c:v>
                </c:pt>
                <c:pt idx="1691">
                  <c:v>50.794204711913999</c:v>
                </c:pt>
                <c:pt idx="1692">
                  <c:v>50.765956878662102</c:v>
                </c:pt>
                <c:pt idx="1693">
                  <c:v>50.737213134765597</c:v>
                </c:pt>
                <c:pt idx="1694">
                  <c:v>50.715797424316399</c:v>
                </c:pt>
                <c:pt idx="1695">
                  <c:v>50.747409820556598</c:v>
                </c:pt>
                <c:pt idx="1696">
                  <c:v>50.718376159667898</c:v>
                </c:pt>
                <c:pt idx="1697">
                  <c:v>50.7039375305175</c:v>
                </c:pt>
                <c:pt idx="1698">
                  <c:v>50.724830627441399</c:v>
                </c:pt>
                <c:pt idx="1699">
                  <c:v>50.724113464355398</c:v>
                </c:pt>
                <c:pt idx="1700">
                  <c:v>50.791896820068303</c:v>
                </c:pt>
                <c:pt idx="1701">
                  <c:v>50.773738861083899</c:v>
                </c:pt>
                <c:pt idx="1702">
                  <c:v>50.754215240478501</c:v>
                </c:pt>
                <c:pt idx="1703">
                  <c:v>50.781524658203097</c:v>
                </c:pt>
                <c:pt idx="1704">
                  <c:v>50.788414001464801</c:v>
                </c:pt>
                <c:pt idx="1705">
                  <c:v>50.764171600341697</c:v>
                </c:pt>
                <c:pt idx="1706">
                  <c:v>50.734672546386697</c:v>
                </c:pt>
                <c:pt idx="1707">
                  <c:v>50.729530334472599</c:v>
                </c:pt>
                <c:pt idx="1708">
                  <c:v>50.706336975097599</c:v>
                </c:pt>
                <c:pt idx="1709">
                  <c:v>50.800392150878899</c:v>
                </c:pt>
                <c:pt idx="1710">
                  <c:v>50.8086128234863</c:v>
                </c:pt>
                <c:pt idx="1711">
                  <c:v>50.836318969726499</c:v>
                </c:pt>
                <c:pt idx="1712">
                  <c:v>50.831871032714801</c:v>
                </c:pt>
                <c:pt idx="1713">
                  <c:v>50.828678131103501</c:v>
                </c:pt>
                <c:pt idx="1714">
                  <c:v>50.7992553710937</c:v>
                </c:pt>
                <c:pt idx="1715">
                  <c:v>50.792263031005803</c:v>
                </c:pt>
                <c:pt idx="1716">
                  <c:v>50.772853851318303</c:v>
                </c:pt>
                <c:pt idx="1717">
                  <c:v>50.748233795166001</c:v>
                </c:pt>
                <c:pt idx="1718">
                  <c:v>50.725429534912102</c:v>
                </c:pt>
                <c:pt idx="1719">
                  <c:v>50.702346801757798</c:v>
                </c:pt>
                <c:pt idx="1720">
                  <c:v>50.681068420410099</c:v>
                </c:pt>
                <c:pt idx="1721">
                  <c:v>50.694122314453097</c:v>
                </c:pt>
                <c:pt idx="1722">
                  <c:v>50.665374755859297</c:v>
                </c:pt>
                <c:pt idx="1723">
                  <c:v>50.6819038391113</c:v>
                </c:pt>
                <c:pt idx="1724">
                  <c:v>50.653484344482401</c:v>
                </c:pt>
                <c:pt idx="1725">
                  <c:v>50.649036407470703</c:v>
                </c:pt>
                <c:pt idx="1726">
                  <c:v>50.692203521728501</c:v>
                </c:pt>
                <c:pt idx="1727">
                  <c:v>50.706424713134702</c:v>
                </c:pt>
                <c:pt idx="1728">
                  <c:v>50.693916320800703</c:v>
                </c:pt>
                <c:pt idx="1729">
                  <c:v>50.977218627929602</c:v>
                </c:pt>
                <c:pt idx="1730">
                  <c:v>50.9589233398437</c:v>
                </c:pt>
                <c:pt idx="1731">
                  <c:v>50.948341369628899</c:v>
                </c:pt>
                <c:pt idx="1732">
                  <c:v>50.919170379638601</c:v>
                </c:pt>
                <c:pt idx="1733">
                  <c:v>50.980880737304602</c:v>
                </c:pt>
                <c:pt idx="1734">
                  <c:v>50.951686859130803</c:v>
                </c:pt>
                <c:pt idx="1735">
                  <c:v>50.922565460205</c:v>
                </c:pt>
                <c:pt idx="1736">
                  <c:v>50.937492370605398</c:v>
                </c:pt>
                <c:pt idx="1737">
                  <c:v>51.0305786132812</c:v>
                </c:pt>
                <c:pt idx="1738">
                  <c:v>51.0852851867675</c:v>
                </c:pt>
                <c:pt idx="1739">
                  <c:v>51.062023162841697</c:v>
                </c:pt>
                <c:pt idx="1740">
                  <c:v>51.034225463867102</c:v>
                </c:pt>
                <c:pt idx="1741">
                  <c:v>51.0057983398437</c:v>
                </c:pt>
                <c:pt idx="1742">
                  <c:v>51.0249214172363</c:v>
                </c:pt>
                <c:pt idx="1743">
                  <c:v>51.1042671203613</c:v>
                </c:pt>
                <c:pt idx="1744">
                  <c:v>51.339179992675703</c:v>
                </c:pt>
                <c:pt idx="1745">
                  <c:v>51.313137054443303</c:v>
                </c:pt>
                <c:pt idx="1746">
                  <c:v>51.300891876220703</c:v>
                </c:pt>
                <c:pt idx="1747">
                  <c:v>51.27290725708</c:v>
                </c:pt>
                <c:pt idx="1748">
                  <c:v>51.335430145263601</c:v>
                </c:pt>
                <c:pt idx="1749">
                  <c:v>51.310928344726499</c:v>
                </c:pt>
                <c:pt idx="1750">
                  <c:v>51.462867736816399</c:v>
                </c:pt>
                <c:pt idx="1751">
                  <c:v>51.444461822509702</c:v>
                </c:pt>
                <c:pt idx="1752">
                  <c:v>51.432407379150298</c:v>
                </c:pt>
                <c:pt idx="1753">
                  <c:v>51.4033813476562</c:v>
                </c:pt>
                <c:pt idx="1754">
                  <c:v>51.407455444335902</c:v>
                </c:pt>
                <c:pt idx="1755">
                  <c:v>51.442989349365199</c:v>
                </c:pt>
                <c:pt idx="1756">
                  <c:v>51.462207794189403</c:v>
                </c:pt>
                <c:pt idx="1757">
                  <c:v>51.445293426513601</c:v>
                </c:pt>
                <c:pt idx="1758">
                  <c:v>51.499401092529197</c:v>
                </c:pt>
                <c:pt idx="1759">
                  <c:v>51.501613616943303</c:v>
                </c:pt>
                <c:pt idx="1760">
                  <c:v>51.565738677978501</c:v>
                </c:pt>
                <c:pt idx="1761">
                  <c:v>51.551223754882798</c:v>
                </c:pt>
                <c:pt idx="1762">
                  <c:v>51.573093414306598</c:v>
                </c:pt>
                <c:pt idx="1763">
                  <c:v>51.544048309326101</c:v>
                </c:pt>
                <c:pt idx="1764">
                  <c:v>51.515026092529197</c:v>
                </c:pt>
                <c:pt idx="1765">
                  <c:v>51.495155334472599</c:v>
                </c:pt>
                <c:pt idx="1766">
                  <c:v>52.201244354247997</c:v>
                </c:pt>
                <c:pt idx="1767">
                  <c:v>52.204948425292898</c:v>
                </c:pt>
                <c:pt idx="1768">
                  <c:v>52.190364837646399</c:v>
                </c:pt>
                <c:pt idx="1769">
                  <c:v>52.180778503417898</c:v>
                </c:pt>
                <c:pt idx="1770">
                  <c:v>52.310829162597599</c:v>
                </c:pt>
                <c:pt idx="1771">
                  <c:v>52.703853607177699</c:v>
                </c:pt>
                <c:pt idx="1772">
                  <c:v>52.675247192382798</c:v>
                </c:pt>
                <c:pt idx="1773">
                  <c:v>52.772148132324197</c:v>
                </c:pt>
                <c:pt idx="1774">
                  <c:v>52.743144989013601</c:v>
                </c:pt>
                <c:pt idx="1775">
                  <c:v>52.713729858398402</c:v>
                </c:pt>
                <c:pt idx="1776">
                  <c:v>52.946437835693303</c:v>
                </c:pt>
                <c:pt idx="1777">
                  <c:v>52.943046569824197</c:v>
                </c:pt>
                <c:pt idx="1778">
                  <c:v>52.934722900390597</c:v>
                </c:pt>
                <c:pt idx="1779">
                  <c:v>52.958133697509702</c:v>
                </c:pt>
                <c:pt idx="1780">
                  <c:v>52.9732666015625</c:v>
                </c:pt>
                <c:pt idx="1781">
                  <c:v>53.178157806396399</c:v>
                </c:pt>
                <c:pt idx="1782">
                  <c:v>53.219310760497997</c:v>
                </c:pt>
                <c:pt idx="1783">
                  <c:v>53.203273773193303</c:v>
                </c:pt>
                <c:pt idx="1784">
                  <c:v>53.175357818603501</c:v>
                </c:pt>
                <c:pt idx="1785">
                  <c:v>53.150554656982401</c:v>
                </c:pt>
                <c:pt idx="1786">
                  <c:v>53.128467559814403</c:v>
                </c:pt>
                <c:pt idx="1787">
                  <c:v>53.099346160888601</c:v>
                </c:pt>
                <c:pt idx="1788">
                  <c:v>53.108112335205</c:v>
                </c:pt>
                <c:pt idx="1789">
                  <c:v>53.121467590332003</c:v>
                </c:pt>
                <c:pt idx="1790">
                  <c:v>53.100845336913999</c:v>
                </c:pt>
                <c:pt idx="1791">
                  <c:v>53.098426818847599</c:v>
                </c:pt>
                <c:pt idx="1792">
                  <c:v>53.2032470703125</c:v>
                </c:pt>
                <c:pt idx="1793">
                  <c:v>53.174957275390597</c:v>
                </c:pt>
                <c:pt idx="1794">
                  <c:v>53.151889801025298</c:v>
                </c:pt>
                <c:pt idx="1795">
                  <c:v>53.219451904296797</c:v>
                </c:pt>
                <c:pt idx="1796">
                  <c:v>53.1935424804687</c:v>
                </c:pt>
                <c:pt idx="1797">
                  <c:v>53.245159149169901</c:v>
                </c:pt>
                <c:pt idx="1798">
                  <c:v>53.218852996826101</c:v>
                </c:pt>
                <c:pt idx="1799">
                  <c:v>53.302364349365199</c:v>
                </c:pt>
                <c:pt idx="1800">
                  <c:v>53.369514465332003</c:v>
                </c:pt>
                <c:pt idx="1801">
                  <c:v>53.462654113769503</c:v>
                </c:pt>
                <c:pt idx="1802">
                  <c:v>53.434551239013601</c:v>
                </c:pt>
                <c:pt idx="1803">
                  <c:v>53.4502143859863</c:v>
                </c:pt>
                <c:pt idx="1804">
                  <c:v>53.420841217041001</c:v>
                </c:pt>
                <c:pt idx="1805">
                  <c:v>53.39839553833</c:v>
                </c:pt>
                <c:pt idx="1806">
                  <c:v>53.449935913085902</c:v>
                </c:pt>
                <c:pt idx="1807">
                  <c:v>53.501419067382798</c:v>
                </c:pt>
                <c:pt idx="1808">
                  <c:v>53.473106384277301</c:v>
                </c:pt>
                <c:pt idx="1809">
                  <c:v>53.457820892333899</c:v>
                </c:pt>
                <c:pt idx="1810">
                  <c:v>53.463237762451101</c:v>
                </c:pt>
                <c:pt idx="1811">
                  <c:v>53.502830505371001</c:v>
                </c:pt>
                <c:pt idx="1812">
                  <c:v>53.4852485656738</c:v>
                </c:pt>
                <c:pt idx="1813">
                  <c:v>53.471225738525298</c:v>
                </c:pt>
                <c:pt idx="1814">
                  <c:v>53.445106506347599</c:v>
                </c:pt>
                <c:pt idx="1815">
                  <c:v>53.419868469238203</c:v>
                </c:pt>
                <c:pt idx="1816">
                  <c:v>53.498825073242102</c:v>
                </c:pt>
                <c:pt idx="1817">
                  <c:v>53.565544128417898</c:v>
                </c:pt>
                <c:pt idx="1818">
                  <c:v>53.560073852538999</c:v>
                </c:pt>
                <c:pt idx="1819">
                  <c:v>53.544746398925703</c:v>
                </c:pt>
                <c:pt idx="1820">
                  <c:v>53.574275970458899</c:v>
                </c:pt>
                <c:pt idx="1821">
                  <c:v>53.576778411865199</c:v>
                </c:pt>
                <c:pt idx="1822">
                  <c:v>53.682735443115199</c:v>
                </c:pt>
                <c:pt idx="1823">
                  <c:v>53.836219787597599</c:v>
                </c:pt>
                <c:pt idx="1824">
                  <c:v>53.829540252685497</c:v>
                </c:pt>
                <c:pt idx="1825">
                  <c:v>53.8138618469238</c:v>
                </c:pt>
                <c:pt idx="1826">
                  <c:v>53.788974761962798</c:v>
                </c:pt>
                <c:pt idx="1827">
                  <c:v>53.829700469970703</c:v>
                </c:pt>
                <c:pt idx="1828">
                  <c:v>53.892524719238203</c:v>
                </c:pt>
                <c:pt idx="1829">
                  <c:v>53.879623413085902</c:v>
                </c:pt>
                <c:pt idx="1830">
                  <c:v>53.874614715576101</c:v>
                </c:pt>
                <c:pt idx="1831">
                  <c:v>53.926334381103501</c:v>
                </c:pt>
                <c:pt idx="1832">
                  <c:v>53.911857604980398</c:v>
                </c:pt>
                <c:pt idx="1833">
                  <c:v>53.919887542724602</c:v>
                </c:pt>
                <c:pt idx="1834">
                  <c:v>53.937339782714801</c:v>
                </c:pt>
                <c:pt idx="1835">
                  <c:v>53.913745880126903</c:v>
                </c:pt>
                <c:pt idx="1836">
                  <c:v>53.957897186279197</c:v>
                </c:pt>
                <c:pt idx="1837">
                  <c:v>53.9386596679687</c:v>
                </c:pt>
                <c:pt idx="1838">
                  <c:v>53.938926696777301</c:v>
                </c:pt>
                <c:pt idx="1839">
                  <c:v>53.909770965576101</c:v>
                </c:pt>
                <c:pt idx="1840">
                  <c:v>53.913673400878899</c:v>
                </c:pt>
                <c:pt idx="1841">
                  <c:v>53.979705810546797</c:v>
                </c:pt>
                <c:pt idx="1842">
                  <c:v>53.953235626220703</c:v>
                </c:pt>
                <c:pt idx="1843">
                  <c:v>53.938079833984297</c:v>
                </c:pt>
                <c:pt idx="1844">
                  <c:v>53.915752410888601</c:v>
                </c:pt>
                <c:pt idx="1845">
                  <c:v>53.9049072265625</c:v>
                </c:pt>
                <c:pt idx="1846">
                  <c:v>53.890800476074197</c:v>
                </c:pt>
                <c:pt idx="1847">
                  <c:v>53.868988037109297</c:v>
                </c:pt>
                <c:pt idx="1848">
                  <c:v>53.844322204589801</c:v>
                </c:pt>
                <c:pt idx="1849">
                  <c:v>53.819683074951101</c:v>
                </c:pt>
                <c:pt idx="1850">
                  <c:v>53.904289245605398</c:v>
                </c:pt>
                <c:pt idx="1851">
                  <c:v>53.897079467773402</c:v>
                </c:pt>
                <c:pt idx="1852">
                  <c:v>53.895175933837798</c:v>
                </c:pt>
                <c:pt idx="1853">
                  <c:v>53.898948669433501</c:v>
                </c:pt>
                <c:pt idx="1854">
                  <c:v>53.903335571288999</c:v>
                </c:pt>
                <c:pt idx="1855">
                  <c:v>53.887920379638601</c:v>
                </c:pt>
                <c:pt idx="1856">
                  <c:v>53.951065063476499</c:v>
                </c:pt>
                <c:pt idx="1857">
                  <c:v>53.9531860351562</c:v>
                </c:pt>
                <c:pt idx="1858">
                  <c:v>53.938945770263601</c:v>
                </c:pt>
                <c:pt idx="1859">
                  <c:v>53.910202026367102</c:v>
                </c:pt>
                <c:pt idx="1860">
                  <c:v>53.920989990234297</c:v>
                </c:pt>
                <c:pt idx="1861">
                  <c:v>53.898899078369098</c:v>
                </c:pt>
                <c:pt idx="1862">
                  <c:v>53.875892639160099</c:v>
                </c:pt>
                <c:pt idx="1863">
                  <c:v>53.857357025146399</c:v>
                </c:pt>
                <c:pt idx="1864">
                  <c:v>53.904888153076101</c:v>
                </c:pt>
                <c:pt idx="1865">
                  <c:v>53.876308441162102</c:v>
                </c:pt>
                <c:pt idx="1866">
                  <c:v>53.879608154296797</c:v>
                </c:pt>
                <c:pt idx="1867">
                  <c:v>53.85152053833</c:v>
                </c:pt>
                <c:pt idx="1868">
                  <c:v>53.841148376464801</c:v>
                </c:pt>
                <c:pt idx="1869">
                  <c:v>53.838531494140597</c:v>
                </c:pt>
                <c:pt idx="1870">
                  <c:v>53.822975158691399</c:v>
                </c:pt>
                <c:pt idx="1871">
                  <c:v>53.797554016113203</c:v>
                </c:pt>
                <c:pt idx="1872">
                  <c:v>53.830101013183501</c:v>
                </c:pt>
                <c:pt idx="1873">
                  <c:v>53.837852478027301</c:v>
                </c:pt>
                <c:pt idx="1874">
                  <c:v>53.8916625976562</c:v>
                </c:pt>
                <c:pt idx="1875">
                  <c:v>53.8756713867187</c:v>
                </c:pt>
                <c:pt idx="1876">
                  <c:v>53.877708435058501</c:v>
                </c:pt>
                <c:pt idx="1877">
                  <c:v>53.867385864257798</c:v>
                </c:pt>
                <c:pt idx="1878">
                  <c:v>53.843494415283203</c:v>
                </c:pt>
                <c:pt idx="1879">
                  <c:v>53.824619293212798</c:v>
                </c:pt>
                <c:pt idx="1880">
                  <c:v>53.798397064208899</c:v>
                </c:pt>
                <c:pt idx="1881">
                  <c:v>53.769962310791001</c:v>
                </c:pt>
                <c:pt idx="1882">
                  <c:v>53.744876861572202</c:v>
                </c:pt>
                <c:pt idx="1883">
                  <c:v>53.722908020019503</c:v>
                </c:pt>
                <c:pt idx="1884">
                  <c:v>53.717044830322202</c:v>
                </c:pt>
                <c:pt idx="1885">
                  <c:v>53.689552307128899</c:v>
                </c:pt>
                <c:pt idx="1886">
                  <c:v>53.670482635497997</c:v>
                </c:pt>
                <c:pt idx="1887">
                  <c:v>53.706878662109297</c:v>
                </c:pt>
                <c:pt idx="1888">
                  <c:v>54.149768829345703</c:v>
                </c:pt>
                <c:pt idx="1889">
                  <c:v>54.126167297363203</c:v>
                </c:pt>
                <c:pt idx="1890">
                  <c:v>54.150882720947202</c:v>
                </c:pt>
                <c:pt idx="1891">
                  <c:v>54.128673553466697</c:v>
                </c:pt>
                <c:pt idx="1892">
                  <c:v>54.10107421875</c:v>
                </c:pt>
                <c:pt idx="1893">
                  <c:v>54.243034362792898</c:v>
                </c:pt>
                <c:pt idx="1894">
                  <c:v>54.214580535888601</c:v>
                </c:pt>
                <c:pt idx="1895">
                  <c:v>54.407989501953097</c:v>
                </c:pt>
                <c:pt idx="1896">
                  <c:v>54.460319519042898</c:v>
                </c:pt>
                <c:pt idx="1897">
                  <c:v>54.436347961425703</c:v>
                </c:pt>
                <c:pt idx="1898">
                  <c:v>54.40966796875</c:v>
                </c:pt>
                <c:pt idx="1899">
                  <c:v>54.383998870849602</c:v>
                </c:pt>
                <c:pt idx="1900">
                  <c:v>54.408927917480398</c:v>
                </c:pt>
                <c:pt idx="1901">
                  <c:v>54.381984710693303</c:v>
                </c:pt>
                <c:pt idx="1902">
                  <c:v>54.395923614501903</c:v>
                </c:pt>
                <c:pt idx="1903">
                  <c:v>54.367652893066399</c:v>
                </c:pt>
                <c:pt idx="1904">
                  <c:v>54.369819641113203</c:v>
                </c:pt>
                <c:pt idx="1905">
                  <c:v>54.344028472900298</c:v>
                </c:pt>
                <c:pt idx="1906">
                  <c:v>54.319557189941399</c:v>
                </c:pt>
                <c:pt idx="1907">
                  <c:v>54.351097106933501</c:v>
                </c:pt>
                <c:pt idx="1908">
                  <c:v>54.322792053222599</c:v>
                </c:pt>
                <c:pt idx="1909">
                  <c:v>54.456199645996001</c:v>
                </c:pt>
                <c:pt idx="1910">
                  <c:v>54.4322700500488</c:v>
                </c:pt>
                <c:pt idx="1911">
                  <c:v>54.422431945800703</c:v>
                </c:pt>
                <c:pt idx="1912">
                  <c:v>54.400520324707003</c:v>
                </c:pt>
                <c:pt idx="1913">
                  <c:v>54.435031890869098</c:v>
                </c:pt>
                <c:pt idx="1914">
                  <c:v>54.4279975891113</c:v>
                </c:pt>
                <c:pt idx="1915">
                  <c:v>54.5003852844238</c:v>
                </c:pt>
                <c:pt idx="1916">
                  <c:v>54.771282196044901</c:v>
                </c:pt>
                <c:pt idx="1917">
                  <c:v>54.747093200683501</c:v>
                </c:pt>
                <c:pt idx="1918">
                  <c:v>54.789104461669901</c:v>
                </c:pt>
                <c:pt idx="1919">
                  <c:v>54.773162841796797</c:v>
                </c:pt>
                <c:pt idx="1920">
                  <c:v>54.770675659179602</c:v>
                </c:pt>
                <c:pt idx="1921">
                  <c:v>54.748123168945298</c:v>
                </c:pt>
                <c:pt idx="1922">
                  <c:v>54.728931427001903</c:v>
                </c:pt>
                <c:pt idx="1923">
                  <c:v>54.706718444824197</c:v>
                </c:pt>
                <c:pt idx="1924">
                  <c:v>54.745777130126903</c:v>
                </c:pt>
                <c:pt idx="1925">
                  <c:v>54.722652435302699</c:v>
                </c:pt>
                <c:pt idx="1926">
                  <c:v>54.750865936279197</c:v>
                </c:pt>
                <c:pt idx="1927">
                  <c:v>54.724857330322202</c:v>
                </c:pt>
                <c:pt idx="1928">
                  <c:v>54.742332458496001</c:v>
                </c:pt>
                <c:pt idx="1929">
                  <c:v>54.714973449707003</c:v>
                </c:pt>
                <c:pt idx="1930">
                  <c:v>54.714668273925703</c:v>
                </c:pt>
                <c:pt idx="1931">
                  <c:v>54.6873970031738</c:v>
                </c:pt>
                <c:pt idx="1932">
                  <c:v>54.6698188781738</c:v>
                </c:pt>
                <c:pt idx="1933">
                  <c:v>54.642513275146399</c:v>
                </c:pt>
                <c:pt idx="1934">
                  <c:v>54.615734100341697</c:v>
                </c:pt>
                <c:pt idx="1935">
                  <c:v>54.588741302490199</c:v>
                </c:pt>
                <c:pt idx="1936">
                  <c:v>54.599319458007798</c:v>
                </c:pt>
                <c:pt idx="1937">
                  <c:v>54.634956359863203</c:v>
                </c:pt>
                <c:pt idx="1938">
                  <c:v>54.617191314697202</c:v>
                </c:pt>
                <c:pt idx="1939">
                  <c:v>54.702323913574197</c:v>
                </c:pt>
                <c:pt idx="1940">
                  <c:v>54.684299468994098</c:v>
                </c:pt>
                <c:pt idx="1941">
                  <c:v>54.662776947021399</c:v>
                </c:pt>
                <c:pt idx="1942">
                  <c:v>54.637599945068303</c:v>
                </c:pt>
                <c:pt idx="1943">
                  <c:v>54.755653381347599</c:v>
                </c:pt>
                <c:pt idx="1944">
                  <c:v>54.747249603271399</c:v>
                </c:pt>
                <c:pt idx="1945">
                  <c:v>54.753562927246001</c:v>
                </c:pt>
                <c:pt idx="1946">
                  <c:v>54.725719451904197</c:v>
                </c:pt>
                <c:pt idx="1947">
                  <c:v>54.698680877685497</c:v>
                </c:pt>
                <c:pt idx="1948">
                  <c:v>54.672317504882798</c:v>
                </c:pt>
                <c:pt idx="1949">
                  <c:v>54.740119934082003</c:v>
                </c:pt>
                <c:pt idx="1950">
                  <c:v>54.803707122802699</c:v>
                </c:pt>
                <c:pt idx="1951">
                  <c:v>54.801895141601499</c:v>
                </c:pt>
                <c:pt idx="1952">
                  <c:v>54.887500762939403</c:v>
                </c:pt>
                <c:pt idx="1953">
                  <c:v>54.866401672363203</c:v>
                </c:pt>
                <c:pt idx="1954">
                  <c:v>54.840267181396399</c:v>
                </c:pt>
                <c:pt idx="1955">
                  <c:v>54.814178466796797</c:v>
                </c:pt>
                <c:pt idx="1956">
                  <c:v>54.786373138427699</c:v>
                </c:pt>
                <c:pt idx="1957">
                  <c:v>54.794754028320298</c:v>
                </c:pt>
                <c:pt idx="1958">
                  <c:v>54.882457733154197</c:v>
                </c:pt>
                <c:pt idx="1959">
                  <c:v>54.854686737060497</c:v>
                </c:pt>
                <c:pt idx="1960">
                  <c:v>54.8839721679687</c:v>
                </c:pt>
                <c:pt idx="1961">
                  <c:v>54.8796997070312</c:v>
                </c:pt>
                <c:pt idx="1962">
                  <c:v>54.882728576660099</c:v>
                </c:pt>
                <c:pt idx="1963">
                  <c:v>54.866180419921797</c:v>
                </c:pt>
                <c:pt idx="1964">
                  <c:v>54.911827087402301</c:v>
                </c:pt>
                <c:pt idx="1965">
                  <c:v>54.914348602294901</c:v>
                </c:pt>
                <c:pt idx="1966">
                  <c:v>54.928276062011697</c:v>
                </c:pt>
                <c:pt idx="1967">
                  <c:v>55.097240447997997</c:v>
                </c:pt>
                <c:pt idx="1968">
                  <c:v>55.201156616210902</c:v>
                </c:pt>
                <c:pt idx="1969">
                  <c:v>55.183345794677699</c:v>
                </c:pt>
                <c:pt idx="1970">
                  <c:v>55.157016754150298</c:v>
                </c:pt>
                <c:pt idx="1971">
                  <c:v>55.152420043945298</c:v>
                </c:pt>
                <c:pt idx="1972">
                  <c:v>55.139888763427699</c:v>
                </c:pt>
                <c:pt idx="1973">
                  <c:v>55.134853363037102</c:v>
                </c:pt>
                <c:pt idx="1974">
                  <c:v>55.141483306884702</c:v>
                </c:pt>
                <c:pt idx="1975">
                  <c:v>55.118026733398402</c:v>
                </c:pt>
                <c:pt idx="1976">
                  <c:v>55.159641265869098</c:v>
                </c:pt>
                <c:pt idx="1977">
                  <c:v>55.1564331054687</c:v>
                </c:pt>
                <c:pt idx="1978">
                  <c:v>55.128814697265597</c:v>
                </c:pt>
                <c:pt idx="1979">
                  <c:v>55.102806091308501</c:v>
                </c:pt>
                <c:pt idx="1980">
                  <c:v>55.141826629638601</c:v>
                </c:pt>
                <c:pt idx="1981">
                  <c:v>55.154300689697202</c:v>
                </c:pt>
                <c:pt idx="1982">
                  <c:v>55.153671264648402</c:v>
                </c:pt>
                <c:pt idx="1983">
                  <c:v>55.126903533935497</c:v>
                </c:pt>
                <c:pt idx="1984">
                  <c:v>55.111530303955</c:v>
                </c:pt>
                <c:pt idx="1985">
                  <c:v>55.208274841308501</c:v>
                </c:pt>
                <c:pt idx="1986">
                  <c:v>55.184581756591697</c:v>
                </c:pt>
                <c:pt idx="1987">
                  <c:v>55.239875793457003</c:v>
                </c:pt>
                <c:pt idx="1988">
                  <c:v>55.213005065917898</c:v>
                </c:pt>
                <c:pt idx="1989">
                  <c:v>55.226593017578097</c:v>
                </c:pt>
                <c:pt idx="1990">
                  <c:v>55.199211120605398</c:v>
                </c:pt>
                <c:pt idx="1991">
                  <c:v>55.326183319091697</c:v>
                </c:pt>
                <c:pt idx="1992">
                  <c:v>55.315952301025298</c:v>
                </c:pt>
                <c:pt idx="1993">
                  <c:v>55.303813934326101</c:v>
                </c:pt>
                <c:pt idx="1994">
                  <c:v>55.285106658935497</c:v>
                </c:pt>
                <c:pt idx="1995">
                  <c:v>55.257736206054602</c:v>
                </c:pt>
                <c:pt idx="1996">
                  <c:v>55.259365081787102</c:v>
                </c:pt>
                <c:pt idx="1997">
                  <c:v>55.239955902099602</c:v>
                </c:pt>
                <c:pt idx="1998">
                  <c:v>55.248203277587798</c:v>
                </c:pt>
                <c:pt idx="1999">
                  <c:v>55.231033325195298</c:v>
                </c:pt>
                <c:pt idx="2000">
                  <c:v>55.324131011962798</c:v>
                </c:pt>
                <c:pt idx="2001">
                  <c:v>55.297340393066399</c:v>
                </c:pt>
                <c:pt idx="2002">
                  <c:v>55.332828521728501</c:v>
                </c:pt>
                <c:pt idx="2003">
                  <c:v>55.305694580078097</c:v>
                </c:pt>
                <c:pt idx="2004">
                  <c:v>55.287864685058501</c:v>
                </c:pt>
                <c:pt idx="2005">
                  <c:v>55.260650634765597</c:v>
                </c:pt>
                <c:pt idx="2006">
                  <c:v>55.30318069458</c:v>
                </c:pt>
                <c:pt idx="2007">
                  <c:v>55.328460693359297</c:v>
                </c:pt>
                <c:pt idx="2008">
                  <c:v>55.310905456542898</c:v>
                </c:pt>
                <c:pt idx="2009">
                  <c:v>55.312992095947202</c:v>
                </c:pt>
                <c:pt idx="2010">
                  <c:v>55.2938232421875</c:v>
                </c:pt>
                <c:pt idx="2011">
                  <c:v>55.268684387207003</c:v>
                </c:pt>
                <c:pt idx="2012">
                  <c:v>55.326854705810497</c:v>
                </c:pt>
                <c:pt idx="2013">
                  <c:v>55.393535614013601</c:v>
                </c:pt>
                <c:pt idx="2014">
                  <c:v>55.439815521240199</c:v>
                </c:pt>
                <c:pt idx="2015">
                  <c:v>55.508785247802699</c:v>
                </c:pt>
                <c:pt idx="2016">
                  <c:v>55.507312774658203</c:v>
                </c:pt>
                <c:pt idx="2017">
                  <c:v>55.493499755859297</c:v>
                </c:pt>
                <c:pt idx="2018">
                  <c:v>55.510490417480398</c:v>
                </c:pt>
                <c:pt idx="2019">
                  <c:v>55.485141754150298</c:v>
                </c:pt>
                <c:pt idx="2020">
                  <c:v>55.491481781005803</c:v>
                </c:pt>
                <c:pt idx="2021">
                  <c:v>55.4648628234863</c:v>
                </c:pt>
                <c:pt idx="2022">
                  <c:v>55.501258850097599</c:v>
                </c:pt>
                <c:pt idx="2023">
                  <c:v>55.474941253662102</c:v>
                </c:pt>
                <c:pt idx="2024">
                  <c:v>55.499134063720703</c:v>
                </c:pt>
                <c:pt idx="2025">
                  <c:v>55.522567749023402</c:v>
                </c:pt>
                <c:pt idx="2026">
                  <c:v>55.542278289794901</c:v>
                </c:pt>
                <c:pt idx="2027">
                  <c:v>55.7872505187988</c:v>
                </c:pt>
                <c:pt idx="2028">
                  <c:v>55.816352844238203</c:v>
                </c:pt>
                <c:pt idx="2029">
                  <c:v>55.789012908935497</c:v>
                </c:pt>
                <c:pt idx="2030">
                  <c:v>55.807971954345703</c:v>
                </c:pt>
                <c:pt idx="2031">
                  <c:v>55.790294647216697</c:v>
                </c:pt>
                <c:pt idx="2032">
                  <c:v>55.777965545654197</c:v>
                </c:pt>
                <c:pt idx="2033">
                  <c:v>55.750705718994098</c:v>
                </c:pt>
                <c:pt idx="2034">
                  <c:v>55.728847503662102</c:v>
                </c:pt>
                <c:pt idx="2035">
                  <c:v>55.713706970214801</c:v>
                </c:pt>
                <c:pt idx="2036">
                  <c:v>55.693355560302699</c:v>
                </c:pt>
                <c:pt idx="2037">
                  <c:v>55.667697906494098</c:v>
                </c:pt>
                <c:pt idx="2038">
                  <c:v>55.691886901855398</c:v>
                </c:pt>
                <c:pt idx="2039">
                  <c:v>55.678718566894503</c:v>
                </c:pt>
                <c:pt idx="2040">
                  <c:v>55.678493499755803</c:v>
                </c:pt>
                <c:pt idx="2041">
                  <c:v>55.651363372802699</c:v>
                </c:pt>
                <c:pt idx="2042">
                  <c:v>55.628684997558501</c:v>
                </c:pt>
                <c:pt idx="2043">
                  <c:v>55.670310974121001</c:v>
                </c:pt>
                <c:pt idx="2044">
                  <c:v>55.662742614746001</c:v>
                </c:pt>
                <c:pt idx="2045">
                  <c:v>55.641056060791001</c:v>
                </c:pt>
                <c:pt idx="2046">
                  <c:v>55.614246368408203</c:v>
                </c:pt>
                <c:pt idx="2047">
                  <c:v>55.617088317871001</c:v>
                </c:pt>
                <c:pt idx="2048">
                  <c:v>55.6575508117675</c:v>
                </c:pt>
                <c:pt idx="2049">
                  <c:v>55.659355163574197</c:v>
                </c:pt>
                <c:pt idx="2050">
                  <c:v>55.666606903076101</c:v>
                </c:pt>
                <c:pt idx="2051">
                  <c:v>55.657924652099602</c:v>
                </c:pt>
                <c:pt idx="2052">
                  <c:v>55.6309814453125</c:v>
                </c:pt>
                <c:pt idx="2053">
                  <c:v>55.604446411132798</c:v>
                </c:pt>
                <c:pt idx="2054">
                  <c:v>55.663459777832003</c:v>
                </c:pt>
                <c:pt idx="2055">
                  <c:v>55.705501556396399</c:v>
                </c:pt>
                <c:pt idx="2056">
                  <c:v>55.688114166259702</c:v>
                </c:pt>
                <c:pt idx="2057">
                  <c:v>55.677883148193303</c:v>
                </c:pt>
                <c:pt idx="2058">
                  <c:v>55.6680908203125</c:v>
                </c:pt>
                <c:pt idx="2059">
                  <c:v>55.644325256347599</c:v>
                </c:pt>
                <c:pt idx="2060">
                  <c:v>55.618301391601499</c:v>
                </c:pt>
                <c:pt idx="2061">
                  <c:v>55.7564697265625</c:v>
                </c:pt>
                <c:pt idx="2062">
                  <c:v>55.763538360595703</c:v>
                </c:pt>
                <c:pt idx="2063">
                  <c:v>55.750656127929602</c:v>
                </c:pt>
                <c:pt idx="2064">
                  <c:v>55.743854522705</c:v>
                </c:pt>
                <c:pt idx="2065">
                  <c:v>55.926246643066399</c:v>
                </c:pt>
                <c:pt idx="2066">
                  <c:v>56.107254028320298</c:v>
                </c:pt>
                <c:pt idx="2067">
                  <c:v>56.090141296386697</c:v>
                </c:pt>
                <c:pt idx="2068">
                  <c:v>56.083522796630803</c:v>
                </c:pt>
                <c:pt idx="2069">
                  <c:v>56.062480926513601</c:v>
                </c:pt>
                <c:pt idx="2070">
                  <c:v>56.0684204101562</c:v>
                </c:pt>
                <c:pt idx="2071">
                  <c:v>56.066215515136697</c:v>
                </c:pt>
                <c:pt idx="2072">
                  <c:v>56.056980133056598</c:v>
                </c:pt>
                <c:pt idx="2073">
                  <c:v>56.057884216308501</c:v>
                </c:pt>
                <c:pt idx="2074">
                  <c:v>56.038883209228501</c:v>
                </c:pt>
                <c:pt idx="2075">
                  <c:v>56.012828826904197</c:v>
                </c:pt>
                <c:pt idx="2076">
                  <c:v>55.987529754638601</c:v>
                </c:pt>
                <c:pt idx="2077">
                  <c:v>55.961009979247997</c:v>
                </c:pt>
                <c:pt idx="2078">
                  <c:v>55.965732574462798</c:v>
                </c:pt>
                <c:pt idx="2079">
                  <c:v>55.955657958984297</c:v>
                </c:pt>
                <c:pt idx="2080">
                  <c:v>55.930217742919901</c:v>
                </c:pt>
                <c:pt idx="2081">
                  <c:v>55.9422607421875</c:v>
                </c:pt>
                <c:pt idx="2082">
                  <c:v>55.923267364501903</c:v>
                </c:pt>
                <c:pt idx="2083">
                  <c:v>55.907402038574197</c:v>
                </c:pt>
                <c:pt idx="2084">
                  <c:v>55.891979217529197</c:v>
                </c:pt>
                <c:pt idx="2085">
                  <c:v>56.154697418212798</c:v>
                </c:pt>
                <c:pt idx="2086">
                  <c:v>56.142127990722599</c:v>
                </c:pt>
                <c:pt idx="2087">
                  <c:v>56.205924987792898</c:v>
                </c:pt>
                <c:pt idx="2088">
                  <c:v>56.185375213622997</c:v>
                </c:pt>
                <c:pt idx="2089">
                  <c:v>56.202556610107401</c:v>
                </c:pt>
                <c:pt idx="2090">
                  <c:v>56.208431243896399</c:v>
                </c:pt>
                <c:pt idx="2091">
                  <c:v>56.181880950927699</c:v>
                </c:pt>
                <c:pt idx="2092">
                  <c:v>56.1654243469238</c:v>
                </c:pt>
                <c:pt idx="2093">
                  <c:v>56.151123046875</c:v>
                </c:pt>
                <c:pt idx="2094">
                  <c:v>56.130287170410099</c:v>
                </c:pt>
                <c:pt idx="2095">
                  <c:v>56.106105804443303</c:v>
                </c:pt>
                <c:pt idx="2096">
                  <c:v>56.107955932617102</c:v>
                </c:pt>
                <c:pt idx="2097">
                  <c:v>56.166770935058501</c:v>
                </c:pt>
                <c:pt idx="2098">
                  <c:v>56.144016265869098</c:v>
                </c:pt>
                <c:pt idx="2099">
                  <c:v>56.163681030273402</c:v>
                </c:pt>
                <c:pt idx="2100">
                  <c:v>56.142124176025298</c:v>
                </c:pt>
                <c:pt idx="2101">
                  <c:v>56.116676330566399</c:v>
                </c:pt>
                <c:pt idx="2102">
                  <c:v>56.0929145812988</c:v>
                </c:pt>
                <c:pt idx="2103">
                  <c:v>56.0739936828613</c:v>
                </c:pt>
                <c:pt idx="2104">
                  <c:v>56.103885650634702</c:v>
                </c:pt>
                <c:pt idx="2105">
                  <c:v>56.077823638916001</c:v>
                </c:pt>
                <c:pt idx="2106">
                  <c:v>56.552543640136697</c:v>
                </c:pt>
                <c:pt idx="2107">
                  <c:v>56.528594970703097</c:v>
                </c:pt>
                <c:pt idx="2108">
                  <c:v>56.571311950683501</c:v>
                </c:pt>
                <c:pt idx="2109">
                  <c:v>56.601318359375</c:v>
                </c:pt>
                <c:pt idx="2110">
                  <c:v>56.579208374023402</c:v>
                </c:pt>
                <c:pt idx="2111">
                  <c:v>56.590385437011697</c:v>
                </c:pt>
                <c:pt idx="2112">
                  <c:v>56.563728332519503</c:v>
                </c:pt>
                <c:pt idx="2113">
                  <c:v>56.537357330322202</c:v>
                </c:pt>
                <c:pt idx="2114">
                  <c:v>56.514617919921797</c:v>
                </c:pt>
                <c:pt idx="2115">
                  <c:v>56.606529235839801</c:v>
                </c:pt>
                <c:pt idx="2116">
                  <c:v>56.6514472961425</c:v>
                </c:pt>
                <c:pt idx="2117">
                  <c:v>56.785015106201101</c:v>
                </c:pt>
                <c:pt idx="2118">
                  <c:v>56.764522552490199</c:v>
                </c:pt>
                <c:pt idx="2119">
                  <c:v>56.738758087158203</c:v>
                </c:pt>
                <c:pt idx="2120">
                  <c:v>56.718086242675703</c:v>
                </c:pt>
                <c:pt idx="2121">
                  <c:v>56.715766906738203</c:v>
                </c:pt>
                <c:pt idx="2122">
                  <c:v>56.801952362060497</c:v>
                </c:pt>
                <c:pt idx="2123">
                  <c:v>56.775539398193303</c:v>
                </c:pt>
                <c:pt idx="2124">
                  <c:v>56.769699096679602</c:v>
                </c:pt>
                <c:pt idx="2125">
                  <c:v>56.795143127441399</c:v>
                </c:pt>
                <c:pt idx="2126">
                  <c:v>56.778057098388601</c:v>
                </c:pt>
                <c:pt idx="2127">
                  <c:v>56.777675628662102</c:v>
                </c:pt>
                <c:pt idx="2128">
                  <c:v>56.751308441162102</c:v>
                </c:pt>
                <c:pt idx="2129">
                  <c:v>56.775943756103501</c:v>
                </c:pt>
                <c:pt idx="2130">
                  <c:v>56.786247253417898</c:v>
                </c:pt>
                <c:pt idx="2131">
                  <c:v>57.245418548583899</c:v>
                </c:pt>
                <c:pt idx="2132">
                  <c:v>57.266578674316399</c:v>
                </c:pt>
                <c:pt idx="2133">
                  <c:v>57.428264617919901</c:v>
                </c:pt>
                <c:pt idx="2134">
                  <c:v>57.434612274169901</c:v>
                </c:pt>
                <c:pt idx="2135">
                  <c:v>57.431133270263601</c:v>
                </c:pt>
                <c:pt idx="2136">
                  <c:v>57.405036926269503</c:v>
                </c:pt>
                <c:pt idx="2137">
                  <c:v>57.435115814208899</c:v>
                </c:pt>
                <c:pt idx="2138">
                  <c:v>57.441585540771399</c:v>
                </c:pt>
                <c:pt idx="2139">
                  <c:v>57.689655303955</c:v>
                </c:pt>
                <c:pt idx="2140">
                  <c:v>57.829566955566399</c:v>
                </c:pt>
                <c:pt idx="2141">
                  <c:v>57.838325500488203</c:v>
                </c:pt>
                <c:pt idx="2142">
                  <c:v>57.836002349853501</c:v>
                </c:pt>
                <c:pt idx="2143">
                  <c:v>57.809165954589801</c:v>
                </c:pt>
                <c:pt idx="2144">
                  <c:v>57.838523864746001</c:v>
                </c:pt>
                <c:pt idx="2145">
                  <c:v>57.863052368163999</c:v>
                </c:pt>
                <c:pt idx="2146">
                  <c:v>57.89009475708</c:v>
                </c:pt>
                <c:pt idx="2147">
                  <c:v>57.900745391845703</c:v>
                </c:pt>
                <c:pt idx="2148">
                  <c:v>57.888092041015597</c:v>
                </c:pt>
                <c:pt idx="2149">
                  <c:v>57.8684883117675</c:v>
                </c:pt>
                <c:pt idx="2150">
                  <c:v>57.858436584472599</c:v>
                </c:pt>
                <c:pt idx="2151">
                  <c:v>57.877529144287102</c:v>
                </c:pt>
                <c:pt idx="2152">
                  <c:v>57.874885559082003</c:v>
                </c:pt>
                <c:pt idx="2153">
                  <c:v>57.848941802978501</c:v>
                </c:pt>
                <c:pt idx="2154">
                  <c:v>57.824241638183501</c:v>
                </c:pt>
                <c:pt idx="2155">
                  <c:v>57.8154487609863</c:v>
                </c:pt>
                <c:pt idx="2156">
                  <c:v>57.791980743408203</c:v>
                </c:pt>
                <c:pt idx="2157">
                  <c:v>57.768276214599602</c:v>
                </c:pt>
                <c:pt idx="2158">
                  <c:v>57.765205383300703</c:v>
                </c:pt>
                <c:pt idx="2159">
                  <c:v>57.739265441894503</c:v>
                </c:pt>
                <c:pt idx="2160">
                  <c:v>57.712890625</c:v>
                </c:pt>
                <c:pt idx="2161">
                  <c:v>57.725086212158203</c:v>
                </c:pt>
                <c:pt idx="2162">
                  <c:v>57.798046112060497</c:v>
                </c:pt>
                <c:pt idx="2163">
                  <c:v>57.7734375</c:v>
                </c:pt>
                <c:pt idx="2164">
                  <c:v>57.7625732421875</c:v>
                </c:pt>
                <c:pt idx="2165">
                  <c:v>57.767982482910099</c:v>
                </c:pt>
                <c:pt idx="2166">
                  <c:v>57.742286682128899</c:v>
                </c:pt>
                <c:pt idx="2167">
                  <c:v>57.7166748046875</c:v>
                </c:pt>
                <c:pt idx="2168">
                  <c:v>57.690544128417898</c:v>
                </c:pt>
                <c:pt idx="2169">
                  <c:v>57.681331634521399</c:v>
                </c:pt>
                <c:pt idx="2170">
                  <c:v>57.753944396972599</c:v>
                </c:pt>
                <c:pt idx="2171">
                  <c:v>57.731071472167898</c:v>
                </c:pt>
                <c:pt idx="2172">
                  <c:v>57.817390441894503</c:v>
                </c:pt>
                <c:pt idx="2173">
                  <c:v>57.810379028320298</c:v>
                </c:pt>
                <c:pt idx="2174">
                  <c:v>57.784454345703097</c:v>
                </c:pt>
                <c:pt idx="2175">
                  <c:v>58.068382263183501</c:v>
                </c:pt>
                <c:pt idx="2176">
                  <c:v>58.058895111083899</c:v>
                </c:pt>
                <c:pt idx="2177">
                  <c:v>58.129650115966697</c:v>
                </c:pt>
                <c:pt idx="2178">
                  <c:v>58.151309967041001</c:v>
                </c:pt>
                <c:pt idx="2179">
                  <c:v>58.139556884765597</c:v>
                </c:pt>
                <c:pt idx="2180">
                  <c:v>58.219947814941399</c:v>
                </c:pt>
                <c:pt idx="2181">
                  <c:v>58.195068359375</c:v>
                </c:pt>
                <c:pt idx="2182">
                  <c:v>58.198509216308501</c:v>
                </c:pt>
                <c:pt idx="2183">
                  <c:v>58.172637939453097</c:v>
                </c:pt>
                <c:pt idx="2184">
                  <c:v>58.157718658447202</c:v>
                </c:pt>
                <c:pt idx="2185">
                  <c:v>58.1326484680175</c:v>
                </c:pt>
                <c:pt idx="2186">
                  <c:v>58.157497406005803</c:v>
                </c:pt>
                <c:pt idx="2187">
                  <c:v>58.146648406982401</c:v>
                </c:pt>
                <c:pt idx="2188">
                  <c:v>58.120212554931598</c:v>
                </c:pt>
                <c:pt idx="2189">
                  <c:v>58.107330322265597</c:v>
                </c:pt>
                <c:pt idx="2190">
                  <c:v>58.120273590087798</c:v>
                </c:pt>
                <c:pt idx="2191">
                  <c:v>58.093879699707003</c:v>
                </c:pt>
                <c:pt idx="2192">
                  <c:v>58.070236206054602</c:v>
                </c:pt>
                <c:pt idx="2193">
                  <c:v>58.043895721435497</c:v>
                </c:pt>
                <c:pt idx="2194">
                  <c:v>58.056224822997997</c:v>
                </c:pt>
                <c:pt idx="2195">
                  <c:v>58.052356719970703</c:v>
                </c:pt>
                <c:pt idx="2196">
                  <c:v>58.046558380126903</c:v>
                </c:pt>
                <c:pt idx="2197">
                  <c:v>58.187416076660099</c:v>
                </c:pt>
                <c:pt idx="2198">
                  <c:v>58.169952392578097</c:v>
                </c:pt>
                <c:pt idx="2199">
                  <c:v>58.144462585449197</c:v>
                </c:pt>
                <c:pt idx="2200">
                  <c:v>58.1248168945312</c:v>
                </c:pt>
                <c:pt idx="2201">
                  <c:v>58.10445022583</c:v>
                </c:pt>
                <c:pt idx="2202">
                  <c:v>58.079578399658203</c:v>
                </c:pt>
                <c:pt idx="2203">
                  <c:v>58.071323394775298</c:v>
                </c:pt>
                <c:pt idx="2204">
                  <c:v>58.090045928955</c:v>
                </c:pt>
                <c:pt idx="2205">
                  <c:v>58.0759887695312</c:v>
                </c:pt>
                <c:pt idx="2206">
                  <c:v>58.056331634521399</c:v>
                </c:pt>
                <c:pt idx="2207">
                  <c:v>58.031589508056598</c:v>
                </c:pt>
                <c:pt idx="2208">
                  <c:v>58.0055122375488</c:v>
                </c:pt>
                <c:pt idx="2209">
                  <c:v>57.980686187744098</c:v>
                </c:pt>
                <c:pt idx="2210">
                  <c:v>57.956142425537102</c:v>
                </c:pt>
                <c:pt idx="2211">
                  <c:v>57.946079254150298</c:v>
                </c:pt>
                <c:pt idx="2212">
                  <c:v>57.922676086425703</c:v>
                </c:pt>
                <c:pt idx="2213">
                  <c:v>57.8997802734375</c:v>
                </c:pt>
                <c:pt idx="2214">
                  <c:v>57.883140563964801</c:v>
                </c:pt>
                <c:pt idx="2215">
                  <c:v>57.887264251708899</c:v>
                </c:pt>
                <c:pt idx="2216">
                  <c:v>57.910121917724602</c:v>
                </c:pt>
                <c:pt idx="2217">
                  <c:v>57.890083312988203</c:v>
                </c:pt>
                <c:pt idx="2218">
                  <c:v>57.869960784912102</c:v>
                </c:pt>
                <c:pt idx="2219">
                  <c:v>57.875518798828097</c:v>
                </c:pt>
                <c:pt idx="2220">
                  <c:v>57.882061004638601</c:v>
                </c:pt>
                <c:pt idx="2221">
                  <c:v>57.930549621582003</c:v>
                </c:pt>
                <c:pt idx="2222">
                  <c:v>58.040843963622997</c:v>
                </c:pt>
                <c:pt idx="2223">
                  <c:v>58.034446716308501</c:v>
                </c:pt>
                <c:pt idx="2224">
                  <c:v>58.0225410461425</c:v>
                </c:pt>
                <c:pt idx="2225">
                  <c:v>58.017799377441399</c:v>
                </c:pt>
                <c:pt idx="2226">
                  <c:v>57.993698120117102</c:v>
                </c:pt>
                <c:pt idx="2227">
                  <c:v>57.968441009521399</c:v>
                </c:pt>
                <c:pt idx="2228">
                  <c:v>57.944911956787102</c:v>
                </c:pt>
                <c:pt idx="2229">
                  <c:v>57.921157836913999</c:v>
                </c:pt>
                <c:pt idx="2230">
                  <c:v>57.980838775634702</c:v>
                </c:pt>
                <c:pt idx="2231">
                  <c:v>57.962318420410099</c:v>
                </c:pt>
                <c:pt idx="2232">
                  <c:v>58.031768798828097</c:v>
                </c:pt>
                <c:pt idx="2233">
                  <c:v>58.0447387695312</c:v>
                </c:pt>
                <c:pt idx="2234">
                  <c:v>58.036895751953097</c:v>
                </c:pt>
                <c:pt idx="2235">
                  <c:v>58.016574859619098</c:v>
                </c:pt>
                <c:pt idx="2236">
                  <c:v>58.000347137451101</c:v>
                </c:pt>
                <c:pt idx="2237">
                  <c:v>58.027935028076101</c:v>
                </c:pt>
                <c:pt idx="2238">
                  <c:v>58.031009674072202</c:v>
                </c:pt>
                <c:pt idx="2239">
                  <c:v>58.010494232177699</c:v>
                </c:pt>
                <c:pt idx="2240">
                  <c:v>58.047275543212798</c:v>
                </c:pt>
                <c:pt idx="2241">
                  <c:v>58.120658874511697</c:v>
                </c:pt>
                <c:pt idx="2242">
                  <c:v>58.177486419677699</c:v>
                </c:pt>
                <c:pt idx="2243">
                  <c:v>58.163249969482401</c:v>
                </c:pt>
                <c:pt idx="2244">
                  <c:v>58.4254150390625</c:v>
                </c:pt>
                <c:pt idx="2245">
                  <c:v>58.448028564453097</c:v>
                </c:pt>
                <c:pt idx="2246">
                  <c:v>58.448741912841697</c:v>
                </c:pt>
                <c:pt idx="2247">
                  <c:v>58.476291656494098</c:v>
                </c:pt>
                <c:pt idx="2248">
                  <c:v>58.495067596435497</c:v>
                </c:pt>
                <c:pt idx="2249">
                  <c:v>58.581760406494098</c:v>
                </c:pt>
                <c:pt idx="2250">
                  <c:v>58.567958831787102</c:v>
                </c:pt>
                <c:pt idx="2251">
                  <c:v>58.543960571288999</c:v>
                </c:pt>
                <c:pt idx="2252">
                  <c:v>58.545330047607401</c:v>
                </c:pt>
                <c:pt idx="2253">
                  <c:v>58.533397674560497</c:v>
                </c:pt>
                <c:pt idx="2254">
                  <c:v>58.585308074951101</c:v>
                </c:pt>
                <c:pt idx="2255">
                  <c:v>58.577423095703097</c:v>
                </c:pt>
                <c:pt idx="2256">
                  <c:v>58.554897308349602</c:v>
                </c:pt>
                <c:pt idx="2257">
                  <c:v>58.529350280761697</c:v>
                </c:pt>
                <c:pt idx="2258">
                  <c:v>58.523773193359297</c:v>
                </c:pt>
                <c:pt idx="2259">
                  <c:v>58.583560943603501</c:v>
                </c:pt>
                <c:pt idx="2260">
                  <c:v>58.590194702148402</c:v>
                </c:pt>
                <c:pt idx="2261">
                  <c:v>58.610164642333899</c:v>
                </c:pt>
                <c:pt idx="2262">
                  <c:v>58.614364624023402</c:v>
                </c:pt>
                <c:pt idx="2263">
                  <c:v>58.591621398925703</c:v>
                </c:pt>
                <c:pt idx="2264">
                  <c:v>58.616565704345703</c:v>
                </c:pt>
                <c:pt idx="2265">
                  <c:v>58.598445892333899</c:v>
                </c:pt>
                <c:pt idx="2266">
                  <c:v>58.591583251953097</c:v>
                </c:pt>
                <c:pt idx="2267">
                  <c:v>58.592399597167898</c:v>
                </c:pt>
                <c:pt idx="2268">
                  <c:v>58.580104827880803</c:v>
                </c:pt>
                <c:pt idx="2269">
                  <c:v>58.563560485839801</c:v>
                </c:pt>
                <c:pt idx="2270">
                  <c:v>58.539077758788999</c:v>
                </c:pt>
                <c:pt idx="2271">
                  <c:v>58.518466949462798</c:v>
                </c:pt>
                <c:pt idx="2272">
                  <c:v>58.493026733398402</c:v>
                </c:pt>
                <c:pt idx="2273">
                  <c:v>58.490711212158203</c:v>
                </c:pt>
                <c:pt idx="2274">
                  <c:v>58.477119445800703</c:v>
                </c:pt>
                <c:pt idx="2275">
                  <c:v>58.8792114257812</c:v>
                </c:pt>
                <c:pt idx="2276">
                  <c:v>58.918197631835902</c:v>
                </c:pt>
                <c:pt idx="2277">
                  <c:v>58.909145355224602</c:v>
                </c:pt>
                <c:pt idx="2278">
                  <c:v>58.883766174316399</c:v>
                </c:pt>
                <c:pt idx="2279">
                  <c:v>58.8819580078125</c:v>
                </c:pt>
                <c:pt idx="2280">
                  <c:v>58.858360290527301</c:v>
                </c:pt>
                <c:pt idx="2281">
                  <c:v>58.836372375488203</c:v>
                </c:pt>
                <c:pt idx="2282">
                  <c:v>58.812610626220703</c:v>
                </c:pt>
                <c:pt idx="2283">
                  <c:v>58.871715545654197</c:v>
                </c:pt>
                <c:pt idx="2284">
                  <c:v>58.852329254150298</c:v>
                </c:pt>
                <c:pt idx="2285">
                  <c:v>58.880599975585902</c:v>
                </c:pt>
                <c:pt idx="2286">
                  <c:v>58.874420166015597</c:v>
                </c:pt>
                <c:pt idx="2287">
                  <c:v>58.852848052978501</c:v>
                </c:pt>
                <c:pt idx="2288">
                  <c:v>58.831844329833899</c:v>
                </c:pt>
                <c:pt idx="2289">
                  <c:v>59.034381866455</c:v>
                </c:pt>
                <c:pt idx="2290">
                  <c:v>59.009033203125</c:v>
                </c:pt>
                <c:pt idx="2291">
                  <c:v>59.024501800537102</c:v>
                </c:pt>
                <c:pt idx="2292">
                  <c:v>59.029026031494098</c:v>
                </c:pt>
                <c:pt idx="2293">
                  <c:v>59.081813812255803</c:v>
                </c:pt>
                <c:pt idx="2294">
                  <c:v>59.063632965087798</c:v>
                </c:pt>
                <c:pt idx="2295">
                  <c:v>59.043766021728501</c:v>
                </c:pt>
                <c:pt idx="2296">
                  <c:v>59.044849395751903</c:v>
                </c:pt>
                <c:pt idx="2297">
                  <c:v>59.021217346191399</c:v>
                </c:pt>
                <c:pt idx="2298">
                  <c:v>59.015773773193303</c:v>
                </c:pt>
                <c:pt idx="2299">
                  <c:v>59.075981140136697</c:v>
                </c:pt>
                <c:pt idx="2300">
                  <c:v>59.059425354003899</c:v>
                </c:pt>
                <c:pt idx="2301">
                  <c:v>59.035671234130803</c:v>
                </c:pt>
                <c:pt idx="2302">
                  <c:v>59.024143218994098</c:v>
                </c:pt>
                <c:pt idx="2303">
                  <c:v>58.998744964599602</c:v>
                </c:pt>
                <c:pt idx="2304">
                  <c:v>58.980205535888601</c:v>
                </c:pt>
                <c:pt idx="2305">
                  <c:v>58.963043212890597</c:v>
                </c:pt>
                <c:pt idx="2306">
                  <c:v>58.952995300292898</c:v>
                </c:pt>
                <c:pt idx="2307">
                  <c:v>59.017787933349602</c:v>
                </c:pt>
                <c:pt idx="2308">
                  <c:v>59.005012512207003</c:v>
                </c:pt>
                <c:pt idx="2309">
                  <c:v>58.999118804931598</c:v>
                </c:pt>
                <c:pt idx="2310">
                  <c:v>59.024391174316399</c:v>
                </c:pt>
                <c:pt idx="2311">
                  <c:v>59.095069885253899</c:v>
                </c:pt>
                <c:pt idx="2312">
                  <c:v>59.070079803466697</c:v>
                </c:pt>
                <c:pt idx="2313">
                  <c:v>59.045845031738203</c:v>
                </c:pt>
                <c:pt idx="2314">
                  <c:v>59.020820617675703</c:v>
                </c:pt>
                <c:pt idx="2315">
                  <c:v>59.005466461181598</c:v>
                </c:pt>
                <c:pt idx="2316">
                  <c:v>59.036380767822202</c:v>
                </c:pt>
                <c:pt idx="2317">
                  <c:v>59.018318176269503</c:v>
                </c:pt>
                <c:pt idx="2318">
                  <c:v>59.074024200439403</c:v>
                </c:pt>
                <c:pt idx="2319">
                  <c:v>59.072639465332003</c:v>
                </c:pt>
                <c:pt idx="2320">
                  <c:v>59.0800170898437</c:v>
                </c:pt>
                <c:pt idx="2321">
                  <c:v>59.107902526855398</c:v>
                </c:pt>
                <c:pt idx="2322">
                  <c:v>59.116245269775298</c:v>
                </c:pt>
                <c:pt idx="2323">
                  <c:v>59.131828308105398</c:v>
                </c:pt>
                <c:pt idx="2324">
                  <c:v>59.114830017089801</c:v>
                </c:pt>
                <c:pt idx="2325">
                  <c:v>59.104881286621001</c:v>
                </c:pt>
                <c:pt idx="2326">
                  <c:v>59.1206665039062</c:v>
                </c:pt>
                <c:pt idx="2327">
                  <c:v>59.163589477538999</c:v>
                </c:pt>
                <c:pt idx="2328">
                  <c:v>59.262256622314403</c:v>
                </c:pt>
                <c:pt idx="2329">
                  <c:v>59.241687774658203</c:v>
                </c:pt>
                <c:pt idx="2330">
                  <c:v>59.221965789794901</c:v>
                </c:pt>
                <c:pt idx="2331">
                  <c:v>59.202198028564403</c:v>
                </c:pt>
                <c:pt idx="2332">
                  <c:v>59.235183715820298</c:v>
                </c:pt>
                <c:pt idx="2333">
                  <c:v>59.3556098937988</c:v>
                </c:pt>
                <c:pt idx="2334">
                  <c:v>59.371528625488203</c:v>
                </c:pt>
                <c:pt idx="2335">
                  <c:v>59.353321075439403</c:v>
                </c:pt>
                <c:pt idx="2336">
                  <c:v>59.3372802734375</c:v>
                </c:pt>
                <c:pt idx="2337">
                  <c:v>59.313365936279197</c:v>
                </c:pt>
                <c:pt idx="2338">
                  <c:v>59.3350410461425</c:v>
                </c:pt>
                <c:pt idx="2339">
                  <c:v>59.328464508056598</c:v>
                </c:pt>
                <c:pt idx="2340">
                  <c:v>59.368293762207003</c:v>
                </c:pt>
                <c:pt idx="2341">
                  <c:v>59.383396148681598</c:v>
                </c:pt>
                <c:pt idx="2342">
                  <c:v>59.449348449707003</c:v>
                </c:pt>
                <c:pt idx="2343">
                  <c:v>59.454822540283203</c:v>
                </c:pt>
                <c:pt idx="2344">
                  <c:v>59.43941116333</c:v>
                </c:pt>
                <c:pt idx="2345">
                  <c:v>59.4475288391113</c:v>
                </c:pt>
                <c:pt idx="2346">
                  <c:v>59.434608459472599</c:v>
                </c:pt>
                <c:pt idx="2347">
                  <c:v>59.419593811035099</c:v>
                </c:pt>
                <c:pt idx="2348">
                  <c:v>59.395175933837798</c:v>
                </c:pt>
                <c:pt idx="2349">
                  <c:v>59.428749084472599</c:v>
                </c:pt>
                <c:pt idx="2350">
                  <c:v>59.471687316894503</c:v>
                </c:pt>
                <c:pt idx="2351">
                  <c:v>59.476650238037102</c:v>
                </c:pt>
                <c:pt idx="2352">
                  <c:v>59.454757690429602</c:v>
                </c:pt>
                <c:pt idx="2353">
                  <c:v>59.430294036865199</c:v>
                </c:pt>
                <c:pt idx="2354">
                  <c:v>59.442058563232401</c:v>
                </c:pt>
                <c:pt idx="2355">
                  <c:v>59.440147399902301</c:v>
                </c:pt>
                <c:pt idx="2356">
                  <c:v>59.427471160888601</c:v>
                </c:pt>
                <c:pt idx="2357">
                  <c:v>59.410671234130803</c:v>
                </c:pt>
                <c:pt idx="2358">
                  <c:v>59.399429321288999</c:v>
                </c:pt>
                <c:pt idx="2359">
                  <c:v>59.378730773925703</c:v>
                </c:pt>
                <c:pt idx="2360">
                  <c:v>59.408992767333899</c:v>
                </c:pt>
                <c:pt idx="2361">
                  <c:v>59.396705627441399</c:v>
                </c:pt>
                <c:pt idx="2362">
                  <c:v>59.398666381835902</c:v>
                </c:pt>
                <c:pt idx="2363">
                  <c:v>59.4112129211425</c:v>
                </c:pt>
                <c:pt idx="2364">
                  <c:v>59.416244506835902</c:v>
                </c:pt>
                <c:pt idx="2365">
                  <c:v>59.4177856445312</c:v>
                </c:pt>
                <c:pt idx="2366">
                  <c:v>59.398006439208899</c:v>
                </c:pt>
                <c:pt idx="2367">
                  <c:v>59.406814575195298</c:v>
                </c:pt>
                <c:pt idx="2368">
                  <c:v>59.389339447021399</c:v>
                </c:pt>
                <c:pt idx="2369">
                  <c:v>59.364917755126903</c:v>
                </c:pt>
                <c:pt idx="2370">
                  <c:v>59.345954895019503</c:v>
                </c:pt>
                <c:pt idx="2371">
                  <c:v>59.358665466308501</c:v>
                </c:pt>
                <c:pt idx="2372">
                  <c:v>59.430404663085902</c:v>
                </c:pt>
                <c:pt idx="2373">
                  <c:v>59.465225219726499</c:v>
                </c:pt>
                <c:pt idx="2374">
                  <c:v>59.4457397460937</c:v>
                </c:pt>
                <c:pt idx="2375">
                  <c:v>59.441036224365199</c:v>
                </c:pt>
                <c:pt idx="2376">
                  <c:v>59.645908355712798</c:v>
                </c:pt>
                <c:pt idx="2377">
                  <c:v>59.62837600708</c:v>
                </c:pt>
                <c:pt idx="2378">
                  <c:v>59.625797271728501</c:v>
                </c:pt>
                <c:pt idx="2379">
                  <c:v>59.600967407226499</c:v>
                </c:pt>
                <c:pt idx="2380">
                  <c:v>59.588222503662102</c:v>
                </c:pt>
                <c:pt idx="2381">
                  <c:v>59.589504241943303</c:v>
                </c:pt>
                <c:pt idx="2382">
                  <c:v>59.568874359130803</c:v>
                </c:pt>
                <c:pt idx="2383">
                  <c:v>59.608436584472599</c:v>
                </c:pt>
                <c:pt idx="2384">
                  <c:v>59.643970489501903</c:v>
                </c:pt>
                <c:pt idx="2385">
                  <c:v>59.631858825683501</c:v>
                </c:pt>
                <c:pt idx="2386">
                  <c:v>59.652572631835902</c:v>
                </c:pt>
                <c:pt idx="2387">
                  <c:v>59.667221069335902</c:v>
                </c:pt>
                <c:pt idx="2388">
                  <c:v>59.642818450927699</c:v>
                </c:pt>
                <c:pt idx="2389">
                  <c:v>59.618034362792898</c:v>
                </c:pt>
                <c:pt idx="2390">
                  <c:v>59.6422309875488</c:v>
                </c:pt>
                <c:pt idx="2391">
                  <c:v>59.625652313232401</c:v>
                </c:pt>
                <c:pt idx="2392">
                  <c:v>59.605388641357401</c:v>
                </c:pt>
                <c:pt idx="2393">
                  <c:v>59.585159301757798</c:v>
                </c:pt>
                <c:pt idx="2394">
                  <c:v>59.634620666503899</c:v>
                </c:pt>
                <c:pt idx="2395">
                  <c:v>59.680770874023402</c:v>
                </c:pt>
                <c:pt idx="2396">
                  <c:v>59.664585113525298</c:v>
                </c:pt>
                <c:pt idx="2397">
                  <c:v>59.663684844970703</c:v>
                </c:pt>
                <c:pt idx="2398">
                  <c:v>59.639938354492102</c:v>
                </c:pt>
                <c:pt idx="2399">
                  <c:v>59.624126434326101</c:v>
                </c:pt>
                <c:pt idx="2400">
                  <c:v>59.602493286132798</c:v>
                </c:pt>
                <c:pt idx="2401">
                  <c:v>59.749183654785099</c:v>
                </c:pt>
                <c:pt idx="2402">
                  <c:v>59.816020965576101</c:v>
                </c:pt>
                <c:pt idx="2403">
                  <c:v>59.791358947753899</c:v>
                </c:pt>
                <c:pt idx="2404">
                  <c:v>60.354660034179602</c:v>
                </c:pt>
                <c:pt idx="2405">
                  <c:v>60.331008911132798</c:v>
                </c:pt>
                <c:pt idx="2406">
                  <c:v>60.378166198730398</c:v>
                </c:pt>
                <c:pt idx="2407">
                  <c:v>60.356582641601499</c:v>
                </c:pt>
                <c:pt idx="2408">
                  <c:v>60.338428497314403</c:v>
                </c:pt>
                <c:pt idx="2409">
                  <c:v>60.426692962646399</c:v>
                </c:pt>
                <c:pt idx="2410">
                  <c:v>60.485363006591697</c:v>
                </c:pt>
                <c:pt idx="2411">
                  <c:v>60.538398742675703</c:v>
                </c:pt>
                <c:pt idx="2412">
                  <c:v>60.517204284667898</c:v>
                </c:pt>
                <c:pt idx="2413">
                  <c:v>60.506599426269503</c:v>
                </c:pt>
                <c:pt idx="2414">
                  <c:v>60.481689453125</c:v>
                </c:pt>
                <c:pt idx="2415">
                  <c:v>60.831192016601499</c:v>
                </c:pt>
                <c:pt idx="2416">
                  <c:v>60.838695526122997</c:v>
                </c:pt>
                <c:pt idx="2417">
                  <c:v>60.880947113037102</c:v>
                </c:pt>
                <c:pt idx="2418">
                  <c:v>60.894634246826101</c:v>
                </c:pt>
                <c:pt idx="2419">
                  <c:v>60.869712829589801</c:v>
                </c:pt>
                <c:pt idx="2420">
                  <c:v>60.847606658935497</c:v>
                </c:pt>
                <c:pt idx="2421">
                  <c:v>60.823879241943303</c:v>
                </c:pt>
                <c:pt idx="2422">
                  <c:v>60.806243896484297</c:v>
                </c:pt>
                <c:pt idx="2423">
                  <c:v>60.794551849365199</c:v>
                </c:pt>
                <c:pt idx="2424">
                  <c:v>60.769969940185497</c:v>
                </c:pt>
                <c:pt idx="2425">
                  <c:v>60.7607612609863</c:v>
                </c:pt>
                <c:pt idx="2426">
                  <c:v>60.783493041992102</c:v>
                </c:pt>
                <c:pt idx="2427">
                  <c:v>60.758567810058501</c:v>
                </c:pt>
                <c:pt idx="2428">
                  <c:v>60.77388381958</c:v>
                </c:pt>
                <c:pt idx="2429">
                  <c:v>60.808952331542898</c:v>
                </c:pt>
                <c:pt idx="2430">
                  <c:v>60.784374237060497</c:v>
                </c:pt>
                <c:pt idx="2431">
                  <c:v>60.764644622802699</c:v>
                </c:pt>
                <c:pt idx="2432">
                  <c:v>60.786201477050703</c:v>
                </c:pt>
                <c:pt idx="2433">
                  <c:v>60.7613525390625</c:v>
                </c:pt>
                <c:pt idx="2434">
                  <c:v>60.7494506835937</c:v>
                </c:pt>
                <c:pt idx="2435">
                  <c:v>60.786148071288999</c:v>
                </c:pt>
                <c:pt idx="2436">
                  <c:v>60.778301239013601</c:v>
                </c:pt>
                <c:pt idx="2437">
                  <c:v>60.777801513671797</c:v>
                </c:pt>
                <c:pt idx="2438">
                  <c:v>60.804019927978501</c:v>
                </c:pt>
                <c:pt idx="2439">
                  <c:v>60.832290649413999</c:v>
                </c:pt>
                <c:pt idx="2440">
                  <c:v>60.815361022949197</c:v>
                </c:pt>
                <c:pt idx="2441">
                  <c:v>60.829311370849602</c:v>
                </c:pt>
                <c:pt idx="2442">
                  <c:v>60.867580413818303</c:v>
                </c:pt>
                <c:pt idx="2443">
                  <c:v>60.845184326171797</c:v>
                </c:pt>
                <c:pt idx="2444">
                  <c:v>60.8423042297363</c:v>
                </c:pt>
                <c:pt idx="2445">
                  <c:v>60.868961334228501</c:v>
                </c:pt>
                <c:pt idx="2446">
                  <c:v>60.858318328857401</c:v>
                </c:pt>
                <c:pt idx="2447">
                  <c:v>61.056663513183501</c:v>
                </c:pt>
                <c:pt idx="2448">
                  <c:v>61.052074432372997</c:v>
                </c:pt>
                <c:pt idx="2449">
                  <c:v>61.083843231201101</c:v>
                </c:pt>
                <c:pt idx="2450">
                  <c:v>61.066120147705</c:v>
                </c:pt>
                <c:pt idx="2451">
                  <c:v>61.041469573974602</c:v>
                </c:pt>
                <c:pt idx="2452">
                  <c:v>61.057151794433501</c:v>
                </c:pt>
                <c:pt idx="2453">
                  <c:v>61.069126129150298</c:v>
                </c:pt>
                <c:pt idx="2454">
                  <c:v>61.081871032714801</c:v>
                </c:pt>
                <c:pt idx="2455">
                  <c:v>61.064846038818303</c:v>
                </c:pt>
                <c:pt idx="2456">
                  <c:v>61.068813323974602</c:v>
                </c:pt>
                <c:pt idx="2457">
                  <c:v>61.044887542724602</c:v>
                </c:pt>
                <c:pt idx="2458">
                  <c:v>61.036048889160099</c:v>
                </c:pt>
                <c:pt idx="2459">
                  <c:v>61.015346527099602</c:v>
                </c:pt>
                <c:pt idx="2460">
                  <c:v>61.013530731201101</c:v>
                </c:pt>
                <c:pt idx="2461">
                  <c:v>61.066436767578097</c:v>
                </c:pt>
                <c:pt idx="2462">
                  <c:v>61.104560852050703</c:v>
                </c:pt>
                <c:pt idx="2463">
                  <c:v>61.088104248046797</c:v>
                </c:pt>
                <c:pt idx="2464">
                  <c:v>61.079784393310497</c:v>
                </c:pt>
                <c:pt idx="2465">
                  <c:v>61.057483673095703</c:v>
                </c:pt>
                <c:pt idx="2466">
                  <c:v>61.0709419250488</c:v>
                </c:pt>
                <c:pt idx="2467">
                  <c:v>61.065261840820298</c:v>
                </c:pt>
                <c:pt idx="2468">
                  <c:v>61.174694061279197</c:v>
                </c:pt>
                <c:pt idx="2469">
                  <c:v>61.1624755859375</c:v>
                </c:pt>
                <c:pt idx="2470">
                  <c:v>61.205696105957003</c:v>
                </c:pt>
                <c:pt idx="2471">
                  <c:v>61.221168518066399</c:v>
                </c:pt>
                <c:pt idx="2472">
                  <c:v>61.222023010253899</c:v>
                </c:pt>
                <c:pt idx="2473">
                  <c:v>61.238010406494098</c:v>
                </c:pt>
                <c:pt idx="2474">
                  <c:v>61.292850494384702</c:v>
                </c:pt>
                <c:pt idx="2475">
                  <c:v>61.268489837646399</c:v>
                </c:pt>
                <c:pt idx="2476">
                  <c:v>61.324951171875</c:v>
                </c:pt>
                <c:pt idx="2477">
                  <c:v>61.33740234375</c:v>
                </c:pt>
                <c:pt idx="2478">
                  <c:v>61.317115783691399</c:v>
                </c:pt>
                <c:pt idx="2479">
                  <c:v>61.405746459960902</c:v>
                </c:pt>
                <c:pt idx="2480">
                  <c:v>61.430976867675703</c:v>
                </c:pt>
                <c:pt idx="2481">
                  <c:v>61.4066772460937</c:v>
                </c:pt>
                <c:pt idx="2482">
                  <c:v>61.586109161376903</c:v>
                </c:pt>
                <c:pt idx="2483">
                  <c:v>61.641338348388601</c:v>
                </c:pt>
                <c:pt idx="2484">
                  <c:v>61.662281036376903</c:v>
                </c:pt>
                <c:pt idx="2485">
                  <c:v>61.742012023925703</c:v>
                </c:pt>
                <c:pt idx="2486">
                  <c:v>61.749736785888601</c:v>
                </c:pt>
                <c:pt idx="2487">
                  <c:v>61.902671813964801</c:v>
                </c:pt>
                <c:pt idx="2488">
                  <c:v>61.918067932128899</c:v>
                </c:pt>
                <c:pt idx="2489">
                  <c:v>61.893775939941399</c:v>
                </c:pt>
                <c:pt idx="2490">
                  <c:v>61.935764312744098</c:v>
                </c:pt>
                <c:pt idx="2491">
                  <c:v>61.9126777648925</c:v>
                </c:pt>
                <c:pt idx="2492">
                  <c:v>61.910083770751903</c:v>
                </c:pt>
                <c:pt idx="2493">
                  <c:v>61.938037872314403</c:v>
                </c:pt>
                <c:pt idx="2494">
                  <c:v>62.1163940429687</c:v>
                </c:pt>
                <c:pt idx="2495">
                  <c:v>62.106307983398402</c:v>
                </c:pt>
                <c:pt idx="2496">
                  <c:v>62.2474555969238</c:v>
                </c:pt>
                <c:pt idx="2497">
                  <c:v>62.226848602294901</c:v>
                </c:pt>
                <c:pt idx="2498">
                  <c:v>62.205741882324197</c:v>
                </c:pt>
                <c:pt idx="2499">
                  <c:v>62.222175598144503</c:v>
                </c:pt>
                <c:pt idx="2500">
                  <c:v>62.2314643859863</c:v>
                </c:pt>
                <c:pt idx="2501">
                  <c:v>62.216651916503899</c:v>
                </c:pt>
                <c:pt idx="2502">
                  <c:v>62.192081451416001</c:v>
                </c:pt>
                <c:pt idx="2503">
                  <c:v>62.176704406738203</c:v>
                </c:pt>
                <c:pt idx="2504">
                  <c:v>62.155422210693303</c:v>
                </c:pt>
                <c:pt idx="2505">
                  <c:v>62.144084930419901</c:v>
                </c:pt>
                <c:pt idx="2506">
                  <c:v>62.157554626464801</c:v>
                </c:pt>
                <c:pt idx="2507">
                  <c:v>62.162925720214801</c:v>
                </c:pt>
                <c:pt idx="2508">
                  <c:v>62.138763427734297</c:v>
                </c:pt>
                <c:pt idx="2509">
                  <c:v>62.227264404296797</c:v>
                </c:pt>
                <c:pt idx="2510">
                  <c:v>62.202640533447202</c:v>
                </c:pt>
                <c:pt idx="2511">
                  <c:v>62.217479705810497</c:v>
                </c:pt>
                <c:pt idx="2512">
                  <c:v>62.193161010742102</c:v>
                </c:pt>
                <c:pt idx="2513">
                  <c:v>62.198158264160099</c:v>
                </c:pt>
                <c:pt idx="2514">
                  <c:v>62.199447631835902</c:v>
                </c:pt>
                <c:pt idx="2515">
                  <c:v>62.232753753662102</c:v>
                </c:pt>
                <c:pt idx="2516">
                  <c:v>62.234664916992102</c:v>
                </c:pt>
                <c:pt idx="2517">
                  <c:v>62.226673126220703</c:v>
                </c:pt>
                <c:pt idx="2518">
                  <c:v>62.2025756835937</c:v>
                </c:pt>
                <c:pt idx="2519">
                  <c:v>62.283382415771399</c:v>
                </c:pt>
                <c:pt idx="2520">
                  <c:v>62.270938873291001</c:v>
                </c:pt>
                <c:pt idx="2521">
                  <c:v>62.252445220947202</c:v>
                </c:pt>
                <c:pt idx="2522">
                  <c:v>62.282558441162102</c:v>
                </c:pt>
                <c:pt idx="2523">
                  <c:v>62.279228210449197</c:v>
                </c:pt>
                <c:pt idx="2524">
                  <c:v>62.263595581054602</c:v>
                </c:pt>
                <c:pt idx="2525">
                  <c:v>62.266044616699197</c:v>
                </c:pt>
                <c:pt idx="2526">
                  <c:v>62.2416381835937</c:v>
                </c:pt>
                <c:pt idx="2527">
                  <c:v>62.217124938964801</c:v>
                </c:pt>
                <c:pt idx="2528">
                  <c:v>62.192668914794901</c:v>
                </c:pt>
                <c:pt idx="2529">
                  <c:v>62.168182373046797</c:v>
                </c:pt>
                <c:pt idx="2530">
                  <c:v>62.314567565917898</c:v>
                </c:pt>
                <c:pt idx="2531">
                  <c:v>62.332691192626903</c:v>
                </c:pt>
                <c:pt idx="2532">
                  <c:v>62.346157073974602</c:v>
                </c:pt>
                <c:pt idx="2533">
                  <c:v>62.329174041747997</c:v>
                </c:pt>
                <c:pt idx="2534">
                  <c:v>62.307121276855398</c:v>
                </c:pt>
                <c:pt idx="2535">
                  <c:v>62.307479858398402</c:v>
                </c:pt>
                <c:pt idx="2536">
                  <c:v>62.300346374511697</c:v>
                </c:pt>
                <c:pt idx="2537">
                  <c:v>62.282993316650298</c:v>
                </c:pt>
                <c:pt idx="2538">
                  <c:v>62.266159057617102</c:v>
                </c:pt>
                <c:pt idx="2539">
                  <c:v>62.2776489257812</c:v>
                </c:pt>
                <c:pt idx="2540">
                  <c:v>62.288822174072202</c:v>
                </c:pt>
                <c:pt idx="2541">
                  <c:v>62.2677192687988</c:v>
                </c:pt>
                <c:pt idx="2542">
                  <c:v>62.2564888000488</c:v>
                </c:pt>
                <c:pt idx="2543">
                  <c:v>62.240222930908203</c:v>
                </c:pt>
                <c:pt idx="2544">
                  <c:v>62.293834686279197</c:v>
                </c:pt>
                <c:pt idx="2545">
                  <c:v>62.288475036621001</c:v>
                </c:pt>
                <c:pt idx="2546">
                  <c:v>62.269287109375</c:v>
                </c:pt>
                <c:pt idx="2547">
                  <c:v>62.245811462402301</c:v>
                </c:pt>
                <c:pt idx="2548">
                  <c:v>62.230865478515597</c:v>
                </c:pt>
                <c:pt idx="2549">
                  <c:v>62.217693328857401</c:v>
                </c:pt>
                <c:pt idx="2550">
                  <c:v>62.211330413818303</c:v>
                </c:pt>
                <c:pt idx="2551">
                  <c:v>62.205276489257798</c:v>
                </c:pt>
                <c:pt idx="2552">
                  <c:v>62.182743072509702</c:v>
                </c:pt>
                <c:pt idx="2553">
                  <c:v>62.163982391357401</c:v>
                </c:pt>
                <c:pt idx="2554">
                  <c:v>62.145004272460902</c:v>
                </c:pt>
                <c:pt idx="2555">
                  <c:v>62.136032104492102</c:v>
                </c:pt>
                <c:pt idx="2556">
                  <c:v>62.180828094482401</c:v>
                </c:pt>
                <c:pt idx="2557">
                  <c:v>62.273784637451101</c:v>
                </c:pt>
                <c:pt idx="2558">
                  <c:v>62.250553131103501</c:v>
                </c:pt>
                <c:pt idx="2559">
                  <c:v>62.244140625</c:v>
                </c:pt>
                <c:pt idx="2560">
                  <c:v>62.274017333984297</c:v>
                </c:pt>
                <c:pt idx="2561">
                  <c:v>62.281822204589801</c:v>
                </c:pt>
                <c:pt idx="2562">
                  <c:v>62.2747383117675</c:v>
                </c:pt>
                <c:pt idx="2563">
                  <c:v>62.260627746582003</c:v>
                </c:pt>
                <c:pt idx="2564">
                  <c:v>62.271205902099602</c:v>
                </c:pt>
                <c:pt idx="2565">
                  <c:v>62.532081604003899</c:v>
                </c:pt>
                <c:pt idx="2566">
                  <c:v>62.507888793945298</c:v>
                </c:pt>
                <c:pt idx="2567">
                  <c:v>62.484199523925703</c:v>
                </c:pt>
                <c:pt idx="2568">
                  <c:v>62.516471862792898</c:v>
                </c:pt>
                <c:pt idx="2569">
                  <c:v>62.498970031738203</c:v>
                </c:pt>
                <c:pt idx="2570">
                  <c:v>62.554931640625</c:v>
                </c:pt>
                <c:pt idx="2571">
                  <c:v>62.719676971435497</c:v>
                </c:pt>
                <c:pt idx="2572">
                  <c:v>62.74702835083</c:v>
                </c:pt>
                <c:pt idx="2573">
                  <c:v>62.913856506347599</c:v>
                </c:pt>
                <c:pt idx="2574">
                  <c:v>63.120090484619098</c:v>
                </c:pt>
                <c:pt idx="2575">
                  <c:v>63.096553802490199</c:v>
                </c:pt>
                <c:pt idx="2576">
                  <c:v>63.114063262939403</c:v>
                </c:pt>
                <c:pt idx="2577">
                  <c:v>63.121631622314403</c:v>
                </c:pt>
                <c:pt idx="2578">
                  <c:v>63.169727325439403</c:v>
                </c:pt>
                <c:pt idx="2579">
                  <c:v>63.1609687805175</c:v>
                </c:pt>
                <c:pt idx="2580">
                  <c:v>63.161712646484297</c:v>
                </c:pt>
                <c:pt idx="2581">
                  <c:v>63.206405639648402</c:v>
                </c:pt>
                <c:pt idx="2582">
                  <c:v>63.185108184814403</c:v>
                </c:pt>
                <c:pt idx="2583">
                  <c:v>63.256504058837798</c:v>
                </c:pt>
                <c:pt idx="2584">
                  <c:v>63.247127532958899</c:v>
                </c:pt>
                <c:pt idx="2585">
                  <c:v>63.259925842285099</c:v>
                </c:pt>
                <c:pt idx="2586">
                  <c:v>63.243171691894503</c:v>
                </c:pt>
                <c:pt idx="2587">
                  <c:v>63.219093322753899</c:v>
                </c:pt>
                <c:pt idx="2588">
                  <c:v>63.1954536437988</c:v>
                </c:pt>
                <c:pt idx="2589">
                  <c:v>63.171279907226499</c:v>
                </c:pt>
                <c:pt idx="2590">
                  <c:v>63.148872375488203</c:v>
                </c:pt>
                <c:pt idx="2591">
                  <c:v>63.176559448242102</c:v>
                </c:pt>
                <c:pt idx="2592">
                  <c:v>63.154426574707003</c:v>
                </c:pt>
                <c:pt idx="2593">
                  <c:v>63.160743713378899</c:v>
                </c:pt>
                <c:pt idx="2594">
                  <c:v>63.136569976806598</c:v>
                </c:pt>
                <c:pt idx="2595">
                  <c:v>63.117992401122997</c:v>
                </c:pt>
                <c:pt idx="2596">
                  <c:v>63.111309051513601</c:v>
                </c:pt>
                <c:pt idx="2597">
                  <c:v>63.099491119384702</c:v>
                </c:pt>
                <c:pt idx="2598">
                  <c:v>63.076484680175703</c:v>
                </c:pt>
                <c:pt idx="2599">
                  <c:v>63.095481872558501</c:v>
                </c:pt>
                <c:pt idx="2600">
                  <c:v>63.090995788574197</c:v>
                </c:pt>
                <c:pt idx="2601">
                  <c:v>63.101604461669901</c:v>
                </c:pt>
                <c:pt idx="2602">
                  <c:v>63.100231170654197</c:v>
                </c:pt>
                <c:pt idx="2603">
                  <c:v>63.080257415771399</c:v>
                </c:pt>
                <c:pt idx="2604">
                  <c:v>63.056812286376903</c:v>
                </c:pt>
                <c:pt idx="2605">
                  <c:v>63.035781860351499</c:v>
                </c:pt>
                <c:pt idx="2606">
                  <c:v>63.0122680664062</c:v>
                </c:pt>
                <c:pt idx="2607">
                  <c:v>63.037559509277301</c:v>
                </c:pt>
                <c:pt idx="2608">
                  <c:v>63.023746490478501</c:v>
                </c:pt>
                <c:pt idx="2609">
                  <c:v>63.0007934570312</c:v>
                </c:pt>
                <c:pt idx="2610">
                  <c:v>62.976779937744098</c:v>
                </c:pt>
                <c:pt idx="2611">
                  <c:v>62.997108459472599</c:v>
                </c:pt>
                <c:pt idx="2612">
                  <c:v>63.004711151122997</c:v>
                </c:pt>
                <c:pt idx="2613">
                  <c:v>62.987388610839801</c:v>
                </c:pt>
                <c:pt idx="2614">
                  <c:v>63.009960174560497</c:v>
                </c:pt>
                <c:pt idx="2615">
                  <c:v>62.986312866210902</c:v>
                </c:pt>
                <c:pt idx="2616">
                  <c:v>62.974971771240199</c:v>
                </c:pt>
                <c:pt idx="2617">
                  <c:v>62.971935272216697</c:v>
                </c:pt>
                <c:pt idx="2618">
                  <c:v>62.959384918212798</c:v>
                </c:pt>
                <c:pt idx="2619">
                  <c:v>62.938789367675703</c:v>
                </c:pt>
                <c:pt idx="2620">
                  <c:v>62.956497192382798</c:v>
                </c:pt>
                <c:pt idx="2621">
                  <c:v>62.932613372802699</c:v>
                </c:pt>
                <c:pt idx="2622">
                  <c:v>62.911281585693303</c:v>
                </c:pt>
                <c:pt idx="2623">
                  <c:v>62.897037506103501</c:v>
                </c:pt>
                <c:pt idx="2624">
                  <c:v>62.879783630371001</c:v>
                </c:pt>
                <c:pt idx="2625">
                  <c:v>62.883937835693303</c:v>
                </c:pt>
                <c:pt idx="2626">
                  <c:v>62.876594543457003</c:v>
                </c:pt>
                <c:pt idx="2627">
                  <c:v>62.877773284912102</c:v>
                </c:pt>
                <c:pt idx="2628">
                  <c:v>62.877532958984297</c:v>
                </c:pt>
                <c:pt idx="2629">
                  <c:v>62.920085906982401</c:v>
                </c:pt>
                <c:pt idx="2630">
                  <c:v>63.513904571533203</c:v>
                </c:pt>
                <c:pt idx="2631">
                  <c:v>63.490100860595703</c:v>
                </c:pt>
                <c:pt idx="2632">
                  <c:v>63.471622467041001</c:v>
                </c:pt>
                <c:pt idx="2633">
                  <c:v>63.487583160400298</c:v>
                </c:pt>
                <c:pt idx="2634">
                  <c:v>63.483634948730398</c:v>
                </c:pt>
                <c:pt idx="2635">
                  <c:v>63.459976196288999</c:v>
                </c:pt>
                <c:pt idx="2636">
                  <c:v>63.444618225097599</c:v>
                </c:pt>
                <c:pt idx="2637">
                  <c:v>63.441146850585902</c:v>
                </c:pt>
                <c:pt idx="2638">
                  <c:v>63.644252777099602</c:v>
                </c:pt>
                <c:pt idx="2639">
                  <c:v>63.7188911437988</c:v>
                </c:pt>
                <c:pt idx="2640">
                  <c:v>63.731231689453097</c:v>
                </c:pt>
                <c:pt idx="2641">
                  <c:v>63.726490020751903</c:v>
                </c:pt>
                <c:pt idx="2642">
                  <c:v>63.809791564941399</c:v>
                </c:pt>
                <c:pt idx="2643">
                  <c:v>63.869049072265597</c:v>
                </c:pt>
                <c:pt idx="2644">
                  <c:v>63.892772674560497</c:v>
                </c:pt>
                <c:pt idx="2645">
                  <c:v>63.870330810546797</c:v>
                </c:pt>
                <c:pt idx="2646">
                  <c:v>63.870105743408203</c:v>
                </c:pt>
                <c:pt idx="2647">
                  <c:v>64.025444030761705</c:v>
                </c:pt>
                <c:pt idx="2648">
                  <c:v>64.015525817870994</c:v>
                </c:pt>
                <c:pt idx="2649">
                  <c:v>64.000549316406193</c:v>
                </c:pt>
                <c:pt idx="2650">
                  <c:v>63.978004455566399</c:v>
                </c:pt>
                <c:pt idx="2651">
                  <c:v>63.953971862792898</c:v>
                </c:pt>
                <c:pt idx="2652">
                  <c:v>63.967342376708899</c:v>
                </c:pt>
                <c:pt idx="2653">
                  <c:v>63.970821380615199</c:v>
                </c:pt>
                <c:pt idx="2654">
                  <c:v>63.958335876464801</c:v>
                </c:pt>
                <c:pt idx="2655">
                  <c:v>63.981842041015597</c:v>
                </c:pt>
                <c:pt idx="2656">
                  <c:v>64.010108947753906</c:v>
                </c:pt>
                <c:pt idx="2657">
                  <c:v>63.9929389953613</c:v>
                </c:pt>
                <c:pt idx="2658">
                  <c:v>63.970821380615199</c:v>
                </c:pt>
                <c:pt idx="2659">
                  <c:v>63.947414398193303</c:v>
                </c:pt>
                <c:pt idx="2660">
                  <c:v>63.923473358154197</c:v>
                </c:pt>
                <c:pt idx="2661">
                  <c:v>63.990638732910099</c:v>
                </c:pt>
                <c:pt idx="2662">
                  <c:v>63.985233306884702</c:v>
                </c:pt>
                <c:pt idx="2663">
                  <c:v>63.964958190917898</c:v>
                </c:pt>
                <c:pt idx="2664">
                  <c:v>63.941062927246001</c:v>
                </c:pt>
                <c:pt idx="2665">
                  <c:v>63.920749664306598</c:v>
                </c:pt>
                <c:pt idx="2666">
                  <c:v>63.967998504638601</c:v>
                </c:pt>
                <c:pt idx="2667">
                  <c:v>64.250205993652301</c:v>
                </c:pt>
                <c:pt idx="2668">
                  <c:v>64.228950500488196</c:v>
                </c:pt>
                <c:pt idx="2669">
                  <c:v>64.216468811035099</c:v>
                </c:pt>
                <c:pt idx="2670">
                  <c:v>64.220405578613196</c:v>
                </c:pt>
                <c:pt idx="2671">
                  <c:v>64.211036682128906</c:v>
                </c:pt>
                <c:pt idx="2672">
                  <c:v>64.188972473144503</c:v>
                </c:pt>
                <c:pt idx="2673">
                  <c:v>64.170372009277301</c:v>
                </c:pt>
                <c:pt idx="2674">
                  <c:v>64.147521972656193</c:v>
                </c:pt>
                <c:pt idx="2675">
                  <c:v>64.192291259765597</c:v>
                </c:pt>
                <c:pt idx="2676">
                  <c:v>64.230026245117102</c:v>
                </c:pt>
                <c:pt idx="2677">
                  <c:v>64.229095458984304</c:v>
                </c:pt>
                <c:pt idx="2678">
                  <c:v>64.223678588867102</c:v>
                </c:pt>
                <c:pt idx="2679">
                  <c:v>64.202224731445298</c:v>
                </c:pt>
                <c:pt idx="2680">
                  <c:v>64.178451538085895</c:v>
                </c:pt>
                <c:pt idx="2681">
                  <c:v>64.168151855468693</c:v>
                </c:pt>
                <c:pt idx="2682">
                  <c:v>64.149009704589801</c:v>
                </c:pt>
                <c:pt idx="2683">
                  <c:v>64.264968872070298</c:v>
                </c:pt>
                <c:pt idx="2684">
                  <c:v>64.241706848144503</c:v>
                </c:pt>
                <c:pt idx="2685">
                  <c:v>64.227439880370994</c:v>
                </c:pt>
                <c:pt idx="2686">
                  <c:v>64.211128234863196</c:v>
                </c:pt>
                <c:pt idx="2687">
                  <c:v>64.198516845703097</c:v>
                </c:pt>
                <c:pt idx="2688">
                  <c:v>64.182426452636705</c:v>
                </c:pt>
                <c:pt idx="2689">
                  <c:v>64.174140930175696</c:v>
                </c:pt>
                <c:pt idx="2690">
                  <c:v>64.189712524414006</c:v>
                </c:pt>
                <c:pt idx="2691">
                  <c:v>64.187698364257798</c:v>
                </c:pt>
                <c:pt idx="2692">
                  <c:v>64.1689453125</c:v>
                </c:pt>
                <c:pt idx="2693">
                  <c:v>64.145858764648395</c:v>
                </c:pt>
                <c:pt idx="2694">
                  <c:v>64.137107849120994</c:v>
                </c:pt>
                <c:pt idx="2695">
                  <c:v>64.113639831542898</c:v>
                </c:pt>
                <c:pt idx="2696">
                  <c:v>64.105293273925696</c:v>
                </c:pt>
                <c:pt idx="2697">
                  <c:v>64.169876098632798</c:v>
                </c:pt>
                <c:pt idx="2698">
                  <c:v>64.157539367675696</c:v>
                </c:pt>
                <c:pt idx="2699">
                  <c:v>64.164054870605398</c:v>
                </c:pt>
                <c:pt idx="2700">
                  <c:v>64.173324584960895</c:v>
                </c:pt>
                <c:pt idx="2701">
                  <c:v>64.158309936523395</c:v>
                </c:pt>
                <c:pt idx="2702">
                  <c:v>64.134864807128906</c:v>
                </c:pt>
                <c:pt idx="2703">
                  <c:v>64.127761840820298</c:v>
                </c:pt>
                <c:pt idx="2704">
                  <c:v>64.112113952636705</c:v>
                </c:pt>
                <c:pt idx="2705">
                  <c:v>64.089424133300696</c:v>
                </c:pt>
                <c:pt idx="2706">
                  <c:v>64.065940856933494</c:v>
                </c:pt>
                <c:pt idx="2707">
                  <c:v>64.070709228515597</c:v>
                </c:pt>
                <c:pt idx="2708">
                  <c:v>64.054985046386705</c:v>
                </c:pt>
                <c:pt idx="2709">
                  <c:v>64.031433105468693</c:v>
                </c:pt>
                <c:pt idx="2710">
                  <c:v>64.008834838867102</c:v>
                </c:pt>
                <c:pt idx="2711">
                  <c:v>63.988540649413999</c:v>
                </c:pt>
                <c:pt idx="2712">
                  <c:v>64.004287719726506</c:v>
                </c:pt>
                <c:pt idx="2713">
                  <c:v>63.9864692687988</c:v>
                </c:pt>
                <c:pt idx="2714">
                  <c:v>64.038688659667898</c:v>
                </c:pt>
                <c:pt idx="2715">
                  <c:v>64.017166137695298</c:v>
                </c:pt>
                <c:pt idx="2716">
                  <c:v>64.0194091796875</c:v>
                </c:pt>
                <c:pt idx="2717">
                  <c:v>64.000198364257798</c:v>
                </c:pt>
                <c:pt idx="2718">
                  <c:v>63.979160308837798</c:v>
                </c:pt>
                <c:pt idx="2719">
                  <c:v>63.960136413574197</c:v>
                </c:pt>
                <c:pt idx="2720">
                  <c:v>63.941127777099602</c:v>
                </c:pt>
                <c:pt idx="2721">
                  <c:v>63.989768981933501</c:v>
                </c:pt>
                <c:pt idx="2722">
                  <c:v>64.072128295898395</c:v>
                </c:pt>
                <c:pt idx="2723">
                  <c:v>64.048988342285099</c:v>
                </c:pt>
                <c:pt idx="2724">
                  <c:v>64.221328735351506</c:v>
                </c:pt>
                <c:pt idx="2725">
                  <c:v>64.208412170410099</c:v>
                </c:pt>
                <c:pt idx="2726">
                  <c:v>64.383453369140597</c:v>
                </c:pt>
                <c:pt idx="2727">
                  <c:v>64.368492126464801</c:v>
                </c:pt>
                <c:pt idx="2728">
                  <c:v>64.401229858398395</c:v>
                </c:pt>
                <c:pt idx="2729">
                  <c:v>64.545112609863196</c:v>
                </c:pt>
                <c:pt idx="2730">
                  <c:v>64.521568298339801</c:v>
                </c:pt>
                <c:pt idx="2731">
                  <c:v>64.511154174804602</c:v>
                </c:pt>
                <c:pt idx="2732">
                  <c:v>64.489585876464801</c:v>
                </c:pt>
                <c:pt idx="2733">
                  <c:v>64.468315124511705</c:v>
                </c:pt>
                <c:pt idx="2734">
                  <c:v>64.499748229980398</c:v>
                </c:pt>
                <c:pt idx="2735">
                  <c:v>64.524139404296804</c:v>
                </c:pt>
                <c:pt idx="2736">
                  <c:v>64.601364135742102</c:v>
                </c:pt>
                <c:pt idx="2737">
                  <c:v>64.580886840820298</c:v>
                </c:pt>
                <c:pt idx="2738">
                  <c:v>64.59228515625</c:v>
                </c:pt>
                <c:pt idx="2739">
                  <c:v>64.636917114257798</c:v>
                </c:pt>
                <c:pt idx="2740">
                  <c:v>64.613433837890597</c:v>
                </c:pt>
                <c:pt idx="2741">
                  <c:v>64.593917846679602</c:v>
                </c:pt>
                <c:pt idx="2742">
                  <c:v>64.624786376953097</c:v>
                </c:pt>
                <c:pt idx="2743">
                  <c:v>64.711166381835895</c:v>
                </c:pt>
                <c:pt idx="2744">
                  <c:v>64.690780639648395</c:v>
                </c:pt>
                <c:pt idx="2745">
                  <c:v>64.781723022460895</c:v>
                </c:pt>
                <c:pt idx="2746">
                  <c:v>64.760963439941406</c:v>
                </c:pt>
                <c:pt idx="2747">
                  <c:v>64.753067016601506</c:v>
                </c:pt>
                <c:pt idx="2748">
                  <c:v>64.745613098144503</c:v>
                </c:pt>
                <c:pt idx="2749">
                  <c:v>64.72216796875</c:v>
                </c:pt>
                <c:pt idx="2750">
                  <c:v>64.702102661132798</c:v>
                </c:pt>
                <c:pt idx="2751">
                  <c:v>64.687286376953097</c:v>
                </c:pt>
                <c:pt idx="2752">
                  <c:v>64.7371826171875</c:v>
                </c:pt>
                <c:pt idx="2753">
                  <c:v>64.720893859863196</c:v>
                </c:pt>
                <c:pt idx="2754">
                  <c:v>64.761215209960895</c:v>
                </c:pt>
                <c:pt idx="2755">
                  <c:v>64.739143371582003</c:v>
                </c:pt>
                <c:pt idx="2756">
                  <c:v>64.727653503417898</c:v>
                </c:pt>
                <c:pt idx="2757">
                  <c:v>64.712730407714801</c:v>
                </c:pt>
                <c:pt idx="2758">
                  <c:v>64.711639404296804</c:v>
                </c:pt>
                <c:pt idx="2759">
                  <c:v>64.688293457031193</c:v>
                </c:pt>
                <c:pt idx="2760">
                  <c:v>64.688751220703097</c:v>
                </c:pt>
                <c:pt idx="2761">
                  <c:v>64.749496459960895</c:v>
                </c:pt>
                <c:pt idx="2762">
                  <c:v>64.726478576660099</c:v>
                </c:pt>
                <c:pt idx="2763">
                  <c:v>64.703330993652301</c:v>
                </c:pt>
                <c:pt idx="2764">
                  <c:v>64.823753356933494</c:v>
                </c:pt>
                <c:pt idx="2765">
                  <c:v>64.862998962402301</c:v>
                </c:pt>
                <c:pt idx="2766">
                  <c:v>64.842536926269503</c:v>
                </c:pt>
                <c:pt idx="2767">
                  <c:v>64.866157531738196</c:v>
                </c:pt>
                <c:pt idx="2768">
                  <c:v>64.891700744628906</c:v>
                </c:pt>
                <c:pt idx="2769">
                  <c:v>64.895088195800696</c:v>
                </c:pt>
                <c:pt idx="2770">
                  <c:v>64.871940612792898</c:v>
                </c:pt>
                <c:pt idx="2771">
                  <c:v>64.880783081054602</c:v>
                </c:pt>
                <c:pt idx="2772">
                  <c:v>64.953254699707003</c:v>
                </c:pt>
                <c:pt idx="2773">
                  <c:v>64.937263488769503</c:v>
                </c:pt>
                <c:pt idx="2774">
                  <c:v>64.919723510742102</c:v>
                </c:pt>
                <c:pt idx="2775">
                  <c:v>65.095993041992102</c:v>
                </c:pt>
                <c:pt idx="2776">
                  <c:v>65.072654724120994</c:v>
                </c:pt>
                <c:pt idx="2777">
                  <c:v>65.156784057617102</c:v>
                </c:pt>
                <c:pt idx="2778">
                  <c:v>65.149009704589801</c:v>
                </c:pt>
                <c:pt idx="2779">
                  <c:v>65.130867004394503</c:v>
                </c:pt>
                <c:pt idx="2780">
                  <c:v>65.220611572265597</c:v>
                </c:pt>
                <c:pt idx="2781">
                  <c:v>65.198303222656193</c:v>
                </c:pt>
                <c:pt idx="2782">
                  <c:v>65.176811218261705</c:v>
                </c:pt>
                <c:pt idx="2783">
                  <c:v>65.157341003417898</c:v>
                </c:pt>
                <c:pt idx="2784">
                  <c:v>65.139335632324205</c:v>
                </c:pt>
                <c:pt idx="2785">
                  <c:v>65.182243347167898</c:v>
                </c:pt>
                <c:pt idx="2786">
                  <c:v>65.200523376464801</c:v>
                </c:pt>
                <c:pt idx="2787">
                  <c:v>65.190475463867102</c:v>
                </c:pt>
                <c:pt idx="2788">
                  <c:v>65.167831420898395</c:v>
                </c:pt>
                <c:pt idx="2789">
                  <c:v>65.188156127929602</c:v>
                </c:pt>
                <c:pt idx="2790">
                  <c:v>65.171096801757798</c:v>
                </c:pt>
                <c:pt idx="2791">
                  <c:v>65.148048400878906</c:v>
                </c:pt>
                <c:pt idx="2792">
                  <c:v>65.153877258300696</c:v>
                </c:pt>
                <c:pt idx="2793">
                  <c:v>65.166122436523395</c:v>
                </c:pt>
                <c:pt idx="2794">
                  <c:v>65.341117858886705</c:v>
                </c:pt>
                <c:pt idx="2795">
                  <c:v>65.380058288574205</c:v>
                </c:pt>
                <c:pt idx="2796">
                  <c:v>65.430267333984304</c:v>
                </c:pt>
                <c:pt idx="2797">
                  <c:v>65.407798767089801</c:v>
                </c:pt>
                <c:pt idx="2798">
                  <c:v>65.408554077148395</c:v>
                </c:pt>
                <c:pt idx="2799">
                  <c:v>65.386032104492102</c:v>
                </c:pt>
                <c:pt idx="2800">
                  <c:v>65.544189453125</c:v>
                </c:pt>
                <c:pt idx="2801">
                  <c:v>65.5213623046875</c:v>
                </c:pt>
                <c:pt idx="2802">
                  <c:v>65.500053405761705</c:v>
                </c:pt>
                <c:pt idx="2803">
                  <c:v>65.493934631347599</c:v>
                </c:pt>
                <c:pt idx="2804">
                  <c:v>65.4822998046875</c:v>
                </c:pt>
                <c:pt idx="2805">
                  <c:v>65.487663269042898</c:v>
                </c:pt>
                <c:pt idx="2806">
                  <c:v>65.519477844238196</c:v>
                </c:pt>
                <c:pt idx="2807">
                  <c:v>65.496475219726506</c:v>
                </c:pt>
                <c:pt idx="2808">
                  <c:v>65.473251342773395</c:v>
                </c:pt>
                <c:pt idx="2809">
                  <c:v>65.532997131347599</c:v>
                </c:pt>
                <c:pt idx="2810">
                  <c:v>65.509880065917898</c:v>
                </c:pt>
                <c:pt idx="2811">
                  <c:v>65.618026733398395</c:v>
                </c:pt>
                <c:pt idx="2812">
                  <c:v>65.602668762207003</c:v>
                </c:pt>
                <c:pt idx="2813">
                  <c:v>65.634857177734304</c:v>
                </c:pt>
                <c:pt idx="2814">
                  <c:v>65.617591857910099</c:v>
                </c:pt>
                <c:pt idx="2815">
                  <c:v>65.594421386718693</c:v>
                </c:pt>
                <c:pt idx="2816">
                  <c:v>65.674400329589801</c:v>
                </c:pt>
                <c:pt idx="2817">
                  <c:v>65.683502197265597</c:v>
                </c:pt>
                <c:pt idx="2818">
                  <c:v>65.666412353515597</c:v>
                </c:pt>
                <c:pt idx="2819">
                  <c:v>65.655479431152301</c:v>
                </c:pt>
                <c:pt idx="2820">
                  <c:v>65.632293701171804</c:v>
                </c:pt>
                <c:pt idx="2821">
                  <c:v>65.617111206054602</c:v>
                </c:pt>
                <c:pt idx="2822">
                  <c:v>65.601173400878906</c:v>
                </c:pt>
                <c:pt idx="2823">
                  <c:v>65.5830078125</c:v>
                </c:pt>
                <c:pt idx="2824">
                  <c:v>65.579528808593693</c:v>
                </c:pt>
                <c:pt idx="2825">
                  <c:v>65.563522338867102</c:v>
                </c:pt>
                <c:pt idx="2826">
                  <c:v>65.595489501953097</c:v>
                </c:pt>
                <c:pt idx="2827">
                  <c:v>65.625099182128906</c:v>
                </c:pt>
                <c:pt idx="2828">
                  <c:v>65.606918334960895</c:v>
                </c:pt>
                <c:pt idx="2829">
                  <c:v>65.694679260253906</c:v>
                </c:pt>
                <c:pt idx="2830">
                  <c:v>65.755355834960895</c:v>
                </c:pt>
                <c:pt idx="2831">
                  <c:v>65.741058349609304</c:v>
                </c:pt>
                <c:pt idx="2832">
                  <c:v>65.726837158203097</c:v>
                </c:pt>
                <c:pt idx="2833">
                  <c:v>65.724998474120994</c:v>
                </c:pt>
                <c:pt idx="2834">
                  <c:v>65.726287841796804</c:v>
                </c:pt>
                <c:pt idx="2835">
                  <c:v>65.705520629882798</c:v>
                </c:pt>
                <c:pt idx="2836">
                  <c:v>65.755859375</c:v>
                </c:pt>
                <c:pt idx="2837">
                  <c:v>65.732841491699205</c:v>
                </c:pt>
                <c:pt idx="2838">
                  <c:v>65.718208312988196</c:v>
                </c:pt>
                <c:pt idx="2839">
                  <c:v>65.698822021484304</c:v>
                </c:pt>
                <c:pt idx="2840">
                  <c:v>65.675895690917898</c:v>
                </c:pt>
                <c:pt idx="2841">
                  <c:v>65.745750427245994</c:v>
                </c:pt>
                <c:pt idx="2842">
                  <c:v>65.740249633789006</c:v>
                </c:pt>
                <c:pt idx="2843">
                  <c:v>65.7197265625</c:v>
                </c:pt>
                <c:pt idx="2844">
                  <c:v>65.697883605957003</c:v>
                </c:pt>
                <c:pt idx="2845">
                  <c:v>65.729743957519503</c:v>
                </c:pt>
                <c:pt idx="2846">
                  <c:v>65.713180541992102</c:v>
                </c:pt>
                <c:pt idx="2847">
                  <c:v>65.753463745117102</c:v>
                </c:pt>
                <c:pt idx="2848">
                  <c:v>65.733131408691406</c:v>
                </c:pt>
                <c:pt idx="2849">
                  <c:v>65.727783203125</c:v>
                </c:pt>
                <c:pt idx="2850">
                  <c:v>65.721328735351506</c:v>
                </c:pt>
                <c:pt idx="2851">
                  <c:v>65.715110778808494</c:v>
                </c:pt>
                <c:pt idx="2852">
                  <c:v>65.697441101074205</c:v>
                </c:pt>
                <c:pt idx="2853">
                  <c:v>65.674911499023395</c:v>
                </c:pt>
                <c:pt idx="2854">
                  <c:v>65.730766296386705</c:v>
                </c:pt>
                <c:pt idx="2855">
                  <c:v>65.726753234863196</c:v>
                </c:pt>
                <c:pt idx="2856">
                  <c:v>65.711555480957003</c:v>
                </c:pt>
                <c:pt idx="2857">
                  <c:v>65.708793640136705</c:v>
                </c:pt>
                <c:pt idx="2858">
                  <c:v>65.700393676757798</c:v>
                </c:pt>
                <c:pt idx="2859">
                  <c:v>65.738731384277301</c:v>
                </c:pt>
                <c:pt idx="2860">
                  <c:v>65.717010498046804</c:v>
                </c:pt>
                <c:pt idx="2861">
                  <c:v>65.738594055175696</c:v>
                </c:pt>
                <c:pt idx="2862">
                  <c:v>65.731407165527301</c:v>
                </c:pt>
                <c:pt idx="2863">
                  <c:v>65.774688720703097</c:v>
                </c:pt>
                <c:pt idx="2864">
                  <c:v>65.766372680664006</c:v>
                </c:pt>
                <c:pt idx="2865">
                  <c:v>65.752304077148395</c:v>
                </c:pt>
                <c:pt idx="2866">
                  <c:v>65.736495971679602</c:v>
                </c:pt>
                <c:pt idx="2867">
                  <c:v>65.765029907226506</c:v>
                </c:pt>
                <c:pt idx="2868">
                  <c:v>65.748786926269503</c:v>
                </c:pt>
                <c:pt idx="2869">
                  <c:v>65.740692138671804</c:v>
                </c:pt>
                <c:pt idx="2870">
                  <c:v>65.792945861816406</c:v>
                </c:pt>
                <c:pt idx="2871">
                  <c:v>65.810485839843693</c:v>
                </c:pt>
                <c:pt idx="2872">
                  <c:v>65.798408508300696</c:v>
                </c:pt>
                <c:pt idx="2873">
                  <c:v>65.80615234375</c:v>
                </c:pt>
                <c:pt idx="2874">
                  <c:v>65.784095764160099</c:v>
                </c:pt>
                <c:pt idx="2875">
                  <c:v>65.799484252929602</c:v>
                </c:pt>
                <c:pt idx="2876">
                  <c:v>65.843078613281193</c:v>
                </c:pt>
                <c:pt idx="2877">
                  <c:v>65.820411682128906</c:v>
                </c:pt>
                <c:pt idx="2878">
                  <c:v>65.802925109863196</c:v>
                </c:pt>
                <c:pt idx="2879">
                  <c:v>65.781867980957003</c:v>
                </c:pt>
                <c:pt idx="2880">
                  <c:v>65.854843139648395</c:v>
                </c:pt>
                <c:pt idx="2881">
                  <c:v>65.913391113281193</c:v>
                </c:pt>
                <c:pt idx="2882">
                  <c:v>65.941032409667898</c:v>
                </c:pt>
                <c:pt idx="2883">
                  <c:v>65.929595947265597</c:v>
                </c:pt>
                <c:pt idx="2884">
                  <c:v>65.963203430175696</c:v>
                </c:pt>
                <c:pt idx="2885">
                  <c:v>65.987083435058494</c:v>
                </c:pt>
                <c:pt idx="2886">
                  <c:v>66.008605957031193</c:v>
                </c:pt>
                <c:pt idx="2887">
                  <c:v>66.002433776855398</c:v>
                </c:pt>
                <c:pt idx="2888">
                  <c:v>66.026863098144503</c:v>
                </c:pt>
                <c:pt idx="2889">
                  <c:v>66.035621643066406</c:v>
                </c:pt>
                <c:pt idx="2890">
                  <c:v>66.031295776367102</c:v>
                </c:pt>
                <c:pt idx="2891">
                  <c:v>66.057136535644503</c:v>
                </c:pt>
                <c:pt idx="2892">
                  <c:v>66.038932800292898</c:v>
                </c:pt>
                <c:pt idx="2893">
                  <c:v>66.017074584960895</c:v>
                </c:pt>
                <c:pt idx="2894">
                  <c:v>66.016197204589801</c:v>
                </c:pt>
                <c:pt idx="2895">
                  <c:v>65.993507385253906</c:v>
                </c:pt>
                <c:pt idx="2896">
                  <c:v>65.971321105957003</c:v>
                </c:pt>
                <c:pt idx="2897">
                  <c:v>65.950210571289006</c:v>
                </c:pt>
                <c:pt idx="2898">
                  <c:v>65.927543640136705</c:v>
                </c:pt>
                <c:pt idx="2899">
                  <c:v>65.953292846679602</c:v>
                </c:pt>
                <c:pt idx="2900">
                  <c:v>65.947731018066406</c:v>
                </c:pt>
                <c:pt idx="2901">
                  <c:v>65.972686767578097</c:v>
                </c:pt>
                <c:pt idx="2902">
                  <c:v>65.964874267578097</c:v>
                </c:pt>
                <c:pt idx="2903">
                  <c:v>65.952377319335895</c:v>
                </c:pt>
                <c:pt idx="2904">
                  <c:v>65.946273803710895</c:v>
                </c:pt>
                <c:pt idx="2905">
                  <c:v>65.927200317382798</c:v>
                </c:pt>
                <c:pt idx="2906">
                  <c:v>66.0189208984375</c:v>
                </c:pt>
                <c:pt idx="2907">
                  <c:v>66.004249572753906</c:v>
                </c:pt>
                <c:pt idx="2908">
                  <c:v>66.003273010253906</c:v>
                </c:pt>
                <c:pt idx="2909">
                  <c:v>65.997795104980398</c:v>
                </c:pt>
                <c:pt idx="2910">
                  <c:v>66.008476257324205</c:v>
                </c:pt>
                <c:pt idx="2911">
                  <c:v>66.056159973144503</c:v>
                </c:pt>
                <c:pt idx="2912">
                  <c:v>66.034927368164006</c:v>
                </c:pt>
                <c:pt idx="2913">
                  <c:v>66.040344238281193</c:v>
                </c:pt>
                <c:pt idx="2914">
                  <c:v>66.020576477050696</c:v>
                </c:pt>
                <c:pt idx="2915">
                  <c:v>66.004646301269503</c:v>
                </c:pt>
                <c:pt idx="2916">
                  <c:v>65.982940673828097</c:v>
                </c:pt>
                <c:pt idx="2917">
                  <c:v>65.961585998535099</c:v>
                </c:pt>
                <c:pt idx="2918">
                  <c:v>65.946556091308494</c:v>
                </c:pt>
                <c:pt idx="2919">
                  <c:v>65.934715270995994</c:v>
                </c:pt>
                <c:pt idx="2920">
                  <c:v>65.920516967773395</c:v>
                </c:pt>
                <c:pt idx="2921">
                  <c:v>65.902725219726506</c:v>
                </c:pt>
                <c:pt idx="2922">
                  <c:v>65.927146911620994</c:v>
                </c:pt>
                <c:pt idx="2923">
                  <c:v>65.906112670898395</c:v>
                </c:pt>
                <c:pt idx="2924">
                  <c:v>65.885330200195298</c:v>
                </c:pt>
                <c:pt idx="2925">
                  <c:v>65.871597290039006</c:v>
                </c:pt>
                <c:pt idx="2926">
                  <c:v>65.867431640625</c:v>
                </c:pt>
                <c:pt idx="2927">
                  <c:v>65.855888366699205</c:v>
                </c:pt>
                <c:pt idx="2928">
                  <c:v>65.833938598632798</c:v>
                </c:pt>
                <c:pt idx="2929">
                  <c:v>65.811958312988196</c:v>
                </c:pt>
                <c:pt idx="2930">
                  <c:v>65.795082092285099</c:v>
                </c:pt>
                <c:pt idx="2931">
                  <c:v>65.799903869628906</c:v>
                </c:pt>
                <c:pt idx="2932">
                  <c:v>65.784400939941406</c:v>
                </c:pt>
                <c:pt idx="2933">
                  <c:v>65.782234191894503</c:v>
                </c:pt>
                <c:pt idx="2934">
                  <c:v>65.795127868652301</c:v>
                </c:pt>
                <c:pt idx="2935">
                  <c:v>66.014480590820298</c:v>
                </c:pt>
                <c:pt idx="2936">
                  <c:v>66.046867370605398</c:v>
                </c:pt>
                <c:pt idx="2937">
                  <c:v>66.025154113769503</c:v>
                </c:pt>
                <c:pt idx="2938">
                  <c:v>66.002815246582003</c:v>
                </c:pt>
                <c:pt idx="2939">
                  <c:v>65.995506286620994</c:v>
                </c:pt>
                <c:pt idx="2940">
                  <c:v>65.973983764648395</c:v>
                </c:pt>
                <c:pt idx="2941">
                  <c:v>65.951766967773395</c:v>
                </c:pt>
                <c:pt idx="2942">
                  <c:v>65.938011169433494</c:v>
                </c:pt>
                <c:pt idx="2943">
                  <c:v>65.916069030761705</c:v>
                </c:pt>
                <c:pt idx="2944">
                  <c:v>66.008415222167898</c:v>
                </c:pt>
                <c:pt idx="2945">
                  <c:v>65.986930847167898</c:v>
                </c:pt>
                <c:pt idx="2946">
                  <c:v>66.005928039550696</c:v>
                </c:pt>
                <c:pt idx="2947">
                  <c:v>65.984054565429602</c:v>
                </c:pt>
                <c:pt idx="2948">
                  <c:v>65.990028381347599</c:v>
                </c:pt>
                <c:pt idx="2949">
                  <c:v>66.352111816406193</c:v>
                </c:pt>
                <c:pt idx="2950">
                  <c:v>66.338417053222599</c:v>
                </c:pt>
                <c:pt idx="2951">
                  <c:v>66.321517944335895</c:v>
                </c:pt>
                <c:pt idx="2952">
                  <c:v>66.299751281738196</c:v>
                </c:pt>
                <c:pt idx="2953">
                  <c:v>66.353889465332003</c:v>
                </c:pt>
                <c:pt idx="2954">
                  <c:v>66.382164001464801</c:v>
                </c:pt>
                <c:pt idx="2955">
                  <c:v>66.361274719238196</c:v>
                </c:pt>
                <c:pt idx="2956">
                  <c:v>66.343467712402301</c:v>
                </c:pt>
                <c:pt idx="2957">
                  <c:v>66.418319702148395</c:v>
                </c:pt>
                <c:pt idx="2958">
                  <c:v>66.397766113281193</c:v>
                </c:pt>
                <c:pt idx="2959">
                  <c:v>66.381462097167898</c:v>
                </c:pt>
                <c:pt idx="2960">
                  <c:v>66.393539428710895</c:v>
                </c:pt>
                <c:pt idx="2961">
                  <c:v>66.426902770995994</c:v>
                </c:pt>
                <c:pt idx="2962">
                  <c:v>66.8582763671875</c:v>
                </c:pt>
                <c:pt idx="2963">
                  <c:v>66.861640930175696</c:v>
                </c:pt>
                <c:pt idx="2964">
                  <c:v>66.840492248535099</c:v>
                </c:pt>
                <c:pt idx="2965">
                  <c:v>66.828186035156193</c:v>
                </c:pt>
                <c:pt idx="2966">
                  <c:v>66.839622497558494</c:v>
                </c:pt>
                <c:pt idx="2967">
                  <c:v>66.821868896484304</c:v>
                </c:pt>
                <c:pt idx="2968">
                  <c:v>66.923629760742102</c:v>
                </c:pt>
                <c:pt idx="2969">
                  <c:v>66.903694152832003</c:v>
                </c:pt>
                <c:pt idx="2970">
                  <c:v>66.8848876953125</c:v>
                </c:pt>
                <c:pt idx="2971">
                  <c:v>66.873764038085895</c:v>
                </c:pt>
                <c:pt idx="2972">
                  <c:v>66.886260986328097</c:v>
                </c:pt>
                <c:pt idx="2973">
                  <c:v>66.864006042480398</c:v>
                </c:pt>
                <c:pt idx="2974">
                  <c:v>66.850578308105398</c:v>
                </c:pt>
                <c:pt idx="2975">
                  <c:v>66.828269958495994</c:v>
                </c:pt>
                <c:pt idx="2976">
                  <c:v>66.807418823242102</c:v>
                </c:pt>
                <c:pt idx="2977">
                  <c:v>66.918571472167898</c:v>
                </c:pt>
                <c:pt idx="2978">
                  <c:v>66.896202087402301</c:v>
                </c:pt>
                <c:pt idx="2979">
                  <c:v>66.874893188476506</c:v>
                </c:pt>
                <c:pt idx="2980">
                  <c:v>66.853446960449205</c:v>
                </c:pt>
                <c:pt idx="2981">
                  <c:v>66.866867065429602</c:v>
                </c:pt>
                <c:pt idx="2982">
                  <c:v>66.972320556640597</c:v>
                </c:pt>
                <c:pt idx="2983">
                  <c:v>66.952835083007798</c:v>
                </c:pt>
                <c:pt idx="2984">
                  <c:v>66.949287414550696</c:v>
                </c:pt>
                <c:pt idx="2985">
                  <c:v>66.928062438964801</c:v>
                </c:pt>
                <c:pt idx="2986">
                  <c:v>66.931961059570298</c:v>
                </c:pt>
                <c:pt idx="2987">
                  <c:v>66.911941528320298</c:v>
                </c:pt>
                <c:pt idx="2988">
                  <c:v>66.943962097167898</c:v>
                </c:pt>
                <c:pt idx="2989">
                  <c:v>66.932655334472599</c:v>
                </c:pt>
                <c:pt idx="2990">
                  <c:v>66.916374206542898</c:v>
                </c:pt>
                <c:pt idx="2991">
                  <c:v>66.933364868164006</c:v>
                </c:pt>
                <c:pt idx="2992">
                  <c:v>66.911659240722599</c:v>
                </c:pt>
                <c:pt idx="2993">
                  <c:v>66.926246643066406</c:v>
                </c:pt>
                <c:pt idx="2994">
                  <c:v>66.999794006347599</c:v>
                </c:pt>
                <c:pt idx="2995">
                  <c:v>67.099006652832003</c:v>
                </c:pt>
                <c:pt idx="2996">
                  <c:v>67.082847595214801</c:v>
                </c:pt>
                <c:pt idx="2997">
                  <c:v>67.061386108398395</c:v>
                </c:pt>
                <c:pt idx="2998">
                  <c:v>67.149696350097599</c:v>
                </c:pt>
                <c:pt idx="2999">
                  <c:v>67.127799987792898</c:v>
                </c:pt>
                <c:pt idx="3000">
                  <c:v>67.1141357421875</c:v>
                </c:pt>
                <c:pt idx="3001">
                  <c:v>67.092422485351506</c:v>
                </c:pt>
                <c:pt idx="3002">
                  <c:v>67.107963562011705</c:v>
                </c:pt>
                <c:pt idx="3003">
                  <c:v>67.150039672851506</c:v>
                </c:pt>
                <c:pt idx="3004">
                  <c:v>67.133071899414006</c:v>
                </c:pt>
                <c:pt idx="3005">
                  <c:v>67.146614074707003</c:v>
                </c:pt>
                <c:pt idx="3006">
                  <c:v>67.133018493652301</c:v>
                </c:pt>
                <c:pt idx="3007">
                  <c:v>67.147575378417898</c:v>
                </c:pt>
                <c:pt idx="3008">
                  <c:v>67.152389526367102</c:v>
                </c:pt>
                <c:pt idx="3009">
                  <c:v>67.262626647949205</c:v>
                </c:pt>
                <c:pt idx="3010">
                  <c:v>67.246307373046804</c:v>
                </c:pt>
                <c:pt idx="3011">
                  <c:v>67.285812377929602</c:v>
                </c:pt>
                <c:pt idx="3012">
                  <c:v>67.266769409179602</c:v>
                </c:pt>
                <c:pt idx="3013">
                  <c:v>67.248886108398395</c:v>
                </c:pt>
                <c:pt idx="3014">
                  <c:v>67.272636413574205</c:v>
                </c:pt>
                <c:pt idx="3015">
                  <c:v>67.262214660644503</c:v>
                </c:pt>
                <c:pt idx="3016">
                  <c:v>67.315231323242102</c:v>
                </c:pt>
                <c:pt idx="3017">
                  <c:v>67.319587707519503</c:v>
                </c:pt>
                <c:pt idx="3018">
                  <c:v>67.297439575195298</c:v>
                </c:pt>
                <c:pt idx="3019">
                  <c:v>67.496513366699205</c:v>
                </c:pt>
                <c:pt idx="3020">
                  <c:v>67.475204467773395</c:v>
                </c:pt>
                <c:pt idx="3021">
                  <c:v>67.458435058593693</c:v>
                </c:pt>
                <c:pt idx="3022">
                  <c:v>67.478897094726506</c:v>
                </c:pt>
                <c:pt idx="3023">
                  <c:v>67.475349426269503</c:v>
                </c:pt>
                <c:pt idx="3024">
                  <c:v>67.550636291503906</c:v>
                </c:pt>
                <c:pt idx="3025">
                  <c:v>67.529235839843693</c:v>
                </c:pt>
                <c:pt idx="3026">
                  <c:v>67.509651184082003</c:v>
                </c:pt>
                <c:pt idx="3027">
                  <c:v>67.489608764648395</c:v>
                </c:pt>
                <c:pt idx="3028">
                  <c:v>67.490287780761705</c:v>
                </c:pt>
                <c:pt idx="3029">
                  <c:v>67.488914489745994</c:v>
                </c:pt>
                <c:pt idx="3030">
                  <c:v>67.845802307128906</c:v>
                </c:pt>
                <c:pt idx="3031">
                  <c:v>67.841499328613196</c:v>
                </c:pt>
                <c:pt idx="3032">
                  <c:v>67.821868896484304</c:v>
                </c:pt>
                <c:pt idx="3033">
                  <c:v>67.862960815429602</c:v>
                </c:pt>
                <c:pt idx="3034">
                  <c:v>67.851470947265597</c:v>
                </c:pt>
                <c:pt idx="3035">
                  <c:v>67.831275939941406</c:v>
                </c:pt>
                <c:pt idx="3036">
                  <c:v>67.810859680175696</c:v>
                </c:pt>
                <c:pt idx="3037">
                  <c:v>68.113807678222599</c:v>
                </c:pt>
                <c:pt idx="3038">
                  <c:v>68.103446960449205</c:v>
                </c:pt>
                <c:pt idx="3039">
                  <c:v>68.148742675781193</c:v>
                </c:pt>
                <c:pt idx="3040">
                  <c:v>68.165451049804602</c:v>
                </c:pt>
                <c:pt idx="3041">
                  <c:v>68.187980651855398</c:v>
                </c:pt>
                <c:pt idx="3042">
                  <c:v>68.165878295898395</c:v>
                </c:pt>
                <c:pt idx="3043">
                  <c:v>68.152839660644503</c:v>
                </c:pt>
                <c:pt idx="3044">
                  <c:v>68.138618469238196</c:v>
                </c:pt>
                <c:pt idx="3045">
                  <c:v>68.153030395507798</c:v>
                </c:pt>
                <c:pt idx="3046">
                  <c:v>68.143081665039006</c:v>
                </c:pt>
                <c:pt idx="3047">
                  <c:v>68.137016296386705</c:v>
                </c:pt>
                <c:pt idx="3048">
                  <c:v>68.157470703125</c:v>
                </c:pt>
                <c:pt idx="3049">
                  <c:v>68.141510009765597</c:v>
                </c:pt>
                <c:pt idx="3050">
                  <c:v>68.120582580566406</c:v>
                </c:pt>
                <c:pt idx="3051">
                  <c:v>68.111083984375</c:v>
                </c:pt>
                <c:pt idx="3052">
                  <c:v>68.154533386230398</c:v>
                </c:pt>
                <c:pt idx="3053">
                  <c:v>68.181953430175696</c:v>
                </c:pt>
                <c:pt idx="3054">
                  <c:v>68.203956604003906</c:v>
                </c:pt>
                <c:pt idx="3055">
                  <c:v>68.191467285156193</c:v>
                </c:pt>
                <c:pt idx="3056">
                  <c:v>68.2171630859375</c:v>
                </c:pt>
                <c:pt idx="3057">
                  <c:v>68.230522155761705</c:v>
                </c:pt>
                <c:pt idx="3058">
                  <c:v>68.210372924804602</c:v>
                </c:pt>
                <c:pt idx="3059">
                  <c:v>68.1923828125</c:v>
                </c:pt>
                <c:pt idx="3060">
                  <c:v>68.171249389648395</c:v>
                </c:pt>
                <c:pt idx="3061">
                  <c:v>68.169662475585895</c:v>
                </c:pt>
                <c:pt idx="3062">
                  <c:v>68.152000427245994</c:v>
                </c:pt>
                <c:pt idx="3063">
                  <c:v>68.19482421875</c:v>
                </c:pt>
                <c:pt idx="3064">
                  <c:v>68.180007934570298</c:v>
                </c:pt>
                <c:pt idx="3065">
                  <c:v>68.167076110839801</c:v>
                </c:pt>
                <c:pt idx="3066">
                  <c:v>68.148841857910099</c:v>
                </c:pt>
                <c:pt idx="3067">
                  <c:v>68.154548645019503</c:v>
                </c:pt>
                <c:pt idx="3068">
                  <c:v>68.133453369140597</c:v>
                </c:pt>
                <c:pt idx="3069">
                  <c:v>68.135650634765597</c:v>
                </c:pt>
                <c:pt idx="3070">
                  <c:v>68.114860534667898</c:v>
                </c:pt>
                <c:pt idx="3071">
                  <c:v>68.093437194824205</c:v>
                </c:pt>
                <c:pt idx="3072">
                  <c:v>68.071418762207003</c:v>
                </c:pt>
                <c:pt idx="3073">
                  <c:v>68.103500366210895</c:v>
                </c:pt>
                <c:pt idx="3074">
                  <c:v>68.081451416015597</c:v>
                </c:pt>
                <c:pt idx="3075">
                  <c:v>68.100212097167898</c:v>
                </c:pt>
                <c:pt idx="3076">
                  <c:v>68.105400085449205</c:v>
                </c:pt>
                <c:pt idx="3077">
                  <c:v>68.128356933593693</c:v>
                </c:pt>
                <c:pt idx="3078">
                  <c:v>68.116737365722599</c:v>
                </c:pt>
                <c:pt idx="3079">
                  <c:v>68.153381347656193</c:v>
                </c:pt>
                <c:pt idx="3080">
                  <c:v>68.288497924804602</c:v>
                </c:pt>
                <c:pt idx="3081">
                  <c:v>68.283073425292898</c:v>
                </c:pt>
                <c:pt idx="3082">
                  <c:v>68.299423217773395</c:v>
                </c:pt>
                <c:pt idx="3083">
                  <c:v>68.314117431640597</c:v>
                </c:pt>
                <c:pt idx="3084">
                  <c:v>68.295433044433494</c:v>
                </c:pt>
                <c:pt idx="3085">
                  <c:v>68.285575866699205</c:v>
                </c:pt>
                <c:pt idx="3086">
                  <c:v>68.269340515136705</c:v>
                </c:pt>
                <c:pt idx="3087">
                  <c:v>68.288543701171804</c:v>
                </c:pt>
                <c:pt idx="3088">
                  <c:v>68.289596557617102</c:v>
                </c:pt>
                <c:pt idx="3089">
                  <c:v>68.374832153320298</c:v>
                </c:pt>
                <c:pt idx="3090">
                  <c:v>68.415954589843693</c:v>
                </c:pt>
                <c:pt idx="3091">
                  <c:v>68.413269042968693</c:v>
                </c:pt>
                <c:pt idx="3092">
                  <c:v>68.391616821289006</c:v>
                </c:pt>
                <c:pt idx="3093">
                  <c:v>68.402175903320298</c:v>
                </c:pt>
                <c:pt idx="3094">
                  <c:v>68.452255249023395</c:v>
                </c:pt>
                <c:pt idx="3095">
                  <c:v>68.430778503417898</c:v>
                </c:pt>
                <c:pt idx="3096">
                  <c:v>68.511924743652301</c:v>
                </c:pt>
                <c:pt idx="3097">
                  <c:v>68.498893737792898</c:v>
                </c:pt>
                <c:pt idx="3098">
                  <c:v>68.484825134277301</c:v>
                </c:pt>
                <c:pt idx="3099">
                  <c:v>68.462821960449205</c:v>
                </c:pt>
                <c:pt idx="3100">
                  <c:v>68.448791503906193</c:v>
                </c:pt>
                <c:pt idx="3101">
                  <c:v>68.428092956542898</c:v>
                </c:pt>
                <c:pt idx="3102">
                  <c:v>68.451858520507798</c:v>
                </c:pt>
                <c:pt idx="3103">
                  <c:v>68.461006164550696</c:v>
                </c:pt>
                <c:pt idx="3104">
                  <c:v>68.439224243164006</c:v>
                </c:pt>
                <c:pt idx="3105">
                  <c:v>68.4515380859375</c:v>
                </c:pt>
                <c:pt idx="3106">
                  <c:v>68.429878234863196</c:v>
                </c:pt>
                <c:pt idx="3107">
                  <c:v>68.422576904296804</c:v>
                </c:pt>
                <c:pt idx="3108">
                  <c:v>68.419044494628906</c:v>
                </c:pt>
                <c:pt idx="3109">
                  <c:v>68.431549072265597</c:v>
                </c:pt>
                <c:pt idx="3110">
                  <c:v>68.415969848632798</c:v>
                </c:pt>
                <c:pt idx="3111">
                  <c:v>68.420387268066406</c:v>
                </c:pt>
                <c:pt idx="3112">
                  <c:v>68.443458557128906</c:v>
                </c:pt>
                <c:pt idx="3113">
                  <c:v>68.440116882324205</c:v>
                </c:pt>
                <c:pt idx="3114">
                  <c:v>68.675399780273395</c:v>
                </c:pt>
                <c:pt idx="3115">
                  <c:v>68.706512451171804</c:v>
                </c:pt>
                <c:pt idx="3116">
                  <c:v>68.684562683105398</c:v>
                </c:pt>
                <c:pt idx="3117">
                  <c:v>68.663017272949205</c:v>
                </c:pt>
                <c:pt idx="3118">
                  <c:v>68.665534973144503</c:v>
                </c:pt>
                <c:pt idx="3119">
                  <c:v>68.686828613281193</c:v>
                </c:pt>
                <c:pt idx="3120">
                  <c:v>68.751502990722599</c:v>
                </c:pt>
                <c:pt idx="3121">
                  <c:v>68.765213012695298</c:v>
                </c:pt>
                <c:pt idx="3122">
                  <c:v>68.743309020995994</c:v>
                </c:pt>
                <c:pt idx="3123">
                  <c:v>68.808837890625</c:v>
                </c:pt>
                <c:pt idx="3124">
                  <c:v>68.799446105957003</c:v>
                </c:pt>
                <c:pt idx="3125">
                  <c:v>68.779243469238196</c:v>
                </c:pt>
                <c:pt idx="3126">
                  <c:v>68.806007385253906</c:v>
                </c:pt>
                <c:pt idx="3127">
                  <c:v>68.784255981445298</c:v>
                </c:pt>
                <c:pt idx="3128">
                  <c:v>68.762382507324205</c:v>
                </c:pt>
                <c:pt idx="3129">
                  <c:v>68.764572143554602</c:v>
                </c:pt>
                <c:pt idx="3130">
                  <c:v>68.906753540039006</c:v>
                </c:pt>
                <c:pt idx="3131">
                  <c:v>68.9010009765625</c:v>
                </c:pt>
                <c:pt idx="3132">
                  <c:v>68.8909912109375</c:v>
                </c:pt>
                <c:pt idx="3133">
                  <c:v>68.869171142578097</c:v>
                </c:pt>
                <c:pt idx="3134">
                  <c:v>68.847389221191406</c:v>
                </c:pt>
                <c:pt idx="3135">
                  <c:v>68.834335327148395</c:v>
                </c:pt>
                <c:pt idx="3136">
                  <c:v>68.938606262207003</c:v>
                </c:pt>
                <c:pt idx="3137">
                  <c:v>68.927879333495994</c:v>
                </c:pt>
                <c:pt idx="3138">
                  <c:v>68.965324401855398</c:v>
                </c:pt>
                <c:pt idx="3139">
                  <c:v>69.172294616699205</c:v>
                </c:pt>
                <c:pt idx="3140">
                  <c:v>69.152275085449205</c:v>
                </c:pt>
                <c:pt idx="3141">
                  <c:v>69.1322021484375</c:v>
                </c:pt>
                <c:pt idx="3142">
                  <c:v>69.165596008300696</c:v>
                </c:pt>
                <c:pt idx="3143">
                  <c:v>69.157913208007798</c:v>
                </c:pt>
                <c:pt idx="3144">
                  <c:v>69.136924743652301</c:v>
                </c:pt>
                <c:pt idx="3145">
                  <c:v>69.148666381835895</c:v>
                </c:pt>
                <c:pt idx="3146">
                  <c:v>69.126815795898395</c:v>
                </c:pt>
                <c:pt idx="3147">
                  <c:v>69.106704711914006</c:v>
                </c:pt>
                <c:pt idx="3148">
                  <c:v>69.101745605468693</c:v>
                </c:pt>
                <c:pt idx="3149">
                  <c:v>69.143089294433494</c:v>
                </c:pt>
                <c:pt idx="3150">
                  <c:v>69.130836486816406</c:v>
                </c:pt>
                <c:pt idx="3151">
                  <c:v>69.136970520019503</c:v>
                </c:pt>
                <c:pt idx="3152">
                  <c:v>69.117973327636705</c:v>
                </c:pt>
                <c:pt idx="3153">
                  <c:v>69.131523132324205</c:v>
                </c:pt>
                <c:pt idx="3154">
                  <c:v>69.125633239745994</c:v>
                </c:pt>
                <c:pt idx="3155">
                  <c:v>69.183204650878906</c:v>
                </c:pt>
                <c:pt idx="3156">
                  <c:v>69.176208496093693</c:v>
                </c:pt>
                <c:pt idx="3157">
                  <c:v>69.177520751953097</c:v>
                </c:pt>
                <c:pt idx="3158">
                  <c:v>69.171043395995994</c:v>
                </c:pt>
                <c:pt idx="3159">
                  <c:v>69.158012390136705</c:v>
                </c:pt>
                <c:pt idx="3160">
                  <c:v>69.144287109375</c:v>
                </c:pt>
                <c:pt idx="3161">
                  <c:v>69.176864624023395</c:v>
                </c:pt>
                <c:pt idx="3162">
                  <c:v>69.169158935546804</c:v>
                </c:pt>
                <c:pt idx="3163">
                  <c:v>69.161270141601506</c:v>
                </c:pt>
                <c:pt idx="3164">
                  <c:v>69.202911376953097</c:v>
                </c:pt>
                <c:pt idx="3165">
                  <c:v>69.236541748046804</c:v>
                </c:pt>
                <c:pt idx="3166">
                  <c:v>69.237762451171804</c:v>
                </c:pt>
                <c:pt idx="3167">
                  <c:v>69.221092224120994</c:v>
                </c:pt>
                <c:pt idx="3168">
                  <c:v>69.200836181640597</c:v>
                </c:pt>
                <c:pt idx="3169">
                  <c:v>69.214599609375</c:v>
                </c:pt>
                <c:pt idx="3170">
                  <c:v>69.571357727050696</c:v>
                </c:pt>
                <c:pt idx="3171">
                  <c:v>69.576469421386705</c:v>
                </c:pt>
                <c:pt idx="3172">
                  <c:v>69.555717468261705</c:v>
                </c:pt>
                <c:pt idx="3173">
                  <c:v>69.539230346679602</c:v>
                </c:pt>
                <c:pt idx="3174">
                  <c:v>69.527122497558494</c:v>
                </c:pt>
                <c:pt idx="3175">
                  <c:v>69.976898193359304</c:v>
                </c:pt>
                <c:pt idx="3176">
                  <c:v>70.043464660644503</c:v>
                </c:pt>
                <c:pt idx="3177">
                  <c:v>70.029525756835895</c:v>
                </c:pt>
                <c:pt idx="3178">
                  <c:v>70.039360046386705</c:v>
                </c:pt>
                <c:pt idx="3179">
                  <c:v>70.026390075683494</c:v>
                </c:pt>
                <c:pt idx="3180">
                  <c:v>70.080314636230398</c:v>
                </c:pt>
                <c:pt idx="3181">
                  <c:v>70.091232299804602</c:v>
                </c:pt>
                <c:pt idx="3182">
                  <c:v>70.084815979003906</c:v>
                </c:pt>
                <c:pt idx="3183">
                  <c:v>70.131050109863196</c:v>
                </c:pt>
                <c:pt idx="3184">
                  <c:v>70.123985290527301</c:v>
                </c:pt>
                <c:pt idx="3185">
                  <c:v>70.102058410644503</c:v>
                </c:pt>
                <c:pt idx="3186">
                  <c:v>70.08056640625</c:v>
                </c:pt>
                <c:pt idx="3187">
                  <c:v>70.178314208984304</c:v>
                </c:pt>
                <c:pt idx="3188">
                  <c:v>70.167922973632798</c:v>
                </c:pt>
                <c:pt idx="3189">
                  <c:v>70.182746887207003</c:v>
                </c:pt>
                <c:pt idx="3190">
                  <c:v>70.20849609375</c:v>
                </c:pt>
                <c:pt idx="3191">
                  <c:v>70.223831176757798</c:v>
                </c:pt>
                <c:pt idx="3192">
                  <c:v>70.2584228515625</c:v>
                </c:pt>
                <c:pt idx="3193">
                  <c:v>70.312126159667898</c:v>
                </c:pt>
                <c:pt idx="3194">
                  <c:v>70.349388122558494</c:v>
                </c:pt>
                <c:pt idx="3195">
                  <c:v>70.340339660644503</c:v>
                </c:pt>
                <c:pt idx="3196">
                  <c:v>70.392791748046804</c:v>
                </c:pt>
                <c:pt idx="3197">
                  <c:v>70.402694702148395</c:v>
                </c:pt>
                <c:pt idx="3198">
                  <c:v>70.558280944824205</c:v>
                </c:pt>
                <c:pt idx="3199">
                  <c:v>70.538902282714801</c:v>
                </c:pt>
                <c:pt idx="3200">
                  <c:v>70.535591125488196</c:v>
                </c:pt>
                <c:pt idx="3201">
                  <c:v>70.594291687011705</c:v>
                </c:pt>
                <c:pt idx="3202">
                  <c:v>70.64404296875</c:v>
                </c:pt>
                <c:pt idx="3203">
                  <c:v>70.675643920898395</c:v>
                </c:pt>
                <c:pt idx="3204">
                  <c:v>70.665214538574205</c:v>
                </c:pt>
                <c:pt idx="3205">
                  <c:v>70.651290893554602</c:v>
                </c:pt>
                <c:pt idx="3206">
                  <c:v>70.672744750976506</c:v>
                </c:pt>
                <c:pt idx="3207">
                  <c:v>70.651016235351506</c:v>
                </c:pt>
                <c:pt idx="3208">
                  <c:v>70.630409240722599</c:v>
                </c:pt>
                <c:pt idx="3209">
                  <c:v>70.614227294921804</c:v>
                </c:pt>
                <c:pt idx="3210">
                  <c:v>70.605926513671804</c:v>
                </c:pt>
                <c:pt idx="3211">
                  <c:v>70.584030151367102</c:v>
                </c:pt>
                <c:pt idx="3212">
                  <c:v>70.686630249023395</c:v>
                </c:pt>
                <c:pt idx="3213">
                  <c:v>70.674301147460895</c:v>
                </c:pt>
                <c:pt idx="3214">
                  <c:v>70.663436889648395</c:v>
                </c:pt>
                <c:pt idx="3215">
                  <c:v>70.644912719726506</c:v>
                </c:pt>
                <c:pt idx="3216">
                  <c:v>70.624069213867102</c:v>
                </c:pt>
                <c:pt idx="3217">
                  <c:v>70.604034423828097</c:v>
                </c:pt>
                <c:pt idx="3218">
                  <c:v>70.582183837890597</c:v>
                </c:pt>
                <c:pt idx="3219">
                  <c:v>70.791564941406193</c:v>
                </c:pt>
                <c:pt idx="3220">
                  <c:v>70.772987365722599</c:v>
                </c:pt>
                <c:pt idx="3221">
                  <c:v>70.751510620117102</c:v>
                </c:pt>
                <c:pt idx="3222">
                  <c:v>70.763603210449205</c:v>
                </c:pt>
                <c:pt idx="3223">
                  <c:v>70.782180786132798</c:v>
                </c:pt>
                <c:pt idx="3224">
                  <c:v>70.774002075195298</c:v>
                </c:pt>
                <c:pt idx="3225">
                  <c:v>70.806312561035099</c:v>
                </c:pt>
                <c:pt idx="3226">
                  <c:v>70.864891052245994</c:v>
                </c:pt>
                <c:pt idx="3227">
                  <c:v>70.854530334472599</c:v>
                </c:pt>
                <c:pt idx="3228">
                  <c:v>70.959075927734304</c:v>
                </c:pt>
                <c:pt idx="3229">
                  <c:v>70.983604431152301</c:v>
                </c:pt>
                <c:pt idx="3230">
                  <c:v>71.033943176269503</c:v>
                </c:pt>
                <c:pt idx="3231">
                  <c:v>71.039268493652301</c:v>
                </c:pt>
                <c:pt idx="3232">
                  <c:v>71.060348510742102</c:v>
                </c:pt>
                <c:pt idx="3233">
                  <c:v>71.038475036620994</c:v>
                </c:pt>
                <c:pt idx="3234">
                  <c:v>71.037681579589801</c:v>
                </c:pt>
                <c:pt idx="3235">
                  <c:v>71.023223876953097</c:v>
                </c:pt>
                <c:pt idx="3236">
                  <c:v>71.001548767089801</c:v>
                </c:pt>
                <c:pt idx="3237">
                  <c:v>70.993560791015597</c:v>
                </c:pt>
                <c:pt idx="3238">
                  <c:v>70.971786499023395</c:v>
                </c:pt>
                <c:pt idx="3239">
                  <c:v>70.976531982421804</c:v>
                </c:pt>
                <c:pt idx="3240">
                  <c:v>70.956306457519503</c:v>
                </c:pt>
                <c:pt idx="3241">
                  <c:v>70.9359130859375</c:v>
                </c:pt>
                <c:pt idx="3242">
                  <c:v>70.929428100585895</c:v>
                </c:pt>
                <c:pt idx="3243">
                  <c:v>70.948585510253906</c:v>
                </c:pt>
                <c:pt idx="3244">
                  <c:v>70.934913635253906</c:v>
                </c:pt>
                <c:pt idx="3245">
                  <c:v>70.916564941406193</c:v>
                </c:pt>
                <c:pt idx="3246">
                  <c:v>70.907234191894503</c:v>
                </c:pt>
                <c:pt idx="3247">
                  <c:v>70.889717102050696</c:v>
                </c:pt>
                <c:pt idx="3248">
                  <c:v>70.914260864257798</c:v>
                </c:pt>
                <c:pt idx="3249">
                  <c:v>70.989318847656193</c:v>
                </c:pt>
                <c:pt idx="3250">
                  <c:v>70.999649047851506</c:v>
                </c:pt>
                <c:pt idx="3251">
                  <c:v>71.0506591796875</c:v>
                </c:pt>
                <c:pt idx="3252">
                  <c:v>71.040596008300696</c:v>
                </c:pt>
                <c:pt idx="3253">
                  <c:v>71.041130065917898</c:v>
                </c:pt>
                <c:pt idx="3254">
                  <c:v>71.067764282226506</c:v>
                </c:pt>
                <c:pt idx="3255">
                  <c:v>71.050796508789006</c:v>
                </c:pt>
                <c:pt idx="3256">
                  <c:v>71.034049987792898</c:v>
                </c:pt>
                <c:pt idx="3257">
                  <c:v>71.079414367675696</c:v>
                </c:pt>
                <c:pt idx="3258">
                  <c:v>71.064811706542898</c:v>
                </c:pt>
                <c:pt idx="3259">
                  <c:v>71.242523193359304</c:v>
                </c:pt>
                <c:pt idx="3260">
                  <c:v>71.220916748046804</c:v>
                </c:pt>
                <c:pt idx="3261">
                  <c:v>71.202568054199205</c:v>
                </c:pt>
                <c:pt idx="3262">
                  <c:v>71.204132080078097</c:v>
                </c:pt>
                <c:pt idx="3263">
                  <c:v>71.186363220214801</c:v>
                </c:pt>
                <c:pt idx="3264">
                  <c:v>71.194953918457003</c:v>
                </c:pt>
                <c:pt idx="3265">
                  <c:v>71.179428100585895</c:v>
                </c:pt>
                <c:pt idx="3266">
                  <c:v>71.15771484375</c:v>
                </c:pt>
                <c:pt idx="3267">
                  <c:v>71.268157958984304</c:v>
                </c:pt>
                <c:pt idx="3268">
                  <c:v>71.317230224609304</c:v>
                </c:pt>
                <c:pt idx="3269">
                  <c:v>71.301330566406193</c:v>
                </c:pt>
                <c:pt idx="3270">
                  <c:v>71.279602050781193</c:v>
                </c:pt>
                <c:pt idx="3271">
                  <c:v>71.284332275390597</c:v>
                </c:pt>
                <c:pt idx="3272">
                  <c:v>71.262756347656193</c:v>
                </c:pt>
                <c:pt idx="3273">
                  <c:v>71.426185607910099</c:v>
                </c:pt>
                <c:pt idx="3274">
                  <c:v>71.580909729003906</c:v>
                </c:pt>
                <c:pt idx="3275">
                  <c:v>71.606719970703097</c:v>
                </c:pt>
                <c:pt idx="3276">
                  <c:v>71.594741821289006</c:v>
                </c:pt>
                <c:pt idx="3277">
                  <c:v>71.577209472656193</c:v>
                </c:pt>
                <c:pt idx="3278">
                  <c:v>71.555992126464801</c:v>
                </c:pt>
                <c:pt idx="3279">
                  <c:v>71.567825317382798</c:v>
                </c:pt>
                <c:pt idx="3280">
                  <c:v>71.552413940429602</c:v>
                </c:pt>
                <c:pt idx="3281">
                  <c:v>71.538398742675696</c:v>
                </c:pt>
                <c:pt idx="3282">
                  <c:v>71.541915893554602</c:v>
                </c:pt>
                <c:pt idx="3283">
                  <c:v>71.634658813476506</c:v>
                </c:pt>
                <c:pt idx="3284">
                  <c:v>71.613052368164006</c:v>
                </c:pt>
                <c:pt idx="3285">
                  <c:v>71.660659790039006</c:v>
                </c:pt>
                <c:pt idx="3286">
                  <c:v>71.640731811523395</c:v>
                </c:pt>
                <c:pt idx="3287">
                  <c:v>71.704544067382798</c:v>
                </c:pt>
                <c:pt idx="3288">
                  <c:v>71.6846923828125</c:v>
                </c:pt>
                <c:pt idx="3289">
                  <c:v>71.663475036620994</c:v>
                </c:pt>
                <c:pt idx="3290">
                  <c:v>71.679771423339801</c:v>
                </c:pt>
                <c:pt idx="3291">
                  <c:v>71.658065795898395</c:v>
                </c:pt>
                <c:pt idx="3292">
                  <c:v>71.742507934570298</c:v>
                </c:pt>
                <c:pt idx="3293">
                  <c:v>71.741661071777301</c:v>
                </c:pt>
                <c:pt idx="3294">
                  <c:v>71.731430053710895</c:v>
                </c:pt>
                <c:pt idx="3295">
                  <c:v>71.737113952636705</c:v>
                </c:pt>
                <c:pt idx="3296">
                  <c:v>71.729408264160099</c:v>
                </c:pt>
                <c:pt idx="3297">
                  <c:v>71.713249206542898</c:v>
                </c:pt>
                <c:pt idx="3298">
                  <c:v>71.780387878417898</c:v>
                </c:pt>
                <c:pt idx="3299">
                  <c:v>71.769676208495994</c:v>
                </c:pt>
                <c:pt idx="3300">
                  <c:v>71.765953063964801</c:v>
                </c:pt>
                <c:pt idx="3301">
                  <c:v>71.749290466308494</c:v>
                </c:pt>
                <c:pt idx="3302">
                  <c:v>71.760299682617102</c:v>
                </c:pt>
                <c:pt idx="3303">
                  <c:v>71.769668579101506</c:v>
                </c:pt>
                <c:pt idx="3304">
                  <c:v>71.847404479980398</c:v>
                </c:pt>
                <c:pt idx="3305">
                  <c:v>71.915740966796804</c:v>
                </c:pt>
                <c:pt idx="3306">
                  <c:v>71.973487854003906</c:v>
                </c:pt>
                <c:pt idx="3307">
                  <c:v>71.9520263671875</c:v>
                </c:pt>
                <c:pt idx="3308">
                  <c:v>71.961936950683494</c:v>
                </c:pt>
                <c:pt idx="3309">
                  <c:v>71.984222412109304</c:v>
                </c:pt>
                <c:pt idx="3310">
                  <c:v>71.997505187988196</c:v>
                </c:pt>
                <c:pt idx="3311">
                  <c:v>71.991546630859304</c:v>
                </c:pt>
                <c:pt idx="3312">
                  <c:v>72.013587951660099</c:v>
                </c:pt>
                <c:pt idx="3313">
                  <c:v>71.996475219726506</c:v>
                </c:pt>
                <c:pt idx="3314">
                  <c:v>71.974990844726506</c:v>
                </c:pt>
                <c:pt idx="3315">
                  <c:v>72.049713134765597</c:v>
                </c:pt>
                <c:pt idx="3316">
                  <c:v>72.087181091308494</c:v>
                </c:pt>
                <c:pt idx="3317">
                  <c:v>72.070426940917898</c:v>
                </c:pt>
                <c:pt idx="3318">
                  <c:v>72.131645202636705</c:v>
                </c:pt>
                <c:pt idx="3319">
                  <c:v>72.134170532226506</c:v>
                </c:pt>
                <c:pt idx="3320">
                  <c:v>72.129623413085895</c:v>
                </c:pt>
                <c:pt idx="3321">
                  <c:v>72.269416809082003</c:v>
                </c:pt>
                <c:pt idx="3322">
                  <c:v>72.258453369140597</c:v>
                </c:pt>
                <c:pt idx="3323">
                  <c:v>72.240173339843693</c:v>
                </c:pt>
                <c:pt idx="3324">
                  <c:v>72.227256774902301</c:v>
                </c:pt>
                <c:pt idx="3325">
                  <c:v>72.288459777832003</c:v>
                </c:pt>
                <c:pt idx="3326">
                  <c:v>72.304222106933494</c:v>
                </c:pt>
                <c:pt idx="3327">
                  <c:v>72.292770385742102</c:v>
                </c:pt>
                <c:pt idx="3328">
                  <c:v>72.288352966308494</c:v>
                </c:pt>
                <c:pt idx="3329">
                  <c:v>72.328323364257798</c:v>
                </c:pt>
                <c:pt idx="3330">
                  <c:v>72.308273315429602</c:v>
                </c:pt>
                <c:pt idx="3331">
                  <c:v>72.367965698242102</c:v>
                </c:pt>
                <c:pt idx="3332">
                  <c:v>72.400863647460895</c:v>
                </c:pt>
                <c:pt idx="3333">
                  <c:v>72.379295349120994</c:v>
                </c:pt>
                <c:pt idx="3334">
                  <c:v>72.444709777832003</c:v>
                </c:pt>
                <c:pt idx="3335">
                  <c:v>72.435264587402301</c:v>
                </c:pt>
                <c:pt idx="3336">
                  <c:v>72.443397521972599</c:v>
                </c:pt>
                <c:pt idx="3337">
                  <c:v>72.473030090332003</c:v>
                </c:pt>
                <c:pt idx="3338">
                  <c:v>72.452590942382798</c:v>
                </c:pt>
                <c:pt idx="3339">
                  <c:v>72.440132141113196</c:v>
                </c:pt>
                <c:pt idx="3340">
                  <c:v>72.427253723144503</c:v>
                </c:pt>
                <c:pt idx="3341">
                  <c:v>72.558700561523395</c:v>
                </c:pt>
                <c:pt idx="3342">
                  <c:v>72.557556152343693</c:v>
                </c:pt>
                <c:pt idx="3343">
                  <c:v>72.656875610351506</c:v>
                </c:pt>
                <c:pt idx="3344">
                  <c:v>72.746383666992102</c:v>
                </c:pt>
                <c:pt idx="3345">
                  <c:v>72.725013732910099</c:v>
                </c:pt>
                <c:pt idx="3346">
                  <c:v>72.737075805664006</c:v>
                </c:pt>
                <c:pt idx="3347">
                  <c:v>72.742919921875</c:v>
                </c:pt>
                <c:pt idx="3348">
                  <c:v>72.754692077636705</c:v>
                </c:pt>
                <c:pt idx="3349">
                  <c:v>72.778884887695298</c:v>
                </c:pt>
                <c:pt idx="3350">
                  <c:v>72.764823913574205</c:v>
                </c:pt>
                <c:pt idx="3351">
                  <c:v>72.785911560058494</c:v>
                </c:pt>
                <c:pt idx="3352">
                  <c:v>72.771095275878906</c:v>
                </c:pt>
                <c:pt idx="3353">
                  <c:v>72.788986206054602</c:v>
                </c:pt>
                <c:pt idx="3354">
                  <c:v>72.786315917968693</c:v>
                </c:pt>
                <c:pt idx="3355">
                  <c:v>72.806701660156193</c:v>
                </c:pt>
                <c:pt idx="3356">
                  <c:v>72.876693725585895</c:v>
                </c:pt>
                <c:pt idx="3357">
                  <c:v>72.85693359375</c:v>
                </c:pt>
                <c:pt idx="3358">
                  <c:v>72.864761352539006</c:v>
                </c:pt>
                <c:pt idx="3359">
                  <c:v>72.853080749511705</c:v>
                </c:pt>
                <c:pt idx="3360">
                  <c:v>72.875717163085895</c:v>
                </c:pt>
                <c:pt idx="3361">
                  <c:v>72.873283386230398</c:v>
                </c:pt>
                <c:pt idx="3362">
                  <c:v>72.858024597167898</c:v>
                </c:pt>
                <c:pt idx="3363">
                  <c:v>72.918601989745994</c:v>
                </c:pt>
                <c:pt idx="3364">
                  <c:v>72.917442321777301</c:v>
                </c:pt>
                <c:pt idx="3365">
                  <c:v>72.897125244140597</c:v>
                </c:pt>
                <c:pt idx="3366">
                  <c:v>72.875617980957003</c:v>
                </c:pt>
                <c:pt idx="3367">
                  <c:v>72.894615173339801</c:v>
                </c:pt>
                <c:pt idx="3368">
                  <c:v>72.879364013671804</c:v>
                </c:pt>
                <c:pt idx="3369">
                  <c:v>72.857971191406193</c:v>
                </c:pt>
                <c:pt idx="3370">
                  <c:v>72.841621398925696</c:v>
                </c:pt>
                <c:pt idx="3371">
                  <c:v>72.823158264160099</c:v>
                </c:pt>
                <c:pt idx="3372">
                  <c:v>72.801704406738196</c:v>
                </c:pt>
                <c:pt idx="3373">
                  <c:v>72.807853698730398</c:v>
                </c:pt>
                <c:pt idx="3374">
                  <c:v>72.791168212890597</c:v>
                </c:pt>
                <c:pt idx="3375">
                  <c:v>72.803497314453097</c:v>
                </c:pt>
                <c:pt idx="3376">
                  <c:v>72.787818908691406</c:v>
                </c:pt>
                <c:pt idx="3377">
                  <c:v>72.832710266113196</c:v>
                </c:pt>
                <c:pt idx="3378">
                  <c:v>72.823959350585895</c:v>
                </c:pt>
                <c:pt idx="3379">
                  <c:v>72.821876525878906</c:v>
                </c:pt>
                <c:pt idx="3380">
                  <c:v>72.800567626953097</c:v>
                </c:pt>
                <c:pt idx="3381">
                  <c:v>72.793998718261705</c:v>
                </c:pt>
                <c:pt idx="3382">
                  <c:v>72.773200988769503</c:v>
                </c:pt>
                <c:pt idx="3383">
                  <c:v>72.755889892578097</c:v>
                </c:pt>
                <c:pt idx="3384">
                  <c:v>72.761192321777301</c:v>
                </c:pt>
                <c:pt idx="3385">
                  <c:v>72.751518249511705</c:v>
                </c:pt>
                <c:pt idx="3386">
                  <c:v>72.748085021972599</c:v>
                </c:pt>
                <c:pt idx="3387">
                  <c:v>72.730407714843693</c:v>
                </c:pt>
                <c:pt idx="3388">
                  <c:v>72.767379760742102</c:v>
                </c:pt>
                <c:pt idx="3389">
                  <c:v>72.7593994140625</c:v>
                </c:pt>
                <c:pt idx="3390">
                  <c:v>72.753875732421804</c:v>
                </c:pt>
                <c:pt idx="3391">
                  <c:v>72.732650756835895</c:v>
                </c:pt>
                <c:pt idx="3392">
                  <c:v>72.795036315917898</c:v>
                </c:pt>
                <c:pt idx="3393">
                  <c:v>72.841247558593693</c:v>
                </c:pt>
                <c:pt idx="3394">
                  <c:v>72.847549438476506</c:v>
                </c:pt>
                <c:pt idx="3395">
                  <c:v>72.826728820800696</c:v>
                </c:pt>
                <c:pt idx="3396">
                  <c:v>72.841651916503906</c:v>
                </c:pt>
                <c:pt idx="3397">
                  <c:v>72.919746398925696</c:v>
                </c:pt>
                <c:pt idx="3398">
                  <c:v>72.905624389648395</c:v>
                </c:pt>
                <c:pt idx="3399">
                  <c:v>72.898567199707003</c:v>
                </c:pt>
                <c:pt idx="3400">
                  <c:v>72.904144287109304</c:v>
                </c:pt>
                <c:pt idx="3401">
                  <c:v>72.888664245605398</c:v>
                </c:pt>
                <c:pt idx="3402">
                  <c:v>72.918418884277301</c:v>
                </c:pt>
                <c:pt idx="3403">
                  <c:v>72.903717041015597</c:v>
                </c:pt>
                <c:pt idx="3404">
                  <c:v>72.882980346679602</c:v>
                </c:pt>
                <c:pt idx="3405">
                  <c:v>72.867088317870994</c:v>
                </c:pt>
                <c:pt idx="3406">
                  <c:v>72.845779418945298</c:v>
                </c:pt>
                <c:pt idx="3407">
                  <c:v>72.830841064453097</c:v>
                </c:pt>
                <c:pt idx="3408">
                  <c:v>72.813278198242102</c:v>
                </c:pt>
                <c:pt idx="3409">
                  <c:v>72.811569213867102</c:v>
                </c:pt>
                <c:pt idx="3410">
                  <c:v>72.825454711914006</c:v>
                </c:pt>
                <c:pt idx="3411">
                  <c:v>72.867988586425696</c:v>
                </c:pt>
                <c:pt idx="3412">
                  <c:v>72.908401489257798</c:v>
                </c:pt>
                <c:pt idx="3413">
                  <c:v>72.954330444335895</c:v>
                </c:pt>
                <c:pt idx="3414">
                  <c:v>72.935234069824205</c:v>
                </c:pt>
                <c:pt idx="3415">
                  <c:v>72.9263916015625</c:v>
                </c:pt>
                <c:pt idx="3416">
                  <c:v>72.917106628417898</c:v>
                </c:pt>
                <c:pt idx="3417">
                  <c:v>72.920173645019503</c:v>
                </c:pt>
                <c:pt idx="3418">
                  <c:v>72.901794433593693</c:v>
                </c:pt>
                <c:pt idx="3419">
                  <c:v>72.904106140136705</c:v>
                </c:pt>
                <c:pt idx="3420">
                  <c:v>72.890922546386705</c:v>
                </c:pt>
                <c:pt idx="3421">
                  <c:v>72.874069213867102</c:v>
                </c:pt>
                <c:pt idx="3422">
                  <c:v>72.859634399414006</c:v>
                </c:pt>
                <c:pt idx="3423">
                  <c:v>72.841888427734304</c:v>
                </c:pt>
                <c:pt idx="3424">
                  <c:v>72.824798583984304</c:v>
                </c:pt>
                <c:pt idx="3425">
                  <c:v>72.804977416992102</c:v>
                </c:pt>
                <c:pt idx="3426">
                  <c:v>72.871292114257798</c:v>
                </c:pt>
                <c:pt idx="3427">
                  <c:v>72.862991333007798</c:v>
                </c:pt>
                <c:pt idx="3428">
                  <c:v>72.844741821289006</c:v>
                </c:pt>
                <c:pt idx="3429">
                  <c:v>72.9189453125</c:v>
                </c:pt>
                <c:pt idx="3430">
                  <c:v>72.8984375</c:v>
                </c:pt>
                <c:pt idx="3431">
                  <c:v>72.900955200195298</c:v>
                </c:pt>
                <c:pt idx="3432">
                  <c:v>72.934844970703097</c:v>
                </c:pt>
                <c:pt idx="3433">
                  <c:v>72.915542602539006</c:v>
                </c:pt>
                <c:pt idx="3434">
                  <c:v>72.903434753417898</c:v>
                </c:pt>
                <c:pt idx="3435">
                  <c:v>72.882575988769503</c:v>
                </c:pt>
                <c:pt idx="3436">
                  <c:v>72.8743896484375</c:v>
                </c:pt>
                <c:pt idx="3437">
                  <c:v>72.855773925781193</c:v>
                </c:pt>
                <c:pt idx="3438">
                  <c:v>72.836235046386705</c:v>
                </c:pt>
                <c:pt idx="3439">
                  <c:v>72.878707885742102</c:v>
                </c:pt>
                <c:pt idx="3440">
                  <c:v>72.872955322265597</c:v>
                </c:pt>
                <c:pt idx="3441">
                  <c:v>72.86474609375</c:v>
                </c:pt>
                <c:pt idx="3442">
                  <c:v>72.848892211914006</c:v>
                </c:pt>
                <c:pt idx="3443">
                  <c:v>72.890396118164006</c:v>
                </c:pt>
                <c:pt idx="3444">
                  <c:v>72.880859375</c:v>
                </c:pt>
                <c:pt idx="3445">
                  <c:v>72.865104675292898</c:v>
                </c:pt>
                <c:pt idx="3446">
                  <c:v>72.862411499023395</c:v>
                </c:pt>
                <c:pt idx="3447">
                  <c:v>72.843498229980398</c:v>
                </c:pt>
                <c:pt idx="3448">
                  <c:v>72.836898803710895</c:v>
                </c:pt>
                <c:pt idx="3449">
                  <c:v>72.970520019531193</c:v>
                </c:pt>
                <c:pt idx="3450">
                  <c:v>72.951316833495994</c:v>
                </c:pt>
                <c:pt idx="3451">
                  <c:v>72.940887451171804</c:v>
                </c:pt>
                <c:pt idx="3452">
                  <c:v>72.9251708984375</c:v>
                </c:pt>
                <c:pt idx="3453">
                  <c:v>72.907028198242102</c:v>
                </c:pt>
                <c:pt idx="3454">
                  <c:v>73.003250122070298</c:v>
                </c:pt>
                <c:pt idx="3455">
                  <c:v>72.995109558105398</c:v>
                </c:pt>
                <c:pt idx="3456">
                  <c:v>73.041084289550696</c:v>
                </c:pt>
                <c:pt idx="3457">
                  <c:v>73.020202636718693</c:v>
                </c:pt>
                <c:pt idx="3458">
                  <c:v>73.012260437011705</c:v>
                </c:pt>
                <c:pt idx="3459">
                  <c:v>72.992759704589801</c:v>
                </c:pt>
                <c:pt idx="3460">
                  <c:v>72.971733093261705</c:v>
                </c:pt>
                <c:pt idx="3461">
                  <c:v>72.981140136718693</c:v>
                </c:pt>
                <c:pt idx="3462">
                  <c:v>72.960281372070298</c:v>
                </c:pt>
                <c:pt idx="3463">
                  <c:v>72.945899963378906</c:v>
                </c:pt>
                <c:pt idx="3464">
                  <c:v>72.994544982910099</c:v>
                </c:pt>
                <c:pt idx="3465">
                  <c:v>73.010025024414006</c:v>
                </c:pt>
                <c:pt idx="3466">
                  <c:v>72.989044189453097</c:v>
                </c:pt>
                <c:pt idx="3467">
                  <c:v>72.968940734863196</c:v>
                </c:pt>
                <c:pt idx="3468">
                  <c:v>72.947975158691406</c:v>
                </c:pt>
                <c:pt idx="3469">
                  <c:v>72.929389953613196</c:v>
                </c:pt>
                <c:pt idx="3470">
                  <c:v>72.912155151367102</c:v>
                </c:pt>
                <c:pt idx="3471">
                  <c:v>72.903961181640597</c:v>
                </c:pt>
                <c:pt idx="3472">
                  <c:v>72.893135070800696</c:v>
                </c:pt>
                <c:pt idx="3473">
                  <c:v>72.976318359375</c:v>
                </c:pt>
                <c:pt idx="3474">
                  <c:v>72.980697631835895</c:v>
                </c:pt>
                <c:pt idx="3475">
                  <c:v>72.988014221191406</c:v>
                </c:pt>
                <c:pt idx="3476">
                  <c:v>72.984207153320298</c:v>
                </c:pt>
                <c:pt idx="3477">
                  <c:v>73.028129577636705</c:v>
                </c:pt>
                <c:pt idx="3478">
                  <c:v>73.075736999511705</c:v>
                </c:pt>
                <c:pt idx="3479">
                  <c:v>73.068458557128906</c:v>
                </c:pt>
                <c:pt idx="3480">
                  <c:v>73.063011169433494</c:v>
                </c:pt>
                <c:pt idx="3481">
                  <c:v>73.043724060058494</c:v>
                </c:pt>
                <c:pt idx="3482">
                  <c:v>73.055183410644503</c:v>
                </c:pt>
                <c:pt idx="3483">
                  <c:v>73.073699951171804</c:v>
                </c:pt>
                <c:pt idx="3484">
                  <c:v>73.080863952636705</c:v>
                </c:pt>
                <c:pt idx="3485">
                  <c:v>73.070144653320298</c:v>
                </c:pt>
                <c:pt idx="3486">
                  <c:v>73.049575805664006</c:v>
                </c:pt>
                <c:pt idx="3487">
                  <c:v>73.104782104492102</c:v>
                </c:pt>
                <c:pt idx="3488">
                  <c:v>73.158355712890597</c:v>
                </c:pt>
                <c:pt idx="3489">
                  <c:v>73.171127319335895</c:v>
                </c:pt>
                <c:pt idx="3490">
                  <c:v>73.162643432617102</c:v>
                </c:pt>
                <c:pt idx="3491">
                  <c:v>73.281265258789006</c:v>
                </c:pt>
                <c:pt idx="3492">
                  <c:v>73.261535644531193</c:v>
                </c:pt>
                <c:pt idx="3493">
                  <c:v>73.296981811523395</c:v>
                </c:pt>
                <c:pt idx="3494">
                  <c:v>73.461776733398395</c:v>
                </c:pt>
                <c:pt idx="3495">
                  <c:v>73.449859619140597</c:v>
                </c:pt>
                <c:pt idx="3496">
                  <c:v>73.431579589843693</c:v>
                </c:pt>
                <c:pt idx="3497">
                  <c:v>73.561317443847599</c:v>
                </c:pt>
                <c:pt idx="3498">
                  <c:v>73.584373474120994</c:v>
                </c:pt>
                <c:pt idx="3499">
                  <c:v>73.766044616699205</c:v>
                </c:pt>
                <c:pt idx="3500">
                  <c:v>73.745437622070298</c:v>
                </c:pt>
                <c:pt idx="3501">
                  <c:v>73.763648986816406</c:v>
                </c:pt>
                <c:pt idx="3502">
                  <c:v>73.766258239745994</c:v>
                </c:pt>
                <c:pt idx="3503">
                  <c:v>73.745521545410099</c:v>
                </c:pt>
                <c:pt idx="3504">
                  <c:v>73.7423095703125</c:v>
                </c:pt>
                <c:pt idx="3505">
                  <c:v>73.732017517089801</c:v>
                </c:pt>
                <c:pt idx="3506">
                  <c:v>73.765724182128906</c:v>
                </c:pt>
                <c:pt idx="3507">
                  <c:v>73.769844055175696</c:v>
                </c:pt>
                <c:pt idx="3508">
                  <c:v>73.750595092773395</c:v>
                </c:pt>
                <c:pt idx="3509">
                  <c:v>73.759994506835895</c:v>
                </c:pt>
                <c:pt idx="3510">
                  <c:v>73.754493713378906</c:v>
                </c:pt>
                <c:pt idx="3511">
                  <c:v>73.798934936523395</c:v>
                </c:pt>
                <c:pt idx="3512">
                  <c:v>73.793861389160099</c:v>
                </c:pt>
                <c:pt idx="3513">
                  <c:v>73.808120727539006</c:v>
                </c:pt>
                <c:pt idx="3514">
                  <c:v>73.789215087890597</c:v>
                </c:pt>
                <c:pt idx="3515">
                  <c:v>73.803390502929602</c:v>
                </c:pt>
                <c:pt idx="3516">
                  <c:v>73.810005187988196</c:v>
                </c:pt>
                <c:pt idx="3517">
                  <c:v>73.956047058105398</c:v>
                </c:pt>
                <c:pt idx="3518">
                  <c:v>73.955177307128906</c:v>
                </c:pt>
                <c:pt idx="3519">
                  <c:v>73.947334289550696</c:v>
                </c:pt>
                <c:pt idx="3520">
                  <c:v>73.930267333984304</c:v>
                </c:pt>
                <c:pt idx="3521">
                  <c:v>73.910331726074205</c:v>
                </c:pt>
                <c:pt idx="3522">
                  <c:v>73.899269104003906</c:v>
                </c:pt>
                <c:pt idx="3523">
                  <c:v>73.878517150878906</c:v>
                </c:pt>
                <c:pt idx="3524">
                  <c:v>73.870620727539006</c:v>
                </c:pt>
                <c:pt idx="3525">
                  <c:v>73.875511169433494</c:v>
                </c:pt>
                <c:pt idx="3526">
                  <c:v>73.855499267578097</c:v>
                </c:pt>
                <c:pt idx="3527">
                  <c:v>73.847198486328097</c:v>
                </c:pt>
                <c:pt idx="3528">
                  <c:v>73.833648681640597</c:v>
                </c:pt>
                <c:pt idx="3529">
                  <c:v>73.967849731445298</c:v>
                </c:pt>
                <c:pt idx="3530">
                  <c:v>74.019744873046804</c:v>
                </c:pt>
                <c:pt idx="3531">
                  <c:v>74.056678771972599</c:v>
                </c:pt>
                <c:pt idx="3532">
                  <c:v>74.076347351074205</c:v>
                </c:pt>
                <c:pt idx="3533">
                  <c:v>74.078636169433494</c:v>
                </c:pt>
                <c:pt idx="3534">
                  <c:v>74.077980041503906</c:v>
                </c:pt>
                <c:pt idx="3535">
                  <c:v>74.102600097656193</c:v>
                </c:pt>
                <c:pt idx="3536">
                  <c:v>74.085319519042898</c:v>
                </c:pt>
                <c:pt idx="3537">
                  <c:v>74.121971130370994</c:v>
                </c:pt>
                <c:pt idx="3538">
                  <c:v>74.106498718261705</c:v>
                </c:pt>
                <c:pt idx="3539">
                  <c:v>74.134117126464801</c:v>
                </c:pt>
                <c:pt idx="3540">
                  <c:v>74.114326477050696</c:v>
                </c:pt>
                <c:pt idx="3541">
                  <c:v>74.134979248046804</c:v>
                </c:pt>
                <c:pt idx="3542">
                  <c:v>74.114173889160099</c:v>
                </c:pt>
                <c:pt idx="3543">
                  <c:v>74.115364074707003</c:v>
                </c:pt>
                <c:pt idx="3544">
                  <c:v>74.124763488769503</c:v>
                </c:pt>
                <c:pt idx="3545">
                  <c:v>74.130638122558494</c:v>
                </c:pt>
                <c:pt idx="3546">
                  <c:v>74.132133483886705</c:v>
                </c:pt>
                <c:pt idx="3547">
                  <c:v>74.113441467285099</c:v>
                </c:pt>
                <c:pt idx="3548">
                  <c:v>74.174858093261705</c:v>
                </c:pt>
                <c:pt idx="3549">
                  <c:v>74.157707214355398</c:v>
                </c:pt>
                <c:pt idx="3550">
                  <c:v>74.138275146484304</c:v>
                </c:pt>
                <c:pt idx="3551">
                  <c:v>74.148864746093693</c:v>
                </c:pt>
                <c:pt idx="3552">
                  <c:v>74.134193420410099</c:v>
                </c:pt>
                <c:pt idx="3553">
                  <c:v>74.122261047363196</c:v>
                </c:pt>
                <c:pt idx="3554">
                  <c:v>74.109626770019503</c:v>
                </c:pt>
                <c:pt idx="3555">
                  <c:v>74.097297668457003</c:v>
                </c:pt>
                <c:pt idx="3556">
                  <c:v>74.082725524902301</c:v>
                </c:pt>
                <c:pt idx="3557">
                  <c:v>74.076599121093693</c:v>
                </c:pt>
                <c:pt idx="3558">
                  <c:v>74.084724426269503</c:v>
                </c:pt>
                <c:pt idx="3559">
                  <c:v>74.121673583984304</c:v>
                </c:pt>
                <c:pt idx="3560">
                  <c:v>74.112297058105398</c:v>
                </c:pt>
                <c:pt idx="3561">
                  <c:v>74.116050720214801</c:v>
                </c:pt>
                <c:pt idx="3562">
                  <c:v>74.149223327636705</c:v>
                </c:pt>
                <c:pt idx="3563">
                  <c:v>74.128608703613196</c:v>
                </c:pt>
                <c:pt idx="3564">
                  <c:v>74.124336242675696</c:v>
                </c:pt>
                <c:pt idx="3565">
                  <c:v>74.197792053222599</c:v>
                </c:pt>
                <c:pt idx="3566">
                  <c:v>74.250221252441406</c:v>
                </c:pt>
                <c:pt idx="3567">
                  <c:v>74.233581542968693</c:v>
                </c:pt>
                <c:pt idx="3568">
                  <c:v>74.222419738769503</c:v>
                </c:pt>
                <c:pt idx="3569">
                  <c:v>74.203529357910099</c:v>
                </c:pt>
                <c:pt idx="3570">
                  <c:v>74.183357238769503</c:v>
                </c:pt>
                <c:pt idx="3571">
                  <c:v>74.163444519042898</c:v>
                </c:pt>
                <c:pt idx="3572">
                  <c:v>74.147819519042898</c:v>
                </c:pt>
                <c:pt idx="3573">
                  <c:v>74.186080932617102</c:v>
                </c:pt>
                <c:pt idx="3574">
                  <c:v>74.165679931640597</c:v>
                </c:pt>
                <c:pt idx="3575">
                  <c:v>74.1524658203125</c:v>
                </c:pt>
                <c:pt idx="3576">
                  <c:v>74.184219360351506</c:v>
                </c:pt>
                <c:pt idx="3577">
                  <c:v>74.292137145995994</c:v>
                </c:pt>
                <c:pt idx="3578">
                  <c:v>74.278465270995994</c:v>
                </c:pt>
                <c:pt idx="3579">
                  <c:v>74.2584228515625</c:v>
                </c:pt>
                <c:pt idx="3580">
                  <c:v>74.267471313476506</c:v>
                </c:pt>
                <c:pt idx="3581">
                  <c:v>74.286468505859304</c:v>
                </c:pt>
                <c:pt idx="3582">
                  <c:v>74.270072937011705</c:v>
                </c:pt>
                <c:pt idx="3583">
                  <c:v>74.311569213867102</c:v>
                </c:pt>
                <c:pt idx="3584">
                  <c:v>74.429817199707003</c:v>
                </c:pt>
                <c:pt idx="3585">
                  <c:v>74.441810607910099</c:v>
                </c:pt>
                <c:pt idx="3586">
                  <c:v>74.430976867675696</c:v>
                </c:pt>
                <c:pt idx="3587">
                  <c:v>74.415473937988196</c:v>
                </c:pt>
                <c:pt idx="3588">
                  <c:v>74.445198059082003</c:v>
                </c:pt>
                <c:pt idx="3589">
                  <c:v>74.427444458007798</c:v>
                </c:pt>
                <c:pt idx="3590">
                  <c:v>74.407661437988196</c:v>
                </c:pt>
                <c:pt idx="3591">
                  <c:v>74.387062072753906</c:v>
                </c:pt>
                <c:pt idx="3592">
                  <c:v>74.366516113281193</c:v>
                </c:pt>
                <c:pt idx="3593">
                  <c:v>74.790023803710895</c:v>
                </c:pt>
                <c:pt idx="3594">
                  <c:v>74.789878845214801</c:v>
                </c:pt>
                <c:pt idx="3595">
                  <c:v>74.780815124511705</c:v>
                </c:pt>
                <c:pt idx="3596">
                  <c:v>74.781814575195298</c:v>
                </c:pt>
                <c:pt idx="3597">
                  <c:v>74.865402221679602</c:v>
                </c:pt>
                <c:pt idx="3598">
                  <c:v>74.847915649414006</c:v>
                </c:pt>
                <c:pt idx="3599">
                  <c:v>74.827232360839801</c:v>
                </c:pt>
                <c:pt idx="3600">
                  <c:v>74.811492919921804</c:v>
                </c:pt>
                <c:pt idx="3601">
                  <c:v>74.887542724609304</c:v>
                </c:pt>
                <c:pt idx="3602">
                  <c:v>74.891914367675696</c:v>
                </c:pt>
                <c:pt idx="3603">
                  <c:v>75.009712219238196</c:v>
                </c:pt>
                <c:pt idx="3604">
                  <c:v>74.989456176757798</c:v>
                </c:pt>
                <c:pt idx="3605">
                  <c:v>74.968818664550696</c:v>
                </c:pt>
                <c:pt idx="3606">
                  <c:v>74.951728820800696</c:v>
                </c:pt>
                <c:pt idx="3607">
                  <c:v>74.941940307617102</c:v>
                </c:pt>
                <c:pt idx="3608">
                  <c:v>74.925582885742102</c:v>
                </c:pt>
                <c:pt idx="3609">
                  <c:v>74.931800842285099</c:v>
                </c:pt>
                <c:pt idx="3610">
                  <c:v>74.931579589843693</c:v>
                </c:pt>
                <c:pt idx="3611">
                  <c:v>74.913352966308494</c:v>
                </c:pt>
                <c:pt idx="3612">
                  <c:v>74.977127075195298</c:v>
                </c:pt>
                <c:pt idx="3613">
                  <c:v>75.092338562011705</c:v>
                </c:pt>
                <c:pt idx="3614">
                  <c:v>75.088104248046804</c:v>
                </c:pt>
                <c:pt idx="3615">
                  <c:v>75.068931579589801</c:v>
                </c:pt>
                <c:pt idx="3616">
                  <c:v>75.053115844726506</c:v>
                </c:pt>
                <c:pt idx="3617">
                  <c:v>75.032440185546804</c:v>
                </c:pt>
                <c:pt idx="3618">
                  <c:v>75.017547607421804</c:v>
                </c:pt>
                <c:pt idx="3619">
                  <c:v>75.001655578613196</c:v>
                </c:pt>
                <c:pt idx="3620">
                  <c:v>74.988761901855398</c:v>
                </c:pt>
                <c:pt idx="3621">
                  <c:v>74.993125915527301</c:v>
                </c:pt>
                <c:pt idx="3622">
                  <c:v>74.987449645995994</c:v>
                </c:pt>
                <c:pt idx="3623">
                  <c:v>75.178764343261705</c:v>
                </c:pt>
                <c:pt idx="3624">
                  <c:v>75.167411804199205</c:v>
                </c:pt>
                <c:pt idx="3625">
                  <c:v>75.222343444824205</c:v>
                </c:pt>
                <c:pt idx="3626">
                  <c:v>75.280036926269503</c:v>
                </c:pt>
                <c:pt idx="3627">
                  <c:v>75.355979919433494</c:v>
                </c:pt>
                <c:pt idx="3628">
                  <c:v>75.344184875488196</c:v>
                </c:pt>
                <c:pt idx="3629">
                  <c:v>75.326400756835895</c:v>
                </c:pt>
                <c:pt idx="3630">
                  <c:v>75.313667297363196</c:v>
                </c:pt>
                <c:pt idx="3631">
                  <c:v>75.298789978027301</c:v>
                </c:pt>
                <c:pt idx="3632">
                  <c:v>75.278152465820298</c:v>
                </c:pt>
                <c:pt idx="3633">
                  <c:v>75.390060424804602</c:v>
                </c:pt>
                <c:pt idx="3634">
                  <c:v>75.403259277343693</c:v>
                </c:pt>
                <c:pt idx="3635">
                  <c:v>75.410758972167898</c:v>
                </c:pt>
                <c:pt idx="3636">
                  <c:v>75.407310485839801</c:v>
                </c:pt>
                <c:pt idx="3637">
                  <c:v>75.390190124511705</c:v>
                </c:pt>
                <c:pt idx="3638">
                  <c:v>75.408706665039006</c:v>
                </c:pt>
                <c:pt idx="3639">
                  <c:v>75.412040710449205</c:v>
                </c:pt>
                <c:pt idx="3640">
                  <c:v>75.448081970214801</c:v>
                </c:pt>
                <c:pt idx="3641">
                  <c:v>75.614494323730398</c:v>
                </c:pt>
                <c:pt idx="3642">
                  <c:v>75.595794677734304</c:v>
                </c:pt>
                <c:pt idx="3643">
                  <c:v>75.579689025878906</c:v>
                </c:pt>
                <c:pt idx="3644">
                  <c:v>75.559013366699205</c:v>
                </c:pt>
                <c:pt idx="3645">
                  <c:v>75.539253234863196</c:v>
                </c:pt>
                <c:pt idx="3646">
                  <c:v>75.536643981933494</c:v>
                </c:pt>
                <c:pt idx="3647">
                  <c:v>75.5396728515625</c:v>
                </c:pt>
                <c:pt idx="3648">
                  <c:v>75.543350219726506</c:v>
                </c:pt>
                <c:pt idx="3649">
                  <c:v>75.523735046386705</c:v>
                </c:pt>
                <c:pt idx="3650">
                  <c:v>75.503105163574205</c:v>
                </c:pt>
                <c:pt idx="3651">
                  <c:v>75.511375427245994</c:v>
                </c:pt>
                <c:pt idx="3652">
                  <c:v>75.515281677245994</c:v>
                </c:pt>
                <c:pt idx="3653">
                  <c:v>75.512397766113196</c:v>
                </c:pt>
                <c:pt idx="3654">
                  <c:v>75.493453979492102</c:v>
                </c:pt>
                <c:pt idx="3655">
                  <c:v>75.532531738281193</c:v>
                </c:pt>
                <c:pt idx="3656">
                  <c:v>75.562347412109304</c:v>
                </c:pt>
                <c:pt idx="3657">
                  <c:v>75.559532165527301</c:v>
                </c:pt>
                <c:pt idx="3658">
                  <c:v>75.618675231933494</c:v>
                </c:pt>
                <c:pt idx="3659">
                  <c:v>75.6224365234375</c:v>
                </c:pt>
                <c:pt idx="3660">
                  <c:v>75.604660034179602</c:v>
                </c:pt>
                <c:pt idx="3661">
                  <c:v>75.632026672363196</c:v>
                </c:pt>
                <c:pt idx="3662">
                  <c:v>75.670570373535099</c:v>
                </c:pt>
                <c:pt idx="3663">
                  <c:v>75.734214782714801</c:v>
                </c:pt>
                <c:pt idx="3664">
                  <c:v>75.788497924804602</c:v>
                </c:pt>
                <c:pt idx="3665">
                  <c:v>75.774711608886705</c:v>
                </c:pt>
                <c:pt idx="3666">
                  <c:v>75.754631042480398</c:v>
                </c:pt>
                <c:pt idx="3667">
                  <c:v>75.740280151367102</c:v>
                </c:pt>
                <c:pt idx="3668">
                  <c:v>75.787689208984304</c:v>
                </c:pt>
                <c:pt idx="3669">
                  <c:v>75.799636840820298</c:v>
                </c:pt>
                <c:pt idx="3670">
                  <c:v>75.859176635742102</c:v>
                </c:pt>
                <c:pt idx="3671">
                  <c:v>75.839691162109304</c:v>
                </c:pt>
                <c:pt idx="3672">
                  <c:v>75.860855102539006</c:v>
                </c:pt>
                <c:pt idx="3673">
                  <c:v>75.922714233398395</c:v>
                </c:pt>
                <c:pt idx="3674">
                  <c:v>75.926559448242102</c:v>
                </c:pt>
                <c:pt idx="3675">
                  <c:v>75.916641235351506</c:v>
                </c:pt>
                <c:pt idx="3676">
                  <c:v>75.896316528320298</c:v>
                </c:pt>
                <c:pt idx="3677">
                  <c:v>75.898689270019503</c:v>
                </c:pt>
                <c:pt idx="3678">
                  <c:v>76.064491271972599</c:v>
                </c:pt>
                <c:pt idx="3679">
                  <c:v>76.043975830078097</c:v>
                </c:pt>
                <c:pt idx="3680">
                  <c:v>76.024177551269503</c:v>
                </c:pt>
                <c:pt idx="3681">
                  <c:v>76.020591735839801</c:v>
                </c:pt>
                <c:pt idx="3682">
                  <c:v>76.015060424804602</c:v>
                </c:pt>
                <c:pt idx="3683">
                  <c:v>76.055564880370994</c:v>
                </c:pt>
                <c:pt idx="3684">
                  <c:v>76.040771484375</c:v>
                </c:pt>
                <c:pt idx="3685">
                  <c:v>76.020767211914006</c:v>
                </c:pt>
                <c:pt idx="3686">
                  <c:v>76.002708435058494</c:v>
                </c:pt>
                <c:pt idx="3687">
                  <c:v>76.080917358398395</c:v>
                </c:pt>
                <c:pt idx="3688">
                  <c:v>76.166213989257798</c:v>
                </c:pt>
                <c:pt idx="3689">
                  <c:v>76.155548095703097</c:v>
                </c:pt>
                <c:pt idx="3690">
                  <c:v>76.140579223632798</c:v>
                </c:pt>
                <c:pt idx="3691">
                  <c:v>76.120742797851506</c:v>
                </c:pt>
                <c:pt idx="3692">
                  <c:v>76.168861389160099</c:v>
                </c:pt>
                <c:pt idx="3693">
                  <c:v>76.184104919433494</c:v>
                </c:pt>
                <c:pt idx="3694">
                  <c:v>76.1636962890625</c:v>
                </c:pt>
                <c:pt idx="3695">
                  <c:v>76.143165588378906</c:v>
                </c:pt>
                <c:pt idx="3696">
                  <c:v>76.132385253906193</c:v>
                </c:pt>
                <c:pt idx="3697">
                  <c:v>76.126579284667898</c:v>
                </c:pt>
                <c:pt idx="3698">
                  <c:v>76.124435424804602</c:v>
                </c:pt>
                <c:pt idx="3699">
                  <c:v>76.174125671386705</c:v>
                </c:pt>
                <c:pt idx="3700">
                  <c:v>76.206192016601506</c:v>
                </c:pt>
                <c:pt idx="3701">
                  <c:v>76.206321716308494</c:v>
                </c:pt>
                <c:pt idx="3702">
                  <c:v>76.188385009765597</c:v>
                </c:pt>
                <c:pt idx="3703">
                  <c:v>76.273994445800696</c:v>
                </c:pt>
                <c:pt idx="3704">
                  <c:v>76.286148071289006</c:v>
                </c:pt>
                <c:pt idx="3705">
                  <c:v>76.371078491210895</c:v>
                </c:pt>
                <c:pt idx="3706">
                  <c:v>76.448066711425696</c:v>
                </c:pt>
                <c:pt idx="3707">
                  <c:v>76.519874572753906</c:v>
                </c:pt>
                <c:pt idx="3708">
                  <c:v>76.513580322265597</c:v>
                </c:pt>
                <c:pt idx="3709">
                  <c:v>76.494590759277301</c:v>
                </c:pt>
                <c:pt idx="3710">
                  <c:v>76.518638610839801</c:v>
                </c:pt>
                <c:pt idx="3711">
                  <c:v>76.503166198730398</c:v>
                </c:pt>
                <c:pt idx="3712">
                  <c:v>76.487464904785099</c:v>
                </c:pt>
                <c:pt idx="3713">
                  <c:v>76.466926574707003</c:v>
                </c:pt>
                <c:pt idx="3714">
                  <c:v>76.575088500976506</c:v>
                </c:pt>
                <c:pt idx="3715">
                  <c:v>76.555343627929602</c:v>
                </c:pt>
                <c:pt idx="3716">
                  <c:v>76.621864318847599</c:v>
                </c:pt>
                <c:pt idx="3717">
                  <c:v>76.654884338378906</c:v>
                </c:pt>
                <c:pt idx="3718">
                  <c:v>76.665664672851506</c:v>
                </c:pt>
                <c:pt idx="3719">
                  <c:v>76.748725891113196</c:v>
                </c:pt>
                <c:pt idx="3720">
                  <c:v>76.747756958007798</c:v>
                </c:pt>
                <c:pt idx="3721">
                  <c:v>76.773414611816406</c:v>
                </c:pt>
                <c:pt idx="3722">
                  <c:v>76.755104064941406</c:v>
                </c:pt>
                <c:pt idx="3723">
                  <c:v>76.742538452148395</c:v>
                </c:pt>
                <c:pt idx="3724">
                  <c:v>76.761344909667898</c:v>
                </c:pt>
                <c:pt idx="3725">
                  <c:v>76.741859436035099</c:v>
                </c:pt>
                <c:pt idx="3726">
                  <c:v>76.734794616699205</c:v>
                </c:pt>
                <c:pt idx="3727">
                  <c:v>76.751319885253906</c:v>
                </c:pt>
                <c:pt idx="3728">
                  <c:v>76.733650207519503</c:v>
                </c:pt>
                <c:pt idx="3729">
                  <c:v>76.741195678710895</c:v>
                </c:pt>
                <c:pt idx="3730">
                  <c:v>76.902214050292898</c:v>
                </c:pt>
                <c:pt idx="3731">
                  <c:v>76.922752380370994</c:v>
                </c:pt>
                <c:pt idx="3732">
                  <c:v>76.965988159179602</c:v>
                </c:pt>
                <c:pt idx="3733">
                  <c:v>77.179580688476506</c:v>
                </c:pt>
                <c:pt idx="3734">
                  <c:v>77.169624328613196</c:v>
                </c:pt>
                <c:pt idx="3735">
                  <c:v>77.150680541992102</c:v>
                </c:pt>
                <c:pt idx="3736">
                  <c:v>77.135040283203097</c:v>
                </c:pt>
                <c:pt idx="3737">
                  <c:v>77.163330078125</c:v>
                </c:pt>
                <c:pt idx="3738">
                  <c:v>77.143531799316406</c:v>
                </c:pt>
                <c:pt idx="3739">
                  <c:v>77.124298095703097</c:v>
                </c:pt>
                <c:pt idx="3740">
                  <c:v>77.115798950195298</c:v>
                </c:pt>
                <c:pt idx="3741">
                  <c:v>77.095252990722599</c:v>
                </c:pt>
                <c:pt idx="3742">
                  <c:v>77.091835021972599</c:v>
                </c:pt>
                <c:pt idx="3743">
                  <c:v>77.112388610839801</c:v>
                </c:pt>
                <c:pt idx="3744">
                  <c:v>77.167167663574205</c:v>
                </c:pt>
                <c:pt idx="3745">
                  <c:v>77.151786804199205</c:v>
                </c:pt>
                <c:pt idx="3746">
                  <c:v>77.440147399902301</c:v>
                </c:pt>
                <c:pt idx="3747">
                  <c:v>77.562507629394503</c:v>
                </c:pt>
                <c:pt idx="3748">
                  <c:v>77.577598571777301</c:v>
                </c:pt>
                <c:pt idx="3749">
                  <c:v>77.557083129882798</c:v>
                </c:pt>
                <c:pt idx="3750">
                  <c:v>77.556503295898395</c:v>
                </c:pt>
                <c:pt idx="3751">
                  <c:v>77.535942077636705</c:v>
                </c:pt>
                <c:pt idx="3752">
                  <c:v>77.520515441894503</c:v>
                </c:pt>
                <c:pt idx="3753">
                  <c:v>77.499923706054602</c:v>
                </c:pt>
                <c:pt idx="3754">
                  <c:v>77.581390380859304</c:v>
                </c:pt>
                <c:pt idx="3755">
                  <c:v>77.561203002929602</c:v>
                </c:pt>
                <c:pt idx="3756">
                  <c:v>77.555915832519503</c:v>
                </c:pt>
                <c:pt idx="3757">
                  <c:v>77.543640136718693</c:v>
                </c:pt>
                <c:pt idx="3758">
                  <c:v>77.523124694824205</c:v>
                </c:pt>
                <c:pt idx="3759">
                  <c:v>77.698104858398395</c:v>
                </c:pt>
                <c:pt idx="3760">
                  <c:v>77.8310546875</c:v>
                </c:pt>
                <c:pt idx="3761">
                  <c:v>77.941612243652301</c:v>
                </c:pt>
                <c:pt idx="3762">
                  <c:v>78.051300048828097</c:v>
                </c:pt>
                <c:pt idx="3763">
                  <c:v>78.042091369628906</c:v>
                </c:pt>
                <c:pt idx="3764">
                  <c:v>78.038162231445298</c:v>
                </c:pt>
                <c:pt idx="3765">
                  <c:v>78.029159545898395</c:v>
                </c:pt>
                <c:pt idx="3766">
                  <c:v>78.058860778808494</c:v>
                </c:pt>
                <c:pt idx="3767">
                  <c:v>78.065895080566406</c:v>
                </c:pt>
                <c:pt idx="3768">
                  <c:v>78.045913696289006</c:v>
                </c:pt>
                <c:pt idx="3769">
                  <c:v>78.090263366699205</c:v>
                </c:pt>
                <c:pt idx="3770">
                  <c:v>78.159233093261705</c:v>
                </c:pt>
                <c:pt idx="3771">
                  <c:v>78.188903808593693</c:v>
                </c:pt>
                <c:pt idx="3772">
                  <c:v>78.205726623535099</c:v>
                </c:pt>
                <c:pt idx="3773">
                  <c:v>78.187713623046804</c:v>
                </c:pt>
                <c:pt idx="3774">
                  <c:v>78.171455383300696</c:v>
                </c:pt>
                <c:pt idx="3775">
                  <c:v>78.193099975585895</c:v>
                </c:pt>
                <c:pt idx="3776">
                  <c:v>78.179946899414006</c:v>
                </c:pt>
                <c:pt idx="3777">
                  <c:v>78.237541198730398</c:v>
                </c:pt>
                <c:pt idx="3778">
                  <c:v>78.335365295410099</c:v>
                </c:pt>
                <c:pt idx="3779">
                  <c:v>78.337417602539006</c:v>
                </c:pt>
                <c:pt idx="3780">
                  <c:v>78.329002380370994</c:v>
                </c:pt>
                <c:pt idx="3781">
                  <c:v>78.310035705566406</c:v>
                </c:pt>
                <c:pt idx="3782">
                  <c:v>78.309913635253906</c:v>
                </c:pt>
                <c:pt idx="3783">
                  <c:v>78.444976806640597</c:v>
                </c:pt>
                <c:pt idx="3784">
                  <c:v>78.498504638671804</c:v>
                </c:pt>
                <c:pt idx="3785">
                  <c:v>78.482894897460895</c:v>
                </c:pt>
                <c:pt idx="3786">
                  <c:v>78.477874755859304</c:v>
                </c:pt>
                <c:pt idx="3787">
                  <c:v>78.465362548828097</c:v>
                </c:pt>
                <c:pt idx="3788">
                  <c:v>78.550918579101506</c:v>
                </c:pt>
                <c:pt idx="3789">
                  <c:v>78.536300659179602</c:v>
                </c:pt>
                <c:pt idx="3790">
                  <c:v>78.530059814453097</c:v>
                </c:pt>
                <c:pt idx="3791">
                  <c:v>78.541961669921804</c:v>
                </c:pt>
                <c:pt idx="3792">
                  <c:v>78.631202697753906</c:v>
                </c:pt>
                <c:pt idx="3793">
                  <c:v>78.664268493652301</c:v>
                </c:pt>
                <c:pt idx="3794">
                  <c:v>78.677017211914006</c:v>
                </c:pt>
                <c:pt idx="3795">
                  <c:v>78.656356811523395</c:v>
                </c:pt>
                <c:pt idx="3796">
                  <c:v>78.7928466796875</c:v>
                </c:pt>
                <c:pt idx="3797">
                  <c:v>78.794319152832003</c:v>
                </c:pt>
                <c:pt idx="3798">
                  <c:v>78.779533386230398</c:v>
                </c:pt>
                <c:pt idx="3799">
                  <c:v>78.761337280273395</c:v>
                </c:pt>
                <c:pt idx="3800">
                  <c:v>78.762138366699205</c:v>
                </c:pt>
                <c:pt idx="3801">
                  <c:v>78.744964599609304</c:v>
                </c:pt>
                <c:pt idx="3802">
                  <c:v>78.726135253906193</c:v>
                </c:pt>
                <c:pt idx="3803">
                  <c:v>78.718521118164006</c:v>
                </c:pt>
                <c:pt idx="3804">
                  <c:v>78.708023071289006</c:v>
                </c:pt>
                <c:pt idx="3805">
                  <c:v>78.688743591308494</c:v>
                </c:pt>
                <c:pt idx="3806">
                  <c:v>78.671440124511705</c:v>
                </c:pt>
                <c:pt idx="3807">
                  <c:v>78.674270629882798</c:v>
                </c:pt>
                <c:pt idx="3808">
                  <c:v>78.658157348632798</c:v>
                </c:pt>
                <c:pt idx="3809">
                  <c:v>78.637779235839801</c:v>
                </c:pt>
                <c:pt idx="3810">
                  <c:v>78.663108825683494</c:v>
                </c:pt>
                <c:pt idx="3811">
                  <c:v>78.643089294433494</c:v>
                </c:pt>
                <c:pt idx="3812">
                  <c:v>78.629364013671804</c:v>
                </c:pt>
                <c:pt idx="3813">
                  <c:v>78.609527587890597</c:v>
                </c:pt>
                <c:pt idx="3814">
                  <c:v>78.648178100585895</c:v>
                </c:pt>
                <c:pt idx="3815">
                  <c:v>78.630805969238196</c:v>
                </c:pt>
                <c:pt idx="3816">
                  <c:v>78.722824096679602</c:v>
                </c:pt>
                <c:pt idx="3817">
                  <c:v>78.828376770019503</c:v>
                </c:pt>
                <c:pt idx="3818">
                  <c:v>78.859245300292898</c:v>
                </c:pt>
                <c:pt idx="3819">
                  <c:v>78.852462768554602</c:v>
                </c:pt>
                <c:pt idx="3820">
                  <c:v>78.837043762207003</c:v>
                </c:pt>
                <c:pt idx="3821">
                  <c:v>78.8365478515625</c:v>
                </c:pt>
                <c:pt idx="3822">
                  <c:v>78.829986572265597</c:v>
                </c:pt>
                <c:pt idx="3823">
                  <c:v>78.812210083007798</c:v>
                </c:pt>
                <c:pt idx="3824">
                  <c:v>78.8106689453125</c:v>
                </c:pt>
                <c:pt idx="3825">
                  <c:v>78.794754028320298</c:v>
                </c:pt>
                <c:pt idx="3826">
                  <c:v>78.781265258789006</c:v>
                </c:pt>
                <c:pt idx="3827">
                  <c:v>78.805702209472599</c:v>
                </c:pt>
                <c:pt idx="3828">
                  <c:v>78.796966552734304</c:v>
                </c:pt>
                <c:pt idx="3829">
                  <c:v>78.786170959472599</c:v>
                </c:pt>
                <c:pt idx="3830">
                  <c:v>78.768157958984304</c:v>
                </c:pt>
                <c:pt idx="3831">
                  <c:v>78.754264831542898</c:v>
                </c:pt>
                <c:pt idx="3832">
                  <c:v>78.743782043457003</c:v>
                </c:pt>
                <c:pt idx="3833">
                  <c:v>78.725608825683494</c:v>
                </c:pt>
                <c:pt idx="3834">
                  <c:v>78.787773132324205</c:v>
                </c:pt>
                <c:pt idx="3835">
                  <c:v>78.767784118652301</c:v>
                </c:pt>
                <c:pt idx="3836">
                  <c:v>78.753982543945298</c:v>
                </c:pt>
                <c:pt idx="3837">
                  <c:v>78.742584228515597</c:v>
                </c:pt>
                <c:pt idx="3838">
                  <c:v>78.768882751464801</c:v>
                </c:pt>
                <c:pt idx="3839">
                  <c:v>78.786781311035099</c:v>
                </c:pt>
                <c:pt idx="3840">
                  <c:v>78.773544311523395</c:v>
                </c:pt>
                <c:pt idx="3841">
                  <c:v>78.836936950683494</c:v>
                </c:pt>
                <c:pt idx="3842">
                  <c:v>78.822021484375</c:v>
                </c:pt>
                <c:pt idx="3843">
                  <c:v>78.802406311035099</c:v>
                </c:pt>
                <c:pt idx="3844">
                  <c:v>78.784873962402301</c:v>
                </c:pt>
                <c:pt idx="3845">
                  <c:v>78.768150329589801</c:v>
                </c:pt>
                <c:pt idx="3846">
                  <c:v>78.751823425292898</c:v>
                </c:pt>
                <c:pt idx="3847">
                  <c:v>78.747940063476506</c:v>
                </c:pt>
                <c:pt idx="3848">
                  <c:v>78.748420715332003</c:v>
                </c:pt>
                <c:pt idx="3849">
                  <c:v>78.742195129394503</c:v>
                </c:pt>
                <c:pt idx="3850">
                  <c:v>78.736892700195298</c:v>
                </c:pt>
                <c:pt idx="3851">
                  <c:v>78.725265502929602</c:v>
                </c:pt>
                <c:pt idx="3852">
                  <c:v>78.705070495605398</c:v>
                </c:pt>
                <c:pt idx="3853">
                  <c:v>78.767860412597599</c:v>
                </c:pt>
                <c:pt idx="3854">
                  <c:v>78.797462463378906</c:v>
                </c:pt>
                <c:pt idx="3855">
                  <c:v>78.777290344238196</c:v>
                </c:pt>
                <c:pt idx="3856">
                  <c:v>78.773017883300696</c:v>
                </c:pt>
                <c:pt idx="3857">
                  <c:v>78.752685546875</c:v>
                </c:pt>
                <c:pt idx="3858">
                  <c:v>78.732452392578097</c:v>
                </c:pt>
                <c:pt idx="3859">
                  <c:v>78.732032775878906</c:v>
                </c:pt>
                <c:pt idx="3860">
                  <c:v>78.845596313476506</c:v>
                </c:pt>
                <c:pt idx="3861">
                  <c:v>78.913948059082003</c:v>
                </c:pt>
                <c:pt idx="3862">
                  <c:v>79.016952514648395</c:v>
                </c:pt>
                <c:pt idx="3863">
                  <c:v>79.091651916503906</c:v>
                </c:pt>
                <c:pt idx="3864">
                  <c:v>79.123680114745994</c:v>
                </c:pt>
                <c:pt idx="3865">
                  <c:v>79.140342712402301</c:v>
                </c:pt>
                <c:pt idx="3866">
                  <c:v>79.129020690917898</c:v>
                </c:pt>
                <c:pt idx="3867">
                  <c:v>79.151222229003906</c:v>
                </c:pt>
                <c:pt idx="3868">
                  <c:v>79.173400878906193</c:v>
                </c:pt>
                <c:pt idx="3869">
                  <c:v>79.156852722167898</c:v>
                </c:pt>
                <c:pt idx="3870">
                  <c:v>79.194305419921804</c:v>
                </c:pt>
                <c:pt idx="3871">
                  <c:v>79.195007324218693</c:v>
                </c:pt>
                <c:pt idx="3872">
                  <c:v>79.178764343261705</c:v>
                </c:pt>
                <c:pt idx="3873">
                  <c:v>79.168464660644503</c:v>
                </c:pt>
                <c:pt idx="3874">
                  <c:v>79.150215148925696</c:v>
                </c:pt>
                <c:pt idx="3875">
                  <c:v>79.233238220214801</c:v>
                </c:pt>
                <c:pt idx="3876">
                  <c:v>79.217041015625</c:v>
                </c:pt>
                <c:pt idx="3877">
                  <c:v>79.198593139648395</c:v>
                </c:pt>
                <c:pt idx="3878">
                  <c:v>79.191566467285099</c:v>
                </c:pt>
                <c:pt idx="3879">
                  <c:v>79.320663452148395</c:v>
                </c:pt>
                <c:pt idx="3880">
                  <c:v>79.312034606933494</c:v>
                </c:pt>
                <c:pt idx="3881">
                  <c:v>79.297966003417898</c:v>
                </c:pt>
                <c:pt idx="3882">
                  <c:v>79.294296264648395</c:v>
                </c:pt>
                <c:pt idx="3883">
                  <c:v>79.2862548828125</c:v>
                </c:pt>
                <c:pt idx="3884">
                  <c:v>79.277236938476506</c:v>
                </c:pt>
                <c:pt idx="3885">
                  <c:v>79.258087158203097</c:v>
                </c:pt>
                <c:pt idx="3886">
                  <c:v>79.238899230957003</c:v>
                </c:pt>
                <c:pt idx="3887">
                  <c:v>79.227935791015597</c:v>
                </c:pt>
                <c:pt idx="3888">
                  <c:v>79.208480834960895</c:v>
                </c:pt>
                <c:pt idx="3889">
                  <c:v>79.256462097167898</c:v>
                </c:pt>
                <c:pt idx="3890">
                  <c:v>79.380081176757798</c:v>
                </c:pt>
                <c:pt idx="3891">
                  <c:v>79.421623229980398</c:v>
                </c:pt>
                <c:pt idx="3892">
                  <c:v>79.420364379882798</c:v>
                </c:pt>
                <c:pt idx="3893">
                  <c:v>79.400382995605398</c:v>
                </c:pt>
                <c:pt idx="3894">
                  <c:v>79.388175964355398</c:v>
                </c:pt>
                <c:pt idx="3895">
                  <c:v>79.388374328613196</c:v>
                </c:pt>
                <c:pt idx="3896">
                  <c:v>79.433929443359304</c:v>
                </c:pt>
                <c:pt idx="3897">
                  <c:v>79.719512939453097</c:v>
                </c:pt>
                <c:pt idx="3898">
                  <c:v>79.812423706054602</c:v>
                </c:pt>
                <c:pt idx="3899">
                  <c:v>79.794021606445298</c:v>
                </c:pt>
                <c:pt idx="3900">
                  <c:v>79.789222717285099</c:v>
                </c:pt>
                <c:pt idx="3901">
                  <c:v>79.787864685058494</c:v>
                </c:pt>
                <c:pt idx="3902">
                  <c:v>79.781425476074205</c:v>
                </c:pt>
                <c:pt idx="3903">
                  <c:v>79.774131774902301</c:v>
                </c:pt>
                <c:pt idx="3904">
                  <c:v>79.798530578613196</c:v>
                </c:pt>
                <c:pt idx="3905">
                  <c:v>79.781974792480398</c:v>
                </c:pt>
                <c:pt idx="3906">
                  <c:v>79.805809020995994</c:v>
                </c:pt>
                <c:pt idx="3907">
                  <c:v>79.786315917968693</c:v>
                </c:pt>
                <c:pt idx="3908">
                  <c:v>79.766220092773395</c:v>
                </c:pt>
                <c:pt idx="3909">
                  <c:v>79.754608154296804</c:v>
                </c:pt>
                <c:pt idx="3910">
                  <c:v>79.777198791503906</c:v>
                </c:pt>
                <c:pt idx="3911">
                  <c:v>79.759002685546804</c:v>
                </c:pt>
                <c:pt idx="3912">
                  <c:v>79.770103454589801</c:v>
                </c:pt>
                <c:pt idx="3913">
                  <c:v>79.752029418945298</c:v>
                </c:pt>
                <c:pt idx="3914">
                  <c:v>79.764198303222599</c:v>
                </c:pt>
                <c:pt idx="3915">
                  <c:v>79.791015625</c:v>
                </c:pt>
                <c:pt idx="3916">
                  <c:v>79.844230651855398</c:v>
                </c:pt>
                <c:pt idx="3917">
                  <c:v>79.842056274414006</c:v>
                </c:pt>
                <c:pt idx="3918">
                  <c:v>79.824249267578097</c:v>
                </c:pt>
                <c:pt idx="3919">
                  <c:v>79.805450439453097</c:v>
                </c:pt>
                <c:pt idx="3920">
                  <c:v>79.787696838378906</c:v>
                </c:pt>
                <c:pt idx="3921">
                  <c:v>79.795234680175696</c:v>
                </c:pt>
                <c:pt idx="3922">
                  <c:v>79.941688537597599</c:v>
                </c:pt>
                <c:pt idx="3923">
                  <c:v>79.935943603515597</c:v>
                </c:pt>
                <c:pt idx="3924">
                  <c:v>79.915657043457003</c:v>
                </c:pt>
                <c:pt idx="3925">
                  <c:v>79.8988037109375</c:v>
                </c:pt>
                <c:pt idx="3926">
                  <c:v>79.879173278808494</c:v>
                </c:pt>
                <c:pt idx="3927">
                  <c:v>79.892112731933494</c:v>
                </c:pt>
                <c:pt idx="3928">
                  <c:v>79.871879577636705</c:v>
                </c:pt>
                <c:pt idx="3929">
                  <c:v>79.864517211914006</c:v>
                </c:pt>
                <c:pt idx="3930">
                  <c:v>79.857444763183494</c:v>
                </c:pt>
                <c:pt idx="3931">
                  <c:v>79.897735595703097</c:v>
                </c:pt>
                <c:pt idx="3932">
                  <c:v>79.881500244140597</c:v>
                </c:pt>
                <c:pt idx="3933">
                  <c:v>79.861671447753906</c:v>
                </c:pt>
                <c:pt idx="3934">
                  <c:v>79.841445922851506</c:v>
                </c:pt>
                <c:pt idx="3935">
                  <c:v>79.850593566894503</c:v>
                </c:pt>
                <c:pt idx="3936">
                  <c:v>79.835594177245994</c:v>
                </c:pt>
                <c:pt idx="3937">
                  <c:v>79.852188110351506</c:v>
                </c:pt>
                <c:pt idx="3938">
                  <c:v>79.842300415039006</c:v>
                </c:pt>
                <c:pt idx="3939">
                  <c:v>79.846282958984304</c:v>
                </c:pt>
                <c:pt idx="3940">
                  <c:v>79.874427795410099</c:v>
                </c:pt>
                <c:pt idx="3941">
                  <c:v>79.906631469726506</c:v>
                </c:pt>
                <c:pt idx="3942">
                  <c:v>80.029190063476506</c:v>
                </c:pt>
                <c:pt idx="3943">
                  <c:v>80.024017333984304</c:v>
                </c:pt>
                <c:pt idx="3944">
                  <c:v>80.020004272460895</c:v>
                </c:pt>
                <c:pt idx="3945">
                  <c:v>80.002998352050696</c:v>
                </c:pt>
                <c:pt idx="3946">
                  <c:v>79.991218566894503</c:v>
                </c:pt>
                <c:pt idx="3947">
                  <c:v>80.000381469726506</c:v>
                </c:pt>
                <c:pt idx="3948">
                  <c:v>80.019577026367102</c:v>
                </c:pt>
                <c:pt idx="3949">
                  <c:v>80.010528564453097</c:v>
                </c:pt>
                <c:pt idx="3950">
                  <c:v>80.079208374023395</c:v>
                </c:pt>
                <c:pt idx="3951">
                  <c:v>80.060279846191406</c:v>
                </c:pt>
                <c:pt idx="3952">
                  <c:v>80.055892944335895</c:v>
                </c:pt>
                <c:pt idx="3953">
                  <c:v>80.042175292968693</c:v>
                </c:pt>
                <c:pt idx="3954">
                  <c:v>80.048103332519503</c:v>
                </c:pt>
                <c:pt idx="3955">
                  <c:v>80.039634704589801</c:v>
                </c:pt>
                <c:pt idx="3956">
                  <c:v>80.019630432128906</c:v>
                </c:pt>
                <c:pt idx="3957">
                  <c:v>80.025520324707003</c:v>
                </c:pt>
                <c:pt idx="3958">
                  <c:v>80.021369934082003</c:v>
                </c:pt>
                <c:pt idx="3959">
                  <c:v>80.009338378906193</c:v>
                </c:pt>
                <c:pt idx="3960">
                  <c:v>80.070640563964801</c:v>
                </c:pt>
                <c:pt idx="3961">
                  <c:v>80.203788757324205</c:v>
                </c:pt>
                <c:pt idx="3962">
                  <c:v>80.218902587890597</c:v>
                </c:pt>
                <c:pt idx="3963">
                  <c:v>80.383804321289006</c:v>
                </c:pt>
                <c:pt idx="3964">
                  <c:v>80.383682250976506</c:v>
                </c:pt>
                <c:pt idx="3965">
                  <c:v>80.372421264648395</c:v>
                </c:pt>
                <c:pt idx="3966">
                  <c:v>80.3555908203125</c:v>
                </c:pt>
                <c:pt idx="3967">
                  <c:v>80.416931152343693</c:v>
                </c:pt>
                <c:pt idx="3968">
                  <c:v>80.417800903320298</c:v>
                </c:pt>
                <c:pt idx="3969">
                  <c:v>80.405609130859304</c:v>
                </c:pt>
                <c:pt idx="3970">
                  <c:v>80.385437011718693</c:v>
                </c:pt>
                <c:pt idx="3971">
                  <c:v>80.376068115234304</c:v>
                </c:pt>
                <c:pt idx="3972">
                  <c:v>80.358314514160099</c:v>
                </c:pt>
                <c:pt idx="3973">
                  <c:v>80.34912109375</c:v>
                </c:pt>
                <c:pt idx="3974">
                  <c:v>80.360191345214801</c:v>
                </c:pt>
                <c:pt idx="3975">
                  <c:v>80.342445373535099</c:v>
                </c:pt>
                <c:pt idx="3976">
                  <c:v>80.352073669433494</c:v>
                </c:pt>
                <c:pt idx="3977">
                  <c:v>80.362419128417898</c:v>
                </c:pt>
                <c:pt idx="3978">
                  <c:v>80.357528686523395</c:v>
                </c:pt>
                <c:pt idx="3979">
                  <c:v>80.342277526855398</c:v>
                </c:pt>
                <c:pt idx="3980">
                  <c:v>80.322151184082003</c:v>
                </c:pt>
                <c:pt idx="3981">
                  <c:v>80.326225280761705</c:v>
                </c:pt>
                <c:pt idx="3982">
                  <c:v>80.317390441894503</c:v>
                </c:pt>
                <c:pt idx="3983">
                  <c:v>80.402679443359304</c:v>
                </c:pt>
                <c:pt idx="3984">
                  <c:v>80.4395751953125</c:v>
                </c:pt>
                <c:pt idx="3985">
                  <c:v>80.4488525390625</c:v>
                </c:pt>
                <c:pt idx="3986">
                  <c:v>80.536956787109304</c:v>
                </c:pt>
                <c:pt idx="3987">
                  <c:v>80.617370605468693</c:v>
                </c:pt>
                <c:pt idx="3988">
                  <c:v>80.697746276855398</c:v>
                </c:pt>
                <c:pt idx="3989">
                  <c:v>80.702507019042898</c:v>
                </c:pt>
                <c:pt idx="3990">
                  <c:v>80.6851806640625</c:v>
                </c:pt>
                <c:pt idx="3991">
                  <c:v>80.827445983886705</c:v>
                </c:pt>
                <c:pt idx="3992">
                  <c:v>80.808685302734304</c:v>
                </c:pt>
                <c:pt idx="3993">
                  <c:v>80.859580993652301</c:v>
                </c:pt>
                <c:pt idx="3994">
                  <c:v>80.840919494628906</c:v>
                </c:pt>
                <c:pt idx="3995">
                  <c:v>80.824745178222599</c:v>
                </c:pt>
                <c:pt idx="3996">
                  <c:v>80.804748535156193</c:v>
                </c:pt>
                <c:pt idx="3997">
                  <c:v>80.790344238281193</c:v>
                </c:pt>
                <c:pt idx="3998">
                  <c:v>80.816162109375</c:v>
                </c:pt>
                <c:pt idx="3999">
                  <c:v>80.802993774414006</c:v>
                </c:pt>
                <c:pt idx="4000">
                  <c:v>80.782852172851506</c:v>
                </c:pt>
                <c:pt idx="4001">
                  <c:v>80.762969970703097</c:v>
                </c:pt>
                <c:pt idx="4002">
                  <c:v>80.780357360839801</c:v>
                </c:pt>
                <c:pt idx="4003">
                  <c:v>80.796524047851506</c:v>
                </c:pt>
                <c:pt idx="4004">
                  <c:v>80.814178466796804</c:v>
                </c:pt>
                <c:pt idx="4005">
                  <c:v>80.814666748046804</c:v>
                </c:pt>
                <c:pt idx="4006">
                  <c:v>80.839744567870994</c:v>
                </c:pt>
                <c:pt idx="4007">
                  <c:v>80.822219848632798</c:v>
                </c:pt>
                <c:pt idx="4008">
                  <c:v>80.822998046875</c:v>
                </c:pt>
                <c:pt idx="4009">
                  <c:v>80.803916931152301</c:v>
                </c:pt>
                <c:pt idx="4010">
                  <c:v>80.833526611328097</c:v>
                </c:pt>
                <c:pt idx="4011">
                  <c:v>80.821685791015597</c:v>
                </c:pt>
                <c:pt idx="4012">
                  <c:v>80.812217712402301</c:v>
                </c:pt>
                <c:pt idx="4013">
                  <c:v>80.809364318847599</c:v>
                </c:pt>
                <c:pt idx="4014">
                  <c:v>80.876457214355398</c:v>
                </c:pt>
                <c:pt idx="4015">
                  <c:v>80.870513916015597</c:v>
                </c:pt>
                <c:pt idx="4016">
                  <c:v>80.953598022460895</c:v>
                </c:pt>
                <c:pt idx="4017">
                  <c:v>81.038497924804602</c:v>
                </c:pt>
                <c:pt idx="4018">
                  <c:v>81.018478393554602</c:v>
                </c:pt>
                <c:pt idx="4019">
                  <c:v>81.044723510742102</c:v>
                </c:pt>
                <c:pt idx="4020">
                  <c:v>81.200630187988196</c:v>
                </c:pt>
                <c:pt idx="4021">
                  <c:v>81.181640625</c:v>
                </c:pt>
                <c:pt idx="4022">
                  <c:v>81.164131164550696</c:v>
                </c:pt>
                <c:pt idx="4023">
                  <c:v>81.146400451660099</c:v>
                </c:pt>
                <c:pt idx="4024">
                  <c:v>81.160995483398395</c:v>
                </c:pt>
                <c:pt idx="4025">
                  <c:v>81.1517333984375</c:v>
                </c:pt>
                <c:pt idx="4026">
                  <c:v>81.290931701660099</c:v>
                </c:pt>
                <c:pt idx="4027">
                  <c:v>81.2720947265625</c:v>
                </c:pt>
                <c:pt idx="4028">
                  <c:v>81.270614624023395</c:v>
                </c:pt>
                <c:pt idx="4029">
                  <c:v>81.250495910644503</c:v>
                </c:pt>
                <c:pt idx="4030">
                  <c:v>81.313613891601506</c:v>
                </c:pt>
                <c:pt idx="4031">
                  <c:v>81.320526123046804</c:v>
                </c:pt>
                <c:pt idx="4032">
                  <c:v>81.301048278808494</c:v>
                </c:pt>
                <c:pt idx="4033">
                  <c:v>81.288047790527301</c:v>
                </c:pt>
                <c:pt idx="4034">
                  <c:v>81.281143188476506</c:v>
                </c:pt>
                <c:pt idx="4035">
                  <c:v>81.320724487304602</c:v>
                </c:pt>
                <c:pt idx="4036">
                  <c:v>81.300979614257798</c:v>
                </c:pt>
                <c:pt idx="4037">
                  <c:v>81.286651611328097</c:v>
                </c:pt>
                <c:pt idx="4038">
                  <c:v>81.2821044921875</c:v>
                </c:pt>
                <c:pt idx="4039">
                  <c:v>81.265342712402301</c:v>
                </c:pt>
                <c:pt idx="4040">
                  <c:v>81.257667541503906</c:v>
                </c:pt>
                <c:pt idx="4041">
                  <c:v>81.252258300781193</c:v>
                </c:pt>
                <c:pt idx="4042">
                  <c:v>81.240486145019503</c:v>
                </c:pt>
                <c:pt idx="4043">
                  <c:v>81.282005310058494</c:v>
                </c:pt>
                <c:pt idx="4044">
                  <c:v>81.292327880859304</c:v>
                </c:pt>
                <c:pt idx="4045">
                  <c:v>81.277984619140597</c:v>
                </c:pt>
                <c:pt idx="4046">
                  <c:v>81.317840576171804</c:v>
                </c:pt>
                <c:pt idx="4047">
                  <c:v>81.324760437011705</c:v>
                </c:pt>
                <c:pt idx="4048">
                  <c:v>81.355720520019503</c:v>
                </c:pt>
                <c:pt idx="4049">
                  <c:v>81.338409423828097</c:v>
                </c:pt>
                <c:pt idx="4050">
                  <c:v>81.336875915527301</c:v>
                </c:pt>
                <c:pt idx="4051">
                  <c:v>81.489830017089801</c:v>
                </c:pt>
                <c:pt idx="4052">
                  <c:v>81.473434448242102</c:v>
                </c:pt>
                <c:pt idx="4053">
                  <c:v>81.4566650390625</c:v>
                </c:pt>
                <c:pt idx="4054">
                  <c:v>81.445343017578097</c:v>
                </c:pt>
                <c:pt idx="4055">
                  <c:v>81.425361633300696</c:v>
                </c:pt>
                <c:pt idx="4056">
                  <c:v>81.405372619628906</c:v>
                </c:pt>
                <c:pt idx="4057">
                  <c:v>81.406227111816406</c:v>
                </c:pt>
                <c:pt idx="4058">
                  <c:v>81.398857116699205</c:v>
                </c:pt>
                <c:pt idx="4059">
                  <c:v>81.393440246582003</c:v>
                </c:pt>
                <c:pt idx="4060">
                  <c:v>81.424774169921804</c:v>
                </c:pt>
                <c:pt idx="4061">
                  <c:v>81.423973083495994</c:v>
                </c:pt>
                <c:pt idx="4062">
                  <c:v>81.407653808593693</c:v>
                </c:pt>
                <c:pt idx="4063">
                  <c:v>81.399765014648395</c:v>
                </c:pt>
                <c:pt idx="4064">
                  <c:v>81.403610229492102</c:v>
                </c:pt>
                <c:pt idx="4065">
                  <c:v>81.390480041503906</c:v>
                </c:pt>
                <c:pt idx="4066">
                  <c:v>81.384841918945298</c:v>
                </c:pt>
                <c:pt idx="4067">
                  <c:v>81.398483276367102</c:v>
                </c:pt>
                <c:pt idx="4068">
                  <c:v>81.409370422363196</c:v>
                </c:pt>
                <c:pt idx="4069">
                  <c:v>81.390266418457003</c:v>
                </c:pt>
                <c:pt idx="4070">
                  <c:v>81.386062622070298</c:v>
                </c:pt>
                <c:pt idx="4071">
                  <c:v>81.375083923339801</c:v>
                </c:pt>
                <c:pt idx="4072">
                  <c:v>81.382270812988196</c:v>
                </c:pt>
                <c:pt idx="4073">
                  <c:v>81.4027099609375</c:v>
                </c:pt>
                <c:pt idx="4074">
                  <c:v>81.388298034667898</c:v>
                </c:pt>
                <c:pt idx="4075">
                  <c:v>81.458602905273395</c:v>
                </c:pt>
                <c:pt idx="4076">
                  <c:v>81.476264953613196</c:v>
                </c:pt>
                <c:pt idx="4077">
                  <c:v>81.486755371093693</c:v>
                </c:pt>
                <c:pt idx="4078">
                  <c:v>81.488685607910099</c:v>
                </c:pt>
                <c:pt idx="4079">
                  <c:v>81.526161193847599</c:v>
                </c:pt>
                <c:pt idx="4080">
                  <c:v>81.537322998046804</c:v>
                </c:pt>
                <c:pt idx="4081">
                  <c:v>81.531539916992102</c:v>
                </c:pt>
                <c:pt idx="4082">
                  <c:v>81.515121459960895</c:v>
                </c:pt>
                <c:pt idx="4083">
                  <c:v>81.653625488281193</c:v>
                </c:pt>
                <c:pt idx="4084">
                  <c:v>81.637153625488196</c:v>
                </c:pt>
                <c:pt idx="4085">
                  <c:v>81.720520019531193</c:v>
                </c:pt>
                <c:pt idx="4086">
                  <c:v>81.793907165527301</c:v>
                </c:pt>
                <c:pt idx="4087">
                  <c:v>81.776748657226506</c:v>
                </c:pt>
                <c:pt idx="4088">
                  <c:v>81.775527954101506</c:v>
                </c:pt>
                <c:pt idx="4089">
                  <c:v>81.761497497558494</c:v>
                </c:pt>
                <c:pt idx="4090">
                  <c:v>81.755760192870994</c:v>
                </c:pt>
                <c:pt idx="4091">
                  <c:v>81.784957885742102</c:v>
                </c:pt>
                <c:pt idx="4092">
                  <c:v>81.769454956054602</c:v>
                </c:pt>
                <c:pt idx="4093">
                  <c:v>81.780342102050696</c:v>
                </c:pt>
                <c:pt idx="4094">
                  <c:v>81.788093566894503</c:v>
                </c:pt>
                <c:pt idx="4095">
                  <c:v>81.874076843261705</c:v>
                </c:pt>
                <c:pt idx="4096">
                  <c:v>81.996879577636705</c:v>
                </c:pt>
                <c:pt idx="4097">
                  <c:v>81.991844177245994</c:v>
                </c:pt>
                <c:pt idx="4098">
                  <c:v>82.090187072753906</c:v>
                </c:pt>
                <c:pt idx="4099">
                  <c:v>82.083457946777301</c:v>
                </c:pt>
                <c:pt idx="4100">
                  <c:v>82.064239501953097</c:v>
                </c:pt>
                <c:pt idx="4101">
                  <c:v>82.048942565917898</c:v>
                </c:pt>
                <c:pt idx="4102">
                  <c:v>82.055259704589801</c:v>
                </c:pt>
                <c:pt idx="4103">
                  <c:v>82.040565490722599</c:v>
                </c:pt>
                <c:pt idx="4104">
                  <c:v>82.293991088867102</c:v>
                </c:pt>
                <c:pt idx="4105">
                  <c:v>82.283462524414006</c:v>
                </c:pt>
                <c:pt idx="4106">
                  <c:v>82.264343261718693</c:v>
                </c:pt>
                <c:pt idx="4107">
                  <c:v>82.261260986328097</c:v>
                </c:pt>
                <c:pt idx="4108">
                  <c:v>82.248252868652301</c:v>
                </c:pt>
                <c:pt idx="4109">
                  <c:v>82.245910644531193</c:v>
                </c:pt>
                <c:pt idx="4110">
                  <c:v>82.228981018066406</c:v>
                </c:pt>
                <c:pt idx="4111">
                  <c:v>82.425971984863196</c:v>
                </c:pt>
                <c:pt idx="4112">
                  <c:v>82.439956665039006</c:v>
                </c:pt>
                <c:pt idx="4113">
                  <c:v>82.513374328613196</c:v>
                </c:pt>
                <c:pt idx="4114">
                  <c:v>82.545501708984304</c:v>
                </c:pt>
                <c:pt idx="4115">
                  <c:v>82.589195251464801</c:v>
                </c:pt>
                <c:pt idx="4116">
                  <c:v>82.635017395019503</c:v>
                </c:pt>
                <c:pt idx="4117">
                  <c:v>82.630767822265597</c:v>
                </c:pt>
                <c:pt idx="4118">
                  <c:v>82.611663818359304</c:v>
                </c:pt>
                <c:pt idx="4119">
                  <c:v>82.700820922851506</c:v>
                </c:pt>
                <c:pt idx="4120">
                  <c:v>84.696807861328097</c:v>
                </c:pt>
                <c:pt idx="4121">
                  <c:v>84.687896728515597</c:v>
                </c:pt>
                <c:pt idx="4122">
                  <c:v>84.667716979980398</c:v>
                </c:pt>
                <c:pt idx="4123">
                  <c:v>84.861274719238196</c:v>
                </c:pt>
                <c:pt idx="4124">
                  <c:v>84.859794616699205</c:v>
                </c:pt>
                <c:pt idx="4125">
                  <c:v>84.856430053710895</c:v>
                </c:pt>
                <c:pt idx="4126">
                  <c:v>84.945343017578097</c:v>
                </c:pt>
                <c:pt idx="4127">
                  <c:v>84.949691772460895</c:v>
                </c:pt>
                <c:pt idx="4128">
                  <c:v>85.055114746093693</c:v>
                </c:pt>
                <c:pt idx="4129">
                  <c:v>85.034934997558494</c:v>
                </c:pt>
                <c:pt idx="4130">
                  <c:v>85.061187744140597</c:v>
                </c:pt>
                <c:pt idx="4131">
                  <c:v>85.073577880859304</c:v>
                </c:pt>
                <c:pt idx="4132">
                  <c:v>85.064491271972599</c:v>
                </c:pt>
                <c:pt idx="4133">
                  <c:v>85.047019958495994</c:v>
                </c:pt>
                <c:pt idx="4134">
                  <c:v>85.027099609375</c:v>
                </c:pt>
                <c:pt idx="4135">
                  <c:v>85.006614685058494</c:v>
                </c:pt>
                <c:pt idx="4136">
                  <c:v>85.091934204101506</c:v>
                </c:pt>
                <c:pt idx="4137">
                  <c:v>85.108894348144503</c:v>
                </c:pt>
                <c:pt idx="4138">
                  <c:v>85.099784851074205</c:v>
                </c:pt>
                <c:pt idx="4139">
                  <c:v>85.219635009765597</c:v>
                </c:pt>
                <c:pt idx="4140">
                  <c:v>85.381263732910099</c:v>
                </c:pt>
                <c:pt idx="4141">
                  <c:v>85.3721923828125</c:v>
                </c:pt>
                <c:pt idx="4142">
                  <c:v>85.401290893554602</c:v>
                </c:pt>
                <c:pt idx="4143">
                  <c:v>85.382232666015597</c:v>
                </c:pt>
                <c:pt idx="4144">
                  <c:v>85.435234069824205</c:v>
                </c:pt>
                <c:pt idx="4145">
                  <c:v>85.507591247558494</c:v>
                </c:pt>
                <c:pt idx="4146">
                  <c:v>85.499137878417898</c:v>
                </c:pt>
                <c:pt idx="4147">
                  <c:v>85.726631164550696</c:v>
                </c:pt>
                <c:pt idx="4148">
                  <c:v>85.730117797851506</c:v>
                </c:pt>
                <c:pt idx="4149">
                  <c:v>85.7117919921875</c:v>
                </c:pt>
                <c:pt idx="4150">
                  <c:v>85.829658508300696</c:v>
                </c:pt>
                <c:pt idx="4151">
                  <c:v>85.836982727050696</c:v>
                </c:pt>
                <c:pt idx="4152">
                  <c:v>85.830146789550696</c:v>
                </c:pt>
                <c:pt idx="4153">
                  <c:v>85.826629638671804</c:v>
                </c:pt>
                <c:pt idx="4154">
                  <c:v>85.889694213867102</c:v>
                </c:pt>
                <c:pt idx="4155">
                  <c:v>85.903068542480398</c:v>
                </c:pt>
                <c:pt idx="4156">
                  <c:v>85.975677490234304</c:v>
                </c:pt>
                <c:pt idx="4157">
                  <c:v>85.979812622070298</c:v>
                </c:pt>
                <c:pt idx="4158">
                  <c:v>86.017753601074205</c:v>
                </c:pt>
                <c:pt idx="4159">
                  <c:v>86.0015869140625</c:v>
                </c:pt>
                <c:pt idx="4160">
                  <c:v>86.177947998046804</c:v>
                </c:pt>
                <c:pt idx="4161">
                  <c:v>86.186912536620994</c:v>
                </c:pt>
                <c:pt idx="4162">
                  <c:v>86.171974182128906</c:v>
                </c:pt>
                <c:pt idx="4163">
                  <c:v>86.187507629394503</c:v>
                </c:pt>
                <c:pt idx="4164">
                  <c:v>86.180168151855398</c:v>
                </c:pt>
                <c:pt idx="4165">
                  <c:v>86.166641235351506</c:v>
                </c:pt>
                <c:pt idx="4166">
                  <c:v>86.154129028320298</c:v>
                </c:pt>
                <c:pt idx="4167">
                  <c:v>86.172981262207003</c:v>
                </c:pt>
                <c:pt idx="4168">
                  <c:v>86.152519226074205</c:v>
                </c:pt>
                <c:pt idx="4169">
                  <c:v>86.176925659179602</c:v>
                </c:pt>
                <c:pt idx="4170">
                  <c:v>86.206115722656193</c:v>
                </c:pt>
                <c:pt idx="4171">
                  <c:v>86.190948486328097</c:v>
                </c:pt>
                <c:pt idx="4172">
                  <c:v>86.209205627441406</c:v>
                </c:pt>
                <c:pt idx="4173">
                  <c:v>86.221656799316406</c:v>
                </c:pt>
                <c:pt idx="4174">
                  <c:v>86.221961975097599</c:v>
                </c:pt>
                <c:pt idx="4175">
                  <c:v>86.204299926757798</c:v>
                </c:pt>
                <c:pt idx="4176">
                  <c:v>86.209548950195298</c:v>
                </c:pt>
                <c:pt idx="4177">
                  <c:v>86.191421508789006</c:v>
                </c:pt>
                <c:pt idx="4178">
                  <c:v>86.208900451660099</c:v>
                </c:pt>
                <c:pt idx="4179">
                  <c:v>86.191230773925696</c:v>
                </c:pt>
                <c:pt idx="4180">
                  <c:v>86.1707763671875</c:v>
                </c:pt>
                <c:pt idx="4181">
                  <c:v>86.154457092285099</c:v>
                </c:pt>
                <c:pt idx="4182">
                  <c:v>86.261421203613196</c:v>
                </c:pt>
                <c:pt idx="4183">
                  <c:v>86.2437744140625</c:v>
                </c:pt>
                <c:pt idx="4184">
                  <c:v>86.246200561523395</c:v>
                </c:pt>
                <c:pt idx="4185">
                  <c:v>86.607246398925696</c:v>
                </c:pt>
                <c:pt idx="4186">
                  <c:v>86.590400695800696</c:v>
                </c:pt>
                <c:pt idx="4187">
                  <c:v>86.6058349609375</c:v>
                </c:pt>
                <c:pt idx="4188">
                  <c:v>86.588569641113196</c:v>
                </c:pt>
                <c:pt idx="4189">
                  <c:v>86.568580627441406</c:v>
                </c:pt>
                <c:pt idx="4190">
                  <c:v>86.548904418945298</c:v>
                </c:pt>
                <c:pt idx="4191">
                  <c:v>86.544548034667898</c:v>
                </c:pt>
                <c:pt idx="4192">
                  <c:v>86.590270996093693</c:v>
                </c:pt>
                <c:pt idx="4193">
                  <c:v>86.569969177245994</c:v>
                </c:pt>
                <c:pt idx="4194">
                  <c:v>86.555335998535099</c:v>
                </c:pt>
                <c:pt idx="4195">
                  <c:v>86.536491394042898</c:v>
                </c:pt>
                <c:pt idx="4196">
                  <c:v>86.524391174316406</c:v>
                </c:pt>
                <c:pt idx="4197">
                  <c:v>86.515434265136705</c:v>
                </c:pt>
                <c:pt idx="4198">
                  <c:v>86.520973205566406</c:v>
                </c:pt>
                <c:pt idx="4199">
                  <c:v>86.542190551757798</c:v>
                </c:pt>
                <c:pt idx="4200">
                  <c:v>86.563339233398395</c:v>
                </c:pt>
                <c:pt idx="4201">
                  <c:v>86.558128356933494</c:v>
                </c:pt>
                <c:pt idx="4202">
                  <c:v>86.541839599609304</c:v>
                </c:pt>
                <c:pt idx="4203">
                  <c:v>86.547454833984304</c:v>
                </c:pt>
                <c:pt idx="4204">
                  <c:v>86.569900512695298</c:v>
                </c:pt>
                <c:pt idx="4205">
                  <c:v>86.593315124511705</c:v>
                </c:pt>
                <c:pt idx="4206">
                  <c:v>86.611213684082003</c:v>
                </c:pt>
                <c:pt idx="4207">
                  <c:v>86.705574035644503</c:v>
                </c:pt>
                <c:pt idx="4208">
                  <c:v>86.7635498046875</c:v>
                </c:pt>
                <c:pt idx="4209">
                  <c:v>86.743232727050696</c:v>
                </c:pt>
                <c:pt idx="4210">
                  <c:v>86.722747802734304</c:v>
                </c:pt>
                <c:pt idx="4211">
                  <c:v>86.713661193847599</c:v>
                </c:pt>
                <c:pt idx="4212">
                  <c:v>86.725524902343693</c:v>
                </c:pt>
                <c:pt idx="4213">
                  <c:v>86.75048828125</c:v>
                </c:pt>
                <c:pt idx="4214">
                  <c:v>86.734939575195298</c:v>
                </c:pt>
                <c:pt idx="4215">
                  <c:v>86.795555114745994</c:v>
                </c:pt>
                <c:pt idx="4216">
                  <c:v>86.827774047851506</c:v>
                </c:pt>
                <c:pt idx="4217">
                  <c:v>86.810592651367102</c:v>
                </c:pt>
                <c:pt idx="4218">
                  <c:v>86.794990539550696</c:v>
                </c:pt>
                <c:pt idx="4219">
                  <c:v>86.796424865722599</c:v>
                </c:pt>
                <c:pt idx="4220">
                  <c:v>86.790328979492102</c:v>
                </c:pt>
                <c:pt idx="4221">
                  <c:v>86.775077819824205</c:v>
                </c:pt>
                <c:pt idx="4222">
                  <c:v>86.756050109863196</c:v>
                </c:pt>
                <c:pt idx="4223">
                  <c:v>86.738899230957003</c:v>
                </c:pt>
                <c:pt idx="4224">
                  <c:v>86.756393432617102</c:v>
                </c:pt>
                <c:pt idx="4225">
                  <c:v>86.769523620605398</c:v>
                </c:pt>
                <c:pt idx="4226">
                  <c:v>86.749053955078097</c:v>
                </c:pt>
                <c:pt idx="4227">
                  <c:v>86.878890991210895</c:v>
                </c:pt>
                <c:pt idx="4228">
                  <c:v>86.917037963867102</c:v>
                </c:pt>
                <c:pt idx="4229">
                  <c:v>86.8970947265625</c:v>
                </c:pt>
                <c:pt idx="4230">
                  <c:v>86.949821472167898</c:v>
                </c:pt>
                <c:pt idx="4231">
                  <c:v>86.972908020019503</c:v>
                </c:pt>
                <c:pt idx="4232">
                  <c:v>86.972808837890597</c:v>
                </c:pt>
                <c:pt idx="4233">
                  <c:v>87.130546569824205</c:v>
                </c:pt>
                <c:pt idx="4234">
                  <c:v>87.117301940917898</c:v>
                </c:pt>
                <c:pt idx="4235">
                  <c:v>87.122161865234304</c:v>
                </c:pt>
                <c:pt idx="4236">
                  <c:v>87.166084289550696</c:v>
                </c:pt>
                <c:pt idx="4237">
                  <c:v>87.145889282226506</c:v>
                </c:pt>
                <c:pt idx="4238">
                  <c:v>87.217224121093693</c:v>
                </c:pt>
                <c:pt idx="4239">
                  <c:v>87.199996948242102</c:v>
                </c:pt>
                <c:pt idx="4240">
                  <c:v>87.316879272460895</c:v>
                </c:pt>
                <c:pt idx="4241">
                  <c:v>87.309226989745994</c:v>
                </c:pt>
                <c:pt idx="4242">
                  <c:v>87.315750122070298</c:v>
                </c:pt>
                <c:pt idx="4243">
                  <c:v>87.299041748046804</c:v>
                </c:pt>
                <c:pt idx="4244">
                  <c:v>87.364929199218693</c:v>
                </c:pt>
                <c:pt idx="4245">
                  <c:v>87.365158081054602</c:v>
                </c:pt>
                <c:pt idx="4246">
                  <c:v>87.460433959960895</c:v>
                </c:pt>
                <c:pt idx="4247">
                  <c:v>87.486679077148395</c:v>
                </c:pt>
                <c:pt idx="4248">
                  <c:v>87.466545104980398</c:v>
                </c:pt>
                <c:pt idx="4249">
                  <c:v>87.453636169433494</c:v>
                </c:pt>
                <c:pt idx="4250">
                  <c:v>87.480255126953097</c:v>
                </c:pt>
                <c:pt idx="4251">
                  <c:v>87.460197448730398</c:v>
                </c:pt>
                <c:pt idx="4252">
                  <c:v>87.453926086425696</c:v>
                </c:pt>
                <c:pt idx="4253">
                  <c:v>87.553474426269503</c:v>
                </c:pt>
                <c:pt idx="4254">
                  <c:v>87.536842346191406</c:v>
                </c:pt>
                <c:pt idx="4255">
                  <c:v>87.518470764160099</c:v>
                </c:pt>
                <c:pt idx="4256">
                  <c:v>87.529045104980398</c:v>
                </c:pt>
                <c:pt idx="4257">
                  <c:v>87.5533447265625</c:v>
                </c:pt>
                <c:pt idx="4258">
                  <c:v>87.550582885742102</c:v>
                </c:pt>
                <c:pt idx="4259">
                  <c:v>87.544288635253906</c:v>
                </c:pt>
                <c:pt idx="4260">
                  <c:v>87.534858703613196</c:v>
                </c:pt>
                <c:pt idx="4261">
                  <c:v>87.526824951171804</c:v>
                </c:pt>
                <c:pt idx="4262">
                  <c:v>87.532234191894503</c:v>
                </c:pt>
                <c:pt idx="4263">
                  <c:v>87.5267333984375</c:v>
                </c:pt>
                <c:pt idx="4264">
                  <c:v>87.519332885742102</c:v>
                </c:pt>
                <c:pt idx="4265">
                  <c:v>87.509712219238196</c:v>
                </c:pt>
                <c:pt idx="4266">
                  <c:v>87.504600524902301</c:v>
                </c:pt>
                <c:pt idx="4267">
                  <c:v>87.535163879394503</c:v>
                </c:pt>
                <c:pt idx="4268">
                  <c:v>87.552803039550696</c:v>
                </c:pt>
                <c:pt idx="4269">
                  <c:v>87.538772583007798</c:v>
                </c:pt>
                <c:pt idx="4270">
                  <c:v>87.528633117675696</c:v>
                </c:pt>
                <c:pt idx="4271">
                  <c:v>87.511123657226506</c:v>
                </c:pt>
                <c:pt idx="4272">
                  <c:v>87.490692138671804</c:v>
                </c:pt>
                <c:pt idx="4273">
                  <c:v>87.494400024414006</c:v>
                </c:pt>
                <c:pt idx="4274">
                  <c:v>87.511116027832003</c:v>
                </c:pt>
                <c:pt idx="4275">
                  <c:v>87.490699768066406</c:v>
                </c:pt>
                <c:pt idx="4276">
                  <c:v>87.479866027832003</c:v>
                </c:pt>
                <c:pt idx="4277">
                  <c:v>87.4700927734375</c:v>
                </c:pt>
                <c:pt idx="4278">
                  <c:v>87.6346435546875</c:v>
                </c:pt>
                <c:pt idx="4279">
                  <c:v>87.620094299316406</c:v>
                </c:pt>
                <c:pt idx="4280">
                  <c:v>87.671783447265597</c:v>
                </c:pt>
                <c:pt idx="4281">
                  <c:v>87.699554443359304</c:v>
                </c:pt>
                <c:pt idx="4282">
                  <c:v>87.746536254882798</c:v>
                </c:pt>
                <c:pt idx="4283">
                  <c:v>87.729301452636705</c:v>
                </c:pt>
                <c:pt idx="4284">
                  <c:v>87.721923828125</c:v>
                </c:pt>
                <c:pt idx="4285">
                  <c:v>87.704666137695298</c:v>
                </c:pt>
                <c:pt idx="4286">
                  <c:v>87.684623718261705</c:v>
                </c:pt>
                <c:pt idx="4287">
                  <c:v>87.723083496093693</c:v>
                </c:pt>
                <c:pt idx="4288">
                  <c:v>87.7122802734375</c:v>
                </c:pt>
                <c:pt idx="4289">
                  <c:v>87.692657470703097</c:v>
                </c:pt>
                <c:pt idx="4290">
                  <c:v>87.685928344726506</c:v>
                </c:pt>
                <c:pt idx="4291">
                  <c:v>87.745376586914006</c:v>
                </c:pt>
                <c:pt idx="4292">
                  <c:v>87.737907409667898</c:v>
                </c:pt>
                <c:pt idx="4293">
                  <c:v>87.724792480468693</c:v>
                </c:pt>
                <c:pt idx="4294">
                  <c:v>87.709526062011705</c:v>
                </c:pt>
                <c:pt idx="4295">
                  <c:v>87.706497192382798</c:v>
                </c:pt>
                <c:pt idx="4296">
                  <c:v>87.725967407226506</c:v>
                </c:pt>
                <c:pt idx="4297">
                  <c:v>87.707107543945298</c:v>
                </c:pt>
                <c:pt idx="4298">
                  <c:v>87.692947387695298</c:v>
                </c:pt>
                <c:pt idx="4299">
                  <c:v>87.673156738281193</c:v>
                </c:pt>
                <c:pt idx="4300">
                  <c:v>87.681671142578097</c:v>
                </c:pt>
                <c:pt idx="4301">
                  <c:v>87.892173767089801</c:v>
                </c:pt>
                <c:pt idx="4302">
                  <c:v>87.933792114257798</c:v>
                </c:pt>
                <c:pt idx="4303">
                  <c:v>87.942031860351506</c:v>
                </c:pt>
                <c:pt idx="4304">
                  <c:v>87.922248840332003</c:v>
                </c:pt>
                <c:pt idx="4305">
                  <c:v>87.904495239257798</c:v>
                </c:pt>
                <c:pt idx="4306">
                  <c:v>88.002418518066406</c:v>
                </c:pt>
                <c:pt idx="4307">
                  <c:v>87.986709594726506</c:v>
                </c:pt>
                <c:pt idx="4308">
                  <c:v>87.966438293457003</c:v>
                </c:pt>
                <c:pt idx="4309">
                  <c:v>88.063529968261705</c:v>
                </c:pt>
                <c:pt idx="4310">
                  <c:v>88.126174926757798</c:v>
                </c:pt>
                <c:pt idx="4311">
                  <c:v>88.134864807128906</c:v>
                </c:pt>
                <c:pt idx="4312">
                  <c:v>88.114593505859304</c:v>
                </c:pt>
                <c:pt idx="4313">
                  <c:v>88.102157592773395</c:v>
                </c:pt>
                <c:pt idx="4314">
                  <c:v>88.090744018554602</c:v>
                </c:pt>
                <c:pt idx="4315">
                  <c:v>88.071022033691406</c:v>
                </c:pt>
                <c:pt idx="4316">
                  <c:v>88.053764343261705</c:v>
                </c:pt>
                <c:pt idx="4317">
                  <c:v>88.049415588378906</c:v>
                </c:pt>
                <c:pt idx="4318">
                  <c:v>88.036781311035099</c:v>
                </c:pt>
                <c:pt idx="4319">
                  <c:v>88.058876037597599</c:v>
                </c:pt>
                <c:pt idx="4320">
                  <c:v>88.068679809570298</c:v>
                </c:pt>
                <c:pt idx="4321">
                  <c:v>88.048973083495994</c:v>
                </c:pt>
                <c:pt idx="4322">
                  <c:v>88.030921936035099</c:v>
                </c:pt>
                <c:pt idx="4323">
                  <c:v>88.019813537597599</c:v>
                </c:pt>
                <c:pt idx="4324">
                  <c:v>88.068504333495994</c:v>
                </c:pt>
                <c:pt idx="4325">
                  <c:v>88.059387207031193</c:v>
                </c:pt>
                <c:pt idx="4326">
                  <c:v>88.050941467285099</c:v>
                </c:pt>
                <c:pt idx="4327">
                  <c:v>88.116256713867102</c:v>
                </c:pt>
                <c:pt idx="4328">
                  <c:v>88.106361389160099</c:v>
                </c:pt>
                <c:pt idx="4329">
                  <c:v>88.136291503906193</c:v>
                </c:pt>
                <c:pt idx="4330">
                  <c:v>88.152160644531193</c:v>
                </c:pt>
                <c:pt idx="4331">
                  <c:v>88.143905639648395</c:v>
                </c:pt>
                <c:pt idx="4332">
                  <c:v>88.126457214355398</c:v>
                </c:pt>
                <c:pt idx="4333">
                  <c:v>88.130310058593693</c:v>
                </c:pt>
                <c:pt idx="4334">
                  <c:v>88.116653442382798</c:v>
                </c:pt>
                <c:pt idx="4335">
                  <c:v>88.142158508300696</c:v>
                </c:pt>
                <c:pt idx="4336">
                  <c:v>88.145561218261705</c:v>
                </c:pt>
                <c:pt idx="4337">
                  <c:v>88.159187316894503</c:v>
                </c:pt>
                <c:pt idx="4338">
                  <c:v>88.140625</c:v>
                </c:pt>
                <c:pt idx="4339">
                  <c:v>88.283981323242102</c:v>
                </c:pt>
                <c:pt idx="4340">
                  <c:v>88.265518188476506</c:v>
                </c:pt>
                <c:pt idx="4341">
                  <c:v>88.246826171875</c:v>
                </c:pt>
                <c:pt idx="4342">
                  <c:v>88.298210144042898</c:v>
                </c:pt>
                <c:pt idx="4343">
                  <c:v>88.297584533691406</c:v>
                </c:pt>
                <c:pt idx="4344">
                  <c:v>88.295547485351506</c:v>
                </c:pt>
                <c:pt idx="4345">
                  <c:v>88.280723571777301</c:v>
                </c:pt>
                <c:pt idx="4346">
                  <c:v>88.261825561523395</c:v>
                </c:pt>
                <c:pt idx="4347">
                  <c:v>88.281921386718693</c:v>
                </c:pt>
                <c:pt idx="4348">
                  <c:v>88.325500488281193</c:v>
                </c:pt>
                <c:pt idx="4349">
                  <c:v>88.339042663574205</c:v>
                </c:pt>
                <c:pt idx="4350">
                  <c:v>88.320930480957003</c:v>
                </c:pt>
                <c:pt idx="4351">
                  <c:v>88.32861328125</c:v>
                </c:pt>
                <c:pt idx="4352">
                  <c:v>88.316734313964801</c:v>
                </c:pt>
                <c:pt idx="4353">
                  <c:v>88.304512023925696</c:v>
                </c:pt>
                <c:pt idx="4354">
                  <c:v>88.388244628906193</c:v>
                </c:pt>
                <c:pt idx="4355">
                  <c:v>88.383392333984304</c:v>
                </c:pt>
                <c:pt idx="4356">
                  <c:v>88.368408203125</c:v>
                </c:pt>
                <c:pt idx="4357">
                  <c:v>88.366569519042898</c:v>
                </c:pt>
                <c:pt idx="4358">
                  <c:v>88.348175048828097</c:v>
                </c:pt>
                <c:pt idx="4359">
                  <c:v>88.386405944824205</c:v>
                </c:pt>
                <c:pt idx="4360">
                  <c:v>88.377189636230398</c:v>
                </c:pt>
                <c:pt idx="4361">
                  <c:v>88.365692138671804</c:v>
                </c:pt>
                <c:pt idx="4362">
                  <c:v>88.425888061523395</c:v>
                </c:pt>
                <c:pt idx="4363">
                  <c:v>88.427558898925696</c:v>
                </c:pt>
                <c:pt idx="4364">
                  <c:v>88.426422119140597</c:v>
                </c:pt>
                <c:pt idx="4365">
                  <c:v>88.598625183105398</c:v>
                </c:pt>
                <c:pt idx="4366">
                  <c:v>88.596809387207003</c:v>
                </c:pt>
                <c:pt idx="4367">
                  <c:v>88.622100830078097</c:v>
                </c:pt>
                <c:pt idx="4368">
                  <c:v>88.613807678222599</c:v>
                </c:pt>
                <c:pt idx="4369">
                  <c:v>88.674858093261705</c:v>
                </c:pt>
                <c:pt idx="4370">
                  <c:v>88.697113037109304</c:v>
                </c:pt>
                <c:pt idx="4371">
                  <c:v>88.680038452148395</c:v>
                </c:pt>
                <c:pt idx="4372">
                  <c:v>88.665451049804602</c:v>
                </c:pt>
                <c:pt idx="4373">
                  <c:v>88.690986633300696</c:v>
                </c:pt>
                <c:pt idx="4374">
                  <c:v>88.740974426269503</c:v>
                </c:pt>
                <c:pt idx="4375">
                  <c:v>88.727752685546804</c:v>
                </c:pt>
                <c:pt idx="4376">
                  <c:v>88.735267639160099</c:v>
                </c:pt>
                <c:pt idx="4377">
                  <c:v>88.717704772949205</c:v>
                </c:pt>
                <c:pt idx="4378">
                  <c:v>88.757209777832003</c:v>
                </c:pt>
                <c:pt idx="4379">
                  <c:v>88.737876892089801</c:v>
                </c:pt>
                <c:pt idx="4380">
                  <c:v>88.718528747558494</c:v>
                </c:pt>
                <c:pt idx="4381">
                  <c:v>88.702156066894503</c:v>
                </c:pt>
                <c:pt idx="4382">
                  <c:v>88.731613159179602</c:v>
                </c:pt>
                <c:pt idx="4383">
                  <c:v>88.712387084960895</c:v>
                </c:pt>
                <c:pt idx="4384">
                  <c:v>88.742713928222599</c:v>
                </c:pt>
                <c:pt idx="4385">
                  <c:v>88.7503662109375</c:v>
                </c:pt>
                <c:pt idx="4386">
                  <c:v>88.747795104980398</c:v>
                </c:pt>
                <c:pt idx="4387">
                  <c:v>88.799484252929602</c:v>
                </c:pt>
                <c:pt idx="4388">
                  <c:v>88.782028198242102</c:v>
                </c:pt>
                <c:pt idx="4389">
                  <c:v>88.790283203125</c:v>
                </c:pt>
                <c:pt idx="4390">
                  <c:v>88.7921142578125</c:v>
                </c:pt>
                <c:pt idx="4391">
                  <c:v>88.775207519531193</c:v>
                </c:pt>
                <c:pt idx="4392">
                  <c:v>88.777542114257798</c:v>
                </c:pt>
                <c:pt idx="4393">
                  <c:v>88.765228271484304</c:v>
                </c:pt>
                <c:pt idx="4394">
                  <c:v>88.764739990234304</c:v>
                </c:pt>
                <c:pt idx="4395">
                  <c:v>88.771743774414006</c:v>
                </c:pt>
                <c:pt idx="4396">
                  <c:v>88.751731872558494</c:v>
                </c:pt>
                <c:pt idx="4397">
                  <c:v>88.848411560058494</c:v>
                </c:pt>
                <c:pt idx="4398">
                  <c:v>88.882637023925696</c:v>
                </c:pt>
                <c:pt idx="4399">
                  <c:v>88.866127014160099</c:v>
                </c:pt>
                <c:pt idx="4400">
                  <c:v>88.846885681152301</c:v>
                </c:pt>
                <c:pt idx="4401">
                  <c:v>88.831611633300696</c:v>
                </c:pt>
                <c:pt idx="4402">
                  <c:v>88.811721801757798</c:v>
                </c:pt>
                <c:pt idx="4403">
                  <c:v>88.848487854003906</c:v>
                </c:pt>
                <c:pt idx="4404">
                  <c:v>88.856529235839801</c:v>
                </c:pt>
                <c:pt idx="4405">
                  <c:v>88.873146057128906</c:v>
                </c:pt>
                <c:pt idx="4406">
                  <c:v>88.855995178222599</c:v>
                </c:pt>
                <c:pt idx="4407">
                  <c:v>88.902374267578097</c:v>
                </c:pt>
                <c:pt idx="4408">
                  <c:v>89.023323059082003</c:v>
                </c:pt>
                <c:pt idx="4409">
                  <c:v>89.015625</c:v>
                </c:pt>
                <c:pt idx="4410">
                  <c:v>89.010284423828097</c:v>
                </c:pt>
                <c:pt idx="4411">
                  <c:v>89.002670288085895</c:v>
                </c:pt>
                <c:pt idx="4412">
                  <c:v>88.9901123046875</c:v>
                </c:pt>
                <c:pt idx="4413">
                  <c:v>88.978088378906193</c:v>
                </c:pt>
                <c:pt idx="4414">
                  <c:v>88.999931335449205</c:v>
                </c:pt>
                <c:pt idx="4415">
                  <c:v>88.986709594726506</c:v>
                </c:pt>
                <c:pt idx="4416">
                  <c:v>88.966644287109304</c:v>
                </c:pt>
                <c:pt idx="4417">
                  <c:v>88.983551025390597</c:v>
                </c:pt>
                <c:pt idx="4418">
                  <c:v>88.988494873046804</c:v>
                </c:pt>
                <c:pt idx="4419">
                  <c:v>89.054924011230398</c:v>
                </c:pt>
                <c:pt idx="4420">
                  <c:v>89.034912109375</c:v>
                </c:pt>
                <c:pt idx="4421">
                  <c:v>89.022087097167898</c:v>
                </c:pt>
                <c:pt idx="4422">
                  <c:v>89.010307312011705</c:v>
                </c:pt>
                <c:pt idx="4423">
                  <c:v>88.990371704101506</c:v>
                </c:pt>
                <c:pt idx="4424">
                  <c:v>88.992332458495994</c:v>
                </c:pt>
                <c:pt idx="4425">
                  <c:v>89.035491943359304</c:v>
                </c:pt>
                <c:pt idx="4426">
                  <c:v>89.023048400878906</c:v>
                </c:pt>
                <c:pt idx="4427">
                  <c:v>89.004829406738196</c:v>
                </c:pt>
                <c:pt idx="4428">
                  <c:v>88.985076904296804</c:v>
                </c:pt>
                <c:pt idx="4429">
                  <c:v>88.996315002441406</c:v>
                </c:pt>
                <c:pt idx="4430">
                  <c:v>88.997337341308494</c:v>
                </c:pt>
                <c:pt idx="4431">
                  <c:v>89.036849975585895</c:v>
                </c:pt>
                <c:pt idx="4432">
                  <c:v>89.017242431640597</c:v>
                </c:pt>
                <c:pt idx="4433">
                  <c:v>89.030929565429602</c:v>
                </c:pt>
                <c:pt idx="4434">
                  <c:v>89.015892028808494</c:v>
                </c:pt>
                <c:pt idx="4435">
                  <c:v>88.998947143554602</c:v>
                </c:pt>
                <c:pt idx="4436">
                  <c:v>89.008598327636705</c:v>
                </c:pt>
                <c:pt idx="4437">
                  <c:v>89.108604431152301</c:v>
                </c:pt>
                <c:pt idx="4438">
                  <c:v>89.100639343261705</c:v>
                </c:pt>
                <c:pt idx="4439">
                  <c:v>89.123779296875</c:v>
                </c:pt>
                <c:pt idx="4440">
                  <c:v>89.106552124023395</c:v>
                </c:pt>
                <c:pt idx="4441">
                  <c:v>89.086616516113196</c:v>
                </c:pt>
                <c:pt idx="4442">
                  <c:v>89.076774597167898</c:v>
                </c:pt>
                <c:pt idx="4443">
                  <c:v>89.059661865234304</c:v>
                </c:pt>
                <c:pt idx="4444">
                  <c:v>89.081283569335895</c:v>
                </c:pt>
                <c:pt idx="4445">
                  <c:v>89.069290161132798</c:v>
                </c:pt>
                <c:pt idx="4446">
                  <c:v>89.073631286620994</c:v>
                </c:pt>
                <c:pt idx="4447">
                  <c:v>89.080390930175696</c:v>
                </c:pt>
                <c:pt idx="4448">
                  <c:v>89.077316284179602</c:v>
                </c:pt>
                <c:pt idx="4449">
                  <c:v>89.091255187988196</c:v>
                </c:pt>
                <c:pt idx="4450">
                  <c:v>89.108772277832003</c:v>
                </c:pt>
                <c:pt idx="4451">
                  <c:v>89.089324951171804</c:v>
                </c:pt>
                <c:pt idx="4452">
                  <c:v>89.085510253906193</c:v>
                </c:pt>
                <c:pt idx="4453">
                  <c:v>89.065567016601506</c:v>
                </c:pt>
                <c:pt idx="4454">
                  <c:v>89.056007385253906</c:v>
                </c:pt>
                <c:pt idx="4455">
                  <c:v>89.037071228027301</c:v>
                </c:pt>
                <c:pt idx="4456">
                  <c:v>89.026290893554602</c:v>
                </c:pt>
                <c:pt idx="4457">
                  <c:v>89.006446838378906</c:v>
                </c:pt>
                <c:pt idx="4458">
                  <c:v>89.0107421875</c:v>
                </c:pt>
                <c:pt idx="4459">
                  <c:v>88.994155883789006</c:v>
                </c:pt>
                <c:pt idx="4460">
                  <c:v>88.990074157714801</c:v>
                </c:pt>
                <c:pt idx="4461">
                  <c:v>88.990661621093693</c:v>
                </c:pt>
                <c:pt idx="4462">
                  <c:v>89.052513122558494</c:v>
                </c:pt>
                <c:pt idx="4463">
                  <c:v>89.040580749511705</c:v>
                </c:pt>
                <c:pt idx="4464">
                  <c:v>89.089836120605398</c:v>
                </c:pt>
                <c:pt idx="4465">
                  <c:v>89.101135253906193</c:v>
                </c:pt>
                <c:pt idx="4466">
                  <c:v>89.398590087890597</c:v>
                </c:pt>
                <c:pt idx="4467">
                  <c:v>89.424018859863196</c:v>
                </c:pt>
                <c:pt idx="4468">
                  <c:v>89.416915893554602</c:v>
                </c:pt>
                <c:pt idx="4469">
                  <c:v>89.523468017578097</c:v>
                </c:pt>
                <c:pt idx="4470">
                  <c:v>89.515884399414006</c:v>
                </c:pt>
                <c:pt idx="4471">
                  <c:v>89.504684448242102</c:v>
                </c:pt>
                <c:pt idx="4472">
                  <c:v>89.502143859863196</c:v>
                </c:pt>
                <c:pt idx="4473">
                  <c:v>89.488433837890597</c:v>
                </c:pt>
                <c:pt idx="4474">
                  <c:v>89.472351074218693</c:v>
                </c:pt>
                <c:pt idx="4475">
                  <c:v>89.452445983886705</c:v>
                </c:pt>
                <c:pt idx="4476">
                  <c:v>89.46484375</c:v>
                </c:pt>
                <c:pt idx="4477">
                  <c:v>89.460899353027301</c:v>
                </c:pt>
                <c:pt idx="4478">
                  <c:v>89.476028442382798</c:v>
                </c:pt>
                <c:pt idx="4479">
                  <c:v>89.478118896484304</c:v>
                </c:pt>
                <c:pt idx="4480">
                  <c:v>89.478279113769503</c:v>
                </c:pt>
                <c:pt idx="4481">
                  <c:v>89.610557556152301</c:v>
                </c:pt>
                <c:pt idx="4482">
                  <c:v>89.604331970214801</c:v>
                </c:pt>
                <c:pt idx="4483">
                  <c:v>89.585319519042898</c:v>
                </c:pt>
                <c:pt idx="4484">
                  <c:v>89.609313964843693</c:v>
                </c:pt>
                <c:pt idx="4485">
                  <c:v>89.793167114257798</c:v>
                </c:pt>
                <c:pt idx="4486">
                  <c:v>89.780578613281193</c:v>
                </c:pt>
                <c:pt idx="4487">
                  <c:v>89.763671875</c:v>
                </c:pt>
                <c:pt idx="4488">
                  <c:v>89.882003784179602</c:v>
                </c:pt>
                <c:pt idx="4489">
                  <c:v>89.963859558105398</c:v>
                </c:pt>
                <c:pt idx="4490">
                  <c:v>89.944221496582003</c:v>
                </c:pt>
                <c:pt idx="4491">
                  <c:v>90.087448120117102</c:v>
                </c:pt>
                <c:pt idx="4492">
                  <c:v>90.0732421875</c:v>
                </c:pt>
                <c:pt idx="4493">
                  <c:v>90.25830078125</c:v>
                </c:pt>
                <c:pt idx="4494">
                  <c:v>90.256050109863196</c:v>
                </c:pt>
                <c:pt idx="4495">
                  <c:v>90.237007141113196</c:v>
                </c:pt>
                <c:pt idx="4496">
                  <c:v>90.225494384765597</c:v>
                </c:pt>
                <c:pt idx="4497">
                  <c:v>90.222686767578097</c:v>
                </c:pt>
                <c:pt idx="4498">
                  <c:v>90.219009399414006</c:v>
                </c:pt>
                <c:pt idx="4499">
                  <c:v>90.279075622558494</c:v>
                </c:pt>
                <c:pt idx="4500">
                  <c:v>90.259300231933494</c:v>
                </c:pt>
                <c:pt idx="4501">
                  <c:v>90.257751464843693</c:v>
                </c:pt>
                <c:pt idx="4502">
                  <c:v>90.267005920410099</c:v>
                </c:pt>
                <c:pt idx="4503">
                  <c:v>90.279548645019503</c:v>
                </c:pt>
                <c:pt idx="4504">
                  <c:v>90.269088745117102</c:v>
                </c:pt>
                <c:pt idx="4505">
                  <c:v>90.274330139160099</c:v>
                </c:pt>
                <c:pt idx="4506">
                  <c:v>90.254844665527301</c:v>
                </c:pt>
                <c:pt idx="4507">
                  <c:v>90.241447448730398</c:v>
                </c:pt>
                <c:pt idx="4508">
                  <c:v>90.228096008300696</c:v>
                </c:pt>
                <c:pt idx="4509">
                  <c:v>90.209815979003906</c:v>
                </c:pt>
                <c:pt idx="4510">
                  <c:v>90.189865112304602</c:v>
                </c:pt>
                <c:pt idx="4511">
                  <c:v>90.170143127441406</c:v>
                </c:pt>
                <c:pt idx="4512">
                  <c:v>90.155799865722599</c:v>
                </c:pt>
                <c:pt idx="4513">
                  <c:v>90.149864196777301</c:v>
                </c:pt>
                <c:pt idx="4514">
                  <c:v>90.202178955078097</c:v>
                </c:pt>
                <c:pt idx="4515">
                  <c:v>90.190879821777301</c:v>
                </c:pt>
                <c:pt idx="4516">
                  <c:v>90.176689147949205</c:v>
                </c:pt>
                <c:pt idx="4517">
                  <c:v>90.193252563476506</c:v>
                </c:pt>
                <c:pt idx="4518">
                  <c:v>90.173477172851506</c:v>
                </c:pt>
                <c:pt idx="4519">
                  <c:v>90.160003662109304</c:v>
                </c:pt>
                <c:pt idx="4520">
                  <c:v>90.179046630859304</c:v>
                </c:pt>
                <c:pt idx="4521">
                  <c:v>90.178215026855398</c:v>
                </c:pt>
                <c:pt idx="4522">
                  <c:v>90.164932250976506</c:v>
                </c:pt>
                <c:pt idx="4523">
                  <c:v>90.170806884765597</c:v>
                </c:pt>
                <c:pt idx="4524">
                  <c:v>90.221115112304602</c:v>
                </c:pt>
                <c:pt idx="4525">
                  <c:v>90.249900817870994</c:v>
                </c:pt>
                <c:pt idx="4526">
                  <c:v>90.381843566894503</c:v>
                </c:pt>
                <c:pt idx="4527">
                  <c:v>90.364784240722599</c:v>
                </c:pt>
                <c:pt idx="4528">
                  <c:v>90.370994567870994</c:v>
                </c:pt>
                <c:pt idx="4529">
                  <c:v>90.362266540527301</c:v>
                </c:pt>
                <c:pt idx="4530">
                  <c:v>90.374900817870994</c:v>
                </c:pt>
                <c:pt idx="4531">
                  <c:v>90.411338806152301</c:v>
                </c:pt>
                <c:pt idx="4532">
                  <c:v>90.447746276855398</c:v>
                </c:pt>
                <c:pt idx="4533">
                  <c:v>90.553268432617102</c:v>
                </c:pt>
                <c:pt idx="4534">
                  <c:v>90.561676025390597</c:v>
                </c:pt>
                <c:pt idx="4535">
                  <c:v>90.552711486816406</c:v>
                </c:pt>
                <c:pt idx="4536">
                  <c:v>90.646347045898395</c:v>
                </c:pt>
                <c:pt idx="4537">
                  <c:v>90.743743896484304</c:v>
                </c:pt>
                <c:pt idx="4538">
                  <c:v>90.792289733886705</c:v>
                </c:pt>
                <c:pt idx="4539">
                  <c:v>90.793952941894503</c:v>
                </c:pt>
                <c:pt idx="4540">
                  <c:v>90.787811279296804</c:v>
                </c:pt>
                <c:pt idx="4541">
                  <c:v>90.7822265625</c:v>
                </c:pt>
                <c:pt idx="4542">
                  <c:v>90.943305969238196</c:v>
                </c:pt>
                <c:pt idx="4543">
                  <c:v>90.926765441894503</c:v>
                </c:pt>
                <c:pt idx="4544">
                  <c:v>90.964294433593693</c:v>
                </c:pt>
                <c:pt idx="4545">
                  <c:v>90.944511413574205</c:v>
                </c:pt>
                <c:pt idx="4546">
                  <c:v>90.941268920898395</c:v>
                </c:pt>
                <c:pt idx="4547">
                  <c:v>90.925132751464801</c:v>
                </c:pt>
                <c:pt idx="4548">
                  <c:v>90.907737731933494</c:v>
                </c:pt>
                <c:pt idx="4549">
                  <c:v>90.925300598144503</c:v>
                </c:pt>
                <c:pt idx="4550">
                  <c:v>90.928825378417898</c:v>
                </c:pt>
                <c:pt idx="4551">
                  <c:v>90.910293579101506</c:v>
                </c:pt>
                <c:pt idx="4552">
                  <c:v>90.891754150390597</c:v>
                </c:pt>
                <c:pt idx="4553">
                  <c:v>90.892074584960895</c:v>
                </c:pt>
                <c:pt idx="4554">
                  <c:v>90.874397277832003</c:v>
                </c:pt>
                <c:pt idx="4555">
                  <c:v>90.965148925781193</c:v>
                </c:pt>
                <c:pt idx="4556">
                  <c:v>90.972755432128906</c:v>
                </c:pt>
                <c:pt idx="4557">
                  <c:v>90.954811096191406</c:v>
                </c:pt>
                <c:pt idx="4558">
                  <c:v>91.045234680175696</c:v>
                </c:pt>
                <c:pt idx="4559">
                  <c:v>91.150749206542898</c:v>
                </c:pt>
                <c:pt idx="4560">
                  <c:v>91.131301879882798</c:v>
                </c:pt>
                <c:pt idx="4561">
                  <c:v>91.453697204589801</c:v>
                </c:pt>
                <c:pt idx="4562">
                  <c:v>91.447120666503906</c:v>
                </c:pt>
                <c:pt idx="4563">
                  <c:v>91.433525085449205</c:v>
                </c:pt>
                <c:pt idx="4564">
                  <c:v>91.413536071777301</c:v>
                </c:pt>
                <c:pt idx="4565">
                  <c:v>91.399864196777301</c:v>
                </c:pt>
                <c:pt idx="4566">
                  <c:v>91.396987915039006</c:v>
                </c:pt>
                <c:pt idx="4567">
                  <c:v>91.389083862304602</c:v>
                </c:pt>
                <c:pt idx="4568">
                  <c:v>91.370765686035099</c:v>
                </c:pt>
                <c:pt idx="4569">
                  <c:v>91.377761840820298</c:v>
                </c:pt>
                <c:pt idx="4570">
                  <c:v>91.360443115234304</c:v>
                </c:pt>
                <c:pt idx="4571">
                  <c:v>91.354202270507798</c:v>
                </c:pt>
                <c:pt idx="4572">
                  <c:v>91.355621337890597</c:v>
                </c:pt>
                <c:pt idx="4573">
                  <c:v>91.338188171386705</c:v>
                </c:pt>
                <c:pt idx="4574">
                  <c:v>91.318374633789006</c:v>
                </c:pt>
                <c:pt idx="4575">
                  <c:v>91.306129455566406</c:v>
                </c:pt>
                <c:pt idx="4576">
                  <c:v>91.286354064941406</c:v>
                </c:pt>
                <c:pt idx="4577">
                  <c:v>91.267097473144503</c:v>
                </c:pt>
                <c:pt idx="4578">
                  <c:v>91.252426147460895</c:v>
                </c:pt>
                <c:pt idx="4579">
                  <c:v>91.232627868652301</c:v>
                </c:pt>
                <c:pt idx="4580">
                  <c:v>91.256156921386705</c:v>
                </c:pt>
                <c:pt idx="4581">
                  <c:v>91.2386474609375</c:v>
                </c:pt>
                <c:pt idx="4582">
                  <c:v>91.252044677734304</c:v>
                </c:pt>
                <c:pt idx="4583">
                  <c:v>91.232559204101506</c:v>
                </c:pt>
                <c:pt idx="4584">
                  <c:v>91.271194458007798</c:v>
                </c:pt>
                <c:pt idx="4585">
                  <c:v>91.253196716308494</c:v>
                </c:pt>
                <c:pt idx="4586">
                  <c:v>91.253234863281193</c:v>
                </c:pt>
                <c:pt idx="4587">
                  <c:v>91.259864807128906</c:v>
                </c:pt>
                <c:pt idx="4588">
                  <c:v>91.301467895507798</c:v>
                </c:pt>
                <c:pt idx="4589">
                  <c:v>91.300369262695298</c:v>
                </c:pt>
                <c:pt idx="4590">
                  <c:v>91.281082153320298</c:v>
                </c:pt>
                <c:pt idx="4591">
                  <c:v>91.261299133300696</c:v>
                </c:pt>
                <c:pt idx="4592">
                  <c:v>91.273330688476506</c:v>
                </c:pt>
                <c:pt idx="4593">
                  <c:v>91.254165649414006</c:v>
                </c:pt>
                <c:pt idx="4594">
                  <c:v>91.264808654785099</c:v>
                </c:pt>
                <c:pt idx="4595">
                  <c:v>91.330924987792898</c:v>
                </c:pt>
                <c:pt idx="4596">
                  <c:v>91.312515258789006</c:v>
                </c:pt>
                <c:pt idx="4597">
                  <c:v>91.292900085449205</c:v>
                </c:pt>
                <c:pt idx="4598">
                  <c:v>91.273834228515597</c:v>
                </c:pt>
                <c:pt idx="4599">
                  <c:v>91.254798889160099</c:v>
                </c:pt>
                <c:pt idx="4600">
                  <c:v>91.268608093261705</c:v>
                </c:pt>
                <c:pt idx="4601">
                  <c:v>91.251373291015597</c:v>
                </c:pt>
                <c:pt idx="4602">
                  <c:v>91.234848022460895</c:v>
                </c:pt>
                <c:pt idx="4603">
                  <c:v>91.291213989257798</c:v>
                </c:pt>
                <c:pt idx="4604">
                  <c:v>91.326072692870994</c:v>
                </c:pt>
                <c:pt idx="4605">
                  <c:v>91.338562011718693</c:v>
                </c:pt>
                <c:pt idx="4606">
                  <c:v>91.391471862792898</c:v>
                </c:pt>
                <c:pt idx="4607">
                  <c:v>91.425567626953097</c:v>
                </c:pt>
                <c:pt idx="4608">
                  <c:v>91.448753356933494</c:v>
                </c:pt>
                <c:pt idx="4609">
                  <c:v>91.431205749511705</c:v>
                </c:pt>
                <c:pt idx="4610">
                  <c:v>91.429458618164006</c:v>
                </c:pt>
                <c:pt idx="4611">
                  <c:v>91.416687011718693</c:v>
                </c:pt>
                <c:pt idx="4612">
                  <c:v>91.412002563476506</c:v>
                </c:pt>
                <c:pt idx="4613">
                  <c:v>91.422447204589801</c:v>
                </c:pt>
                <c:pt idx="4614">
                  <c:v>91.423828125</c:v>
                </c:pt>
                <c:pt idx="4615">
                  <c:v>91.424163818359304</c:v>
                </c:pt>
                <c:pt idx="4616">
                  <c:v>91.407127380370994</c:v>
                </c:pt>
                <c:pt idx="4617">
                  <c:v>91.490837097167898</c:v>
                </c:pt>
                <c:pt idx="4618">
                  <c:v>91.477439880370994</c:v>
                </c:pt>
                <c:pt idx="4619">
                  <c:v>91.458580017089801</c:v>
                </c:pt>
                <c:pt idx="4620">
                  <c:v>91.504447937011705</c:v>
                </c:pt>
                <c:pt idx="4621">
                  <c:v>91.485099792480398</c:v>
                </c:pt>
                <c:pt idx="4622">
                  <c:v>91.466148376464801</c:v>
                </c:pt>
                <c:pt idx="4623">
                  <c:v>91.563880920410099</c:v>
                </c:pt>
                <c:pt idx="4624">
                  <c:v>91.544166564941406</c:v>
                </c:pt>
                <c:pt idx="4625">
                  <c:v>91.565887451171804</c:v>
                </c:pt>
                <c:pt idx="4626">
                  <c:v>91.561820983886705</c:v>
                </c:pt>
                <c:pt idx="4627">
                  <c:v>91.548095703125</c:v>
                </c:pt>
                <c:pt idx="4628">
                  <c:v>91.538269042968693</c:v>
                </c:pt>
                <c:pt idx="4629">
                  <c:v>91.558624267578097</c:v>
                </c:pt>
                <c:pt idx="4630">
                  <c:v>91.548561096191406</c:v>
                </c:pt>
                <c:pt idx="4631">
                  <c:v>91.551406860351506</c:v>
                </c:pt>
                <c:pt idx="4632">
                  <c:v>91.533706665039006</c:v>
                </c:pt>
                <c:pt idx="4633">
                  <c:v>91.565322875976506</c:v>
                </c:pt>
                <c:pt idx="4634">
                  <c:v>91.545845031738196</c:v>
                </c:pt>
                <c:pt idx="4635">
                  <c:v>91.587615966796804</c:v>
                </c:pt>
                <c:pt idx="4636">
                  <c:v>91.567985534667898</c:v>
                </c:pt>
                <c:pt idx="4637">
                  <c:v>91.557685852050696</c:v>
                </c:pt>
                <c:pt idx="4638">
                  <c:v>91.588188171386705</c:v>
                </c:pt>
                <c:pt idx="4639">
                  <c:v>91.588424682617102</c:v>
                </c:pt>
                <c:pt idx="4640">
                  <c:v>91.646324157714801</c:v>
                </c:pt>
                <c:pt idx="4641">
                  <c:v>91.707221984863196</c:v>
                </c:pt>
                <c:pt idx="4642">
                  <c:v>91.758934020995994</c:v>
                </c:pt>
                <c:pt idx="4643">
                  <c:v>91.781181335449205</c:v>
                </c:pt>
                <c:pt idx="4644">
                  <c:v>91.763626098632798</c:v>
                </c:pt>
                <c:pt idx="4645">
                  <c:v>91.750495910644503</c:v>
                </c:pt>
                <c:pt idx="4646">
                  <c:v>91.7333984375</c:v>
                </c:pt>
                <c:pt idx="4647">
                  <c:v>91.715263366699205</c:v>
                </c:pt>
                <c:pt idx="4648">
                  <c:v>91.93896484375</c:v>
                </c:pt>
                <c:pt idx="4649">
                  <c:v>92.021430969238196</c:v>
                </c:pt>
                <c:pt idx="4650">
                  <c:v>92.006851196289006</c:v>
                </c:pt>
                <c:pt idx="4651">
                  <c:v>92.271369934082003</c:v>
                </c:pt>
                <c:pt idx="4652">
                  <c:v>92.265884399414006</c:v>
                </c:pt>
                <c:pt idx="4653">
                  <c:v>92.259658813476506</c:v>
                </c:pt>
                <c:pt idx="4654">
                  <c:v>92.2432861328125</c:v>
                </c:pt>
                <c:pt idx="4655">
                  <c:v>92.245254516601506</c:v>
                </c:pt>
                <c:pt idx="4656">
                  <c:v>92.254402160644503</c:v>
                </c:pt>
                <c:pt idx="4657">
                  <c:v>92.236076354980398</c:v>
                </c:pt>
                <c:pt idx="4658">
                  <c:v>92.253334045410099</c:v>
                </c:pt>
                <c:pt idx="4659">
                  <c:v>92.256515502929602</c:v>
                </c:pt>
                <c:pt idx="4660">
                  <c:v>92.2491455078125</c:v>
                </c:pt>
                <c:pt idx="4661">
                  <c:v>92.229522705078097</c:v>
                </c:pt>
                <c:pt idx="4662">
                  <c:v>92.266937255859304</c:v>
                </c:pt>
                <c:pt idx="4663">
                  <c:v>92.249191284179602</c:v>
                </c:pt>
                <c:pt idx="4664">
                  <c:v>92.368888854980398</c:v>
                </c:pt>
                <c:pt idx="4665">
                  <c:v>92.440773010253906</c:v>
                </c:pt>
                <c:pt idx="4666">
                  <c:v>92.437995910644503</c:v>
                </c:pt>
                <c:pt idx="4667">
                  <c:v>92.418632507324205</c:v>
                </c:pt>
                <c:pt idx="4668">
                  <c:v>92.401084899902301</c:v>
                </c:pt>
                <c:pt idx="4669">
                  <c:v>92.381423950195298</c:v>
                </c:pt>
                <c:pt idx="4670">
                  <c:v>92.376777648925696</c:v>
                </c:pt>
                <c:pt idx="4671">
                  <c:v>92.358795166015597</c:v>
                </c:pt>
                <c:pt idx="4672">
                  <c:v>92.356246948242102</c:v>
                </c:pt>
                <c:pt idx="4673">
                  <c:v>92.346527099609304</c:v>
                </c:pt>
                <c:pt idx="4674">
                  <c:v>92.379776000976506</c:v>
                </c:pt>
                <c:pt idx="4675">
                  <c:v>92.366317749023395</c:v>
                </c:pt>
                <c:pt idx="4676">
                  <c:v>92.350067138671804</c:v>
                </c:pt>
                <c:pt idx="4677">
                  <c:v>92.414794921875</c:v>
                </c:pt>
                <c:pt idx="4678">
                  <c:v>92.567977905273395</c:v>
                </c:pt>
                <c:pt idx="4679">
                  <c:v>92.564262390136705</c:v>
                </c:pt>
                <c:pt idx="4680">
                  <c:v>92.547187805175696</c:v>
                </c:pt>
                <c:pt idx="4681">
                  <c:v>92.560165405273395</c:v>
                </c:pt>
                <c:pt idx="4682">
                  <c:v>92.543190002441406</c:v>
                </c:pt>
                <c:pt idx="4683">
                  <c:v>92.523834228515597</c:v>
                </c:pt>
                <c:pt idx="4684">
                  <c:v>92.575149536132798</c:v>
                </c:pt>
                <c:pt idx="4685">
                  <c:v>92.578216552734304</c:v>
                </c:pt>
                <c:pt idx="4686">
                  <c:v>92.559188842773395</c:v>
                </c:pt>
                <c:pt idx="4687">
                  <c:v>92.541297912597599</c:v>
                </c:pt>
                <c:pt idx="4688">
                  <c:v>92.597717285156193</c:v>
                </c:pt>
                <c:pt idx="4689">
                  <c:v>92.628700256347599</c:v>
                </c:pt>
                <c:pt idx="4690">
                  <c:v>92.613311767578097</c:v>
                </c:pt>
                <c:pt idx="4691">
                  <c:v>92.597297668457003</c:v>
                </c:pt>
                <c:pt idx="4692">
                  <c:v>92.645065307617102</c:v>
                </c:pt>
                <c:pt idx="4693">
                  <c:v>92.680992126464801</c:v>
                </c:pt>
                <c:pt idx="4694">
                  <c:v>92.674644470214801</c:v>
                </c:pt>
                <c:pt idx="4695">
                  <c:v>92.655143737792898</c:v>
                </c:pt>
                <c:pt idx="4696">
                  <c:v>92.814422607421804</c:v>
                </c:pt>
                <c:pt idx="4697">
                  <c:v>93.045166015625</c:v>
                </c:pt>
                <c:pt idx="4698">
                  <c:v>93.052253723144503</c:v>
                </c:pt>
                <c:pt idx="4699">
                  <c:v>93.032699584960895</c:v>
                </c:pt>
                <c:pt idx="4700">
                  <c:v>93.024627685546804</c:v>
                </c:pt>
                <c:pt idx="4701">
                  <c:v>93.006340026855398</c:v>
                </c:pt>
                <c:pt idx="4702">
                  <c:v>93.042739868164006</c:v>
                </c:pt>
                <c:pt idx="4703">
                  <c:v>93.030929565429602</c:v>
                </c:pt>
                <c:pt idx="4704">
                  <c:v>93.052238464355398</c:v>
                </c:pt>
                <c:pt idx="4705">
                  <c:v>93.047775268554602</c:v>
                </c:pt>
                <c:pt idx="4706">
                  <c:v>93.238441467285099</c:v>
                </c:pt>
                <c:pt idx="4707">
                  <c:v>93.227851867675696</c:v>
                </c:pt>
                <c:pt idx="4708">
                  <c:v>93.248184204101506</c:v>
                </c:pt>
                <c:pt idx="4709">
                  <c:v>93.230674743652301</c:v>
                </c:pt>
                <c:pt idx="4710">
                  <c:v>93.254325866699205</c:v>
                </c:pt>
                <c:pt idx="4711">
                  <c:v>93.270294189453097</c:v>
                </c:pt>
                <c:pt idx="4712">
                  <c:v>93.264945983886705</c:v>
                </c:pt>
                <c:pt idx="4713">
                  <c:v>93.278663635253906</c:v>
                </c:pt>
                <c:pt idx="4714">
                  <c:v>93.381622314453097</c:v>
                </c:pt>
                <c:pt idx="4715">
                  <c:v>93.366027832031193</c:v>
                </c:pt>
                <c:pt idx="4716">
                  <c:v>93.396705627441406</c:v>
                </c:pt>
                <c:pt idx="4717">
                  <c:v>93.4215087890625</c:v>
                </c:pt>
                <c:pt idx="4718">
                  <c:v>93.403038024902301</c:v>
                </c:pt>
                <c:pt idx="4719">
                  <c:v>93.476943969726506</c:v>
                </c:pt>
                <c:pt idx="4720">
                  <c:v>93.485572814941406</c:v>
                </c:pt>
                <c:pt idx="4721">
                  <c:v>93.476280212402301</c:v>
                </c:pt>
                <c:pt idx="4722">
                  <c:v>93.463653564453097</c:v>
                </c:pt>
                <c:pt idx="4723">
                  <c:v>93.468719482421804</c:v>
                </c:pt>
                <c:pt idx="4724">
                  <c:v>93.449119567870994</c:v>
                </c:pt>
                <c:pt idx="4725">
                  <c:v>93.493728637695298</c:v>
                </c:pt>
                <c:pt idx="4726">
                  <c:v>93.474052429199205</c:v>
                </c:pt>
                <c:pt idx="4727">
                  <c:v>93.540718078613196</c:v>
                </c:pt>
                <c:pt idx="4728">
                  <c:v>93.5667724609375</c:v>
                </c:pt>
                <c:pt idx="4729">
                  <c:v>93.569099426269503</c:v>
                </c:pt>
                <c:pt idx="4730">
                  <c:v>93.599548339843693</c:v>
                </c:pt>
                <c:pt idx="4731">
                  <c:v>93.581794738769503</c:v>
                </c:pt>
                <c:pt idx="4732">
                  <c:v>93.563583374023395</c:v>
                </c:pt>
                <c:pt idx="4733">
                  <c:v>93.578033447265597</c:v>
                </c:pt>
                <c:pt idx="4734">
                  <c:v>93.849937438964801</c:v>
                </c:pt>
                <c:pt idx="4735">
                  <c:v>93.881141662597599</c:v>
                </c:pt>
                <c:pt idx="4736">
                  <c:v>93.872337341308494</c:v>
                </c:pt>
                <c:pt idx="4737">
                  <c:v>93.854843139648395</c:v>
                </c:pt>
                <c:pt idx="4738">
                  <c:v>93.853103637695298</c:v>
                </c:pt>
                <c:pt idx="4739">
                  <c:v>93.845191955566406</c:v>
                </c:pt>
                <c:pt idx="4740">
                  <c:v>93.853240966796804</c:v>
                </c:pt>
                <c:pt idx="4741">
                  <c:v>93.835006713867102</c:v>
                </c:pt>
                <c:pt idx="4742">
                  <c:v>93.829978942870994</c:v>
                </c:pt>
                <c:pt idx="4743">
                  <c:v>93.891647338867102</c:v>
                </c:pt>
                <c:pt idx="4744">
                  <c:v>93.873992919921804</c:v>
                </c:pt>
                <c:pt idx="4745">
                  <c:v>94.011909484863196</c:v>
                </c:pt>
                <c:pt idx="4746">
                  <c:v>94.038619995117102</c:v>
                </c:pt>
                <c:pt idx="4747">
                  <c:v>94.038482666015597</c:v>
                </c:pt>
                <c:pt idx="4748">
                  <c:v>94.044044494628906</c:v>
                </c:pt>
                <c:pt idx="4749">
                  <c:v>94.046279907226506</c:v>
                </c:pt>
                <c:pt idx="4750">
                  <c:v>94.072578430175696</c:v>
                </c:pt>
                <c:pt idx="4751">
                  <c:v>94.068084716796804</c:v>
                </c:pt>
                <c:pt idx="4752">
                  <c:v>94.091857910156193</c:v>
                </c:pt>
                <c:pt idx="4753">
                  <c:v>94.085350036620994</c:v>
                </c:pt>
                <c:pt idx="4754">
                  <c:v>94.067962646484304</c:v>
                </c:pt>
                <c:pt idx="4755">
                  <c:v>94.048538208007798</c:v>
                </c:pt>
                <c:pt idx="4756">
                  <c:v>94.041954040527301</c:v>
                </c:pt>
                <c:pt idx="4757">
                  <c:v>94.232582092285099</c:v>
                </c:pt>
                <c:pt idx="4758">
                  <c:v>94.221076965332003</c:v>
                </c:pt>
                <c:pt idx="4759">
                  <c:v>94.203926086425696</c:v>
                </c:pt>
                <c:pt idx="4760">
                  <c:v>94.187965393066406</c:v>
                </c:pt>
                <c:pt idx="4761">
                  <c:v>94.168464660644503</c:v>
                </c:pt>
                <c:pt idx="4762">
                  <c:v>94.197196960449205</c:v>
                </c:pt>
                <c:pt idx="4763">
                  <c:v>94.189186096191406</c:v>
                </c:pt>
                <c:pt idx="4764">
                  <c:v>94.186462402343693</c:v>
                </c:pt>
                <c:pt idx="4765">
                  <c:v>94.168296813964801</c:v>
                </c:pt>
                <c:pt idx="4766">
                  <c:v>94.154022216796804</c:v>
                </c:pt>
                <c:pt idx="4767">
                  <c:v>94.163146972656193</c:v>
                </c:pt>
                <c:pt idx="4768">
                  <c:v>94.166305541992102</c:v>
                </c:pt>
                <c:pt idx="4769">
                  <c:v>94.158897399902301</c:v>
                </c:pt>
                <c:pt idx="4770">
                  <c:v>94.194343566894503</c:v>
                </c:pt>
                <c:pt idx="4771">
                  <c:v>94.222503662109304</c:v>
                </c:pt>
                <c:pt idx="4772">
                  <c:v>94.267723083495994</c:v>
                </c:pt>
                <c:pt idx="4773">
                  <c:v>94.427444458007798</c:v>
                </c:pt>
                <c:pt idx="4774">
                  <c:v>94.514030456542898</c:v>
                </c:pt>
                <c:pt idx="4775">
                  <c:v>94.549224853515597</c:v>
                </c:pt>
                <c:pt idx="4776">
                  <c:v>94.541931152343693</c:v>
                </c:pt>
                <c:pt idx="4777">
                  <c:v>94.537124633789006</c:v>
                </c:pt>
                <c:pt idx="4778">
                  <c:v>94.517494201660099</c:v>
                </c:pt>
                <c:pt idx="4779">
                  <c:v>94.502090454101506</c:v>
                </c:pt>
                <c:pt idx="4780">
                  <c:v>94.568572998046804</c:v>
                </c:pt>
                <c:pt idx="4781">
                  <c:v>94.695487976074205</c:v>
                </c:pt>
                <c:pt idx="4782">
                  <c:v>94.683113098144503</c:v>
                </c:pt>
                <c:pt idx="4783">
                  <c:v>94.699905395507798</c:v>
                </c:pt>
                <c:pt idx="4784">
                  <c:v>94.717147827148395</c:v>
                </c:pt>
                <c:pt idx="4785">
                  <c:v>94.716041564941406</c:v>
                </c:pt>
                <c:pt idx="4786">
                  <c:v>94.696693420410099</c:v>
                </c:pt>
                <c:pt idx="4787">
                  <c:v>94.707450866699205</c:v>
                </c:pt>
                <c:pt idx="4788">
                  <c:v>94.783493041992102</c:v>
                </c:pt>
                <c:pt idx="4789">
                  <c:v>94.764434814453097</c:v>
                </c:pt>
                <c:pt idx="4790">
                  <c:v>94.7747802734375</c:v>
                </c:pt>
                <c:pt idx="4791">
                  <c:v>94.787033081054602</c:v>
                </c:pt>
                <c:pt idx="4792">
                  <c:v>94.768974304199205</c:v>
                </c:pt>
                <c:pt idx="4793">
                  <c:v>94.772109985351506</c:v>
                </c:pt>
                <c:pt idx="4794">
                  <c:v>94.759719848632798</c:v>
                </c:pt>
                <c:pt idx="4795">
                  <c:v>94.751266479492102</c:v>
                </c:pt>
                <c:pt idx="4796">
                  <c:v>94.739372253417898</c:v>
                </c:pt>
                <c:pt idx="4797">
                  <c:v>94.826171875</c:v>
                </c:pt>
                <c:pt idx="4798">
                  <c:v>94.828643798828097</c:v>
                </c:pt>
                <c:pt idx="4799">
                  <c:v>94.810203552245994</c:v>
                </c:pt>
                <c:pt idx="4800">
                  <c:v>94.793487548828097</c:v>
                </c:pt>
                <c:pt idx="4801">
                  <c:v>94.777786254882798</c:v>
                </c:pt>
                <c:pt idx="4802">
                  <c:v>94.816375732421804</c:v>
                </c:pt>
                <c:pt idx="4803">
                  <c:v>94.803405761718693</c:v>
                </c:pt>
                <c:pt idx="4804">
                  <c:v>94.788619995117102</c:v>
                </c:pt>
                <c:pt idx="4805">
                  <c:v>94.76904296875</c:v>
                </c:pt>
                <c:pt idx="4806">
                  <c:v>94.753837585449205</c:v>
                </c:pt>
                <c:pt idx="4807">
                  <c:v>94.734184265136705</c:v>
                </c:pt>
                <c:pt idx="4808">
                  <c:v>94.722663879394503</c:v>
                </c:pt>
                <c:pt idx="4809">
                  <c:v>94.729827880859304</c:v>
                </c:pt>
                <c:pt idx="4810">
                  <c:v>94.746223449707003</c:v>
                </c:pt>
                <c:pt idx="4811">
                  <c:v>94.816734313964801</c:v>
                </c:pt>
                <c:pt idx="4812">
                  <c:v>94.845932006835895</c:v>
                </c:pt>
                <c:pt idx="4813">
                  <c:v>94.839019775390597</c:v>
                </c:pt>
                <c:pt idx="4814">
                  <c:v>94.824371337890597</c:v>
                </c:pt>
                <c:pt idx="4815">
                  <c:v>94.8265380859375</c:v>
                </c:pt>
                <c:pt idx="4816">
                  <c:v>94.8494873046875</c:v>
                </c:pt>
                <c:pt idx="4817">
                  <c:v>94.832672119140597</c:v>
                </c:pt>
                <c:pt idx="4818">
                  <c:v>94.840736389160099</c:v>
                </c:pt>
                <c:pt idx="4819">
                  <c:v>94.875762939453097</c:v>
                </c:pt>
                <c:pt idx="4820">
                  <c:v>94.971664428710895</c:v>
                </c:pt>
                <c:pt idx="4821">
                  <c:v>94.956474304199205</c:v>
                </c:pt>
                <c:pt idx="4822">
                  <c:v>95.014877319335895</c:v>
                </c:pt>
                <c:pt idx="4823">
                  <c:v>95.048919677734304</c:v>
                </c:pt>
                <c:pt idx="4824">
                  <c:v>95.041114807128906</c:v>
                </c:pt>
                <c:pt idx="4825">
                  <c:v>95.027435302734304</c:v>
                </c:pt>
                <c:pt idx="4826">
                  <c:v>95.037590026855398</c:v>
                </c:pt>
                <c:pt idx="4827">
                  <c:v>95.019950866699205</c:v>
                </c:pt>
                <c:pt idx="4828">
                  <c:v>95.1771240234375</c:v>
                </c:pt>
                <c:pt idx="4829">
                  <c:v>95.158302307128906</c:v>
                </c:pt>
                <c:pt idx="4830">
                  <c:v>95.206550598144503</c:v>
                </c:pt>
                <c:pt idx="4831">
                  <c:v>95.187362670898395</c:v>
                </c:pt>
                <c:pt idx="4832">
                  <c:v>95.167770385742102</c:v>
                </c:pt>
                <c:pt idx="4833">
                  <c:v>95.152481079101506</c:v>
                </c:pt>
                <c:pt idx="4834">
                  <c:v>95.137840270995994</c:v>
                </c:pt>
                <c:pt idx="4835">
                  <c:v>95.128631591796804</c:v>
                </c:pt>
                <c:pt idx="4836">
                  <c:v>95.194198608398395</c:v>
                </c:pt>
                <c:pt idx="4837">
                  <c:v>95.206100463867102</c:v>
                </c:pt>
                <c:pt idx="4838">
                  <c:v>95.195503234863196</c:v>
                </c:pt>
                <c:pt idx="4839">
                  <c:v>95.178176879882798</c:v>
                </c:pt>
                <c:pt idx="4840">
                  <c:v>95.160308837890597</c:v>
                </c:pt>
                <c:pt idx="4841">
                  <c:v>95.247261047363196</c:v>
                </c:pt>
                <c:pt idx="4842">
                  <c:v>95.242530822753906</c:v>
                </c:pt>
                <c:pt idx="4843">
                  <c:v>95.2232666015625</c:v>
                </c:pt>
                <c:pt idx="4844">
                  <c:v>95.254707336425696</c:v>
                </c:pt>
                <c:pt idx="4845">
                  <c:v>95.245758056640597</c:v>
                </c:pt>
                <c:pt idx="4846">
                  <c:v>95.246452331542898</c:v>
                </c:pt>
                <c:pt idx="4847">
                  <c:v>95.228164672851506</c:v>
                </c:pt>
                <c:pt idx="4848">
                  <c:v>95.211692810058494</c:v>
                </c:pt>
                <c:pt idx="4849">
                  <c:v>95.192100524902301</c:v>
                </c:pt>
                <c:pt idx="4850">
                  <c:v>95.195083618164006</c:v>
                </c:pt>
                <c:pt idx="4851">
                  <c:v>95.193717956542898</c:v>
                </c:pt>
                <c:pt idx="4852">
                  <c:v>95.178070068359304</c:v>
                </c:pt>
                <c:pt idx="4853">
                  <c:v>95.205467224120994</c:v>
                </c:pt>
                <c:pt idx="4854">
                  <c:v>95.250022888183494</c:v>
                </c:pt>
                <c:pt idx="4855">
                  <c:v>95.232147216796804</c:v>
                </c:pt>
                <c:pt idx="4856">
                  <c:v>95.214759826660099</c:v>
                </c:pt>
                <c:pt idx="4857">
                  <c:v>95.204421997070298</c:v>
                </c:pt>
                <c:pt idx="4858">
                  <c:v>95.185096740722599</c:v>
                </c:pt>
                <c:pt idx="4859">
                  <c:v>95.165641784667898</c:v>
                </c:pt>
                <c:pt idx="4860">
                  <c:v>95.151008605957003</c:v>
                </c:pt>
                <c:pt idx="4861">
                  <c:v>95.175636291503906</c:v>
                </c:pt>
                <c:pt idx="4862">
                  <c:v>95.199722290039006</c:v>
                </c:pt>
                <c:pt idx="4863">
                  <c:v>95.188819885253906</c:v>
                </c:pt>
                <c:pt idx="4864">
                  <c:v>95.354141235351506</c:v>
                </c:pt>
                <c:pt idx="4865">
                  <c:v>95.335762023925696</c:v>
                </c:pt>
                <c:pt idx="4866">
                  <c:v>95.390632629394503</c:v>
                </c:pt>
                <c:pt idx="4867">
                  <c:v>95.389289855957003</c:v>
                </c:pt>
                <c:pt idx="4868">
                  <c:v>95.370307922363196</c:v>
                </c:pt>
                <c:pt idx="4869">
                  <c:v>95.369949340820298</c:v>
                </c:pt>
                <c:pt idx="4870">
                  <c:v>95.350433349609304</c:v>
                </c:pt>
                <c:pt idx="4871">
                  <c:v>95.330917358398395</c:v>
                </c:pt>
                <c:pt idx="4872">
                  <c:v>95.317588806152301</c:v>
                </c:pt>
                <c:pt idx="4873">
                  <c:v>95.299781799316406</c:v>
                </c:pt>
                <c:pt idx="4874">
                  <c:v>95.280372619628906</c:v>
                </c:pt>
                <c:pt idx="4875">
                  <c:v>95.308074951171804</c:v>
                </c:pt>
                <c:pt idx="4876">
                  <c:v>95.294898986816406</c:v>
                </c:pt>
                <c:pt idx="4877">
                  <c:v>95.282676696777301</c:v>
                </c:pt>
                <c:pt idx="4878">
                  <c:v>95.275177001953097</c:v>
                </c:pt>
                <c:pt idx="4879">
                  <c:v>95.261482238769503</c:v>
                </c:pt>
                <c:pt idx="4880">
                  <c:v>95.242980957031193</c:v>
                </c:pt>
                <c:pt idx="4881">
                  <c:v>95.251197814941406</c:v>
                </c:pt>
                <c:pt idx="4882">
                  <c:v>95.233528137207003</c:v>
                </c:pt>
                <c:pt idx="4883">
                  <c:v>95.477325439453097</c:v>
                </c:pt>
                <c:pt idx="4884">
                  <c:v>95.519813537597599</c:v>
                </c:pt>
                <c:pt idx="4885">
                  <c:v>95.543022155761705</c:v>
                </c:pt>
                <c:pt idx="4886">
                  <c:v>95.541313171386705</c:v>
                </c:pt>
                <c:pt idx="4887">
                  <c:v>95.709609985351506</c:v>
                </c:pt>
                <c:pt idx="4888">
                  <c:v>95.690078735351506</c:v>
                </c:pt>
                <c:pt idx="4889">
                  <c:v>95.676109313964801</c:v>
                </c:pt>
                <c:pt idx="4890">
                  <c:v>95.750991821289006</c:v>
                </c:pt>
                <c:pt idx="4891">
                  <c:v>95.735542297363196</c:v>
                </c:pt>
                <c:pt idx="4892">
                  <c:v>95.907546997070298</c:v>
                </c:pt>
                <c:pt idx="4893">
                  <c:v>95.905845642089801</c:v>
                </c:pt>
                <c:pt idx="4894">
                  <c:v>95.929794311523395</c:v>
                </c:pt>
                <c:pt idx="4895">
                  <c:v>95.911209106445298</c:v>
                </c:pt>
                <c:pt idx="4896">
                  <c:v>95.993782043457003</c:v>
                </c:pt>
                <c:pt idx="4897">
                  <c:v>96.064712524414006</c:v>
                </c:pt>
                <c:pt idx="4898">
                  <c:v>96.045379638671804</c:v>
                </c:pt>
                <c:pt idx="4899">
                  <c:v>96.045326232910099</c:v>
                </c:pt>
                <c:pt idx="4900">
                  <c:v>96.045585632324205</c:v>
                </c:pt>
                <c:pt idx="4901">
                  <c:v>96.235046386718693</c:v>
                </c:pt>
                <c:pt idx="4902">
                  <c:v>96.230133056640597</c:v>
                </c:pt>
                <c:pt idx="4903">
                  <c:v>96.213661193847599</c:v>
                </c:pt>
                <c:pt idx="4904">
                  <c:v>96.197204589843693</c:v>
                </c:pt>
                <c:pt idx="4905">
                  <c:v>96.183319091796804</c:v>
                </c:pt>
                <c:pt idx="4906">
                  <c:v>96.258552551269503</c:v>
                </c:pt>
                <c:pt idx="4907">
                  <c:v>96.267601013183494</c:v>
                </c:pt>
                <c:pt idx="4908">
                  <c:v>96.286888122558494</c:v>
                </c:pt>
                <c:pt idx="4909">
                  <c:v>96.267402648925696</c:v>
                </c:pt>
                <c:pt idx="4910">
                  <c:v>96.248794555664006</c:v>
                </c:pt>
                <c:pt idx="4911">
                  <c:v>96.244552612304602</c:v>
                </c:pt>
                <c:pt idx="4912">
                  <c:v>96.231758117675696</c:v>
                </c:pt>
                <c:pt idx="4913">
                  <c:v>96.412239074707003</c:v>
                </c:pt>
                <c:pt idx="4914">
                  <c:v>96.490066528320298</c:v>
                </c:pt>
                <c:pt idx="4915">
                  <c:v>96.497573852539006</c:v>
                </c:pt>
                <c:pt idx="4916">
                  <c:v>96.491363525390597</c:v>
                </c:pt>
                <c:pt idx="4917">
                  <c:v>96.517974853515597</c:v>
                </c:pt>
                <c:pt idx="4918">
                  <c:v>96.523811340332003</c:v>
                </c:pt>
                <c:pt idx="4919">
                  <c:v>96.548835754394503</c:v>
                </c:pt>
                <c:pt idx="4920">
                  <c:v>96.574790954589801</c:v>
                </c:pt>
                <c:pt idx="4921">
                  <c:v>96.555328369140597</c:v>
                </c:pt>
                <c:pt idx="4922">
                  <c:v>96.571952819824205</c:v>
                </c:pt>
                <c:pt idx="4923">
                  <c:v>96.586723327636705</c:v>
                </c:pt>
                <c:pt idx="4924">
                  <c:v>96.572822570800696</c:v>
                </c:pt>
                <c:pt idx="4925">
                  <c:v>96.569351196289006</c:v>
                </c:pt>
                <c:pt idx="4926">
                  <c:v>96.549850463867102</c:v>
                </c:pt>
                <c:pt idx="4927">
                  <c:v>96.599510192870994</c:v>
                </c:pt>
                <c:pt idx="4928">
                  <c:v>97.299148559570298</c:v>
                </c:pt>
                <c:pt idx="4929">
                  <c:v>97.280616760253906</c:v>
                </c:pt>
                <c:pt idx="4930">
                  <c:v>97.279258728027301</c:v>
                </c:pt>
                <c:pt idx="4931">
                  <c:v>97.271247863769503</c:v>
                </c:pt>
                <c:pt idx="4932">
                  <c:v>97.267158508300696</c:v>
                </c:pt>
                <c:pt idx="4933">
                  <c:v>97.280021667480398</c:v>
                </c:pt>
                <c:pt idx="4934">
                  <c:v>97.2818603515625</c:v>
                </c:pt>
                <c:pt idx="4935">
                  <c:v>97.264747619628906</c:v>
                </c:pt>
                <c:pt idx="4936">
                  <c:v>97.314826965332003</c:v>
                </c:pt>
                <c:pt idx="4937">
                  <c:v>97.310806274414006</c:v>
                </c:pt>
                <c:pt idx="4938">
                  <c:v>97.474906921386705</c:v>
                </c:pt>
                <c:pt idx="4939">
                  <c:v>97.596565246582003</c:v>
                </c:pt>
                <c:pt idx="4940">
                  <c:v>97.580436706542898</c:v>
                </c:pt>
                <c:pt idx="4941">
                  <c:v>97.647323608398395</c:v>
                </c:pt>
                <c:pt idx="4942">
                  <c:v>97.632560729980398</c:v>
                </c:pt>
                <c:pt idx="4943">
                  <c:v>97.619697570800696</c:v>
                </c:pt>
                <c:pt idx="4944">
                  <c:v>97.655563354492102</c:v>
                </c:pt>
                <c:pt idx="4945">
                  <c:v>97.638092041015597</c:v>
                </c:pt>
                <c:pt idx="4946">
                  <c:v>97.620231628417898</c:v>
                </c:pt>
                <c:pt idx="4947">
                  <c:v>97.648620605468693</c:v>
                </c:pt>
                <c:pt idx="4948">
                  <c:v>97.638130187988196</c:v>
                </c:pt>
                <c:pt idx="4949">
                  <c:v>97.658897399902301</c:v>
                </c:pt>
                <c:pt idx="4950">
                  <c:v>97.686065673828097</c:v>
                </c:pt>
                <c:pt idx="4951">
                  <c:v>97.702568054199205</c:v>
                </c:pt>
                <c:pt idx="4952">
                  <c:v>97.719497680664006</c:v>
                </c:pt>
                <c:pt idx="4953">
                  <c:v>97.701965332031193</c:v>
                </c:pt>
                <c:pt idx="4954">
                  <c:v>97.682327270507798</c:v>
                </c:pt>
                <c:pt idx="4955">
                  <c:v>97.774223327636705</c:v>
                </c:pt>
                <c:pt idx="4956">
                  <c:v>97.851661682128906</c:v>
                </c:pt>
                <c:pt idx="4957">
                  <c:v>97.832344055175696</c:v>
                </c:pt>
                <c:pt idx="4958">
                  <c:v>97.818336486816406</c:v>
                </c:pt>
                <c:pt idx="4959">
                  <c:v>97.901443481445298</c:v>
                </c:pt>
                <c:pt idx="4960">
                  <c:v>97.889320373535099</c:v>
                </c:pt>
                <c:pt idx="4961">
                  <c:v>97.876556396484304</c:v>
                </c:pt>
                <c:pt idx="4962">
                  <c:v>97.886169433593693</c:v>
                </c:pt>
                <c:pt idx="4963">
                  <c:v>97.894439697265597</c:v>
                </c:pt>
                <c:pt idx="4964">
                  <c:v>97.902801513671804</c:v>
                </c:pt>
                <c:pt idx="4965">
                  <c:v>97.918304443359304</c:v>
                </c:pt>
                <c:pt idx="4966">
                  <c:v>97.921951293945298</c:v>
                </c:pt>
                <c:pt idx="4967">
                  <c:v>97.916473388671804</c:v>
                </c:pt>
                <c:pt idx="4968">
                  <c:v>97.9498291015625</c:v>
                </c:pt>
                <c:pt idx="4969">
                  <c:v>97.934272766113196</c:v>
                </c:pt>
                <c:pt idx="4970">
                  <c:v>97.917160034179602</c:v>
                </c:pt>
                <c:pt idx="4971">
                  <c:v>97.908004760742102</c:v>
                </c:pt>
                <c:pt idx="4972">
                  <c:v>98.046157836914006</c:v>
                </c:pt>
                <c:pt idx="4973">
                  <c:v>98.064445495605398</c:v>
                </c:pt>
                <c:pt idx="4974">
                  <c:v>98.048858642578097</c:v>
                </c:pt>
                <c:pt idx="4975">
                  <c:v>98.030097961425696</c:v>
                </c:pt>
                <c:pt idx="4976">
                  <c:v>98.032424926757798</c:v>
                </c:pt>
                <c:pt idx="4977">
                  <c:v>98.057411193847599</c:v>
                </c:pt>
                <c:pt idx="4978">
                  <c:v>98.038246154785099</c:v>
                </c:pt>
                <c:pt idx="4979">
                  <c:v>98.051666259765597</c:v>
                </c:pt>
                <c:pt idx="4980">
                  <c:v>98.032257080078097</c:v>
                </c:pt>
                <c:pt idx="4981">
                  <c:v>98.089859008789006</c:v>
                </c:pt>
                <c:pt idx="4982">
                  <c:v>98.108177185058494</c:v>
                </c:pt>
                <c:pt idx="4983">
                  <c:v>98.094741821289006</c:v>
                </c:pt>
                <c:pt idx="4984">
                  <c:v>98.092140197753906</c:v>
                </c:pt>
                <c:pt idx="4985">
                  <c:v>98.093208312988196</c:v>
                </c:pt>
                <c:pt idx="4986">
                  <c:v>98.079338073730398</c:v>
                </c:pt>
                <c:pt idx="4987">
                  <c:v>98.0631103515625</c:v>
                </c:pt>
                <c:pt idx="4988">
                  <c:v>98.047866821289006</c:v>
                </c:pt>
                <c:pt idx="4989">
                  <c:v>98.063415527343693</c:v>
                </c:pt>
                <c:pt idx="4990">
                  <c:v>98.0601806640625</c:v>
                </c:pt>
                <c:pt idx="4991">
                  <c:v>98.1019287109375</c:v>
                </c:pt>
                <c:pt idx="4992">
                  <c:v>98.084136962890597</c:v>
                </c:pt>
                <c:pt idx="4993">
                  <c:v>98.098304748535099</c:v>
                </c:pt>
                <c:pt idx="4994">
                  <c:v>98.099647521972599</c:v>
                </c:pt>
                <c:pt idx="4995">
                  <c:v>98.080062866210895</c:v>
                </c:pt>
                <c:pt idx="4996">
                  <c:v>98.138153076171804</c:v>
                </c:pt>
                <c:pt idx="4997">
                  <c:v>98.129798889160099</c:v>
                </c:pt>
                <c:pt idx="4998">
                  <c:v>98.146583557128906</c:v>
                </c:pt>
                <c:pt idx="4999">
                  <c:v>98.128761291503906</c:v>
                </c:pt>
                <c:pt idx="5000">
                  <c:v>98.109352111816406</c:v>
                </c:pt>
                <c:pt idx="5001">
                  <c:v>98.092208862304602</c:v>
                </c:pt>
                <c:pt idx="5002">
                  <c:v>98.077079772949205</c:v>
                </c:pt>
                <c:pt idx="5003">
                  <c:v>98.057945251464801</c:v>
                </c:pt>
                <c:pt idx="5004">
                  <c:v>98.084587097167898</c:v>
                </c:pt>
                <c:pt idx="5005">
                  <c:v>98.072570800781193</c:v>
                </c:pt>
                <c:pt idx="5006">
                  <c:v>98.105758666992102</c:v>
                </c:pt>
                <c:pt idx="5007">
                  <c:v>98.1036376953125</c:v>
                </c:pt>
                <c:pt idx="5008">
                  <c:v>98.084274291992102</c:v>
                </c:pt>
                <c:pt idx="5009">
                  <c:v>98.064750671386705</c:v>
                </c:pt>
                <c:pt idx="5010">
                  <c:v>98.045722961425696</c:v>
                </c:pt>
                <c:pt idx="5011">
                  <c:v>98.026229858398395</c:v>
                </c:pt>
                <c:pt idx="5012">
                  <c:v>98.007209777832003</c:v>
                </c:pt>
                <c:pt idx="5013">
                  <c:v>97.994476318359304</c:v>
                </c:pt>
                <c:pt idx="5014">
                  <c:v>98.021003723144503</c:v>
                </c:pt>
                <c:pt idx="5015">
                  <c:v>98.002471923828097</c:v>
                </c:pt>
                <c:pt idx="5016">
                  <c:v>98.124504089355398</c:v>
                </c:pt>
                <c:pt idx="5017">
                  <c:v>98.106925964355398</c:v>
                </c:pt>
                <c:pt idx="5018">
                  <c:v>98.14013671875</c:v>
                </c:pt>
                <c:pt idx="5019">
                  <c:v>98.121719360351506</c:v>
                </c:pt>
                <c:pt idx="5020">
                  <c:v>98.102325439453097</c:v>
                </c:pt>
                <c:pt idx="5021">
                  <c:v>98.085418701171804</c:v>
                </c:pt>
                <c:pt idx="5022">
                  <c:v>98.072547912597599</c:v>
                </c:pt>
                <c:pt idx="5023">
                  <c:v>98.056541442870994</c:v>
                </c:pt>
                <c:pt idx="5024">
                  <c:v>98.046577453613196</c:v>
                </c:pt>
                <c:pt idx="5025">
                  <c:v>98.027107238769503</c:v>
                </c:pt>
                <c:pt idx="5026">
                  <c:v>98.021392822265597</c:v>
                </c:pt>
                <c:pt idx="5027">
                  <c:v>98.002281188964801</c:v>
                </c:pt>
                <c:pt idx="5028">
                  <c:v>98.125022888183494</c:v>
                </c:pt>
                <c:pt idx="5029">
                  <c:v>98.1734619140625</c:v>
                </c:pt>
                <c:pt idx="5030">
                  <c:v>98.154647827148395</c:v>
                </c:pt>
                <c:pt idx="5031">
                  <c:v>98.151565551757798</c:v>
                </c:pt>
                <c:pt idx="5032">
                  <c:v>98.185813903808494</c:v>
                </c:pt>
                <c:pt idx="5033">
                  <c:v>98.188468933105398</c:v>
                </c:pt>
                <c:pt idx="5034">
                  <c:v>98.169189453125</c:v>
                </c:pt>
                <c:pt idx="5035">
                  <c:v>98.158302307128906</c:v>
                </c:pt>
                <c:pt idx="5036">
                  <c:v>98.149826049804602</c:v>
                </c:pt>
                <c:pt idx="5037">
                  <c:v>98.1448974609375</c:v>
                </c:pt>
                <c:pt idx="5038">
                  <c:v>98.166366577148395</c:v>
                </c:pt>
                <c:pt idx="5039">
                  <c:v>98.169342041015597</c:v>
                </c:pt>
                <c:pt idx="5040">
                  <c:v>98.151542663574205</c:v>
                </c:pt>
                <c:pt idx="5041">
                  <c:v>98.137359619140597</c:v>
                </c:pt>
                <c:pt idx="5042">
                  <c:v>98.121322631835895</c:v>
                </c:pt>
                <c:pt idx="5043">
                  <c:v>98.101921081542898</c:v>
                </c:pt>
                <c:pt idx="5044">
                  <c:v>98.08251953125</c:v>
                </c:pt>
                <c:pt idx="5045">
                  <c:v>98.168891906738196</c:v>
                </c:pt>
                <c:pt idx="5046">
                  <c:v>98.189994812011705</c:v>
                </c:pt>
                <c:pt idx="5047">
                  <c:v>98.215255737304602</c:v>
                </c:pt>
                <c:pt idx="5048">
                  <c:v>98.2264404296875</c:v>
                </c:pt>
                <c:pt idx="5049">
                  <c:v>98.208053588867102</c:v>
                </c:pt>
                <c:pt idx="5050">
                  <c:v>98.206748962402301</c:v>
                </c:pt>
                <c:pt idx="5051">
                  <c:v>98.198371887207003</c:v>
                </c:pt>
                <c:pt idx="5052">
                  <c:v>98.196502685546804</c:v>
                </c:pt>
                <c:pt idx="5053">
                  <c:v>98.181571960449205</c:v>
                </c:pt>
                <c:pt idx="5054">
                  <c:v>98.171844482421804</c:v>
                </c:pt>
                <c:pt idx="5055">
                  <c:v>98.161468505859304</c:v>
                </c:pt>
                <c:pt idx="5056">
                  <c:v>98.147155761718693</c:v>
                </c:pt>
                <c:pt idx="5057">
                  <c:v>98.227775573730398</c:v>
                </c:pt>
                <c:pt idx="5058">
                  <c:v>98.3021240234375</c:v>
                </c:pt>
                <c:pt idx="5059">
                  <c:v>98.294090270995994</c:v>
                </c:pt>
                <c:pt idx="5060">
                  <c:v>98.279724121093693</c:v>
                </c:pt>
                <c:pt idx="5061">
                  <c:v>98.295974731445298</c:v>
                </c:pt>
                <c:pt idx="5062">
                  <c:v>98.300651550292898</c:v>
                </c:pt>
                <c:pt idx="5063">
                  <c:v>98.288124084472599</c:v>
                </c:pt>
                <c:pt idx="5064">
                  <c:v>98.280555725097599</c:v>
                </c:pt>
                <c:pt idx="5065">
                  <c:v>98.279808044433494</c:v>
                </c:pt>
                <c:pt idx="5066">
                  <c:v>98.515106201171804</c:v>
                </c:pt>
                <c:pt idx="5067">
                  <c:v>98.495857238769503</c:v>
                </c:pt>
                <c:pt idx="5068">
                  <c:v>98.482849121093693</c:v>
                </c:pt>
                <c:pt idx="5069">
                  <c:v>98.463691711425696</c:v>
                </c:pt>
                <c:pt idx="5070">
                  <c:v>98.593986511230398</c:v>
                </c:pt>
                <c:pt idx="5071">
                  <c:v>98.645668029785099</c:v>
                </c:pt>
                <c:pt idx="5072">
                  <c:v>98.743621826171804</c:v>
                </c:pt>
                <c:pt idx="5073">
                  <c:v>98.744895935058494</c:v>
                </c:pt>
                <c:pt idx="5074">
                  <c:v>98.746353149414006</c:v>
                </c:pt>
                <c:pt idx="5075">
                  <c:v>98.879241943359304</c:v>
                </c:pt>
                <c:pt idx="5076">
                  <c:v>98.864807128906193</c:v>
                </c:pt>
                <c:pt idx="5077">
                  <c:v>98.845405578613196</c:v>
                </c:pt>
                <c:pt idx="5078">
                  <c:v>98.832984924316406</c:v>
                </c:pt>
                <c:pt idx="5079">
                  <c:v>98.831657409667898</c:v>
                </c:pt>
                <c:pt idx="5080">
                  <c:v>98.97216796875</c:v>
                </c:pt>
                <c:pt idx="5081">
                  <c:v>98.983772277832003</c:v>
                </c:pt>
                <c:pt idx="5082">
                  <c:v>98.979705810546804</c:v>
                </c:pt>
                <c:pt idx="5083">
                  <c:v>98.979759216308494</c:v>
                </c:pt>
                <c:pt idx="5084">
                  <c:v>98.974273681640597</c:v>
                </c:pt>
                <c:pt idx="5085">
                  <c:v>98.981513977050696</c:v>
                </c:pt>
                <c:pt idx="5086">
                  <c:v>98.989715576171804</c:v>
                </c:pt>
                <c:pt idx="5087">
                  <c:v>98.990402221679602</c:v>
                </c:pt>
                <c:pt idx="5088">
                  <c:v>99.031822204589801</c:v>
                </c:pt>
                <c:pt idx="5089">
                  <c:v>99.012870788574205</c:v>
                </c:pt>
                <c:pt idx="5090">
                  <c:v>99.096977233886705</c:v>
                </c:pt>
                <c:pt idx="5091">
                  <c:v>99.113182067870994</c:v>
                </c:pt>
                <c:pt idx="5092">
                  <c:v>99.098854064941406</c:v>
                </c:pt>
                <c:pt idx="5093">
                  <c:v>99.129791259765597</c:v>
                </c:pt>
                <c:pt idx="5094">
                  <c:v>99.116653442382798</c:v>
                </c:pt>
                <c:pt idx="5095">
                  <c:v>99.099395751953097</c:v>
                </c:pt>
                <c:pt idx="5096">
                  <c:v>99.223327636718693</c:v>
                </c:pt>
                <c:pt idx="5097">
                  <c:v>99.2049560546875</c:v>
                </c:pt>
                <c:pt idx="5098">
                  <c:v>99.334396362304602</c:v>
                </c:pt>
                <c:pt idx="5099">
                  <c:v>99.347999572753906</c:v>
                </c:pt>
                <c:pt idx="5100">
                  <c:v>99.330986022949205</c:v>
                </c:pt>
                <c:pt idx="5101">
                  <c:v>99.346725463867102</c:v>
                </c:pt>
                <c:pt idx="5102">
                  <c:v>99.74609375</c:v>
                </c:pt>
                <c:pt idx="5103">
                  <c:v>99.726593017578097</c:v>
                </c:pt>
                <c:pt idx="5104">
                  <c:v>99.707138061523395</c:v>
                </c:pt>
                <c:pt idx="5105">
                  <c:v>99.692207336425696</c:v>
                </c:pt>
                <c:pt idx="5106">
                  <c:v>99.722137451171804</c:v>
                </c:pt>
                <c:pt idx="5107">
                  <c:v>99.705131530761705</c:v>
                </c:pt>
                <c:pt idx="5108">
                  <c:v>99.726089477539006</c:v>
                </c:pt>
                <c:pt idx="5109">
                  <c:v>99.707504272460895</c:v>
                </c:pt>
                <c:pt idx="5110">
                  <c:v>99.688049316406193</c:v>
                </c:pt>
                <c:pt idx="5111">
                  <c:v>99.675971984863196</c:v>
                </c:pt>
                <c:pt idx="5112">
                  <c:v>99.668601989745994</c:v>
                </c:pt>
                <c:pt idx="5113">
                  <c:v>99.650161743164006</c:v>
                </c:pt>
                <c:pt idx="5114">
                  <c:v>99.645759582519503</c:v>
                </c:pt>
                <c:pt idx="5115">
                  <c:v>99.705764770507798</c:v>
                </c:pt>
                <c:pt idx="5116">
                  <c:v>99.686744689941406</c:v>
                </c:pt>
                <c:pt idx="5117">
                  <c:v>99.730682373046804</c:v>
                </c:pt>
                <c:pt idx="5118">
                  <c:v>99.808403015136705</c:v>
                </c:pt>
                <c:pt idx="5119">
                  <c:v>99.793556213378906</c:v>
                </c:pt>
                <c:pt idx="5120">
                  <c:v>99.775382995605398</c:v>
                </c:pt>
                <c:pt idx="5121">
                  <c:v>99.797180175781193</c:v>
                </c:pt>
                <c:pt idx="5122">
                  <c:v>99.9422607421875</c:v>
                </c:pt>
                <c:pt idx="5123">
                  <c:v>99.9296875</c:v>
                </c:pt>
                <c:pt idx="5124">
                  <c:v>99.931587219238196</c:v>
                </c:pt>
                <c:pt idx="5125">
                  <c:v>99.922058105468693</c:v>
                </c:pt>
                <c:pt idx="5126">
                  <c:v>99.902908325195298</c:v>
                </c:pt>
                <c:pt idx="5127">
                  <c:v>99.924919128417898</c:v>
                </c:pt>
                <c:pt idx="5128">
                  <c:v>99.917991638183494</c:v>
                </c:pt>
                <c:pt idx="5129">
                  <c:v>100.103462219238</c:v>
                </c:pt>
                <c:pt idx="5130">
                  <c:v>100.08525848388599</c:v>
                </c:pt>
                <c:pt idx="5131">
                  <c:v>100.068870544433</c:v>
                </c:pt>
                <c:pt idx="5132">
                  <c:v>100.05751800537099</c:v>
                </c:pt>
                <c:pt idx="5133">
                  <c:v>100.098915100097</c:v>
                </c:pt>
                <c:pt idx="5134">
                  <c:v>100.14028167724599</c:v>
                </c:pt>
                <c:pt idx="5135">
                  <c:v>100.313850402832</c:v>
                </c:pt>
                <c:pt idx="5136">
                  <c:v>100.29825592041</c:v>
                </c:pt>
                <c:pt idx="5137">
                  <c:v>100.284713745117</c:v>
                </c:pt>
                <c:pt idx="5138">
                  <c:v>100.428504943847</c:v>
                </c:pt>
                <c:pt idx="5139">
                  <c:v>100.443519592285</c:v>
                </c:pt>
                <c:pt idx="5140">
                  <c:v>100.43090057373</c:v>
                </c:pt>
                <c:pt idx="5141">
                  <c:v>100.42863464355401</c:v>
                </c:pt>
                <c:pt idx="5142">
                  <c:v>100.424034118652</c:v>
                </c:pt>
                <c:pt idx="5143">
                  <c:v>100.40812683105401</c:v>
                </c:pt>
                <c:pt idx="5144">
                  <c:v>100.41290283203099</c:v>
                </c:pt>
                <c:pt idx="5145">
                  <c:v>100.39356994628901</c:v>
                </c:pt>
                <c:pt idx="5146">
                  <c:v>100.377723693847</c:v>
                </c:pt>
                <c:pt idx="5147">
                  <c:v>100.361366271972</c:v>
                </c:pt>
                <c:pt idx="5148">
                  <c:v>100.35861206054599</c:v>
                </c:pt>
                <c:pt idx="5149">
                  <c:v>100.405715942382</c:v>
                </c:pt>
                <c:pt idx="5150">
                  <c:v>100.41184234619099</c:v>
                </c:pt>
                <c:pt idx="5151">
                  <c:v>100.394309997558</c:v>
                </c:pt>
                <c:pt idx="5152">
                  <c:v>100.414672851562</c:v>
                </c:pt>
                <c:pt idx="5153">
                  <c:v>100.452026367187</c:v>
                </c:pt>
                <c:pt idx="5154">
                  <c:v>100.51901245117099</c:v>
                </c:pt>
                <c:pt idx="5155">
                  <c:v>100.585983276367</c:v>
                </c:pt>
                <c:pt idx="5156">
                  <c:v>100.572608947753</c:v>
                </c:pt>
                <c:pt idx="5157">
                  <c:v>100.554641723632</c:v>
                </c:pt>
                <c:pt idx="5158">
                  <c:v>100.53833770751901</c:v>
                </c:pt>
                <c:pt idx="5159">
                  <c:v>100.634056091308</c:v>
                </c:pt>
                <c:pt idx="5160">
                  <c:v>100.64340209960901</c:v>
                </c:pt>
                <c:pt idx="5161">
                  <c:v>100.655227661132</c:v>
                </c:pt>
                <c:pt idx="5162">
                  <c:v>100.63603973388599</c:v>
                </c:pt>
                <c:pt idx="5163">
                  <c:v>100.617126464843</c:v>
                </c:pt>
                <c:pt idx="5164">
                  <c:v>100.726417541503</c:v>
                </c:pt>
                <c:pt idx="5165">
                  <c:v>100.720947265625</c:v>
                </c:pt>
                <c:pt idx="5166">
                  <c:v>100.70162963867099</c:v>
                </c:pt>
                <c:pt idx="5167">
                  <c:v>100.884757995605</c:v>
                </c:pt>
                <c:pt idx="5168">
                  <c:v>100.86537933349599</c:v>
                </c:pt>
                <c:pt idx="5169">
                  <c:v>100.85890197753901</c:v>
                </c:pt>
                <c:pt idx="5170">
                  <c:v>100.8423538208</c:v>
                </c:pt>
                <c:pt idx="5171">
                  <c:v>101.020874023437</c:v>
                </c:pt>
                <c:pt idx="5172">
                  <c:v>101.138793945312</c:v>
                </c:pt>
                <c:pt idx="5173">
                  <c:v>101.159278869628</c:v>
                </c:pt>
                <c:pt idx="5174">
                  <c:v>101.28768920898401</c:v>
                </c:pt>
                <c:pt idx="5175">
                  <c:v>101.27365875244099</c:v>
                </c:pt>
                <c:pt idx="5176">
                  <c:v>101.288192749023</c:v>
                </c:pt>
                <c:pt idx="5177">
                  <c:v>101.313514709472</c:v>
                </c:pt>
                <c:pt idx="5178">
                  <c:v>101.295188903808</c:v>
                </c:pt>
                <c:pt idx="5179">
                  <c:v>101.28774261474599</c:v>
                </c:pt>
                <c:pt idx="5180">
                  <c:v>101.271240234375</c:v>
                </c:pt>
                <c:pt idx="5181">
                  <c:v>101.25747680664</c:v>
                </c:pt>
                <c:pt idx="5182">
                  <c:v>101.301124572753</c:v>
                </c:pt>
                <c:pt idx="5183">
                  <c:v>101.282272338867</c:v>
                </c:pt>
                <c:pt idx="5184">
                  <c:v>101.277503967285</c:v>
                </c:pt>
                <c:pt idx="5185">
                  <c:v>101.262306213378</c:v>
                </c:pt>
                <c:pt idx="5186">
                  <c:v>101.37579345703099</c:v>
                </c:pt>
                <c:pt idx="5187">
                  <c:v>101.356300354003</c:v>
                </c:pt>
                <c:pt idx="5188">
                  <c:v>101.617561340332</c:v>
                </c:pt>
                <c:pt idx="5189">
                  <c:v>101.60885620117099</c:v>
                </c:pt>
                <c:pt idx="5190">
                  <c:v>101.63491058349599</c:v>
                </c:pt>
                <c:pt idx="5191">
                  <c:v>101.63770294189401</c:v>
                </c:pt>
                <c:pt idx="5192">
                  <c:v>101.61993408203099</c:v>
                </c:pt>
                <c:pt idx="5193">
                  <c:v>101.616172790527</c:v>
                </c:pt>
                <c:pt idx="5194">
                  <c:v>101.666213989257</c:v>
                </c:pt>
                <c:pt idx="5195">
                  <c:v>101.666526794433</c:v>
                </c:pt>
                <c:pt idx="5196">
                  <c:v>101.815536499023</c:v>
                </c:pt>
                <c:pt idx="5197">
                  <c:v>101.803092956542</c:v>
                </c:pt>
                <c:pt idx="5198">
                  <c:v>101.786231994628</c:v>
                </c:pt>
                <c:pt idx="5199">
                  <c:v>101.768005371093</c:v>
                </c:pt>
                <c:pt idx="5200">
                  <c:v>101.75323486328099</c:v>
                </c:pt>
                <c:pt idx="5201">
                  <c:v>101.90113067626901</c:v>
                </c:pt>
                <c:pt idx="5202">
                  <c:v>101.882194519042</c:v>
                </c:pt>
                <c:pt idx="5203">
                  <c:v>101.88370513916</c:v>
                </c:pt>
                <c:pt idx="5204">
                  <c:v>101.86418151855401</c:v>
                </c:pt>
                <c:pt idx="5205">
                  <c:v>101.85774230957</c:v>
                </c:pt>
                <c:pt idx="5206">
                  <c:v>101.909309387207</c:v>
                </c:pt>
                <c:pt idx="5207">
                  <c:v>101.96816253662099</c:v>
                </c:pt>
                <c:pt idx="5208">
                  <c:v>101.994422912597</c:v>
                </c:pt>
                <c:pt idx="5209">
                  <c:v>101.98956298828099</c:v>
                </c:pt>
                <c:pt idx="5210">
                  <c:v>101.98712158203099</c:v>
                </c:pt>
                <c:pt idx="5211">
                  <c:v>102.067672729492</c:v>
                </c:pt>
                <c:pt idx="5212">
                  <c:v>102.05641174316401</c:v>
                </c:pt>
                <c:pt idx="5213">
                  <c:v>102.037315368652</c:v>
                </c:pt>
                <c:pt idx="5214">
                  <c:v>102.04562377929599</c:v>
                </c:pt>
                <c:pt idx="5215">
                  <c:v>102.055465698242</c:v>
                </c:pt>
                <c:pt idx="5216">
                  <c:v>102.087020874023</c:v>
                </c:pt>
                <c:pt idx="5217">
                  <c:v>102.173522949218</c:v>
                </c:pt>
                <c:pt idx="5218">
                  <c:v>102.16739654541</c:v>
                </c:pt>
                <c:pt idx="5219">
                  <c:v>102.153038024902</c:v>
                </c:pt>
                <c:pt idx="5220">
                  <c:v>102.133506774902</c:v>
                </c:pt>
                <c:pt idx="5221">
                  <c:v>102.12960815429599</c:v>
                </c:pt>
                <c:pt idx="5222">
                  <c:v>102.116439819335</c:v>
                </c:pt>
                <c:pt idx="5223">
                  <c:v>102.099433898925</c:v>
                </c:pt>
                <c:pt idx="5224">
                  <c:v>102.103019714355</c:v>
                </c:pt>
                <c:pt idx="5225">
                  <c:v>102.08831024169901</c:v>
                </c:pt>
                <c:pt idx="5226">
                  <c:v>102.06999206542901</c:v>
                </c:pt>
                <c:pt idx="5227">
                  <c:v>102.15720367431599</c:v>
                </c:pt>
                <c:pt idx="5228">
                  <c:v>102.139915466308</c:v>
                </c:pt>
                <c:pt idx="5229">
                  <c:v>102.12497711181599</c:v>
                </c:pt>
                <c:pt idx="5230">
                  <c:v>102.10617065429599</c:v>
                </c:pt>
                <c:pt idx="5231">
                  <c:v>102.08827972412099</c:v>
                </c:pt>
                <c:pt idx="5232">
                  <c:v>102.07152557373</c:v>
                </c:pt>
                <c:pt idx="5233">
                  <c:v>102.072174072265</c:v>
                </c:pt>
                <c:pt idx="5234">
                  <c:v>102.053840637207</c:v>
                </c:pt>
                <c:pt idx="5235">
                  <c:v>102.07073211669901</c:v>
                </c:pt>
                <c:pt idx="5236">
                  <c:v>102.152206420898</c:v>
                </c:pt>
                <c:pt idx="5237">
                  <c:v>102.174423217773</c:v>
                </c:pt>
                <c:pt idx="5238">
                  <c:v>102.20915985107401</c:v>
                </c:pt>
                <c:pt idx="5239">
                  <c:v>102.23576354980401</c:v>
                </c:pt>
                <c:pt idx="5240">
                  <c:v>102.230430603027</c:v>
                </c:pt>
                <c:pt idx="5241">
                  <c:v>102.23112487792901</c:v>
                </c:pt>
                <c:pt idx="5242">
                  <c:v>102.275108337402</c:v>
                </c:pt>
                <c:pt idx="5243">
                  <c:v>102.273078918457</c:v>
                </c:pt>
                <c:pt idx="5244">
                  <c:v>102.37091064453099</c:v>
                </c:pt>
                <c:pt idx="5245">
                  <c:v>102.39264678955</c:v>
                </c:pt>
                <c:pt idx="5246">
                  <c:v>102.409217834472</c:v>
                </c:pt>
                <c:pt idx="5247">
                  <c:v>102.391784667968</c:v>
                </c:pt>
                <c:pt idx="5248">
                  <c:v>102.389595031738</c:v>
                </c:pt>
                <c:pt idx="5249">
                  <c:v>102.37994384765599</c:v>
                </c:pt>
                <c:pt idx="5250">
                  <c:v>102.36642456054599</c:v>
                </c:pt>
                <c:pt idx="5251">
                  <c:v>102.56817626953099</c:v>
                </c:pt>
                <c:pt idx="5252">
                  <c:v>102.561653137207</c:v>
                </c:pt>
                <c:pt idx="5253">
                  <c:v>102.656593322753</c:v>
                </c:pt>
                <c:pt idx="5254">
                  <c:v>102.638221740722</c:v>
                </c:pt>
                <c:pt idx="5255">
                  <c:v>102.628540039062</c:v>
                </c:pt>
                <c:pt idx="5256">
                  <c:v>102.62602996826099</c:v>
                </c:pt>
                <c:pt idx="5257">
                  <c:v>102.61927795410099</c:v>
                </c:pt>
                <c:pt idx="5258">
                  <c:v>102.67464447021401</c:v>
                </c:pt>
                <c:pt idx="5259">
                  <c:v>102.866889953613</c:v>
                </c:pt>
                <c:pt idx="5260">
                  <c:v>102.85146331787099</c:v>
                </c:pt>
                <c:pt idx="5261">
                  <c:v>102.85147857666</c:v>
                </c:pt>
                <c:pt idx="5262">
                  <c:v>102.92172241210901</c:v>
                </c:pt>
                <c:pt idx="5263">
                  <c:v>102.93433380126901</c:v>
                </c:pt>
                <c:pt idx="5264">
                  <c:v>102.94694519042901</c:v>
                </c:pt>
                <c:pt idx="5265">
                  <c:v>102.93181610107401</c:v>
                </c:pt>
                <c:pt idx="5266">
                  <c:v>103.044784545898</c:v>
                </c:pt>
                <c:pt idx="5267">
                  <c:v>103.12118530273401</c:v>
                </c:pt>
                <c:pt idx="5268">
                  <c:v>103.16332244873</c:v>
                </c:pt>
                <c:pt idx="5269">
                  <c:v>103.166061401367</c:v>
                </c:pt>
                <c:pt idx="5270">
                  <c:v>103.151191711425</c:v>
                </c:pt>
                <c:pt idx="5271">
                  <c:v>103.138137817382</c:v>
                </c:pt>
                <c:pt idx="5272">
                  <c:v>103.159851074218</c:v>
                </c:pt>
                <c:pt idx="5273">
                  <c:v>103.157104492187</c:v>
                </c:pt>
                <c:pt idx="5274">
                  <c:v>103.38931274414</c:v>
                </c:pt>
                <c:pt idx="5275">
                  <c:v>103.376510620117</c:v>
                </c:pt>
                <c:pt idx="5276">
                  <c:v>103.38500213623</c:v>
                </c:pt>
                <c:pt idx="5277">
                  <c:v>103.46279144287099</c:v>
                </c:pt>
                <c:pt idx="5278">
                  <c:v>103.46223449707</c:v>
                </c:pt>
                <c:pt idx="5279">
                  <c:v>103.44288635253901</c:v>
                </c:pt>
                <c:pt idx="5280">
                  <c:v>103.61732482910099</c:v>
                </c:pt>
                <c:pt idx="5281">
                  <c:v>103.597755432128</c:v>
                </c:pt>
                <c:pt idx="5282">
                  <c:v>103.57819366455</c:v>
                </c:pt>
                <c:pt idx="5283">
                  <c:v>103.559265136718</c:v>
                </c:pt>
                <c:pt idx="5284">
                  <c:v>103.55913543701099</c:v>
                </c:pt>
                <c:pt idx="5285">
                  <c:v>103.547241210937</c:v>
                </c:pt>
                <c:pt idx="5286">
                  <c:v>103.58575439453099</c:v>
                </c:pt>
                <c:pt idx="5287">
                  <c:v>103.573402404785</c:v>
                </c:pt>
                <c:pt idx="5288">
                  <c:v>103.67000579833901</c:v>
                </c:pt>
                <c:pt idx="5289">
                  <c:v>103.653205871582</c:v>
                </c:pt>
                <c:pt idx="5290">
                  <c:v>103.650421142578</c:v>
                </c:pt>
                <c:pt idx="5291">
                  <c:v>103.94800567626901</c:v>
                </c:pt>
                <c:pt idx="5292">
                  <c:v>103.937202453613</c:v>
                </c:pt>
                <c:pt idx="5293">
                  <c:v>103.997833251953</c:v>
                </c:pt>
                <c:pt idx="5294">
                  <c:v>103.983909606933</c:v>
                </c:pt>
                <c:pt idx="5295">
                  <c:v>103.990432739257</c:v>
                </c:pt>
                <c:pt idx="5296">
                  <c:v>104.02816772460901</c:v>
                </c:pt>
                <c:pt idx="5297">
                  <c:v>104.01014709472599</c:v>
                </c:pt>
                <c:pt idx="5298">
                  <c:v>103.99566650390599</c:v>
                </c:pt>
                <c:pt idx="5299">
                  <c:v>103.995056152343</c:v>
                </c:pt>
                <c:pt idx="5300">
                  <c:v>104.001502990722</c:v>
                </c:pt>
                <c:pt idx="5301">
                  <c:v>103.990188598632</c:v>
                </c:pt>
                <c:pt idx="5302">
                  <c:v>103.970970153808</c:v>
                </c:pt>
                <c:pt idx="5303">
                  <c:v>103.95841217041</c:v>
                </c:pt>
                <c:pt idx="5304">
                  <c:v>103.93897247314401</c:v>
                </c:pt>
                <c:pt idx="5305">
                  <c:v>103.92189025878901</c:v>
                </c:pt>
                <c:pt idx="5306">
                  <c:v>103.91845703125</c:v>
                </c:pt>
                <c:pt idx="5307">
                  <c:v>103.907508850097</c:v>
                </c:pt>
                <c:pt idx="5308">
                  <c:v>103.889961242675</c:v>
                </c:pt>
                <c:pt idx="5309">
                  <c:v>103.870429992675</c:v>
                </c:pt>
                <c:pt idx="5310">
                  <c:v>103.90065002441401</c:v>
                </c:pt>
                <c:pt idx="5311">
                  <c:v>103.899353027343</c:v>
                </c:pt>
                <c:pt idx="5312">
                  <c:v>103.95044708251901</c:v>
                </c:pt>
                <c:pt idx="5313">
                  <c:v>103.939552307128</c:v>
                </c:pt>
                <c:pt idx="5314">
                  <c:v>103.92138671875</c:v>
                </c:pt>
                <c:pt idx="5315">
                  <c:v>103.977729797363</c:v>
                </c:pt>
                <c:pt idx="5316">
                  <c:v>104.07891082763599</c:v>
                </c:pt>
                <c:pt idx="5317">
                  <c:v>104.08513641357401</c:v>
                </c:pt>
                <c:pt idx="5318">
                  <c:v>104.06664276123</c:v>
                </c:pt>
                <c:pt idx="5319">
                  <c:v>104.09066772460901</c:v>
                </c:pt>
                <c:pt idx="5320">
                  <c:v>104.09432220458901</c:v>
                </c:pt>
                <c:pt idx="5321">
                  <c:v>104.08468627929599</c:v>
                </c:pt>
                <c:pt idx="5322">
                  <c:v>104.51966857910099</c:v>
                </c:pt>
                <c:pt idx="5323">
                  <c:v>104.53174591064401</c:v>
                </c:pt>
                <c:pt idx="5324">
                  <c:v>104.513038635253</c:v>
                </c:pt>
                <c:pt idx="5325">
                  <c:v>104.51438140869099</c:v>
                </c:pt>
                <c:pt idx="5326">
                  <c:v>104.52873992919901</c:v>
                </c:pt>
                <c:pt idx="5327">
                  <c:v>104.547103881835</c:v>
                </c:pt>
                <c:pt idx="5328">
                  <c:v>104.533164978027</c:v>
                </c:pt>
                <c:pt idx="5329">
                  <c:v>104.545783996582</c:v>
                </c:pt>
                <c:pt idx="5330">
                  <c:v>104.58859252929599</c:v>
                </c:pt>
                <c:pt idx="5331">
                  <c:v>104.569358825683</c:v>
                </c:pt>
                <c:pt idx="5332">
                  <c:v>104.57430267333901</c:v>
                </c:pt>
                <c:pt idx="5333">
                  <c:v>104.660469055175</c:v>
                </c:pt>
                <c:pt idx="5334">
                  <c:v>104.64330291748</c:v>
                </c:pt>
                <c:pt idx="5335">
                  <c:v>104.639366149902</c:v>
                </c:pt>
                <c:pt idx="5336">
                  <c:v>104.691192626953</c:v>
                </c:pt>
                <c:pt idx="5337">
                  <c:v>104.69800567626901</c:v>
                </c:pt>
                <c:pt idx="5338">
                  <c:v>104.682525634765</c:v>
                </c:pt>
                <c:pt idx="5339">
                  <c:v>104.89584350585901</c:v>
                </c:pt>
                <c:pt idx="5340">
                  <c:v>104.89499664306599</c:v>
                </c:pt>
                <c:pt idx="5341">
                  <c:v>104.906204223632</c:v>
                </c:pt>
                <c:pt idx="5342">
                  <c:v>104.93601989746</c:v>
                </c:pt>
                <c:pt idx="5343">
                  <c:v>104.937873840332</c:v>
                </c:pt>
                <c:pt idx="5344">
                  <c:v>104.91827392578099</c:v>
                </c:pt>
                <c:pt idx="5345">
                  <c:v>104.90834808349599</c:v>
                </c:pt>
                <c:pt idx="5346">
                  <c:v>104.88888549804599</c:v>
                </c:pt>
                <c:pt idx="5347">
                  <c:v>104.88526153564401</c:v>
                </c:pt>
                <c:pt idx="5348">
                  <c:v>104.86613464355401</c:v>
                </c:pt>
                <c:pt idx="5349">
                  <c:v>104.86846923828099</c:v>
                </c:pt>
                <c:pt idx="5350">
                  <c:v>104.849151611328</c:v>
                </c:pt>
                <c:pt idx="5351">
                  <c:v>104.8384475708</c:v>
                </c:pt>
                <c:pt idx="5352">
                  <c:v>104.912338256835</c:v>
                </c:pt>
                <c:pt idx="5353">
                  <c:v>104.97661590576099</c:v>
                </c:pt>
                <c:pt idx="5354">
                  <c:v>105.010566711425</c:v>
                </c:pt>
                <c:pt idx="5355">
                  <c:v>105.00505828857401</c:v>
                </c:pt>
                <c:pt idx="5356">
                  <c:v>105.03366851806599</c:v>
                </c:pt>
                <c:pt idx="5357">
                  <c:v>105.014099121093</c:v>
                </c:pt>
                <c:pt idx="5358">
                  <c:v>105.04171752929599</c:v>
                </c:pt>
                <c:pt idx="5359">
                  <c:v>105.023139953613</c:v>
                </c:pt>
                <c:pt idx="5360">
                  <c:v>105.06575775146401</c:v>
                </c:pt>
                <c:pt idx="5361">
                  <c:v>105.05493927001901</c:v>
                </c:pt>
                <c:pt idx="5362">
                  <c:v>105.038604736328</c:v>
                </c:pt>
                <c:pt idx="5363">
                  <c:v>105.04106903076099</c:v>
                </c:pt>
                <c:pt idx="5364">
                  <c:v>105.02447509765599</c:v>
                </c:pt>
                <c:pt idx="5365">
                  <c:v>105.00692749023401</c:v>
                </c:pt>
                <c:pt idx="5366">
                  <c:v>105.18804931640599</c:v>
                </c:pt>
                <c:pt idx="5367">
                  <c:v>105.250396728515</c:v>
                </c:pt>
                <c:pt idx="5368">
                  <c:v>105.35178375244099</c:v>
                </c:pt>
                <c:pt idx="5369">
                  <c:v>105.334106445312</c:v>
                </c:pt>
                <c:pt idx="5370">
                  <c:v>105.388702392578</c:v>
                </c:pt>
                <c:pt idx="5371">
                  <c:v>105.39045715332</c:v>
                </c:pt>
                <c:pt idx="5372">
                  <c:v>105.372848510742</c:v>
                </c:pt>
                <c:pt idx="5373">
                  <c:v>105.39369964599599</c:v>
                </c:pt>
                <c:pt idx="5374">
                  <c:v>105.38230895996</c:v>
                </c:pt>
                <c:pt idx="5375">
                  <c:v>105.505653381347</c:v>
                </c:pt>
                <c:pt idx="5376">
                  <c:v>105.519073486328</c:v>
                </c:pt>
                <c:pt idx="5377">
                  <c:v>105.50250244140599</c:v>
                </c:pt>
                <c:pt idx="5378">
                  <c:v>105.61813354492099</c:v>
                </c:pt>
                <c:pt idx="5379">
                  <c:v>105.674522399902</c:v>
                </c:pt>
                <c:pt idx="5380">
                  <c:v>105.65516662597599</c:v>
                </c:pt>
                <c:pt idx="5381">
                  <c:v>105.637886047363</c:v>
                </c:pt>
                <c:pt idx="5382">
                  <c:v>105.62147521972599</c:v>
                </c:pt>
                <c:pt idx="5383">
                  <c:v>105.635292053222</c:v>
                </c:pt>
                <c:pt idx="5384">
                  <c:v>105.616233825683</c:v>
                </c:pt>
                <c:pt idx="5385">
                  <c:v>105.67046356201099</c:v>
                </c:pt>
                <c:pt idx="5386">
                  <c:v>105.881217956542</c:v>
                </c:pt>
                <c:pt idx="5387">
                  <c:v>105.862091064453</c:v>
                </c:pt>
                <c:pt idx="5388">
                  <c:v>105.848243713378</c:v>
                </c:pt>
                <c:pt idx="5389">
                  <c:v>105.91363525390599</c:v>
                </c:pt>
                <c:pt idx="5390">
                  <c:v>105.90772247314401</c:v>
                </c:pt>
                <c:pt idx="5391">
                  <c:v>105.938842773437</c:v>
                </c:pt>
                <c:pt idx="5392">
                  <c:v>106.143997192382</c:v>
                </c:pt>
                <c:pt idx="5393">
                  <c:v>106.12506866455</c:v>
                </c:pt>
                <c:pt idx="5394">
                  <c:v>106.10894775390599</c:v>
                </c:pt>
                <c:pt idx="5395">
                  <c:v>106.097434997558</c:v>
                </c:pt>
                <c:pt idx="5396">
                  <c:v>106.19869995117099</c:v>
                </c:pt>
                <c:pt idx="5397">
                  <c:v>106.182899475097</c:v>
                </c:pt>
                <c:pt idx="5398">
                  <c:v>106.163520812988</c:v>
                </c:pt>
                <c:pt idx="5399">
                  <c:v>106.178535461425</c:v>
                </c:pt>
                <c:pt idx="5400">
                  <c:v>106.16057586669901</c:v>
                </c:pt>
                <c:pt idx="5401">
                  <c:v>106.19699096679599</c:v>
                </c:pt>
                <c:pt idx="5402">
                  <c:v>106.18360900878901</c:v>
                </c:pt>
                <c:pt idx="5403">
                  <c:v>106.22921752929599</c:v>
                </c:pt>
                <c:pt idx="5404">
                  <c:v>106.228141784667</c:v>
                </c:pt>
                <c:pt idx="5405">
                  <c:v>106.236152648925</c:v>
                </c:pt>
                <c:pt idx="5406">
                  <c:v>106.21794891357401</c:v>
                </c:pt>
                <c:pt idx="5407">
                  <c:v>106.204223632812</c:v>
                </c:pt>
                <c:pt idx="5408">
                  <c:v>106.35530090332</c:v>
                </c:pt>
                <c:pt idx="5409">
                  <c:v>106.44919586181599</c:v>
                </c:pt>
                <c:pt idx="5410">
                  <c:v>106.494537353515</c:v>
                </c:pt>
                <c:pt idx="5411">
                  <c:v>106.62651824951099</c:v>
                </c:pt>
                <c:pt idx="5412">
                  <c:v>106.66757202148401</c:v>
                </c:pt>
                <c:pt idx="5413">
                  <c:v>106.847045898437</c:v>
                </c:pt>
                <c:pt idx="5414">
                  <c:v>106.82845306396401</c:v>
                </c:pt>
                <c:pt idx="5415">
                  <c:v>106.830032348632</c:v>
                </c:pt>
                <c:pt idx="5416">
                  <c:v>106.84611511230401</c:v>
                </c:pt>
                <c:pt idx="5417">
                  <c:v>106.85837554931599</c:v>
                </c:pt>
                <c:pt idx="5418">
                  <c:v>106.894271850585</c:v>
                </c:pt>
                <c:pt idx="5419">
                  <c:v>106.894638061523</c:v>
                </c:pt>
                <c:pt idx="5420">
                  <c:v>106.89109039306599</c:v>
                </c:pt>
                <c:pt idx="5421">
                  <c:v>106.87728118896401</c:v>
                </c:pt>
                <c:pt idx="5422">
                  <c:v>106.858757019042</c:v>
                </c:pt>
                <c:pt idx="5423">
                  <c:v>106.89604949951099</c:v>
                </c:pt>
                <c:pt idx="5424">
                  <c:v>106.89655303955</c:v>
                </c:pt>
                <c:pt idx="5425">
                  <c:v>106.91689300537099</c:v>
                </c:pt>
                <c:pt idx="5426">
                  <c:v>106.937255859375</c:v>
                </c:pt>
                <c:pt idx="5427">
                  <c:v>106.92333984375</c:v>
                </c:pt>
                <c:pt idx="5428">
                  <c:v>106.91411590576099</c:v>
                </c:pt>
                <c:pt idx="5429">
                  <c:v>106.923095703125</c:v>
                </c:pt>
                <c:pt idx="5430">
                  <c:v>106.904037475585</c:v>
                </c:pt>
                <c:pt idx="5431">
                  <c:v>106.885108947753</c:v>
                </c:pt>
                <c:pt idx="5432">
                  <c:v>106.868560791015</c:v>
                </c:pt>
                <c:pt idx="5433">
                  <c:v>106.880737304687</c:v>
                </c:pt>
                <c:pt idx="5434">
                  <c:v>106.86751556396401</c:v>
                </c:pt>
                <c:pt idx="5435">
                  <c:v>106.84811401367099</c:v>
                </c:pt>
                <c:pt idx="5436">
                  <c:v>106.830528259277</c:v>
                </c:pt>
                <c:pt idx="5437">
                  <c:v>106.91404724121</c:v>
                </c:pt>
                <c:pt idx="5438">
                  <c:v>106.94142150878901</c:v>
                </c:pt>
                <c:pt idx="5439">
                  <c:v>106.971046447753</c:v>
                </c:pt>
                <c:pt idx="5440">
                  <c:v>107.18001556396401</c:v>
                </c:pt>
                <c:pt idx="5441">
                  <c:v>107.415283203125</c:v>
                </c:pt>
                <c:pt idx="5442">
                  <c:v>107.40984344482401</c:v>
                </c:pt>
                <c:pt idx="5443">
                  <c:v>107.515731811523</c:v>
                </c:pt>
                <c:pt idx="5444">
                  <c:v>107.521263122558</c:v>
                </c:pt>
                <c:pt idx="5445">
                  <c:v>107.53716278076099</c:v>
                </c:pt>
                <c:pt idx="5446">
                  <c:v>107.544532775878</c:v>
                </c:pt>
                <c:pt idx="5447">
                  <c:v>107.565696716308</c:v>
                </c:pt>
                <c:pt idx="5448">
                  <c:v>107.59226989746</c:v>
                </c:pt>
                <c:pt idx="5449">
                  <c:v>107.72438049316401</c:v>
                </c:pt>
                <c:pt idx="5450">
                  <c:v>107.778923034667</c:v>
                </c:pt>
                <c:pt idx="5451">
                  <c:v>107.772819519042</c:v>
                </c:pt>
                <c:pt idx="5452">
                  <c:v>107.76634979248</c:v>
                </c:pt>
                <c:pt idx="5453">
                  <c:v>107.754264831542</c:v>
                </c:pt>
                <c:pt idx="5454">
                  <c:v>107.81247711181599</c:v>
                </c:pt>
                <c:pt idx="5455">
                  <c:v>107.85328674316401</c:v>
                </c:pt>
                <c:pt idx="5456">
                  <c:v>107.951416015625</c:v>
                </c:pt>
                <c:pt idx="5457">
                  <c:v>107.939796447753</c:v>
                </c:pt>
                <c:pt idx="5458">
                  <c:v>107.955123901367</c:v>
                </c:pt>
                <c:pt idx="5459">
                  <c:v>108.056098937988</c:v>
                </c:pt>
                <c:pt idx="5460">
                  <c:v>108.05149078369099</c:v>
                </c:pt>
                <c:pt idx="5461">
                  <c:v>108.109886169433</c:v>
                </c:pt>
                <c:pt idx="5462">
                  <c:v>108.163848876953</c:v>
                </c:pt>
                <c:pt idx="5463">
                  <c:v>108.18950653076099</c:v>
                </c:pt>
                <c:pt idx="5464">
                  <c:v>108.20516204833901</c:v>
                </c:pt>
                <c:pt idx="5465">
                  <c:v>108.218612670898</c:v>
                </c:pt>
                <c:pt idx="5466">
                  <c:v>108.280311584472</c:v>
                </c:pt>
                <c:pt idx="5467">
                  <c:v>108.409934997558</c:v>
                </c:pt>
                <c:pt idx="5468">
                  <c:v>108.39925384521401</c:v>
                </c:pt>
                <c:pt idx="5469">
                  <c:v>108.37997436523401</c:v>
                </c:pt>
                <c:pt idx="5470">
                  <c:v>108.37582397460901</c:v>
                </c:pt>
                <c:pt idx="5471">
                  <c:v>108.746444702148</c:v>
                </c:pt>
                <c:pt idx="5472">
                  <c:v>108.798683166503</c:v>
                </c:pt>
                <c:pt idx="5473">
                  <c:v>108.78498840332</c:v>
                </c:pt>
                <c:pt idx="5474">
                  <c:v>108.771286010742</c:v>
                </c:pt>
                <c:pt idx="5475">
                  <c:v>108.75244140625</c:v>
                </c:pt>
                <c:pt idx="5476">
                  <c:v>108.73828125</c:v>
                </c:pt>
                <c:pt idx="5477">
                  <c:v>108.84275817871</c:v>
                </c:pt>
                <c:pt idx="5478">
                  <c:v>108.838905334472</c:v>
                </c:pt>
                <c:pt idx="5479">
                  <c:v>108.830940246582</c:v>
                </c:pt>
                <c:pt idx="5480">
                  <c:v>108.991439819335</c:v>
                </c:pt>
                <c:pt idx="5481">
                  <c:v>108.97950744628901</c:v>
                </c:pt>
                <c:pt idx="5482">
                  <c:v>108.963668823242</c:v>
                </c:pt>
                <c:pt idx="5483">
                  <c:v>108.96265411376901</c:v>
                </c:pt>
                <c:pt idx="5484">
                  <c:v>108.964561462402</c:v>
                </c:pt>
                <c:pt idx="5485">
                  <c:v>109.16119384765599</c:v>
                </c:pt>
                <c:pt idx="5486">
                  <c:v>109.16748809814401</c:v>
                </c:pt>
                <c:pt idx="5487">
                  <c:v>109.175735473632</c:v>
                </c:pt>
                <c:pt idx="5488">
                  <c:v>109.161651611328</c:v>
                </c:pt>
                <c:pt idx="5489">
                  <c:v>109.240592956542</c:v>
                </c:pt>
                <c:pt idx="5490">
                  <c:v>109.27197265625</c:v>
                </c:pt>
                <c:pt idx="5491">
                  <c:v>109.28810119628901</c:v>
                </c:pt>
                <c:pt idx="5492">
                  <c:v>109.570823669433</c:v>
                </c:pt>
                <c:pt idx="5493">
                  <c:v>109.60292816162099</c:v>
                </c:pt>
                <c:pt idx="5494">
                  <c:v>109.61199188232401</c:v>
                </c:pt>
                <c:pt idx="5495">
                  <c:v>109.88205718994099</c:v>
                </c:pt>
                <c:pt idx="5496">
                  <c:v>109.862129211425</c:v>
                </c:pt>
                <c:pt idx="5497">
                  <c:v>109.84252166748</c:v>
                </c:pt>
                <c:pt idx="5498">
                  <c:v>109.99680328369099</c:v>
                </c:pt>
                <c:pt idx="5499">
                  <c:v>109.98345947265599</c:v>
                </c:pt>
                <c:pt idx="5500">
                  <c:v>109.98104095458901</c:v>
                </c:pt>
                <c:pt idx="5501">
                  <c:v>110.20423889160099</c:v>
                </c:pt>
                <c:pt idx="5502">
                  <c:v>110.19361114501901</c:v>
                </c:pt>
                <c:pt idx="5503">
                  <c:v>110.22801208496</c:v>
                </c:pt>
                <c:pt idx="5504">
                  <c:v>110.208297729492</c:v>
                </c:pt>
                <c:pt idx="5505">
                  <c:v>110.410438537597</c:v>
                </c:pt>
                <c:pt idx="5506">
                  <c:v>110.39060974121</c:v>
                </c:pt>
                <c:pt idx="5507">
                  <c:v>110.41192626953099</c:v>
                </c:pt>
                <c:pt idx="5508">
                  <c:v>110.47311401367099</c:v>
                </c:pt>
                <c:pt idx="5509">
                  <c:v>110.49215698242099</c:v>
                </c:pt>
                <c:pt idx="5510">
                  <c:v>110.52157592773401</c:v>
                </c:pt>
                <c:pt idx="5511">
                  <c:v>110.595809936523</c:v>
                </c:pt>
                <c:pt idx="5512">
                  <c:v>110.614868164062</c:v>
                </c:pt>
                <c:pt idx="5513">
                  <c:v>110.64533996582</c:v>
                </c:pt>
                <c:pt idx="5514">
                  <c:v>111.069648742675</c:v>
                </c:pt>
                <c:pt idx="5515">
                  <c:v>111.06768035888599</c:v>
                </c:pt>
                <c:pt idx="5516">
                  <c:v>111.07549285888599</c:v>
                </c:pt>
                <c:pt idx="5517">
                  <c:v>111.173500061035</c:v>
                </c:pt>
                <c:pt idx="5518">
                  <c:v>111.15875244140599</c:v>
                </c:pt>
                <c:pt idx="5519">
                  <c:v>111.310897827148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diffT_mse!$A$11:$A$5530</c:f>
              <c:numCache>
                <c:formatCode>0.00E+00</c:formatCode>
                <c:ptCount val="5520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34</c:v>
                </c:pt>
                <c:pt idx="24">
                  <c:v>35</c:v>
                </c:pt>
                <c:pt idx="25">
                  <c:v>36</c:v>
                </c:pt>
                <c:pt idx="26">
                  <c:v>37</c:v>
                </c:pt>
                <c:pt idx="27">
                  <c:v>38</c:v>
                </c:pt>
                <c:pt idx="28">
                  <c:v>39</c:v>
                </c:pt>
                <c:pt idx="29">
                  <c:v>40</c:v>
                </c:pt>
                <c:pt idx="30">
                  <c:v>41</c:v>
                </c:pt>
                <c:pt idx="31">
                  <c:v>42</c:v>
                </c:pt>
                <c:pt idx="32">
                  <c:v>43</c:v>
                </c:pt>
                <c:pt idx="33">
                  <c:v>44</c:v>
                </c:pt>
                <c:pt idx="34">
                  <c:v>45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49</c:v>
                </c:pt>
                <c:pt idx="39">
                  <c:v>50</c:v>
                </c:pt>
                <c:pt idx="40">
                  <c:v>51</c:v>
                </c:pt>
                <c:pt idx="41">
                  <c:v>52</c:v>
                </c:pt>
                <c:pt idx="42">
                  <c:v>53</c:v>
                </c:pt>
                <c:pt idx="43">
                  <c:v>54</c:v>
                </c:pt>
                <c:pt idx="44">
                  <c:v>55</c:v>
                </c:pt>
                <c:pt idx="45">
                  <c:v>56</c:v>
                </c:pt>
                <c:pt idx="46">
                  <c:v>57</c:v>
                </c:pt>
                <c:pt idx="47">
                  <c:v>58</c:v>
                </c:pt>
                <c:pt idx="48">
                  <c:v>59</c:v>
                </c:pt>
                <c:pt idx="49">
                  <c:v>60</c:v>
                </c:pt>
                <c:pt idx="50">
                  <c:v>61</c:v>
                </c:pt>
                <c:pt idx="51">
                  <c:v>62</c:v>
                </c:pt>
                <c:pt idx="52">
                  <c:v>63</c:v>
                </c:pt>
                <c:pt idx="53">
                  <c:v>64</c:v>
                </c:pt>
                <c:pt idx="54">
                  <c:v>65</c:v>
                </c:pt>
                <c:pt idx="55">
                  <c:v>66</c:v>
                </c:pt>
                <c:pt idx="56">
                  <c:v>67</c:v>
                </c:pt>
                <c:pt idx="57">
                  <c:v>68</c:v>
                </c:pt>
                <c:pt idx="58">
                  <c:v>69</c:v>
                </c:pt>
                <c:pt idx="59">
                  <c:v>70</c:v>
                </c:pt>
                <c:pt idx="60">
                  <c:v>71</c:v>
                </c:pt>
                <c:pt idx="61">
                  <c:v>72</c:v>
                </c:pt>
                <c:pt idx="62">
                  <c:v>73</c:v>
                </c:pt>
                <c:pt idx="63">
                  <c:v>74</c:v>
                </c:pt>
                <c:pt idx="64">
                  <c:v>75</c:v>
                </c:pt>
                <c:pt idx="65">
                  <c:v>76</c:v>
                </c:pt>
                <c:pt idx="66">
                  <c:v>77</c:v>
                </c:pt>
                <c:pt idx="67">
                  <c:v>78</c:v>
                </c:pt>
                <c:pt idx="68">
                  <c:v>79</c:v>
                </c:pt>
                <c:pt idx="69">
                  <c:v>80</c:v>
                </c:pt>
                <c:pt idx="70">
                  <c:v>81</c:v>
                </c:pt>
                <c:pt idx="71">
                  <c:v>82</c:v>
                </c:pt>
                <c:pt idx="72">
                  <c:v>83</c:v>
                </c:pt>
                <c:pt idx="73">
                  <c:v>84</c:v>
                </c:pt>
                <c:pt idx="74">
                  <c:v>85</c:v>
                </c:pt>
                <c:pt idx="75">
                  <c:v>86</c:v>
                </c:pt>
                <c:pt idx="76">
                  <c:v>87</c:v>
                </c:pt>
                <c:pt idx="77">
                  <c:v>88</c:v>
                </c:pt>
                <c:pt idx="78">
                  <c:v>89</c:v>
                </c:pt>
                <c:pt idx="79">
                  <c:v>90</c:v>
                </c:pt>
                <c:pt idx="80">
                  <c:v>91</c:v>
                </c:pt>
                <c:pt idx="81">
                  <c:v>92</c:v>
                </c:pt>
                <c:pt idx="82">
                  <c:v>93</c:v>
                </c:pt>
                <c:pt idx="83">
                  <c:v>94</c:v>
                </c:pt>
                <c:pt idx="84">
                  <c:v>95</c:v>
                </c:pt>
                <c:pt idx="85">
                  <c:v>96</c:v>
                </c:pt>
                <c:pt idx="86">
                  <c:v>97</c:v>
                </c:pt>
                <c:pt idx="87">
                  <c:v>98</c:v>
                </c:pt>
                <c:pt idx="88">
                  <c:v>99</c:v>
                </c:pt>
                <c:pt idx="89">
                  <c:v>100</c:v>
                </c:pt>
                <c:pt idx="90">
                  <c:v>101</c:v>
                </c:pt>
                <c:pt idx="91">
                  <c:v>102</c:v>
                </c:pt>
                <c:pt idx="92">
                  <c:v>103</c:v>
                </c:pt>
                <c:pt idx="93">
                  <c:v>104</c:v>
                </c:pt>
                <c:pt idx="94">
                  <c:v>105</c:v>
                </c:pt>
                <c:pt idx="95">
                  <c:v>106</c:v>
                </c:pt>
                <c:pt idx="96">
                  <c:v>107</c:v>
                </c:pt>
                <c:pt idx="97">
                  <c:v>108</c:v>
                </c:pt>
                <c:pt idx="98">
                  <c:v>109</c:v>
                </c:pt>
                <c:pt idx="99">
                  <c:v>110</c:v>
                </c:pt>
                <c:pt idx="100">
                  <c:v>111</c:v>
                </c:pt>
                <c:pt idx="101">
                  <c:v>112</c:v>
                </c:pt>
                <c:pt idx="102">
                  <c:v>113</c:v>
                </c:pt>
                <c:pt idx="103">
                  <c:v>114</c:v>
                </c:pt>
                <c:pt idx="104">
                  <c:v>115</c:v>
                </c:pt>
                <c:pt idx="105">
                  <c:v>116</c:v>
                </c:pt>
                <c:pt idx="106">
                  <c:v>117</c:v>
                </c:pt>
                <c:pt idx="107">
                  <c:v>118</c:v>
                </c:pt>
                <c:pt idx="108">
                  <c:v>119</c:v>
                </c:pt>
                <c:pt idx="109">
                  <c:v>120</c:v>
                </c:pt>
                <c:pt idx="110">
                  <c:v>121</c:v>
                </c:pt>
                <c:pt idx="111">
                  <c:v>122</c:v>
                </c:pt>
                <c:pt idx="112">
                  <c:v>123</c:v>
                </c:pt>
                <c:pt idx="113">
                  <c:v>124</c:v>
                </c:pt>
                <c:pt idx="114">
                  <c:v>125</c:v>
                </c:pt>
                <c:pt idx="115">
                  <c:v>126</c:v>
                </c:pt>
                <c:pt idx="116">
                  <c:v>127</c:v>
                </c:pt>
                <c:pt idx="117">
                  <c:v>128</c:v>
                </c:pt>
                <c:pt idx="118">
                  <c:v>129</c:v>
                </c:pt>
                <c:pt idx="119">
                  <c:v>130</c:v>
                </c:pt>
                <c:pt idx="120">
                  <c:v>131</c:v>
                </c:pt>
                <c:pt idx="121">
                  <c:v>132</c:v>
                </c:pt>
                <c:pt idx="122">
                  <c:v>133</c:v>
                </c:pt>
                <c:pt idx="123">
                  <c:v>134</c:v>
                </c:pt>
                <c:pt idx="124">
                  <c:v>135</c:v>
                </c:pt>
                <c:pt idx="125">
                  <c:v>136</c:v>
                </c:pt>
                <c:pt idx="126">
                  <c:v>137</c:v>
                </c:pt>
                <c:pt idx="127">
                  <c:v>138</c:v>
                </c:pt>
                <c:pt idx="128">
                  <c:v>139</c:v>
                </c:pt>
                <c:pt idx="129">
                  <c:v>140</c:v>
                </c:pt>
                <c:pt idx="130">
                  <c:v>141</c:v>
                </c:pt>
                <c:pt idx="131">
                  <c:v>142</c:v>
                </c:pt>
                <c:pt idx="132">
                  <c:v>143</c:v>
                </c:pt>
                <c:pt idx="133">
                  <c:v>144</c:v>
                </c:pt>
                <c:pt idx="134">
                  <c:v>145</c:v>
                </c:pt>
                <c:pt idx="135">
                  <c:v>146</c:v>
                </c:pt>
                <c:pt idx="136">
                  <c:v>147</c:v>
                </c:pt>
                <c:pt idx="137">
                  <c:v>148</c:v>
                </c:pt>
                <c:pt idx="138">
                  <c:v>149</c:v>
                </c:pt>
                <c:pt idx="139">
                  <c:v>150</c:v>
                </c:pt>
                <c:pt idx="140">
                  <c:v>151</c:v>
                </c:pt>
                <c:pt idx="141">
                  <c:v>152</c:v>
                </c:pt>
                <c:pt idx="142">
                  <c:v>153</c:v>
                </c:pt>
                <c:pt idx="143">
                  <c:v>154</c:v>
                </c:pt>
                <c:pt idx="144">
                  <c:v>155</c:v>
                </c:pt>
                <c:pt idx="145">
                  <c:v>156</c:v>
                </c:pt>
                <c:pt idx="146">
                  <c:v>157</c:v>
                </c:pt>
                <c:pt idx="147">
                  <c:v>158</c:v>
                </c:pt>
                <c:pt idx="148">
                  <c:v>159</c:v>
                </c:pt>
                <c:pt idx="149">
                  <c:v>160</c:v>
                </c:pt>
                <c:pt idx="150">
                  <c:v>161</c:v>
                </c:pt>
                <c:pt idx="151">
                  <c:v>162</c:v>
                </c:pt>
                <c:pt idx="152">
                  <c:v>163</c:v>
                </c:pt>
                <c:pt idx="153">
                  <c:v>164</c:v>
                </c:pt>
                <c:pt idx="154">
                  <c:v>165</c:v>
                </c:pt>
                <c:pt idx="155">
                  <c:v>166</c:v>
                </c:pt>
                <c:pt idx="156">
                  <c:v>167</c:v>
                </c:pt>
                <c:pt idx="157">
                  <c:v>168</c:v>
                </c:pt>
                <c:pt idx="158">
                  <c:v>169</c:v>
                </c:pt>
                <c:pt idx="159">
                  <c:v>170</c:v>
                </c:pt>
                <c:pt idx="160">
                  <c:v>171</c:v>
                </c:pt>
                <c:pt idx="161">
                  <c:v>172</c:v>
                </c:pt>
                <c:pt idx="162">
                  <c:v>173</c:v>
                </c:pt>
                <c:pt idx="163">
                  <c:v>174</c:v>
                </c:pt>
                <c:pt idx="164">
                  <c:v>175</c:v>
                </c:pt>
                <c:pt idx="165">
                  <c:v>176</c:v>
                </c:pt>
                <c:pt idx="166">
                  <c:v>177</c:v>
                </c:pt>
                <c:pt idx="167">
                  <c:v>178</c:v>
                </c:pt>
                <c:pt idx="168">
                  <c:v>179</c:v>
                </c:pt>
                <c:pt idx="169">
                  <c:v>180</c:v>
                </c:pt>
                <c:pt idx="170">
                  <c:v>181</c:v>
                </c:pt>
                <c:pt idx="171">
                  <c:v>182</c:v>
                </c:pt>
                <c:pt idx="172">
                  <c:v>183</c:v>
                </c:pt>
                <c:pt idx="173">
                  <c:v>184</c:v>
                </c:pt>
                <c:pt idx="174">
                  <c:v>185</c:v>
                </c:pt>
                <c:pt idx="175">
                  <c:v>186</c:v>
                </c:pt>
                <c:pt idx="176">
                  <c:v>187</c:v>
                </c:pt>
                <c:pt idx="177">
                  <c:v>188</c:v>
                </c:pt>
                <c:pt idx="178">
                  <c:v>189</c:v>
                </c:pt>
                <c:pt idx="179">
                  <c:v>190</c:v>
                </c:pt>
                <c:pt idx="180">
                  <c:v>191</c:v>
                </c:pt>
                <c:pt idx="181">
                  <c:v>192</c:v>
                </c:pt>
                <c:pt idx="182">
                  <c:v>193</c:v>
                </c:pt>
                <c:pt idx="183">
                  <c:v>194</c:v>
                </c:pt>
                <c:pt idx="184">
                  <c:v>195</c:v>
                </c:pt>
                <c:pt idx="185">
                  <c:v>196</c:v>
                </c:pt>
                <c:pt idx="186">
                  <c:v>197</c:v>
                </c:pt>
                <c:pt idx="187">
                  <c:v>198</c:v>
                </c:pt>
                <c:pt idx="188">
                  <c:v>199</c:v>
                </c:pt>
                <c:pt idx="189">
                  <c:v>200</c:v>
                </c:pt>
                <c:pt idx="190">
                  <c:v>201</c:v>
                </c:pt>
                <c:pt idx="191">
                  <c:v>202</c:v>
                </c:pt>
                <c:pt idx="192">
                  <c:v>203</c:v>
                </c:pt>
                <c:pt idx="193">
                  <c:v>204</c:v>
                </c:pt>
                <c:pt idx="194">
                  <c:v>205</c:v>
                </c:pt>
                <c:pt idx="195">
                  <c:v>206</c:v>
                </c:pt>
                <c:pt idx="196">
                  <c:v>207</c:v>
                </c:pt>
                <c:pt idx="197">
                  <c:v>208</c:v>
                </c:pt>
                <c:pt idx="198">
                  <c:v>209</c:v>
                </c:pt>
                <c:pt idx="199">
                  <c:v>210</c:v>
                </c:pt>
                <c:pt idx="200">
                  <c:v>211</c:v>
                </c:pt>
                <c:pt idx="201">
                  <c:v>212</c:v>
                </c:pt>
                <c:pt idx="202">
                  <c:v>213</c:v>
                </c:pt>
                <c:pt idx="203">
                  <c:v>214</c:v>
                </c:pt>
                <c:pt idx="204">
                  <c:v>215</c:v>
                </c:pt>
                <c:pt idx="205">
                  <c:v>216</c:v>
                </c:pt>
                <c:pt idx="206">
                  <c:v>217</c:v>
                </c:pt>
                <c:pt idx="207">
                  <c:v>218</c:v>
                </c:pt>
                <c:pt idx="208">
                  <c:v>219</c:v>
                </c:pt>
                <c:pt idx="209">
                  <c:v>220</c:v>
                </c:pt>
                <c:pt idx="210">
                  <c:v>221</c:v>
                </c:pt>
                <c:pt idx="211">
                  <c:v>222</c:v>
                </c:pt>
                <c:pt idx="212">
                  <c:v>223</c:v>
                </c:pt>
                <c:pt idx="213">
                  <c:v>224</c:v>
                </c:pt>
                <c:pt idx="214">
                  <c:v>225</c:v>
                </c:pt>
                <c:pt idx="215">
                  <c:v>226</c:v>
                </c:pt>
                <c:pt idx="216">
                  <c:v>227</c:v>
                </c:pt>
                <c:pt idx="217">
                  <c:v>228</c:v>
                </c:pt>
                <c:pt idx="218">
                  <c:v>229</c:v>
                </c:pt>
                <c:pt idx="219">
                  <c:v>230</c:v>
                </c:pt>
                <c:pt idx="220">
                  <c:v>231</c:v>
                </c:pt>
                <c:pt idx="221">
                  <c:v>232</c:v>
                </c:pt>
                <c:pt idx="222">
                  <c:v>233</c:v>
                </c:pt>
                <c:pt idx="223">
                  <c:v>234</c:v>
                </c:pt>
                <c:pt idx="224">
                  <c:v>235</c:v>
                </c:pt>
                <c:pt idx="225">
                  <c:v>236</c:v>
                </c:pt>
                <c:pt idx="226">
                  <c:v>237</c:v>
                </c:pt>
                <c:pt idx="227">
                  <c:v>238</c:v>
                </c:pt>
                <c:pt idx="228">
                  <c:v>239</c:v>
                </c:pt>
                <c:pt idx="229">
                  <c:v>240</c:v>
                </c:pt>
                <c:pt idx="230">
                  <c:v>241</c:v>
                </c:pt>
                <c:pt idx="231">
                  <c:v>242</c:v>
                </c:pt>
                <c:pt idx="232">
                  <c:v>243</c:v>
                </c:pt>
                <c:pt idx="233">
                  <c:v>244</c:v>
                </c:pt>
                <c:pt idx="234">
                  <c:v>245</c:v>
                </c:pt>
                <c:pt idx="235">
                  <c:v>246</c:v>
                </c:pt>
                <c:pt idx="236">
                  <c:v>247</c:v>
                </c:pt>
                <c:pt idx="237">
                  <c:v>248</c:v>
                </c:pt>
                <c:pt idx="238">
                  <c:v>249</c:v>
                </c:pt>
                <c:pt idx="239">
                  <c:v>250</c:v>
                </c:pt>
                <c:pt idx="240">
                  <c:v>251</c:v>
                </c:pt>
                <c:pt idx="241">
                  <c:v>252</c:v>
                </c:pt>
                <c:pt idx="242">
                  <c:v>253</c:v>
                </c:pt>
                <c:pt idx="243">
                  <c:v>254</c:v>
                </c:pt>
                <c:pt idx="244">
                  <c:v>255</c:v>
                </c:pt>
                <c:pt idx="245">
                  <c:v>256</c:v>
                </c:pt>
                <c:pt idx="246">
                  <c:v>257</c:v>
                </c:pt>
                <c:pt idx="247">
                  <c:v>258</c:v>
                </c:pt>
                <c:pt idx="248">
                  <c:v>259</c:v>
                </c:pt>
                <c:pt idx="249">
                  <c:v>260</c:v>
                </c:pt>
                <c:pt idx="250">
                  <c:v>261</c:v>
                </c:pt>
                <c:pt idx="251">
                  <c:v>262</c:v>
                </c:pt>
                <c:pt idx="252">
                  <c:v>263</c:v>
                </c:pt>
                <c:pt idx="253">
                  <c:v>264</c:v>
                </c:pt>
                <c:pt idx="254">
                  <c:v>265</c:v>
                </c:pt>
                <c:pt idx="255">
                  <c:v>266</c:v>
                </c:pt>
                <c:pt idx="256">
                  <c:v>267</c:v>
                </c:pt>
                <c:pt idx="257">
                  <c:v>268</c:v>
                </c:pt>
                <c:pt idx="258">
                  <c:v>269</c:v>
                </c:pt>
                <c:pt idx="259">
                  <c:v>270</c:v>
                </c:pt>
                <c:pt idx="260">
                  <c:v>271</c:v>
                </c:pt>
                <c:pt idx="261">
                  <c:v>272</c:v>
                </c:pt>
                <c:pt idx="262">
                  <c:v>273</c:v>
                </c:pt>
                <c:pt idx="263">
                  <c:v>274</c:v>
                </c:pt>
                <c:pt idx="264">
                  <c:v>275</c:v>
                </c:pt>
                <c:pt idx="265">
                  <c:v>276</c:v>
                </c:pt>
                <c:pt idx="266">
                  <c:v>277</c:v>
                </c:pt>
                <c:pt idx="267">
                  <c:v>278</c:v>
                </c:pt>
                <c:pt idx="268">
                  <c:v>279</c:v>
                </c:pt>
                <c:pt idx="269">
                  <c:v>280</c:v>
                </c:pt>
                <c:pt idx="270">
                  <c:v>281</c:v>
                </c:pt>
                <c:pt idx="271">
                  <c:v>282</c:v>
                </c:pt>
                <c:pt idx="272">
                  <c:v>283</c:v>
                </c:pt>
                <c:pt idx="273">
                  <c:v>284</c:v>
                </c:pt>
                <c:pt idx="274">
                  <c:v>285</c:v>
                </c:pt>
                <c:pt idx="275">
                  <c:v>286</c:v>
                </c:pt>
                <c:pt idx="276">
                  <c:v>287</c:v>
                </c:pt>
                <c:pt idx="277">
                  <c:v>288</c:v>
                </c:pt>
                <c:pt idx="278">
                  <c:v>289</c:v>
                </c:pt>
                <c:pt idx="279">
                  <c:v>290</c:v>
                </c:pt>
                <c:pt idx="280">
                  <c:v>291</c:v>
                </c:pt>
                <c:pt idx="281">
                  <c:v>292</c:v>
                </c:pt>
                <c:pt idx="282">
                  <c:v>293</c:v>
                </c:pt>
                <c:pt idx="283">
                  <c:v>294</c:v>
                </c:pt>
                <c:pt idx="284">
                  <c:v>295</c:v>
                </c:pt>
                <c:pt idx="285">
                  <c:v>296</c:v>
                </c:pt>
                <c:pt idx="286">
                  <c:v>297</c:v>
                </c:pt>
                <c:pt idx="287">
                  <c:v>298</c:v>
                </c:pt>
                <c:pt idx="288">
                  <c:v>299</c:v>
                </c:pt>
                <c:pt idx="289">
                  <c:v>300</c:v>
                </c:pt>
                <c:pt idx="290">
                  <c:v>301</c:v>
                </c:pt>
                <c:pt idx="291">
                  <c:v>302</c:v>
                </c:pt>
                <c:pt idx="292">
                  <c:v>303</c:v>
                </c:pt>
                <c:pt idx="293">
                  <c:v>304</c:v>
                </c:pt>
                <c:pt idx="294">
                  <c:v>305</c:v>
                </c:pt>
                <c:pt idx="295">
                  <c:v>306</c:v>
                </c:pt>
                <c:pt idx="296">
                  <c:v>307</c:v>
                </c:pt>
                <c:pt idx="297">
                  <c:v>308</c:v>
                </c:pt>
                <c:pt idx="298">
                  <c:v>309</c:v>
                </c:pt>
                <c:pt idx="299">
                  <c:v>310</c:v>
                </c:pt>
                <c:pt idx="300">
                  <c:v>311</c:v>
                </c:pt>
                <c:pt idx="301">
                  <c:v>312</c:v>
                </c:pt>
                <c:pt idx="302">
                  <c:v>313</c:v>
                </c:pt>
                <c:pt idx="303">
                  <c:v>314</c:v>
                </c:pt>
                <c:pt idx="304">
                  <c:v>315</c:v>
                </c:pt>
                <c:pt idx="305">
                  <c:v>316</c:v>
                </c:pt>
                <c:pt idx="306">
                  <c:v>317</c:v>
                </c:pt>
                <c:pt idx="307">
                  <c:v>318</c:v>
                </c:pt>
                <c:pt idx="308">
                  <c:v>319</c:v>
                </c:pt>
                <c:pt idx="309">
                  <c:v>320</c:v>
                </c:pt>
                <c:pt idx="310">
                  <c:v>321</c:v>
                </c:pt>
                <c:pt idx="311">
                  <c:v>322</c:v>
                </c:pt>
                <c:pt idx="312">
                  <c:v>323</c:v>
                </c:pt>
                <c:pt idx="313">
                  <c:v>324</c:v>
                </c:pt>
                <c:pt idx="314">
                  <c:v>325</c:v>
                </c:pt>
                <c:pt idx="315">
                  <c:v>326</c:v>
                </c:pt>
                <c:pt idx="316">
                  <c:v>327</c:v>
                </c:pt>
                <c:pt idx="317">
                  <c:v>328</c:v>
                </c:pt>
                <c:pt idx="318">
                  <c:v>329</c:v>
                </c:pt>
                <c:pt idx="319">
                  <c:v>330</c:v>
                </c:pt>
                <c:pt idx="320">
                  <c:v>331</c:v>
                </c:pt>
                <c:pt idx="321">
                  <c:v>332</c:v>
                </c:pt>
                <c:pt idx="322">
                  <c:v>333</c:v>
                </c:pt>
                <c:pt idx="323">
                  <c:v>334</c:v>
                </c:pt>
                <c:pt idx="324">
                  <c:v>335</c:v>
                </c:pt>
                <c:pt idx="325">
                  <c:v>336</c:v>
                </c:pt>
                <c:pt idx="326">
                  <c:v>337</c:v>
                </c:pt>
                <c:pt idx="327">
                  <c:v>338</c:v>
                </c:pt>
                <c:pt idx="328">
                  <c:v>339</c:v>
                </c:pt>
                <c:pt idx="329">
                  <c:v>340</c:v>
                </c:pt>
                <c:pt idx="330">
                  <c:v>341</c:v>
                </c:pt>
                <c:pt idx="331">
                  <c:v>342</c:v>
                </c:pt>
                <c:pt idx="332">
                  <c:v>343</c:v>
                </c:pt>
                <c:pt idx="333">
                  <c:v>344</c:v>
                </c:pt>
                <c:pt idx="334">
                  <c:v>345</c:v>
                </c:pt>
                <c:pt idx="335">
                  <c:v>346</c:v>
                </c:pt>
                <c:pt idx="336">
                  <c:v>347</c:v>
                </c:pt>
                <c:pt idx="337">
                  <c:v>348</c:v>
                </c:pt>
                <c:pt idx="338">
                  <c:v>349</c:v>
                </c:pt>
                <c:pt idx="339">
                  <c:v>350</c:v>
                </c:pt>
                <c:pt idx="340">
                  <c:v>351</c:v>
                </c:pt>
                <c:pt idx="341">
                  <c:v>352</c:v>
                </c:pt>
                <c:pt idx="342">
                  <c:v>353</c:v>
                </c:pt>
                <c:pt idx="343">
                  <c:v>354</c:v>
                </c:pt>
                <c:pt idx="344">
                  <c:v>355</c:v>
                </c:pt>
                <c:pt idx="345">
                  <c:v>356</c:v>
                </c:pt>
                <c:pt idx="346">
                  <c:v>357</c:v>
                </c:pt>
                <c:pt idx="347">
                  <c:v>358</c:v>
                </c:pt>
                <c:pt idx="348">
                  <c:v>359</c:v>
                </c:pt>
                <c:pt idx="349">
                  <c:v>360</c:v>
                </c:pt>
                <c:pt idx="350">
                  <c:v>361</c:v>
                </c:pt>
                <c:pt idx="351">
                  <c:v>362</c:v>
                </c:pt>
                <c:pt idx="352">
                  <c:v>363</c:v>
                </c:pt>
                <c:pt idx="353">
                  <c:v>364</c:v>
                </c:pt>
                <c:pt idx="354">
                  <c:v>365</c:v>
                </c:pt>
                <c:pt idx="355">
                  <c:v>366</c:v>
                </c:pt>
                <c:pt idx="356">
                  <c:v>367</c:v>
                </c:pt>
                <c:pt idx="357">
                  <c:v>368</c:v>
                </c:pt>
                <c:pt idx="358">
                  <c:v>369</c:v>
                </c:pt>
                <c:pt idx="359">
                  <c:v>370</c:v>
                </c:pt>
                <c:pt idx="360">
                  <c:v>371</c:v>
                </c:pt>
                <c:pt idx="361">
                  <c:v>372</c:v>
                </c:pt>
                <c:pt idx="362">
                  <c:v>373</c:v>
                </c:pt>
                <c:pt idx="363">
                  <c:v>374</c:v>
                </c:pt>
                <c:pt idx="364">
                  <c:v>375</c:v>
                </c:pt>
                <c:pt idx="365">
                  <c:v>376</c:v>
                </c:pt>
                <c:pt idx="366">
                  <c:v>377</c:v>
                </c:pt>
                <c:pt idx="367">
                  <c:v>378</c:v>
                </c:pt>
                <c:pt idx="368">
                  <c:v>379</c:v>
                </c:pt>
                <c:pt idx="369">
                  <c:v>380</c:v>
                </c:pt>
                <c:pt idx="370">
                  <c:v>381</c:v>
                </c:pt>
                <c:pt idx="371">
                  <c:v>382</c:v>
                </c:pt>
                <c:pt idx="372">
                  <c:v>383</c:v>
                </c:pt>
                <c:pt idx="373">
                  <c:v>384</c:v>
                </c:pt>
                <c:pt idx="374">
                  <c:v>385</c:v>
                </c:pt>
                <c:pt idx="375">
                  <c:v>386</c:v>
                </c:pt>
                <c:pt idx="376">
                  <c:v>387</c:v>
                </c:pt>
                <c:pt idx="377">
                  <c:v>388</c:v>
                </c:pt>
                <c:pt idx="378">
                  <c:v>389</c:v>
                </c:pt>
                <c:pt idx="379">
                  <c:v>390</c:v>
                </c:pt>
                <c:pt idx="380">
                  <c:v>391</c:v>
                </c:pt>
                <c:pt idx="381">
                  <c:v>392</c:v>
                </c:pt>
                <c:pt idx="382">
                  <c:v>393</c:v>
                </c:pt>
                <c:pt idx="383">
                  <c:v>394</c:v>
                </c:pt>
                <c:pt idx="384">
                  <c:v>395</c:v>
                </c:pt>
                <c:pt idx="385">
                  <c:v>396</c:v>
                </c:pt>
                <c:pt idx="386">
                  <c:v>397</c:v>
                </c:pt>
                <c:pt idx="387">
                  <c:v>398</c:v>
                </c:pt>
                <c:pt idx="388">
                  <c:v>399</c:v>
                </c:pt>
                <c:pt idx="389">
                  <c:v>400</c:v>
                </c:pt>
                <c:pt idx="390">
                  <c:v>401</c:v>
                </c:pt>
                <c:pt idx="391">
                  <c:v>402</c:v>
                </c:pt>
                <c:pt idx="392">
                  <c:v>403</c:v>
                </c:pt>
                <c:pt idx="393">
                  <c:v>404</c:v>
                </c:pt>
                <c:pt idx="394">
                  <c:v>405</c:v>
                </c:pt>
                <c:pt idx="395">
                  <c:v>406</c:v>
                </c:pt>
                <c:pt idx="396">
                  <c:v>407</c:v>
                </c:pt>
                <c:pt idx="397">
                  <c:v>408</c:v>
                </c:pt>
                <c:pt idx="398">
                  <c:v>409</c:v>
                </c:pt>
                <c:pt idx="399">
                  <c:v>410</c:v>
                </c:pt>
                <c:pt idx="400">
                  <c:v>411</c:v>
                </c:pt>
                <c:pt idx="401">
                  <c:v>412</c:v>
                </c:pt>
                <c:pt idx="402">
                  <c:v>413</c:v>
                </c:pt>
                <c:pt idx="403">
                  <c:v>414</c:v>
                </c:pt>
                <c:pt idx="404">
                  <c:v>415</c:v>
                </c:pt>
                <c:pt idx="405">
                  <c:v>416</c:v>
                </c:pt>
                <c:pt idx="406">
                  <c:v>417</c:v>
                </c:pt>
                <c:pt idx="407">
                  <c:v>418</c:v>
                </c:pt>
                <c:pt idx="408">
                  <c:v>419</c:v>
                </c:pt>
                <c:pt idx="409">
                  <c:v>420</c:v>
                </c:pt>
                <c:pt idx="410">
                  <c:v>421</c:v>
                </c:pt>
                <c:pt idx="411">
                  <c:v>422</c:v>
                </c:pt>
                <c:pt idx="412">
                  <c:v>423</c:v>
                </c:pt>
                <c:pt idx="413">
                  <c:v>424</c:v>
                </c:pt>
                <c:pt idx="414">
                  <c:v>425</c:v>
                </c:pt>
                <c:pt idx="415">
                  <c:v>426</c:v>
                </c:pt>
                <c:pt idx="416">
                  <c:v>427</c:v>
                </c:pt>
                <c:pt idx="417">
                  <c:v>428</c:v>
                </c:pt>
                <c:pt idx="418">
                  <c:v>429</c:v>
                </c:pt>
                <c:pt idx="419">
                  <c:v>430</c:v>
                </c:pt>
                <c:pt idx="420">
                  <c:v>431</c:v>
                </c:pt>
                <c:pt idx="421">
                  <c:v>432</c:v>
                </c:pt>
                <c:pt idx="422">
                  <c:v>433</c:v>
                </c:pt>
                <c:pt idx="423">
                  <c:v>434</c:v>
                </c:pt>
                <c:pt idx="424">
                  <c:v>435</c:v>
                </c:pt>
                <c:pt idx="425">
                  <c:v>436</c:v>
                </c:pt>
                <c:pt idx="426">
                  <c:v>437</c:v>
                </c:pt>
                <c:pt idx="427">
                  <c:v>438</c:v>
                </c:pt>
                <c:pt idx="428">
                  <c:v>439</c:v>
                </c:pt>
                <c:pt idx="429">
                  <c:v>440</c:v>
                </c:pt>
                <c:pt idx="430">
                  <c:v>441</c:v>
                </c:pt>
                <c:pt idx="431">
                  <c:v>442</c:v>
                </c:pt>
                <c:pt idx="432">
                  <c:v>443</c:v>
                </c:pt>
                <c:pt idx="433">
                  <c:v>444</c:v>
                </c:pt>
                <c:pt idx="434">
                  <c:v>445</c:v>
                </c:pt>
                <c:pt idx="435">
                  <c:v>446</c:v>
                </c:pt>
                <c:pt idx="436">
                  <c:v>447</c:v>
                </c:pt>
                <c:pt idx="437">
                  <c:v>448</c:v>
                </c:pt>
                <c:pt idx="438">
                  <c:v>449</c:v>
                </c:pt>
                <c:pt idx="439">
                  <c:v>450</c:v>
                </c:pt>
                <c:pt idx="440">
                  <c:v>451</c:v>
                </c:pt>
                <c:pt idx="441">
                  <c:v>452</c:v>
                </c:pt>
                <c:pt idx="442">
                  <c:v>453</c:v>
                </c:pt>
                <c:pt idx="443">
                  <c:v>454</c:v>
                </c:pt>
                <c:pt idx="444">
                  <c:v>455</c:v>
                </c:pt>
                <c:pt idx="445">
                  <c:v>456</c:v>
                </c:pt>
                <c:pt idx="446">
                  <c:v>457</c:v>
                </c:pt>
                <c:pt idx="447">
                  <c:v>458</c:v>
                </c:pt>
                <c:pt idx="448">
                  <c:v>459</c:v>
                </c:pt>
                <c:pt idx="449">
                  <c:v>460</c:v>
                </c:pt>
                <c:pt idx="450">
                  <c:v>461</c:v>
                </c:pt>
                <c:pt idx="451">
                  <c:v>462</c:v>
                </c:pt>
                <c:pt idx="452">
                  <c:v>463</c:v>
                </c:pt>
                <c:pt idx="453">
                  <c:v>464</c:v>
                </c:pt>
                <c:pt idx="454">
                  <c:v>465</c:v>
                </c:pt>
                <c:pt idx="455">
                  <c:v>466</c:v>
                </c:pt>
                <c:pt idx="456">
                  <c:v>467</c:v>
                </c:pt>
                <c:pt idx="457">
                  <c:v>468</c:v>
                </c:pt>
                <c:pt idx="458">
                  <c:v>469</c:v>
                </c:pt>
                <c:pt idx="459">
                  <c:v>470</c:v>
                </c:pt>
                <c:pt idx="460">
                  <c:v>471</c:v>
                </c:pt>
                <c:pt idx="461">
                  <c:v>472</c:v>
                </c:pt>
                <c:pt idx="462">
                  <c:v>473</c:v>
                </c:pt>
                <c:pt idx="463">
                  <c:v>474</c:v>
                </c:pt>
                <c:pt idx="464">
                  <c:v>475</c:v>
                </c:pt>
                <c:pt idx="465">
                  <c:v>476</c:v>
                </c:pt>
                <c:pt idx="466">
                  <c:v>477</c:v>
                </c:pt>
                <c:pt idx="467">
                  <c:v>478</c:v>
                </c:pt>
                <c:pt idx="468">
                  <c:v>479</c:v>
                </c:pt>
                <c:pt idx="469">
                  <c:v>480</c:v>
                </c:pt>
                <c:pt idx="470">
                  <c:v>481</c:v>
                </c:pt>
                <c:pt idx="471">
                  <c:v>482</c:v>
                </c:pt>
                <c:pt idx="472">
                  <c:v>483</c:v>
                </c:pt>
                <c:pt idx="473">
                  <c:v>484</c:v>
                </c:pt>
                <c:pt idx="474">
                  <c:v>485</c:v>
                </c:pt>
                <c:pt idx="475">
                  <c:v>486</c:v>
                </c:pt>
                <c:pt idx="476">
                  <c:v>487</c:v>
                </c:pt>
                <c:pt idx="477">
                  <c:v>488</c:v>
                </c:pt>
                <c:pt idx="478">
                  <c:v>489</c:v>
                </c:pt>
                <c:pt idx="479">
                  <c:v>490</c:v>
                </c:pt>
                <c:pt idx="480">
                  <c:v>491</c:v>
                </c:pt>
                <c:pt idx="481">
                  <c:v>492</c:v>
                </c:pt>
                <c:pt idx="482">
                  <c:v>493</c:v>
                </c:pt>
                <c:pt idx="483">
                  <c:v>494</c:v>
                </c:pt>
                <c:pt idx="484">
                  <c:v>495</c:v>
                </c:pt>
                <c:pt idx="485">
                  <c:v>496</c:v>
                </c:pt>
                <c:pt idx="486">
                  <c:v>497</c:v>
                </c:pt>
                <c:pt idx="487">
                  <c:v>498</c:v>
                </c:pt>
                <c:pt idx="488">
                  <c:v>499</c:v>
                </c:pt>
                <c:pt idx="489">
                  <c:v>500</c:v>
                </c:pt>
                <c:pt idx="490">
                  <c:v>501</c:v>
                </c:pt>
                <c:pt idx="491">
                  <c:v>502</c:v>
                </c:pt>
                <c:pt idx="492">
                  <c:v>503</c:v>
                </c:pt>
                <c:pt idx="493">
                  <c:v>504</c:v>
                </c:pt>
                <c:pt idx="494">
                  <c:v>505</c:v>
                </c:pt>
                <c:pt idx="495">
                  <c:v>506</c:v>
                </c:pt>
                <c:pt idx="496">
                  <c:v>507</c:v>
                </c:pt>
                <c:pt idx="497">
                  <c:v>508</c:v>
                </c:pt>
                <c:pt idx="498">
                  <c:v>509</c:v>
                </c:pt>
                <c:pt idx="499">
                  <c:v>510</c:v>
                </c:pt>
                <c:pt idx="500">
                  <c:v>511</c:v>
                </c:pt>
                <c:pt idx="501">
                  <c:v>512</c:v>
                </c:pt>
                <c:pt idx="502">
                  <c:v>513</c:v>
                </c:pt>
                <c:pt idx="503">
                  <c:v>514</c:v>
                </c:pt>
                <c:pt idx="504">
                  <c:v>515</c:v>
                </c:pt>
                <c:pt idx="505">
                  <c:v>516</c:v>
                </c:pt>
                <c:pt idx="506">
                  <c:v>517</c:v>
                </c:pt>
                <c:pt idx="507">
                  <c:v>518</c:v>
                </c:pt>
                <c:pt idx="508">
                  <c:v>519</c:v>
                </c:pt>
                <c:pt idx="509">
                  <c:v>520</c:v>
                </c:pt>
                <c:pt idx="510">
                  <c:v>521</c:v>
                </c:pt>
                <c:pt idx="511">
                  <c:v>522</c:v>
                </c:pt>
                <c:pt idx="512">
                  <c:v>523</c:v>
                </c:pt>
                <c:pt idx="513">
                  <c:v>524</c:v>
                </c:pt>
                <c:pt idx="514">
                  <c:v>525</c:v>
                </c:pt>
                <c:pt idx="515">
                  <c:v>526</c:v>
                </c:pt>
                <c:pt idx="516">
                  <c:v>527</c:v>
                </c:pt>
                <c:pt idx="517">
                  <c:v>528</c:v>
                </c:pt>
                <c:pt idx="518">
                  <c:v>529</c:v>
                </c:pt>
                <c:pt idx="519">
                  <c:v>530</c:v>
                </c:pt>
                <c:pt idx="520">
                  <c:v>531</c:v>
                </c:pt>
                <c:pt idx="521">
                  <c:v>532</c:v>
                </c:pt>
                <c:pt idx="522">
                  <c:v>533</c:v>
                </c:pt>
                <c:pt idx="523">
                  <c:v>534</c:v>
                </c:pt>
                <c:pt idx="524">
                  <c:v>535</c:v>
                </c:pt>
                <c:pt idx="525">
                  <c:v>536</c:v>
                </c:pt>
                <c:pt idx="526">
                  <c:v>537</c:v>
                </c:pt>
                <c:pt idx="527">
                  <c:v>538</c:v>
                </c:pt>
                <c:pt idx="528">
                  <c:v>539</c:v>
                </c:pt>
                <c:pt idx="529">
                  <c:v>540</c:v>
                </c:pt>
                <c:pt idx="530">
                  <c:v>541</c:v>
                </c:pt>
                <c:pt idx="531">
                  <c:v>542</c:v>
                </c:pt>
                <c:pt idx="532">
                  <c:v>543</c:v>
                </c:pt>
                <c:pt idx="533">
                  <c:v>544</c:v>
                </c:pt>
                <c:pt idx="534">
                  <c:v>545</c:v>
                </c:pt>
                <c:pt idx="535">
                  <c:v>546</c:v>
                </c:pt>
                <c:pt idx="536">
                  <c:v>547</c:v>
                </c:pt>
                <c:pt idx="537">
                  <c:v>548</c:v>
                </c:pt>
                <c:pt idx="538">
                  <c:v>549</c:v>
                </c:pt>
                <c:pt idx="539">
                  <c:v>550</c:v>
                </c:pt>
                <c:pt idx="540">
                  <c:v>551</c:v>
                </c:pt>
                <c:pt idx="541">
                  <c:v>552</c:v>
                </c:pt>
                <c:pt idx="542">
                  <c:v>553</c:v>
                </c:pt>
                <c:pt idx="543">
                  <c:v>554</c:v>
                </c:pt>
                <c:pt idx="544">
                  <c:v>555</c:v>
                </c:pt>
                <c:pt idx="545">
                  <c:v>556</c:v>
                </c:pt>
                <c:pt idx="546">
                  <c:v>557</c:v>
                </c:pt>
                <c:pt idx="547">
                  <c:v>558</c:v>
                </c:pt>
                <c:pt idx="548">
                  <c:v>559</c:v>
                </c:pt>
                <c:pt idx="549">
                  <c:v>560</c:v>
                </c:pt>
                <c:pt idx="550">
                  <c:v>561</c:v>
                </c:pt>
                <c:pt idx="551">
                  <c:v>562</c:v>
                </c:pt>
                <c:pt idx="552">
                  <c:v>563</c:v>
                </c:pt>
                <c:pt idx="553">
                  <c:v>564</c:v>
                </c:pt>
                <c:pt idx="554">
                  <c:v>565</c:v>
                </c:pt>
                <c:pt idx="555">
                  <c:v>566</c:v>
                </c:pt>
                <c:pt idx="556">
                  <c:v>567</c:v>
                </c:pt>
                <c:pt idx="557">
                  <c:v>568</c:v>
                </c:pt>
                <c:pt idx="558">
                  <c:v>569</c:v>
                </c:pt>
                <c:pt idx="559">
                  <c:v>570</c:v>
                </c:pt>
                <c:pt idx="560">
                  <c:v>571</c:v>
                </c:pt>
                <c:pt idx="561">
                  <c:v>572</c:v>
                </c:pt>
                <c:pt idx="562">
                  <c:v>573</c:v>
                </c:pt>
                <c:pt idx="563">
                  <c:v>574</c:v>
                </c:pt>
                <c:pt idx="564">
                  <c:v>575</c:v>
                </c:pt>
                <c:pt idx="565">
                  <c:v>576</c:v>
                </c:pt>
                <c:pt idx="566">
                  <c:v>577</c:v>
                </c:pt>
                <c:pt idx="567">
                  <c:v>578</c:v>
                </c:pt>
                <c:pt idx="568">
                  <c:v>579</c:v>
                </c:pt>
                <c:pt idx="569">
                  <c:v>580</c:v>
                </c:pt>
                <c:pt idx="570">
                  <c:v>581</c:v>
                </c:pt>
                <c:pt idx="571">
                  <c:v>582</c:v>
                </c:pt>
                <c:pt idx="572">
                  <c:v>583</c:v>
                </c:pt>
                <c:pt idx="573">
                  <c:v>584</c:v>
                </c:pt>
                <c:pt idx="574">
                  <c:v>585</c:v>
                </c:pt>
                <c:pt idx="575">
                  <c:v>586</c:v>
                </c:pt>
                <c:pt idx="576">
                  <c:v>587</c:v>
                </c:pt>
                <c:pt idx="577">
                  <c:v>588</c:v>
                </c:pt>
                <c:pt idx="578">
                  <c:v>589</c:v>
                </c:pt>
                <c:pt idx="579">
                  <c:v>590</c:v>
                </c:pt>
                <c:pt idx="580">
                  <c:v>591</c:v>
                </c:pt>
                <c:pt idx="581">
                  <c:v>592</c:v>
                </c:pt>
                <c:pt idx="582">
                  <c:v>593</c:v>
                </c:pt>
                <c:pt idx="583">
                  <c:v>594</c:v>
                </c:pt>
                <c:pt idx="584">
                  <c:v>595</c:v>
                </c:pt>
                <c:pt idx="585">
                  <c:v>596</c:v>
                </c:pt>
                <c:pt idx="586">
                  <c:v>597</c:v>
                </c:pt>
                <c:pt idx="587">
                  <c:v>598</c:v>
                </c:pt>
                <c:pt idx="588">
                  <c:v>599</c:v>
                </c:pt>
                <c:pt idx="589">
                  <c:v>600</c:v>
                </c:pt>
                <c:pt idx="590">
                  <c:v>601</c:v>
                </c:pt>
                <c:pt idx="591">
                  <c:v>602</c:v>
                </c:pt>
                <c:pt idx="592">
                  <c:v>603</c:v>
                </c:pt>
                <c:pt idx="593">
                  <c:v>604</c:v>
                </c:pt>
                <c:pt idx="594">
                  <c:v>605</c:v>
                </c:pt>
                <c:pt idx="595">
                  <c:v>606</c:v>
                </c:pt>
                <c:pt idx="596">
                  <c:v>607</c:v>
                </c:pt>
                <c:pt idx="597">
                  <c:v>608</c:v>
                </c:pt>
                <c:pt idx="598">
                  <c:v>609</c:v>
                </c:pt>
                <c:pt idx="599">
                  <c:v>610</c:v>
                </c:pt>
                <c:pt idx="600">
                  <c:v>611</c:v>
                </c:pt>
                <c:pt idx="601">
                  <c:v>612</c:v>
                </c:pt>
                <c:pt idx="602">
                  <c:v>613</c:v>
                </c:pt>
                <c:pt idx="603">
                  <c:v>614</c:v>
                </c:pt>
                <c:pt idx="604">
                  <c:v>615</c:v>
                </c:pt>
                <c:pt idx="605">
                  <c:v>616</c:v>
                </c:pt>
                <c:pt idx="606">
                  <c:v>617</c:v>
                </c:pt>
                <c:pt idx="607">
                  <c:v>618</c:v>
                </c:pt>
                <c:pt idx="608">
                  <c:v>619</c:v>
                </c:pt>
                <c:pt idx="609">
                  <c:v>620</c:v>
                </c:pt>
                <c:pt idx="610">
                  <c:v>621</c:v>
                </c:pt>
                <c:pt idx="611">
                  <c:v>622</c:v>
                </c:pt>
                <c:pt idx="612">
                  <c:v>623</c:v>
                </c:pt>
                <c:pt idx="613">
                  <c:v>624</c:v>
                </c:pt>
                <c:pt idx="614">
                  <c:v>625</c:v>
                </c:pt>
                <c:pt idx="615">
                  <c:v>626</c:v>
                </c:pt>
                <c:pt idx="616">
                  <c:v>627</c:v>
                </c:pt>
                <c:pt idx="617">
                  <c:v>628</c:v>
                </c:pt>
                <c:pt idx="618">
                  <c:v>629</c:v>
                </c:pt>
                <c:pt idx="619">
                  <c:v>630</c:v>
                </c:pt>
                <c:pt idx="620">
                  <c:v>631</c:v>
                </c:pt>
                <c:pt idx="621">
                  <c:v>632</c:v>
                </c:pt>
                <c:pt idx="622">
                  <c:v>633</c:v>
                </c:pt>
                <c:pt idx="623">
                  <c:v>634</c:v>
                </c:pt>
                <c:pt idx="624">
                  <c:v>635</c:v>
                </c:pt>
                <c:pt idx="625">
                  <c:v>636</c:v>
                </c:pt>
                <c:pt idx="626">
                  <c:v>637</c:v>
                </c:pt>
                <c:pt idx="627">
                  <c:v>638</c:v>
                </c:pt>
                <c:pt idx="628">
                  <c:v>639</c:v>
                </c:pt>
                <c:pt idx="629">
                  <c:v>640</c:v>
                </c:pt>
                <c:pt idx="630">
                  <c:v>641</c:v>
                </c:pt>
                <c:pt idx="631">
                  <c:v>642</c:v>
                </c:pt>
                <c:pt idx="632">
                  <c:v>643</c:v>
                </c:pt>
                <c:pt idx="633">
                  <c:v>644</c:v>
                </c:pt>
                <c:pt idx="634">
                  <c:v>645</c:v>
                </c:pt>
                <c:pt idx="635">
                  <c:v>646</c:v>
                </c:pt>
                <c:pt idx="636">
                  <c:v>647</c:v>
                </c:pt>
                <c:pt idx="637">
                  <c:v>648</c:v>
                </c:pt>
                <c:pt idx="638">
                  <c:v>649</c:v>
                </c:pt>
                <c:pt idx="639">
                  <c:v>650</c:v>
                </c:pt>
                <c:pt idx="640">
                  <c:v>651</c:v>
                </c:pt>
                <c:pt idx="641">
                  <c:v>652</c:v>
                </c:pt>
                <c:pt idx="642">
                  <c:v>653</c:v>
                </c:pt>
                <c:pt idx="643">
                  <c:v>654</c:v>
                </c:pt>
                <c:pt idx="644">
                  <c:v>655</c:v>
                </c:pt>
                <c:pt idx="645">
                  <c:v>656</c:v>
                </c:pt>
                <c:pt idx="646">
                  <c:v>657</c:v>
                </c:pt>
                <c:pt idx="647">
                  <c:v>658</c:v>
                </c:pt>
                <c:pt idx="648">
                  <c:v>659</c:v>
                </c:pt>
                <c:pt idx="649">
                  <c:v>660</c:v>
                </c:pt>
                <c:pt idx="650">
                  <c:v>661</c:v>
                </c:pt>
                <c:pt idx="651">
                  <c:v>662</c:v>
                </c:pt>
                <c:pt idx="652">
                  <c:v>663</c:v>
                </c:pt>
                <c:pt idx="653">
                  <c:v>664</c:v>
                </c:pt>
                <c:pt idx="654">
                  <c:v>665</c:v>
                </c:pt>
                <c:pt idx="655">
                  <c:v>666</c:v>
                </c:pt>
                <c:pt idx="656">
                  <c:v>667</c:v>
                </c:pt>
                <c:pt idx="657">
                  <c:v>668</c:v>
                </c:pt>
                <c:pt idx="658">
                  <c:v>669</c:v>
                </c:pt>
                <c:pt idx="659">
                  <c:v>670</c:v>
                </c:pt>
                <c:pt idx="660">
                  <c:v>671</c:v>
                </c:pt>
                <c:pt idx="661">
                  <c:v>672</c:v>
                </c:pt>
                <c:pt idx="662">
                  <c:v>673</c:v>
                </c:pt>
                <c:pt idx="663">
                  <c:v>674</c:v>
                </c:pt>
                <c:pt idx="664">
                  <c:v>675</c:v>
                </c:pt>
                <c:pt idx="665">
                  <c:v>676</c:v>
                </c:pt>
                <c:pt idx="666">
                  <c:v>677</c:v>
                </c:pt>
                <c:pt idx="667">
                  <c:v>678</c:v>
                </c:pt>
                <c:pt idx="668">
                  <c:v>679</c:v>
                </c:pt>
                <c:pt idx="669">
                  <c:v>680</c:v>
                </c:pt>
                <c:pt idx="670">
                  <c:v>681</c:v>
                </c:pt>
                <c:pt idx="671">
                  <c:v>682</c:v>
                </c:pt>
                <c:pt idx="672">
                  <c:v>683</c:v>
                </c:pt>
                <c:pt idx="673">
                  <c:v>684</c:v>
                </c:pt>
                <c:pt idx="674">
                  <c:v>685</c:v>
                </c:pt>
                <c:pt idx="675">
                  <c:v>686</c:v>
                </c:pt>
                <c:pt idx="676">
                  <c:v>687</c:v>
                </c:pt>
                <c:pt idx="677">
                  <c:v>688</c:v>
                </c:pt>
                <c:pt idx="678">
                  <c:v>689</c:v>
                </c:pt>
                <c:pt idx="679">
                  <c:v>690</c:v>
                </c:pt>
                <c:pt idx="680">
                  <c:v>691</c:v>
                </c:pt>
                <c:pt idx="681">
                  <c:v>692</c:v>
                </c:pt>
                <c:pt idx="682">
                  <c:v>693</c:v>
                </c:pt>
                <c:pt idx="683">
                  <c:v>694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698</c:v>
                </c:pt>
                <c:pt idx="688">
                  <c:v>699</c:v>
                </c:pt>
                <c:pt idx="689">
                  <c:v>700</c:v>
                </c:pt>
                <c:pt idx="690">
                  <c:v>701</c:v>
                </c:pt>
                <c:pt idx="691">
                  <c:v>702</c:v>
                </c:pt>
                <c:pt idx="692">
                  <c:v>703</c:v>
                </c:pt>
                <c:pt idx="693">
                  <c:v>704</c:v>
                </c:pt>
                <c:pt idx="694">
                  <c:v>705</c:v>
                </c:pt>
                <c:pt idx="695">
                  <c:v>706</c:v>
                </c:pt>
                <c:pt idx="696">
                  <c:v>707</c:v>
                </c:pt>
                <c:pt idx="697">
                  <c:v>708</c:v>
                </c:pt>
                <c:pt idx="698">
                  <c:v>709</c:v>
                </c:pt>
                <c:pt idx="699">
                  <c:v>710</c:v>
                </c:pt>
                <c:pt idx="700">
                  <c:v>711</c:v>
                </c:pt>
                <c:pt idx="701">
                  <c:v>712</c:v>
                </c:pt>
                <c:pt idx="702">
                  <c:v>713</c:v>
                </c:pt>
                <c:pt idx="703">
                  <c:v>714</c:v>
                </c:pt>
                <c:pt idx="704">
                  <c:v>715</c:v>
                </c:pt>
                <c:pt idx="705">
                  <c:v>716</c:v>
                </c:pt>
                <c:pt idx="706">
                  <c:v>717</c:v>
                </c:pt>
                <c:pt idx="707">
                  <c:v>718</c:v>
                </c:pt>
                <c:pt idx="708">
                  <c:v>719</c:v>
                </c:pt>
                <c:pt idx="709">
                  <c:v>720</c:v>
                </c:pt>
                <c:pt idx="710">
                  <c:v>721</c:v>
                </c:pt>
                <c:pt idx="711">
                  <c:v>722</c:v>
                </c:pt>
                <c:pt idx="712">
                  <c:v>723</c:v>
                </c:pt>
                <c:pt idx="713">
                  <c:v>724</c:v>
                </c:pt>
                <c:pt idx="714">
                  <c:v>725</c:v>
                </c:pt>
                <c:pt idx="715">
                  <c:v>726</c:v>
                </c:pt>
                <c:pt idx="716">
                  <c:v>727</c:v>
                </c:pt>
                <c:pt idx="717">
                  <c:v>728</c:v>
                </c:pt>
                <c:pt idx="718">
                  <c:v>729</c:v>
                </c:pt>
                <c:pt idx="719">
                  <c:v>730</c:v>
                </c:pt>
                <c:pt idx="720">
                  <c:v>731</c:v>
                </c:pt>
                <c:pt idx="721">
                  <c:v>732</c:v>
                </c:pt>
                <c:pt idx="722">
                  <c:v>733</c:v>
                </c:pt>
                <c:pt idx="723">
                  <c:v>734</c:v>
                </c:pt>
                <c:pt idx="724">
                  <c:v>735</c:v>
                </c:pt>
                <c:pt idx="725">
                  <c:v>736</c:v>
                </c:pt>
                <c:pt idx="726">
                  <c:v>737</c:v>
                </c:pt>
                <c:pt idx="727">
                  <c:v>738</c:v>
                </c:pt>
                <c:pt idx="728">
                  <c:v>739</c:v>
                </c:pt>
                <c:pt idx="729">
                  <c:v>740</c:v>
                </c:pt>
                <c:pt idx="730">
                  <c:v>741</c:v>
                </c:pt>
                <c:pt idx="731">
                  <c:v>742</c:v>
                </c:pt>
                <c:pt idx="732">
                  <c:v>743</c:v>
                </c:pt>
                <c:pt idx="733">
                  <c:v>744</c:v>
                </c:pt>
                <c:pt idx="734">
                  <c:v>745</c:v>
                </c:pt>
                <c:pt idx="735">
                  <c:v>746</c:v>
                </c:pt>
                <c:pt idx="736">
                  <c:v>747</c:v>
                </c:pt>
                <c:pt idx="737">
                  <c:v>748</c:v>
                </c:pt>
                <c:pt idx="738">
                  <c:v>749</c:v>
                </c:pt>
                <c:pt idx="739">
                  <c:v>750</c:v>
                </c:pt>
                <c:pt idx="740">
                  <c:v>751</c:v>
                </c:pt>
                <c:pt idx="741">
                  <c:v>752</c:v>
                </c:pt>
                <c:pt idx="742">
                  <c:v>753</c:v>
                </c:pt>
                <c:pt idx="743">
                  <c:v>754</c:v>
                </c:pt>
                <c:pt idx="744">
                  <c:v>755</c:v>
                </c:pt>
                <c:pt idx="745">
                  <c:v>756</c:v>
                </c:pt>
                <c:pt idx="746">
                  <c:v>757</c:v>
                </c:pt>
                <c:pt idx="747">
                  <c:v>758</c:v>
                </c:pt>
                <c:pt idx="748">
                  <c:v>759</c:v>
                </c:pt>
                <c:pt idx="749">
                  <c:v>760</c:v>
                </c:pt>
                <c:pt idx="750">
                  <c:v>761</c:v>
                </c:pt>
                <c:pt idx="751">
                  <c:v>762</c:v>
                </c:pt>
                <c:pt idx="752">
                  <c:v>763</c:v>
                </c:pt>
                <c:pt idx="753">
                  <c:v>764</c:v>
                </c:pt>
                <c:pt idx="754">
                  <c:v>765</c:v>
                </c:pt>
                <c:pt idx="755">
                  <c:v>766</c:v>
                </c:pt>
                <c:pt idx="756">
                  <c:v>767</c:v>
                </c:pt>
                <c:pt idx="757">
                  <c:v>768</c:v>
                </c:pt>
                <c:pt idx="758">
                  <c:v>769</c:v>
                </c:pt>
                <c:pt idx="759">
                  <c:v>770</c:v>
                </c:pt>
                <c:pt idx="760">
                  <c:v>771</c:v>
                </c:pt>
                <c:pt idx="761">
                  <c:v>772</c:v>
                </c:pt>
                <c:pt idx="762">
                  <c:v>773</c:v>
                </c:pt>
                <c:pt idx="763">
                  <c:v>774</c:v>
                </c:pt>
                <c:pt idx="764">
                  <c:v>775</c:v>
                </c:pt>
                <c:pt idx="765">
                  <c:v>776</c:v>
                </c:pt>
                <c:pt idx="766">
                  <c:v>777</c:v>
                </c:pt>
                <c:pt idx="767">
                  <c:v>778</c:v>
                </c:pt>
                <c:pt idx="768">
                  <c:v>779</c:v>
                </c:pt>
                <c:pt idx="769">
                  <c:v>780</c:v>
                </c:pt>
                <c:pt idx="770">
                  <c:v>781</c:v>
                </c:pt>
                <c:pt idx="771">
                  <c:v>782</c:v>
                </c:pt>
                <c:pt idx="772">
                  <c:v>783</c:v>
                </c:pt>
                <c:pt idx="773">
                  <c:v>784</c:v>
                </c:pt>
                <c:pt idx="774">
                  <c:v>785</c:v>
                </c:pt>
                <c:pt idx="775">
                  <c:v>786</c:v>
                </c:pt>
                <c:pt idx="776">
                  <c:v>787</c:v>
                </c:pt>
                <c:pt idx="777">
                  <c:v>788</c:v>
                </c:pt>
                <c:pt idx="778">
                  <c:v>789</c:v>
                </c:pt>
                <c:pt idx="779">
                  <c:v>790</c:v>
                </c:pt>
                <c:pt idx="780">
                  <c:v>791</c:v>
                </c:pt>
                <c:pt idx="781">
                  <c:v>792</c:v>
                </c:pt>
                <c:pt idx="782">
                  <c:v>793</c:v>
                </c:pt>
                <c:pt idx="783">
                  <c:v>794</c:v>
                </c:pt>
                <c:pt idx="784">
                  <c:v>795</c:v>
                </c:pt>
                <c:pt idx="785">
                  <c:v>796</c:v>
                </c:pt>
                <c:pt idx="786">
                  <c:v>797</c:v>
                </c:pt>
                <c:pt idx="787">
                  <c:v>798</c:v>
                </c:pt>
                <c:pt idx="788">
                  <c:v>799</c:v>
                </c:pt>
                <c:pt idx="789">
                  <c:v>800</c:v>
                </c:pt>
                <c:pt idx="790">
                  <c:v>801</c:v>
                </c:pt>
                <c:pt idx="791">
                  <c:v>802</c:v>
                </c:pt>
                <c:pt idx="792">
                  <c:v>803</c:v>
                </c:pt>
                <c:pt idx="793">
                  <c:v>804</c:v>
                </c:pt>
                <c:pt idx="794">
                  <c:v>805</c:v>
                </c:pt>
                <c:pt idx="795">
                  <c:v>806</c:v>
                </c:pt>
                <c:pt idx="796">
                  <c:v>807</c:v>
                </c:pt>
                <c:pt idx="797">
                  <c:v>808</c:v>
                </c:pt>
                <c:pt idx="798">
                  <c:v>809</c:v>
                </c:pt>
                <c:pt idx="799">
                  <c:v>810</c:v>
                </c:pt>
                <c:pt idx="800">
                  <c:v>811</c:v>
                </c:pt>
                <c:pt idx="801">
                  <c:v>812</c:v>
                </c:pt>
                <c:pt idx="802">
                  <c:v>813</c:v>
                </c:pt>
                <c:pt idx="803">
                  <c:v>814</c:v>
                </c:pt>
                <c:pt idx="804">
                  <c:v>815</c:v>
                </c:pt>
                <c:pt idx="805">
                  <c:v>816</c:v>
                </c:pt>
                <c:pt idx="806">
                  <c:v>817</c:v>
                </c:pt>
                <c:pt idx="807">
                  <c:v>818</c:v>
                </c:pt>
                <c:pt idx="808">
                  <c:v>819</c:v>
                </c:pt>
                <c:pt idx="809">
                  <c:v>820</c:v>
                </c:pt>
                <c:pt idx="810">
                  <c:v>821</c:v>
                </c:pt>
                <c:pt idx="811">
                  <c:v>822</c:v>
                </c:pt>
                <c:pt idx="812">
                  <c:v>823</c:v>
                </c:pt>
                <c:pt idx="813">
                  <c:v>824</c:v>
                </c:pt>
                <c:pt idx="814">
                  <c:v>825</c:v>
                </c:pt>
                <c:pt idx="815">
                  <c:v>826</c:v>
                </c:pt>
                <c:pt idx="816">
                  <c:v>827</c:v>
                </c:pt>
                <c:pt idx="817">
                  <c:v>828</c:v>
                </c:pt>
                <c:pt idx="818">
                  <c:v>829</c:v>
                </c:pt>
                <c:pt idx="819">
                  <c:v>830</c:v>
                </c:pt>
                <c:pt idx="820">
                  <c:v>831</c:v>
                </c:pt>
                <c:pt idx="821">
                  <c:v>832</c:v>
                </c:pt>
                <c:pt idx="822">
                  <c:v>833</c:v>
                </c:pt>
                <c:pt idx="823">
                  <c:v>834</c:v>
                </c:pt>
                <c:pt idx="824">
                  <c:v>835</c:v>
                </c:pt>
                <c:pt idx="825">
                  <c:v>836</c:v>
                </c:pt>
                <c:pt idx="826">
                  <c:v>837</c:v>
                </c:pt>
                <c:pt idx="827">
                  <c:v>838</c:v>
                </c:pt>
                <c:pt idx="828">
                  <c:v>839</c:v>
                </c:pt>
                <c:pt idx="829">
                  <c:v>840</c:v>
                </c:pt>
                <c:pt idx="830">
                  <c:v>841</c:v>
                </c:pt>
                <c:pt idx="831">
                  <c:v>842</c:v>
                </c:pt>
                <c:pt idx="832">
                  <c:v>843</c:v>
                </c:pt>
                <c:pt idx="833">
                  <c:v>844</c:v>
                </c:pt>
                <c:pt idx="834">
                  <c:v>845</c:v>
                </c:pt>
                <c:pt idx="835">
                  <c:v>846</c:v>
                </c:pt>
                <c:pt idx="836">
                  <c:v>847</c:v>
                </c:pt>
                <c:pt idx="837">
                  <c:v>848</c:v>
                </c:pt>
                <c:pt idx="838">
                  <c:v>849</c:v>
                </c:pt>
                <c:pt idx="839">
                  <c:v>850</c:v>
                </c:pt>
                <c:pt idx="840">
                  <c:v>851</c:v>
                </c:pt>
                <c:pt idx="841">
                  <c:v>852</c:v>
                </c:pt>
                <c:pt idx="842">
                  <c:v>853</c:v>
                </c:pt>
                <c:pt idx="843">
                  <c:v>854</c:v>
                </c:pt>
                <c:pt idx="844">
                  <c:v>855</c:v>
                </c:pt>
                <c:pt idx="845">
                  <c:v>856</c:v>
                </c:pt>
                <c:pt idx="846">
                  <c:v>857</c:v>
                </c:pt>
                <c:pt idx="847">
                  <c:v>858</c:v>
                </c:pt>
                <c:pt idx="848">
                  <c:v>859</c:v>
                </c:pt>
                <c:pt idx="849">
                  <c:v>860</c:v>
                </c:pt>
                <c:pt idx="850">
                  <c:v>861</c:v>
                </c:pt>
                <c:pt idx="851">
                  <c:v>862</c:v>
                </c:pt>
                <c:pt idx="852">
                  <c:v>863</c:v>
                </c:pt>
                <c:pt idx="853">
                  <c:v>864</c:v>
                </c:pt>
                <c:pt idx="854">
                  <c:v>865</c:v>
                </c:pt>
                <c:pt idx="855">
                  <c:v>866</c:v>
                </c:pt>
                <c:pt idx="856">
                  <c:v>867</c:v>
                </c:pt>
                <c:pt idx="857">
                  <c:v>868</c:v>
                </c:pt>
                <c:pt idx="858">
                  <c:v>869</c:v>
                </c:pt>
                <c:pt idx="859">
                  <c:v>870</c:v>
                </c:pt>
                <c:pt idx="860">
                  <c:v>871</c:v>
                </c:pt>
                <c:pt idx="861">
                  <c:v>872</c:v>
                </c:pt>
                <c:pt idx="862">
                  <c:v>873</c:v>
                </c:pt>
                <c:pt idx="863">
                  <c:v>874</c:v>
                </c:pt>
                <c:pt idx="864">
                  <c:v>875</c:v>
                </c:pt>
                <c:pt idx="865">
                  <c:v>876</c:v>
                </c:pt>
                <c:pt idx="866">
                  <c:v>877</c:v>
                </c:pt>
                <c:pt idx="867">
                  <c:v>878</c:v>
                </c:pt>
                <c:pt idx="868">
                  <c:v>879</c:v>
                </c:pt>
                <c:pt idx="869">
                  <c:v>880</c:v>
                </c:pt>
                <c:pt idx="870">
                  <c:v>881</c:v>
                </c:pt>
                <c:pt idx="871">
                  <c:v>882</c:v>
                </c:pt>
                <c:pt idx="872">
                  <c:v>883</c:v>
                </c:pt>
                <c:pt idx="873">
                  <c:v>884</c:v>
                </c:pt>
                <c:pt idx="874">
                  <c:v>885</c:v>
                </c:pt>
                <c:pt idx="875">
                  <c:v>886</c:v>
                </c:pt>
                <c:pt idx="876">
                  <c:v>887</c:v>
                </c:pt>
                <c:pt idx="877">
                  <c:v>888</c:v>
                </c:pt>
                <c:pt idx="878">
                  <c:v>889</c:v>
                </c:pt>
                <c:pt idx="879">
                  <c:v>890</c:v>
                </c:pt>
                <c:pt idx="880">
                  <c:v>891</c:v>
                </c:pt>
                <c:pt idx="881">
                  <c:v>892</c:v>
                </c:pt>
                <c:pt idx="882">
                  <c:v>893</c:v>
                </c:pt>
                <c:pt idx="883">
                  <c:v>894</c:v>
                </c:pt>
                <c:pt idx="884">
                  <c:v>895</c:v>
                </c:pt>
                <c:pt idx="885">
                  <c:v>896</c:v>
                </c:pt>
                <c:pt idx="886">
                  <c:v>897</c:v>
                </c:pt>
                <c:pt idx="887">
                  <c:v>898</c:v>
                </c:pt>
                <c:pt idx="888">
                  <c:v>899</c:v>
                </c:pt>
                <c:pt idx="889">
                  <c:v>900</c:v>
                </c:pt>
                <c:pt idx="890">
                  <c:v>901</c:v>
                </c:pt>
                <c:pt idx="891">
                  <c:v>902</c:v>
                </c:pt>
                <c:pt idx="892">
                  <c:v>903</c:v>
                </c:pt>
                <c:pt idx="893">
                  <c:v>904</c:v>
                </c:pt>
                <c:pt idx="894">
                  <c:v>905</c:v>
                </c:pt>
                <c:pt idx="895">
                  <c:v>906</c:v>
                </c:pt>
                <c:pt idx="896">
                  <c:v>907</c:v>
                </c:pt>
                <c:pt idx="897">
                  <c:v>908</c:v>
                </c:pt>
                <c:pt idx="898">
                  <c:v>909</c:v>
                </c:pt>
                <c:pt idx="899">
                  <c:v>910</c:v>
                </c:pt>
                <c:pt idx="900">
                  <c:v>911</c:v>
                </c:pt>
                <c:pt idx="901">
                  <c:v>912</c:v>
                </c:pt>
                <c:pt idx="902">
                  <c:v>913</c:v>
                </c:pt>
                <c:pt idx="903">
                  <c:v>914</c:v>
                </c:pt>
                <c:pt idx="904">
                  <c:v>915</c:v>
                </c:pt>
                <c:pt idx="905">
                  <c:v>916</c:v>
                </c:pt>
                <c:pt idx="906">
                  <c:v>917</c:v>
                </c:pt>
                <c:pt idx="907">
                  <c:v>918</c:v>
                </c:pt>
                <c:pt idx="908">
                  <c:v>919</c:v>
                </c:pt>
                <c:pt idx="909">
                  <c:v>920</c:v>
                </c:pt>
                <c:pt idx="910">
                  <c:v>921</c:v>
                </c:pt>
                <c:pt idx="911">
                  <c:v>922</c:v>
                </c:pt>
                <c:pt idx="912">
                  <c:v>923</c:v>
                </c:pt>
                <c:pt idx="913">
                  <c:v>924</c:v>
                </c:pt>
                <c:pt idx="914">
                  <c:v>925</c:v>
                </c:pt>
                <c:pt idx="915">
                  <c:v>926</c:v>
                </c:pt>
                <c:pt idx="916">
                  <c:v>927</c:v>
                </c:pt>
                <c:pt idx="917">
                  <c:v>928</c:v>
                </c:pt>
                <c:pt idx="918">
                  <c:v>929</c:v>
                </c:pt>
                <c:pt idx="919">
                  <c:v>930</c:v>
                </c:pt>
                <c:pt idx="920">
                  <c:v>931</c:v>
                </c:pt>
                <c:pt idx="921">
                  <c:v>932</c:v>
                </c:pt>
                <c:pt idx="922">
                  <c:v>933</c:v>
                </c:pt>
                <c:pt idx="923">
                  <c:v>934</c:v>
                </c:pt>
                <c:pt idx="924">
                  <c:v>935</c:v>
                </c:pt>
                <c:pt idx="925">
                  <c:v>936</c:v>
                </c:pt>
                <c:pt idx="926">
                  <c:v>937</c:v>
                </c:pt>
                <c:pt idx="927">
                  <c:v>938</c:v>
                </c:pt>
                <c:pt idx="928">
                  <c:v>939</c:v>
                </c:pt>
                <c:pt idx="929">
                  <c:v>940</c:v>
                </c:pt>
                <c:pt idx="930">
                  <c:v>941</c:v>
                </c:pt>
                <c:pt idx="931">
                  <c:v>942</c:v>
                </c:pt>
                <c:pt idx="932">
                  <c:v>943</c:v>
                </c:pt>
                <c:pt idx="933">
                  <c:v>944</c:v>
                </c:pt>
                <c:pt idx="934">
                  <c:v>945</c:v>
                </c:pt>
                <c:pt idx="935">
                  <c:v>946</c:v>
                </c:pt>
                <c:pt idx="936">
                  <c:v>947</c:v>
                </c:pt>
                <c:pt idx="937">
                  <c:v>948</c:v>
                </c:pt>
                <c:pt idx="938">
                  <c:v>949</c:v>
                </c:pt>
                <c:pt idx="939">
                  <c:v>950</c:v>
                </c:pt>
                <c:pt idx="940">
                  <c:v>951</c:v>
                </c:pt>
                <c:pt idx="941">
                  <c:v>952</c:v>
                </c:pt>
                <c:pt idx="942">
                  <c:v>953</c:v>
                </c:pt>
                <c:pt idx="943">
                  <c:v>954</c:v>
                </c:pt>
                <c:pt idx="944">
                  <c:v>955</c:v>
                </c:pt>
                <c:pt idx="945">
                  <c:v>956</c:v>
                </c:pt>
                <c:pt idx="946">
                  <c:v>957</c:v>
                </c:pt>
                <c:pt idx="947">
                  <c:v>958</c:v>
                </c:pt>
                <c:pt idx="948">
                  <c:v>959</c:v>
                </c:pt>
                <c:pt idx="949">
                  <c:v>960</c:v>
                </c:pt>
                <c:pt idx="950">
                  <c:v>961</c:v>
                </c:pt>
                <c:pt idx="951">
                  <c:v>962</c:v>
                </c:pt>
                <c:pt idx="952">
                  <c:v>963</c:v>
                </c:pt>
                <c:pt idx="953">
                  <c:v>964</c:v>
                </c:pt>
                <c:pt idx="954">
                  <c:v>965</c:v>
                </c:pt>
                <c:pt idx="955">
                  <c:v>966</c:v>
                </c:pt>
                <c:pt idx="956">
                  <c:v>967</c:v>
                </c:pt>
                <c:pt idx="957">
                  <c:v>968</c:v>
                </c:pt>
                <c:pt idx="958">
                  <c:v>969</c:v>
                </c:pt>
                <c:pt idx="959">
                  <c:v>970</c:v>
                </c:pt>
                <c:pt idx="960">
                  <c:v>971</c:v>
                </c:pt>
                <c:pt idx="961">
                  <c:v>972</c:v>
                </c:pt>
                <c:pt idx="962">
                  <c:v>973</c:v>
                </c:pt>
                <c:pt idx="963">
                  <c:v>974</c:v>
                </c:pt>
                <c:pt idx="964">
                  <c:v>975</c:v>
                </c:pt>
                <c:pt idx="965">
                  <c:v>976</c:v>
                </c:pt>
                <c:pt idx="966">
                  <c:v>977</c:v>
                </c:pt>
                <c:pt idx="967">
                  <c:v>978</c:v>
                </c:pt>
                <c:pt idx="968">
                  <c:v>979</c:v>
                </c:pt>
                <c:pt idx="969">
                  <c:v>980</c:v>
                </c:pt>
                <c:pt idx="970">
                  <c:v>981</c:v>
                </c:pt>
                <c:pt idx="971">
                  <c:v>982</c:v>
                </c:pt>
                <c:pt idx="972">
                  <c:v>983</c:v>
                </c:pt>
                <c:pt idx="973">
                  <c:v>984</c:v>
                </c:pt>
                <c:pt idx="974">
                  <c:v>985</c:v>
                </c:pt>
                <c:pt idx="975">
                  <c:v>986</c:v>
                </c:pt>
                <c:pt idx="976">
                  <c:v>987</c:v>
                </c:pt>
                <c:pt idx="977">
                  <c:v>988</c:v>
                </c:pt>
                <c:pt idx="978">
                  <c:v>989</c:v>
                </c:pt>
                <c:pt idx="979">
                  <c:v>990</c:v>
                </c:pt>
                <c:pt idx="980">
                  <c:v>991</c:v>
                </c:pt>
                <c:pt idx="981">
                  <c:v>992</c:v>
                </c:pt>
                <c:pt idx="982">
                  <c:v>993</c:v>
                </c:pt>
                <c:pt idx="983">
                  <c:v>994</c:v>
                </c:pt>
                <c:pt idx="984">
                  <c:v>995</c:v>
                </c:pt>
                <c:pt idx="985">
                  <c:v>996</c:v>
                </c:pt>
                <c:pt idx="986">
                  <c:v>997</c:v>
                </c:pt>
                <c:pt idx="987">
                  <c:v>998</c:v>
                </c:pt>
                <c:pt idx="988">
                  <c:v>999</c:v>
                </c:pt>
                <c:pt idx="989">
                  <c:v>1000</c:v>
                </c:pt>
                <c:pt idx="990">
                  <c:v>1001</c:v>
                </c:pt>
                <c:pt idx="991">
                  <c:v>1002</c:v>
                </c:pt>
                <c:pt idx="992">
                  <c:v>1003</c:v>
                </c:pt>
                <c:pt idx="993">
                  <c:v>1004</c:v>
                </c:pt>
                <c:pt idx="994">
                  <c:v>1005</c:v>
                </c:pt>
                <c:pt idx="995">
                  <c:v>1006</c:v>
                </c:pt>
                <c:pt idx="996">
                  <c:v>1007</c:v>
                </c:pt>
                <c:pt idx="997">
                  <c:v>1008</c:v>
                </c:pt>
                <c:pt idx="998">
                  <c:v>1009</c:v>
                </c:pt>
                <c:pt idx="999">
                  <c:v>1010</c:v>
                </c:pt>
                <c:pt idx="1000">
                  <c:v>1011</c:v>
                </c:pt>
                <c:pt idx="1001">
                  <c:v>1012</c:v>
                </c:pt>
                <c:pt idx="1002">
                  <c:v>1013</c:v>
                </c:pt>
                <c:pt idx="1003">
                  <c:v>1014</c:v>
                </c:pt>
                <c:pt idx="1004">
                  <c:v>1015</c:v>
                </c:pt>
                <c:pt idx="1005">
                  <c:v>1016</c:v>
                </c:pt>
                <c:pt idx="1006">
                  <c:v>1017</c:v>
                </c:pt>
                <c:pt idx="1007">
                  <c:v>1018</c:v>
                </c:pt>
                <c:pt idx="1008">
                  <c:v>1019</c:v>
                </c:pt>
                <c:pt idx="1009">
                  <c:v>1020</c:v>
                </c:pt>
                <c:pt idx="1010">
                  <c:v>1021</c:v>
                </c:pt>
                <c:pt idx="1011">
                  <c:v>1022</c:v>
                </c:pt>
                <c:pt idx="1012">
                  <c:v>1023</c:v>
                </c:pt>
                <c:pt idx="1013">
                  <c:v>1024</c:v>
                </c:pt>
                <c:pt idx="1014">
                  <c:v>1025</c:v>
                </c:pt>
                <c:pt idx="1015">
                  <c:v>1026</c:v>
                </c:pt>
                <c:pt idx="1016">
                  <c:v>1027</c:v>
                </c:pt>
                <c:pt idx="1017">
                  <c:v>1028</c:v>
                </c:pt>
                <c:pt idx="1018">
                  <c:v>1029</c:v>
                </c:pt>
                <c:pt idx="1019">
                  <c:v>1030</c:v>
                </c:pt>
                <c:pt idx="1020">
                  <c:v>1031</c:v>
                </c:pt>
                <c:pt idx="1021">
                  <c:v>1032</c:v>
                </c:pt>
                <c:pt idx="1022">
                  <c:v>1033</c:v>
                </c:pt>
                <c:pt idx="1023">
                  <c:v>1034</c:v>
                </c:pt>
                <c:pt idx="1024">
                  <c:v>1035</c:v>
                </c:pt>
                <c:pt idx="1025">
                  <c:v>1036</c:v>
                </c:pt>
                <c:pt idx="1026">
                  <c:v>1037</c:v>
                </c:pt>
                <c:pt idx="1027">
                  <c:v>1038</c:v>
                </c:pt>
                <c:pt idx="1028">
                  <c:v>1039</c:v>
                </c:pt>
                <c:pt idx="1029">
                  <c:v>1040</c:v>
                </c:pt>
                <c:pt idx="1030">
                  <c:v>1041</c:v>
                </c:pt>
                <c:pt idx="1031">
                  <c:v>1042</c:v>
                </c:pt>
                <c:pt idx="1032">
                  <c:v>1043</c:v>
                </c:pt>
                <c:pt idx="1033">
                  <c:v>1044</c:v>
                </c:pt>
                <c:pt idx="1034">
                  <c:v>1045</c:v>
                </c:pt>
                <c:pt idx="1035">
                  <c:v>1046</c:v>
                </c:pt>
                <c:pt idx="1036">
                  <c:v>1047</c:v>
                </c:pt>
                <c:pt idx="1037">
                  <c:v>1048</c:v>
                </c:pt>
                <c:pt idx="1038">
                  <c:v>1049</c:v>
                </c:pt>
                <c:pt idx="1039">
                  <c:v>1050</c:v>
                </c:pt>
                <c:pt idx="1040">
                  <c:v>1051</c:v>
                </c:pt>
                <c:pt idx="1041">
                  <c:v>1052</c:v>
                </c:pt>
                <c:pt idx="1042">
                  <c:v>1053</c:v>
                </c:pt>
                <c:pt idx="1043">
                  <c:v>1054</c:v>
                </c:pt>
                <c:pt idx="1044">
                  <c:v>1055</c:v>
                </c:pt>
                <c:pt idx="1045">
                  <c:v>1056</c:v>
                </c:pt>
                <c:pt idx="1046">
                  <c:v>1057</c:v>
                </c:pt>
                <c:pt idx="1047">
                  <c:v>1058</c:v>
                </c:pt>
                <c:pt idx="1048">
                  <c:v>1059</c:v>
                </c:pt>
                <c:pt idx="1049">
                  <c:v>1060</c:v>
                </c:pt>
                <c:pt idx="1050">
                  <c:v>1061</c:v>
                </c:pt>
                <c:pt idx="1051">
                  <c:v>1062</c:v>
                </c:pt>
                <c:pt idx="1052">
                  <c:v>1063</c:v>
                </c:pt>
                <c:pt idx="1053">
                  <c:v>1064</c:v>
                </c:pt>
                <c:pt idx="1054">
                  <c:v>1065</c:v>
                </c:pt>
                <c:pt idx="1055">
                  <c:v>1066</c:v>
                </c:pt>
                <c:pt idx="1056">
                  <c:v>1067</c:v>
                </c:pt>
                <c:pt idx="1057">
                  <c:v>1068</c:v>
                </c:pt>
                <c:pt idx="1058">
                  <c:v>1069</c:v>
                </c:pt>
                <c:pt idx="1059">
                  <c:v>1070</c:v>
                </c:pt>
                <c:pt idx="1060">
                  <c:v>1071</c:v>
                </c:pt>
                <c:pt idx="1061">
                  <c:v>1072</c:v>
                </c:pt>
                <c:pt idx="1062">
                  <c:v>1073</c:v>
                </c:pt>
                <c:pt idx="1063">
                  <c:v>1074</c:v>
                </c:pt>
                <c:pt idx="1064">
                  <c:v>1075</c:v>
                </c:pt>
                <c:pt idx="1065">
                  <c:v>1076</c:v>
                </c:pt>
                <c:pt idx="1066">
                  <c:v>1077</c:v>
                </c:pt>
                <c:pt idx="1067">
                  <c:v>1078</c:v>
                </c:pt>
                <c:pt idx="1068">
                  <c:v>1079</c:v>
                </c:pt>
                <c:pt idx="1069">
                  <c:v>1080</c:v>
                </c:pt>
                <c:pt idx="1070">
                  <c:v>1081</c:v>
                </c:pt>
                <c:pt idx="1071">
                  <c:v>1082</c:v>
                </c:pt>
                <c:pt idx="1072">
                  <c:v>1083</c:v>
                </c:pt>
                <c:pt idx="1073">
                  <c:v>1084</c:v>
                </c:pt>
                <c:pt idx="1074">
                  <c:v>1085</c:v>
                </c:pt>
                <c:pt idx="1075">
                  <c:v>1086</c:v>
                </c:pt>
                <c:pt idx="1076">
                  <c:v>1087</c:v>
                </c:pt>
                <c:pt idx="1077">
                  <c:v>1088</c:v>
                </c:pt>
                <c:pt idx="1078">
                  <c:v>1089</c:v>
                </c:pt>
                <c:pt idx="1079">
                  <c:v>1090</c:v>
                </c:pt>
                <c:pt idx="1080">
                  <c:v>1091</c:v>
                </c:pt>
                <c:pt idx="1081">
                  <c:v>1092</c:v>
                </c:pt>
                <c:pt idx="1082">
                  <c:v>1093</c:v>
                </c:pt>
                <c:pt idx="1083">
                  <c:v>1094</c:v>
                </c:pt>
                <c:pt idx="1084">
                  <c:v>1095</c:v>
                </c:pt>
                <c:pt idx="1085">
                  <c:v>1096</c:v>
                </c:pt>
                <c:pt idx="1086">
                  <c:v>1097</c:v>
                </c:pt>
                <c:pt idx="1087">
                  <c:v>1098</c:v>
                </c:pt>
                <c:pt idx="1088">
                  <c:v>1099</c:v>
                </c:pt>
                <c:pt idx="1089">
                  <c:v>1100</c:v>
                </c:pt>
                <c:pt idx="1090">
                  <c:v>1101</c:v>
                </c:pt>
                <c:pt idx="1091">
                  <c:v>1102</c:v>
                </c:pt>
                <c:pt idx="1092">
                  <c:v>1103</c:v>
                </c:pt>
                <c:pt idx="1093">
                  <c:v>1104</c:v>
                </c:pt>
                <c:pt idx="1094">
                  <c:v>1105</c:v>
                </c:pt>
                <c:pt idx="1095">
                  <c:v>1106</c:v>
                </c:pt>
                <c:pt idx="1096">
                  <c:v>1107</c:v>
                </c:pt>
                <c:pt idx="1097">
                  <c:v>1108</c:v>
                </c:pt>
                <c:pt idx="1098">
                  <c:v>1109</c:v>
                </c:pt>
                <c:pt idx="1099">
                  <c:v>1110</c:v>
                </c:pt>
                <c:pt idx="1100">
                  <c:v>1111</c:v>
                </c:pt>
                <c:pt idx="1101">
                  <c:v>1112</c:v>
                </c:pt>
                <c:pt idx="1102">
                  <c:v>1113</c:v>
                </c:pt>
                <c:pt idx="1103">
                  <c:v>1114</c:v>
                </c:pt>
                <c:pt idx="1104">
                  <c:v>1115</c:v>
                </c:pt>
                <c:pt idx="1105">
                  <c:v>1116</c:v>
                </c:pt>
                <c:pt idx="1106">
                  <c:v>1117</c:v>
                </c:pt>
                <c:pt idx="1107">
                  <c:v>1118</c:v>
                </c:pt>
                <c:pt idx="1108">
                  <c:v>1119</c:v>
                </c:pt>
                <c:pt idx="1109">
                  <c:v>1120</c:v>
                </c:pt>
                <c:pt idx="1110">
                  <c:v>1121</c:v>
                </c:pt>
                <c:pt idx="1111">
                  <c:v>1122</c:v>
                </c:pt>
                <c:pt idx="1112">
                  <c:v>1123</c:v>
                </c:pt>
                <c:pt idx="1113">
                  <c:v>1124</c:v>
                </c:pt>
                <c:pt idx="1114">
                  <c:v>1125</c:v>
                </c:pt>
                <c:pt idx="1115">
                  <c:v>1126</c:v>
                </c:pt>
                <c:pt idx="1116">
                  <c:v>1127</c:v>
                </c:pt>
                <c:pt idx="1117">
                  <c:v>1128</c:v>
                </c:pt>
                <c:pt idx="1118">
                  <c:v>1129</c:v>
                </c:pt>
                <c:pt idx="1119">
                  <c:v>1130</c:v>
                </c:pt>
                <c:pt idx="1120">
                  <c:v>1131</c:v>
                </c:pt>
                <c:pt idx="1121">
                  <c:v>1132</c:v>
                </c:pt>
                <c:pt idx="1122">
                  <c:v>1133</c:v>
                </c:pt>
                <c:pt idx="1123">
                  <c:v>1134</c:v>
                </c:pt>
                <c:pt idx="1124">
                  <c:v>1135</c:v>
                </c:pt>
                <c:pt idx="1125">
                  <c:v>1136</c:v>
                </c:pt>
                <c:pt idx="1126">
                  <c:v>1137</c:v>
                </c:pt>
                <c:pt idx="1127">
                  <c:v>1138</c:v>
                </c:pt>
                <c:pt idx="1128">
                  <c:v>1139</c:v>
                </c:pt>
                <c:pt idx="1129">
                  <c:v>1140</c:v>
                </c:pt>
                <c:pt idx="1130">
                  <c:v>1141</c:v>
                </c:pt>
                <c:pt idx="1131">
                  <c:v>1142</c:v>
                </c:pt>
                <c:pt idx="1132">
                  <c:v>1143</c:v>
                </c:pt>
                <c:pt idx="1133">
                  <c:v>1144</c:v>
                </c:pt>
                <c:pt idx="1134">
                  <c:v>1145</c:v>
                </c:pt>
                <c:pt idx="1135">
                  <c:v>1146</c:v>
                </c:pt>
                <c:pt idx="1136">
                  <c:v>1147</c:v>
                </c:pt>
                <c:pt idx="1137">
                  <c:v>1148</c:v>
                </c:pt>
                <c:pt idx="1138">
                  <c:v>1149</c:v>
                </c:pt>
                <c:pt idx="1139">
                  <c:v>1150</c:v>
                </c:pt>
                <c:pt idx="1140">
                  <c:v>1151</c:v>
                </c:pt>
                <c:pt idx="1141">
                  <c:v>1152</c:v>
                </c:pt>
                <c:pt idx="1142">
                  <c:v>1153</c:v>
                </c:pt>
                <c:pt idx="1143">
                  <c:v>1154</c:v>
                </c:pt>
                <c:pt idx="1144">
                  <c:v>1155</c:v>
                </c:pt>
                <c:pt idx="1145">
                  <c:v>1156</c:v>
                </c:pt>
                <c:pt idx="1146">
                  <c:v>1157</c:v>
                </c:pt>
                <c:pt idx="1147">
                  <c:v>1158</c:v>
                </c:pt>
                <c:pt idx="1148">
                  <c:v>1159</c:v>
                </c:pt>
                <c:pt idx="1149">
                  <c:v>1160</c:v>
                </c:pt>
                <c:pt idx="1150">
                  <c:v>1161</c:v>
                </c:pt>
                <c:pt idx="1151">
                  <c:v>1162</c:v>
                </c:pt>
                <c:pt idx="1152">
                  <c:v>1163</c:v>
                </c:pt>
                <c:pt idx="1153">
                  <c:v>1164</c:v>
                </c:pt>
                <c:pt idx="1154">
                  <c:v>1165</c:v>
                </c:pt>
                <c:pt idx="1155">
                  <c:v>1166</c:v>
                </c:pt>
                <c:pt idx="1156">
                  <c:v>1167</c:v>
                </c:pt>
                <c:pt idx="1157">
                  <c:v>1168</c:v>
                </c:pt>
                <c:pt idx="1158">
                  <c:v>1169</c:v>
                </c:pt>
                <c:pt idx="1159">
                  <c:v>1170</c:v>
                </c:pt>
                <c:pt idx="1160">
                  <c:v>1171</c:v>
                </c:pt>
                <c:pt idx="1161">
                  <c:v>1172</c:v>
                </c:pt>
                <c:pt idx="1162">
                  <c:v>1173</c:v>
                </c:pt>
                <c:pt idx="1163">
                  <c:v>1174</c:v>
                </c:pt>
                <c:pt idx="1164">
                  <c:v>1175</c:v>
                </c:pt>
                <c:pt idx="1165">
                  <c:v>1176</c:v>
                </c:pt>
                <c:pt idx="1166">
                  <c:v>1177</c:v>
                </c:pt>
                <c:pt idx="1167">
                  <c:v>1178</c:v>
                </c:pt>
                <c:pt idx="1168">
                  <c:v>1179</c:v>
                </c:pt>
                <c:pt idx="1169">
                  <c:v>1180</c:v>
                </c:pt>
                <c:pt idx="1170">
                  <c:v>1181</c:v>
                </c:pt>
                <c:pt idx="1171">
                  <c:v>1182</c:v>
                </c:pt>
                <c:pt idx="1172">
                  <c:v>1183</c:v>
                </c:pt>
                <c:pt idx="1173">
                  <c:v>1184</c:v>
                </c:pt>
                <c:pt idx="1174">
                  <c:v>1185</c:v>
                </c:pt>
                <c:pt idx="1175">
                  <c:v>1186</c:v>
                </c:pt>
                <c:pt idx="1176">
                  <c:v>1187</c:v>
                </c:pt>
                <c:pt idx="1177">
                  <c:v>1188</c:v>
                </c:pt>
                <c:pt idx="1178">
                  <c:v>1189</c:v>
                </c:pt>
                <c:pt idx="1179">
                  <c:v>1190</c:v>
                </c:pt>
                <c:pt idx="1180">
                  <c:v>1191</c:v>
                </c:pt>
                <c:pt idx="1181">
                  <c:v>1192</c:v>
                </c:pt>
                <c:pt idx="1182">
                  <c:v>1193</c:v>
                </c:pt>
                <c:pt idx="1183">
                  <c:v>1194</c:v>
                </c:pt>
                <c:pt idx="1184">
                  <c:v>1195</c:v>
                </c:pt>
                <c:pt idx="1185">
                  <c:v>1196</c:v>
                </c:pt>
                <c:pt idx="1186">
                  <c:v>1197</c:v>
                </c:pt>
                <c:pt idx="1187">
                  <c:v>1198</c:v>
                </c:pt>
                <c:pt idx="1188">
                  <c:v>1199</c:v>
                </c:pt>
                <c:pt idx="1189">
                  <c:v>1200</c:v>
                </c:pt>
                <c:pt idx="1190">
                  <c:v>1201</c:v>
                </c:pt>
                <c:pt idx="1191">
                  <c:v>1202</c:v>
                </c:pt>
                <c:pt idx="1192">
                  <c:v>1203</c:v>
                </c:pt>
                <c:pt idx="1193">
                  <c:v>1204</c:v>
                </c:pt>
                <c:pt idx="1194">
                  <c:v>1205</c:v>
                </c:pt>
                <c:pt idx="1195">
                  <c:v>1206</c:v>
                </c:pt>
                <c:pt idx="1196">
                  <c:v>1207</c:v>
                </c:pt>
                <c:pt idx="1197">
                  <c:v>1208</c:v>
                </c:pt>
                <c:pt idx="1198">
                  <c:v>1209</c:v>
                </c:pt>
                <c:pt idx="1199">
                  <c:v>1210</c:v>
                </c:pt>
                <c:pt idx="1200">
                  <c:v>1211</c:v>
                </c:pt>
                <c:pt idx="1201">
                  <c:v>1212</c:v>
                </c:pt>
                <c:pt idx="1202">
                  <c:v>1213</c:v>
                </c:pt>
                <c:pt idx="1203">
                  <c:v>1214</c:v>
                </c:pt>
                <c:pt idx="1204">
                  <c:v>1215</c:v>
                </c:pt>
                <c:pt idx="1205">
                  <c:v>1216</c:v>
                </c:pt>
                <c:pt idx="1206">
                  <c:v>1217</c:v>
                </c:pt>
                <c:pt idx="1207">
                  <c:v>1218</c:v>
                </c:pt>
                <c:pt idx="1208">
                  <c:v>1219</c:v>
                </c:pt>
                <c:pt idx="1209">
                  <c:v>1220</c:v>
                </c:pt>
                <c:pt idx="1210">
                  <c:v>1221</c:v>
                </c:pt>
                <c:pt idx="1211">
                  <c:v>1222</c:v>
                </c:pt>
                <c:pt idx="1212">
                  <c:v>1223</c:v>
                </c:pt>
                <c:pt idx="1213">
                  <c:v>1224</c:v>
                </c:pt>
                <c:pt idx="1214">
                  <c:v>1225</c:v>
                </c:pt>
                <c:pt idx="1215">
                  <c:v>1226</c:v>
                </c:pt>
                <c:pt idx="1216">
                  <c:v>1227</c:v>
                </c:pt>
                <c:pt idx="1217">
                  <c:v>1228</c:v>
                </c:pt>
                <c:pt idx="1218">
                  <c:v>1229</c:v>
                </c:pt>
                <c:pt idx="1219">
                  <c:v>1230</c:v>
                </c:pt>
                <c:pt idx="1220">
                  <c:v>1231</c:v>
                </c:pt>
                <c:pt idx="1221">
                  <c:v>1232</c:v>
                </c:pt>
                <c:pt idx="1222">
                  <c:v>1233</c:v>
                </c:pt>
                <c:pt idx="1223">
                  <c:v>1234</c:v>
                </c:pt>
                <c:pt idx="1224">
                  <c:v>1235</c:v>
                </c:pt>
                <c:pt idx="1225">
                  <c:v>1236</c:v>
                </c:pt>
                <c:pt idx="1226">
                  <c:v>1237</c:v>
                </c:pt>
                <c:pt idx="1227">
                  <c:v>1238</c:v>
                </c:pt>
                <c:pt idx="1228">
                  <c:v>1239</c:v>
                </c:pt>
                <c:pt idx="1229">
                  <c:v>1240</c:v>
                </c:pt>
                <c:pt idx="1230">
                  <c:v>1241</c:v>
                </c:pt>
                <c:pt idx="1231">
                  <c:v>1242</c:v>
                </c:pt>
                <c:pt idx="1232">
                  <c:v>1243</c:v>
                </c:pt>
                <c:pt idx="1233">
                  <c:v>1244</c:v>
                </c:pt>
                <c:pt idx="1234">
                  <c:v>1245</c:v>
                </c:pt>
                <c:pt idx="1235">
                  <c:v>1246</c:v>
                </c:pt>
                <c:pt idx="1236">
                  <c:v>1247</c:v>
                </c:pt>
                <c:pt idx="1237">
                  <c:v>1248</c:v>
                </c:pt>
                <c:pt idx="1238">
                  <c:v>1249</c:v>
                </c:pt>
                <c:pt idx="1239">
                  <c:v>1250</c:v>
                </c:pt>
                <c:pt idx="1240">
                  <c:v>1251</c:v>
                </c:pt>
                <c:pt idx="1241">
                  <c:v>1252</c:v>
                </c:pt>
                <c:pt idx="1242">
                  <c:v>1253</c:v>
                </c:pt>
                <c:pt idx="1243">
                  <c:v>1254</c:v>
                </c:pt>
                <c:pt idx="1244">
                  <c:v>1255</c:v>
                </c:pt>
                <c:pt idx="1245">
                  <c:v>1256</c:v>
                </c:pt>
                <c:pt idx="1246">
                  <c:v>1257</c:v>
                </c:pt>
                <c:pt idx="1247">
                  <c:v>1258</c:v>
                </c:pt>
                <c:pt idx="1248">
                  <c:v>1259</c:v>
                </c:pt>
                <c:pt idx="1249">
                  <c:v>1260</c:v>
                </c:pt>
                <c:pt idx="1250">
                  <c:v>1261</c:v>
                </c:pt>
                <c:pt idx="1251">
                  <c:v>1262</c:v>
                </c:pt>
                <c:pt idx="1252">
                  <c:v>1263</c:v>
                </c:pt>
                <c:pt idx="1253">
                  <c:v>1264</c:v>
                </c:pt>
                <c:pt idx="1254">
                  <c:v>1265</c:v>
                </c:pt>
                <c:pt idx="1255">
                  <c:v>1266</c:v>
                </c:pt>
                <c:pt idx="1256">
                  <c:v>1267</c:v>
                </c:pt>
                <c:pt idx="1257">
                  <c:v>1268</c:v>
                </c:pt>
                <c:pt idx="1258">
                  <c:v>1269</c:v>
                </c:pt>
                <c:pt idx="1259">
                  <c:v>1270</c:v>
                </c:pt>
                <c:pt idx="1260">
                  <c:v>1271</c:v>
                </c:pt>
                <c:pt idx="1261">
                  <c:v>1272</c:v>
                </c:pt>
                <c:pt idx="1262">
                  <c:v>1273</c:v>
                </c:pt>
                <c:pt idx="1263">
                  <c:v>1274</c:v>
                </c:pt>
                <c:pt idx="1264">
                  <c:v>1275</c:v>
                </c:pt>
                <c:pt idx="1265">
                  <c:v>1276</c:v>
                </c:pt>
                <c:pt idx="1266">
                  <c:v>1277</c:v>
                </c:pt>
                <c:pt idx="1267">
                  <c:v>1278</c:v>
                </c:pt>
                <c:pt idx="1268">
                  <c:v>1279</c:v>
                </c:pt>
                <c:pt idx="1269">
                  <c:v>1280</c:v>
                </c:pt>
                <c:pt idx="1270">
                  <c:v>1281</c:v>
                </c:pt>
                <c:pt idx="1271">
                  <c:v>1282</c:v>
                </c:pt>
                <c:pt idx="1272">
                  <c:v>1283</c:v>
                </c:pt>
                <c:pt idx="1273">
                  <c:v>1284</c:v>
                </c:pt>
                <c:pt idx="1274">
                  <c:v>1285</c:v>
                </c:pt>
                <c:pt idx="1275">
                  <c:v>1286</c:v>
                </c:pt>
                <c:pt idx="1276">
                  <c:v>1287</c:v>
                </c:pt>
                <c:pt idx="1277">
                  <c:v>1288</c:v>
                </c:pt>
                <c:pt idx="1278">
                  <c:v>1289</c:v>
                </c:pt>
                <c:pt idx="1279">
                  <c:v>1290</c:v>
                </c:pt>
                <c:pt idx="1280">
                  <c:v>1291</c:v>
                </c:pt>
                <c:pt idx="1281">
                  <c:v>1292</c:v>
                </c:pt>
                <c:pt idx="1282">
                  <c:v>1293</c:v>
                </c:pt>
                <c:pt idx="1283">
                  <c:v>1294</c:v>
                </c:pt>
                <c:pt idx="1284">
                  <c:v>1295</c:v>
                </c:pt>
                <c:pt idx="1285">
                  <c:v>1296</c:v>
                </c:pt>
                <c:pt idx="1286">
                  <c:v>1297</c:v>
                </c:pt>
                <c:pt idx="1287">
                  <c:v>1298</c:v>
                </c:pt>
                <c:pt idx="1288">
                  <c:v>1299</c:v>
                </c:pt>
                <c:pt idx="1289">
                  <c:v>1300</c:v>
                </c:pt>
                <c:pt idx="1290">
                  <c:v>1301</c:v>
                </c:pt>
                <c:pt idx="1291">
                  <c:v>1302</c:v>
                </c:pt>
                <c:pt idx="1292">
                  <c:v>1303</c:v>
                </c:pt>
                <c:pt idx="1293">
                  <c:v>1304</c:v>
                </c:pt>
                <c:pt idx="1294">
                  <c:v>1305</c:v>
                </c:pt>
                <c:pt idx="1295">
                  <c:v>1306</c:v>
                </c:pt>
                <c:pt idx="1296">
                  <c:v>1307</c:v>
                </c:pt>
                <c:pt idx="1297">
                  <c:v>1308</c:v>
                </c:pt>
                <c:pt idx="1298">
                  <c:v>1309</c:v>
                </c:pt>
                <c:pt idx="1299">
                  <c:v>1310</c:v>
                </c:pt>
                <c:pt idx="1300">
                  <c:v>1311</c:v>
                </c:pt>
                <c:pt idx="1301">
                  <c:v>1312</c:v>
                </c:pt>
                <c:pt idx="1302">
                  <c:v>1313</c:v>
                </c:pt>
                <c:pt idx="1303">
                  <c:v>1314</c:v>
                </c:pt>
                <c:pt idx="1304">
                  <c:v>1315</c:v>
                </c:pt>
                <c:pt idx="1305">
                  <c:v>1316</c:v>
                </c:pt>
                <c:pt idx="1306">
                  <c:v>1317</c:v>
                </c:pt>
                <c:pt idx="1307">
                  <c:v>1318</c:v>
                </c:pt>
                <c:pt idx="1308">
                  <c:v>1319</c:v>
                </c:pt>
                <c:pt idx="1309">
                  <c:v>1320</c:v>
                </c:pt>
                <c:pt idx="1310">
                  <c:v>1321</c:v>
                </c:pt>
                <c:pt idx="1311">
                  <c:v>1322</c:v>
                </c:pt>
                <c:pt idx="1312">
                  <c:v>1323</c:v>
                </c:pt>
                <c:pt idx="1313">
                  <c:v>1324</c:v>
                </c:pt>
                <c:pt idx="1314">
                  <c:v>1325</c:v>
                </c:pt>
                <c:pt idx="1315">
                  <c:v>1326</c:v>
                </c:pt>
                <c:pt idx="1316">
                  <c:v>1327</c:v>
                </c:pt>
                <c:pt idx="1317">
                  <c:v>1328</c:v>
                </c:pt>
                <c:pt idx="1318">
                  <c:v>1329</c:v>
                </c:pt>
                <c:pt idx="1319">
                  <c:v>1330</c:v>
                </c:pt>
                <c:pt idx="1320">
                  <c:v>1331</c:v>
                </c:pt>
                <c:pt idx="1321">
                  <c:v>1332</c:v>
                </c:pt>
                <c:pt idx="1322">
                  <c:v>1333</c:v>
                </c:pt>
                <c:pt idx="1323">
                  <c:v>1334</c:v>
                </c:pt>
                <c:pt idx="1324">
                  <c:v>1335</c:v>
                </c:pt>
                <c:pt idx="1325">
                  <c:v>1336</c:v>
                </c:pt>
                <c:pt idx="1326">
                  <c:v>1337</c:v>
                </c:pt>
                <c:pt idx="1327">
                  <c:v>1338</c:v>
                </c:pt>
                <c:pt idx="1328">
                  <c:v>1339</c:v>
                </c:pt>
                <c:pt idx="1329">
                  <c:v>1340</c:v>
                </c:pt>
                <c:pt idx="1330">
                  <c:v>1341</c:v>
                </c:pt>
                <c:pt idx="1331">
                  <c:v>1342</c:v>
                </c:pt>
                <c:pt idx="1332">
                  <c:v>1343</c:v>
                </c:pt>
                <c:pt idx="1333">
                  <c:v>1344</c:v>
                </c:pt>
                <c:pt idx="1334">
                  <c:v>1345</c:v>
                </c:pt>
                <c:pt idx="1335">
                  <c:v>1346</c:v>
                </c:pt>
                <c:pt idx="1336">
                  <c:v>1347</c:v>
                </c:pt>
                <c:pt idx="1337">
                  <c:v>1348</c:v>
                </c:pt>
                <c:pt idx="1338">
                  <c:v>1349</c:v>
                </c:pt>
                <c:pt idx="1339">
                  <c:v>1350</c:v>
                </c:pt>
                <c:pt idx="1340">
                  <c:v>1351</c:v>
                </c:pt>
                <c:pt idx="1341">
                  <c:v>1352</c:v>
                </c:pt>
                <c:pt idx="1342">
                  <c:v>1353</c:v>
                </c:pt>
                <c:pt idx="1343">
                  <c:v>1354</c:v>
                </c:pt>
                <c:pt idx="1344">
                  <c:v>1355</c:v>
                </c:pt>
                <c:pt idx="1345">
                  <c:v>1356</c:v>
                </c:pt>
                <c:pt idx="1346">
                  <c:v>1357</c:v>
                </c:pt>
                <c:pt idx="1347">
                  <c:v>1358</c:v>
                </c:pt>
                <c:pt idx="1348">
                  <c:v>1359</c:v>
                </c:pt>
                <c:pt idx="1349">
                  <c:v>1360</c:v>
                </c:pt>
                <c:pt idx="1350">
                  <c:v>1361</c:v>
                </c:pt>
                <c:pt idx="1351">
                  <c:v>1362</c:v>
                </c:pt>
                <c:pt idx="1352">
                  <c:v>1363</c:v>
                </c:pt>
                <c:pt idx="1353">
                  <c:v>1364</c:v>
                </c:pt>
                <c:pt idx="1354">
                  <c:v>1365</c:v>
                </c:pt>
                <c:pt idx="1355">
                  <c:v>1366</c:v>
                </c:pt>
                <c:pt idx="1356">
                  <c:v>1367</c:v>
                </c:pt>
                <c:pt idx="1357">
                  <c:v>1368</c:v>
                </c:pt>
                <c:pt idx="1358">
                  <c:v>1369</c:v>
                </c:pt>
                <c:pt idx="1359">
                  <c:v>1370</c:v>
                </c:pt>
                <c:pt idx="1360">
                  <c:v>1371</c:v>
                </c:pt>
                <c:pt idx="1361">
                  <c:v>1372</c:v>
                </c:pt>
                <c:pt idx="1362">
                  <c:v>1373</c:v>
                </c:pt>
                <c:pt idx="1363">
                  <c:v>1374</c:v>
                </c:pt>
                <c:pt idx="1364">
                  <c:v>1375</c:v>
                </c:pt>
                <c:pt idx="1365">
                  <c:v>1376</c:v>
                </c:pt>
                <c:pt idx="1366">
                  <c:v>1377</c:v>
                </c:pt>
                <c:pt idx="1367">
                  <c:v>1378</c:v>
                </c:pt>
                <c:pt idx="1368">
                  <c:v>1379</c:v>
                </c:pt>
                <c:pt idx="1369">
                  <c:v>1380</c:v>
                </c:pt>
                <c:pt idx="1370">
                  <c:v>1381</c:v>
                </c:pt>
                <c:pt idx="1371">
                  <c:v>1382</c:v>
                </c:pt>
                <c:pt idx="1372">
                  <c:v>1383</c:v>
                </c:pt>
                <c:pt idx="1373">
                  <c:v>1384</c:v>
                </c:pt>
                <c:pt idx="1374">
                  <c:v>1385</c:v>
                </c:pt>
                <c:pt idx="1375">
                  <c:v>1386</c:v>
                </c:pt>
                <c:pt idx="1376">
                  <c:v>1387</c:v>
                </c:pt>
                <c:pt idx="1377">
                  <c:v>1388</c:v>
                </c:pt>
                <c:pt idx="1378">
                  <c:v>1389</c:v>
                </c:pt>
                <c:pt idx="1379">
                  <c:v>1390</c:v>
                </c:pt>
                <c:pt idx="1380">
                  <c:v>1391</c:v>
                </c:pt>
                <c:pt idx="1381">
                  <c:v>1392</c:v>
                </c:pt>
                <c:pt idx="1382">
                  <c:v>1393</c:v>
                </c:pt>
                <c:pt idx="1383">
                  <c:v>1394</c:v>
                </c:pt>
                <c:pt idx="1384">
                  <c:v>1395</c:v>
                </c:pt>
                <c:pt idx="1385">
                  <c:v>1396</c:v>
                </c:pt>
                <c:pt idx="1386">
                  <c:v>1397</c:v>
                </c:pt>
                <c:pt idx="1387">
                  <c:v>1398</c:v>
                </c:pt>
                <c:pt idx="1388">
                  <c:v>1399</c:v>
                </c:pt>
                <c:pt idx="1389">
                  <c:v>1400</c:v>
                </c:pt>
                <c:pt idx="1390">
                  <c:v>1401</c:v>
                </c:pt>
                <c:pt idx="1391">
                  <c:v>1402</c:v>
                </c:pt>
                <c:pt idx="1392">
                  <c:v>1403</c:v>
                </c:pt>
                <c:pt idx="1393">
                  <c:v>1404</c:v>
                </c:pt>
                <c:pt idx="1394">
                  <c:v>1405</c:v>
                </c:pt>
                <c:pt idx="1395">
                  <c:v>1406</c:v>
                </c:pt>
                <c:pt idx="1396">
                  <c:v>1407</c:v>
                </c:pt>
                <c:pt idx="1397">
                  <c:v>1408</c:v>
                </c:pt>
                <c:pt idx="1398">
                  <c:v>1409</c:v>
                </c:pt>
                <c:pt idx="1399">
                  <c:v>1410</c:v>
                </c:pt>
                <c:pt idx="1400">
                  <c:v>1411</c:v>
                </c:pt>
                <c:pt idx="1401">
                  <c:v>1412</c:v>
                </c:pt>
                <c:pt idx="1402">
                  <c:v>1413</c:v>
                </c:pt>
                <c:pt idx="1403">
                  <c:v>1414</c:v>
                </c:pt>
                <c:pt idx="1404">
                  <c:v>1415</c:v>
                </c:pt>
                <c:pt idx="1405">
                  <c:v>1416</c:v>
                </c:pt>
                <c:pt idx="1406">
                  <c:v>1417</c:v>
                </c:pt>
                <c:pt idx="1407">
                  <c:v>1418</c:v>
                </c:pt>
                <c:pt idx="1408">
                  <c:v>1419</c:v>
                </c:pt>
                <c:pt idx="1409">
                  <c:v>1420</c:v>
                </c:pt>
                <c:pt idx="1410">
                  <c:v>1421</c:v>
                </c:pt>
                <c:pt idx="1411">
                  <c:v>1422</c:v>
                </c:pt>
                <c:pt idx="1412">
                  <c:v>1423</c:v>
                </c:pt>
                <c:pt idx="1413">
                  <c:v>1424</c:v>
                </c:pt>
                <c:pt idx="1414">
                  <c:v>1425</c:v>
                </c:pt>
                <c:pt idx="1415">
                  <c:v>1426</c:v>
                </c:pt>
                <c:pt idx="1416">
                  <c:v>1427</c:v>
                </c:pt>
                <c:pt idx="1417">
                  <c:v>1428</c:v>
                </c:pt>
                <c:pt idx="1418">
                  <c:v>1429</c:v>
                </c:pt>
                <c:pt idx="1419">
                  <c:v>1430</c:v>
                </c:pt>
                <c:pt idx="1420">
                  <c:v>1431</c:v>
                </c:pt>
                <c:pt idx="1421">
                  <c:v>1432</c:v>
                </c:pt>
                <c:pt idx="1422">
                  <c:v>1433</c:v>
                </c:pt>
                <c:pt idx="1423">
                  <c:v>1434</c:v>
                </c:pt>
                <c:pt idx="1424">
                  <c:v>1435</c:v>
                </c:pt>
                <c:pt idx="1425">
                  <c:v>1436</c:v>
                </c:pt>
                <c:pt idx="1426">
                  <c:v>1437</c:v>
                </c:pt>
                <c:pt idx="1427">
                  <c:v>1438</c:v>
                </c:pt>
                <c:pt idx="1428">
                  <c:v>1439</c:v>
                </c:pt>
                <c:pt idx="1429">
                  <c:v>1440</c:v>
                </c:pt>
                <c:pt idx="1430">
                  <c:v>1441</c:v>
                </c:pt>
                <c:pt idx="1431">
                  <c:v>1442</c:v>
                </c:pt>
                <c:pt idx="1432">
                  <c:v>1443</c:v>
                </c:pt>
                <c:pt idx="1433">
                  <c:v>1444</c:v>
                </c:pt>
                <c:pt idx="1434">
                  <c:v>1445</c:v>
                </c:pt>
                <c:pt idx="1435">
                  <c:v>1446</c:v>
                </c:pt>
                <c:pt idx="1436">
                  <c:v>1447</c:v>
                </c:pt>
                <c:pt idx="1437">
                  <c:v>1448</c:v>
                </c:pt>
                <c:pt idx="1438">
                  <c:v>1449</c:v>
                </c:pt>
                <c:pt idx="1439">
                  <c:v>1450</c:v>
                </c:pt>
                <c:pt idx="1440">
                  <c:v>1451</c:v>
                </c:pt>
                <c:pt idx="1441">
                  <c:v>1452</c:v>
                </c:pt>
                <c:pt idx="1442">
                  <c:v>1453</c:v>
                </c:pt>
                <c:pt idx="1443">
                  <c:v>1454</c:v>
                </c:pt>
                <c:pt idx="1444">
                  <c:v>1455</c:v>
                </c:pt>
                <c:pt idx="1445">
                  <c:v>1456</c:v>
                </c:pt>
                <c:pt idx="1446">
                  <c:v>1457</c:v>
                </c:pt>
                <c:pt idx="1447">
                  <c:v>1458</c:v>
                </c:pt>
                <c:pt idx="1448">
                  <c:v>1459</c:v>
                </c:pt>
                <c:pt idx="1449">
                  <c:v>1460</c:v>
                </c:pt>
                <c:pt idx="1450">
                  <c:v>1461</c:v>
                </c:pt>
                <c:pt idx="1451">
                  <c:v>1462</c:v>
                </c:pt>
                <c:pt idx="1452">
                  <c:v>1463</c:v>
                </c:pt>
                <c:pt idx="1453">
                  <c:v>1464</c:v>
                </c:pt>
                <c:pt idx="1454">
                  <c:v>1465</c:v>
                </c:pt>
                <c:pt idx="1455">
                  <c:v>1466</c:v>
                </c:pt>
                <c:pt idx="1456">
                  <c:v>1467</c:v>
                </c:pt>
                <c:pt idx="1457">
                  <c:v>1468</c:v>
                </c:pt>
                <c:pt idx="1458">
                  <c:v>1469</c:v>
                </c:pt>
                <c:pt idx="1459">
                  <c:v>1470</c:v>
                </c:pt>
                <c:pt idx="1460">
                  <c:v>1471</c:v>
                </c:pt>
                <c:pt idx="1461">
                  <c:v>1472</c:v>
                </c:pt>
                <c:pt idx="1462">
                  <c:v>1473</c:v>
                </c:pt>
                <c:pt idx="1463">
                  <c:v>1474</c:v>
                </c:pt>
                <c:pt idx="1464">
                  <c:v>1475</c:v>
                </c:pt>
                <c:pt idx="1465">
                  <c:v>1476</c:v>
                </c:pt>
                <c:pt idx="1466">
                  <c:v>1477</c:v>
                </c:pt>
                <c:pt idx="1467">
                  <c:v>1478</c:v>
                </c:pt>
                <c:pt idx="1468">
                  <c:v>1479</c:v>
                </c:pt>
                <c:pt idx="1469">
                  <c:v>1480</c:v>
                </c:pt>
                <c:pt idx="1470">
                  <c:v>1481</c:v>
                </c:pt>
                <c:pt idx="1471">
                  <c:v>1482</c:v>
                </c:pt>
                <c:pt idx="1472">
                  <c:v>1483</c:v>
                </c:pt>
                <c:pt idx="1473">
                  <c:v>1484</c:v>
                </c:pt>
                <c:pt idx="1474">
                  <c:v>1485</c:v>
                </c:pt>
                <c:pt idx="1475">
                  <c:v>1486</c:v>
                </c:pt>
                <c:pt idx="1476">
                  <c:v>1487</c:v>
                </c:pt>
                <c:pt idx="1477">
                  <c:v>1488</c:v>
                </c:pt>
                <c:pt idx="1478">
                  <c:v>1489</c:v>
                </c:pt>
                <c:pt idx="1479">
                  <c:v>1490</c:v>
                </c:pt>
                <c:pt idx="1480">
                  <c:v>1491</c:v>
                </c:pt>
                <c:pt idx="1481">
                  <c:v>1492</c:v>
                </c:pt>
                <c:pt idx="1482">
                  <c:v>1493</c:v>
                </c:pt>
                <c:pt idx="1483">
                  <c:v>1494</c:v>
                </c:pt>
                <c:pt idx="1484">
                  <c:v>1495</c:v>
                </c:pt>
                <c:pt idx="1485">
                  <c:v>1496</c:v>
                </c:pt>
                <c:pt idx="1486">
                  <c:v>1497</c:v>
                </c:pt>
                <c:pt idx="1487">
                  <c:v>1498</c:v>
                </c:pt>
                <c:pt idx="1488">
                  <c:v>1499</c:v>
                </c:pt>
                <c:pt idx="1489">
                  <c:v>1500</c:v>
                </c:pt>
                <c:pt idx="1490">
                  <c:v>1501</c:v>
                </c:pt>
                <c:pt idx="1491">
                  <c:v>1502</c:v>
                </c:pt>
                <c:pt idx="1492">
                  <c:v>1503</c:v>
                </c:pt>
                <c:pt idx="1493">
                  <c:v>1504</c:v>
                </c:pt>
                <c:pt idx="1494">
                  <c:v>1505</c:v>
                </c:pt>
                <c:pt idx="1495">
                  <c:v>1506</c:v>
                </c:pt>
                <c:pt idx="1496">
                  <c:v>1507</c:v>
                </c:pt>
                <c:pt idx="1497">
                  <c:v>1508</c:v>
                </c:pt>
                <c:pt idx="1498">
                  <c:v>1509</c:v>
                </c:pt>
                <c:pt idx="1499">
                  <c:v>1510</c:v>
                </c:pt>
                <c:pt idx="1500">
                  <c:v>1511</c:v>
                </c:pt>
                <c:pt idx="1501">
                  <c:v>1512</c:v>
                </c:pt>
                <c:pt idx="1502">
                  <c:v>1513</c:v>
                </c:pt>
                <c:pt idx="1503">
                  <c:v>1514</c:v>
                </c:pt>
                <c:pt idx="1504">
                  <c:v>1515</c:v>
                </c:pt>
                <c:pt idx="1505">
                  <c:v>1516</c:v>
                </c:pt>
                <c:pt idx="1506">
                  <c:v>1517</c:v>
                </c:pt>
                <c:pt idx="1507">
                  <c:v>1518</c:v>
                </c:pt>
                <c:pt idx="1508">
                  <c:v>1519</c:v>
                </c:pt>
                <c:pt idx="1509">
                  <c:v>1520</c:v>
                </c:pt>
                <c:pt idx="1510">
                  <c:v>1521</c:v>
                </c:pt>
                <c:pt idx="1511">
                  <c:v>1522</c:v>
                </c:pt>
                <c:pt idx="1512">
                  <c:v>1523</c:v>
                </c:pt>
                <c:pt idx="1513">
                  <c:v>1524</c:v>
                </c:pt>
                <c:pt idx="1514">
                  <c:v>1525</c:v>
                </c:pt>
                <c:pt idx="1515">
                  <c:v>1526</c:v>
                </c:pt>
                <c:pt idx="1516">
                  <c:v>1527</c:v>
                </c:pt>
                <c:pt idx="1517">
                  <c:v>1528</c:v>
                </c:pt>
                <c:pt idx="1518">
                  <c:v>1529</c:v>
                </c:pt>
                <c:pt idx="1519">
                  <c:v>1530</c:v>
                </c:pt>
                <c:pt idx="1520">
                  <c:v>1531</c:v>
                </c:pt>
                <c:pt idx="1521">
                  <c:v>1532</c:v>
                </c:pt>
                <c:pt idx="1522">
                  <c:v>1533</c:v>
                </c:pt>
                <c:pt idx="1523">
                  <c:v>1534</c:v>
                </c:pt>
                <c:pt idx="1524">
                  <c:v>1535</c:v>
                </c:pt>
                <c:pt idx="1525">
                  <c:v>1536</c:v>
                </c:pt>
                <c:pt idx="1526">
                  <c:v>1537</c:v>
                </c:pt>
                <c:pt idx="1527">
                  <c:v>1538</c:v>
                </c:pt>
                <c:pt idx="1528">
                  <c:v>1539</c:v>
                </c:pt>
                <c:pt idx="1529">
                  <c:v>1540</c:v>
                </c:pt>
                <c:pt idx="1530">
                  <c:v>1541</c:v>
                </c:pt>
                <c:pt idx="1531">
                  <c:v>1542</c:v>
                </c:pt>
                <c:pt idx="1532">
                  <c:v>1543</c:v>
                </c:pt>
                <c:pt idx="1533">
                  <c:v>1544</c:v>
                </c:pt>
                <c:pt idx="1534">
                  <c:v>1545</c:v>
                </c:pt>
                <c:pt idx="1535">
                  <c:v>1546</c:v>
                </c:pt>
                <c:pt idx="1536">
                  <c:v>1547</c:v>
                </c:pt>
                <c:pt idx="1537">
                  <c:v>1548</c:v>
                </c:pt>
                <c:pt idx="1538">
                  <c:v>1549</c:v>
                </c:pt>
                <c:pt idx="1539">
                  <c:v>1550</c:v>
                </c:pt>
                <c:pt idx="1540">
                  <c:v>1551</c:v>
                </c:pt>
                <c:pt idx="1541">
                  <c:v>1552</c:v>
                </c:pt>
                <c:pt idx="1542">
                  <c:v>1553</c:v>
                </c:pt>
                <c:pt idx="1543">
                  <c:v>1554</c:v>
                </c:pt>
                <c:pt idx="1544">
                  <c:v>1555</c:v>
                </c:pt>
                <c:pt idx="1545">
                  <c:v>1556</c:v>
                </c:pt>
                <c:pt idx="1546">
                  <c:v>1557</c:v>
                </c:pt>
                <c:pt idx="1547">
                  <c:v>1558</c:v>
                </c:pt>
                <c:pt idx="1548">
                  <c:v>1559</c:v>
                </c:pt>
                <c:pt idx="1549">
                  <c:v>1560</c:v>
                </c:pt>
                <c:pt idx="1550">
                  <c:v>1561</c:v>
                </c:pt>
                <c:pt idx="1551">
                  <c:v>1562</c:v>
                </c:pt>
                <c:pt idx="1552">
                  <c:v>1563</c:v>
                </c:pt>
                <c:pt idx="1553">
                  <c:v>1564</c:v>
                </c:pt>
                <c:pt idx="1554">
                  <c:v>1565</c:v>
                </c:pt>
                <c:pt idx="1555">
                  <c:v>1566</c:v>
                </c:pt>
                <c:pt idx="1556">
                  <c:v>1567</c:v>
                </c:pt>
                <c:pt idx="1557">
                  <c:v>1568</c:v>
                </c:pt>
                <c:pt idx="1558">
                  <c:v>1569</c:v>
                </c:pt>
                <c:pt idx="1559">
                  <c:v>1570</c:v>
                </c:pt>
                <c:pt idx="1560">
                  <c:v>1571</c:v>
                </c:pt>
                <c:pt idx="1561">
                  <c:v>1572</c:v>
                </c:pt>
                <c:pt idx="1562">
                  <c:v>1573</c:v>
                </c:pt>
                <c:pt idx="1563">
                  <c:v>1574</c:v>
                </c:pt>
                <c:pt idx="1564">
                  <c:v>1575</c:v>
                </c:pt>
                <c:pt idx="1565">
                  <c:v>1576</c:v>
                </c:pt>
                <c:pt idx="1566">
                  <c:v>1577</c:v>
                </c:pt>
                <c:pt idx="1567">
                  <c:v>1578</c:v>
                </c:pt>
                <c:pt idx="1568">
                  <c:v>1579</c:v>
                </c:pt>
                <c:pt idx="1569">
                  <c:v>1580</c:v>
                </c:pt>
                <c:pt idx="1570">
                  <c:v>1581</c:v>
                </c:pt>
                <c:pt idx="1571">
                  <c:v>1582</c:v>
                </c:pt>
                <c:pt idx="1572">
                  <c:v>1583</c:v>
                </c:pt>
                <c:pt idx="1573">
                  <c:v>1584</c:v>
                </c:pt>
                <c:pt idx="1574">
                  <c:v>1585</c:v>
                </c:pt>
                <c:pt idx="1575">
                  <c:v>1586</c:v>
                </c:pt>
                <c:pt idx="1576">
                  <c:v>1587</c:v>
                </c:pt>
                <c:pt idx="1577">
                  <c:v>1588</c:v>
                </c:pt>
                <c:pt idx="1578">
                  <c:v>1589</c:v>
                </c:pt>
                <c:pt idx="1579">
                  <c:v>1590</c:v>
                </c:pt>
                <c:pt idx="1580">
                  <c:v>1591</c:v>
                </c:pt>
                <c:pt idx="1581">
                  <c:v>1592</c:v>
                </c:pt>
                <c:pt idx="1582">
                  <c:v>1593</c:v>
                </c:pt>
                <c:pt idx="1583">
                  <c:v>1594</c:v>
                </c:pt>
                <c:pt idx="1584">
                  <c:v>1595</c:v>
                </c:pt>
                <c:pt idx="1585">
                  <c:v>1596</c:v>
                </c:pt>
                <c:pt idx="1586">
                  <c:v>1597</c:v>
                </c:pt>
                <c:pt idx="1587">
                  <c:v>1598</c:v>
                </c:pt>
                <c:pt idx="1588">
                  <c:v>1599</c:v>
                </c:pt>
                <c:pt idx="1589">
                  <c:v>1600</c:v>
                </c:pt>
                <c:pt idx="1590">
                  <c:v>1601</c:v>
                </c:pt>
                <c:pt idx="1591">
                  <c:v>1602</c:v>
                </c:pt>
                <c:pt idx="1592">
                  <c:v>1603</c:v>
                </c:pt>
                <c:pt idx="1593">
                  <c:v>1604</c:v>
                </c:pt>
                <c:pt idx="1594">
                  <c:v>1605</c:v>
                </c:pt>
                <c:pt idx="1595">
                  <c:v>1606</c:v>
                </c:pt>
                <c:pt idx="1596">
                  <c:v>1607</c:v>
                </c:pt>
                <c:pt idx="1597">
                  <c:v>1608</c:v>
                </c:pt>
                <c:pt idx="1598">
                  <c:v>1609</c:v>
                </c:pt>
                <c:pt idx="1599">
                  <c:v>1610</c:v>
                </c:pt>
                <c:pt idx="1600">
                  <c:v>1611</c:v>
                </c:pt>
                <c:pt idx="1601">
                  <c:v>1612</c:v>
                </c:pt>
                <c:pt idx="1602">
                  <c:v>1613</c:v>
                </c:pt>
                <c:pt idx="1603">
                  <c:v>1614</c:v>
                </c:pt>
                <c:pt idx="1604">
                  <c:v>1615</c:v>
                </c:pt>
                <c:pt idx="1605">
                  <c:v>1616</c:v>
                </c:pt>
                <c:pt idx="1606">
                  <c:v>1617</c:v>
                </c:pt>
                <c:pt idx="1607">
                  <c:v>1618</c:v>
                </c:pt>
                <c:pt idx="1608">
                  <c:v>1619</c:v>
                </c:pt>
                <c:pt idx="1609">
                  <c:v>1620</c:v>
                </c:pt>
                <c:pt idx="1610">
                  <c:v>1621</c:v>
                </c:pt>
                <c:pt idx="1611">
                  <c:v>1622</c:v>
                </c:pt>
                <c:pt idx="1612">
                  <c:v>1623</c:v>
                </c:pt>
                <c:pt idx="1613">
                  <c:v>1624</c:v>
                </c:pt>
                <c:pt idx="1614">
                  <c:v>1625</c:v>
                </c:pt>
                <c:pt idx="1615">
                  <c:v>1626</c:v>
                </c:pt>
                <c:pt idx="1616">
                  <c:v>1627</c:v>
                </c:pt>
                <c:pt idx="1617">
                  <c:v>1628</c:v>
                </c:pt>
                <c:pt idx="1618">
                  <c:v>1629</c:v>
                </c:pt>
                <c:pt idx="1619">
                  <c:v>1630</c:v>
                </c:pt>
                <c:pt idx="1620">
                  <c:v>1631</c:v>
                </c:pt>
                <c:pt idx="1621">
                  <c:v>1632</c:v>
                </c:pt>
                <c:pt idx="1622">
                  <c:v>1633</c:v>
                </c:pt>
                <c:pt idx="1623">
                  <c:v>1634</c:v>
                </c:pt>
                <c:pt idx="1624">
                  <c:v>1635</c:v>
                </c:pt>
                <c:pt idx="1625">
                  <c:v>1636</c:v>
                </c:pt>
                <c:pt idx="1626">
                  <c:v>1637</c:v>
                </c:pt>
                <c:pt idx="1627">
                  <c:v>1638</c:v>
                </c:pt>
                <c:pt idx="1628">
                  <c:v>1639</c:v>
                </c:pt>
                <c:pt idx="1629">
                  <c:v>1640</c:v>
                </c:pt>
                <c:pt idx="1630">
                  <c:v>1641</c:v>
                </c:pt>
                <c:pt idx="1631">
                  <c:v>1642</c:v>
                </c:pt>
                <c:pt idx="1632">
                  <c:v>1643</c:v>
                </c:pt>
                <c:pt idx="1633">
                  <c:v>1644</c:v>
                </c:pt>
                <c:pt idx="1634">
                  <c:v>1645</c:v>
                </c:pt>
                <c:pt idx="1635">
                  <c:v>1646</c:v>
                </c:pt>
                <c:pt idx="1636">
                  <c:v>1647</c:v>
                </c:pt>
                <c:pt idx="1637">
                  <c:v>1648</c:v>
                </c:pt>
                <c:pt idx="1638">
                  <c:v>1649</c:v>
                </c:pt>
                <c:pt idx="1639">
                  <c:v>1650</c:v>
                </c:pt>
                <c:pt idx="1640">
                  <c:v>1651</c:v>
                </c:pt>
                <c:pt idx="1641">
                  <c:v>1652</c:v>
                </c:pt>
                <c:pt idx="1642">
                  <c:v>1653</c:v>
                </c:pt>
                <c:pt idx="1643">
                  <c:v>1654</c:v>
                </c:pt>
                <c:pt idx="1644">
                  <c:v>1655</c:v>
                </c:pt>
                <c:pt idx="1645">
                  <c:v>1656</c:v>
                </c:pt>
                <c:pt idx="1646">
                  <c:v>1657</c:v>
                </c:pt>
                <c:pt idx="1647">
                  <c:v>1658</c:v>
                </c:pt>
                <c:pt idx="1648">
                  <c:v>1659</c:v>
                </c:pt>
                <c:pt idx="1649">
                  <c:v>1660</c:v>
                </c:pt>
                <c:pt idx="1650">
                  <c:v>1661</c:v>
                </c:pt>
                <c:pt idx="1651">
                  <c:v>1662</c:v>
                </c:pt>
                <c:pt idx="1652">
                  <c:v>1663</c:v>
                </c:pt>
                <c:pt idx="1653">
                  <c:v>1664</c:v>
                </c:pt>
                <c:pt idx="1654">
                  <c:v>1665</c:v>
                </c:pt>
                <c:pt idx="1655">
                  <c:v>1666</c:v>
                </c:pt>
                <c:pt idx="1656">
                  <c:v>1667</c:v>
                </c:pt>
                <c:pt idx="1657">
                  <c:v>1668</c:v>
                </c:pt>
                <c:pt idx="1658">
                  <c:v>1669</c:v>
                </c:pt>
                <c:pt idx="1659">
                  <c:v>1670</c:v>
                </c:pt>
                <c:pt idx="1660">
                  <c:v>1671</c:v>
                </c:pt>
                <c:pt idx="1661">
                  <c:v>1672</c:v>
                </c:pt>
                <c:pt idx="1662">
                  <c:v>1673</c:v>
                </c:pt>
                <c:pt idx="1663">
                  <c:v>1674</c:v>
                </c:pt>
                <c:pt idx="1664">
                  <c:v>1675</c:v>
                </c:pt>
                <c:pt idx="1665">
                  <c:v>1676</c:v>
                </c:pt>
                <c:pt idx="1666">
                  <c:v>1677</c:v>
                </c:pt>
                <c:pt idx="1667">
                  <c:v>1678</c:v>
                </c:pt>
                <c:pt idx="1668">
                  <c:v>1679</c:v>
                </c:pt>
                <c:pt idx="1669">
                  <c:v>1680</c:v>
                </c:pt>
                <c:pt idx="1670">
                  <c:v>1681</c:v>
                </c:pt>
                <c:pt idx="1671">
                  <c:v>1682</c:v>
                </c:pt>
                <c:pt idx="1672">
                  <c:v>1683</c:v>
                </c:pt>
                <c:pt idx="1673">
                  <c:v>1684</c:v>
                </c:pt>
                <c:pt idx="1674">
                  <c:v>1685</c:v>
                </c:pt>
                <c:pt idx="1675">
                  <c:v>1686</c:v>
                </c:pt>
                <c:pt idx="1676">
                  <c:v>1687</c:v>
                </c:pt>
                <c:pt idx="1677">
                  <c:v>1688</c:v>
                </c:pt>
                <c:pt idx="1678">
                  <c:v>1689</c:v>
                </c:pt>
                <c:pt idx="1679">
                  <c:v>1690</c:v>
                </c:pt>
                <c:pt idx="1680">
                  <c:v>1691</c:v>
                </c:pt>
                <c:pt idx="1681">
                  <c:v>1692</c:v>
                </c:pt>
                <c:pt idx="1682">
                  <c:v>1693</c:v>
                </c:pt>
                <c:pt idx="1683">
                  <c:v>1694</c:v>
                </c:pt>
                <c:pt idx="1684">
                  <c:v>1695</c:v>
                </c:pt>
                <c:pt idx="1685">
                  <c:v>1696</c:v>
                </c:pt>
                <c:pt idx="1686">
                  <c:v>1697</c:v>
                </c:pt>
                <c:pt idx="1687">
                  <c:v>1698</c:v>
                </c:pt>
                <c:pt idx="1688">
                  <c:v>1699</c:v>
                </c:pt>
                <c:pt idx="1689">
                  <c:v>1700</c:v>
                </c:pt>
                <c:pt idx="1690">
                  <c:v>1701</c:v>
                </c:pt>
                <c:pt idx="1691">
                  <c:v>1702</c:v>
                </c:pt>
                <c:pt idx="1692">
                  <c:v>1703</c:v>
                </c:pt>
                <c:pt idx="1693">
                  <c:v>1704</c:v>
                </c:pt>
                <c:pt idx="1694">
                  <c:v>1705</c:v>
                </c:pt>
                <c:pt idx="1695">
                  <c:v>1706</c:v>
                </c:pt>
                <c:pt idx="1696">
                  <c:v>1707</c:v>
                </c:pt>
                <c:pt idx="1697">
                  <c:v>1708</c:v>
                </c:pt>
                <c:pt idx="1698">
                  <c:v>1709</c:v>
                </c:pt>
                <c:pt idx="1699">
                  <c:v>1710</c:v>
                </c:pt>
                <c:pt idx="1700">
                  <c:v>1711</c:v>
                </c:pt>
                <c:pt idx="1701">
                  <c:v>1712</c:v>
                </c:pt>
                <c:pt idx="1702">
                  <c:v>1713</c:v>
                </c:pt>
                <c:pt idx="1703">
                  <c:v>1714</c:v>
                </c:pt>
                <c:pt idx="1704">
                  <c:v>1715</c:v>
                </c:pt>
                <c:pt idx="1705">
                  <c:v>1716</c:v>
                </c:pt>
                <c:pt idx="1706">
                  <c:v>1717</c:v>
                </c:pt>
                <c:pt idx="1707">
                  <c:v>1718</c:v>
                </c:pt>
                <c:pt idx="1708">
                  <c:v>1719</c:v>
                </c:pt>
                <c:pt idx="1709">
                  <c:v>1720</c:v>
                </c:pt>
                <c:pt idx="1710">
                  <c:v>1721</c:v>
                </c:pt>
                <c:pt idx="1711">
                  <c:v>1722</c:v>
                </c:pt>
                <c:pt idx="1712">
                  <c:v>1723</c:v>
                </c:pt>
                <c:pt idx="1713">
                  <c:v>1724</c:v>
                </c:pt>
                <c:pt idx="1714">
                  <c:v>1725</c:v>
                </c:pt>
                <c:pt idx="1715">
                  <c:v>1726</c:v>
                </c:pt>
                <c:pt idx="1716">
                  <c:v>1727</c:v>
                </c:pt>
                <c:pt idx="1717">
                  <c:v>1728</c:v>
                </c:pt>
                <c:pt idx="1718">
                  <c:v>1729</c:v>
                </c:pt>
                <c:pt idx="1719">
                  <c:v>1730</c:v>
                </c:pt>
                <c:pt idx="1720">
                  <c:v>1731</c:v>
                </c:pt>
                <c:pt idx="1721">
                  <c:v>1732</c:v>
                </c:pt>
                <c:pt idx="1722">
                  <c:v>1733</c:v>
                </c:pt>
                <c:pt idx="1723">
                  <c:v>1734</c:v>
                </c:pt>
                <c:pt idx="1724">
                  <c:v>1735</c:v>
                </c:pt>
                <c:pt idx="1725">
                  <c:v>1736</c:v>
                </c:pt>
                <c:pt idx="1726">
                  <c:v>1737</c:v>
                </c:pt>
                <c:pt idx="1727">
                  <c:v>1738</c:v>
                </c:pt>
                <c:pt idx="1728">
                  <c:v>1739</c:v>
                </c:pt>
                <c:pt idx="1729">
                  <c:v>1740</c:v>
                </c:pt>
                <c:pt idx="1730">
                  <c:v>1741</c:v>
                </c:pt>
                <c:pt idx="1731">
                  <c:v>1742</c:v>
                </c:pt>
                <c:pt idx="1732">
                  <c:v>1743</c:v>
                </c:pt>
                <c:pt idx="1733">
                  <c:v>1744</c:v>
                </c:pt>
                <c:pt idx="1734">
                  <c:v>1745</c:v>
                </c:pt>
                <c:pt idx="1735">
                  <c:v>1746</c:v>
                </c:pt>
                <c:pt idx="1736">
                  <c:v>1747</c:v>
                </c:pt>
                <c:pt idx="1737">
                  <c:v>1748</c:v>
                </c:pt>
                <c:pt idx="1738">
                  <c:v>1749</c:v>
                </c:pt>
                <c:pt idx="1739">
                  <c:v>1750</c:v>
                </c:pt>
                <c:pt idx="1740">
                  <c:v>1751</c:v>
                </c:pt>
                <c:pt idx="1741">
                  <c:v>1752</c:v>
                </c:pt>
                <c:pt idx="1742">
                  <c:v>1753</c:v>
                </c:pt>
                <c:pt idx="1743">
                  <c:v>1754</c:v>
                </c:pt>
                <c:pt idx="1744">
                  <c:v>1755</c:v>
                </c:pt>
                <c:pt idx="1745">
                  <c:v>1756</c:v>
                </c:pt>
                <c:pt idx="1746">
                  <c:v>1757</c:v>
                </c:pt>
                <c:pt idx="1747">
                  <c:v>1758</c:v>
                </c:pt>
                <c:pt idx="1748">
                  <c:v>1759</c:v>
                </c:pt>
                <c:pt idx="1749">
                  <c:v>1760</c:v>
                </c:pt>
                <c:pt idx="1750">
                  <c:v>1761</c:v>
                </c:pt>
                <c:pt idx="1751">
                  <c:v>1762</c:v>
                </c:pt>
                <c:pt idx="1752">
                  <c:v>1763</c:v>
                </c:pt>
                <c:pt idx="1753">
                  <c:v>1764</c:v>
                </c:pt>
                <c:pt idx="1754">
                  <c:v>1765</c:v>
                </c:pt>
                <c:pt idx="1755">
                  <c:v>1766</c:v>
                </c:pt>
                <c:pt idx="1756">
                  <c:v>1767</c:v>
                </c:pt>
                <c:pt idx="1757">
                  <c:v>1768</c:v>
                </c:pt>
                <c:pt idx="1758">
                  <c:v>1769</c:v>
                </c:pt>
                <c:pt idx="1759">
                  <c:v>1770</c:v>
                </c:pt>
                <c:pt idx="1760">
                  <c:v>1771</c:v>
                </c:pt>
                <c:pt idx="1761">
                  <c:v>1772</c:v>
                </c:pt>
                <c:pt idx="1762">
                  <c:v>1773</c:v>
                </c:pt>
                <c:pt idx="1763">
                  <c:v>1774</c:v>
                </c:pt>
                <c:pt idx="1764">
                  <c:v>1775</c:v>
                </c:pt>
                <c:pt idx="1765">
                  <c:v>1776</c:v>
                </c:pt>
                <c:pt idx="1766">
                  <c:v>1777</c:v>
                </c:pt>
                <c:pt idx="1767">
                  <c:v>1778</c:v>
                </c:pt>
                <c:pt idx="1768">
                  <c:v>1779</c:v>
                </c:pt>
                <c:pt idx="1769">
                  <c:v>1780</c:v>
                </c:pt>
                <c:pt idx="1770">
                  <c:v>1781</c:v>
                </c:pt>
                <c:pt idx="1771">
                  <c:v>1782</c:v>
                </c:pt>
                <c:pt idx="1772">
                  <c:v>1783</c:v>
                </c:pt>
                <c:pt idx="1773">
                  <c:v>1784</c:v>
                </c:pt>
                <c:pt idx="1774">
                  <c:v>1785</c:v>
                </c:pt>
                <c:pt idx="1775">
                  <c:v>1786</c:v>
                </c:pt>
                <c:pt idx="1776">
                  <c:v>1787</c:v>
                </c:pt>
                <c:pt idx="1777">
                  <c:v>1788</c:v>
                </c:pt>
                <c:pt idx="1778">
                  <c:v>1789</c:v>
                </c:pt>
                <c:pt idx="1779">
                  <c:v>1790</c:v>
                </c:pt>
                <c:pt idx="1780">
                  <c:v>1791</c:v>
                </c:pt>
                <c:pt idx="1781">
                  <c:v>1792</c:v>
                </c:pt>
                <c:pt idx="1782">
                  <c:v>1793</c:v>
                </c:pt>
                <c:pt idx="1783">
                  <c:v>1794</c:v>
                </c:pt>
                <c:pt idx="1784">
                  <c:v>1795</c:v>
                </c:pt>
                <c:pt idx="1785">
                  <c:v>1796</c:v>
                </c:pt>
                <c:pt idx="1786">
                  <c:v>1797</c:v>
                </c:pt>
                <c:pt idx="1787">
                  <c:v>1798</c:v>
                </c:pt>
                <c:pt idx="1788">
                  <c:v>1799</c:v>
                </c:pt>
                <c:pt idx="1789">
                  <c:v>1800</c:v>
                </c:pt>
                <c:pt idx="1790">
                  <c:v>1801</c:v>
                </c:pt>
                <c:pt idx="1791">
                  <c:v>1802</c:v>
                </c:pt>
                <c:pt idx="1792">
                  <c:v>1803</c:v>
                </c:pt>
                <c:pt idx="1793">
                  <c:v>1804</c:v>
                </c:pt>
                <c:pt idx="1794">
                  <c:v>1805</c:v>
                </c:pt>
                <c:pt idx="1795">
                  <c:v>1806</c:v>
                </c:pt>
                <c:pt idx="1796">
                  <c:v>1807</c:v>
                </c:pt>
                <c:pt idx="1797">
                  <c:v>1808</c:v>
                </c:pt>
                <c:pt idx="1798">
                  <c:v>1809</c:v>
                </c:pt>
                <c:pt idx="1799">
                  <c:v>1810</c:v>
                </c:pt>
                <c:pt idx="1800">
                  <c:v>1811</c:v>
                </c:pt>
                <c:pt idx="1801">
                  <c:v>1812</c:v>
                </c:pt>
                <c:pt idx="1802">
                  <c:v>1813</c:v>
                </c:pt>
                <c:pt idx="1803">
                  <c:v>1814</c:v>
                </c:pt>
                <c:pt idx="1804">
                  <c:v>1815</c:v>
                </c:pt>
                <c:pt idx="1805">
                  <c:v>1816</c:v>
                </c:pt>
                <c:pt idx="1806">
                  <c:v>1817</c:v>
                </c:pt>
                <c:pt idx="1807">
                  <c:v>1818</c:v>
                </c:pt>
                <c:pt idx="1808">
                  <c:v>1819</c:v>
                </c:pt>
                <c:pt idx="1809">
                  <c:v>1820</c:v>
                </c:pt>
                <c:pt idx="1810">
                  <c:v>1821</c:v>
                </c:pt>
                <c:pt idx="1811">
                  <c:v>1822</c:v>
                </c:pt>
                <c:pt idx="1812">
                  <c:v>1823</c:v>
                </c:pt>
                <c:pt idx="1813">
                  <c:v>1824</c:v>
                </c:pt>
                <c:pt idx="1814">
                  <c:v>1825</c:v>
                </c:pt>
                <c:pt idx="1815">
                  <c:v>1826</c:v>
                </c:pt>
                <c:pt idx="1816">
                  <c:v>1827</c:v>
                </c:pt>
                <c:pt idx="1817">
                  <c:v>1828</c:v>
                </c:pt>
                <c:pt idx="1818">
                  <c:v>1829</c:v>
                </c:pt>
                <c:pt idx="1819">
                  <c:v>1830</c:v>
                </c:pt>
                <c:pt idx="1820">
                  <c:v>1831</c:v>
                </c:pt>
                <c:pt idx="1821">
                  <c:v>1832</c:v>
                </c:pt>
                <c:pt idx="1822">
                  <c:v>1833</c:v>
                </c:pt>
                <c:pt idx="1823">
                  <c:v>1834</c:v>
                </c:pt>
                <c:pt idx="1824">
                  <c:v>1835</c:v>
                </c:pt>
                <c:pt idx="1825">
                  <c:v>1836</c:v>
                </c:pt>
                <c:pt idx="1826">
                  <c:v>1837</c:v>
                </c:pt>
                <c:pt idx="1827">
                  <c:v>1838</c:v>
                </c:pt>
                <c:pt idx="1828">
                  <c:v>1839</c:v>
                </c:pt>
                <c:pt idx="1829">
                  <c:v>1840</c:v>
                </c:pt>
                <c:pt idx="1830">
                  <c:v>1841</c:v>
                </c:pt>
                <c:pt idx="1831">
                  <c:v>1842</c:v>
                </c:pt>
                <c:pt idx="1832">
                  <c:v>1843</c:v>
                </c:pt>
                <c:pt idx="1833">
                  <c:v>1844</c:v>
                </c:pt>
                <c:pt idx="1834">
                  <c:v>1845</c:v>
                </c:pt>
                <c:pt idx="1835">
                  <c:v>1846</c:v>
                </c:pt>
                <c:pt idx="1836">
                  <c:v>1847</c:v>
                </c:pt>
                <c:pt idx="1837">
                  <c:v>1848</c:v>
                </c:pt>
                <c:pt idx="1838">
                  <c:v>1849</c:v>
                </c:pt>
                <c:pt idx="1839">
                  <c:v>1850</c:v>
                </c:pt>
                <c:pt idx="1840">
                  <c:v>1851</c:v>
                </c:pt>
                <c:pt idx="1841">
                  <c:v>1852</c:v>
                </c:pt>
                <c:pt idx="1842">
                  <c:v>1853</c:v>
                </c:pt>
                <c:pt idx="1843">
                  <c:v>1854</c:v>
                </c:pt>
                <c:pt idx="1844">
                  <c:v>1855</c:v>
                </c:pt>
                <c:pt idx="1845">
                  <c:v>1856</c:v>
                </c:pt>
                <c:pt idx="1846">
                  <c:v>1857</c:v>
                </c:pt>
                <c:pt idx="1847">
                  <c:v>1858</c:v>
                </c:pt>
                <c:pt idx="1848">
                  <c:v>1859</c:v>
                </c:pt>
                <c:pt idx="1849">
                  <c:v>1860</c:v>
                </c:pt>
                <c:pt idx="1850">
                  <c:v>1861</c:v>
                </c:pt>
                <c:pt idx="1851">
                  <c:v>1862</c:v>
                </c:pt>
                <c:pt idx="1852">
                  <c:v>1863</c:v>
                </c:pt>
                <c:pt idx="1853">
                  <c:v>1864</c:v>
                </c:pt>
                <c:pt idx="1854">
                  <c:v>1865</c:v>
                </c:pt>
                <c:pt idx="1855">
                  <c:v>1866</c:v>
                </c:pt>
                <c:pt idx="1856">
                  <c:v>1867</c:v>
                </c:pt>
                <c:pt idx="1857">
                  <c:v>1868</c:v>
                </c:pt>
                <c:pt idx="1858">
                  <c:v>1869</c:v>
                </c:pt>
                <c:pt idx="1859">
                  <c:v>1870</c:v>
                </c:pt>
                <c:pt idx="1860">
                  <c:v>1871</c:v>
                </c:pt>
                <c:pt idx="1861">
                  <c:v>1872</c:v>
                </c:pt>
                <c:pt idx="1862">
                  <c:v>1873</c:v>
                </c:pt>
                <c:pt idx="1863">
                  <c:v>1874</c:v>
                </c:pt>
                <c:pt idx="1864">
                  <c:v>1875</c:v>
                </c:pt>
                <c:pt idx="1865">
                  <c:v>1876</c:v>
                </c:pt>
                <c:pt idx="1866">
                  <c:v>1877</c:v>
                </c:pt>
                <c:pt idx="1867">
                  <c:v>1878</c:v>
                </c:pt>
                <c:pt idx="1868">
                  <c:v>1879</c:v>
                </c:pt>
                <c:pt idx="1869">
                  <c:v>1880</c:v>
                </c:pt>
                <c:pt idx="1870">
                  <c:v>1881</c:v>
                </c:pt>
                <c:pt idx="1871">
                  <c:v>1882</c:v>
                </c:pt>
                <c:pt idx="1872">
                  <c:v>1883</c:v>
                </c:pt>
                <c:pt idx="1873">
                  <c:v>1884</c:v>
                </c:pt>
                <c:pt idx="1874">
                  <c:v>1885</c:v>
                </c:pt>
                <c:pt idx="1875">
                  <c:v>1886</c:v>
                </c:pt>
                <c:pt idx="1876">
                  <c:v>1887</c:v>
                </c:pt>
                <c:pt idx="1877">
                  <c:v>1888</c:v>
                </c:pt>
                <c:pt idx="1878">
                  <c:v>1889</c:v>
                </c:pt>
                <c:pt idx="1879">
                  <c:v>1890</c:v>
                </c:pt>
                <c:pt idx="1880">
                  <c:v>1891</c:v>
                </c:pt>
                <c:pt idx="1881">
                  <c:v>1892</c:v>
                </c:pt>
                <c:pt idx="1882">
                  <c:v>1893</c:v>
                </c:pt>
                <c:pt idx="1883">
                  <c:v>1894</c:v>
                </c:pt>
                <c:pt idx="1884">
                  <c:v>1895</c:v>
                </c:pt>
                <c:pt idx="1885">
                  <c:v>1896</c:v>
                </c:pt>
                <c:pt idx="1886">
                  <c:v>1897</c:v>
                </c:pt>
                <c:pt idx="1887">
                  <c:v>1898</c:v>
                </c:pt>
                <c:pt idx="1888">
                  <c:v>1899</c:v>
                </c:pt>
                <c:pt idx="1889">
                  <c:v>1900</c:v>
                </c:pt>
                <c:pt idx="1890">
                  <c:v>1901</c:v>
                </c:pt>
                <c:pt idx="1891">
                  <c:v>1902</c:v>
                </c:pt>
                <c:pt idx="1892">
                  <c:v>1903</c:v>
                </c:pt>
                <c:pt idx="1893">
                  <c:v>1904</c:v>
                </c:pt>
                <c:pt idx="1894">
                  <c:v>1905</c:v>
                </c:pt>
                <c:pt idx="1895">
                  <c:v>1906</c:v>
                </c:pt>
                <c:pt idx="1896">
                  <c:v>1907</c:v>
                </c:pt>
                <c:pt idx="1897">
                  <c:v>1908</c:v>
                </c:pt>
                <c:pt idx="1898">
                  <c:v>1909</c:v>
                </c:pt>
                <c:pt idx="1899">
                  <c:v>1910</c:v>
                </c:pt>
                <c:pt idx="1900">
                  <c:v>1911</c:v>
                </c:pt>
                <c:pt idx="1901">
                  <c:v>1912</c:v>
                </c:pt>
                <c:pt idx="1902">
                  <c:v>1913</c:v>
                </c:pt>
                <c:pt idx="1903">
                  <c:v>1914</c:v>
                </c:pt>
                <c:pt idx="1904">
                  <c:v>1915</c:v>
                </c:pt>
                <c:pt idx="1905">
                  <c:v>1916</c:v>
                </c:pt>
                <c:pt idx="1906">
                  <c:v>1917</c:v>
                </c:pt>
                <c:pt idx="1907">
                  <c:v>1918</c:v>
                </c:pt>
                <c:pt idx="1908">
                  <c:v>1919</c:v>
                </c:pt>
                <c:pt idx="1909">
                  <c:v>1920</c:v>
                </c:pt>
                <c:pt idx="1910">
                  <c:v>1921</c:v>
                </c:pt>
                <c:pt idx="1911">
                  <c:v>1922</c:v>
                </c:pt>
                <c:pt idx="1912">
                  <c:v>1923</c:v>
                </c:pt>
                <c:pt idx="1913">
                  <c:v>1924</c:v>
                </c:pt>
                <c:pt idx="1914">
                  <c:v>1925</c:v>
                </c:pt>
                <c:pt idx="1915">
                  <c:v>1926</c:v>
                </c:pt>
                <c:pt idx="1916">
                  <c:v>1927</c:v>
                </c:pt>
                <c:pt idx="1917">
                  <c:v>1928</c:v>
                </c:pt>
                <c:pt idx="1918">
                  <c:v>1929</c:v>
                </c:pt>
                <c:pt idx="1919">
                  <c:v>1930</c:v>
                </c:pt>
                <c:pt idx="1920">
                  <c:v>1931</c:v>
                </c:pt>
                <c:pt idx="1921">
                  <c:v>1932</c:v>
                </c:pt>
                <c:pt idx="1922">
                  <c:v>1933</c:v>
                </c:pt>
                <c:pt idx="1923">
                  <c:v>1934</c:v>
                </c:pt>
                <c:pt idx="1924">
                  <c:v>1935</c:v>
                </c:pt>
                <c:pt idx="1925">
                  <c:v>1936</c:v>
                </c:pt>
                <c:pt idx="1926">
                  <c:v>1937</c:v>
                </c:pt>
                <c:pt idx="1927">
                  <c:v>1938</c:v>
                </c:pt>
                <c:pt idx="1928">
                  <c:v>1939</c:v>
                </c:pt>
                <c:pt idx="1929">
                  <c:v>1940</c:v>
                </c:pt>
                <c:pt idx="1930">
                  <c:v>1941</c:v>
                </c:pt>
                <c:pt idx="1931">
                  <c:v>1942</c:v>
                </c:pt>
                <c:pt idx="1932">
                  <c:v>1943</c:v>
                </c:pt>
                <c:pt idx="1933">
                  <c:v>1944</c:v>
                </c:pt>
                <c:pt idx="1934">
                  <c:v>1945</c:v>
                </c:pt>
                <c:pt idx="1935">
                  <c:v>1946</c:v>
                </c:pt>
                <c:pt idx="1936">
                  <c:v>1947</c:v>
                </c:pt>
                <c:pt idx="1937">
                  <c:v>1948</c:v>
                </c:pt>
                <c:pt idx="1938">
                  <c:v>1949</c:v>
                </c:pt>
                <c:pt idx="1939">
                  <c:v>1950</c:v>
                </c:pt>
                <c:pt idx="1940">
                  <c:v>1951</c:v>
                </c:pt>
                <c:pt idx="1941">
                  <c:v>1952</c:v>
                </c:pt>
                <c:pt idx="1942">
                  <c:v>1953</c:v>
                </c:pt>
                <c:pt idx="1943">
                  <c:v>1954</c:v>
                </c:pt>
                <c:pt idx="1944">
                  <c:v>1955</c:v>
                </c:pt>
                <c:pt idx="1945">
                  <c:v>1956</c:v>
                </c:pt>
                <c:pt idx="1946">
                  <c:v>1957</c:v>
                </c:pt>
                <c:pt idx="1947">
                  <c:v>1958</c:v>
                </c:pt>
                <c:pt idx="1948">
                  <c:v>1959</c:v>
                </c:pt>
                <c:pt idx="1949">
                  <c:v>1960</c:v>
                </c:pt>
                <c:pt idx="1950">
                  <c:v>1961</c:v>
                </c:pt>
                <c:pt idx="1951">
                  <c:v>1962</c:v>
                </c:pt>
                <c:pt idx="1952">
                  <c:v>1963</c:v>
                </c:pt>
                <c:pt idx="1953">
                  <c:v>1964</c:v>
                </c:pt>
                <c:pt idx="1954">
                  <c:v>1965</c:v>
                </c:pt>
                <c:pt idx="1955">
                  <c:v>1966</c:v>
                </c:pt>
                <c:pt idx="1956">
                  <c:v>1967</c:v>
                </c:pt>
                <c:pt idx="1957">
                  <c:v>1968</c:v>
                </c:pt>
                <c:pt idx="1958">
                  <c:v>1969</c:v>
                </c:pt>
                <c:pt idx="1959">
                  <c:v>1970</c:v>
                </c:pt>
                <c:pt idx="1960">
                  <c:v>1971</c:v>
                </c:pt>
                <c:pt idx="1961">
                  <c:v>1972</c:v>
                </c:pt>
                <c:pt idx="1962">
                  <c:v>1973</c:v>
                </c:pt>
                <c:pt idx="1963">
                  <c:v>1974</c:v>
                </c:pt>
                <c:pt idx="1964">
                  <c:v>1975</c:v>
                </c:pt>
                <c:pt idx="1965">
                  <c:v>1976</c:v>
                </c:pt>
                <c:pt idx="1966">
                  <c:v>1977</c:v>
                </c:pt>
                <c:pt idx="1967">
                  <c:v>1978</c:v>
                </c:pt>
                <c:pt idx="1968">
                  <c:v>1979</c:v>
                </c:pt>
                <c:pt idx="1969">
                  <c:v>1980</c:v>
                </c:pt>
                <c:pt idx="1970">
                  <c:v>1981</c:v>
                </c:pt>
                <c:pt idx="1971">
                  <c:v>1982</c:v>
                </c:pt>
                <c:pt idx="1972">
                  <c:v>1983</c:v>
                </c:pt>
                <c:pt idx="1973">
                  <c:v>1984</c:v>
                </c:pt>
                <c:pt idx="1974">
                  <c:v>1985</c:v>
                </c:pt>
                <c:pt idx="1975">
                  <c:v>1986</c:v>
                </c:pt>
                <c:pt idx="1976">
                  <c:v>1987</c:v>
                </c:pt>
                <c:pt idx="1977">
                  <c:v>1988</c:v>
                </c:pt>
                <c:pt idx="1978">
                  <c:v>1989</c:v>
                </c:pt>
                <c:pt idx="1979">
                  <c:v>1990</c:v>
                </c:pt>
                <c:pt idx="1980">
                  <c:v>1991</c:v>
                </c:pt>
                <c:pt idx="1981">
                  <c:v>1992</c:v>
                </c:pt>
                <c:pt idx="1982">
                  <c:v>1993</c:v>
                </c:pt>
                <c:pt idx="1983">
                  <c:v>1994</c:v>
                </c:pt>
                <c:pt idx="1984">
                  <c:v>1995</c:v>
                </c:pt>
                <c:pt idx="1985">
                  <c:v>1996</c:v>
                </c:pt>
                <c:pt idx="1986">
                  <c:v>1997</c:v>
                </c:pt>
                <c:pt idx="1987">
                  <c:v>1998</c:v>
                </c:pt>
                <c:pt idx="1988">
                  <c:v>1999</c:v>
                </c:pt>
                <c:pt idx="1989">
                  <c:v>2000</c:v>
                </c:pt>
                <c:pt idx="1990">
                  <c:v>2001</c:v>
                </c:pt>
                <c:pt idx="1991">
                  <c:v>2002</c:v>
                </c:pt>
                <c:pt idx="1992">
                  <c:v>2003</c:v>
                </c:pt>
                <c:pt idx="1993">
                  <c:v>2004</c:v>
                </c:pt>
                <c:pt idx="1994">
                  <c:v>2005</c:v>
                </c:pt>
                <c:pt idx="1995">
                  <c:v>2006</c:v>
                </c:pt>
                <c:pt idx="1996">
                  <c:v>2007</c:v>
                </c:pt>
                <c:pt idx="1997">
                  <c:v>2008</c:v>
                </c:pt>
                <c:pt idx="1998">
                  <c:v>2009</c:v>
                </c:pt>
                <c:pt idx="1999">
                  <c:v>2010</c:v>
                </c:pt>
                <c:pt idx="2000">
                  <c:v>2011</c:v>
                </c:pt>
                <c:pt idx="2001">
                  <c:v>2012</c:v>
                </c:pt>
                <c:pt idx="2002">
                  <c:v>2013</c:v>
                </c:pt>
                <c:pt idx="2003">
                  <c:v>2014</c:v>
                </c:pt>
                <c:pt idx="2004">
                  <c:v>2015</c:v>
                </c:pt>
                <c:pt idx="2005">
                  <c:v>2016</c:v>
                </c:pt>
                <c:pt idx="2006">
                  <c:v>2017</c:v>
                </c:pt>
                <c:pt idx="2007">
                  <c:v>2018</c:v>
                </c:pt>
                <c:pt idx="2008">
                  <c:v>2019</c:v>
                </c:pt>
                <c:pt idx="2009">
                  <c:v>2020</c:v>
                </c:pt>
                <c:pt idx="2010">
                  <c:v>2021</c:v>
                </c:pt>
                <c:pt idx="2011">
                  <c:v>2022</c:v>
                </c:pt>
                <c:pt idx="2012">
                  <c:v>2023</c:v>
                </c:pt>
                <c:pt idx="2013">
                  <c:v>2024</c:v>
                </c:pt>
                <c:pt idx="2014">
                  <c:v>2025</c:v>
                </c:pt>
                <c:pt idx="2015">
                  <c:v>2026</c:v>
                </c:pt>
                <c:pt idx="2016">
                  <c:v>2027</c:v>
                </c:pt>
                <c:pt idx="2017">
                  <c:v>2028</c:v>
                </c:pt>
                <c:pt idx="2018">
                  <c:v>2029</c:v>
                </c:pt>
                <c:pt idx="2019">
                  <c:v>2030</c:v>
                </c:pt>
                <c:pt idx="2020">
                  <c:v>2031</c:v>
                </c:pt>
                <c:pt idx="2021">
                  <c:v>2032</c:v>
                </c:pt>
                <c:pt idx="2022">
                  <c:v>2033</c:v>
                </c:pt>
                <c:pt idx="2023">
                  <c:v>2034</c:v>
                </c:pt>
                <c:pt idx="2024">
                  <c:v>2035</c:v>
                </c:pt>
                <c:pt idx="2025">
                  <c:v>2036</c:v>
                </c:pt>
                <c:pt idx="2026">
                  <c:v>2037</c:v>
                </c:pt>
                <c:pt idx="2027">
                  <c:v>2038</c:v>
                </c:pt>
                <c:pt idx="2028">
                  <c:v>2039</c:v>
                </c:pt>
                <c:pt idx="2029">
                  <c:v>2040</c:v>
                </c:pt>
                <c:pt idx="2030">
                  <c:v>2041</c:v>
                </c:pt>
                <c:pt idx="2031">
                  <c:v>2042</c:v>
                </c:pt>
                <c:pt idx="2032">
                  <c:v>2043</c:v>
                </c:pt>
                <c:pt idx="2033">
                  <c:v>2044</c:v>
                </c:pt>
                <c:pt idx="2034">
                  <c:v>2045</c:v>
                </c:pt>
                <c:pt idx="2035">
                  <c:v>2046</c:v>
                </c:pt>
                <c:pt idx="2036">
                  <c:v>2047</c:v>
                </c:pt>
                <c:pt idx="2037">
                  <c:v>2048</c:v>
                </c:pt>
                <c:pt idx="2038">
                  <c:v>2049</c:v>
                </c:pt>
                <c:pt idx="2039">
                  <c:v>2050</c:v>
                </c:pt>
                <c:pt idx="2040">
                  <c:v>2051</c:v>
                </c:pt>
                <c:pt idx="2041">
                  <c:v>2052</c:v>
                </c:pt>
                <c:pt idx="2042">
                  <c:v>2053</c:v>
                </c:pt>
                <c:pt idx="2043">
                  <c:v>2054</c:v>
                </c:pt>
                <c:pt idx="2044">
                  <c:v>2055</c:v>
                </c:pt>
                <c:pt idx="2045">
                  <c:v>2056</c:v>
                </c:pt>
                <c:pt idx="2046">
                  <c:v>2057</c:v>
                </c:pt>
                <c:pt idx="2047">
                  <c:v>2058</c:v>
                </c:pt>
                <c:pt idx="2048">
                  <c:v>2059</c:v>
                </c:pt>
                <c:pt idx="2049">
                  <c:v>2060</c:v>
                </c:pt>
                <c:pt idx="2050">
                  <c:v>2061</c:v>
                </c:pt>
                <c:pt idx="2051">
                  <c:v>2062</c:v>
                </c:pt>
                <c:pt idx="2052">
                  <c:v>2063</c:v>
                </c:pt>
                <c:pt idx="2053">
                  <c:v>2064</c:v>
                </c:pt>
                <c:pt idx="2054">
                  <c:v>2065</c:v>
                </c:pt>
                <c:pt idx="2055">
                  <c:v>2066</c:v>
                </c:pt>
                <c:pt idx="2056">
                  <c:v>2067</c:v>
                </c:pt>
                <c:pt idx="2057">
                  <c:v>2068</c:v>
                </c:pt>
                <c:pt idx="2058">
                  <c:v>2069</c:v>
                </c:pt>
                <c:pt idx="2059">
                  <c:v>2070</c:v>
                </c:pt>
                <c:pt idx="2060">
                  <c:v>2071</c:v>
                </c:pt>
                <c:pt idx="2061">
                  <c:v>2072</c:v>
                </c:pt>
                <c:pt idx="2062">
                  <c:v>2073</c:v>
                </c:pt>
                <c:pt idx="2063">
                  <c:v>2074</c:v>
                </c:pt>
                <c:pt idx="2064">
                  <c:v>2075</c:v>
                </c:pt>
                <c:pt idx="2065">
                  <c:v>2076</c:v>
                </c:pt>
                <c:pt idx="2066">
                  <c:v>2077</c:v>
                </c:pt>
                <c:pt idx="2067">
                  <c:v>2078</c:v>
                </c:pt>
                <c:pt idx="2068">
                  <c:v>2079</c:v>
                </c:pt>
                <c:pt idx="2069">
                  <c:v>2080</c:v>
                </c:pt>
                <c:pt idx="2070">
                  <c:v>2081</c:v>
                </c:pt>
                <c:pt idx="2071">
                  <c:v>2082</c:v>
                </c:pt>
                <c:pt idx="2072">
                  <c:v>2083</c:v>
                </c:pt>
                <c:pt idx="2073">
                  <c:v>2084</c:v>
                </c:pt>
                <c:pt idx="2074">
                  <c:v>2085</c:v>
                </c:pt>
                <c:pt idx="2075">
                  <c:v>2086</c:v>
                </c:pt>
                <c:pt idx="2076">
                  <c:v>2087</c:v>
                </c:pt>
                <c:pt idx="2077">
                  <c:v>2088</c:v>
                </c:pt>
                <c:pt idx="2078">
                  <c:v>2089</c:v>
                </c:pt>
                <c:pt idx="2079">
                  <c:v>2090</c:v>
                </c:pt>
                <c:pt idx="2080">
                  <c:v>2091</c:v>
                </c:pt>
                <c:pt idx="2081">
                  <c:v>2092</c:v>
                </c:pt>
                <c:pt idx="2082">
                  <c:v>2093</c:v>
                </c:pt>
                <c:pt idx="2083">
                  <c:v>2094</c:v>
                </c:pt>
                <c:pt idx="2084">
                  <c:v>2095</c:v>
                </c:pt>
                <c:pt idx="2085">
                  <c:v>2096</c:v>
                </c:pt>
                <c:pt idx="2086">
                  <c:v>2097</c:v>
                </c:pt>
                <c:pt idx="2087">
                  <c:v>2098</c:v>
                </c:pt>
                <c:pt idx="2088">
                  <c:v>2099</c:v>
                </c:pt>
                <c:pt idx="2089">
                  <c:v>2100</c:v>
                </c:pt>
                <c:pt idx="2090">
                  <c:v>2101</c:v>
                </c:pt>
                <c:pt idx="2091">
                  <c:v>2102</c:v>
                </c:pt>
                <c:pt idx="2092">
                  <c:v>2103</c:v>
                </c:pt>
                <c:pt idx="2093">
                  <c:v>2104</c:v>
                </c:pt>
                <c:pt idx="2094">
                  <c:v>2105</c:v>
                </c:pt>
                <c:pt idx="2095">
                  <c:v>2106</c:v>
                </c:pt>
                <c:pt idx="2096">
                  <c:v>2107</c:v>
                </c:pt>
                <c:pt idx="2097">
                  <c:v>2108</c:v>
                </c:pt>
                <c:pt idx="2098">
                  <c:v>2109</c:v>
                </c:pt>
                <c:pt idx="2099">
                  <c:v>2110</c:v>
                </c:pt>
                <c:pt idx="2100">
                  <c:v>2111</c:v>
                </c:pt>
                <c:pt idx="2101">
                  <c:v>2112</c:v>
                </c:pt>
                <c:pt idx="2102">
                  <c:v>2113</c:v>
                </c:pt>
                <c:pt idx="2103">
                  <c:v>2114</c:v>
                </c:pt>
                <c:pt idx="2104">
                  <c:v>2115</c:v>
                </c:pt>
                <c:pt idx="2105">
                  <c:v>2116</c:v>
                </c:pt>
                <c:pt idx="2106">
                  <c:v>2117</c:v>
                </c:pt>
                <c:pt idx="2107">
                  <c:v>2118</c:v>
                </c:pt>
                <c:pt idx="2108">
                  <c:v>2119</c:v>
                </c:pt>
                <c:pt idx="2109">
                  <c:v>2120</c:v>
                </c:pt>
                <c:pt idx="2110">
                  <c:v>2121</c:v>
                </c:pt>
                <c:pt idx="2111">
                  <c:v>2122</c:v>
                </c:pt>
                <c:pt idx="2112">
                  <c:v>2123</c:v>
                </c:pt>
                <c:pt idx="2113">
                  <c:v>2124</c:v>
                </c:pt>
                <c:pt idx="2114">
                  <c:v>2125</c:v>
                </c:pt>
                <c:pt idx="2115">
                  <c:v>2126</c:v>
                </c:pt>
                <c:pt idx="2116">
                  <c:v>2127</c:v>
                </c:pt>
                <c:pt idx="2117">
                  <c:v>2128</c:v>
                </c:pt>
                <c:pt idx="2118">
                  <c:v>2129</c:v>
                </c:pt>
                <c:pt idx="2119">
                  <c:v>2130</c:v>
                </c:pt>
                <c:pt idx="2120">
                  <c:v>2131</c:v>
                </c:pt>
                <c:pt idx="2121">
                  <c:v>2132</c:v>
                </c:pt>
                <c:pt idx="2122">
                  <c:v>2133</c:v>
                </c:pt>
                <c:pt idx="2123">
                  <c:v>2134</c:v>
                </c:pt>
                <c:pt idx="2124">
                  <c:v>2135</c:v>
                </c:pt>
                <c:pt idx="2125">
                  <c:v>2136</c:v>
                </c:pt>
                <c:pt idx="2126">
                  <c:v>2137</c:v>
                </c:pt>
                <c:pt idx="2127">
                  <c:v>2138</c:v>
                </c:pt>
                <c:pt idx="2128">
                  <c:v>2139</c:v>
                </c:pt>
                <c:pt idx="2129">
                  <c:v>2140</c:v>
                </c:pt>
                <c:pt idx="2130">
                  <c:v>2141</c:v>
                </c:pt>
                <c:pt idx="2131">
                  <c:v>2142</c:v>
                </c:pt>
                <c:pt idx="2132">
                  <c:v>2143</c:v>
                </c:pt>
                <c:pt idx="2133">
                  <c:v>2144</c:v>
                </c:pt>
                <c:pt idx="2134">
                  <c:v>2145</c:v>
                </c:pt>
                <c:pt idx="2135">
                  <c:v>2146</c:v>
                </c:pt>
                <c:pt idx="2136">
                  <c:v>2147</c:v>
                </c:pt>
                <c:pt idx="2137">
                  <c:v>2148</c:v>
                </c:pt>
                <c:pt idx="2138">
                  <c:v>2149</c:v>
                </c:pt>
                <c:pt idx="2139">
                  <c:v>2150</c:v>
                </c:pt>
                <c:pt idx="2140">
                  <c:v>2151</c:v>
                </c:pt>
                <c:pt idx="2141">
                  <c:v>2152</c:v>
                </c:pt>
                <c:pt idx="2142">
                  <c:v>2153</c:v>
                </c:pt>
                <c:pt idx="2143">
                  <c:v>2154</c:v>
                </c:pt>
                <c:pt idx="2144">
                  <c:v>2155</c:v>
                </c:pt>
                <c:pt idx="2145">
                  <c:v>2156</c:v>
                </c:pt>
                <c:pt idx="2146">
                  <c:v>2157</c:v>
                </c:pt>
                <c:pt idx="2147">
                  <c:v>2158</c:v>
                </c:pt>
                <c:pt idx="2148">
                  <c:v>2159</c:v>
                </c:pt>
                <c:pt idx="2149">
                  <c:v>2160</c:v>
                </c:pt>
                <c:pt idx="2150">
                  <c:v>2161</c:v>
                </c:pt>
                <c:pt idx="2151">
                  <c:v>2162</c:v>
                </c:pt>
                <c:pt idx="2152">
                  <c:v>2163</c:v>
                </c:pt>
                <c:pt idx="2153">
                  <c:v>2164</c:v>
                </c:pt>
                <c:pt idx="2154">
                  <c:v>2165</c:v>
                </c:pt>
                <c:pt idx="2155">
                  <c:v>2166</c:v>
                </c:pt>
                <c:pt idx="2156">
                  <c:v>2167</c:v>
                </c:pt>
                <c:pt idx="2157">
                  <c:v>2168</c:v>
                </c:pt>
                <c:pt idx="2158">
                  <c:v>2169</c:v>
                </c:pt>
                <c:pt idx="2159">
                  <c:v>2170</c:v>
                </c:pt>
                <c:pt idx="2160">
                  <c:v>2171</c:v>
                </c:pt>
                <c:pt idx="2161">
                  <c:v>2172</c:v>
                </c:pt>
                <c:pt idx="2162">
                  <c:v>2173</c:v>
                </c:pt>
                <c:pt idx="2163">
                  <c:v>2174</c:v>
                </c:pt>
                <c:pt idx="2164">
                  <c:v>2175</c:v>
                </c:pt>
                <c:pt idx="2165">
                  <c:v>2176</c:v>
                </c:pt>
                <c:pt idx="2166">
                  <c:v>2177</c:v>
                </c:pt>
                <c:pt idx="2167">
                  <c:v>2178</c:v>
                </c:pt>
                <c:pt idx="2168">
                  <c:v>2179</c:v>
                </c:pt>
                <c:pt idx="2169">
                  <c:v>2180</c:v>
                </c:pt>
                <c:pt idx="2170">
                  <c:v>2181</c:v>
                </c:pt>
                <c:pt idx="2171">
                  <c:v>2182</c:v>
                </c:pt>
                <c:pt idx="2172">
                  <c:v>2183</c:v>
                </c:pt>
                <c:pt idx="2173">
                  <c:v>2184</c:v>
                </c:pt>
                <c:pt idx="2174">
                  <c:v>2185</c:v>
                </c:pt>
                <c:pt idx="2175">
                  <c:v>2186</c:v>
                </c:pt>
                <c:pt idx="2176">
                  <c:v>2187</c:v>
                </c:pt>
                <c:pt idx="2177">
                  <c:v>2188</c:v>
                </c:pt>
                <c:pt idx="2178">
                  <c:v>2189</c:v>
                </c:pt>
                <c:pt idx="2179">
                  <c:v>2190</c:v>
                </c:pt>
                <c:pt idx="2180">
                  <c:v>2191</c:v>
                </c:pt>
                <c:pt idx="2181">
                  <c:v>2192</c:v>
                </c:pt>
                <c:pt idx="2182">
                  <c:v>2193</c:v>
                </c:pt>
                <c:pt idx="2183">
                  <c:v>2194</c:v>
                </c:pt>
                <c:pt idx="2184">
                  <c:v>2195</c:v>
                </c:pt>
                <c:pt idx="2185">
                  <c:v>2196</c:v>
                </c:pt>
                <c:pt idx="2186">
                  <c:v>2197</c:v>
                </c:pt>
                <c:pt idx="2187">
                  <c:v>2198</c:v>
                </c:pt>
                <c:pt idx="2188">
                  <c:v>2199</c:v>
                </c:pt>
                <c:pt idx="2189">
                  <c:v>2200</c:v>
                </c:pt>
                <c:pt idx="2190">
                  <c:v>2201</c:v>
                </c:pt>
                <c:pt idx="2191">
                  <c:v>2202</c:v>
                </c:pt>
                <c:pt idx="2192">
                  <c:v>2203</c:v>
                </c:pt>
                <c:pt idx="2193">
                  <c:v>2204</c:v>
                </c:pt>
                <c:pt idx="2194">
                  <c:v>2205</c:v>
                </c:pt>
                <c:pt idx="2195">
                  <c:v>2206</c:v>
                </c:pt>
                <c:pt idx="2196">
                  <c:v>2207</c:v>
                </c:pt>
                <c:pt idx="2197">
                  <c:v>2208</c:v>
                </c:pt>
                <c:pt idx="2198">
                  <c:v>2209</c:v>
                </c:pt>
                <c:pt idx="2199">
                  <c:v>2210</c:v>
                </c:pt>
                <c:pt idx="2200">
                  <c:v>2211</c:v>
                </c:pt>
                <c:pt idx="2201">
                  <c:v>2212</c:v>
                </c:pt>
                <c:pt idx="2202">
                  <c:v>2213</c:v>
                </c:pt>
                <c:pt idx="2203">
                  <c:v>2214</c:v>
                </c:pt>
                <c:pt idx="2204">
                  <c:v>2215</c:v>
                </c:pt>
                <c:pt idx="2205">
                  <c:v>2216</c:v>
                </c:pt>
                <c:pt idx="2206">
                  <c:v>2217</c:v>
                </c:pt>
                <c:pt idx="2207">
                  <c:v>2218</c:v>
                </c:pt>
                <c:pt idx="2208">
                  <c:v>2219</c:v>
                </c:pt>
                <c:pt idx="2209">
                  <c:v>2220</c:v>
                </c:pt>
                <c:pt idx="2210">
                  <c:v>2221</c:v>
                </c:pt>
                <c:pt idx="2211">
                  <c:v>2222</c:v>
                </c:pt>
                <c:pt idx="2212">
                  <c:v>2223</c:v>
                </c:pt>
                <c:pt idx="2213">
                  <c:v>2224</c:v>
                </c:pt>
                <c:pt idx="2214">
                  <c:v>2225</c:v>
                </c:pt>
                <c:pt idx="2215">
                  <c:v>2226</c:v>
                </c:pt>
                <c:pt idx="2216">
                  <c:v>2227</c:v>
                </c:pt>
                <c:pt idx="2217">
                  <c:v>2228</c:v>
                </c:pt>
                <c:pt idx="2218">
                  <c:v>2229</c:v>
                </c:pt>
                <c:pt idx="2219">
                  <c:v>2230</c:v>
                </c:pt>
                <c:pt idx="2220">
                  <c:v>2231</c:v>
                </c:pt>
                <c:pt idx="2221">
                  <c:v>2232</c:v>
                </c:pt>
                <c:pt idx="2222">
                  <c:v>2233</c:v>
                </c:pt>
                <c:pt idx="2223">
                  <c:v>2234</c:v>
                </c:pt>
                <c:pt idx="2224">
                  <c:v>2235</c:v>
                </c:pt>
                <c:pt idx="2225">
                  <c:v>2236</c:v>
                </c:pt>
                <c:pt idx="2226">
                  <c:v>2237</c:v>
                </c:pt>
                <c:pt idx="2227">
                  <c:v>2238</c:v>
                </c:pt>
                <c:pt idx="2228">
                  <c:v>2239</c:v>
                </c:pt>
                <c:pt idx="2229">
                  <c:v>2240</c:v>
                </c:pt>
                <c:pt idx="2230">
                  <c:v>2241</c:v>
                </c:pt>
                <c:pt idx="2231">
                  <c:v>2242</c:v>
                </c:pt>
                <c:pt idx="2232">
                  <c:v>2243</c:v>
                </c:pt>
                <c:pt idx="2233">
                  <c:v>2244</c:v>
                </c:pt>
                <c:pt idx="2234">
                  <c:v>2245</c:v>
                </c:pt>
                <c:pt idx="2235">
                  <c:v>2246</c:v>
                </c:pt>
                <c:pt idx="2236">
                  <c:v>2247</c:v>
                </c:pt>
                <c:pt idx="2237">
                  <c:v>2248</c:v>
                </c:pt>
                <c:pt idx="2238">
                  <c:v>2249</c:v>
                </c:pt>
                <c:pt idx="2239">
                  <c:v>2250</c:v>
                </c:pt>
                <c:pt idx="2240">
                  <c:v>2251</c:v>
                </c:pt>
                <c:pt idx="2241">
                  <c:v>2252</c:v>
                </c:pt>
                <c:pt idx="2242">
                  <c:v>2253</c:v>
                </c:pt>
                <c:pt idx="2243">
                  <c:v>2254</c:v>
                </c:pt>
                <c:pt idx="2244">
                  <c:v>2255</c:v>
                </c:pt>
                <c:pt idx="2245">
                  <c:v>2256</c:v>
                </c:pt>
                <c:pt idx="2246">
                  <c:v>2257</c:v>
                </c:pt>
                <c:pt idx="2247">
                  <c:v>2258</c:v>
                </c:pt>
                <c:pt idx="2248">
                  <c:v>2259</c:v>
                </c:pt>
                <c:pt idx="2249">
                  <c:v>2260</c:v>
                </c:pt>
                <c:pt idx="2250">
                  <c:v>2261</c:v>
                </c:pt>
                <c:pt idx="2251">
                  <c:v>2262</c:v>
                </c:pt>
                <c:pt idx="2252">
                  <c:v>2263</c:v>
                </c:pt>
                <c:pt idx="2253">
                  <c:v>2264</c:v>
                </c:pt>
                <c:pt idx="2254">
                  <c:v>2265</c:v>
                </c:pt>
                <c:pt idx="2255">
                  <c:v>2266</c:v>
                </c:pt>
                <c:pt idx="2256">
                  <c:v>2267</c:v>
                </c:pt>
                <c:pt idx="2257">
                  <c:v>2268</c:v>
                </c:pt>
                <c:pt idx="2258">
                  <c:v>2269</c:v>
                </c:pt>
                <c:pt idx="2259">
                  <c:v>2270</c:v>
                </c:pt>
                <c:pt idx="2260">
                  <c:v>2271</c:v>
                </c:pt>
                <c:pt idx="2261">
                  <c:v>2272</c:v>
                </c:pt>
                <c:pt idx="2262">
                  <c:v>2273</c:v>
                </c:pt>
                <c:pt idx="2263">
                  <c:v>2274</c:v>
                </c:pt>
                <c:pt idx="2264">
                  <c:v>2275</c:v>
                </c:pt>
                <c:pt idx="2265">
                  <c:v>2276</c:v>
                </c:pt>
                <c:pt idx="2266">
                  <c:v>2277</c:v>
                </c:pt>
                <c:pt idx="2267">
                  <c:v>2278</c:v>
                </c:pt>
                <c:pt idx="2268">
                  <c:v>2279</c:v>
                </c:pt>
                <c:pt idx="2269">
                  <c:v>2280</c:v>
                </c:pt>
                <c:pt idx="2270">
                  <c:v>2281</c:v>
                </c:pt>
                <c:pt idx="2271">
                  <c:v>2282</c:v>
                </c:pt>
                <c:pt idx="2272">
                  <c:v>2283</c:v>
                </c:pt>
                <c:pt idx="2273">
                  <c:v>2284</c:v>
                </c:pt>
                <c:pt idx="2274">
                  <c:v>2285</c:v>
                </c:pt>
                <c:pt idx="2275">
                  <c:v>2286</c:v>
                </c:pt>
                <c:pt idx="2276">
                  <c:v>2287</c:v>
                </c:pt>
                <c:pt idx="2277">
                  <c:v>2288</c:v>
                </c:pt>
                <c:pt idx="2278">
                  <c:v>2289</c:v>
                </c:pt>
                <c:pt idx="2279">
                  <c:v>2290</c:v>
                </c:pt>
                <c:pt idx="2280">
                  <c:v>2291</c:v>
                </c:pt>
                <c:pt idx="2281">
                  <c:v>2292</c:v>
                </c:pt>
                <c:pt idx="2282">
                  <c:v>2293</c:v>
                </c:pt>
                <c:pt idx="2283">
                  <c:v>2294</c:v>
                </c:pt>
                <c:pt idx="2284">
                  <c:v>2295</c:v>
                </c:pt>
                <c:pt idx="2285">
                  <c:v>2296</c:v>
                </c:pt>
                <c:pt idx="2286">
                  <c:v>2297</c:v>
                </c:pt>
                <c:pt idx="2287">
                  <c:v>2298</c:v>
                </c:pt>
                <c:pt idx="2288">
                  <c:v>2299</c:v>
                </c:pt>
                <c:pt idx="2289">
                  <c:v>2300</c:v>
                </c:pt>
                <c:pt idx="2290">
                  <c:v>2301</c:v>
                </c:pt>
                <c:pt idx="2291">
                  <c:v>2302</c:v>
                </c:pt>
                <c:pt idx="2292">
                  <c:v>2303</c:v>
                </c:pt>
                <c:pt idx="2293">
                  <c:v>2304</c:v>
                </c:pt>
                <c:pt idx="2294">
                  <c:v>2305</c:v>
                </c:pt>
                <c:pt idx="2295">
                  <c:v>2306</c:v>
                </c:pt>
                <c:pt idx="2296">
                  <c:v>2307</c:v>
                </c:pt>
                <c:pt idx="2297">
                  <c:v>2308</c:v>
                </c:pt>
                <c:pt idx="2298">
                  <c:v>2309</c:v>
                </c:pt>
                <c:pt idx="2299">
                  <c:v>2310</c:v>
                </c:pt>
                <c:pt idx="2300">
                  <c:v>2311</c:v>
                </c:pt>
                <c:pt idx="2301">
                  <c:v>2312</c:v>
                </c:pt>
                <c:pt idx="2302">
                  <c:v>2313</c:v>
                </c:pt>
                <c:pt idx="2303">
                  <c:v>2314</c:v>
                </c:pt>
                <c:pt idx="2304">
                  <c:v>2315</c:v>
                </c:pt>
                <c:pt idx="2305">
                  <c:v>2316</c:v>
                </c:pt>
                <c:pt idx="2306">
                  <c:v>2317</c:v>
                </c:pt>
                <c:pt idx="2307">
                  <c:v>2318</c:v>
                </c:pt>
                <c:pt idx="2308">
                  <c:v>2319</c:v>
                </c:pt>
                <c:pt idx="2309">
                  <c:v>2320</c:v>
                </c:pt>
                <c:pt idx="2310">
                  <c:v>2321</c:v>
                </c:pt>
                <c:pt idx="2311">
                  <c:v>2322</c:v>
                </c:pt>
                <c:pt idx="2312">
                  <c:v>2323</c:v>
                </c:pt>
                <c:pt idx="2313">
                  <c:v>2324</c:v>
                </c:pt>
                <c:pt idx="2314">
                  <c:v>2325</c:v>
                </c:pt>
                <c:pt idx="2315">
                  <c:v>2326</c:v>
                </c:pt>
                <c:pt idx="2316">
                  <c:v>2327</c:v>
                </c:pt>
                <c:pt idx="2317">
                  <c:v>2328</c:v>
                </c:pt>
                <c:pt idx="2318">
                  <c:v>2329</c:v>
                </c:pt>
                <c:pt idx="2319">
                  <c:v>2330</c:v>
                </c:pt>
                <c:pt idx="2320">
                  <c:v>2331</c:v>
                </c:pt>
                <c:pt idx="2321">
                  <c:v>2332</c:v>
                </c:pt>
                <c:pt idx="2322">
                  <c:v>2333</c:v>
                </c:pt>
                <c:pt idx="2323">
                  <c:v>2334</c:v>
                </c:pt>
                <c:pt idx="2324">
                  <c:v>2335</c:v>
                </c:pt>
                <c:pt idx="2325">
                  <c:v>2336</c:v>
                </c:pt>
                <c:pt idx="2326">
                  <c:v>2337</c:v>
                </c:pt>
                <c:pt idx="2327">
                  <c:v>2338</c:v>
                </c:pt>
                <c:pt idx="2328">
                  <c:v>2339</c:v>
                </c:pt>
                <c:pt idx="2329">
                  <c:v>2340</c:v>
                </c:pt>
                <c:pt idx="2330">
                  <c:v>2341</c:v>
                </c:pt>
                <c:pt idx="2331">
                  <c:v>2342</c:v>
                </c:pt>
                <c:pt idx="2332">
                  <c:v>2343</c:v>
                </c:pt>
                <c:pt idx="2333">
                  <c:v>2344</c:v>
                </c:pt>
                <c:pt idx="2334">
                  <c:v>2345</c:v>
                </c:pt>
                <c:pt idx="2335">
                  <c:v>2346</c:v>
                </c:pt>
                <c:pt idx="2336">
                  <c:v>2347</c:v>
                </c:pt>
                <c:pt idx="2337">
                  <c:v>2348</c:v>
                </c:pt>
                <c:pt idx="2338">
                  <c:v>2349</c:v>
                </c:pt>
                <c:pt idx="2339">
                  <c:v>2350</c:v>
                </c:pt>
                <c:pt idx="2340">
                  <c:v>2351</c:v>
                </c:pt>
                <c:pt idx="2341">
                  <c:v>2352</c:v>
                </c:pt>
                <c:pt idx="2342">
                  <c:v>2353</c:v>
                </c:pt>
                <c:pt idx="2343">
                  <c:v>2354</c:v>
                </c:pt>
                <c:pt idx="2344">
                  <c:v>2355</c:v>
                </c:pt>
                <c:pt idx="2345">
                  <c:v>2356</c:v>
                </c:pt>
                <c:pt idx="2346">
                  <c:v>2357</c:v>
                </c:pt>
                <c:pt idx="2347">
                  <c:v>2358</c:v>
                </c:pt>
                <c:pt idx="2348">
                  <c:v>2359</c:v>
                </c:pt>
                <c:pt idx="2349">
                  <c:v>2360</c:v>
                </c:pt>
                <c:pt idx="2350">
                  <c:v>2361</c:v>
                </c:pt>
                <c:pt idx="2351">
                  <c:v>2362</c:v>
                </c:pt>
                <c:pt idx="2352">
                  <c:v>2363</c:v>
                </c:pt>
                <c:pt idx="2353">
                  <c:v>2364</c:v>
                </c:pt>
                <c:pt idx="2354">
                  <c:v>2365</c:v>
                </c:pt>
                <c:pt idx="2355">
                  <c:v>2366</c:v>
                </c:pt>
                <c:pt idx="2356">
                  <c:v>2367</c:v>
                </c:pt>
                <c:pt idx="2357">
                  <c:v>2368</c:v>
                </c:pt>
                <c:pt idx="2358">
                  <c:v>2369</c:v>
                </c:pt>
                <c:pt idx="2359">
                  <c:v>2370</c:v>
                </c:pt>
                <c:pt idx="2360">
                  <c:v>2371</c:v>
                </c:pt>
                <c:pt idx="2361">
                  <c:v>2372</c:v>
                </c:pt>
                <c:pt idx="2362">
                  <c:v>2373</c:v>
                </c:pt>
                <c:pt idx="2363">
                  <c:v>2374</c:v>
                </c:pt>
                <c:pt idx="2364">
                  <c:v>2375</c:v>
                </c:pt>
                <c:pt idx="2365">
                  <c:v>2376</c:v>
                </c:pt>
                <c:pt idx="2366">
                  <c:v>2377</c:v>
                </c:pt>
                <c:pt idx="2367">
                  <c:v>2378</c:v>
                </c:pt>
                <c:pt idx="2368">
                  <c:v>2379</c:v>
                </c:pt>
                <c:pt idx="2369">
                  <c:v>2380</c:v>
                </c:pt>
                <c:pt idx="2370">
                  <c:v>2381</c:v>
                </c:pt>
                <c:pt idx="2371">
                  <c:v>2382</c:v>
                </c:pt>
                <c:pt idx="2372">
                  <c:v>2383</c:v>
                </c:pt>
                <c:pt idx="2373">
                  <c:v>2384</c:v>
                </c:pt>
                <c:pt idx="2374">
                  <c:v>2385</c:v>
                </c:pt>
                <c:pt idx="2375">
                  <c:v>2386</c:v>
                </c:pt>
                <c:pt idx="2376">
                  <c:v>2387</c:v>
                </c:pt>
                <c:pt idx="2377">
                  <c:v>2388</c:v>
                </c:pt>
                <c:pt idx="2378">
                  <c:v>2389</c:v>
                </c:pt>
                <c:pt idx="2379">
                  <c:v>2390</c:v>
                </c:pt>
                <c:pt idx="2380">
                  <c:v>2391</c:v>
                </c:pt>
                <c:pt idx="2381">
                  <c:v>2392</c:v>
                </c:pt>
                <c:pt idx="2382">
                  <c:v>2393</c:v>
                </c:pt>
                <c:pt idx="2383">
                  <c:v>2394</c:v>
                </c:pt>
                <c:pt idx="2384">
                  <c:v>2395</c:v>
                </c:pt>
                <c:pt idx="2385">
                  <c:v>2396</c:v>
                </c:pt>
                <c:pt idx="2386">
                  <c:v>2397</c:v>
                </c:pt>
                <c:pt idx="2387">
                  <c:v>2398</c:v>
                </c:pt>
                <c:pt idx="2388">
                  <c:v>2399</c:v>
                </c:pt>
                <c:pt idx="2389">
                  <c:v>2400</c:v>
                </c:pt>
                <c:pt idx="2390">
                  <c:v>2401</c:v>
                </c:pt>
                <c:pt idx="2391">
                  <c:v>2402</c:v>
                </c:pt>
                <c:pt idx="2392">
                  <c:v>2403</c:v>
                </c:pt>
                <c:pt idx="2393">
                  <c:v>2404</c:v>
                </c:pt>
                <c:pt idx="2394">
                  <c:v>2405</c:v>
                </c:pt>
                <c:pt idx="2395">
                  <c:v>2406</c:v>
                </c:pt>
                <c:pt idx="2396">
                  <c:v>2407</c:v>
                </c:pt>
                <c:pt idx="2397">
                  <c:v>2408</c:v>
                </c:pt>
                <c:pt idx="2398">
                  <c:v>2409</c:v>
                </c:pt>
                <c:pt idx="2399">
                  <c:v>2410</c:v>
                </c:pt>
                <c:pt idx="2400">
                  <c:v>2411</c:v>
                </c:pt>
                <c:pt idx="2401">
                  <c:v>2412</c:v>
                </c:pt>
                <c:pt idx="2402">
                  <c:v>2413</c:v>
                </c:pt>
                <c:pt idx="2403">
                  <c:v>2414</c:v>
                </c:pt>
                <c:pt idx="2404">
                  <c:v>2415</c:v>
                </c:pt>
                <c:pt idx="2405">
                  <c:v>2416</c:v>
                </c:pt>
                <c:pt idx="2406">
                  <c:v>2417</c:v>
                </c:pt>
                <c:pt idx="2407">
                  <c:v>2418</c:v>
                </c:pt>
                <c:pt idx="2408">
                  <c:v>2419</c:v>
                </c:pt>
                <c:pt idx="2409">
                  <c:v>2420</c:v>
                </c:pt>
                <c:pt idx="2410">
                  <c:v>2421</c:v>
                </c:pt>
                <c:pt idx="2411">
                  <c:v>2422</c:v>
                </c:pt>
                <c:pt idx="2412">
                  <c:v>2423</c:v>
                </c:pt>
                <c:pt idx="2413">
                  <c:v>2424</c:v>
                </c:pt>
                <c:pt idx="2414">
                  <c:v>2425</c:v>
                </c:pt>
                <c:pt idx="2415">
                  <c:v>2426</c:v>
                </c:pt>
                <c:pt idx="2416">
                  <c:v>2427</c:v>
                </c:pt>
                <c:pt idx="2417">
                  <c:v>2428</c:v>
                </c:pt>
                <c:pt idx="2418">
                  <c:v>2429</c:v>
                </c:pt>
                <c:pt idx="2419">
                  <c:v>2430</c:v>
                </c:pt>
                <c:pt idx="2420">
                  <c:v>2431</c:v>
                </c:pt>
                <c:pt idx="2421">
                  <c:v>2432</c:v>
                </c:pt>
                <c:pt idx="2422">
                  <c:v>2433</c:v>
                </c:pt>
                <c:pt idx="2423">
                  <c:v>2434</c:v>
                </c:pt>
                <c:pt idx="2424">
                  <c:v>2435</c:v>
                </c:pt>
                <c:pt idx="2425">
                  <c:v>2436</c:v>
                </c:pt>
                <c:pt idx="2426">
                  <c:v>2437</c:v>
                </c:pt>
                <c:pt idx="2427">
                  <c:v>2438</c:v>
                </c:pt>
                <c:pt idx="2428">
                  <c:v>2439</c:v>
                </c:pt>
                <c:pt idx="2429">
                  <c:v>2440</c:v>
                </c:pt>
                <c:pt idx="2430">
                  <c:v>2441</c:v>
                </c:pt>
                <c:pt idx="2431">
                  <c:v>2442</c:v>
                </c:pt>
                <c:pt idx="2432">
                  <c:v>2443</c:v>
                </c:pt>
                <c:pt idx="2433">
                  <c:v>2444</c:v>
                </c:pt>
                <c:pt idx="2434">
                  <c:v>2445</c:v>
                </c:pt>
                <c:pt idx="2435">
                  <c:v>2446</c:v>
                </c:pt>
                <c:pt idx="2436">
                  <c:v>2447</c:v>
                </c:pt>
                <c:pt idx="2437">
                  <c:v>2448</c:v>
                </c:pt>
                <c:pt idx="2438">
                  <c:v>2449</c:v>
                </c:pt>
                <c:pt idx="2439">
                  <c:v>2450</c:v>
                </c:pt>
                <c:pt idx="2440">
                  <c:v>2451</c:v>
                </c:pt>
                <c:pt idx="2441">
                  <c:v>2452</c:v>
                </c:pt>
                <c:pt idx="2442">
                  <c:v>2453</c:v>
                </c:pt>
                <c:pt idx="2443">
                  <c:v>2454</c:v>
                </c:pt>
                <c:pt idx="2444">
                  <c:v>2455</c:v>
                </c:pt>
                <c:pt idx="2445">
                  <c:v>2456</c:v>
                </c:pt>
                <c:pt idx="2446">
                  <c:v>2457</c:v>
                </c:pt>
                <c:pt idx="2447">
                  <c:v>2458</c:v>
                </c:pt>
                <c:pt idx="2448">
                  <c:v>2459</c:v>
                </c:pt>
                <c:pt idx="2449">
                  <c:v>2460</c:v>
                </c:pt>
                <c:pt idx="2450">
                  <c:v>2461</c:v>
                </c:pt>
                <c:pt idx="2451">
                  <c:v>2462</c:v>
                </c:pt>
                <c:pt idx="2452">
                  <c:v>2463</c:v>
                </c:pt>
                <c:pt idx="2453">
                  <c:v>2464</c:v>
                </c:pt>
                <c:pt idx="2454">
                  <c:v>2465</c:v>
                </c:pt>
                <c:pt idx="2455">
                  <c:v>2466</c:v>
                </c:pt>
                <c:pt idx="2456">
                  <c:v>2467</c:v>
                </c:pt>
                <c:pt idx="2457">
                  <c:v>2468</c:v>
                </c:pt>
                <c:pt idx="2458">
                  <c:v>2469</c:v>
                </c:pt>
                <c:pt idx="2459">
                  <c:v>2470</c:v>
                </c:pt>
                <c:pt idx="2460">
                  <c:v>2471</c:v>
                </c:pt>
                <c:pt idx="2461">
                  <c:v>2472</c:v>
                </c:pt>
                <c:pt idx="2462">
                  <c:v>2473</c:v>
                </c:pt>
                <c:pt idx="2463">
                  <c:v>2474</c:v>
                </c:pt>
                <c:pt idx="2464">
                  <c:v>2475</c:v>
                </c:pt>
                <c:pt idx="2465">
                  <c:v>2476</c:v>
                </c:pt>
                <c:pt idx="2466">
                  <c:v>2477</c:v>
                </c:pt>
                <c:pt idx="2467">
                  <c:v>2478</c:v>
                </c:pt>
                <c:pt idx="2468">
                  <c:v>2479</c:v>
                </c:pt>
                <c:pt idx="2469">
                  <c:v>2480</c:v>
                </c:pt>
                <c:pt idx="2470">
                  <c:v>2481</c:v>
                </c:pt>
                <c:pt idx="2471">
                  <c:v>2482</c:v>
                </c:pt>
                <c:pt idx="2472">
                  <c:v>2483</c:v>
                </c:pt>
                <c:pt idx="2473">
                  <c:v>2484</c:v>
                </c:pt>
                <c:pt idx="2474">
                  <c:v>2485</c:v>
                </c:pt>
                <c:pt idx="2475">
                  <c:v>2486</c:v>
                </c:pt>
                <c:pt idx="2476">
                  <c:v>2487</c:v>
                </c:pt>
                <c:pt idx="2477">
                  <c:v>2488</c:v>
                </c:pt>
                <c:pt idx="2478">
                  <c:v>2489</c:v>
                </c:pt>
                <c:pt idx="2479">
                  <c:v>2490</c:v>
                </c:pt>
                <c:pt idx="2480">
                  <c:v>2491</c:v>
                </c:pt>
                <c:pt idx="2481">
                  <c:v>2492</c:v>
                </c:pt>
                <c:pt idx="2482">
                  <c:v>2493</c:v>
                </c:pt>
                <c:pt idx="2483">
                  <c:v>2494</c:v>
                </c:pt>
                <c:pt idx="2484">
                  <c:v>2495</c:v>
                </c:pt>
                <c:pt idx="2485">
                  <c:v>2496</c:v>
                </c:pt>
                <c:pt idx="2486">
                  <c:v>2497</c:v>
                </c:pt>
                <c:pt idx="2487">
                  <c:v>2498</c:v>
                </c:pt>
                <c:pt idx="2488">
                  <c:v>2499</c:v>
                </c:pt>
                <c:pt idx="2489">
                  <c:v>2500</c:v>
                </c:pt>
                <c:pt idx="2490">
                  <c:v>2501</c:v>
                </c:pt>
                <c:pt idx="2491">
                  <c:v>2502</c:v>
                </c:pt>
                <c:pt idx="2492">
                  <c:v>2503</c:v>
                </c:pt>
                <c:pt idx="2493">
                  <c:v>2504</c:v>
                </c:pt>
                <c:pt idx="2494">
                  <c:v>2505</c:v>
                </c:pt>
                <c:pt idx="2495">
                  <c:v>2506</c:v>
                </c:pt>
                <c:pt idx="2496">
                  <c:v>2507</c:v>
                </c:pt>
                <c:pt idx="2497">
                  <c:v>2508</c:v>
                </c:pt>
                <c:pt idx="2498">
                  <c:v>2509</c:v>
                </c:pt>
                <c:pt idx="2499">
                  <c:v>2510</c:v>
                </c:pt>
                <c:pt idx="2500">
                  <c:v>2511</c:v>
                </c:pt>
                <c:pt idx="2501">
                  <c:v>2512</c:v>
                </c:pt>
                <c:pt idx="2502">
                  <c:v>2513</c:v>
                </c:pt>
                <c:pt idx="2503">
                  <c:v>2514</c:v>
                </c:pt>
                <c:pt idx="2504">
                  <c:v>2515</c:v>
                </c:pt>
                <c:pt idx="2505">
                  <c:v>2516</c:v>
                </c:pt>
                <c:pt idx="2506">
                  <c:v>2517</c:v>
                </c:pt>
                <c:pt idx="2507">
                  <c:v>2518</c:v>
                </c:pt>
                <c:pt idx="2508">
                  <c:v>2519</c:v>
                </c:pt>
                <c:pt idx="2509">
                  <c:v>2520</c:v>
                </c:pt>
                <c:pt idx="2510">
                  <c:v>2521</c:v>
                </c:pt>
                <c:pt idx="2511">
                  <c:v>2522</c:v>
                </c:pt>
                <c:pt idx="2512">
                  <c:v>2523</c:v>
                </c:pt>
                <c:pt idx="2513">
                  <c:v>2524</c:v>
                </c:pt>
                <c:pt idx="2514">
                  <c:v>2525</c:v>
                </c:pt>
                <c:pt idx="2515">
                  <c:v>2526</c:v>
                </c:pt>
                <c:pt idx="2516">
                  <c:v>2527</c:v>
                </c:pt>
                <c:pt idx="2517">
                  <c:v>2528</c:v>
                </c:pt>
                <c:pt idx="2518">
                  <c:v>2529</c:v>
                </c:pt>
                <c:pt idx="2519">
                  <c:v>2530</c:v>
                </c:pt>
                <c:pt idx="2520">
                  <c:v>2531</c:v>
                </c:pt>
                <c:pt idx="2521">
                  <c:v>2532</c:v>
                </c:pt>
                <c:pt idx="2522">
                  <c:v>2533</c:v>
                </c:pt>
                <c:pt idx="2523">
                  <c:v>2534</c:v>
                </c:pt>
                <c:pt idx="2524">
                  <c:v>2535</c:v>
                </c:pt>
                <c:pt idx="2525">
                  <c:v>2536</c:v>
                </c:pt>
                <c:pt idx="2526">
                  <c:v>2537</c:v>
                </c:pt>
                <c:pt idx="2527">
                  <c:v>2538</c:v>
                </c:pt>
                <c:pt idx="2528">
                  <c:v>2539</c:v>
                </c:pt>
                <c:pt idx="2529">
                  <c:v>2540</c:v>
                </c:pt>
                <c:pt idx="2530">
                  <c:v>2541</c:v>
                </c:pt>
                <c:pt idx="2531">
                  <c:v>2542</c:v>
                </c:pt>
                <c:pt idx="2532">
                  <c:v>2543</c:v>
                </c:pt>
                <c:pt idx="2533">
                  <c:v>2544</c:v>
                </c:pt>
                <c:pt idx="2534">
                  <c:v>2545</c:v>
                </c:pt>
                <c:pt idx="2535">
                  <c:v>2546</c:v>
                </c:pt>
                <c:pt idx="2536">
                  <c:v>2547</c:v>
                </c:pt>
                <c:pt idx="2537">
                  <c:v>2548</c:v>
                </c:pt>
                <c:pt idx="2538">
                  <c:v>2549</c:v>
                </c:pt>
                <c:pt idx="2539">
                  <c:v>2550</c:v>
                </c:pt>
                <c:pt idx="2540">
                  <c:v>2551</c:v>
                </c:pt>
                <c:pt idx="2541">
                  <c:v>2552</c:v>
                </c:pt>
                <c:pt idx="2542">
                  <c:v>2553</c:v>
                </c:pt>
                <c:pt idx="2543">
                  <c:v>2554</c:v>
                </c:pt>
                <c:pt idx="2544">
                  <c:v>2555</c:v>
                </c:pt>
                <c:pt idx="2545">
                  <c:v>2556</c:v>
                </c:pt>
                <c:pt idx="2546">
                  <c:v>2557</c:v>
                </c:pt>
                <c:pt idx="2547">
                  <c:v>2558</c:v>
                </c:pt>
                <c:pt idx="2548">
                  <c:v>2559</c:v>
                </c:pt>
                <c:pt idx="2549">
                  <c:v>2560</c:v>
                </c:pt>
                <c:pt idx="2550">
                  <c:v>2561</c:v>
                </c:pt>
                <c:pt idx="2551">
                  <c:v>2562</c:v>
                </c:pt>
                <c:pt idx="2552">
                  <c:v>2563</c:v>
                </c:pt>
                <c:pt idx="2553">
                  <c:v>2564</c:v>
                </c:pt>
                <c:pt idx="2554">
                  <c:v>2565</c:v>
                </c:pt>
                <c:pt idx="2555">
                  <c:v>2566</c:v>
                </c:pt>
                <c:pt idx="2556">
                  <c:v>2567</c:v>
                </c:pt>
                <c:pt idx="2557">
                  <c:v>2568</c:v>
                </c:pt>
                <c:pt idx="2558">
                  <c:v>2569</c:v>
                </c:pt>
                <c:pt idx="2559">
                  <c:v>2570</c:v>
                </c:pt>
                <c:pt idx="2560">
                  <c:v>2571</c:v>
                </c:pt>
                <c:pt idx="2561">
                  <c:v>2572</c:v>
                </c:pt>
                <c:pt idx="2562">
                  <c:v>2573</c:v>
                </c:pt>
                <c:pt idx="2563">
                  <c:v>2574</c:v>
                </c:pt>
                <c:pt idx="2564">
                  <c:v>2575</c:v>
                </c:pt>
                <c:pt idx="2565">
                  <c:v>2576</c:v>
                </c:pt>
                <c:pt idx="2566">
                  <c:v>2577</c:v>
                </c:pt>
                <c:pt idx="2567">
                  <c:v>2578</c:v>
                </c:pt>
                <c:pt idx="2568">
                  <c:v>2579</c:v>
                </c:pt>
                <c:pt idx="2569">
                  <c:v>2580</c:v>
                </c:pt>
                <c:pt idx="2570">
                  <c:v>2581</c:v>
                </c:pt>
                <c:pt idx="2571">
                  <c:v>2582</c:v>
                </c:pt>
                <c:pt idx="2572">
                  <c:v>2583</c:v>
                </c:pt>
                <c:pt idx="2573">
                  <c:v>2584</c:v>
                </c:pt>
                <c:pt idx="2574">
                  <c:v>2585</c:v>
                </c:pt>
                <c:pt idx="2575">
                  <c:v>2586</c:v>
                </c:pt>
                <c:pt idx="2576">
                  <c:v>2587</c:v>
                </c:pt>
                <c:pt idx="2577">
                  <c:v>2588</c:v>
                </c:pt>
                <c:pt idx="2578">
                  <c:v>2589</c:v>
                </c:pt>
                <c:pt idx="2579">
                  <c:v>2590</c:v>
                </c:pt>
                <c:pt idx="2580">
                  <c:v>2591</c:v>
                </c:pt>
                <c:pt idx="2581">
                  <c:v>2592</c:v>
                </c:pt>
                <c:pt idx="2582">
                  <c:v>2593</c:v>
                </c:pt>
                <c:pt idx="2583">
                  <c:v>2594</c:v>
                </c:pt>
                <c:pt idx="2584">
                  <c:v>2595</c:v>
                </c:pt>
                <c:pt idx="2585">
                  <c:v>2596</c:v>
                </c:pt>
                <c:pt idx="2586">
                  <c:v>2597</c:v>
                </c:pt>
                <c:pt idx="2587">
                  <c:v>2598</c:v>
                </c:pt>
                <c:pt idx="2588">
                  <c:v>2599</c:v>
                </c:pt>
                <c:pt idx="2589">
                  <c:v>2600</c:v>
                </c:pt>
                <c:pt idx="2590">
                  <c:v>2601</c:v>
                </c:pt>
                <c:pt idx="2591">
                  <c:v>2602</c:v>
                </c:pt>
                <c:pt idx="2592">
                  <c:v>2603</c:v>
                </c:pt>
                <c:pt idx="2593">
                  <c:v>2604</c:v>
                </c:pt>
                <c:pt idx="2594">
                  <c:v>2605</c:v>
                </c:pt>
                <c:pt idx="2595">
                  <c:v>2606</c:v>
                </c:pt>
                <c:pt idx="2596">
                  <c:v>2607</c:v>
                </c:pt>
                <c:pt idx="2597">
                  <c:v>2608</c:v>
                </c:pt>
                <c:pt idx="2598">
                  <c:v>2609</c:v>
                </c:pt>
                <c:pt idx="2599">
                  <c:v>2610</c:v>
                </c:pt>
                <c:pt idx="2600">
                  <c:v>2611</c:v>
                </c:pt>
                <c:pt idx="2601">
                  <c:v>2612</c:v>
                </c:pt>
                <c:pt idx="2602">
                  <c:v>2613</c:v>
                </c:pt>
                <c:pt idx="2603">
                  <c:v>2614</c:v>
                </c:pt>
                <c:pt idx="2604">
                  <c:v>2615</c:v>
                </c:pt>
                <c:pt idx="2605">
                  <c:v>2616</c:v>
                </c:pt>
                <c:pt idx="2606">
                  <c:v>2617</c:v>
                </c:pt>
                <c:pt idx="2607">
                  <c:v>2618</c:v>
                </c:pt>
                <c:pt idx="2608">
                  <c:v>2619</c:v>
                </c:pt>
                <c:pt idx="2609">
                  <c:v>2620</c:v>
                </c:pt>
                <c:pt idx="2610">
                  <c:v>2621</c:v>
                </c:pt>
                <c:pt idx="2611">
                  <c:v>2622</c:v>
                </c:pt>
                <c:pt idx="2612">
                  <c:v>2623</c:v>
                </c:pt>
                <c:pt idx="2613">
                  <c:v>2624</c:v>
                </c:pt>
                <c:pt idx="2614">
                  <c:v>2625</c:v>
                </c:pt>
                <c:pt idx="2615">
                  <c:v>2626</c:v>
                </c:pt>
                <c:pt idx="2616">
                  <c:v>2627</c:v>
                </c:pt>
                <c:pt idx="2617">
                  <c:v>2628</c:v>
                </c:pt>
                <c:pt idx="2618">
                  <c:v>2629</c:v>
                </c:pt>
                <c:pt idx="2619">
                  <c:v>2630</c:v>
                </c:pt>
                <c:pt idx="2620">
                  <c:v>2631</c:v>
                </c:pt>
                <c:pt idx="2621">
                  <c:v>2632</c:v>
                </c:pt>
                <c:pt idx="2622">
                  <c:v>2633</c:v>
                </c:pt>
                <c:pt idx="2623">
                  <c:v>2634</c:v>
                </c:pt>
                <c:pt idx="2624">
                  <c:v>2635</c:v>
                </c:pt>
                <c:pt idx="2625">
                  <c:v>2636</c:v>
                </c:pt>
                <c:pt idx="2626">
                  <c:v>2637</c:v>
                </c:pt>
                <c:pt idx="2627">
                  <c:v>2638</c:v>
                </c:pt>
                <c:pt idx="2628">
                  <c:v>2639</c:v>
                </c:pt>
                <c:pt idx="2629">
                  <c:v>2640</c:v>
                </c:pt>
                <c:pt idx="2630">
                  <c:v>2641</c:v>
                </c:pt>
                <c:pt idx="2631">
                  <c:v>2642</c:v>
                </c:pt>
                <c:pt idx="2632">
                  <c:v>2643</c:v>
                </c:pt>
                <c:pt idx="2633">
                  <c:v>2644</c:v>
                </c:pt>
                <c:pt idx="2634">
                  <c:v>2645</c:v>
                </c:pt>
                <c:pt idx="2635">
                  <c:v>2646</c:v>
                </c:pt>
                <c:pt idx="2636">
                  <c:v>2647</c:v>
                </c:pt>
                <c:pt idx="2637">
                  <c:v>2648</c:v>
                </c:pt>
                <c:pt idx="2638">
                  <c:v>2649</c:v>
                </c:pt>
                <c:pt idx="2639">
                  <c:v>2650</c:v>
                </c:pt>
                <c:pt idx="2640">
                  <c:v>2651</c:v>
                </c:pt>
                <c:pt idx="2641">
                  <c:v>2652</c:v>
                </c:pt>
                <c:pt idx="2642">
                  <c:v>2653</c:v>
                </c:pt>
                <c:pt idx="2643">
                  <c:v>2654</c:v>
                </c:pt>
                <c:pt idx="2644">
                  <c:v>2655</c:v>
                </c:pt>
                <c:pt idx="2645">
                  <c:v>2656</c:v>
                </c:pt>
                <c:pt idx="2646">
                  <c:v>2657</c:v>
                </c:pt>
                <c:pt idx="2647">
                  <c:v>2658</c:v>
                </c:pt>
                <c:pt idx="2648">
                  <c:v>2659</c:v>
                </c:pt>
                <c:pt idx="2649">
                  <c:v>2660</c:v>
                </c:pt>
                <c:pt idx="2650">
                  <c:v>2661</c:v>
                </c:pt>
                <c:pt idx="2651">
                  <c:v>2662</c:v>
                </c:pt>
                <c:pt idx="2652">
                  <c:v>2663</c:v>
                </c:pt>
                <c:pt idx="2653">
                  <c:v>2664</c:v>
                </c:pt>
                <c:pt idx="2654">
                  <c:v>2665</c:v>
                </c:pt>
                <c:pt idx="2655">
                  <c:v>2666</c:v>
                </c:pt>
                <c:pt idx="2656">
                  <c:v>2667</c:v>
                </c:pt>
                <c:pt idx="2657">
                  <c:v>2668</c:v>
                </c:pt>
                <c:pt idx="2658">
                  <c:v>2669</c:v>
                </c:pt>
                <c:pt idx="2659">
                  <c:v>2670</c:v>
                </c:pt>
                <c:pt idx="2660">
                  <c:v>2671</c:v>
                </c:pt>
                <c:pt idx="2661">
                  <c:v>2672</c:v>
                </c:pt>
                <c:pt idx="2662">
                  <c:v>2673</c:v>
                </c:pt>
                <c:pt idx="2663">
                  <c:v>2674</c:v>
                </c:pt>
                <c:pt idx="2664">
                  <c:v>2675</c:v>
                </c:pt>
                <c:pt idx="2665">
                  <c:v>2676</c:v>
                </c:pt>
                <c:pt idx="2666">
                  <c:v>2677</c:v>
                </c:pt>
                <c:pt idx="2667">
                  <c:v>2678</c:v>
                </c:pt>
                <c:pt idx="2668">
                  <c:v>2679</c:v>
                </c:pt>
                <c:pt idx="2669">
                  <c:v>2680</c:v>
                </c:pt>
                <c:pt idx="2670">
                  <c:v>2681</c:v>
                </c:pt>
                <c:pt idx="2671">
                  <c:v>2682</c:v>
                </c:pt>
                <c:pt idx="2672">
                  <c:v>2683</c:v>
                </c:pt>
                <c:pt idx="2673">
                  <c:v>2684</c:v>
                </c:pt>
                <c:pt idx="2674">
                  <c:v>2685</c:v>
                </c:pt>
                <c:pt idx="2675">
                  <c:v>2686</c:v>
                </c:pt>
                <c:pt idx="2676">
                  <c:v>2687</c:v>
                </c:pt>
                <c:pt idx="2677">
                  <c:v>2688</c:v>
                </c:pt>
                <c:pt idx="2678">
                  <c:v>2689</c:v>
                </c:pt>
                <c:pt idx="2679">
                  <c:v>2690</c:v>
                </c:pt>
                <c:pt idx="2680">
                  <c:v>2691</c:v>
                </c:pt>
                <c:pt idx="2681">
                  <c:v>2692</c:v>
                </c:pt>
                <c:pt idx="2682">
                  <c:v>2693</c:v>
                </c:pt>
                <c:pt idx="2683">
                  <c:v>2694</c:v>
                </c:pt>
                <c:pt idx="2684">
                  <c:v>2695</c:v>
                </c:pt>
                <c:pt idx="2685">
                  <c:v>2696</c:v>
                </c:pt>
                <c:pt idx="2686">
                  <c:v>2697</c:v>
                </c:pt>
                <c:pt idx="2687">
                  <c:v>2698</c:v>
                </c:pt>
                <c:pt idx="2688">
                  <c:v>2699</c:v>
                </c:pt>
                <c:pt idx="2689">
                  <c:v>2700</c:v>
                </c:pt>
                <c:pt idx="2690">
                  <c:v>2701</c:v>
                </c:pt>
                <c:pt idx="2691">
                  <c:v>2702</c:v>
                </c:pt>
                <c:pt idx="2692">
                  <c:v>2703</c:v>
                </c:pt>
                <c:pt idx="2693">
                  <c:v>2704</c:v>
                </c:pt>
                <c:pt idx="2694">
                  <c:v>2705</c:v>
                </c:pt>
                <c:pt idx="2695">
                  <c:v>2706</c:v>
                </c:pt>
                <c:pt idx="2696">
                  <c:v>2707</c:v>
                </c:pt>
                <c:pt idx="2697">
                  <c:v>2708</c:v>
                </c:pt>
                <c:pt idx="2698">
                  <c:v>2709</c:v>
                </c:pt>
                <c:pt idx="2699">
                  <c:v>2710</c:v>
                </c:pt>
                <c:pt idx="2700">
                  <c:v>2711</c:v>
                </c:pt>
                <c:pt idx="2701">
                  <c:v>2712</c:v>
                </c:pt>
                <c:pt idx="2702">
                  <c:v>2713</c:v>
                </c:pt>
                <c:pt idx="2703">
                  <c:v>2714</c:v>
                </c:pt>
                <c:pt idx="2704">
                  <c:v>2715</c:v>
                </c:pt>
                <c:pt idx="2705">
                  <c:v>2716</c:v>
                </c:pt>
                <c:pt idx="2706">
                  <c:v>2717</c:v>
                </c:pt>
                <c:pt idx="2707">
                  <c:v>2718</c:v>
                </c:pt>
                <c:pt idx="2708">
                  <c:v>2719</c:v>
                </c:pt>
                <c:pt idx="2709">
                  <c:v>2720</c:v>
                </c:pt>
                <c:pt idx="2710">
                  <c:v>2721</c:v>
                </c:pt>
                <c:pt idx="2711">
                  <c:v>2722</c:v>
                </c:pt>
                <c:pt idx="2712">
                  <c:v>2723</c:v>
                </c:pt>
                <c:pt idx="2713">
                  <c:v>2724</c:v>
                </c:pt>
                <c:pt idx="2714">
                  <c:v>2725</c:v>
                </c:pt>
                <c:pt idx="2715">
                  <c:v>2726</c:v>
                </c:pt>
                <c:pt idx="2716">
                  <c:v>2727</c:v>
                </c:pt>
                <c:pt idx="2717">
                  <c:v>2728</c:v>
                </c:pt>
                <c:pt idx="2718">
                  <c:v>2729</c:v>
                </c:pt>
                <c:pt idx="2719">
                  <c:v>2730</c:v>
                </c:pt>
                <c:pt idx="2720">
                  <c:v>2731</c:v>
                </c:pt>
                <c:pt idx="2721">
                  <c:v>2732</c:v>
                </c:pt>
                <c:pt idx="2722">
                  <c:v>2733</c:v>
                </c:pt>
                <c:pt idx="2723">
                  <c:v>2734</c:v>
                </c:pt>
                <c:pt idx="2724">
                  <c:v>2735</c:v>
                </c:pt>
                <c:pt idx="2725">
                  <c:v>2736</c:v>
                </c:pt>
                <c:pt idx="2726">
                  <c:v>2737</c:v>
                </c:pt>
                <c:pt idx="2727">
                  <c:v>2738</c:v>
                </c:pt>
                <c:pt idx="2728">
                  <c:v>2739</c:v>
                </c:pt>
                <c:pt idx="2729">
                  <c:v>2740</c:v>
                </c:pt>
                <c:pt idx="2730">
                  <c:v>2741</c:v>
                </c:pt>
                <c:pt idx="2731">
                  <c:v>2742</c:v>
                </c:pt>
                <c:pt idx="2732">
                  <c:v>2743</c:v>
                </c:pt>
                <c:pt idx="2733">
                  <c:v>2744</c:v>
                </c:pt>
                <c:pt idx="2734">
                  <c:v>2745</c:v>
                </c:pt>
                <c:pt idx="2735">
                  <c:v>2746</c:v>
                </c:pt>
                <c:pt idx="2736">
                  <c:v>2747</c:v>
                </c:pt>
                <c:pt idx="2737">
                  <c:v>2748</c:v>
                </c:pt>
                <c:pt idx="2738">
                  <c:v>2749</c:v>
                </c:pt>
                <c:pt idx="2739">
                  <c:v>2750</c:v>
                </c:pt>
                <c:pt idx="2740">
                  <c:v>2751</c:v>
                </c:pt>
                <c:pt idx="2741">
                  <c:v>2752</c:v>
                </c:pt>
                <c:pt idx="2742">
                  <c:v>2753</c:v>
                </c:pt>
                <c:pt idx="2743">
                  <c:v>2754</c:v>
                </c:pt>
                <c:pt idx="2744">
                  <c:v>2755</c:v>
                </c:pt>
                <c:pt idx="2745">
                  <c:v>2756</c:v>
                </c:pt>
                <c:pt idx="2746">
                  <c:v>2757</c:v>
                </c:pt>
                <c:pt idx="2747">
                  <c:v>2758</c:v>
                </c:pt>
                <c:pt idx="2748">
                  <c:v>2759</c:v>
                </c:pt>
                <c:pt idx="2749">
                  <c:v>2760</c:v>
                </c:pt>
                <c:pt idx="2750">
                  <c:v>2761</c:v>
                </c:pt>
                <c:pt idx="2751">
                  <c:v>2762</c:v>
                </c:pt>
                <c:pt idx="2752">
                  <c:v>2763</c:v>
                </c:pt>
                <c:pt idx="2753">
                  <c:v>2764</c:v>
                </c:pt>
                <c:pt idx="2754">
                  <c:v>2765</c:v>
                </c:pt>
                <c:pt idx="2755">
                  <c:v>2766</c:v>
                </c:pt>
                <c:pt idx="2756">
                  <c:v>2767</c:v>
                </c:pt>
                <c:pt idx="2757">
                  <c:v>2768</c:v>
                </c:pt>
                <c:pt idx="2758">
                  <c:v>2769</c:v>
                </c:pt>
                <c:pt idx="2759">
                  <c:v>2770</c:v>
                </c:pt>
                <c:pt idx="2760">
                  <c:v>2771</c:v>
                </c:pt>
                <c:pt idx="2761">
                  <c:v>2772</c:v>
                </c:pt>
                <c:pt idx="2762">
                  <c:v>2773</c:v>
                </c:pt>
                <c:pt idx="2763">
                  <c:v>2774</c:v>
                </c:pt>
                <c:pt idx="2764">
                  <c:v>2775</c:v>
                </c:pt>
                <c:pt idx="2765">
                  <c:v>2776</c:v>
                </c:pt>
                <c:pt idx="2766">
                  <c:v>2777</c:v>
                </c:pt>
                <c:pt idx="2767">
                  <c:v>2778</c:v>
                </c:pt>
                <c:pt idx="2768">
                  <c:v>2779</c:v>
                </c:pt>
                <c:pt idx="2769">
                  <c:v>2780</c:v>
                </c:pt>
                <c:pt idx="2770">
                  <c:v>2781</c:v>
                </c:pt>
                <c:pt idx="2771">
                  <c:v>2782</c:v>
                </c:pt>
                <c:pt idx="2772">
                  <c:v>2783</c:v>
                </c:pt>
                <c:pt idx="2773">
                  <c:v>2784</c:v>
                </c:pt>
                <c:pt idx="2774">
                  <c:v>2785</c:v>
                </c:pt>
                <c:pt idx="2775">
                  <c:v>2786</c:v>
                </c:pt>
                <c:pt idx="2776">
                  <c:v>2787</c:v>
                </c:pt>
                <c:pt idx="2777">
                  <c:v>2788</c:v>
                </c:pt>
                <c:pt idx="2778">
                  <c:v>2789</c:v>
                </c:pt>
                <c:pt idx="2779">
                  <c:v>2790</c:v>
                </c:pt>
                <c:pt idx="2780">
                  <c:v>2791</c:v>
                </c:pt>
                <c:pt idx="2781">
                  <c:v>2792</c:v>
                </c:pt>
                <c:pt idx="2782">
                  <c:v>2793</c:v>
                </c:pt>
                <c:pt idx="2783">
                  <c:v>2794</c:v>
                </c:pt>
                <c:pt idx="2784">
                  <c:v>2795</c:v>
                </c:pt>
                <c:pt idx="2785">
                  <c:v>2796</c:v>
                </c:pt>
                <c:pt idx="2786">
                  <c:v>2797</c:v>
                </c:pt>
                <c:pt idx="2787">
                  <c:v>2798</c:v>
                </c:pt>
                <c:pt idx="2788">
                  <c:v>2799</c:v>
                </c:pt>
                <c:pt idx="2789">
                  <c:v>2800</c:v>
                </c:pt>
                <c:pt idx="2790">
                  <c:v>2801</c:v>
                </c:pt>
                <c:pt idx="2791">
                  <c:v>2802</c:v>
                </c:pt>
                <c:pt idx="2792">
                  <c:v>2803</c:v>
                </c:pt>
                <c:pt idx="2793">
                  <c:v>2804</c:v>
                </c:pt>
                <c:pt idx="2794">
                  <c:v>2805</c:v>
                </c:pt>
                <c:pt idx="2795">
                  <c:v>2806</c:v>
                </c:pt>
                <c:pt idx="2796">
                  <c:v>2807</c:v>
                </c:pt>
                <c:pt idx="2797">
                  <c:v>2808</c:v>
                </c:pt>
                <c:pt idx="2798">
                  <c:v>2809</c:v>
                </c:pt>
                <c:pt idx="2799">
                  <c:v>2810</c:v>
                </c:pt>
                <c:pt idx="2800">
                  <c:v>2811</c:v>
                </c:pt>
                <c:pt idx="2801">
                  <c:v>2812</c:v>
                </c:pt>
                <c:pt idx="2802">
                  <c:v>2813</c:v>
                </c:pt>
                <c:pt idx="2803">
                  <c:v>2814</c:v>
                </c:pt>
                <c:pt idx="2804">
                  <c:v>2815</c:v>
                </c:pt>
                <c:pt idx="2805">
                  <c:v>2816</c:v>
                </c:pt>
                <c:pt idx="2806">
                  <c:v>2817</c:v>
                </c:pt>
                <c:pt idx="2807">
                  <c:v>2818</c:v>
                </c:pt>
                <c:pt idx="2808">
                  <c:v>2819</c:v>
                </c:pt>
                <c:pt idx="2809">
                  <c:v>2820</c:v>
                </c:pt>
                <c:pt idx="2810">
                  <c:v>2821</c:v>
                </c:pt>
                <c:pt idx="2811">
                  <c:v>2822</c:v>
                </c:pt>
                <c:pt idx="2812">
                  <c:v>2823</c:v>
                </c:pt>
                <c:pt idx="2813">
                  <c:v>2824</c:v>
                </c:pt>
                <c:pt idx="2814">
                  <c:v>2825</c:v>
                </c:pt>
                <c:pt idx="2815">
                  <c:v>2826</c:v>
                </c:pt>
                <c:pt idx="2816">
                  <c:v>2827</c:v>
                </c:pt>
                <c:pt idx="2817">
                  <c:v>2828</c:v>
                </c:pt>
                <c:pt idx="2818">
                  <c:v>2829</c:v>
                </c:pt>
                <c:pt idx="2819">
                  <c:v>2830</c:v>
                </c:pt>
                <c:pt idx="2820">
                  <c:v>2831</c:v>
                </c:pt>
                <c:pt idx="2821">
                  <c:v>2832</c:v>
                </c:pt>
                <c:pt idx="2822">
                  <c:v>2833</c:v>
                </c:pt>
                <c:pt idx="2823">
                  <c:v>2834</c:v>
                </c:pt>
                <c:pt idx="2824">
                  <c:v>2835</c:v>
                </c:pt>
                <c:pt idx="2825">
                  <c:v>2836</c:v>
                </c:pt>
                <c:pt idx="2826">
                  <c:v>2837</c:v>
                </c:pt>
                <c:pt idx="2827">
                  <c:v>2838</c:v>
                </c:pt>
                <c:pt idx="2828">
                  <c:v>2839</c:v>
                </c:pt>
                <c:pt idx="2829">
                  <c:v>2840</c:v>
                </c:pt>
                <c:pt idx="2830">
                  <c:v>2841</c:v>
                </c:pt>
                <c:pt idx="2831">
                  <c:v>2842</c:v>
                </c:pt>
                <c:pt idx="2832">
                  <c:v>2843</c:v>
                </c:pt>
                <c:pt idx="2833">
                  <c:v>2844</c:v>
                </c:pt>
                <c:pt idx="2834">
                  <c:v>2845</c:v>
                </c:pt>
                <c:pt idx="2835">
                  <c:v>2846</c:v>
                </c:pt>
                <c:pt idx="2836">
                  <c:v>2847</c:v>
                </c:pt>
                <c:pt idx="2837">
                  <c:v>2848</c:v>
                </c:pt>
                <c:pt idx="2838">
                  <c:v>2849</c:v>
                </c:pt>
                <c:pt idx="2839">
                  <c:v>2850</c:v>
                </c:pt>
                <c:pt idx="2840">
                  <c:v>2851</c:v>
                </c:pt>
                <c:pt idx="2841">
                  <c:v>2852</c:v>
                </c:pt>
                <c:pt idx="2842">
                  <c:v>2853</c:v>
                </c:pt>
                <c:pt idx="2843">
                  <c:v>2854</c:v>
                </c:pt>
                <c:pt idx="2844">
                  <c:v>2855</c:v>
                </c:pt>
                <c:pt idx="2845">
                  <c:v>2856</c:v>
                </c:pt>
                <c:pt idx="2846">
                  <c:v>2857</c:v>
                </c:pt>
                <c:pt idx="2847">
                  <c:v>2858</c:v>
                </c:pt>
                <c:pt idx="2848">
                  <c:v>2859</c:v>
                </c:pt>
                <c:pt idx="2849">
                  <c:v>2860</c:v>
                </c:pt>
                <c:pt idx="2850">
                  <c:v>2861</c:v>
                </c:pt>
                <c:pt idx="2851">
                  <c:v>2862</c:v>
                </c:pt>
                <c:pt idx="2852">
                  <c:v>2863</c:v>
                </c:pt>
                <c:pt idx="2853">
                  <c:v>2864</c:v>
                </c:pt>
                <c:pt idx="2854">
                  <c:v>2865</c:v>
                </c:pt>
                <c:pt idx="2855">
                  <c:v>2866</c:v>
                </c:pt>
                <c:pt idx="2856">
                  <c:v>2867</c:v>
                </c:pt>
                <c:pt idx="2857">
                  <c:v>2868</c:v>
                </c:pt>
                <c:pt idx="2858">
                  <c:v>2869</c:v>
                </c:pt>
                <c:pt idx="2859">
                  <c:v>2870</c:v>
                </c:pt>
                <c:pt idx="2860">
                  <c:v>2871</c:v>
                </c:pt>
                <c:pt idx="2861">
                  <c:v>2872</c:v>
                </c:pt>
                <c:pt idx="2862">
                  <c:v>2873</c:v>
                </c:pt>
                <c:pt idx="2863">
                  <c:v>2874</c:v>
                </c:pt>
                <c:pt idx="2864">
                  <c:v>2875</c:v>
                </c:pt>
                <c:pt idx="2865">
                  <c:v>2876</c:v>
                </c:pt>
                <c:pt idx="2866">
                  <c:v>2877</c:v>
                </c:pt>
                <c:pt idx="2867">
                  <c:v>2878</c:v>
                </c:pt>
                <c:pt idx="2868">
                  <c:v>2879</c:v>
                </c:pt>
                <c:pt idx="2869">
                  <c:v>2880</c:v>
                </c:pt>
                <c:pt idx="2870">
                  <c:v>2881</c:v>
                </c:pt>
                <c:pt idx="2871">
                  <c:v>2882</c:v>
                </c:pt>
                <c:pt idx="2872">
                  <c:v>2883</c:v>
                </c:pt>
                <c:pt idx="2873">
                  <c:v>2884</c:v>
                </c:pt>
                <c:pt idx="2874">
                  <c:v>2885</c:v>
                </c:pt>
                <c:pt idx="2875">
                  <c:v>2886</c:v>
                </c:pt>
                <c:pt idx="2876">
                  <c:v>2887</c:v>
                </c:pt>
                <c:pt idx="2877">
                  <c:v>2888</c:v>
                </c:pt>
                <c:pt idx="2878">
                  <c:v>2889</c:v>
                </c:pt>
                <c:pt idx="2879">
                  <c:v>2890</c:v>
                </c:pt>
                <c:pt idx="2880">
                  <c:v>2891</c:v>
                </c:pt>
                <c:pt idx="2881">
                  <c:v>2892</c:v>
                </c:pt>
                <c:pt idx="2882">
                  <c:v>2893</c:v>
                </c:pt>
                <c:pt idx="2883">
                  <c:v>2894</c:v>
                </c:pt>
                <c:pt idx="2884">
                  <c:v>2895</c:v>
                </c:pt>
                <c:pt idx="2885">
                  <c:v>2896</c:v>
                </c:pt>
                <c:pt idx="2886">
                  <c:v>2897</c:v>
                </c:pt>
                <c:pt idx="2887">
                  <c:v>2898</c:v>
                </c:pt>
                <c:pt idx="2888">
                  <c:v>2899</c:v>
                </c:pt>
                <c:pt idx="2889">
                  <c:v>2900</c:v>
                </c:pt>
                <c:pt idx="2890">
                  <c:v>2901</c:v>
                </c:pt>
                <c:pt idx="2891">
                  <c:v>2902</c:v>
                </c:pt>
                <c:pt idx="2892">
                  <c:v>2903</c:v>
                </c:pt>
                <c:pt idx="2893">
                  <c:v>2904</c:v>
                </c:pt>
                <c:pt idx="2894">
                  <c:v>2905</c:v>
                </c:pt>
                <c:pt idx="2895">
                  <c:v>2906</c:v>
                </c:pt>
                <c:pt idx="2896">
                  <c:v>2907</c:v>
                </c:pt>
                <c:pt idx="2897">
                  <c:v>2908</c:v>
                </c:pt>
                <c:pt idx="2898">
                  <c:v>2909</c:v>
                </c:pt>
                <c:pt idx="2899">
                  <c:v>2910</c:v>
                </c:pt>
                <c:pt idx="2900">
                  <c:v>2911</c:v>
                </c:pt>
                <c:pt idx="2901">
                  <c:v>2912</c:v>
                </c:pt>
                <c:pt idx="2902">
                  <c:v>2913</c:v>
                </c:pt>
                <c:pt idx="2903">
                  <c:v>2914</c:v>
                </c:pt>
                <c:pt idx="2904">
                  <c:v>2915</c:v>
                </c:pt>
                <c:pt idx="2905">
                  <c:v>2916</c:v>
                </c:pt>
                <c:pt idx="2906">
                  <c:v>2917</c:v>
                </c:pt>
                <c:pt idx="2907">
                  <c:v>2918</c:v>
                </c:pt>
                <c:pt idx="2908">
                  <c:v>2919</c:v>
                </c:pt>
                <c:pt idx="2909">
                  <c:v>2920</c:v>
                </c:pt>
                <c:pt idx="2910">
                  <c:v>2921</c:v>
                </c:pt>
                <c:pt idx="2911">
                  <c:v>2922</c:v>
                </c:pt>
                <c:pt idx="2912">
                  <c:v>2923</c:v>
                </c:pt>
                <c:pt idx="2913">
                  <c:v>2924</c:v>
                </c:pt>
                <c:pt idx="2914">
                  <c:v>2925</c:v>
                </c:pt>
                <c:pt idx="2915">
                  <c:v>2926</c:v>
                </c:pt>
                <c:pt idx="2916">
                  <c:v>2927</c:v>
                </c:pt>
                <c:pt idx="2917">
                  <c:v>2928</c:v>
                </c:pt>
                <c:pt idx="2918">
                  <c:v>2929</c:v>
                </c:pt>
                <c:pt idx="2919">
                  <c:v>2930</c:v>
                </c:pt>
                <c:pt idx="2920">
                  <c:v>2931</c:v>
                </c:pt>
                <c:pt idx="2921">
                  <c:v>2932</c:v>
                </c:pt>
                <c:pt idx="2922">
                  <c:v>2933</c:v>
                </c:pt>
                <c:pt idx="2923">
                  <c:v>2934</c:v>
                </c:pt>
                <c:pt idx="2924">
                  <c:v>2935</c:v>
                </c:pt>
                <c:pt idx="2925">
                  <c:v>2936</c:v>
                </c:pt>
                <c:pt idx="2926">
                  <c:v>2937</c:v>
                </c:pt>
                <c:pt idx="2927">
                  <c:v>2938</c:v>
                </c:pt>
                <c:pt idx="2928">
                  <c:v>2939</c:v>
                </c:pt>
                <c:pt idx="2929">
                  <c:v>2940</c:v>
                </c:pt>
                <c:pt idx="2930">
                  <c:v>2941</c:v>
                </c:pt>
                <c:pt idx="2931">
                  <c:v>2942</c:v>
                </c:pt>
                <c:pt idx="2932">
                  <c:v>2943</c:v>
                </c:pt>
                <c:pt idx="2933">
                  <c:v>2944</c:v>
                </c:pt>
                <c:pt idx="2934">
                  <c:v>2945</c:v>
                </c:pt>
                <c:pt idx="2935">
                  <c:v>2946</c:v>
                </c:pt>
                <c:pt idx="2936">
                  <c:v>2947</c:v>
                </c:pt>
                <c:pt idx="2937">
                  <c:v>2948</c:v>
                </c:pt>
                <c:pt idx="2938">
                  <c:v>2949</c:v>
                </c:pt>
                <c:pt idx="2939">
                  <c:v>2950</c:v>
                </c:pt>
                <c:pt idx="2940">
                  <c:v>2951</c:v>
                </c:pt>
                <c:pt idx="2941">
                  <c:v>2952</c:v>
                </c:pt>
                <c:pt idx="2942">
                  <c:v>2953</c:v>
                </c:pt>
                <c:pt idx="2943">
                  <c:v>2954</c:v>
                </c:pt>
                <c:pt idx="2944">
                  <c:v>2955</c:v>
                </c:pt>
                <c:pt idx="2945">
                  <c:v>2956</c:v>
                </c:pt>
                <c:pt idx="2946">
                  <c:v>2957</c:v>
                </c:pt>
                <c:pt idx="2947">
                  <c:v>2958</c:v>
                </c:pt>
                <c:pt idx="2948">
                  <c:v>2959</c:v>
                </c:pt>
                <c:pt idx="2949">
                  <c:v>2960</c:v>
                </c:pt>
                <c:pt idx="2950">
                  <c:v>2961</c:v>
                </c:pt>
                <c:pt idx="2951">
                  <c:v>2962</c:v>
                </c:pt>
                <c:pt idx="2952">
                  <c:v>2963</c:v>
                </c:pt>
                <c:pt idx="2953">
                  <c:v>2964</c:v>
                </c:pt>
                <c:pt idx="2954">
                  <c:v>2965</c:v>
                </c:pt>
                <c:pt idx="2955">
                  <c:v>2966</c:v>
                </c:pt>
                <c:pt idx="2956">
                  <c:v>2967</c:v>
                </c:pt>
                <c:pt idx="2957">
                  <c:v>2968</c:v>
                </c:pt>
                <c:pt idx="2958">
                  <c:v>2969</c:v>
                </c:pt>
                <c:pt idx="2959">
                  <c:v>2970</c:v>
                </c:pt>
                <c:pt idx="2960">
                  <c:v>2971</c:v>
                </c:pt>
                <c:pt idx="2961">
                  <c:v>2972</c:v>
                </c:pt>
                <c:pt idx="2962">
                  <c:v>2973</c:v>
                </c:pt>
                <c:pt idx="2963">
                  <c:v>2974</c:v>
                </c:pt>
                <c:pt idx="2964">
                  <c:v>2975</c:v>
                </c:pt>
                <c:pt idx="2965">
                  <c:v>2976</c:v>
                </c:pt>
                <c:pt idx="2966">
                  <c:v>2977</c:v>
                </c:pt>
                <c:pt idx="2967">
                  <c:v>2978</c:v>
                </c:pt>
                <c:pt idx="2968">
                  <c:v>2979</c:v>
                </c:pt>
                <c:pt idx="2969">
                  <c:v>2980</c:v>
                </c:pt>
                <c:pt idx="2970">
                  <c:v>2981</c:v>
                </c:pt>
                <c:pt idx="2971">
                  <c:v>2982</c:v>
                </c:pt>
                <c:pt idx="2972">
                  <c:v>2983</c:v>
                </c:pt>
                <c:pt idx="2973">
                  <c:v>2984</c:v>
                </c:pt>
                <c:pt idx="2974">
                  <c:v>2985</c:v>
                </c:pt>
                <c:pt idx="2975">
                  <c:v>2986</c:v>
                </c:pt>
                <c:pt idx="2976">
                  <c:v>2987</c:v>
                </c:pt>
                <c:pt idx="2977">
                  <c:v>2988</c:v>
                </c:pt>
                <c:pt idx="2978">
                  <c:v>2989</c:v>
                </c:pt>
                <c:pt idx="2979">
                  <c:v>2990</c:v>
                </c:pt>
                <c:pt idx="2980">
                  <c:v>2991</c:v>
                </c:pt>
                <c:pt idx="2981">
                  <c:v>2992</c:v>
                </c:pt>
                <c:pt idx="2982">
                  <c:v>2993</c:v>
                </c:pt>
                <c:pt idx="2983">
                  <c:v>2994</c:v>
                </c:pt>
                <c:pt idx="2984">
                  <c:v>2995</c:v>
                </c:pt>
                <c:pt idx="2985">
                  <c:v>2996</c:v>
                </c:pt>
                <c:pt idx="2986">
                  <c:v>2997</c:v>
                </c:pt>
                <c:pt idx="2987">
                  <c:v>2998</c:v>
                </c:pt>
                <c:pt idx="2988">
                  <c:v>2999</c:v>
                </c:pt>
                <c:pt idx="2989">
                  <c:v>3000</c:v>
                </c:pt>
                <c:pt idx="2990">
                  <c:v>3001</c:v>
                </c:pt>
                <c:pt idx="2991">
                  <c:v>3002</c:v>
                </c:pt>
                <c:pt idx="2992">
                  <c:v>3003</c:v>
                </c:pt>
                <c:pt idx="2993">
                  <c:v>3004</c:v>
                </c:pt>
                <c:pt idx="2994">
                  <c:v>3005</c:v>
                </c:pt>
                <c:pt idx="2995">
                  <c:v>3006</c:v>
                </c:pt>
                <c:pt idx="2996">
                  <c:v>3007</c:v>
                </c:pt>
                <c:pt idx="2997">
                  <c:v>3008</c:v>
                </c:pt>
                <c:pt idx="2998">
                  <c:v>3009</c:v>
                </c:pt>
                <c:pt idx="2999">
                  <c:v>3010</c:v>
                </c:pt>
                <c:pt idx="3000">
                  <c:v>3011</c:v>
                </c:pt>
                <c:pt idx="3001">
                  <c:v>3012</c:v>
                </c:pt>
                <c:pt idx="3002">
                  <c:v>3013</c:v>
                </c:pt>
                <c:pt idx="3003">
                  <c:v>3014</c:v>
                </c:pt>
                <c:pt idx="3004">
                  <c:v>3015</c:v>
                </c:pt>
                <c:pt idx="3005">
                  <c:v>3016</c:v>
                </c:pt>
                <c:pt idx="3006">
                  <c:v>3017</c:v>
                </c:pt>
                <c:pt idx="3007">
                  <c:v>3018</c:v>
                </c:pt>
                <c:pt idx="3008">
                  <c:v>3019</c:v>
                </c:pt>
                <c:pt idx="3009">
                  <c:v>3020</c:v>
                </c:pt>
                <c:pt idx="3010">
                  <c:v>3021</c:v>
                </c:pt>
                <c:pt idx="3011">
                  <c:v>3022</c:v>
                </c:pt>
                <c:pt idx="3012">
                  <c:v>3023</c:v>
                </c:pt>
                <c:pt idx="3013">
                  <c:v>3024</c:v>
                </c:pt>
                <c:pt idx="3014">
                  <c:v>3025</c:v>
                </c:pt>
                <c:pt idx="3015">
                  <c:v>3026</c:v>
                </c:pt>
                <c:pt idx="3016">
                  <c:v>3027</c:v>
                </c:pt>
                <c:pt idx="3017">
                  <c:v>3028</c:v>
                </c:pt>
                <c:pt idx="3018">
                  <c:v>3029</c:v>
                </c:pt>
                <c:pt idx="3019">
                  <c:v>3030</c:v>
                </c:pt>
                <c:pt idx="3020">
                  <c:v>3031</c:v>
                </c:pt>
                <c:pt idx="3021">
                  <c:v>3032</c:v>
                </c:pt>
                <c:pt idx="3022">
                  <c:v>3033</c:v>
                </c:pt>
                <c:pt idx="3023">
                  <c:v>3034</c:v>
                </c:pt>
                <c:pt idx="3024">
                  <c:v>3035</c:v>
                </c:pt>
                <c:pt idx="3025">
                  <c:v>3036</c:v>
                </c:pt>
                <c:pt idx="3026">
                  <c:v>3037</c:v>
                </c:pt>
                <c:pt idx="3027">
                  <c:v>3038</c:v>
                </c:pt>
                <c:pt idx="3028">
                  <c:v>3039</c:v>
                </c:pt>
                <c:pt idx="3029">
                  <c:v>3040</c:v>
                </c:pt>
                <c:pt idx="3030">
                  <c:v>3041</c:v>
                </c:pt>
                <c:pt idx="3031">
                  <c:v>3042</c:v>
                </c:pt>
                <c:pt idx="3032">
                  <c:v>3043</c:v>
                </c:pt>
                <c:pt idx="3033">
                  <c:v>3044</c:v>
                </c:pt>
                <c:pt idx="3034">
                  <c:v>3045</c:v>
                </c:pt>
                <c:pt idx="3035">
                  <c:v>3046</c:v>
                </c:pt>
                <c:pt idx="3036">
                  <c:v>3047</c:v>
                </c:pt>
                <c:pt idx="3037">
                  <c:v>3048</c:v>
                </c:pt>
                <c:pt idx="3038">
                  <c:v>3049</c:v>
                </c:pt>
                <c:pt idx="3039">
                  <c:v>3050</c:v>
                </c:pt>
                <c:pt idx="3040">
                  <c:v>3051</c:v>
                </c:pt>
                <c:pt idx="3041">
                  <c:v>3052</c:v>
                </c:pt>
                <c:pt idx="3042">
                  <c:v>3053</c:v>
                </c:pt>
                <c:pt idx="3043">
                  <c:v>3054</c:v>
                </c:pt>
                <c:pt idx="3044">
                  <c:v>3055</c:v>
                </c:pt>
                <c:pt idx="3045">
                  <c:v>3056</c:v>
                </c:pt>
                <c:pt idx="3046">
                  <c:v>3057</c:v>
                </c:pt>
                <c:pt idx="3047">
                  <c:v>3058</c:v>
                </c:pt>
                <c:pt idx="3048">
                  <c:v>3059</c:v>
                </c:pt>
                <c:pt idx="3049">
                  <c:v>3060</c:v>
                </c:pt>
                <c:pt idx="3050">
                  <c:v>3061</c:v>
                </c:pt>
                <c:pt idx="3051">
                  <c:v>3062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3068</c:v>
                </c:pt>
                <c:pt idx="3058">
                  <c:v>3069</c:v>
                </c:pt>
                <c:pt idx="3059">
                  <c:v>3070</c:v>
                </c:pt>
                <c:pt idx="3060">
                  <c:v>3071</c:v>
                </c:pt>
                <c:pt idx="3061">
                  <c:v>3072</c:v>
                </c:pt>
                <c:pt idx="3062">
                  <c:v>3073</c:v>
                </c:pt>
                <c:pt idx="3063">
                  <c:v>3074</c:v>
                </c:pt>
                <c:pt idx="3064">
                  <c:v>3075</c:v>
                </c:pt>
                <c:pt idx="3065">
                  <c:v>3076</c:v>
                </c:pt>
                <c:pt idx="3066">
                  <c:v>3077</c:v>
                </c:pt>
                <c:pt idx="3067">
                  <c:v>3078</c:v>
                </c:pt>
                <c:pt idx="3068">
                  <c:v>3079</c:v>
                </c:pt>
                <c:pt idx="3069">
                  <c:v>3080</c:v>
                </c:pt>
                <c:pt idx="3070">
                  <c:v>3081</c:v>
                </c:pt>
                <c:pt idx="3071">
                  <c:v>3082</c:v>
                </c:pt>
                <c:pt idx="3072">
                  <c:v>3083</c:v>
                </c:pt>
                <c:pt idx="3073">
                  <c:v>3084</c:v>
                </c:pt>
                <c:pt idx="3074">
                  <c:v>3085</c:v>
                </c:pt>
                <c:pt idx="3075">
                  <c:v>3086</c:v>
                </c:pt>
                <c:pt idx="3076">
                  <c:v>3087</c:v>
                </c:pt>
                <c:pt idx="3077">
                  <c:v>3088</c:v>
                </c:pt>
                <c:pt idx="3078">
                  <c:v>3089</c:v>
                </c:pt>
                <c:pt idx="3079">
                  <c:v>3090</c:v>
                </c:pt>
                <c:pt idx="3080">
                  <c:v>3091</c:v>
                </c:pt>
                <c:pt idx="3081">
                  <c:v>3092</c:v>
                </c:pt>
                <c:pt idx="3082">
                  <c:v>3093</c:v>
                </c:pt>
                <c:pt idx="3083">
                  <c:v>3094</c:v>
                </c:pt>
                <c:pt idx="3084">
                  <c:v>3095</c:v>
                </c:pt>
                <c:pt idx="3085">
                  <c:v>3096</c:v>
                </c:pt>
                <c:pt idx="3086">
                  <c:v>3097</c:v>
                </c:pt>
                <c:pt idx="3087">
                  <c:v>3098</c:v>
                </c:pt>
                <c:pt idx="3088">
                  <c:v>3099</c:v>
                </c:pt>
                <c:pt idx="3089">
                  <c:v>3100</c:v>
                </c:pt>
                <c:pt idx="3090">
                  <c:v>3101</c:v>
                </c:pt>
                <c:pt idx="3091">
                  <c:v>3102</c:v>
                </c:pt>
                <c:pt idx="3092">
                  <c:v>3103</c:v>
                </c:pt>
                <c:pt idx="3093">
                  <c:v>3104</c:v>
                </c:pt>
                <c:pt idx="3094">
                  <c:v>3105</c:v>
                </c:pt>
                <c:pt idx="3095">
                  <c:v>3106</c:v>
                </c:pt>
                <c:pt idx="3096">
                  <c:v>3107</c:v>
                </c:pt>
                <c:pt idx="3097">
                  <c:v>3108</c:v>
                </c:pt>
                <c:pt idx="3098">
                  <c:v>3109</c:v>
                </c:pt>
                <c:pt idx="3099">
                  <c:v>3110</c:v>
                </c:pt>
                <c:pt idx="3100">
                  <c:v>3111</c:v>
                </c:pt>
                <c:pt idx="3101">
                  <c:v>3112</c:v>
                </c:pt>
                <c:pt idx="3102">
                  <c:v>3113</c:v>
                </c:pt>
                <c:pt idx="3103">
                  <c:v>3114</c:v>
                </c:pt>
                <c:pt idx="3104">
                  <c:v>3115</c:v>
                </c:pt>
                <c:pt idx="3105">
                  <c:v>3116</c:v>
                </c:pt>
                <c:pt idx="3106">
                  <c:v>3117</c:v>
                </c:pt>
                <c:pt idx="3107">
                  <c:v>3118</c:v>
                </c:pt>
                <c:pt idx="3108">
                  <c:v>3119</c:v>
                </c:pt>
                <c:pt idx="3109">
                  <c:v>3120</c:v>
                </c:pt>
                <c:pt idx="3110">
                  <c:v>3121</c:v>
                </c:pt>
                <c:pt idx="3111">
                  <c:v>3122</c:v>
                </c:pt>
                <c:pt idx="3112">
                  <c:v>3123</c:v>
                </c:pt>
                <c:pt idx="3113">
                  <c:v>3124</c:v>
                </c:pt>
                <c:pt idx="3114">
                  <c:v>3125</c:v>
                </c:pt>
                <c:pt idx="3115">
                  <c:v>3126</c:v>
                </c:pt>
                <c:pt idx="3116">
                  <c:v>3127</c:v>
                </c:pt>
                <c:pt idx="3117">
                  <c:v>3128</c:v>
                </c:pt>
                <c:pt idx="3118">
                  <c:v>3129</c:v>
                </c:pt>
                <c:pt idx="3119">
                  <c:v>3130</c:v>
                </c:pt>
                <c:pt idx="3120">
                  <c:v>3131</c:v>
                </c:pt>
                <c:pt idx="3121">
                  <c:v>3132</c:v>
                </c:pt>
                <c:pt idx="3122">
                  <c:v>3133</c:v>
                </c:pt>
                <c:pt idx="3123">
                  <c:v>3134</c:v>
                </c:pt>
                <c:pt idx="3124">
                  <c:v>3135</c:v>
                </c:pt>
                <c:pt idx="3125">
                  <c:v>3136</c:v>
                </c:pt>
                <c:pt idx="3126">
                  <c:v>3137</c:v>
                </c:pt>
                <c:pt idx="3127">
                  <c:v>3138</c:v>
                </c:pt>
                <c:pt idx="3128">
                  <c:v>3139</c:v>
                </c:pt>
                <c:pt idx="3129">
                  <c:v>3140</c:v>
                </c:pt>
                <c:pt idx="3130">
                  <c:v>3141</c:v>
                </c:pt>
                <c:pt idx="3131">
                  <c:v>3142</c:v>
                </c:pt>
                <c:pt idx="3132">
                  <c:v>3143</c:v>
                </c:pt>
                <c:pt idx="3133">
                  <c:v>3144</c:v>
                </c:pt>
                <c:pt idx="3134">
                  <c:v>3145</c:v>
                </c:pt>
                <c:pt idx="3135">
                  <c:v>3146</c:v>
                </c:pt>
                <c:pt idx="3136">
                  <c:v>3147</c:v>
                </c:pt>
                <c:pt idx="3137">
                  <c:v>3148</c:v>
                </c:pt>
                <c:pt idx="3138">
                  <c:v>3149</c:v>
                </c:pt>
                <c:pt idx="3139">
                  <c:v>3150</c:v>
                </c:pt>
                <c:pt idx="3140">
                  <c:v>3151</c:v>
                </c:pt>
                <c:pt idx="3141">
                  <c:v>3152</c:v>
                </c:pt>
                <c:pt idx="3142">
                  <c:v>3153</c:v>
                </c:pt>
                <c:pt idx="3143">
                  <c:v>3154</c:v>
                </c:pt>
                <c:pt idx="3144">
                  <c:v>3155</c:v>
                </c:pt>
                <c:pt idx="3145">
                  <c:v>3156</c:v>
                </c:pt>
                <c:pt idx="3146">
                  <c:v>3157</c:v>
                </c:pt>
                <c:pt idx="3147">
                  <c:v>3158</c:v>
                </c:pt>
                <c:pt idx="3148">
                  <c:v>3159</c:v>
                </c:pt>
                <c:pt idx="3149">
                  <c:v>3160</c:v>
                </c:pt>
                <c:pt idx="3150">
                  <c:v>3161</c:v>
                </c:pt>
                <c:pt idx="3151">
                  <c:v>3162</c:v>
                </c:pt>
                <c:pt idx="3152">
                  <c:v>3163</c:v>
                </c:pt>
                <c:pt idx="3153">
                  <c:v>3164</c:v>
                </c:pt>
                <c:pt idx="3154">
                  <c:v>3165</c:v>
                </c:pt>
                <c:pt idx="3155">
                  <c:v>3166</c:v>
                </c:pt>
                <c:pt idx="3156">
                  <c:v>3167</c:v>
                </c:pt>
                <c:pt idx="3157">
                  <c:v>3168</c:v>
                </c:pt>
                <c:pt idx="3158">
                  <c:v>3169</c:v>
                </c:pt>
                <c:pt idx="3159">
                  <c:v>3170</c:v>
                </c:pt>
                <c:pt idx="3160">
                  <c:v>3171</c:v>
                </c:pt>
                <c:pt idx="3161">
                  <c:v>3172</c:v>
                </c:pt>
                <c:pt idx="3162">
                  <c:v>3173</c:v>
                </c:pt>
                <c:pt idx="3163">
                  <c:v>3174</c:v>
                </c:pt>
                <c:pt idx="3164">
                  <c:v>3175</c:v>
                </c:pt>
                <c:pt idx="3165">
                  <c:v>3176</c:v>
                </c:pt>
                <c:pt idx="3166">
                  <c:v>3177</c:v>
                </c:pt>
                <c:pt idx="3167">
                  <c:v>3178</c:v>
                </c:pt>
                <c:pt idx="3168">
                  <c:v>3179</c:v>
                </c:pt>
                <c:pt idx="3169">
                  <c:v>3180</c:v>
                </c:pt>
                <c:pt idx="3170">
                  <c:v>3181</c:v>
                </c:pt>
                <c:pt idx="3171">
                  <c:v>3182</c:v>
                </c:pt>
                <c:pt idx="3172">
                  <c:v>3183</c:v>
                </c:pt>
                <c:pt idx="3173">
                  <c:v>3184</c:v>
                </c:pt>
                <c:pt idx="3174">
                  <c:v>3185</c:v>
                </c:pt>
                <c:pt idx="3175">
                  <c:v>3186</c:v>
                </c:pt>
                <c:pt idx="3176">
                  <c:v>3187</c:v>
                </c:pt>
                <c:pt idx="3177">
                  <c:v>3188</c:v>
                </c:pt>
                <c:pt idx="3178">
                  <c:v>3189</c:v>
                </c:pt>
                <c:pt idx="3179">
                  <c:v>3190</c:v>
                </c:pt>
                <c:pt idx="3180">
                  <c:v>3191</c:v>
                </c:pt>
                <c:pt idx="3181">
                  <c:v>3192</c:v>
                </c:pt>
                <c:pt idx="3182">
                  <c:v>3193</c:v>
                </c:pt>
                <c:pt idx="3183">
                  <c:v>3194</c:v>
                </c:pt>
                <c:pt idx="3184">
                  <c:v>3195</c:v>
                </c:pt>
                <c:pt idx="3185">
                  <c:v>3196</c:v>
                </c:pt>
                <c:pt idx="3186">
                  <c:v>3197</c:v>
                </c:pt>
                <c:pt idx="3187">
                  <c:v>3198</c:v>
                </c:pt>
                <c:pt idx="3188">
                  <c:v>3199</c:v>
                </c:pt>
                <c:pt idx="3189">
                  <c:v>3200</c:v>
                </c:pt>
                <c:pt idx="3190">
                  <c:v>3201</c:v>
                </c:pt>
                <c:pt idx="3191">
                  <c:v>3202</c:v>
                </c:pt>
                <c:pt idx="3192">
                  <c:v>3203</c:v>
                </c:pt>
                <c:pt idx="3193">
                  <c:v>3204</c:v>
                </c:pt>
                <c:pt idx="3194">
                  <c:v>3205</c:v>
                </c:pt>
                <c:pt idx="3195">
                  <c:v>3206</c:v>
                </c:pt>
                <c:pt idx="3196">
                  <c:v>3207</c:v>
                </c:pt>
                <c:pt idx="3197">
                  <c:v>3208</c:v>
                </c:pt>
                <c:pt idx="3198">
                  <c:v>3209</c:v>
                </c:pt>
                <c:pt idx="3199">
                  <c:v>3210</c:v>
                </c:pt>
                <c:pt idx="3200">
                  <c:v>3211</c:v>
                </c:pt>
                <c:pt idx="3201">
                  <c:v>3212</c:v>
                </c:pt>
                <c:pt idx="3202">
                  <c:v>3213</c:v>
                </c:pt>
                <c:pt idx="3203">
                  <c:v>3214</c:v>
                </c:pt>
                <c:pt idx="3204">
                  <c:v>3215</c:v>
                </c:pt>
                <c:pt idx="3205">
                  <c:v>3216</c:v>
                </c:pt>
                <c:pt idx="3206">
                  <c:v>3217</c:v>
                </c:pt>
                <c:pt idx="3207">
                  <c:v>3218</c:v>
                </c:pt>
                <c:pt idx="3208">
                  <c:v>3219</c:v>
                </c:pt>
                <c:pt idx="3209">
                  <c:v>3220</c:v>
                </c:pt>
                <c:pt idx="3210">
                  <c:v>3221</c:v>
                </c:pt>
                <c:pt idx="3211">
                  <c:v>3222</c:v>
                </c:pt>
                <c:pt idx="3212">
                  <c:v>3223</c:v>
                </c:pt>
                <c:pt idx="3213">
                  <c:v>3224</c:v>
                </c:pt>
                <c:pt idx="3214">
                  <c:v>3225</c:v>
                </c:pt>
                <c:pt idx="3215">
                  <c:v>3226</c:v>
                </c:pt>
                <c:pt idx="3216">
                  <c:v>3227</c:v>
                </c:pt>
                <c:pt idx="3217">
                  <c:v>3228</c:v>
                </c:pt>
                <c:pt idx="3218">
                  <c:v>3229</c:v>
                </c:pt>
                <c:pt idx="3219">
                  <c:v>3230</c:v>
                </c:pt>
                <c:pt idx="3220">
                  <c:v>3231</c:v>
                </c:pt>
                <c:pt idx="3221">
                  <c:v>3232</c:v>
                </c:pt>
                <c:pt idx="3222">
                  <c:v>3233</c:v>
                </c:pt>
                <c:pt idx="3223">
                  <c:v>3234</c:v>
                </c:pt>
                <c:pt idx="3224">
                  <c:v>3235</c:v>
                </c:pt>
                <c:pt idx="3225">
                  <c:v>3236</c:v>
                </c:pt>
                <c:pt idx="3226">
                  <c:v>3237</c:v>
                </c:pt>
                <c:pt idx="3227">
                  <c:v>3238</c:v>
                </c:pt>
                <c:pt idx="3228">
                  <c:v>3239</c:v>
                </c:pt>
                <c:pt idx="3229">
                  <c:v>3240</c:v>
                </c:pt>
                <c:pt idx="3230">
                  <c:v>3241</c:v>
                </c:pt>
                <c:pt idx="3231">
                  <c:v>3242</c:v>
                </c:pt>
                <c:pt idx="3232">
                  <c:v>3243</c:v>
                </c:pt>
                <c:pt idx="3233">
                  <c:v>3244</c:v>
                </c:pt>
                <c:pt idx="3234">
                  <c:v>3245</c:v>
                </c:pt>
                <c:pt idx="3235">
                  <c:v>3246</c:v>
                </c:pt>
                <c:pt idx="3236">
                  <c:v>3247</c:v>
                </c:pt>
                <c:pt idx="3237">
                  <c:v>3248</c:v>
                </c:pt>
                <c:pt idx="3238">
                  <c:v>3249</c:v>
                </c:pt>
                <c:pt idx="3239">
                  <c:v>3250</c:v>
                </c:pt>
                <c:pt idx="3240">
                  <c:v>3251</c:v>
                </c:pt>
                <c:pt idx="3241">
                  <c:v>3252</c:v>
                </c:pt>
                <c:pt idx="3242">
                  <c:v>3253</c:v>
                </c:pt>
                <c:pt idx="3243">
                  <c:v>3254</c:v>
                </c:pt>
                <c:pt idx="3244">
                  <c:v>3255</c:v>
                </c:pt>
                <c:pt idx="3245">
                  <c:v>3256</c:v>
                </c:pt>
                <c:pt idx="3246">
                  <c:v>3257</c:v>
                </c:pt>
                <c:pt idx="3247">
                  <c:v>3258</c:v>
                </c:pt>
                <c:pt idx="3248">
                  <c:v>3259</c:v>
                </c:pt>
                <c:pt idx="3249">
                  <c:v>3260</c:v>
                </c:pt>
                <c:pt idx="3250">
                  <c:v>3261</c:v>
                </c:pt>
                <c:pt idx="3251">
                  <c:v>3262</c:v>
                </c:pt>
                <c:pt idx="3252">
                  <c:v>3263</c:v>
                </c:pt>
                <c:pt idx="3253">
                  <c:v>3264</c:v>
                </c:pt>
                <c:pt idx="3254">
                  <c:v>3265</c:v>
                </c:pt>
                <c:pt idx="3255">
                  <c:v>3266</c:v>
                </c:pt>
                <c:pt idx="3256">
                  <c:v>3267</c:v>
                </c:pt>
                <c:pt idx="3257">
                  <c:v>3268</c:v>
                </c:pt>
                <c:pt idx="3258">
                  <c:v>3269</c:v>
                </c:pt>
                <c:pt idx="3259">
                  <c:v>3270</c:v>
                </c:pt>
                <c:pt idx="3260">
                  <c:v>3271</c:v>
                </c:pt>
                <c:pt idx="3261">
                  <c:v>3272</c:v>
                </c:pt>
                <c:pt idx="3262">
                  <c:v>3273</c:v>
                </c:pt>
                <c:pt idx="3263">
                  <c:v>3274</c:v>
                </c:pt>
                <c:pt idx="3264">
                  <c:v>3275</c:v>
                </c:pt>
                <c:pt idx="3265">
                  <c:v>3276</c:v>
                </c:pt>
                <c:pt idx="3266">
                  <c:v>3277</c:v>
                </c:pt>
                <c:pt idx="3267">
                  <c:v>3278</c:v>
                </c:pt>
                <c:pt idx="3268">
                  <c:v>3279</c:v>
                </c:pt>
                <c:pt idx="3269">
                  <c:v>3280</c:v>
                </c:pt>
                <c:pt idx="3270">
                  <c:v>3281</c:v>
                </c:pt>
                <c:pt idx="3271">
                  <c:v>3282</c:v>
                </c:pt>
                <c:pt idx="3272">
                  <c:v>3283</c:v>
                </c:pt>
                <c:pt idx="3273">
                  <c:v>3284</c:v>
                </c:pt>
                <c:pt idx="3274">
                  <c:v>3285</c:v>
                </c:pt>
                <c:pt idx="3275">
                  <c:v>3286</c:v>
                </c:pt>
                <c:pt idx="3276">
                  <c:v>3287</c:v>
                </c:pt>
                <c:pt idx="3277">
                  <c:v>3288</c:v>
                </c:pt>
                <c:pt idx="3278">
                  <c:v>3289</c:v>
                </c:pt>
                <c:pt idx="3279">
                  <c:v>3290</c:v>
                </c:pt>
                <c:pt idx="3280">
                  <c:v>3291</c:v>
                </c:pt>
                <c:pt idx="3281">
                  <c:v>3292</c:v>
                </c:pt>
                <c:pt idx="3282">
                  <c:v>3293</c:v>
                </c:pt>
                <c:pt idx="3283">
                  <c:v>3294</c:v>
                </c:pt>
                <c:pt idx="3284">
                  <c:v>3295</c:v>
                </c:pt>
                <c:pt idx="3285">
                  <c:v>3296</c:v>
                </c:pt>
                <c:pt idx="3286">
                  <c:v>3297</c:v>
                </c:pt>
                <c:pt idx="3287">
                  <c:v>3298</c:v>
                </c:pt>
                <c:pt idx="3288">
                  <c:v>3299</c:v>
                </c:pt>
                <c:pt idx="3289">
                  <c:v>3300</c:v>
                </c:pt>
                <c:pt idx="3290">
                  <c:v>3301</c:v>
                </c:pt>
                <c:pt idx="3291">
                  <c:v>3302</c:v>
                </c:pt>
                <c:pt idx="3292">
                  <c:v>3303</c:v>
                </c:pt>
                <c:pt idx="3293">
                  <c:v>3304</c:v>
                </c:pt>
                <c:pt idx="3294">
                  <c:v>3305</c:v>
                </c:pt>
                <c:pt idx="3295">
                  <c:v>3306</c:v>
                </c:pt>
                <c:pt idx="3296">
                  <c:v>3307</c:v>
                </c:pt>
                <c:pt idx="3297">
                  <c:v>3308</c:v>
                </c:pt>
                <c:pt idx="3298">
                  <c:v>3309</c:v>
                </c:pt>
                <c:pt idx="3299">
                  <c:v>3310</c:v>
                </c:pt>
                <c:pt idx="3300">
                  <c:v>3311</c:v>
                </c:pt>
                <c:pt idx="3301">
                  <c:v>3312</c:v>
                </c:pt>
                <c:pt idx="3302">
                  <c:v>3313</c:v>
                </c:pt>
                <c:pt idx="3303">
                  <c:v>3314</c:v>
                </c:pt>
                <c:pt idx="3304">
                  <c:v>3315</c:v>
                </c:pt>
                <c:pt idx="3305">
                  <c:v>3316</c:v>
                </c:pt>
                <c:pt idx="3306">
                  <c:v>3317</c:v>
                </c:pt>
                <c:pt idx="3307">
                  <c:v>3318</c:v>
                </c:pt>
                <c:pt idx="3308">
                  <c:v>3319</c:v>
                </c:pt>
                <c:pt idx="3309">
                  <c:v>3320</c:v>
                </c:pt>
                <c:pt idx="3310">
                  <c:v>3321</c:v>
                </c:pt>
                <c:pt idx="3311">
                  <c:v>3322</c:v>
                </c:pt>
                <c:pt idx="3312">
                  <c:v>3323</c:v>
                </c:pt>
                <c:pt idx="3313">
                  <c:v>3324</c:v>
                </c:pt>
                <c:pt idx="3314">
                  <c:v>3325</c:v>
                </c:pt>
                <c:pt idx="3315">
                  <c:v>3326</c:v>
                </c:pt>
                <c:pt idx="3316">
                  <c:v>3327</c:v>
                </c:pt>
                <c:pt idx="3317">
                  <c:v>3328</c:v>
                </c:pt>
                <c:pt idx="3318">
                  <c:v>3329</c:v>
                </c:pt>
                <c:pt idx="3319">
                  <c:v>3330</c:v>
                </c:pt>
                <c:pt idx="3320">
                  <c:v>3331</c:v>
                </c:pt>
                <c:pt idx="3321">
                  <c:v>3332</c:v>
                </c:pt>
                <c:pt idx="3322">
                  <c:v>3333</c:v>
                </c:pt>
                <c:pt idx="3323">
                  <c:v>3334</c:v>
                </c:pt>
                <c:pt idx="3324">
                  <c:v>3335</c:v>
                </c:pt>
                <c:pt idx="3325">
                  <c:v>3336</c:v>
                </c:pt>
                <c:pt idx="3326">
                  <c:v>3337</c:v>
                </c:pt>
                <c:pt idx="3327">
                  <c:v>3338</c:v>
                </c:pt>
                <c:pt idx="3328">
                  <c:v>3339</c:v>
                </c:pt>
                <c:pt idx="3329">
                  <c:v>3340</c:v>
                </c:pt>
                <c:pt idx="3330">
                  <c:v>3341</c:v>
                </c:pt>
                <c:pt idx="3331">
                  <c:v>3342</c:v>
                </c:pt>
                <c:pt idx="3332">
                  <c:v>3343</c:v>
                </c:pt>
                <c:pt idx="3333">
                  <c:v>3344</c:v>
                </c:pt>
                <c:pt idx="3334">
                  <c:v>3345</c:v>
                </c:pt>
                <c:pt idx="3335">
                  <c:v>3346</c:v>
                </c:pt>
                <c:pt idx="3336">
                  <c:v>3347</c:v>
                </c:pt>
                <c:pt idx="3337">
                  <c:v>3348</c:v>
                </c:pt>
                <c:pt idx="3338">
                  <c:v>3349</c:v>
                </c:pt>
                <c:pt idx="3339">
                  <c:v>3350</c:v>
                </c:pt>
                <c:pt idx="3340">
                  <c:v>3351</c:v>
                </c:pt>
                <c:pt idx="3341">
                  <c:v>3352</c:v>
                </c:pt>
                <c:pt idx="3342">
                  <c:v>3353</c:v>
                </c:pt>
                <c:pt idx="3343">
                  <c:v>3354</c:v>
                </c:pt>
                <c:pt idx="3344">
                  <c:v>3355</c:v>
                </c:pt>
                <c:pt idx="3345">
                  <c:v>3356</c:v>
                </c:pt>
                <c:pt idx="3346">
                  <c:v>3357</c:v>
                </c:pt>
                <c:pt idx="3347">
                  <c:v>3358</c:v>
                </c:pt>
                <c:pt idx="3348">
                  <c:v>3359</c:v>
                </c:pt>
                <c:pt idx="3349">
                  <c:v>3360</c:v>
                </c:pt>
                <c:pt idx="3350">
                  <c:v>3361</c:v>
                </c:pt>
                <c:pt idx="3351">
                  <c:v>3362</c:v>
                </c:pt>
                <c:pt idx="3352">
                  <c:v>3363</c:v>
                </c:pt>
                <c:pt idx="3353">
                  <c:v>3364</c:v>
                </c:pt>
                <c:pt idx="3354">
                  <c:v>3365</c:v>
                </c:pt>
                <c:pt idx="3355">
                  <c:v>3366</c:v>
                </c:pt>
                <c:pt idx="3356">
                  <c:v>3367</c:v>
                </c:pt>
                <c:pt idx="3357">
                  <c:v>3368</c:v>
                </c:pt>
                <c:pt idx="3358">
                  <c:v>3369</c:v>
                </c:pt>
                <c:pt idx="3359">
                  <c:v>3370</c:v>
                </c:pt>
                <c:pt idx="3360">
                  <c:v>3371</c:v>
                </c:pt>
                <c:pt idx="3361">
                  <c:v>3372</c:v>
                </c:pt>
                <c:pt idx="3362">
                  <c:v>3373</c:v>
                </c:pt>
                <c:pt idx="3363">
                  <c:v>3374</c:v>
                </c:pt>
                <c:pt idx="3364">
                  <c:v>3375</c:v>
                </c:pt>
                <c:pt idx="3365">
                  <c:v>3376</c:v>
                </c:pt>
                <c:pt idx="3366">
                  <c:v>3377</c:v>
                </c:pt>
                <c:pt idx="3367">
                  <c:v>3378</c:v>
                </c:pt>
                <c:pt idx="3368">
                  <c:v>3379</c:v>
                </c:pt>
                <c:pt idx="3369">
                  <c:v>3380</c:v>
                </c:pt>
                <c:pt idx="3370">
                  <c:v>3381</c:v>
                </c:pt>
                <c:pt idx="3371">
                  <c:v>3382</c:v>
                </c:pt>
                <c:pt idx="3372">
                  <c:v>3383</c:v>
                </c:pt>
                <c:pt idx="3373">
                  <c:v>3384</c:v>
                </c:pt>
                <c:pt idx="3374">
                  <c:v>3385</c:v>
                </c:pt>
                <c:pt idx="3375">
                  <c:v>3386</c:v>
                </c:pt>
                <c:pt idx="3376">
                  <c:v>3387</c:v>
                </c:pt>
                <c:pt idx="3377">
                  <c:v>3388</c:v>
                </c:pt>
                <c:pt idx="3378">
                  <c:v>3389</c:v>
                </c:pt>
                <c:pt idx="3379">
                  <c:v>3390</c:v>
                </c:pt>
                <c:pt idx="3380">
                  <c:v>3391</c:v>
                </c:pt>
                <c:pt idx="3381">
                  <c:v>3392</c:v>
                </c:pt>
                <c:pt idx="3382">
                  <c:v>3393</c:v>
                </c:pt>
                <c:pt idx="3383">
                  <c:v>3394</c:v>
                </c:pt>
                <c:pt idx="3384">
                  <c:v>3395</c:v>
                </c:pt>
                <c:pt idx="3385">
                  <c:v>3396</c:v>
                </c:pt>
                <c:pt idx="3386">
                  <c:v>3397</c:v>
                </c:pt>
                <c:pt idx="3387">
                  <c:v>3398</c:v>
                </c:pt>
                <c:pt idx="3388">
                  <c:v>3399</c:v>
                </c:pt>
                <c:pt idx="3389">
                  <c:v>3400</c:v>
                </c:pt>
                <c:pt idx="3390">
                  <c:v>3401</c:v>
                </c:pt>
                <c:pt idx="3391">
                  <c:v>3402</c:v>
                </c:pt>
                <c:pt idx="3392">
                  <c:v>3403</c:v>
                </c:pt>
                <c:pt idx="3393">
                  <c:v>3404</c:v>
                </c:pt>
                <c:pt idx="3394">
                  <c:v>3405</c:v>
                </c:pt>
                <c:pt idx="3395">
                  <c:v>3406</c:v>
                </c:pt>
                <c:pt idx="3396">
                  <c:v>3407</c:v>
                </c:pt>
                <c:pt idx="3397">
                  <c:v>3408</c:v>
                </c:pt>
                <c:pt idx="3398">
                  <c:v>3409</c:v>
                </c:pt>
                <c:pt idx="3399">
                  <c:v>3410</c:v>
                </c:pt>
                <c:pt idx="3400">
                  <c:v>3411</c:v>
                </c:pt>
                <c:pt idx="3401">
                  <c:v>3412</c:v>
                </c:pt>
                <c:pt idx="3402">
                  <c:v>3413</c:v>
                </c:pt>
                <c:pt idx="3403">
                  <c:v>3414</c:v>
                </c:pt>
                <c:pt idx="3404">
                  <c:v>3415</c:v>
                </c:pt>
                <c:pt idx="3405">
                  <c:v>3416</c:v>
                </c:pt>
                <c:pt idx="3406">
                  <c:v>3417</c:v>
                </c:pt>
                <c:pt idx="3407">
                  <c:v>3418</c:v>
                </c:pt>
                <c:pt idx="3408">
                  <c:v>3419</c:v>
                </c:pt>
                <c:pt idx="3409">
                  <c:v>3420</c:v>
                </c:pt>
                <c:pt idx="3410">
                  <c:v>3421</c:v>
                </c:pt>
                <c:pt idx="3411">
                  <c:v>3422</c:v>
                </c:pt>
                <c:pt idx="3412">
                  <c:v>3423</c:v>
                </c:pt>
                <c:pt idx="3413">
                  <c:v>3424</c:v>
                </c:pt>
                <c:pt idx="3414">
                  <c:v>3425</c:v>
                </c:pt>
                <c:pt idx="3415">
                  <c:v>3426</c:v>
                </c:pt>
                <c:pt idx="3416">
                  <c:v>3427</c:v>
                </c:pt>
                <c:pt idx="3417">
                  <c:v>3428</c:v>
                </c:pt>
                <c:pt idx="3418">
                  <c:v>3429</c:v>
                </c:pt>
                <c:pt idx="3419">
                  <c:v>3430</c:v>
                </c:pt>
                <c:pt idx="3420">
                  <c:v>3431</c:v>
                </c:pt>
                <c:pt idx="3421">
                  <c:v>3432</c:v>
                </c:pt>
                <c:pt idx="3422">
                  <c:v>3433</c:v>
                </c:pt>
                <c:pt idx="3423">
                  <c:v>3434</c:v>
                </c:pt>
                <c:pt idx="3424">
                  <c:v>3435</c:v>
                </c:pt>
                <c:pt idx="3425">
                  <c:v>3436</c:v>
                </c:pt>
                <c:pt idx="3426">
                  <c:v>3437</c:v>
                </c:pt>
                <c:pt idx="3427">
                  <c:v>3438</c:v>
                </c:pt>
                <c:pt idx="3428">
                  <c:v>3439</c:v>
                </c:pt>
                <c:pt idx="3429">
                  <c:v>3440</c:v>
                </c:pt>
                <c:pt idx="3430">
                  <c:v>3441</c:v>
                </c:pt>
                <c:pt idx="3431">
                  <c:v>3442</c:v>
                </c:pt>
                <c:pt idx="3432">
                  <c:v>3443</c:v>
                </c:pt>
                <c:pt idx="3433">
                  <c:v>3444</c:v>
                </c:pt>
                <c:pt idx="3434">
                  <c:v>3445</c:v>
                </c:pt>
                <c:pt idx="3435">
                  <c:v>3446</c:v>
                </c:pt>
                <c:pt idx="3436">
                  <c:v>3447</c:v>
                </c:pt>
                <c:pt idx="3437">
                  <c:v>3448</c:v>
                </c:pt>
                <c:pt idx="3438">
                  <c:v>3449</c:v>
                </c:pt>
                <c:pt idx="3439">
                  <c:v>3450</c:v>
                </c:pt>
                <c:pt idx="3440">
                  <c:v>3451</c:v>
                </c:pt>
                <c:pt idx="3441">
                  <c:v>3452</c:v>
                </c:pt>
                <c:pt idx="3442">
                  <c:v>3453</c:v>
                </c:pt>
                <c:pt idx="3443">
                  <c:v>3454</c:v>
                </c:pt>
                <c:pt idx="3444">
                  <c:v>3455</c:v>
                </c:pt>
                <c:pt idx="3445">
                  <c:v>3456</c:v>
                </c:pt>
                <c:pt idx="3446">
                  <c:v>3457</c:v>
                </c:pt>
                <c:pt idx="3447">
                  <c:v>3458</c:v>
                </c:pt>
                <c:pt idx="3448">
                  <c:v>3459</c:v>
                </c:pt>
                <c:pt idx="3449">
                  <c:v>3460</c:v>
                </c:pt>
                <c:pt idx="3450">
                  <c:v>3461</c:v>
                </c:pt>
                <c:pt idx="3451">
                  <c:v>3462</c:v>
                </c:pt>
                <c:pt idx="3452">
                  <c:v>3463</c:v>
                </c:pt>
                <c:pt idx="3453">
                  <c:v>3464</c:v>
                </c:pt>
                <c:pt idx="3454">
                  <c:v>3465</c:v>
                </c:pt>
                <c:pt idx="3455">
                  <c:v>3466</c:v>
                </c:pt>
                <c:pt idx="3456">
                  <c:v>3467</c:v>
                </c:pt>
                <c:pt idx="3457">
                  <c:v>3468</c:v>
                </c:pt>
                <c:pt idx="3458">
                  <c:v>3469</c:v>
                </c:pt>
                <c:pt idx="3459">
                  <c:v>3470</c:v>
                </c:pt>
                <c:pt idx="3460">
                  <c:v>3471</c:v>
                </c:pt>
                <c:pt idx="3461">
                  <c:v>3472</c:v>
                </c:pt>
                <c:pt idx="3462">
                  <c:v>3473</c:v>
                </c:pt>
                <c:pt idx="3463">
                  <c:v>3474</c:v>
                </c:pt>
                <c:pt idx="3464">
                  <c:v>3475</c:v>
                </c:pt>
                <c:pt idx="3465">
                  <c:v>3476</c:v>
                </c:pt>
                <c:pt idx="3466">
                  <c:v>3477</c:v>
                </c:pt>
                <c:pt idx="3467">
                  <c:v>3478</c:v>
                </c:pt>
                <c:pt idx="3468">
                  <c:v>3479</c:v>
                </c:pt>
                <c:pt idx="3469">
                  <c:v>3480</c:v>
                </c:pt>
                <c:pt idx="3470">
                  <c:v>3481</c:v>
                </c:pt>
                <c:pt idx="3471">
                  <c:v>3482</c:v>
                </c:pt>
                <c:pt idx="3472">
                  <c:v>3483</c:v>
                </c:pt>
                <c:pt idx="3473">
                  <c:v>3484</c:v>
                </c:pt>
                <c:pt idx="3474">
                  <c:v>3485</c:v>
                </c:pt>
                <c:pt idx="3475">
                  <c:v>3486</c:v>
                </c:pt>
                <c:pt idx="3476">
                  <c:v>3487</c:v>
                </c:pt>
                <c:pt idx="3477">
                  <c:v>3488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3503</c:v>
                </c:pt>
                <c:pt idx="3493">
                  <c:v>3504</c:v>
                </c:pt>
                <c:pt idx="3494">
                  <c:v>3505</c:v>
                </c:pt>
                <c:pt idx="3495">
                  <c:v>3506</c:v>
                </c:pt>
                <c:pt idx="3496">
                  <c:v>3507</c:v>
                </c:pt>
                <c:pt idx="3497">
                  <c:v>3508</c:v>
                </c:pt>
                <c:pt idx="3498">
                  <c:v>3509</c:v>
                </c:pt>
                <c:pt idx="3499">
                  <c:v>3510</c:v>
                </c:pt>
                <c:pt idx="3500">
                  <c:v>3511</c:v>
                </c:pt>
                <c:pt idx="3501">
                  <c:v>3512</c:v>
                </c:pt>
                <c:pt idx="3502">
                  <c:v>3513</c:v>
                </c:pt>
                <c:pt idx="3503">
                  <c:v>3514</c:v>
                </c:pt>
                <c:pt idx="3504">
                  <c:v>3515</c:v>
                </c:pt>
                <c:pt idx="3505">
                  <c:v>3516</c:v>
                </c:pt>
                <c:pt idx="3506">
                  <c:v>3517</c:v>
                </c:pt>
                <c:pt idx="3507">
                  <c:v>3518</c:v>
                </c:pt>
                <c:pt idx="3508">
                  <c:v>3519</c:v>
                </c:pt>
                <c:pt idx="3509">
                  <c:v>3520</c:v>
                </c:pt>
                <c:pt idx="3510">
                  <c:v>3521</c:v>
                </c:pt>
                <c:pt idx="3511">
                  <c:v>3522</c:v>
                </c:pt>
                <c:pt idx="3512">
                  <c:v>3523</c:v>
                </c:pt>
                <c:pt idx="3513">
                  <c:v>3524</c:v>
                </c:pt>
                <c:pt idx="3514">
                  <c:v>3525</c:v>
                </c:pt>
                <c:pt idx="3515">
                  <c:v>3526</c:v>
                </c:pt>
                <c:pt idx="3516">
                  <c:v>3527</c:v>
                </c:pt>
                <c:pt idx="3517">
                  <c:v>3528</c:v>
                </c:pt>
                <c:pt idx="3518">
                  <c:v>3529</c:v>
                </c:pt>
                <c:pt idx="3519">
                  <c:v>3530</c:v>
                </c:pt>
                <c:pt idx="3520">
                  <c:v>3531</c:v>
                </c:pt>
                <c:pt idx="3521">
                  <c:v>3532</c:v>
                </c:pt>
                <c:pt idx="3522">
                  <c:v>3533</c:v>
                </c:pt>
                <c:pt idx="3523">
                  <c:v>3534</c:v>
                </c:pt>
                <c:pt idx="3524">
                  <c:v>3535</c:v>
                </c:pt>
                <c:pt idx="3525">
                  <c:v>3536</c:v>
                </c:pt>
                <c:pt idx="3526">
                  <c:v>3537</c:v>
                </c:pt>
                <c:pt idx="3527">
                  <c:v>3538</c:v>
                </c:pt>
                <c:pt idx="3528">
                  <c:v>3539</c:v>
                </c:pt>
                <c:pt idx="3529">
                  <c:v>3540</c:v>
                </c:pt>
                <c:pt idx="3530">
                  <c:v>3541</c:v>
                </c:pt>
                <c:pt idx="3531">
                  <c:v>3542</c:v>
                </c:pt>
                <c:pt idx="3532">
                  <c:v>3543</c:v>
                </c:pt>
                <c:pt idx="3533">
                  <c:v>3544</c:v>
                </c:pt>
                <c:pt idx="3534">
                  <c:v>3545</c:v>
                </c:pt>
                <c:pt idx="3535">
                  <c:v>3546</c:v>
                </c:pt>
                <c:pt idx="3536">
                  <c:v>3547</c:v>
                </c:pt>
                <c:pt idx="3537">
                  <c:v>3548</c:v>
                </c:pt>
                <c:pt idx="3538">
                  <c:v>3549</c:v>
                </c:pt>
                <c:pt idx="3539">
                  <c:v>3550</c:v>
                </c:pt>
                <c:pt idx="3540">
                  <c:v>3551</c:v>
                </c:pt>
                <c:pt idx="3541">
                  <c:v>3552</c:v>
                </c:pt>
                <c:pt idx="3542">
                  <c:v>3553</c:v>
                </c:pt>
                <c:pt idx="3543">
                  <c:v>3554</c:v>
                </c:pt>
                <c:pt idx="3544">
                  <c:v>3555</c:v>
                </c:pt>
                <c:pt idx="3545">
                  <c:v>3556</c:v>
                </c:pt>
                <c:pt idx="3546">
                  <c:v>3557</c:v>
                </c:pt>
                <c:pt idx="3547">
                  <c:v>3558</c:v>
                </c:pt>
                <c:pt idx="3548">
                  <c:v>3559</c:v>
                </c:pt>
                <c:pt idx="3549">
                  <c:v>3560</c:v>
                </c:pt>
                <c:pt idx="3550">
                  <c:v>3561</c:v>
                </c:pt>
                <c:pt idx="3551">
                  <c:v>3562</c:v>
                </c:pt>
                <c:pt idx="3552">
                  <c:v>3563</c:v>
                </c:pt>
                <c:pt idx="3553">
                  <c:v>3564</c:v>
                </c:pt>
                <c:pt idx="3554">
                  <c:v>3565</c:v>
                </c:pt>
                <c:pt idx="3555">
                  <c:v>3566</c:v>
                </c:pt>
                <c:pt idx="3556">
                  <c:v>3567</c:v>
                </c:pt>
                <c:pt idx="3557">
                  <c:v>3568</c:v>
                </c:pt>
                <c:pt idx="3558">
                  <c:v>3569</c:v>
                </c:pt>
                <c:pt idx="3559">
                  <c:v>3570</c:v>
                </c:pt>
                <c:pt idx="3560">
                  <c:v>3571</c:v>
                </c:pt>
                <c:pt idx="3561">
                  <c:v>3572</c:v>
                </c:pt>
                <c:pt idx="3562">
                  <c:v>3573</c:v>
                </c:pt>
                <c:pt idx="3563">
                  <c:v>3574</c:v>
                </c:pt>
                <c:pt idx="3564">
                  <c:v>3575</c:v>
                </c:pt>
                <c:pt idx="3565">
                  <c:v>3576</c:v>
                </c:pt>
                <c:pt idx="3566">
                  <c:v>3577</c:v>
                </c:pt>
                <c:pt idx="3567">
                  <c:v>3578</c:v>
                </c:pt>
                <c:pt idx="3568">
                  <c:v>3579</c:v>
                </c:pt>
                <c:pt idx="3569">
                  <c:v>3580</c:v>
                </c:pt>
                <c:pt idx="3570">
                  <c:v>3581</c:v>
                </c:pt>
                <c:pt idx="3571">
                  <c:v>3582</c:v>
                </c:pt>
                <c:pt idx="3572">
                  <c:v>3583</c:v>
                </c:pt>
                <c:pt idx="3573">
                  <c:v>3584</c:v>
                </c:pt>
                <c:pt idx="3574">
                  <c:v>3585</c:v>
                </c:pt>
                <c:pt idx="3575">
                  <c:v>3586</c:v>
                </c:pt>
                <c:pt idx="3576">
                  <c:v>3587</c:v>
                </c:pt>
                <c:pt idx="3577">
                  <c:v>3588</c:v>
                </c:pt>
                <c:pt idx="3578">
                  <c:v>3589</c:v>
                </c:pt>
                <c:pt idx="3579">
                  <c:v>3590</c:v>
                </c:pt>
                <c:pt idx="3580">
                  <c:v>3591</c:v>
                </c:pt>
                <c:pt idx="3581">
                  <c:v>3592</c:v>
                </c:pt>
                <c:pt idx="3582">
                  <c:v>3593</c:v>
                </c:pt>
                <c:pt idx="3583">
                  <c:v>3594</c:v>
                </c:pt>
                <c:pt idx="3584">
                  <c:v>3595</c:v>
                </c:pt>
                <c:pt idx="3585">
                  <c:v>3596</c:v>
                </c:pt>
                <c:pt idx="3586">
                  <c:v>3597</c:v>
                </c:pt>
                <c:pt idx="3587">
                  <c:v>3598</c:v>
                </c:pt>
                <c:pt idx="3588">
                  <c:v>3599</c:v>
                </c:pt>
                <c:pt idx="3589">
                  <c:v>3600</c:v>
                </c:pt>
                <c:pt idx="3590">
                  <c:v>3601</c:v>
                </c:pt>
                <c:pt idx="3591">
                  <c:v>3602</c:v>
                </c:pt>
                <c:pt idx="3592">
                  <c:v>3603</c:v>
                </c:pt>
                <c:pt idx="3593">
                  <c:v>3604</c:v>
                </c:pt>
                <c:pt idx="3594">
                  <c:v>3605</c:v>
                </c:pt>
                <c:pt idx="3595">
                  <c:v>3606</c:v>
                </c:pt>
                <c:pt idx="3596">
                  <c:v>3607</c:v>
                </c:pt>
                <c:pt idx="3597">
                  <c:v>3608</c:v>
                </c:pt>
                <c:pt idx="3598">
                  <c:v>3609</c:v>
                </c:pt>
                <c:pt idx="3599">
                  <c:v>3610</c:v>
                </c:pt>
                <c:pt idx="3600">
                  <c:v>3611</c:v>
                </c:pt>
                <c:pt idx="3601">
                  <c:v>3612</c:v>
                </c:pt>
                <c:pt idx="3602">
                  <c:v>3613</c:v>
                </c:pt>
                <c:pt idx="3603">
                  <c:v>3614</c:v>
                </c:pt>
                <c:pt idx="3604">
                  <c:v>3615</c:v>
                </c:pt>
                <c:pt idx="3605">
                  <c:v>3616</c:v>
                </c:pt>
                <c:pt idx="3606">
                  <c:v>3617</c:v>
                </c:pt>
                <c:pt idx="3607">
                  <c:v>3618</c:v>
                </c:pt>
                <c:pt idx="3608">
                  <c:v>3619</c:v>
                </c:pt>
                <c:pt idx="3609">
                  <c:v>3620</c:v>
                </c:pt>
                <c:pt idx="3610">
                  <c:v>3621</c:v>
                </c:pt>
                <c:pt idx="3611">
                  <c:v>3622</c:v>
                </c:pt>
                <c:pt idx="3612">
                  <c:v>3623</c:v>
                </c:pt>
                <c:pt idx="3613">
                  <c:v>3624</c:v>
                </c:pt>
                <c:pt idx="3614">
                  <c:v>3625</c:v>
                </c:pt>
                <c:pt idx="3615">
                  <c:v>3626</c:v>
                </c:pt>
                <c:pt idx="3616">
                  <c:v>3627</c:v>
                </c:pt>
                <c:pt idx="3617">
                  <c:v>3628</c:v>
                </c:pt>
                <c:pt idx="3618">
                  <c:v>3629</c:v>
                </c:pt>
                <c:pt idx="3619">
                  <c:v>3630</c:v>
                </c:pt>
                <c:pt idx="3620">
                  <c:v>3631</c:v>
                </c:pt>
                <c:pt idx="3621">
                  <c:v>3632</c:v>
                </c:pt>
                <c:pt idx="3622">
                  <c:v>3633</c:v>
                </c:pt>
                <c:pt idx="3623">
                  <c:v>3634</c:v>
                </c:pt>
                <c:pt idx="3624">
                  <c:v>3635</c:v>
                </c:pt>
                <c:pt idx="3625">
                  <c:v>3636</c:v>
                </c:pt>
                <c:pt idx="3626">
                  <c:v>3637</c:v>
                </c:pt>
                <c:pt idx="3627">
                  <c:v>3638</c:v>
                </c:pt>
                <c:pt idx="3628">
                  <c:v>3639</c:v>
                </c:pt>
                <c:pt idx="3629">
                  <c:v>3640</c:v>
                </c:pt>
                <c:pt idx="3630">
                  <c:v>3641</c:v>
                </c:pt>
                <c:pt idx="3631">
                  <c:v>3642</c:v>
                </c:pt>
                <c:pt idx="3632">
                  <c:v>3643</c:v>
                </c:pt>
                <c:pt idx="3633">
                  <c:v>3644</c:v>
                </c:pt>
                <c:pt idx="3634">
                  <c:v>3645</c:v>
                </c:pt>
                <c:pt idx="3635">
                  <c:v>3646</c:v>
                </c:pt>
                <c:pt idx="3636">
                  <c:v>3647</c:v>
                </c:pt>
                <c:pt idx="3637">
                  <c:v>3648</c:v>
                </c:pt>
                <c:pt idx="3638">
                  <c:v>3649</c:v>
                </c:pt>
                <c:pt idx="3639">
                  <c:v>3650</c:v>
                </c:pt>
                <c:pt idx="3640">
                  <c:v>3651</c:v>
                </c:pt>
                <c:pt idx="3641">
                  <c:v>3652</c:v>
                </c:pt>
                <c:pt idx="3642">
                  <c:v>3653</c:v>
                </c:pt>
                <c:pt idx="3643">
                  <c:v>3654</c:v>
                </c:pt>
                <c:pt idx="3644">
                  <c:v>3655</c:v>
                </c:pt>
                <c:pt idx="3645">
                  <c:v>3656</c:v>
                </c:pt>
                <c:pt idx="3646">
                  <c:v>3657</c:v>
                </c:pt>
                <c:pt idx="3647">
                  <c:v>3658</c:v>
                </c:pt>
                <c:pt idx="3648">
                  <c:v>3659</c:v>
                </c:pt>
                <c:pt idx="3649">
                  <c:v>3660</c:v>
                </c:pt>
                <c:pt idx="3650">
                  <c:v>3661</c:v>
                </c:pt>
                <c:pt idx="3651">
                  <c:v>3662</c:v>
                </c:pt>
                <c:pt idx="3652">
                  <c:v>3663</c:v>
                </c:pt>
                <c:pt idx="3653">
                  <c:v>3664</c:v>
                </c:pt>
                <c:pt idx="3654">
                  <c:v>3665</c:v>
                </c:pt>
                <c:pt idx="3655">
                  <c:v>3666</c:v>
                </c:pt>
                <c:pt idx="3656">
                  <c:v>3667</c:v>
                </c:pt>
                <c:pt idx="3657">
                  <c:v>3668</c:v>
                </c:pt>
                <c:pt idx="3658">
                  <c:v>3669</c:v>
                </c:pt>
                <c:pt idx="3659">
                  <c:v>3670</c:v>
                </c:pt>
                <c:pt idx="3660">
                  <c:v>3671</c:v>
                </c:pt>
                <c:pt idx="3661">
                  <c:v>3672</c:v>
                </c:pt>
                <c:pt idx="3662">
                  <c:v>3673</c:v>
                </c:pt>
                <c:pt idx="3663">
                  <c:v>3674</c:v>
                </c:pt>
                <c:pt idx="3664">
                  <c:v>3675</c:v>
                </c:pt>
                <c:pt idx="3665">
                  <c:v>3676</c:v>
                </c:pt>
                <c:pt idx="3666">
                  <c:v>3677</c:v>
                </c:pt>
                <c:pt idx="3667">
                  <c:v>3678</c:v>
                </c:pt>
                <c:pt idx="3668">
                  <c:v>3679</c:v>
                </c:pt>
                <c:pt idx="3669">
                  <c:v>3680</c:v>
                </c:pt>
                <c:pt idx="3670">
                  <c:v>3681</c:v>
                </c:pt>
                <c:pt idx="3671">
                  <c:v>3682</c:v>
                </c:pt>
                <c:pt idx="3672">
                  <c:v>3683</c:v>
                </c:pt>
                <c:pt idx="3673">
                  <c:v>3684</c:v>
                </c:pt>
                <c:pt idx="3674">
                  <c:v>3685</c:v>
                </c:pt>
                <c:pt idx="3675">
                  <c:v>3686</c:v>
                </c:pt>
                <c:pt idx="3676">
                  <c:v>3687</c:v>
                </c:pt>
                <c:pt idx="3677">
                  <c:v>3688</c:v>
                </c:pt>
                <c:pt idx="3678">
                  <c:v>3689</c:v>
                </c:pt>
                <c:pt idx="3679">
                  <c:v>3690</c:v>
                </c:pt>
                <c:pt idx="3680">
                  <c:v>3691</c:v>
                </c:pt>
                <c:pt idx="3681">
                  <c:v>3692</c:v>
                </c:pt>
                <c:pt idx="3682">
                  <c:v>3693</c:v>
                </c:pt>
                <c:pt idx="3683">
                  <c:v>3694</c:v>
                </c:pt>
                <c:pt idx="3684">
                  <c:v>3695</c:v>
                </c:pt>
                <c:pt idx="3685">
                  <c:v>3696</c:v>
                </c:pt>
                <c:pt idx="3686">
                  <c:v>3697</c:v>
                </c:pt>
                <c:pt idx="3687">
                  <c:v>3698</c:v>
                </c:pt>
                <c:pt idx="3688">
                  <c:v>3699</c:v>
                </c:pt>
                <c:pt idx="3689">
                  <c:v>3700</c:v>
                </c:pt>
                <c:pt idx="3690">
                  <c:v>3701</c:v>
                </c:pt>
                <c:pt idx="3691">
                  <c:v>3702</c:v>
                </c:pt>
                <c:pt idx="3692">
                  <c:v>3703</c:v>
                </c:pt>
                <c:pt idx="3693">
                  <c:v>3704</c:v>
                </c:pt>
                <c:pt idx="3694">
                  <c:v>3705</c:v>
                </c:pt>
                <c:pt idx="3695">
                  <c:v>3706</c:v>
                </c:pt>
                <c:pt idx="3696">
                  <c:v>3707</c:v>
                </c:pt>
                <c:pt idx="3697">
                  <c:v>3708</c:v>
                </c:pt>
                <c:pt idx="3698">
                  <c:v>3709</c:v>
                </c:pt>
                <c:pt idx="3699">
                  <c:v>3710</c:v>
                </c:pt>
                <c:pt idx="3700">
                  <c:v>3711</c:v>
                </c:pt>
                <c:pt idx="3701">
                  <c:v>3712</c:v>
                </c:pt>
                <c:pt idx="3702">
                  <c:v>3713</c:v>
                </c:pt>
                <c:pt idx="3703">
                  <c:v>3714</c:v>
                </c:pt>
                <c:pt idx="3704">
                  <c:v>3715</c:v>
                </c:pt>
                <c:pt idx="3705">
                  <c:v>3716</c:v>
                </c:pt>
                <c:pt idx="3706">
                  <c:v>3717</c:v>
                </c:pt>
                <c:pt idx="3707">
                  <c:v>3718</c:v>
                </c:pt>
                <c:pt idx="3708">
                  <c:v>3719</c:v>
                </c:pt>
                <c:pt idx="3709">
                  <c:v>3720</c:v>
                </c:pt>
                <c:pt idx="3710">
                  <c:v>3721</c:v>
                </c:pt>
                <c:pt idx="3711">
                  <c:v>3722</c:v>
                </c:pt>
                <c:pt idx="3712">
                  <c:v>3723</c:v>
                </c:pt>
                <c:pt idx="3713">
                  <c:v>3724</c:v>
                </c:pt>
                <c:pt idx="3714">
                  <c:v>3725</c:v>
                </c:pt>
                <c:pt idx="3715">
                  <c:v>3726</c:v>
                </c:pt>
                <c:pt idx="3716">
                  <c:v>3727</c:v>
                </c:pt>
                <c:pt idx="3717">
                  <c:v>3728</c:v>
                </c:pt>
                <c:pt idx="3718">
                  <c:v>3729</c:v>
                </c:pt>
                <c:pt idx="3719">
                  <c:v>3730</c:v>
                </c:pt>
                <c:pt idx="3720">
                  <c:v>3731</c:v>
                </c:pt>
                <c:pt idx="3721">
                  <c:v>3732</c:v>
                </c:pt>
                <c:pt idx="3722">
                  <c:v>3733</c:v>
                </c:pt>
                <c:pt idx="3723">
                  <c:v>3734</c:v>
                </c:pt>
                <c:pt idx="3724">
                  <c:v>3735</c:v>
                </c:pt>
                <c:pt idx="3725">
                  <c:v>3736</c:v>
                </c:pt>
                <c:pt idx="3726">
                  <c:v>3737</c:v>
                </c:pt>
                <c:pt idx="3727">
                  <c:v>3738</c:v>
                </c:pt>
                <c:pt idx="3728">
                  <c:v>3739</c:v>
                </c:pt>
                <c:pt idx="3729">
                  <c:v>3740</c:v>
                </c:pt>
                <c:pt idx="3730">
                  <c:v>3741</c:v>
                </c:pt>
                <c:pt idx="3731">
                  <c:v>3742</c:v>
                </c:pt>
                <c:pt idx="3732">
                  <c:v>3743</c:v>
                </c:pt>
                <c:pt idx="3733">
                  <c:v>3744</c:v>
                </c:pt>
                <c:pt idx="3734">
                  <c:v>3745</c:v>
                </c:pt>
                <c:pt idx="3735">
                  <c:v>3746</c:v>
                </c:pt>
                <c:pt idx="3736">
                  <c:v>3747</c:v>
                </c:pt>
                <c:pt idx="3737">
                  <c:v>3748</c:v>
                </c:pt>
                <c:pt idx="3738">
                  <c:v>3749</c:v>
                </c:pt>
                <c:pt idx="3739">
                  <c:v>3750</c:v>
                </c:pt>
                <c:pt idx="3740">
                  <c:v>3751</c:v>
                </c:pt>
                <c:pt idx="3741">
                  <c:v>3752</c:v>
                </c:pt>
                <c:pt idx="3742">
                  <c:v>3753</c:v>
                </c:pt>
                <c:pt idx="3743">
                  <c:v>3754</c:v>
                </c:pt>
                <c:pt idx="3744">
                  <c:v>3755</c:v>
                </c:pt>
                <c:pt idx="3745">
                  <c:v>3756</c:v>
                </c:pt>
                <c:pt idx="3746">
                  <c:v>3757</c:v>
                </c:pt>
                <c:pt idx="3747">
                  <c:v>3758</c:v>
                </c:pt>
                <c:pt idx="3748">
                  <c:v>3759</c:v>
                </c:pt>
                <c:pt idx="3749">
                  <c:v>3760</c:v>
                </c:pt>
                <c:pt idx="3750">
                  <c:v>3761</c:v>
                </c:pt>
                <c:pt idx="3751">
                  <c:v>3762</c:v>
                </c:pt>
                <c:pt idx="3752">
                  <c:v>3763</c:v>
                </c:pt>
                <c:pt idx="3753">
                  <c:v>3764</c:v>
                </c:pt>
                <c:pt idx="3754">
                  <c:v>3765</c:v>
                </c:pt>
                <c:pt idx="3755">
                  <c:v>3766</c:v>
                </c:pt>
                <c:pt idx="3756">
                  <c:v>3767</c:v>
                </c:pt>
                <c:pt idx="3757">
                  <c:v>3768</c:v>
                </c:pt>
                <c:pt idx="3758">
                  <c:v>3769</c:v>
                </c:pt>
                <c:pt idx="3759">
                  <c:v>3770</c:v>
                </c:pt>
                <c:pt idx="3760">
                  <c:v>3771</c:v>
                </c:pt>
                <c:pt idx="3761">
                  <c:v>3772</c:v>
                </c:pt>
                <c:pt idx="3762">
                  <c:v>3773</c:v>
                </c:pt>
                <c:pt idx="3763">
                  <c:v>3774</c:v>
                </c:pt>
                <c:pt idx="3764">
                  <c:v>3775</c:v>
                </c:pt>
                <c:pt idx="3765">
                  <c:v>3776</c:v>
                </c:pt>
                <c:pt idx="3766">
                  <c:v>3777</c:v>
                </c:pt>
                <c:pt idx="3767">
                  <c:v>3778</c:v>
                </c:pt>
                <c:pt idx="3768">
                  <c:v>3779</c:v>
                </c:pt>
                <c:pt idx="3769">
                  <c:v>3780</c:v>
                </c:pt>
                <c:pt idx="3770">
                  <c:v>3781</c:v>
                </c:pt>
                <c:pt idx="3771">
                  <c:v>3782</c:v>
                </c:pt>
                <c:pt idx="3772">
                  <c:v>3783</c:v>
                </c:pt>
                <c:pt idx="3773">
                  <c:v>3784</c:v>
                </c:pt>
                <c:pt idx="3774">
                  <c:v>3785</c:v>
                </c:pt>
                <c:pt idx="3775">
                  <c:v>3786</c:v>
                </c:pt>
                <c:pt idx="3776">
                  <c:v>3787</c:v>
                </c:pt>
                <c:pt idx="3777">
                  <c:v>3788</c:v>
                </c:pt>
                <c:pt idx="3778">
                  <c:v>3789</c:v>
                </c:pt>
                <c:pt idx="3779">
                  <c:v>3790</c:v>
                </c:pt>
                <c:pt idx="3780">
                  <c:v>3791</c:v>
                </c:pt>
                <c:pt idx="3781">
                  <c:v>3792</c:v>
                </c:pt>
                <c:pt idx="3782">
                  <c:v>3793</c:v>
                </c:pt>
                <c:pt idx="3783">
                  <c:v>3794</c:v>
                </c:pt>
                <c:pt idx="3784">
                  <c:v>3795</c:v>
                </c:pt>
                <c:pt idx="3785">
                  <c:v>3796</c:v>
                </c:pt>
                <c:pt idx="3786">
                  <c:v>3797</c:v>
                </c:pt>
                <c:pt idx="3787">
                  <c:v>3798</c:v>
                </c:pt>
                <c:pt idx="3788">
                  <c:v>3799</c:v>
                </c:pt>
                <c:pt idx="3789">
                  <c:v>3800</c:v>
                </c:pt>
                <c:pt idx="3790">
                  <c:v>3801</c:v>
                </c:pt>
                <c:pt idx="3791">
                  <c:v>3802</c:v>
                </c:pt>
                <c:pt idx="3792">
                  <c:v>3803</c:v>
                </c:pt>
                <c:pt idx="3793">
                  <c:v>3804</c:v>
                </c:pt>
                <c:pt idx="3794">
                  <c:v>3805</c:v>
                </c:pt>
                <c:pt idx="3795">
                  <c:v>3806</c:v>
                </c:pt>
                <c:pt idx="3796">
                  <c:v>3807</c:v>
                </c:pt>
                <c:pt idx="3797">
                  <c:v>3808</c:v>
                </c:pt>
                <c:pt idx="3798">
                  <c:v>3809</c:v>
                </c:pt>
                <c:pt idx="3799">
                  <c:v>3810</c:v>
                </c:pt>
                <c:pt idx="3800">
                  <c:v>3811</c:v>
                </c:pt>
                <c:pt idx="3801">
                  <c:v>3812</c:v>
                </c:pt>
                <c:pt idx="3802">
                  <c:v>3813</c:v>
                </c:pt>
                <c:pt idx="3803">
                  <c:v>3814</c:v>
                </c:pt>
                <c:pt idx="3804">
                  <c:v>3815</c:v>
                </c:pt>
                <c:pt idx="3805">
                  <c:v>3816</c:v>
                </c:pt>
                <c:pt idx="3806">
                  <c:v>3817</c:v>
                </c:pt>
                <c:pt idx="3807">
                  <c:v>3818</c:v>
                </c:pt>
                <c:pt idx="3808">
                  <c:v>3819</c:v>
                </c:pt>
                <c:pt idx="3809">
                  <c:v>3820</c:v>
                </c:pt>
                <c:pt idx="3810">
                  <c:v>3821</c:v>
                </c:pt>
                <c:pt idx="3811">
                  <c:v>3822</c:v>
                </c:pt>
                <c:pt idx="3812">
                  <c:v>3823</c:v>
                </c:pt>
                <c:pt idx="3813">
                  <c:v>3824</c:v>
                </c:pt>
                <c:pt idx="3814">
                  <c:v>3825</c:v>
                </c:pt>
                <c:pt idx="3815">
                  <c:v>3826</c:v>
                </c:pt>
                <c:pt idx="3816">
                  <c:v>3827</c:v>
                </c:pt>
                <c:pt idx="3817">
                  <c:v>3828</c:v>
                </c:pt>
                <c:pt idx="3818">
                  <c:v>3829</c:v>
                </c:pt>
                <c:pt idx="3819">
                  <c:v>3830</c:v>
                </c:pt>
                <c:pt idx="3820">
                  <c:v>3831</c:v>
                </c:pt>
                <c:pt idx="3821">
                  <c:v>3832</c:v>
                </c:pt>
                <c:pt idx="3822">
                  <c:v>3833</c:v>
                </c:pt>
                <c:pt idx="3823">
                  <c:v>3834</c:v>
                </c:pt>
                <c:pt idx="3824">
                  <c:v>3835</c:v>
                </c:pt>
                <c:pt idx="3825">
                  <c:v>3836</c:v>
                </c:pt>
                <c:pt idx="3826">
                  <c:v>3837</c:v>
                </c:pt>
                <c:pt idx="3827">
                  <c:v>3838</c:v>
                </c:pt>
                <c:pt idx="3828">
                  <c:v>3839</c:v>
                </c:pt>
                <c:pt idx="3829">
                  <c:v>3840</c:v>
                </c:pt>
                <c:pt idx="3830">
                  <c:v>3841</c:v>
                </c:pt>
                <c:pt idx="3831">
                  <c:v>3842</c:v>
                </c:pt>
                <c:pt idx="3832">
                  <c:v>3843</c:v>
                </c:pt>
                <c:pt idx="3833">
                  <c:v>3844</c:v>
                </c:pt>
                <c:pt idx="3834">
                  <c:v>3845</c:v>
                </c:pt>
                <c:pt idx="3835">
                  <c:v>3846</c:v>
                </c:pt>
                <c:pt idx="3836">
                  <c:v>3847</c:v>
                </c:pt>
                <c:pt idx="3837">
                  <c:v>3848</c:v>
                </c:pt>
                <c:pt idx="3838">
                  <c:v>3849</c:v>
                </c:pt>
                <c:pt idx="3839">
                  <c:v>3850</c:v>
                </c:pt>
                <c:pt idx="3840">
                  <c:v>3851</c:v>
                </c:pt>
                <c:pt idx="3841">
                  <c:v>3852</c:v>
                </c:pt>
                <c:pt idx="3842">
                  <c:v>3853</c:v>
                </c:pt>
                <c:pt idx="3843">
                  <c:v>3854</c:v>
                </c:pt>
                <c:pt idx="3844">
                  <c:v>3855</c:v>
                </c:pt>
                <c:pt idx="3845">
                  <c:v>3856</c:v>
                </c:pt>
                <c:pt idx="3846">
                  <c:v>3857</c:v>
                </c:pt>
                <c:pt idx="3847">
                  <c:v>3858</c:v>
                </c:pt>
                <c:pt idx="3848">
                  <c:v>3859</c:v>
                </c:pt>
                <c:pt idx="3849">
                  <c:v>3860</c:v>
                </c:pt>
                <c:pt idx="3850">
                  <c:v>3861</c:v>
                </c:pt>
                <c:pt idx="3851">
                  <c:v>3862</c:v>
                </c:pt>
                <c:pt idx="3852">
                  <c:v>3863</c:v>
                </c:pt>
                <c:pt idx="3853">
                  <c:v>3864</c:v>
                </c:pt>
                <c:pt idx="3854">
                  <c:v>3865</c:v>
                </c:pt>
                <c:pt idx="3855">
                  <c:v>3866</c:v>
                </c:pt>
                <c:pt idx="3856">
                  <c:v>3867</c:v>
                </c:pt>
                <c:pt idx="3857">
                  <c:v>3868</c:v>
                </c:pt>
                <c:pt idx="3858">
                  <c:v>3869</c:v>
                </c:pt>
                <c:pt idx="3859">
                  <c:v>3870</c:v>
                </c:pt>
                <c:pt idx="3860">
                  <c:v>3871</c:v>
                </c:pt>
                <c:pt idx="3861">
                  <c:v>3872</c:v>
                </c:pt>
                <c:pt idx="3862">
                  <c:v>3873</c:v>
                </c:pt>
                <c:pt idx="3863">
                  <c:v>3874</c:v>
                </c:pt>
                <c:pt idx="3864">
                  <c:v>3875</c:v>
                </c:pt>
                <c:pt idx="3865">
                  <c:v>3876</c:v>
                </c:pt>
                <c:pt idx="3866">
                  <c:v>3877</c:v>
                </c:pt>
                <c:pt idx="3867">
                  <c:v>3878</c:v>
                </c:pt>
                <c:pt idx="3868">
                  <c:v>3879</c:v>
                </c:pt>
                <c:pt idx="3869">
                  <c:v>3880</c:v>
                </c:pt>
                <c:pt idx="3870">
                  <c:v>3881</c:v>
                </c:pt>
                <c:pt idx="3871">
                  <c:v>3882</c:v>
                </c:pt>
                <c:pt idx="3872">
                  <c:v>3883</c:v>
                </c:pt>
                <c:pt idx="3873">
                  <c:v>3884</c:v>
                </c:pt>
                <c:pt idx="3874">
                  <c:v>3885</c:v>
                </c:pt>
                <c:pt idx="3875">
                  <c:v>3886</c:v>
                </c:pt>
                <c:pt idx="3876">
                  <c:v>3887</c:v>
                </c:pt>
                <c:pt idx="3877">
                  <c:v>3888</c:v>
                </c:pt>
                <c:pt idx="3878">
                  <c:v>3889</c:v>
                </c:pt>
                <c:pt idx="3879">
                  <c:v>3890</c:v>
                </c:pt>
                <c:pt idx="3880">
                  <c:v>3891</c:v>
                </c:pt>
                <c:pt idx="3881">
                  <c:v>3892</c:v>
                </c:pt>
                <c:pt idx="3882">
                  <c:v>3893</c:v>
                </c:pt>
                <c:pt idx="3883">
                  <c:v>3894</c:v>
                </c:pt>
                <c:pt idx="3884">
                  <c:v>3895</c:v>
                </c:pt>
                <c:pt idx="3885">
                  <c:v>3896</c:v>
                </c:pt>
                <c:pt idx="3886">
                  <c:v>3897</c:v>
                </c:pt>
                <c:pt idx="3887">
                  <c:v>3898</c:v>
                </c:pt>
                <c:pt idx="3888">
                  <c:v>3899</c:v>
                </c:pt>
                <c:pt idx="3889">
                  <c:v>3900</c:v>
                </c:pt>
                <c:pt idx="3890">
                  <c:v>3901</c:v>
                </c:pt>
                <c:pt idx="3891">
                  <c:v>3902</c:v>
                </c:pt>
                <c:pt idx="3892">
                  <c:v>3903</c:v>
                </c:pt>
                <c:pt idx="3893">
                  <c:v>3904</c:v>
                </c:pt>
                <c:pt idx="3894">
                  <c:v>3905</c:v>
                </c:pt>
                <c:pt idx="3895">
                  <c:v>3906</c:v>
                </c:pt>
                <c:pt idx="3896">
                  <c:v>3907</c:v>
                </c:pt>
                <c:pt idx="3897">
                  <c:v>3908</c:v>
                </c:pt>
                <c:pt idx="3898">
                  <c:v>3909</c:v>
                </c:pt>
                <c:pt idx="3899">
                  <c:v>3910</c:v>
                </c:pt>
                <c:pt idx="3900">
                  <c:v>3911</c:v>
                </c:pt>
                <c:pt idx="3901">
                  <c:v>3912</c:v>
                </c:pt>
                <c:pt idx="3902">
                  <c:v>3913</c:v>
                </c:pt>
                <c:pt idx="3903">
                  <c:v>3914</c:v>
                </c:pt>
                <c:pt idx="3904">
                  <c:v>3915</c:v>
                </c:pt>
                <c:pt idx="3905">
                  <c:v>3916</c:v>
                </c:pt>
                <c:pt idx="3906">
                  <c:v>3917</c:v>
                </c:pt>
                <c:pt idx="3907">
                  <c:v>3918</c:v>
                </c:pt>
                <c:pt idx="3908">
                  <c:v>3919</c:v>
                </c:pt>
                <c:pt idx="3909">
                  <c:v>3920</c:v>
                </c:pt>
                <c:pt idx="3910">
                  <c:v>3921</c:v>
                </c:pt>
                <c:pt idx="3911">
                  <c:v>3922</c:v>
                </c:pt>
                <c:pt idx="3912">
                  <c:v>3923</c:v>
                </c:pt>
                <c:pt idx="3913">
                  <c:v>3924</c:v>
                </c:pt>
                <c:pt idx="3914">
                  <c:v>3925</c:v>
                </c:pt>
                <c:pt idx="3915">
                  <c:v>3926</c:v>
                </c:pt>
                <c:pt idx="3916">
                  <c:v>3927</c:v>
                </c:pt>
                <c:pt idx="3917">
                  <c:v>3928</c:v>
                </c:pt>
                <c:pt idx="3918">
                  <c:v>3929</c:v>
                </c:pt>
                <c:pt idx="3919">
                  <c:v>3930</c:v>
                </c:pt>
                <c:pt idx="3920">
                  <c:v>3931</c:v>
                </c:pt>
                <c:pt idx="3921">
                  <c:v>3932</c:v>
                </c:pt>
                <c:pt idx="3922">
                  <c:v>3933</c:v>
                </c:pt>
                <c:pt idx="3923">
                  <c:v>3934</c:v>
                </c:pt>
                <c:pt idx="3924">
                  <c:v>3935</c:v>
                </c:pt>
                <c:pt idx="3925">
                  <c:v>3936</c:v>
                </c:pt>
                <c:pt idx="3926">
                  <c:v>3937</c:v>
                </c:pt>
                <c:pt idx="3927">
                  <c:v>3938</c:v>
                </c:pt>
                <c:pt idx="3928">
                  <c:v>3939</c:v>
                </c:pt>
                <c:pt idx="3929">
                  <c:v>3940</c:v>
                </c:pt>
                <c:pt idx="3930">
                  <c:v>3941</c:v>
                </c:pt>
                <c:pt idx="3931">
                  <c:v>3942</c:v>
                </c:pt>
                <c:pt idx="3932">
                  <c:v>3943</c:v>
                </c:pt>
                <c:pt idx="3933">
                  <c:v>3944</c:v>
                </c:pt>
                <c:pt idx="3934">
                  <c:v>3945</c:v>
                </c:pt>
                <c:pt idx="3935">
                  <c:v>3946</c:v>
                </c:pt>
                <c:pt idx="3936">
                  <c:v>3947</c:v>
                </c:pt>
                <c:pt idx="3937">
                  <c:v>3948</c:v>
                </c:pt>
                <c:pt idx="3938">
                  <c:v>3949</c:v>
                </c:pt>
                <c:pt idx="3939">
                  <c:v>3950</c:v>
                </c:pt>
                <c:pt idx="3940">
                  <c:v>3951</c:v>
                </c:pt>
                <c:pt idx="3941">
                  <c:v>3952</c:v>
                </c:pt>
                <c:pt idx="3942">
                  <c:v>3953</c:v>
                </c:pt>
                <c:pt idx="3943">
                  <c:v>3954</c:v>
                </c:pt>
                <c:pt idx="3944">
                  <c:v>3955</c:v>
                </c:pt>
                <c:pt idx="3945">
                  <c:v>3956</c:v>
                </c:pt>
                <c:pt idx="3946">
                  <c:v>3957</c:v>
                </c:pt>
                <c:pt idx="3947">
                  <c:v>3958</c:v>
                </c:pt>
                <c:pt idx="3948">
                  <c:v>3959</c:v>
                </c:pt>
                <c:pt idx="3949">
                  <c:v>3960</c:v>
                </c:pt>
                <c:pt idx="3950">
                  <c:v>3961</c:v>
                </c:pt>
                <c:pt idx="3951">
                  <c:v>3962</c:v>
                </c:pt>
                <c:pt idx="3952">
                  <c:v>3963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3980</c:v>
                </c:pt>
                <c:pt idx="3970">
                  <c:v>3981</c:v>
                </c:pt>
                <c:pt idx="3971">
                  <c:v>3982</c:v>
                </c:pt>
                <c:pt idx="3972">
                  <c:v>3983</c:v>
                </c:pt>
                <c:pt idx="3973">
                  <c:v>3984</c:v>
                </c:pt>
                <c:pt idx="3974">
                  <c:v>3985</c:v>
                </c:pt>
                <c:pt idx="3975">
                  <c:v>3986</c:v>
                </c:pt>
                <c:pt idx="3976">
                  <c:v>3987</c:v>
                </c:pt>
                <c:pt idx="3977">
                  <c:v>3988</c:v>
                </c:pt>
                <c:pt idx="3978">
                  <c:v>3989</c:v>
                </c:pt>
                <c:pt idx="3979">
                  <c:v>3990</c:v>
                </c:pt>
                <c:pt idx="3980">
                  <c:v>3991</c:v>
                </c:pt>
                <c:pt idx="3981">
                  <c:v>3992</c:v>
                </c:pt>
                <c:pt idx="3982">
                  <c:v>3993</c:v>
                </c:pt>
                <c:pt idx="3983">
                  <c:v>3994</c:v>
                </c:pt>
                <c:pt idx="3984">
                  <c:v>3995</c:v>
                </c:pt>
                <c:pt idx="3985">
                  <c:v>3996</c:v>
                </c:pt>
                <c:pt idx="3986">
                  <c:v>3997</c:v>
                </c:pt>
                <c:pt idx="3987">
                  <c:v>3998</c:v>
                </c:pt>
                <c:pt idx="3988">
                  <c:v>3999</c:v>
                </c:pt>
                <c:pt idx="3989">
                  <c:v>4000</c:v>
                </c:pt>
                <c:pt idx="3990">
                  <c:v>4001</c:v>
                </c:pt>
                <c:pt idx="3991">
                  <c:v>4002</c:v>
                </c:pt>
                <c:pt idx="3992">
                  <c:v>4003</c:v>
                </c:pt>
                <c:pt idx="3993">
                  <c:v>4004</c:v>
                </c:pt>
                <c:pt idx="3994">
                  <c:v>4005</c:v>
                </c:pt>
                <c:pt idx="3995">
                  <c:v>4006</c:v>
                </c:pt>
                <c:pt idx="3996">
                  <c:v>4007</c:v>
                </c:pt>
                <c:pt idx="3997">
                  <c:v>4008</c:v>
                </c:pt>
                <c:pt idx="3998">
                  <c:v>4009</c:v>
                </c:pt>
                <c:pt idx="3999">
                  <c:v>4010</c:v>
                </c:pt>
                <c:pt idx="4000">
                  <c:v>4011</c:v>
                </c:pt>
                <c:pt idx="4001">
                  <c:v>4012</c:v>
                </c:pt>
                <c:pt idx="4002">
                  <c:v>4013</c:v>
                </c:pt>
                <c:pt idx="4003">
                  <c:v>4014</c:v>
                </c:pt>
                <c:pt idx="4004">
                  <c:v>4015</c:v>
                </c:pt>
                <c:pt idx="4005">
                  <c:v>4016</c:v>
                </c:pt>
                <c:pt idx="4006">
                  <c:v>4017</c:v>
                </c:pt>
                <c:pt idx="4007">
                  <c:v>4018</c:v>
                </c:pt>
                <c:pt idx="4008">
                  <c:v>4019</c:v>
                </c:pt>
                <c:pt idx="4009">
                  <c:v>4020</c:v>
                </c:pt>
                <c:pt idx="4010">
                  <c:v>4021</c:v>
                </c:pt>
                <c:pt idx="4011">
                  <c:v>4022</c:v>
                </c:pt>
                <c:pt idx="4012">
                  <c:v>4023</c:v>
                </c:pt>
                <c:pt idx="4013">
                  <c:v>4024</c:v>
                </c:pt>
                <c:pt idx="4014">
                  <c:v>4025</c:v>
                </c:pt>
                <c:pt idx="4015">
                  <c:v>4026</c:v>
                </c:pt>
                <c:pt idx="4016">
                  <c:v>4027</c:v>
                </c:pt>
                <c:pt idx="4017">
                  <c:v>4028</c:v>
                </c:pt>
                <c:pt idx="4018">
                  <c:v>4029</c:v>
                </c:pt>
                <c:pt idx="4019">
                  <c:v>4030</c:v>
                </c:pt>
                <c:pt idx="4020">
                  <c:v>4031</c:v>
                </c:pt>
                <c:pt idx="4021">
                  <c:v>4032</c:v>
                </c:pt>
                <c:pt idx="4022">
                  <c:v>4033</c:v>
                </c:pt>
                <c:pt idx="4023">
                  <c:v>4034</c:v>
                </c:pt>
                <c:pt idx="4024">
                  <c:v>4035</c:v>
                </c:pt>
                <c:pt idx="4025">
                  <c:v>4036</c:v>
                </c:pt>
                <c:pt idx="4026">
                  <c:v>4037</c:v>
                </c:pt>
                <c:pt idx="4027">
                  <c:v>4038</c:v>
                </c:pt>
                <c:pt idx="4028">
                  <c:v>4039</c:v>
                </c:pt>
                <c:pt idx="4029">
                  <c:v>4040</c:v>
                </c:pt>
                <c:pt idx="4030">
                  <c:v>4041</c:v>
                </c:pt>
                <c:pt idx="4031">
                  <c:v>4042</c:v>
                </c:pt>
                <c:pt idx="4032">
                  <c:v>4043</c:v>
                </c:pt>
                <c:pt idx="4033">
                  <c:v>4044</c:v>
                </c:pt>
                <c:pt idx="4034">
                  <c:v>4045</c:v>
                </c:pt>
                <c:pt idx="4035">
                  <c:v>4046</c:v>
                </c:pt>
                <c:pt idx="4036">
                  <c:v>4047</c:v>
                </c:pt>
                <c:pt idx="4037">
                  <c:v>4048</c:v>
                </c:pt>
                <c:pt idx="4038">
                  <c:v>4049</c:v>
                </c:pt>
                <c:pt idx="4039">
                  <c:v>4050</c:v>
                </c:pt>
                <c:pt idx="4040">
                  <c:v>4051</c:v>
                </c:pt>
                <c:pt idx="4041">
                  <c:v>4052</c:v>
                </c:pt>
                <c:pt idx="4042">
                  <c:v>4053</c:v>
                </c:pt>
                <c:pt idx="4043">
                  <c:v>4054</c:v>
                </c:pt>
                <c:pt idx="4044">
                  <c:v>4055</c:v>
                </c:pt>
                <c:pt idx="4045">
                  <c:v>4056</c:v>
                </c:pt>
                <c:pt idx="4046">
                  <c:v>4057</c:v>
                </c:pt>
                <c:pt idx="4047">
                  <c:v>4058</c:v>
                </c:pt>
                <c:pt idx="4048">
                  <c:v>4059</c:v>
                </c:pt>
                <c:pt idx="4049">
                  <c:v>4060</c:v>
                </c:pt>
                <c:pt idx="4050">
                  <c:v>4061</c:v>
                </c:pt>
                <c:pt idx="4051">
                  <c:v>4062</c:v>
                </c:pt>
                <c:pt idx="4052">
                  <c:v>4063</c:v>
                </c:pt>
                <c:pt idx="4053">
                  <c:v>4064</c:v>
                </c:pt>
                <c:pt idx="4054">
                  <c:v>4065</c:v>
                </c:pt>
                <c:pt idx="4055">
                  <c:v>4066</c:v>
                </c:pt>
                <c:pt idx="4056">
                  <c:v>4067</c:v>
                </c:pt>
                <c:pt idx="4057">
                  <c:v>4068</c:v>
                </c:pt>
                <c:pt idx="4058">
                  <c:v>4069</c:v>
                </c:pt>
                <c:pt idx="4059">
                  <c:v>4070</c:v>
                </c:pt>
                <c:pt idx="4060">
                  <c:v>4071</c:v>
                </c:pt>
                <c:pt idx="4061">
                  <c:v>4072</c:v>
                </c:pt>
                <c:pt idx="4062">
                  <c:v>4073</c:v>
                </c:pt>
                <c:pt idx="4063">
                  <c:v>4074</c:v>
                </c:pt>
                <c:pt idx="4064">
                  <c:v>4075</c:v>
                </c:pt>
                <c:pt idx="4065">
                  <c:v>4076</c:v>
                </c:pt>
                <c:pt idx="4066">
                  <c:v>4077</c:v>
                </c:pt>
                <c:pt idx="4067">
                  <c:v>4078</c:v>
                </c:pt>
                <c:pt idx="4068">
                  <c:v>4079</c:v>
                </c:pt>
                <c:pt idx="4069">
                  <c:v>4080</c:v>
                </c:pt>
                <c:pt idx="4070">
                  <c:v>4081</c:v>
                </c:pt>
                <c:pt idx="4071">
                  <c:v>4082</c:v>
                </c:pt>
                <c:pt idx="4072">
                  <c:v>4083</c:v>
                </c:pt>
                <c:pt idx="4073">
                  <c:v>4084</c:v>
                </c:pt>
                <c:pt idx="4074">
                  <c:v>4085</c:v>
                </c:pt>
                <c:pt idx="4075">
                  <c:v>4086</c:v>
                </c:pt>
                <c:pt idx="4076">
                  <c:v>4087</c:v>
                </c:pt>
                <c:pt idx="4077">
                  <c:v>4088</c:v>
                </c:pt>
                <c:pt idx="4078">
                  <c:v>4089</c:v>
                </c:pt>
                <c:pt idx="4079">
                  <c:v>4090</c:v>
                </c:pt>
                <c:pt idx="4080">
                  <c:v>4091</c:v>
                </c:pt>
                <c:pt idx="4081">
                  <c:v>4092</c:v>
                </c:pt>
                <c:pt idx="4082">
                  <c:v>4093</c:v>
                </c:pt>
                <c:pt idx="4083">
                  <c:v>4094</c:v>
                </c:pt>
                <c:pt idx="4084">
                  <c:v>4095</c:v>
                </c:pt>
                <c:pt idx="4085">
                  <c:v>4096</c:v>
                </c:pt>
                <c:pt idx="4086">
                  <c:v>4097</c:v>
                </c:pt>
                <c:pt idx="4087">
                  <c:v>4098</c:v>
                </c:pt>
                <c:pt idx="4088">
                  <c:v>4099</c:v>
                </c:pt>
                <c:pt idx="4089">
                  <c:v>4100</c:v>
                </c:pt>
                <c:pt idx="4090">
                  <c:v>4101</c:v>
                </c:pt>
                <c:pt idx="4091">
                  <c:v>4102</c:v>
                </c:pt>
                <c:pt idx="4092">
                  <c:v>4103</c:v>
                </c:pt>
                <c:pt idx="4093">
                  <c:v>4104</c:v>
                </c:pt>
                <c:pt idx="4094">
                  <c:v>4105</c:v>
                </c:pt>
                <c:pt idx="4095">
                  <c:v>4106</c:v>
                </c:pt>
                <c:pt idx="4096">
                  <c:v>4107</c:v>
                </c:pt>
                <c:pt idx="4097">
                  <c:v>4108</c:v>
                </c:pt>
                <c:pt idx="4098">
                  <c:v>4109</c:v>
                </c:pt>
                <c:pt idx="4099">
                  <c:v>4110</c:v>
                </c:pt>
                <c:pt idx="4100">
                  <c:v>4111</c:v>
                </c:pt>
                <c:pt idx="4101">
                  <c:v>4112</c:v>
                </c:pt>
                <c:pt idx="4102">
                  <c:v>4113</c:v>
                </c:pt>
                <c:pt idx="4103">
                  <c:v>4114</c:v>
                </c:pt>
                <c:pt idx="4104">
                  <c:v>4115</c:v>
                </c:pt>
                <c:pt idx="4105">
                  <c:v>4116</c:v>
                </c:pt>
                <c:pt idx="4106">
                  <c:v>4117</c:v>
                </c:pt>
                <c:pt idx="4107">
                  <c:v>4118</c:v>
                </c:pt>
                <c:pt idx="4108">
                  <c:v>4119</c:v>
                </c:pt>
                <c:pt idx="4109">
                  <c:v>4120</c:v>
                </c:pt>
                <c:pt idx="4110">
                  <c:v>4121</c:v>
                </c:pt>
                <c:pt idx="4111">
                  <c:v>4122</c:v>
                </c:pt>
                <c:pt idx="4112">
                  <c:v>4123</c:v>
                </c:pt>
                <c:pt idx="4113">
                  <c:v>4124</c:v>
                </c:pt>
                <c:pt idx="4114">
                  <c:v>4125</c:v>
                </c:pt>
                <c:pt idx="4115">
                  <c:v>4126</c:v>
                </c:pt>
                <c:pt idx="4116">
                  <c:v>4127</c:v>
                </c:pt>
                <c:pt idx="4117">
                  <c:v>4128</c:v>
                </c:pt>
                <c:pt idx="4118">
                  <c:v>4129</c:v>
                </c:pt>
                <c:pt idx="4119">
                  <c:v>4130</c:v>
                </c:pt>
                <c:pt idx="4120">
                  <c:v>4131</c:v>
                </c:pt>
                <c:pt idx="4121">
                  <c:v>4132</c:v>
                </c:pt>
                <c:pt idx="4122">
                  <c:v>4133</c:v>
                </c:pt>
                <c:pt idx="4123">
                  <c:v>4134</c:v>
                </c:pt>
                <c:pt idx="4124">
                  <c:v>4135</c:v>
                </c:pt>
                <c:pt idx="4125">
                  <c:v>4136</c:v>
                </c:pt>
                <c:pt idx="4126">
                  <c:v>4137</c:v>
                </c:pt>
                <c:pt idx="4127">
                  <c:v>4138</c:v>
                </c:pt>
                <c:pt idx="4128">
                  <c:v>4139</c:v>
                </c:pt>
                <c:pt idx="4129">
                  <c:v>4140</c:v>
                </c:pt>
                <c:pt idx="4130">
                  <c:v>4141</c:v>
                </c:pt>
                <c:pt idx="4131">
                  <c:v>4142</c:v>
                </c:pt>
                <c:pt idx="4132">
                  <c:v>4143</c:v>
                </c:pt>
                <c:pt idx="4133">
                  <c:v>4144</c:v>
                </c:pt>
                <c:pt idx="4134">
                  <c:v>4145</c:v>
                </c:pt>
                <c:pt idx="4135">
                  <c:v>4146</c:v>
                </c:pt>
                <c:pt idx="4136">
                  <c:v>4147</c:v>
                </c:pt>
                <c:pt idx="4137">
                  <c:v>4148</c:v>
                </c:pt>
                <c:pt idx="4138">
                  <c:v>4149</c:v>
                </c:pt>
                <c:pt idx="4139">
                  <c:v>4150</c:v>
                </c:pt>
                <c:pt idx="4140">
                  <c:v>4151</c:v>
                </c:pt>
                <c:pt idx="4141">
                  <c:v>4152</c:v>
                </c:pt>
                <c:pt idx="4142">
                  <c:v>4153</c:v>
                </c:pt>
                <c:pt idx="4143">
                  <c:v>4154</c:v>
                </c:pt>
                <c:pt idx="4144">
                  <c:v>4155</c:v>
                </c:pt>
                <c:pt idx="4145">
                  <c:v>4156</c:v>
                </c:pt>
                <c:pt idx="4146">
                  <c:v>4157</c:v>
                </c:pt>
                <c:pt idx="4147">
                  <c:v>4158</c:v>
                </c:pt>
                <c:pt idx="4148">
                  <c:v>4159</c:v>
                </c:pt>
                <c:pt idx="4149">
                  <c:v>4160</c:v>
                </c:pt>
                <c:pt idx="4150">
                  <c:v>4161</c:v>
                </c:pt>
                <c:pt idx="4151">
                  <c:v>4162</c:v>
                </c:pt>
                <c:pt idx="4152">
                  <c:v>4163</c:v>
                </c:pt>
                <c:pt idx="4153">
                  <c:v>4164</c:v>
                </c:pt>
                <c:pt idx="4154">
                  <c:v>4165</c:v>
                </c:pt>
                <c:pt idx="4155">
                  <c:v>4166</c:v>
                </c:pt>
                <c:pt idx="4156">
                  <c:v>4167</c:v>
                </c:pt>
                <c:pt idx="4157">
                  <c:v>4168</c:v>
                </c:pt>
                <c:pt idx="4158">
                  <c:v>4169</c:v>
                </c:pt>
                <c:pt idx="4159">
                  <c:v>4170</c:v>
                </c:pt>
                <c:pt idx="4160">
                  <c:v>4171</c:v>
                </c:pt>
                <c:pt idx="4161">
                  <c:v>4172</c:v>
                </c:pt>
                <c:pt idx="4162">
                  <c:v>4173</c:v>
                </c:pt>
                <c:pt idx="4163">
                  <c:v>4174</c:v>
                </c:pt>
                <c:pt idx="4164">
                  <c:v>4175</c:v>
                </c:pt>
                <c:pt idx="4165">
                  <c:v>4176</c:v>
                </c:pt>
                <c:pt idx="4166">
                  <c:v>4177</c:v>
                </c:pt>
                <c:pt idx="4167">
                  <c:v>4178</c:v>
                </c:pt>
                <c:pt idx="4168">
                  <c:v>4179</c:v>
                </c:pt>
                <c:pt idx="4169">
                  <c:v>4180</c:v>
                </c:pt>
                <c:pt idx="4170">
                  <c:v>4181</c:v>
                </c:pt>
                <c:pt idx="4171">
                  <c:v>4182</c:v>
                </c:pt>
                <c:pt idx="4172">
                  <c:v>4183</c:v>
                </c:pt>
                <c:pt idx="4173">
                  <c:v>4184</c:v>
                </c:pt>
                <c:pt idx="4174">
                  <c:v>4185</c:v>
                </c:pt>
                <c:pt idx="4175">
                  <c:v>4186</c:v>
                </c:pt>
                <c:pt idx="4176">
                  <c:v>4187</c:v>
                </c:pt>
                <c:pt idx="4177">
                  <c:v>4188</c:v>
                </c:pt>
                <c:pt idx="4178">
                  <c:v>4189</c:v>
                </c:pt>
                <c:pt idx="4179">
                  <c:v>4190</c:v>
                </c:pt>
                <c:pt idx="4180">
                  <c:v>4191</c:v>
                </c:pt>
                <c:pt idx="4181">
                  <c:v>4192</c:v>
                </c:pt>
                <c:pt idx="4182">
                  <c:v>4193</c:v>
                </c:pt>
                <c:pt idx="4183">
                  <c:v>4194</c:v>
                </c:pt>
                <c:pt idx="4184">
                  <c:v>4195</c:v>
                </c:pt>
                <c:pt idx="4185">
                  <c:v>4196</c:v>
                </c:pt>
                <c:pt idx="4186">
                  <c:v>4197</c:v>
                </c:pt>
                <c:pt idx="4187">
                  <c:v>4198</c:v>
                </c:pt>
                <c:pt idx="4188">
                  <c:v>4199</c:v>
                </c:pt>
                <c:pt idx="4189">
                  <c:v>4200</c:v>
                </c:pt>
                <c:pt idx="4190">
                  <c:v>4201</c:v>
                </c:pt>
                <c:pt idx="4191">
                  <c:v>4202</c:v>
                </c:pt>
                <c:pt idx="4192">
                  <c:v>4203</c:v>
                </c:pt>
                <c:pt idx="4193">
                  <c:v>4204</c:v>
                </c:pt>
                <c:pt idx="4194">
                  <c:v>4205</c:v>
                </c:pt>
                <c:pt idx="4195">
                  <c:v>4206</c:v>
                </c:pt>
                <c:pt idx="4196">
                  <c:v>4207</c:v>
                </c:pt>
                <c:pt idx="4197">
                  <c:v>4208</c:v>
                </c:pt>
                <c:pt idx="4198">
                  <c:v>4209</c:v>
                </c:pt>
                <c:pt idx="4199">
                  <c:v>4210</c:v>
                </c:pt>
                <c:pt idx="4200">
                  <c:v>4211</c:v>
                </c:pt>
                <c:pt idx="4201">
                  <c:v>4212</c:v>
                </c:pt>
                <c:pt idx="4202">
                  <c:v>4213</c:v>
                </c:pt>
                <c:pt idx="4203">
                  <c:v>4214</c:v>
                </c:pt>
                <c:pt idx="4204">
                  <c:v>4215</c:v>
                </c:pt>
                <c:pt idx="4205">
                  <c:v>4216</c:v>
                </c:pt>
                <c:pt idx="4206">
                  <c:v>4217</c:v>
                </c:pt>
                <c:pt idx="4207">
                  <c:v>4218</c:v>
                </c:pt>
                <c:pt idx="4208">
                  <c:v>4219</c:v>
                </c:pt>
                <c:pt idx="4209">
                  <c:v>4220</c:v>
                </c:pt>
                <c:pt idx="4210">
                  <c:v>4221</c:v>
                </c:pt>
                <c:pt idx="4211">
                  <c:v>4222</c:v>
                </c:pt>
                <c:pt idx="4212">
                  <c:v>4223</c:v>
                </c:pt>
                <c:pt idx="4213">
                  <c:v>4224</c:v>
                </c:pt>
                <c:pt idx="4214">
                  <c:v>4225</c:v>
                </c:pt>
                <c:pt idx="4215">
                  <c:v>4226</c:v>
                </c:pt>
                <c:pt idx="4216">
                  <c:v>4227</c:v>
                </c:pt>
                <c:pt idx="4217">
                  <c:v>4228</c:v>
                </c:pt>
                <c:pt idx="4218">
                  <c:v>4229</c:v>
                </c:pt>
                <c:pt idx="4219">
                  <c:v>4230</c:v>
                </c:pt>
                <c:pt idx="4220">
                  <c:v>4231</c:v>
                </c:pt>
                <c:pt idx="4221">
                  <c:v>4232</c:v>
                </c:pt>
                <c:pt idx="4222">
                  <c:v>4233</c:v>
                </c:pt>
                <c:pt idx="4223">
                  <c:v>4234</c:v>
                </c:pt>
                <c:pt idx="4224">
                  <c:v>4235</c:v>
                </c:pt>
                <c:pt idx="4225">
                  <c:v>4236</c:v>
                </c:pt>
                <c:pt idx="4226">
                  <c:v>4237</c:v>
                </c:pt>
                <c:pt idx="4227">
                  <c:v>4238</c:v>
                </c:pt>
                <c:pt idx="4228">
                  <c:v>4239</c:v>
                </c:pt>
                <c:pt idx="4229">
                  <c:v>4240</c:v>
                </c:pt>
                <c:pt idx="4230">
                  <c:v>4241</c:v>
                </c:pt>
                <c:pt idx="4231">
                  <c:v>4242</c:v>
                </c:pt>
                <c:pt idx="4232">
                  <c:v>4243</c:v>
                </c:pt>
                <c:pt idx="4233">
                  <c:v>4244</c:v>
                </c:pt>
                <c:pt idx="4234">
                  <c:v>4245</c:v>
                </c:pt>
                <c:pt idx="4235">
                  <c:v>4246</c:v>
                </c:pt>
                <c:pt idx="4236">
                  <c:v>4247</c:v>
                </c:pt>
                <c:pt idx="4237">
                  <c:v>4248</c:v>
                </c:pt>
                <c:pt idx="4238">
                  <c:v>4249</c:v>
                </c:pt>
                <c:pt idx="4239">
                  <c:v>4250</c:v>
                </c:pt>
                <c:pt idx="4240">
                  <c:v>4251</c:v>
                </c:pt>
                <c:pt idx="4241">
                  <c:v>4252</c:v>
                </c:pt>
                <c:pt idx="4242">
                  <c:v>4253</c:v>
                </c:pt>
                <c:pt idx="4243">
                  <c:v>4254</c:v>
                </c:pt>
                <c:pt idx="4244">
                  <c:v>4255</c:v>
                </c:pt>
                <c:pt idx="4245">
                  <c:v>4256</c:v>
                </c:pt>
                <c:pt idx="4246">
                  <c:v>4257</c:v>
                </c:pt>
                <c:pt idx="4247">
                  <c:v>4258</c:v>
                </c:pt>
                <c:pt idx="4248">
                  <c:v>4259</c:v>
                </c:pt>
                <c:pt idx="4249">
                  <c:v>4260</c:v>
                </c:pt>
                <c:pt idx="4250">
                  <c:v>4261</c:v>
                </c:pt>
                <c:pt idx="4251">
                  <c:v>4262</c:v>
                </c:pt>
                <c:pt idx="4252">
                  <c:v>4263</c:v>
                </c:pt>
                <c:pt idx="4253">
                  <c:v>4264</c:v>
                </c:pt>
                <c:pt idx="4254">
                  <c:v>4265</c:v>
                </c:pt>
                <c:pt idx="4255">
                  <c:v>4266</c:v>
                </c:pt>
                <c:pt idx="4256">
                  <c:v>4267</c:v>
                </c:pt>
                <c:pt idx="4257">
                  <c:v>4268</c:v>
                </c:pt>
                <c:pt idx="4258">
                  <c:v>4269</c:v>
                </c:pt>
                <c:pt idx="4259">
                  <c:v>4270</c:v>
                </c:pt>
                <c:pt idx="4260">
                  <c:v>4271</c:v>
                </c:pt>
                <c:pt idx="4261">
                  <c:v>4272</c:v>
                </c:pt>
                <c:pt idx="4262">
                  <c:v>4273</c:v>
                </c:pt>
                <c:pt idx="4263">
                  <c:v>4274</c:v>
                </c:pt>
                <c:pt idx="4264">
                  <c:v>4275</c:v>
                </c:pt>
                <c:pt idx="4265">
                  <c:v>4276</c:v>
                </c:pt>
                <c:pt idx="4266">
                  <c:v>4277</c:v>
                </c:pt>
                <c:pt idx="4267">
                  <c:v>4278</c:v>
                </c:pt>
                <c:pt idx="4268">
                  <c:v>4279</c:v>
                </c:pt>
                <c:pt idx="4269">
                  <c:v>4280</c:v>
                </c:pt>
                <c:pt idx="4270">
                  <c:v>4281</c:v>
                </c:pt>
                <c:pt idx="4271">
                  <c:v>4282</c:v>
                </c:pt>
                <c:pt idx="4272">
                  <c:v>4283</c:v>
                </c:pt>
                <c:pt idx="4273">
                  <c:v>4284</c:v>
                </c:pt>
                <c:pt idx="4274">
                  <c:v>4285</c:v>
                </c:pt>
                <c:pt idx="4275">
                  <c:v>4286</c:v>
                </c:pt>
                <c:pt idx="4276">
                  <c:v>4287</c:v>
                </c:pt>
                <c:pt idx="4277">
                  <c:v>4288</c:v>
                </c:pt>
                <c:pt idx="4278">
                  <c:v>4289</c:v>
                </c:pt>
                <c:pt idx="4279">
                  <c:v>4290</c:v>
                </c:pt>
                <c:pt idx="4280">
                  <c:v>4291</c:v>
                </c:pt>
                <c:pt idx="4281">
                  <c:v>4292</c:v>
                </c:pt>
                <c:pt idx="4282">
                  <c:v>4293</c:v>
                </c:pt>
                <c:pt idx="4283">
                  <c:v>4294</c:v>
                </c:pt>
                <c:pt idx="4284">
                  <c:v>4295</c:v>
                </c:pt>
                <c:pt idx="4285">
                  <c:v>4296</c:v>
                </c:pt>
                <c:pt idx="4286">
                  <c:v>4297</c:v>
                </c:pt>
                <c:pt idx="4287">
                  <c:v>4298</c:v>
                </c:pt>
                <c:pt idx="4288">
                  <c:v>4299</c:v>
                </c:pt>
                <c:pt idx="4289">
                  <c:v>4300</c:v>
                </c:pt>
                <c:pt idx="4290">
                  <c:v>4301</c:v>
                </c:pt>
                <c:pt idx="4291">
                  <c:v>4302</c:v>
                </c:pt>
                <c:pt idx="4292">
                  <c:v>4303</c:v>
                </c:pt>
                <c:pt idx="4293">
                  <c:v>4304</c:v>
                </c:pt>
                <c:pt idx="4294">
                  <c:v>4305</c:v>
                </c:pt>
                <c:pt idx="4295">
                  <c:v>4306</c:v>
                </c:pt>
                <c:pt idx="4296">
                  <c:v>4307</c:v>
                </c:pt>
                <c:pt idx="4297">
                  <c:v>4308</c:v>
                </c:pt>
                <c:pt idx="4298">
                  <c:v>4309</c:v>
                </c:pt>
                <c:pt idx="4299">
                  <c:v>4310</c:v>
                </c:pt>
                <c:pt idx="4300">
                  <c:v>4311</c:v>
                </c:pt>
                <c:pt idx="4301">
                  <c:v>4312</c:v>
                </c:pt>
                <c:pt idx="4302">
                  <c:v>4313</c:v>
                </c:pt>
                <c:pt idx="4303">
                  <c:v>4314</c:v>
                </c:pt>
                <c:pt idx="4304">
                  <c:v>4315</c:v>
                </c:pt>
                <c:pt idx="4305">
                  <c:v>4316</c:v>
                </c:pt>
                <c:pt idx="4306">
                  <c:v>4317</c:v>
                </c:pt>
                <c:pt idx="4307">
                  <c:v>4318</c:v>
                </c:pt>
                <c:pt idx="4308">
                  <c:v>4319</c:v>
                </c:pt>
                <c:pt idx="4309">
                  <c:v>4320</c:v>
                </c:pt>
                <c:pt idx="4310">
                  <c:v>4321</c:v>
                </c:pt>
                <c:pt idx="4311">
                  <c:v>4322</c:v>
                </c:pt>
                <c:pt idx="4312">
                  <c:v>4323</c:v>
                </c:pt>
                <c:pt idx="4313">
                  <c:v>4324</c:v>
                </c:pt>
                <c:pt idx="4314">
                  <c:v>4325</c:v>
                </c:pt>
                <c:pt idx="4315">
                  <c:v>4326</c:v>
                </c:pt>
                <c:pt idx="4316">
                  <c:v>4327</c:v>
                </c:pt>
                <c:pt idx="4317">
                  <c:v>4328</c:v>
                </c:pt>
                <c:pt idx="4318">
                  <c:v>4329</c:v>
                </c:pt>
                <c:pt idx="4319">
                  <c:v>4330</c:v>
                </c:pt>
                <c:pt idx="4320">
                  <c:v>4331</c:v>
                </c:pt>
                <c:pt idx="4321">
                  <c:v>4332</c:v>
                </c:pt>
                <c:pt idx="4322">
                  <c:v>4333</c:v>
                </c:pt>
                <c:pt idx="4323">
                  <c:v>4334</c:v>
                </c:pt>
                <c:pt idx="4324">
                  <c:v>4335</c:v>
                </c:pt>
                <c:pt idx="4325">
                  <c:v>4336</c:v>
                </c:pt>
                <c:pt idx="4326">
                  <c:v>4337</c:v>
                </c:pt>
                <c:pt idx="4327">
                  <c:v>4338</c:v>
                </c:pt>
                <c:pt idx="4328">
                  <c:v>4339</c:v>
                </c:pt>
                <c:pt idx="4329">
                  <c:v>4340</c:v>
                </c:pt>
                <c:pt idx="4330">
                  <c:v>4341</c:v>
                </c:pt>
                <c:pt idx="4331">
                  <c:v>4342</c:v>
                </c:pt>
                <c:pt idx="4332">
                  <c:v>4343</c:v>
                </c:pt>
                <c:pt idx="4333">
                  <c:v>4344</c:v>
                </c:pt>
                <c:pt idx="4334">
                  <c:v>4345</c:v>
                </c:pt>
                <c:pt idx="4335">
                  <c:v>4346</c:v>
                </c:pt>
                <c:pt idx="4336">
                  <c:v>4347</c:v>
                </c:pt>
                <c:pt idx="4337">
                  <c:v>4348</c:v>
                </c:pt>
                <c:pt idx="4338">
                  <c:v>4349</c:v>
                </c:pt>
                <c:pt idx="4339">
                  <c:v>4350</c:v>
                </c:pt>
                <c:pt idx="4340">
                  <c:v>4351</c:v>
                </c:pt>
                <c:pt idx="4341">
                  <c:v>4352</c:v>
                </c:pt>
                <c:pt idx="4342">
                  <c:v>4353</c:v>
                </c:pt>
                <c:pt idx="4343">
                  <c:v>4354</c:v>
                </c:pt>
                <c:pt idx="4344">
                  <c:v>4355</c:v>
                </c:pt>
                <c:pt idx="4345">
                  <c:v>4356</c:v>
                </c:pt>
                <c:pt idx="4346">
                  <c:v>4357</c:v>
                </c:pt>
                <c:pt idx="4347">
                  <c:v>4358</c:v>
                </c:pt>
                <c:pt idx="4348">
                  <c:v>4359</c:v>
                </c:pt>
                <c:pt idx="4349">
                  <c:v>4360</c:v>
                </c:pt>
                <c:pt idx="4350">
                  <c:v>4361</c:v>
                </c:pt>
                <c:pt idx="4351">
                  <c:v>4362</c:v>
                </c:pt>
                <c:pt idx="4352">
                  <c:v>4363</c:v>
                </c:pt>
                <c:pt idx="4353">
                  <c:v>4364</c:v>
                </c:pt>
                <c:pt idx="4354">
                  <c:v>4365</c:v>
                </c:pt>
                <c:pt idx="4355">
                  <c:v>4366</c:v>
                </c:pt>
                <c:pt idx="4356">
                  <c:v>4367</c:v>
                </c:pt>
                <c:pt idx="4357">
                  <c:v>4368</c:v>
                </c:pt>
                <c:pt idx="4358">
                  <c:v>4369</c:v>
                </c:pt>
                <c:pt idx="4359">
                  <c:v>4370</c:v>
                </c:pt>
                <c:pt idx="4360">
                  <c:v>4371</c:v>
                </c:pt>
                <c:pt idx="4361">
                  <c:v>4372</c:v>
                </c:pt>
                <c:pt idx="4362">
                  <c:v>4373</c:v>
                </c:pt>
                <c:pt idx="4363">
                  <c:v>4374</c:v>
                </c:pt>
                <c:pt idx="4364">
                  <c:v>4375</c:v>
                </c:pt>
                <c:pt idx="4365">
                  <c:v>4376</c:v>
                </c:pt>
                <c:pt idx="4366">
                  <c:v>4377</c:v>
                </c:pt>
                <c:pt idx="4367">
                  <c:v>4378</c:v>
                </c:pt>
                <c:pt idx="4368">
                  <c:v>4379</c:v>
                </c:pt>
                <c:pt idx="4369">
                  <c:v>4380</c:v>
                </c:pt>
                <c:pt idx="4370">
                  <c:v>4381</c:v>
                </c:pt>
                <c:pt idx="4371">
                  <c:v>4382</c:v>
                </c:pt>
                <c:pt idx="4372">
                  <c:v>4383</c:v>
                </c:pt>
                <c:pt idx="4373">
                  <c:v>4384</c:v>
                </c:pt>
                <c:pt idx="4374">
                  <c:v>4385</c:v>
                </c:pt>
                <c:pt idx="4375">
                  <c:v>4386</c:v>
                </c:pt>
                <c:pt idx="4376">
                  <c:v>4387</c:v>
                </c:pt>
                <c:pt idx="4377">
                  <c:v>4388</c:v>
                </c:pt>
                <c:pt idx="4378">
                  <c:v>4389</c:v>
                </c:pt>
                <c:pt idx="4379">
                  <c:v>4390</c:v>
                </c:pt>
                <c:pt idx="4380">
                  <c:v>4391</c:v>
                </c:pt>
                <c:pt idx="4381">
                  <c:v>4392</c:v>
                </c:pt>
                <c:pt idx="4382">
                  <c:v>4393</c:v>
                </c:pt>
                <c:pt idx="4383">
                  <c:v>4394</c:v>
                </c:pt>
                <c:pt idx="4384">
                  <c:v>4395</c:v>
                </c:pt>
                <c:pt idx="4385">
                  <c:v>4396</c:v>
                </c:pt>
                <c:pt idx="4386">
                  <c:v>4397</c:v>
                </c:pt>
                <c:pt idx="4387">
                  <c:v>4398</c:v>
                </c:pt>
                <c:pt idx="4388">
                  <c:v>4399</c:v>
                </c:pt>
                <c:pt idx="4389">
                  <c:v>4400</c:v>
                </c:pt>
                <c:pt idx="4390">
                  <c:v>4401</c:v>
                </c:pt>
                <c:pt idx="4391">
                  <c:v>4402</c:v>
                </c:pt>
                <c:pt idx="4392">
                  <c:v>4403</c:v>
                </c:pt>
                <c:pt idx="4393">
                  <c:v>4404</c:v>
                </c:pt>
                <c:pt idx="4394">
                  <c:v>4405</c:v>
                </c:pt>
                <c:pt idx="4395">
                  <c:v>4406</c:v>
                </c:pt>
                <c:pt idx="4396">
                  <c:v>4407</c:v>
                </c:pt>
                <c:pt idx="4397">
                  <c:v>4408</c:v>
                </c:pt>
                <c:pt idx="4398">
                  <c:v>4409</c:v>
                </c:pt>
                <c:pt idx="4399">
                  <c:v>4410</c:v>
                </c:pt>
                <c:pt idx="4400">
                  <c:v>4411</c:v>
                </c:pt>
                <c:pt idx="4401">
                  <c:v>4412</c:v>
                </c:pt>
                <c:pt idx="4402">
                  <c:v>4413</c:v>
                </c:pt>
                <c:pt idx="4403">
                  <c:v>4414</c:v>
                </c:pt>
                <c:pt idx="4404">
                  <c:v>4415</c:v>
                </c:pt>
                <c:pt idx="4405">
                  <c:v>4416</c:v>
                </c:pt>
                <c:pt idx="4406">
                  <c:v>4417</c:v>
                </c:pt>
                <c:pt idx="4407">
                  <c:v>4418</c:v>
                </c:pt>
                <c:pt idx="4408">
                  <c:v>4419</c:v>
                </c:pt>
                <c:pt idx="4409">
                  <c:v>4420</c:v>
                </c:pt>
                <c:pt idx="4410">
                  <c:v>4421</c:v>
                </c:pt>
                <c:pt idx="4411">
                  <c:v>4422</c:v>
                </c:pt>
                <c:pt idx="4412">
                  <c:v>4423</c:v>
                </c:pt>
                <c:pt idx="4413">
                  <c:v>4424</c:v>
                </c:pt>
                <c:pt idx="4414">
                  <c:v>4425</c:v>
                </c:pt>
                <c:pt idx="4415">
                  <c:v>4426</c:v>
                </c:pt>
                <c:pt idx="4416">
                  <c:v>4427</c:v>
                </c:pt>
                <c:pt idx="4417">
                  <c:v>4428</c:v>
                </c:pt>
                <c:pt idx="4418">
                  <c:v>4429</c:v>
                </c:pt>
                <c:pt idx="4419">
                  <c:v>4430</c:v>
                </c:pt>
                <c:pt idx="4420">
                  <c:v>4431</c:v>
                </c:pt>
                <c:pt idx="4421">
                  <c:v>4432</c:v>
                </c:pt>
                <c:pt idx="4422">
                  <c:v>4433</c:v>
                </c:pt>
                <c:pt idx="4423">
                  <c:v>4434</c:v>
                </c:pt>
                <c:pt idx="4424">
                  <c:v>4435</c:v>
                </c:pt>
                <c:pt idx="4425">
                  <c:v>4436</c:v>
                </c:pt>
                <c:pt idx="4426">
                  <c:v>4437</c:v>
                </c:pt>
                <c:pt idx="4427">
                  <c:v>4438</c:v>
                </c:pt>
                <c:pt idx="4428">
                  <c:v>4439</c:v>
                </c:pt>
                <c:pt idx="4429">
                  <c:v>4440</c:v>
                </c:pt>
                <c:pt idx="4430">
                  <c:v>4441</c:v>
                </c:pt>
                <c:pt idx="4431">
                  <c:v>4442</c:v>
                </c:pt>
                <c:pt idx="4432">
                  <c:v>4443</c:v>
                </c:pt>
                <c:pt idx="4433">
                  <c:v>4444</c:v>
                </c:pt>
                <c:pt idx="4434">
                  <c:v>4445</c:v>
                </c:pt>
                <c:pt idx="4435">
                  <c:v>4446</c:v>
                </c:pt>
                <c:pt idx="4436">
                  <c:v>4447</c:v>
                </c:pt>
                <c:pt idx="4437">
                  <c:v>4448</c:v>
                </c:pt>
                <c:pt idx="4438">
                  <c:v>4449</c:v>
                </c:pt>
                <c:pt idx="4439">
                  <c:v>4450</c:v>
                </c:pt>
                <c:pt idx="4440">
                  <c:v>4451</c:v>
                </c:pt>
                <c:pt idx="4441">
                  <c:v>4452</c:v>
                </c:pt>
                <c:pt idx="4442">
                  <c:v>4453</c:v>
                </c:pt>
                <c:pt idx="4443">
                  <c:v>4454</c:v>
                </c:pt>
                <c:pt idx="4444">
                  <c:v>4455</c:v>
                </c:pt>
                <c:pt idx="4445">
                  <c:v>4456</c:v>
                </c:pt>
                <c:pt idx="4446">
                  <c:v>4457</c:v>
                </c:pt>
                <c:pt idx="4447">
                  <c:v>4458</c:v>
                </c:pt>
                <c:pt idx="4448">
                  <c:v>4459</c:v>
                </c:pt>
                <c:pt idx="4449">
                  <c:v>4460</c:v>
                </c:pt>
                <c:pt idx="4450">
                  <c:v>4461</c:v>
                </c:pt>
                <c:pt idx="4451">
                  <c:v>4462</c:v>
                </c:pt>
                <c:pt idx="4452">
                  <c:v>4463</c:v>
                </c:pt>
                <c:pt idx="4453">
                  <c:v>4464</c:v>
                </c:pt>
                <c:pt idx="4454">
                  <c:v>4465</c:v>
                </c:pt>
                <c:pt idx="4455">
                  <c:v>4466</c:v>
                </c:pt>
                <c:pt idx="4456">
                  <c:v>4467</c:v>
                </c:pt>
                <c:pt idx="4457">
                  <c:v>4468</c:v>
                </c:pt>
                <c:pt idx="4458">
                  <c:v>4469</c:v>
                </c:pt>
                <c:pt idx="4459">
                  <c:v>4470</c:v>
                </c:pt>
                <c:pt idx="4460">
                  <c:v>4471</c:v>
                </c:pt>
                <c:pt idx="4461">
                  <c:v>4472</c:v>
                </c:pt>
                <c:pt idx="4462">
                  <c:v>4473</c:v>
                </c:pt>
                <c:pt idx="4463">
                  <c:v>4474</c:v>
                </c:pt>
                <c:pt idx="4464">
                  <c:v>4475</c:v>
                </c:pt>
                <c:pt idx="4465">
                  <c:v>4476</c:v>
                </c:pt>
                <c:pt idx="4466">
                  <c:v>4477</c:v>
                </c:pt>
                <c:pt idx="4467">
                  <c:v>4478</c:v>
                </c:pt>
                <c:pt idx="4468">
                  <c:v>4479</c:v>
                </c:pt>
                <c:pt idx="4469">
                  <c:v>4480</c:v>
                </c:pt>
                <c:pt idx="4470">
                  <c:v>4481</c:v>
                </c:pt>
                <c:pt idx="4471">
                  <c:v>4482</c:v>
                </c:pt>
                <c:pt idx="4472">
                  <c:v>4483</c:v>
                </c:pt>
                <c:pt idx="4473">
                  <c:v>4484</c:v>
                </c:pt>
                <c:pt idx="4474">
                  <c:v>4485</c:v>
                </c:pt>
                <c:pt idx="4475">
                  <c:v>4486</c:v>
                </c:pt>
                <c:pt idx="4476">
                  <c:v>4487</c:v>
                </c:pt>
                <c:pt idx="4477">
                  <c:v>4488</c:v>
                </c:pt>
                <c:pt idx="4478">
                  <c:v>4489</c:v>
                </c:pt>
                <c:pt idx="4479">
                  <c:v>4490</c:v>
                </c:pt>
                <c:pt idx="4480">
                  <c:v>4491</c:v>
                </c:pt>
                <c:pt idx="4481">
                  <c:v>4492</c:v>
                </c:pt>
                <c:pt idx="4482">
                  <c:v>4493</c:v>
                </c:pt>
                <c:pt idx="4483">
                  <c:v>4494</c:v>
                </c:pt>
                <c:pt idx="4484">
                  <c:v>4495</c:v>
                </c:pt>
                <c:pt idx="4485">
                  <c:v>4496</c:v>
                </c:pt>
                <c:pt idx="4486">
                  <c:v>4497</c:v>
                </c:pt>
                <c:pt idx="4487">
                  <c:v>4498</c:v>
                </c:pt>
                <c:pt idx="4488">
                  <c:v>4499</c:v>
                </c:pt>
                <c:pt idx="4489">
                  <c:v>4500</c:v>
                </c:pt>
                <c:pt idx="4490">
                  <c:v>4501</c:v>
                </c:pt>
                <c:pt idx="4491">
                  <c:v>4502</c:v>
                </c:pt>
                <c:pt idx="4492">
                  <c:v>4503</c:v>
                </c:pt>
                <c:pt idx="4493">
                  <c:v>4504</c:v>
                </c:pt>
                <c:pt idx="4494">
                  <c:v>4505</c:v>
                </c:pt>
                <c:pt idx="4495">
                  <c:v>4506</c:v>
                </c:pt>
                <c:pt idx="4496">
                  <c:v>4507</c:v>
                </c:pt>
                <c:pt idx="4497">
                  <c:v>4508</c:v>
                </c:pt>
                <c:pt idx="4498">
                  <c:v>4509</c:v>
                </c:pt>
                <c:pt idx="4499">
                  <c:v>4510</c:v>
                </c:pt>
                <c:pt idx="4500">
                  <c:v>4511</c:v>
                </c:pt>
                <c:pt idx="4501">
                  <c:v>4512</c:v>
                </c:pt>
                <c:pt idx="4502">
                  <c:v>4513</c:v>
                </c:pt>
                <c:pt idx="4503">
                  <c:v>4514</c:v>
                </c:pt>
                <c:pt idx="4504">
                  <c:v>4515</c:v>
                </c:pt>
                <c:pt idx="4505">
                  <c:v>4516</c:v>
                </c:pt>
                <c:pt idx="4506">
                  <c:v>4517</c:v>
                </c:pt>
                <c:pt idx="4507">
                  <c:v>4518</c:v>
                </c:pt>
                <c:pt idx="4508">
                  <c:v>4519</c:v>
                </c:pt>
                <c:pt idx="4509">
                  <c:v>4520</c:v>
                </c:pt>
                <c:pt idx="4510">
                  <c:v>4521</c:v>
                </c:pt>
                <c:pt idx="4511">
                  <c:v>4522</c:v>
                </c:pt>
                <c:pt idx="4512">
                  <c:v>4523</c:v>
                </c:pt>
                <c:pt idx="4513">
                  <c:v>4524</c:v>
                </c:pt>
                <c:pt idx="4514">
                  <c:v>4525</c:v>
                </c:pt>
                <c:pt idx="4515">
                  <c:v>4526</c:v>
                </c:pt>
                <c:pt idx="4516">
                  <c:v>4527</c:v>
                </c:pt>
                <c:pt idx="4517">
                  <c:v>4528</c:v>
                </c:pt>
                <c:pt idx="4518">
                  <c:v>4529</c:v>
                </c:pt>
                <c:pt idx="4519">
                  <c:v>4530</c:v>
                </c:pt>
                <c:pt idx="4520">
                  <c:v>4531</c:v>
                </c:pt>
                <c:pt idx="4521">
                  <c:v>4532</c:v>
                </c:pt>
                <c:pt idx="4522">
                  <c:v>4533</c:v>
                </c:pt>
                <c:pt idx="4523">
                  <c:v>4534</c:v>
                </c:pt>
                <c:pt idx="4524">
                  <c:v>4535</c:v>
                </c:pt>
                <c:pt idx="4525">
                  <c:v>4536</c:v>
                </c:pt>
                <c:pt idx="4526">
                  <c:v>4537</c:v>
                </c:pt>
                <c:pt idx="4527">
                  <c:v>4538</c:v>
                </c:pt>
                <c:pt idx="4528">
                  <c:v>4539</c:v>
                </c:pt>
                <c:pt idx="4529">
                  <c:v>4540</c:v>
                </c:pt>
                <c:pt idx="4530">
                  <c:v>4541</c:v>
                </c:pt>
                <c:pt idx="4531">
                  <c:v>4542</c:v>
                </c:pt>
                <c:pt idx="4532">
                  <c:v>4543</c:v>
                </c:pt>
                <c:pt idx="4533">
                  <c:v>4544</c:v>
                </c:pt>
                <c:pt idx="4534">
                  <c:v>4545</c:v>
                </c:pt>
                <c:pt idx="4535">
                  <c:v>4546</c:v>
                </c:pt>
                <c:pt idx="4536">
                  <c:v>4547</c:v>
                </c:pt>
                <c:pt idx="4537">
                  <c:v>4548</c:v>
                </c:pt>
                <c:pt idx="4538">
                  <c:v>4549</c:v>
                </c:pt>
                <c:pt idx="4539">
                  <c:v>4550</c:v>
                </c:pt>
                <c:pt idx="4540">
                  <c:v>4551</c:v>
                </c:pt>
                <c:pt idx="4541">
                  <c:v>4552</c:v>
                </c:pt>
                <c:pt idx="4542">
                  <c:v>4553</c:v>
                </c:pt>
                <c:pt idx="4543">
                  <c:v>4554</c:v>
                </c:pt>
                <c:pt idx="4544">
                  <c:v>4555</c:v>
                </c:pt>
                <c:pt idx="4545">
                  <c:v>4556</c:v>
                </c:pt>
                <c:pt idx="4546">
                  <c:v>4557</c:v>
                </c:pt>
                <c:pt idx="4547">
                  <c:v>4558</c:v>
                </c:pt>
                <c:pt idx="4548">
                  <c:v>4559</c:v>
                </c:pt>
                <c:pt idx="4549">
                  <c:v>4560</c:v>
                </c:pt>
                <c:pt idx="4550">
                  <c:v>4561</c:v>
                </c:pt>
                <c:pt idx="4551">
                  <c:v>4562</c:v>
                </c:pt>
                <c:pt idx="4552">
                  <c:v>4563</c:v>
                </c:pt>
                <c:pt idx="4553">
                  <c:v>4564</c:v>
                </c:pt>
                <c:pt idx="4554">
                  <c:v>4565</c:v>
                </c:pt>
                <c:pt idx="4555">
                  <c:v>4566</c:v>
                </c:pt>
                <c:pt idx="4556">
                  <c:v>4567</c:v>
                </c:pt>
                <c:pt idx="4557">
                  <c:v>4568</c:v>
                </c:pt>
                <c:pt idx="4558">
                  <c:v>4569</c:v>
                </c:pt>
                <c:pt idx="4559">
                  <c:v>4570</c:v>
                </c:pt>
                <c:pt idx="4560">
                  <c:v>4571</c:v>
                </c:pt>
                <c:pt idx="4561">
                  <c:v>4572</c:v>
                </c:pt>
                <c:pt idx="4562">
                  <c:v>4573</c:v>
                </c:pt>
                <c:pt idx="4563">
                  <c:v>4574</c:v>
                </c:pt>
                <c:pt idx="4564">
                  <c:v>4575</c:v>
                </c:pt>
                <c:pt idx="4565">
                  <c:v>4576</c:v>
                </c:pt>
                <c:pt idx="4566">
                  <c:v>4577</c:v>
                </c:pt>
                <c:pt idx="4567">
                  <c:v>4578</c:v>
                </c:pt>
                <c:pt idx="4568">
                  <c:v>4579</c:v>
                </c:pt>
                <c:pt idx="4569">
                  <c:v>4580</c:v>
                </c:pt>
                <c:pt idx="4570">
                  <c:v>4581</c:v>
                </c:pt>
                <c:pt idx="4571">
                  <c:v>4582</c:v>
                </c:pt>
                <c:pt idx="4572">
                  <c:v>4583</c:v>
                </c:pt>
                <c:pt idx="4573">
                  <c:v>4584</c:v>
                </c:pt>
                <c:pt idx="4574">
                  <c:v>4585</c:v>
                </c:pt>
                <c:pt idx="4575">
                  <c:v>4586</c:v>
                </c:pt>
                <c:pt idx="4576">
                  <c:v>4587</c:v>
                </c:pt>
                <c:pt idx="4577">
                  <c:v>4588</c:v>
                </c:pt>
                <c:pt idx="4578">
                  <c:v>4589</c:v>
                </c:pt>
                <c:pt idx="4579">
                  <c:v>4590</c:v>
                </c:pt>
                <c:pt idx="4580">
                  <c:v>4591</c:v>
                </c:pt>
                <c:pt idx="4581">
                  <c:v>4592</c:v>
                </c:pt>
                <c:pt idx="4582">
                  <c:v>4593</c:v>
                </c:pt>
                <c:pt idx="4583">
                  <c:v>4594</c:v>
                </c:pt>
                <c:pt idx="4584">
                  <c:v>4595</c:v>
                </c:pt>
                <c:pt idx="4585">
                  <c:v>4596</c:v>
                </c:pt>
                <c:pt idx="4586">
                  <c:v>4597</c:v>
                </c:pt>
                <c:pt idx="4587">
                  <c:v>4598</c:v>
                </c:pt>
                <c:pt idx="4588">
                  <c:v>4599</c:v>
                </c:pt>
                <c:pt idx="4589">
                  <c:v>4600</c:v>
                </c:pt>
                <c:pt idx="4590">
                  <c:v>4601</c:v>
                </c:pt>
                <c:pt idx="4591">
                  <c:v>4602</c:v>
                </c:pt>
                <c:pt idx="4592">
                  <c:v>4603</c:v>
                </c:pt>
                <c:pt idx="4593">
                  <c:v>4604</c:v>
                </c:pt>
                <c:pt idx="4594">
                  <c:v>4605</c:v>
                </c:pt>
                <c:pt idx="4595">
                  <c:v>4606</c:v>
                </c:pt>
                <c:pt idx="4596">
                  <c:v>4607</c:v>
                </c:pt>
                <c:pt idx="4597">
                  <c:v>4608</c:v>
                </c:pt>
                <c:pt idx="4598">
                  <c:v>4609</c:v>
                </c:pt>
                <c:pt idx="4599">
                  <c:v>4610</c:v>
                </c:pt>
                <c:pt idx="4600">
                  <c:v>4611</c:v>
                </c:pt>
                <c:pt idx="4601">
                  <c:v>4612</c:v>
                </c:pt>
                <c:pt idx="4602">
                  <c:v>4613</c:v>
                </c:pt>
                <c:pt idx="4603">
                  <c:v>4614</c:v>
                </c:pt>
                <c:pt idx="4604">
                  <c:v>4615</c:v>
                </c:pt>
                <c:pt idx="4605">
                  <c:v>4616</c:v>
                </c:pt>
                <c:pt idx="4606">
                  <c:v>4617</c:v>
                </c:pt>
                <c:pt idx="4607">
                  <c:v>4618</c:v>
                </c:pt>
                <c:pt idx="4608">
                  <c:v>4619</c:v>
                </c:pt>
                <c:pt idx="4609">
                  <c:v>4620</c:v>
                </c:pt>
                <c:pt idx="4610">
                  <c:v>4621</c:v>
                </c:pt>
                <c:pt idx="4611">
                  <c:v>4622</c:v>
                </c:pt>
                <c:pt idx="4612">
                  <c:v>4623</c:v>
                </c:pt>
                <c:pt idx="4613">
                  <c:v>4624</c:v>
                </c:pt>
                <c:pt idx="4614">
                  <c:v>4625</c:v>
                </c:pt>
                <c:pt idx="4615">
                  <c:v>4626</c:v>
                </c:pt>
                <c:pt idx="4616">
                  <c:v>4627</c:v>
                </c:pt>
                <c:pt idx="4617">
                  <c:v>4628</c:v>
                </c:pt>
                <c:pt idx="4618">
                  <c:v>4629</c:v>
                </c:pt>
                <c:pt idx="4619">
                  <c:v>4630</c:v>
                </c:pt>
                <c:pt idx="4620">
                  <c:v>4631</c:v>
                </c:pt>
                <c:pt idx="4621">
                  <c:v>4632</c:v>
                </c:pt>
                <c:pt idx="4622">
                  <c:v>4633</c:v>
                </c:pt>
                <c:pt idx="4623">
                  <c:v>4634</c:v>
                </c:pt>
                <c:pt idx="4624">
                  <c:v>4635</c:v>
                </c:pt>
                <c:pt idx="4625">
                  <c:v>4636</c:v>
                </c:pt>
                <c:pt idx="4626">
                  <c:v>4637</c:v>
                </c:pt>
                <c:pt idx="4627">
                  <c:v>4638</c:v>
                </c:pt>
                <c:pt idx="4628">
                  <c:v>4639</c:v>
                </c:pt>
                <c:pt idx="4629">
                  <c:v>4640</c:v>
                </c:pt>
                <c:pt idx="4630">
                  <c:v>4641</c:v>
                </c:pt>
                <c:pt idx="4631">
                  <c:v>4642</c:v>
                </c:pt>
                <c:pt idx="4632">
                  <c:v>4643</c:v>
                </c:pt>
                <c:pt idx="4633">
                  <c:v>4644</c:v>
                </c:pt>
                <c:pt idx="4634">
                  <c:v>4645</c:v>
                </c:pt>
                <c:pt idx="4635">
                  <c:v>4646</c:v>
                </c:pt>
                <c:pt idx="4636">
                  <c:v>4647</c:v>
                </c:pt>
                <c:pt idx="4637">
                  <c:v>4648</c:v>
                </c:pt>
                <c:pt idx="4638">
                  <c:v>4649</c:v>
                </c:pt>
                <c:pt idx="4639">
                  <c:v>4650</c:v>
                </c:pt>
                <c:pt idx="4640">
                  <c:v>4651</c:v>
                </c:pt>
                <c:pt idx="4641">
                  <c:v>4652</c:v>
                </c:pt>
                <c:pt idx="4642">
                  <c:v>4653</c:v>
                </c:pt>
                <c:pt idx="4643">
                  <c:v>4654</c:v>
                </c:pt>
                <c:pt idx="4644">
                  <c:v>4655</c:v>
                </c:pt>
                <c:pt idx="4645">
                  <c:v>4656</c:v>
                </c:pt>
                <c:pt idx="4646">
                  <c:v>4657</c:v>
                </c:pt>
                <c:pt idx="4647">
                  <c:v>4658</c:v>
                </c:pt>
                <c:pt idx="4648">
                  <c:v>4659</c:v>
                </c:pt>
                <c:pt idx="4649">
                  <c:v>4660</c:v>
                </c:pt>
                <c:pt idx="4650">
                  <c:v>4661</c:v>
                </c:pt>
                <c:pt idx="4651">
                  <c:v>4662</c:v>
                </c:pt>
                <c:pt idx="4652">
                  <c:v>4663</c:v>
                </c:pt>
                <c:pt idx="4653">
                  <c:v>4664</c:v>
                </c:pt>
                <c:pt idx="4654">
                  <c:v>4665</c:v>
                </c:pt>
                <c:pt idx="4655">
                  <c:v>4666</c:v>
                </c:pt>
                <c:pt idx="4656">
                  <c:v>4667</c:v>
                </c:pt>
                <c:pt idx="4657">
                  <c:v>4668</c:v>
                </c:pt>
                <c:pt idx="4658">
                  <c:v>4669</c:v>
                </c:pt>
                <c:pt idx="4659">
                  <c:v>4670</c:v>
                </c:pt>
                <c:pt idx="4660">
                  <c:v>4671</c:v>
                </c:pt>
                <c:pt idx="4661">
                  <c:v>4672</c:v>
                </c:pt>
                <c:pt idx="4662">
                  <c:v>4673</c:v>
                </c:pt>
                <c:pt idx="4663">
                  <c:v>4674</c:v>
                </c:pt>
                <c:pt idx="4664">
                  <c:v>4675</c:v>
                </c:pt>
                <c:pt idx="4665">
                  <c:v>4676</c:v>
                </c:pt>
                <c:pt idx="4666">
                  <c:v>4677</c:v>
                </c:pt>
                <c:pt idx="4667">
                  <c:v>4678</c:v>
                </c:pt>
                <c:pt idx="4668">
                  <c:v>4679</c:v>
                </c:pt>
                <c:pt idx="4669">
                  <c:v>4680</c:v>
                </c:pt>
                <c:pt idx="4670">
                  <c:v>4681</c:v>
                </c:pt>
                <c:pt idx="4671">
                  <c:v>4682</c:v>
                </c:pt>
                <c:pt idx="4672">
                  <c:v>4683</c:v>
                </c:pt>
                <c:pt idx="4673">
                  <c:v>4684</c:v>
                </c:pt>
                <c:pt idx="4674">
                  <c:v>4685</c:v>
                </c:pt>
                <c:pt idx="4675">
                  <c:v>4686</c:v>
                </c:pt>
                <c:pt idx="4676">
                  <c:v>4687</c:v>
                </c:pt>
                <c:pt idx="4677">
                  <c:v>4688</c:v>
                </c:pt>
                <c:pt idx="4678">
                  <c:v>4689</c:v>
                </c:pt>
                <c:pt idx="4679">
                  <c:v>4690</c:v>
                </c:pt>
                <c:pt idx="4680">
                  <c:v>4691</c:v>
                </c:pt>
                <c:pt idx="4681">
                  <c:v>4692</c:v>
                </c:pt>
                <c:pt idx="4682">
                  <c:v>4693</c:v>
                </c:pt>
                <c:pt idx="4683">
                  <c:v>4694</c:v>
                </c:pt>
                <c:pt idx="4684">
                  <c:v>4695</c:v>
                </c:pt>
                <c:pt idx="4685">
                  <c:v>4696</c:v>
                </c:pt>
                <c:pt idx="4686">
                  <c:v>4697</c:v>
                </c:pt>
                <c:pt idx="4687">
                  <c:v>4698</c:v>
                </c:pt>
                <c:pt idx="4688">
                  <c:v>4699</c:v>
                </c:pt>
                <c:pt idx="4689">
                  <c:v>4700</c:v>
                </c:pt>
                <c:pt idx="4690">
                  <c:v>4701</c:v>
                </c:pt>
                <c:pt idx="4691">
                  <c:v>4702</c:v>
                </c:pt>
                <c:pt idx="4692">
                  <c:v>4703</c:v>
                </c:pt>
                <c:pt idx="4693">
                  <c:v>4704</c:v>
                </c:pt>
                <c:pt idx="4694">
                  <c:v>4705</c:v>
                </c:pt>
                <c:pt idx="4695">
                  <c:v>4706</c:v>
                </c:pt>
                <c:pt idx="4696">
                  <c:v>4707</c:v>
                </c:pt>
                <c:pt idx="4697">
                  <c:v>4708</c:v>
                </c:pt>
                <c:pt idx="4698">
                  <c:v>4709</c:v>
                </c:pt>
                <c:pt idx="4699">
                  <c:v>4710</c:v>
                </c:pt>
                <c:pt idx="4700">
                  <c:v>4711</c:v>
                </c:pt>
                <c:pt idx="4701">
                  <c:v>4712</c:v>
                </c:pt>
                <c:pt idx="4702">
                  <c:v>4713</c:v>
                </c:pt>
                <c:pt idx="4703">
                  <c:v>4714</c:v>
                </c:pt>
                <c:pt idx="4704">
                  <c:v>4715</c:v>
                </c:pt>
                <c:pt idx="4705">
                  <c:v>4716</c:v>
                </c:pt>
                <c:pt idx="4706">
                  <c:v>4717</c:v>
                </c:pt>
                <c:pt idx="4707">
                  <c:v>4718</c:v>
                </c:pt>
                <c:pt idx="4708">
                  <c:v>4719</c:v>
                </c:pt>
                <c:pt idx="4709">
                  <c:v>4720</c:v>
                </c:pt>
                <c:pt idx="4710">
                  <c:v>4721</c:v>
                </c:pt>
                <c:pt idx="4711">
                  <c:v>4722</c:v>
                </c:pt>
                <c:pt idx="4712">
                  <c:v>4723</c:v>
                </c:pt>
                <c:pt idx="4713">
                  <c:v>4724</c:v>
                </c:pt>
                <c:pt idx="4714">
                  <c:v>4725</c:v>
                </c:pt>
                <c:pt idx="4715">
                  <c:v>4726</c:v>
                </c:pt>
                <c:pt idx="4716">
                  <c:v>4727</c:v>
                </c:pt>
                <c:pt idx="4717">
                  <c:v>4728</c:v>
                </c:pt>
                <c:pt idx="4718">
                  <c:v>4729</c:v>
                </c:pt>
                <c:pt idx="4719">
                  <c:v>4730</c:v>
                </c:pt>
                <c:pt idx="4720">
                  <c:v>4731</c:v>
                </c:pt>
                <c:pt idx="4721">
                  <c:v>4732</c:v>
                </c:pt>
                <c:pt idx="4722">
                  <c:v>4733</c:v>
                </c:pt>
                <c:pt idx="4723">
                  <c:v>4734</c:v>
                </c:pt>
                <c:pt idx="4724">
                  <c:v>4735</c:v>
                </c:pt>
                <c:pt idx="4725">
                  <c:v>4736</c:v>
                </c:pt>
                <c:pt idx="4726">
                  <c:v>4737</c:v>
                </c:pt>
                <c:pt idx="4727">
                  <c:v>4738</c:v>
                </c:pt>
                <c:pt idx="4728">
                  <c:v>4739</c:v>
                </c:pt>
                <c:pt idx="4729">
                  <c:v>4740</c:v>
                </c:pt>
                <c:pt idx="4730">
                  <c:v>4741</c:v>
                </c:pt>
                <c:pt idx="4731">
                  <c:v>4742</c:v>
                </c:pt>
                <c:pt idx="4732">
                  <c:v>4743</c:v>
                </c:pt>
                <c:pt idx="4733">
                  <c:v>4744</c:v>
                </c:pt>
                <c:pt idx="4734">
                  <c:v>4745</c:v>
                </c:pt>
                <c:pt idx="4735">
                  <c:v>4746</c:v>
                </c:pt>
                <c:pt idx="4736">
                  <c:v>4747</c:v>
                </c:pt>
                <c:pt idx="4737">
                  <c:v>4748</c:v>
                </c:pt>
                <c:pt idx="4738">
                  <c:v>4749</c:v>
                </c:pt>
                <c:pt idx="4739">
                  <c:v>4750</c:v>
                </c:pt>
                <c:pt idx="4740">
                  <c:v>4751</c:v>
                </c:pt>
                <c:pt idx="4741">
                  <c:v>4752</c:v>
                </c:pt>
                <c:pt idx="4742">
                  <c:v>4753</c:v>
                </c:pt>
                <c:pt idx="4743">
                  <c:v>4754</c:v>
                </c:pt>
                <c:pt idx="4744">
                  <c:v>4755</c:v>
                </c:pt>
                <c:pt idx="4745">
                  <c:v>4756</c:v>
                </c:pt>
                <c:pt idx="4746">
                  <c:v>4757</c:v>
                </c:pt>
                <c:pt idx="4747">
                  <c:v>4758</c:v>
                </c:pt>
                <c:pt idx="4748">
                  <c:v>4759</c:v>
                </c:pt>
                <c:pt idx="4749">
                  <c:v>4760</c:v>
                </c:pt>
                <c:pt idx="4750">
                  <c:v>4761</c:v>
                </c:pt>
                <c:pt idx="4751">
                  <c:v>4762</c:v>
                </c:pt>
                <c:pt idx="4752">
                  <c:v>4763</c:v>
                </c:pt>
                <c:pt idx="4753">
                  <c:v>4764</c:v>
                </c:pt>
                <c:pt idx="4754">
                  <c:v>4765</c:v>
                </c:pt>
                <c:pt idx="4755">
                  <c:v>4766</c:v>
                </c:pt>
                <c:pt idx="4756">
                  <c:v>4767</c:v>
                </c:pt>
                <c:pt idx="4757">
                  <c:v>4768</c:v>
                </c:pt>
                <c:pt idx="4758">
                  <c:v>4769</c:v>
                </c:pt>
                <c:pt idx="4759">
                  <c:v>4770</c:v>
                </c:pt>
                <c:pt idx="4760">
                  <c:v>4771</c:v>
                </c:pt>
                <c:pt idx="4761">
                  <c:v>4772</c:v>
                </c:pt>
                <c:pt idx="4762">
                  <c:v>4773</c:v>
                </c:pt>
                <c:pt idx="4763">
                  <c:v>4774</c:v>
                </c:pt>
                <c:pt idx="4764">
                  <c:v>4775</c:v>
                </c:pt>
                <c:pt idx="4765">
                  <c:v>4776</c:v>
                </c:pt>
                <c:pt idx="4766">
                  <c:v>4777</c:v>
                </c:pt>
                <c:pt idx="4767">
                  <c:v>4778</c:v>
                </c:pt>
                <c:pt idx="4768">
                  <c:v>4779</c:v>
                </c:pt>
                <c:pt idx="4769">
                  <c:v>4780</c:v>
                </c:pt>
                <c:pt idx="4770">
                  <c:v>4781</c:v>
                </c:pt>
                <c:pt idx="4771">
                  <c:v>4782</c:v>
                </c:pt>
                <c:pt idx="4772">
                  <c:v>4783</c:v>
                </c:pt>
                <c:pt idx="4773">
                  <c:v>4784</c:v>
                </c:pt>
                <c:pt idx="4774">
                  <c:v>4785</c:v>
                </c:pt>
                <c:pt idx="4775">
                  <c:v>4786</c:v>
                </c:pt>
                <c:pt idx="4776">
                  <c:v>4787</c:v>
                </c:pt>
                <c:pt idx="4777">
                  <c:v>4788</c:v>
                </c:pt>
                <c:pt idx="4778">
                  <c:v>4789</c:v>
                </c:pt>
                <c:pt idx="4779">
                  <c:v>4790</c:v>
                </c:pt>
                <c:pt idx="4780">
                  <c:v>4791</c:v>
                </c:pt>
                <c:pt idx="4781">
                  <c:v>4792</c:v>
                </c:pt>
                <c:pt idx="4782">
                  <c:v>4793</c:v>
                </c:pt>
                <c:pt idx="4783">
                  <c:v>4794</c:v>
                </c:pt>
                <c:pt idx="4784">
                  <c:v>4795</c:v>
                </c:pt>
                <c:pt idx="4785">
                  <c:v>4796</c:v>
                </c:pt>
                <c:pt idx="4786">
                  <c:v>4797</c:v>
                </c:pt>
                <c:pt idx="4787">
                  <c:v>4798</c:v>
                </c:pt>
                <c:pt idx="4788">
                  <c:v>4799</c:v>
                </c:pt>
                <c:pt idx="4789">
                  <c:v>4800</c:v>
                </c:pt>
                <c:pt idx="4790">
                  <c:v>4801</c:v>
                </c:pt>
                <c:pt idx="4791">
                  <c:v>4802</c:v>
                </c:pt>
                <c:pt idx="4792">
                  <c:v>4803</c:v>
                </c:pt>
                <c:pt idx="4793">
                  <c:v>4804</c:v>
                </c:pt>
                <c:pt idx="4794">
                  <c:v>4805</c:v>
                </c:pt>
                <c:pt idx="4795">
                  <c:v>4806</c:v>
                </c:pt>
                <c:pt idx="4796">
                  <c:v>4807</c:v>
                </c:pt>
                <c:pt idx="4797">
                  <c:v>4808</c:v>
                </c:pt>
                <c:pt idx="4798">
                  <c:v>4809</c:v>
                </c:pt>
                <c:pt idx="4799">
                  <c:v>4810</c:v>
                </c:pt>
                <c:pt idx="4800">
                  <c:v>4811</c:v>
                </c:pt>
                <c:pt idx="4801">
                  <c:v>4812</c:v>
                </c:pt>
                <c:pt idx="4802">
                  <c:v>4813</c:v>
                </c:pt>
                <c:pt idx="4803">
                  <c:v>4814</c:v>
                </c:pt>
                <c:pt idx="4804">
                  <c:v>4815</c:v>
                </c:pt>
                <c:pt idx="4805">
                  <c:v>4816</c:v>
                </c:pt>
                <c:pt idx="4806">
                  <c:v>4817</c:v>
                </c:pt>
                <c:pt idx="4807">
                  <c:v>4818</c:v>
                </c:pt>
                <c:pt idx="4808">
                  <c:v>4819</c:v>
                </c:pt>
                <c:pt idx="4809">
                  <c:v>4820</c:v>
                </c:pt>
                <c:pt idx="4810">
                  <c:v>4821</c:v>
                </c:pt>
                <c:pt idx="4811">
                  <c:v>4822</c:v>
                </c:pt>
                <c:pt idx="4812">
                  <c:v>4823</c:v>
                </c:pt>
                <c:pt idx="4813">
                  <c:v>4824</c:v>
                </c:pt>
                <c:pt idx="4814">
                  <c:v>4825</c:v>
                </c:pt>
                <c:pt idx="4815">
                  <c:v>4826</c:v>
                </c:pt>
                <c:pt idx="4816">
                  <c:v>4827</c:v>
                </c:pt>
                <c:pt idx="4817">
                  <c:v>4828</c:v>
                </c:pt>
                <c:pt idx="4818">
                  <c:v>4829</c:v>
                </c:pt>
                <c:pt idx="4819">
                  <c:v>4830</c:v>
                </c:pt>
                <c:pt idx="4820">
                  <c:v>4831</c:v>
                </c:pt>
                <c:pt idx="4821">
                  <c:v>4832</c:v>
                </c:pt>
                <c:pt idx="4822">
                  <c:v>4833</c:v>
                </c:pt>
                <c:pt idx="4823">
                  <c:v>4834</c:v>
                </c:pt>
                <c:pt idx="4824">
                  <c:v>4835</c:v>
                </c:pt>
                <c:pt idx="4825">
                  <c:v>4836</c:v>
                </c:pt>
                <c:pt idx="4826">
                  <c:v>4837</c:v>
                </c:pt>
                <c:pt idx="4827">
                  <c:v>4838</c:v>
                </c:pt>
                <c:pt idx="4828">
                  <c:v>4839</c:v>
                </c:pt>
                <c:pt idx="4829">
                  <c:v>4840</c:v>
                </c:pt>
                <c:pt idx="4830">
                  <c:v>4841</c:v>
                </c:pt>
                <c:pt idx="4831">
                  <c:v>4842</c:v>
                </c:pt>
                <c:pt idx="4832">
                  <c:v>4843</c:v>
                </c:pt>
                <c:pt idx="4833">
                  <c:v>4844</c:v>
                </c:pt>
                <c:pt idx="4834">
                  <c:v>4845</c:v>
                </c:pt>
                <c:pt idx="4835">
                  <c:v>4846</c:v>
                </c:pt>
                <c:pt idx="4836">
                  <c:v>4847</c:v>
                </c:pt>
                <c:pt idx="4837">
                  <c:v>4848</c:v>
                </c:pt>
                <c:pt idx="4838">
                  <c:v>4849</c:v>
                </c:pt>
                <c:pt idx="4839">
                  <c:v>4850</c:v>
                </c:pt>
                <c:pt idx="4840">
                  <c:v>4851</c:v>
                </c:pt>
                <c:pt idx="4841">
                  <c:v>4852</c:v>
                </c:pt>
                <c:pt idx="4842">
                  <c:v>4853</c:v>
                </c:pt>
                <c:pt idx="4843">
                  <c:v>4854</c:v>
                </c:pt>
                <c:pt idx="4844">
                  <c:v>4855</c:v>
                </c:pt>
                <c:pt idx="4845">
                  <c:v>4856</c:v>
                </c:pt>
                <c:pt idx="4846">
                  <c:v>4857</c:v>
                </c:pt>
                <c:pt idx="4847">
                  <c:v>4858</c:v>
                </c:pt>
                <c:pt idx="4848">
                  <c:v>4859</c:v>
                </c:pt>
                <c:pt idx="4849">
                  <c:v>4860</c:v>
                </c:pt>
                <c:pt idx="4850">
                  <c:v>4861</c:v>
                </c:pt>
                <c:pt idx="4851">
                  <c:v>4862</c:v>
                </c:pt>
                <c:pt idx="4852">
                  <c:v>4863</c:v>
                </c:pt>
                <c:pt idx="4853">
                  <c:v>4864</c:v>
                </c:pt>
                <c:pt idx="4854">
                  <c:v>4865</c:v>
                </c:pt>
                <c:pt idx="4855">
                  <c:v>4866</c:v>
                </c:pt>
                <c:pt idx="4856">
                  <c:v>4867</c:v>
                </c:pt>
                <c:pt idx="4857">
                  <c:v>4868</c:v>
                </c:pt>
                <c:pt idx="4858">
                  <c:v>4869</c:v>
                </c:pt>
                <c:pt idx="4859">
                  <c:v>4870</c:v>
                </c:pt>
                <c:pt idx="4860">
                  <c:v>4871</c:v>
                </c:pt>
                <c:pt idx="4861">
                  <c:v>4872</c:v>
                </c:pt>
                <c:pt idx="4862">
                  <c:v>4873</c:v>
                </c:pt>
                <c:pt idx="4863">
                  <c:v>4874</c:v>
                </c:pt>
                <c:pt idx="4864">
                  <c:v>4875</c:v>
                </c:pt>
                <c:pt idx="4865">
                  <c:v>4876</c:v>
                </c:pt>
                <c:pt idx="4866">
                  <c:v>4877</c:v>
                </c:pt>
                <c:pt idx="4867">
                  <c:v>4878</c:v>
                </c:pt>
                <c:pt idx="4868">
                  <c:v>4879</c:v>
                </c:pt>
                <c:pt idx="4869">
                  <c:v>4880</c:v>
                </c:pt>
                <c:pt idx="4870">
                  <c:v>4881</c:v>
                </c:pt>
                <c:pt idx="4871">
                  <c:v>4882</c:v>
                </c:pt>
                <c:pt idx="4872">
                  <c:v>4883</c:v>
                </c:pt>
                <c:pt idx="4873">
                  <c:v>4884</c:v>
                </c:pt>
                <c:pt idx="4874">
                  <c:v>4885</c:v>
                </c:pt>
                <c:pt idx="4875">
                  <c:v>4886</c:v>
                </c:pt>
                <c:pt idx="4876">
                  <c:v>4887</c:v>
                </c:pt>
                <c:pt idx="4877">
                  <c:v>4888</c:v>
                </c:pt>
                <c:pt idx="4878">
                  <c:v>4889</c:v>
                </c:pt>
                <c:pt idx="4879">
                  <c:v>4890</c:v>
                </c:pt>
                <c:pt idx="4880">
                  <c:v>4891</c:v>
                </c:pt>
                <c:pt idx="4881">
                  <c:v>4892</c:v>
                </c:pt>
                <c:pt idx="4882">
                  <c:v>4893</c:v>
                </c:pt>
                <c:pt idx="4883">
                  <c:v>4894</c:v>
                </c:pt>
                <c:pt idx="4884">
                  <c:v>4895</c:v>
                </c:pt>
                <c:pt idx="4885">
                  <c:v>4896</c:v>
                </c:pt>
                <c:pt idx="4886">
                  <c:v>4897</c:v>
                </c:pt>
                <c:pt idx="4887">
                  <c:v>4898</c:v>
                </c:pt>
                <c:pt idx="4888">
                  <c:v>4899</c:v>
                </c:pt>
                <c:pt idx="4889">
                  <c:v>4900</c:v>
                </c:pt>
                <c:pt idx="4890">
                  <c:v>4901</c:v>
                </c:pt>
                <c:pt idx="4891">
                  <c:v>4902</c:v>
                </c:pt>
                <c:pt idx="4892">
                  <c:v>4903</c:v>
                </c:pt>
                <c:pt idx="4893">
                  <c:v>4904</c:v>
                </c:pt>
                <c:pt idx="4894">
                  <c:v>4905</c:v>
                </c:pt>
                <c:pt idx="4895">
                  <c:v>4906</c:v>
                </c:pt>
                <c:pt idx="4896">
                  <c:v>4907</c:v>
                </c:pt>
                <c:pt idx="4897">
                  <c:v>4908</c:v>
                </c:pt>
                <c:pt idx="4898">
                  <c:v>4909</c:v>
                </c:pt>
                <c:pt idx="4899">
                  <c:v>4910</c:v>
                </c:pt>
                <c:pt idx="4900">
                  <c:v>4911</c:v>
                </c:pt>
                <c:pt idx="4901">
                  <c:v>4912</c:v>
                </c:pt>
                <c:pt idx="4902">
                  <c:v>4913</c:v>
                </c:pt>
                <c:pt idx="4903">
                  <c:v>4914</c:v>
                </c:pt>
                <c:pt idx="4904">
                  <c:v>4915</c:v>
                </c:pt>
                <c:pt idx="4905">
                  <c:v>4916</c:v>
                </c:pt>
                <c:pt idx="4906">
                  <c:v>4917</c:v>
                </c:pt>
                <c:pt idx="4907">
                  <c:v>4918</c:v>
                </c:pt>
                <c:pt idx="4908">
                  <c:v>4919</c:v>
                </c:pt>
                <c:pt idx="4909">
                  <c:v>4920</c:v>
                </c:pt>
                <c:pt idx="4910">
                  <c:v>4921</c:v>
                </c:pt>
                <c:pt idx="4911">
                  <c:v>4922</c:v>
                </c:pt>
                <c:pt idx="4912">
                  <c:v>4923</c:v>
                </c:pt>
                <c:pt idx="4913">
                  <c:v>4924</c:v>
                </c:pt>
                <c:pt idx="4914">
                  <c:v>4925</c:v>
                </c:pt>
                <c:pt idx="4915">
                  <c:v>4926</c:v>
                </c:pt>
                <c:pt idx="4916">
                  <c:v>4927</c:v>
                </c:pt>
                <c:pt idx="4917">
                  <c:v>4928</c:v>
                </c:pt>
                <c:pt idx="4918">
                  <c:v>4929</c:v>
                </c:pt>
                <c:pt idx="4919">
                  <c:v>4930</c:v>
                </c:pt>
                <c:pt idx="4920">
                  <c:v>4931</c:v>
                </c:pt>
                <c:pt idx="4921">
                  <c:v>4932</c:v>
                </c:pt>
                <c:pt idx="4922">
                  <c:v>4933</c:v>
                </c:pt>
                <c:pt idx="4923">
                  <c:v>4934</c:v>
                </c:pt>
                <c:pt idx="4924">
                  <c:v>4935</c:v>
                </c:pt>
                <c:pt idx="4925">
                  <c:v>4936</c:v>
                </c:pt>
                <c:pt idx="4926">
                  <c:v>4937</c:v>
                </c:pt>
                <c:pt idx="4927">
                  <c:v>4938</c:v>
                </c:pt>
                <c:pt idx="4928">
                  <c:v>4939</c:v>
                </c:pt>
                <c:pt idx="4929">
                  <c:v>4940</c:v>
                </c:pt>
                <c:pt idx="4930">
                  <c:v>4941</c:v>
                </c:pt>
                <c:pt idx="4931">
                  <c:v>4942</c:v>
                </c:pt>
                <c:pt idx="4932">
                  <c:v>4943</c:v>
                </c:pt>
                <c:pt idx="4933">
                  <c:v>4944</c:v>
                </c:pt>
                <c:pt idx="4934">
                  <c:v>4945</c:v>
                </c:pt>
                <c:pt idx="4935">
                  <c:v>4946</c:v>
                </c:pt>
                <c:pt idx="4936">
                  <c:v>4947</c:v>
                </c:pt>
                <c:pt idx="4937">
                  <c:v>4948</c:v>
                </c:pt>
                <c:pt idx="4938">
                  <c:v>4949</c:v>
                </c:pt>
                <c:pt idx="4939">
                  <c:v>4950</c:v>
                </c:pt>
                <c:pt idx="4940">
                  <c:v>4951</c:v>
                </c:pt>
                <c:pt idx="4941">
                  <c:v>4952</c:v>
                </c:pt>
                <c:pt idx="4942">
                  <c:v>4953</c:v>
                </c:pt>
                <c:pt idx="4943">
                  <c:v>4954</c:v>
                </c:pt>
                <c:pt idx="4944">
                  <c:v>4955</c:v>
                </c:pt>
                <c:pt idx="4945">
                  <c:v>4956</c:v>
                </c:pt>
                <c:pt idx="4946">
                  <c:v>4957</c:v>
                </c:pt>
                <c:pt idx="4947">
                  <c:v>4958</c:v>
                </c:pt>
                <c:pt idx="4948">
                  <c:v>4959</c:v>
                </c:pt>
                <c:pt idx="4949">
                  <c:v>4960</c:v>
                </c:pt>
                <c:pt idx="4950">
                  <c:v>4961</c:v>
                </c:pt>
                <c:pt idx="4951">
                  <c:v>4962</c:v>
                </c:pt>
                <c:pt idx="4952">
                  <c:v>4963</c:v>
                </c:pt>
                <c:pt idx="4953">
                  <c:v>4964</c:v>
                </c:pt>
                <c:pt idx="4954">
                  <c:v>4965</c:v>
                </c:pt>
                <c:pt idx="4955">
                  <c:v>4966</c:v>
                </c:pt>
                <c:pt idx="4956">
                  <c:v>4967</c:v>
                </c:pt>
                <c:pt idx="4957">
                  <c:v>4968</c:v>
                </c:pt>
                <c:pt idx="4958">
                  <c:v>4969</c:v>
                </c:pt>
                <c:pt idx="4959">
                  <c:v>4970</c:v>
                </c:pt>
                <c:pt idx="4960">
                  <c:v>4971</c:v>
                </c:pt>
                <c:pt idx="4961">
                  <c:v>4972</c:v>
                </c:pt>
                <c:pt idx="4962">
                  <c:v>4973</c:v>
                </c:pt>
                <c:pt idx="4963">
                  <c:v>4974</c:v>
                </c:pt>
                <c:pt idx="4964">
                  <c:v>4975</c:v>
                </c:pt>
                <c:pt idx="4965">
                  <c:v>4976</c:v>
                </c:pt>
                <c:pt idx="4966">
                  <c:v>4977</c:v>
                </c:pt>
                <c:pt idx="4967">
                  <c:v>4978</c:v>
                </c:pt>
                <c:pt idx="4968">
                  <c:v>4979</c:v>
                </c:pt>
                <c:pt idx="4969">
                  <c:v>4980</c:v>
                </c:pt>
                <c:pt idx="4970">
                  <c:v>4981</c:v>
                </c:pt>
                <c:pt idx="4971">
                  <c:v>4982</c:v>
                </c:pt>
                <c:pt idx="4972">
                  <c:v>4983</c:v>
                </c:pt>
                <c:pt idx="4973">
                  <c:v>4984</c:v>
                </c:pt>
                <c:pt idx="4974">
                  <c:v>4985</c:v>
                </c:pt>
                <c:pt idx="4975">
                  <c:v>4986</c:v>
                </c:pt>
                <c:pt idx="4976">
                  <c:v>4987</c:v>
                </c:pt>
                <c:pt idx="4977">
                  <c:v>4988</c:v>
                </c:pt>
                <c:pt idx="4978">
                  <c:v>4989</c:v>
                </c:pt>
                <c:pt idx="4979">
                  <c:v>4990</c:v>
                </c:pt>
                <c:pt idx="4980">
                  <c:v>4991</c:v>
                </c:pt>
                <c:pt idx="4981">
                  <c:v>4992</c:v>
                </c:pt>
                <c:pt idx="4982">
                  <c:v>4993</c:v>
                </c:pt>
                <c:pt idx="4983">
                  <c:v>4994</c:v>
                </c:pt>
                <c:pt idx="4984">
                  <c:v>4995</c:v>
                </c:pt>
                <c:pt idx="4985">
                  <c:v>4996</c:v>
                </c:pt>
                <c:pt idx="4986">
                  <c:v>4997</c:v>
                </c:pt>
                <c:pt idx="4987">
                  <c:v>4998</c:v>
                </c:pt>
                <c:pt idx="4988">
                  <c:v>4999</c:v>
                </c:pt>
                <c:pt idx="4989">
                  <c:v>5000</c:v>
                </c:pt>
                <c:pt idx="4990">
                  <c:v>5001</c:v>
                </c:pt>
                <c:pt idx="4991">
                  <c:v>5002</c:v>
                </c:pt>
                <c:pt idx="4992">
                  <c:v>5003</c:v>
                </c:pt>
                <c:pt idx="4993">
                  <c:v>5004</c:v>
                </c:pt>
                <c:pt idx="4994">
                  <c:v>5005</c:v>
                </c:pt>
                <c:pt idx="4995">
                  <c:v>5006</c:v>
                </c:pt>
                <c:pt idx="4996">
                  <c:v>5007</c:v>
                </c:pt>
                <c:pt idx="4997">
                  <c:v>5008</c:v>
                </c:pt>
                <c:pt idx="4998">
                  <c:v>5009</c:v>
                </c:pt>
                <c:pt idx="4999">
                  <c:v>5010</c:v>
                </c:pt>
                <c:pt idx="5000">
                  <c:v>5011</c:v>
                </c:pt>
                <c:pt idx="5001">
                  <c:v>5012</c:v>
                </c:pt>
                <c:pt idx="5002">
                  <c:v>5013</c:v>
                </c:pt>
                <c:pt idx="5003">
                  <c:v>5014</c:v>
                </c:pt>
                <c:pt idx="5004">
                  <c:v>5015</c:v>
                </c:pt>
                <c:pt idx="5005">
                  <c:v>5016</c:v>
                </c:pt>
                <c:pt idx="5006">
                  <c:v>5017</c:v>
                </c:pt>
                <c:pt idx="5007">
                  <c:v>5018</c:v>
                </c:pt>
                <c:pt idx="5008">
                  <c:v>5019</c:v>
                </c:pt>
                <c:pt idx="5009">
                  <c:v>5020</c:v>
                </c:pt>
                <c:pt idx="5010">
                  <c:v>5021</c:v>
                </c:pt>
                <c:pt idx="5011">
                  <c:v>5022</c:v>
                </c:pt>
                <c:pt idx="5012">
                  <c:v>5023</c:v>
                </c:pt>
                <c:pt idx="5013">
                  <c:v>5024</c:v>
                </c:pt>
                <c:pt idx="5014">
                  <c:v>5025</c:v>
                </c:pt>
                <c:pt idx="5015">
                  <c:v>5026</c:v>
                </c:pt>
                <c:pt idx="5016">
                  <c:v>5027</c:v>
                </c:pt>
                <c:pt idx="5017">
                  <c:v>5028</c:v>
                </c:pt>
                <c:pt idx="5018">
                  <c:v>5029</c:v>
                </c:pt>
                <c:pt idx="5019">
                  <c:v>5030</c:v>
                </c:pt>
                <c:pt idx="5020">
                  <c:v>5031</c:v>
                </c:pt>
                <c:pt idx="5021">
                  <c:v>5032</c:v>
                </c:pt>
                <c:pt idx="5022">
                  <c:v>5033</c:v>
                </c:pt>
                <c:pt idx="5023">
                  <c:v>5034</c:v>
                </c:pt>
                <c:pt idx="5024">
                  <c:v>5035</c:v>
                </c:pt>
                <c:pt idx="5025">
                  <c:v>5036</c:v>
                </c:pt>
                <c:pt idx="5026">
                  <c:v>5037</c:v>
                </c:pt>
                <c:pt idx="5027">
                  <c:v>5038</c:v>
                </c:pt>
                <c:pt idx="5028">
                  <c:v>5039</c:v>
                </c:pt>
                <c:pt idx="5029">
                  <c:v>5040</c:v>
                </c:pt>
                <c:pt idx="5030">
                  <c:v>5041</c:v>
                </c:pt>
                <c:pt idx="5031">
                  <c:v>5042</c:v>
                </c:pt>
                <c:pt idx="5032">
                  <c:v>5043</c:v>
                </c:pt>
                <c:pt idx="5033">
                  <c:v>5044</c:v>
                </c:pt>
                <c:pt idx="5034">
                  <c:v>5045</c:v>
                </c:pt>
                <c:pt idx="5035">
                  <c:v>5046</c:v>
                </c:pt>
                <c:pt idx="5036">
                  <c:v>5047</c:v>
                </c:pt>
                <c:pt idx="5037">
                  <c:v>5048</c:v>
                </c:pt>
                <c:pt idx="5038">
                  <c:v>5049</c:v>
                </c:pt>
                <c:pt idx="5039">
                  <c:v>5050</c:v>
                </c:pt>
                <c:pt idx="5040">
                  <c:v>5051</c:v>
                </c:pt>
                <c:pt idx="5041">
                  <c:v>5052</c:v>
                </c:pt>
                <c:pt idx="5042">
                  <c:v>5053</c:v>
                </c:pt>
                <c:pt idx="5043">
                  <c:v>5054</c:v>
                </c:pt>
                <c:pt idx="5044">
                  <c:v>5055</c:v>
                </c:pt>
                <c:pt idx="5045">
                  <c:v>5056</c:v>
                </c:pt>
                <c:pt idx="5046">
                  <c:v>5057</c:v>
                </c:pt>
                <c:pt idx="5047">
                  <c:v>5058</c:v>
                </c:pt>
                <c:pt idx="5048">
                  <c:v>5059</c:v>
                </c:pt>
                <c:pt idx="5049">
                  <c:v>5060</c:v>
                </c:pt>
                <c:pt idx="5050">
                  <c:v>5061</c:v>
                </c:pt>
                <c:pt idx="5051">
                  <c:v>5062</c:v>
                </c:pt>
                <c:pt idx="5052">
                  <c:v>5063</c:v>
                </c:pt>
                <c:pt idx="5053">
                  <c:v>5064</c:v>
                </c:pt>
                <c:pt idx="5054">
                  <c:v>5065</c:v>
                </c:pt>
                <c:pt idx="5055">
                  <c:v>5066</c:v>
                </c:pt>
                <c:pt idx="5056">
                  <c:v>5067</c:v>
                </c:pt>
                <c:pt idx="5057">
                  <c:v>5068</c:v>
                </c:pt>
                <c:pt idx="5058">
                  <c:v>5069</c:v>
                </c:pt>
                <c:pt idx="5059">
                  <c:v>5070</c:v>
                </c:pt>
                <c:pt idx="5060">
                  <c:v>5071</c:v>
                </c:pt>
                <c:pt idx="5061">
                  <c:v>5072</c:v>
                </c:pt>
                <c:pt idx="5062">
                  <c:v>5073</c:v>
                </c:pt>
                <c:pt idx="5063">
                  <c:v>5074</c:v>
                </c:pt>
                <c:pt idx="5064">
                  <c:v>5075</c:v>
                </c:pt>
                <c:pt idx="5065">
                  <c:v>5076</c:v>
                </c:pt>
                <c:pt idx="5066">
                  <c:v>5077</c:v>
                </c:pt>
                <c:pt idx="5067">
                  <c:v>5078</c:v>
                </c:pt>
                <c:pt idx="5068">
                  <c:v>5079</c:v>
                </c:pt>
                <c:pt idx="5069">
                  <c:v>5080</c:v>
                </c:pt>
                <c:pt idx="5070">
                  <c:v>5081</c:v>
                </c:pt>
                <c:pt idx="5071">
                  <c:v>5082</c:v>
                </c:pt>
                <c:pt idx="5072">
                  <c:v>5083</c:v>
                </c:pt>
                <c:pt idx="5073">
                  <c:v>5084</c:v>
                </c:pt>
                <c:pt idx="5074">
                  <c:v>5085</c:v>
                </c:pt>
                <c:pt idx="5075">
                  <c:v>5086</c:v>
                </c:pt>
                <c:pt idx="5076">
                  <c:v>5087</c:v>
                </c:pt>
                <c:pt idx="5077">
                  <c:v>5088</c:v>
                </c:pt>
                <c:pt idx="5078">
                  <c:v>5089</c:v>
                </c:pt>
                <c:pt idx="5079">
                  <c:v>5090</c:v>
                </c:pt>
                <c:pt idx="5080">
                  <c:v>5091</c:v>
                </c:pt>
                <c:pt idx="5081">
                  <c:v>5092</c:v>
                </c:pt>
                <c:pt idx="5082">
                  <c:v>5093</c:v>
                </c:pt>
                <c:pt idx="5083">
                  <c:v>5094</c:v>
                </c:pt>
                <c:pt idx="5084">
                  <c:v>5095</c:v>
                </c:pt>
                <c:pt idx="5085">
                  <c:v>5096</c:v>
                </c:pt>
                <c:pt idx="5086">
                  <c:v>5097</c:v>
                </c:pt>
                <c:pt idx="5087">
                  <c:v>5098</c:v>
                </c:pt>
                <c:pt idx="5088">
                  <c:v>5099</c:v>
                </c:pt>
                <c:pt idx="5089">
                  <c:v>5100</c:v>
                </c:pt>
                <c:pt idx="5090">
                  <c:v>5101</c:v>
                </c:pt>
                <c:pt idx="5091">
                  <c:v>5102</c:v>
                </c:pt>
                <c:pt idx="5092">
                  <c:v>5103</c:v>
                </c:pt>
                <c:pt idx="5093">
                  <c:v>5104</c:v>
                </c:pt>
                <c:pt idx="5094">
                  <c:v>5105</c:v>
                </c:pt>
                <c:pt idx="5095">
                  <c:v>5106</c:v>
                </c:pt>
                <c:pt idx="5096">
                  <c:v>5107</c:v>
                </c:pt>
                <c:pt idx="5097">
                  <c:v>5108</c:v>
                </c:pt>
                <c:pt idx="5098">
                  <c:v>5109</c:v>
                </c:pt>
                <c:pt idx="5099">
                  <c:v>5110</c:v>
                </c:pt>
                <c:pt idx="5100">
                  <c:v>5111</c:v>
                </c:pt>
                <c:pt idx="5101">
                  <c:v>5112</c:v>
                </c:pt>
                <c:pt idx="5102">
                  <c:v>5113</c:v>
                </c:pt>
                <c:pt idx="5103">
                  <c:v>5114</c:v>
                </c:pt>
                <c:pt idx="5104">
                  <c:v>5115</c:v>
                </c:pt>
                <c:pt idx="5105">
                  <c:v>5116</c:v>
                </c:pt>
                <c:pt idx="5106">
                  <c:v>5117</c:v>
                </c:pt>
                <c:pt idx="5107">
                  <c:v>5118</c:v>
                </c:pt>
                <c:pt idx="5108">
                  <c:v>5119</c:v>
                </c:pt>
                <c:pt idx="5109">
                  <c:v>5120</c:v>
                </c:pt>
                <c:pt idx="5110">
                  <c:v>5121</c:v>
                </c:pt>
                <c:pt idx="5111">
                  <c:v>5122</c:v>
                </c:pt>
                <c:pt idx="5112">
                  <c:v>5123</c:v>
                </c:pt>
                <c:pt idx="5113">
                  <c:v>5124</c:v>
                </c:pt>
                <c:pt idx="5114">
                  <c:v>5125</c:v>
                </c:pt>
                <c:pt idx="5115">
                  <c:v>5126</c:v>
                </c:pt>
                <c:pt idx="5116">
                  <c:v>5127</c:v>
                </c:pt>
                <c:pt idx="5117">
                  <c:v>5128</c:v>
                </c:pt>
                <c:pt idx="5118">
                  <c:v>5129</c:v>
                </c:pt>
                <c:pt idx="5119">
                  <c:v>5130</c:v>
                </c:pt>
                <c:pt idx="5120">
                  <c:v>5131</c:v>
                </c:pt>
                <c:pt idx="5121">
                  <c:v>5132</c:v>
                </c:pt>
                <c:pt idx="5122">
                  <c:v>5133</c:v>
                </c:pt>
                <c:pt idx="5123">
                  <c:v>5134</c:v>
                </c:pt>
                <c:pt idx="5124">
                  <c:v>5135</c:v>
                </c:pt>
                <c:pt idx="5125">
                  <c:v>5136</c:v>
                </c:pt>
                <c:pt idx="5126">
                  <c:v>5137</c:v>
                </c:pt>
                <c:pt idx="5127">
                  <c:v>5138</c:v>
                </c:pt>
                <c:pt idx="5128">
                  <c:v>5139</c:v>
                </c:pt>
                <c:pt idx="5129">
                  <c:v>5140</c:v>
                </c:pt>
                <c:pt idx="5130">
                  <c:v>5141</c:v>
                </c:pt>
                <c:pt idx="5131">
                  <c:v>5142</c:v>
                </c:pt>
                <c:pt idx="5132">
                  <c:v>5143</c:v>
                </c:pt>
                <c:pt idx="5133">
                  <c:v>5144</c:v>
                </c:pt>
                <c:pt idx="5134">
                  <c:v>5145</c:v>
                </c:pt>
                <c:pt idx="5135">
                  <c:v>5146</c:v>
                </c:pt>
                <c:pt idx="5136">
                  <c:v>5147</c:v>
                </c:pt>
                <c:pt idx="5137">
                  <c:v>5148</c:v>
                </c:pt>
                <c:pt idx="5138">
                  <c:v>5149</c:v>
                </c:pt>
                <c:pt idx="5139">
                  <c:v>5150</c:v>
                </c:pt>
                <c:pt idx="5140">
                  <c:v>5151</c:v>
                </c:pt>
                <c:pt idx="5141">
                  <c:v>5152</c:v>
                </c:pt>
                <c:pt idx="5142">
                  <c:v>5153</c:v>
                </c:pt>
                <c:pt idx="5143">
                  <c:v>5154</c:v>
                </c:pt>
                <c:pt idx="5144">
                  <c:v>5155</c:v>
                </c:pt>
                <c:pt idx="5145">
                  <c:v>5156</c:v>
                </c:pt>
                <c:pt idx="5146">
                  <c:v>5157</c:v>
                </c:pt>
                <c:pt idx="5147">
                  <c:v>5158</c:v>
                </c:pt>
                <c:pt idx="5148">
                  <c:v>5159</c:v>
                </c:pt>
                <c:pt idx="5149">
                  <c:v>5160</c:v>
                </c:pt>
                <c:pt idx="5150">
                  <c:v>5161</c:v>
                </c:pt>
                <c:pt idx="5151">
                  <c:v>5162</c:v>
                </c:pt>
                <c:pt idx="5152">
                  <c:v>5163</c:v>
                </c:pt>
                <c:pt idx="5153">
                  <c:v>5164</c:v>
                </c:pt>
                <c:pt idx="5154">
                  <c:v>5165</c:v>
                </c:pt>
                <c:pt idx="5155">
                  <c:v>5166</c:v>
                </c:pt>
                <c:pt idx="5156">
                  <c:v>5167</c:v>
                </c:pt>
                <c:pt idx="5157">
                  <c:v>5168</c:v>
                </c:pt>
                <c:pt idx="5158">
                  <c:v>5169</c:v>
                </c:pt>
                <c:pt idx="5159">
                  <c:v>5170</c:v>
                </c:pt>
                <c:pt idx="5160">
                  <c:v>5171</c:v>
                </c:pt>
                <c:pt idx="5161">
                  <c:v>5172</c:v>
                </c:pt>
                <c:pt idx="5162">
                  <c:v>5173</c:v>
                </c:pt>
                <c:pt idx="5163">
                  <c:v>5174</c:v>
                </c:pt>
                <c:pt idx="5164">
                  <c:v>5175</c:v>
                </c:pt>
                <c:pt idx="5165">
                  <c:v>5176</c:v>
                </c:pt>
                <c:pt idx="5166">
                  <c:v>5177</c:v>
                </c:pt>
                <c:pt idx="5167">
                  <c:v>5178</c:v>
                </c:pt>
                <c:pt idx="5168">
                  <c:v>5179</c:v>
                </c:pt>
                <c:pt idx="5169">
                  <c:v>5180</c:v>
                </c:pt>
                <c:pt idx="5170">
                  <c:v>5181</c:v>
                </c:pt>
                <c:pt idx="5171">
                  <c:v>5182</c:v>
                </c:pt>
                <c:pt idx="5172">
                  <c:v>5183</c:v>
                </c:pt>
                <c:pt idx="5173">
                  <c:v>5184</c:v>
                </c:pt>
                <c:pt idx="5174">
                  <c:v>5185</c:v>
                </c:pt>
                <c:pt idx="5175">
                  <c:v>5186</c:v>
                </c:pt>
                <c:pt idx="5176">
                  <c:v>5187</c:v>
                </c:pt>
                <c:pt idx="5177">
                  <c:v>5188</c:v>
                </c:pt>
                <c:pt idx="5178">
                  <c:v>5189</c:v>
                </c:pt>
                <c:pt idx="5179">
                  <c:v>5190</c:v>
                </c:pt>
                <c:pt idx="5180">
                  <c:v>5191</c:v>
                </c:pt>
                <c:pt idx="5181">
                  <c:v>5192</c:v>
                </c:pt>
                <c:pt idx="5182">
                  <c:v>5193</c:v>
                </c:pt>
                <c:pt idx="5183">
                  <c:v>5194</c:v>
                </c:pt>
                <c:pt idx="5184">
                  <c:v>5195</c:v>
                </c:pt>
                <c:pt idx="5185">
                  <c:v>5196</c:v>
                </c:pt>
                <c:pt idx="5186">
                  <c:v>5197</c:v>
                </c:pt>
                <c:pt idx="5187">
                  <c:v>5198</c:v>
                </c:pt>
                <c:pt idx="5188">
                  <c:v>5199</c:v>
                </c:pt>
                <c:pt idx="5189">
                  <c:v>5200</c:v>
                </c:pt>
                <c:pt idx="5190">
                  <c:v>5201</c:v>
                </c:pt>
                <c:pt idx="5191">
                  <c:v>5202</c:v>
                </c:pt>
                <c:pt idx="5192">
                  <c:v>5203</c:v>
                </c:pt>
                <c:pt idx="5193">
                  <c:v>5204</c:v>
                </c:pt>
                <c:pt idx="5194">
                  <c:v>5205</c:v>
                </c:pt>
                <c:pt idx="5195">
                  <c:v>5206</c:v>
                </c:pt>
                <c:pt idx="5196">
                  <c:v>5207</c:v>
                </c:pt>
                <c:pt idx="5197">
                  <c:v>5208</c:v>
                </c:pt>
                <c:pt idx="5198">
                  <c:v>5209</c:v>
                </c:pt>
                <c:pt idx="5199">
                  <c:v>5210</c:v>
                </c:pt>
                <c:pt idx="5200">
                  <c:v>5211</c:v>
                </c:pt>
                <c:pt idx="5201">
                  <c:v>5212</c:v>
                </c:pt>
                <c:pt idx="5202">
                  <c:v>5213</c:v>
                </c:pt>
                <c:pt idx="5203">
                  <c:v>5214</c:v>
                </c:pt>
                <c:pt idx="5204">
                  <c:v>5215</c:v>
                </c:pt>
                <c:pt idx="5205">
                  <c:v>5216</c:v>
                </c:pt>
                <c:pt idx="5206">
                  <c:v>5217</c:v>
                </c:pt>
                <c:pt idx="5207">
                  <c:v>5218</c:v>
                </c:pt>
                <c:pt idx="5208">
                  <c:v>5219</c:v>
                </c:pt>
                <c:pt idx="5209">
                  <c:v>5220</c:v>
                </c:pt>
                <c:pt idx="5210">
                  <c:v>5221</c:v>
                </c:pt>
                <c:pt idx="5211">
                  <c:v>5222</c:v>
                </c:pt>
                <c:pt idx="5212">
                  <c:v>5223</c:v>
                </c:pt>
                <c:pt idx="5213">
                  <c:v>5224</c:v>
                </c:pt>
                <c:pt idx="5214">
                  <c:v>5225</c:v>
                </c:pt>
                <c:pt idx="5215">
                  <c:v>5226</c:v>
                </c:pt>
                <c:pt idx="5216">
                  <c:v>5227</c:v>
                </c:pt>
                <c:pt idx="5217">
                  <c:v>5228</c:v>
                </c:pt>
                <c:pt idx="5218">
                  <c:v>5229</c:v>
                </c:pt>
                <c:pt idx="5219">
                  <c:v>5230</c:v>
                </c:pt>
                <c:pt idx="5220">
                  <c:v>5231</c:v>
                </c:pt>
                <c:pt idx="5221">
                  <c:v>5232</c:v>
                </c:pt>
                <c:pt idx="5222">
                  <c:v>5233</c:v>
                </c:pt>
                <c:pt idx="5223">
                  <c:v>5234</c:v>
                </c:pt>
                <c:pt idx="5224">
                  <c:v>5235</c:v>
                </c:pt>
                <c:pt idx="5225">
                  <c:v>5236</c:v>
                </c:pt>
                <c:pt idx="5226">
                  <c:v>5237</c:v>
                </c:pt>
                <c:pt idx="5227">
                  <c:v>5238</c:v>
                </c:pt>
                <c:pt idx="5228">
                  <c:v>5239</c:v>
                </c:pt>
                <c:pt idx="5229">
                  <c:v>5240</c:v>
                </c:pt>
                <c:pt idx="5230">
                  <c:v>5241</c:v>
                </c:pt>
                <c:pt idx="5231">
                  <c:v>5242</c:v>
                </c:pt>
                <c:pt idx="5232">
                  <c:v>5243</c:v>
                </c:pt>
                <c:pt idx="5233">
                  <c:v>5244</c:v>
                </c:pt>
                <c:pt idx="5234">
                  <c:v>5245</c:v>
                </c:pt>
                <c:pt idx="5235">
                  <c:v>5246</c:v>
                </c:pt>
                <c:pt idx="5236">
                  <c:v>5247</c:v>
                </c:pt>
                <c:pt idx="5237">
                  <c:v>5248</c:v>
                </c:pt>
                <c:pt idx="5238">
                  <c:v>5249</c:v>
                </c:pt>
                <c:pt idx="5239">
                  <c:v>5250</c:v>
                </c:pt>
                <c:pt idx="5240">
                  <c:v>5251</c:v>
                </c:pt>
                <c:pt idx="5241">
                  <c:v>5252</c:v>
                </c:pt>
                <c:pt idx="5242">
                  <c:v>5253</c:v>
                </c:pt>
                <c:pt idx="5243">
                  <c:v>5254</c:v>
                </c:pt>
                <c:pt idx="5244">
                  <c:v>5255</c:v>
                </c:pt>
                <c:pt idx="5245">
                  <c:v>5256</c:v>
                </c:pt>
                <c:pt idx="5246">
                  <c:v>5257</c:v>
                </c:pt>
                <c:pt idx="5247">
                  <c:v>5258</c:v>
                </c:pt>
                <c:pt idx="5248">
                  <c:v>5259</c:v>
                </c:pt>
                <c:pt idx="5249">
                  <c:v>5260</c:v>
                </c:pt>
                <c:pt idx="5250">
                  <c:v>5261</c:v>
                </c:pt>
                <c:pt idx="5251">
                  <c:v>5262</c:v>
                </c:pt>
                <c:pt idx="5252">
                  <c:v>5263</c:v>
                </c:pt>
                <c:pt idx="5253">
                  <c:v>5264</c:v>
                </c:pt>
                <c:pt idx="5254">
                  <c:v>5265</c:v>
                </c:pt>
                <c:pt idx="5255">
                  <c:v>5266</c:v>
                </c:pt>
                <c:pt idx="5256">
                  <c:v>5267</c:v>
                </c:pt>
                <c:pt idx="5257">
                  <c:v>5268</c:v>
                </c:pt>
                <c:pt idx="5258">
                  <c:v>5269</c:v>
                </c:pt>
                <c:pt idx="5259">
                  <c:v>5270</c:v>
                </c:pt>
                <c:pt idx="5260">
                  <c:v>5271</c:v>
                </c:pt>
                <c:pt idx="5261">
                  <c:v>5272</c:v>
                </c:pt>
                <c:pt idx="5262">
                  <c:v>5273</c:v>
                </c:pt>
                <c:pt idx="5263">
                  <c:v>5274</c:v>
                </c:pt>
                <c:pt idx="5264">
                  <c:v>5275</c:v>
                </c:pt>
                <c:pt idx="5265">
                  <c:v>5276</c:v>
                </c:pt>
                <c:pt idx="5266">
                  <c:v>5277</c:v>
                </c:pt>
                <c:pt idx="5267">
                  <c:v>5278</c:v>
                </c:pt>
                <c:pt idx="5268">
                  <c:v>5279</c:v>
                </c:pt>
                <c:pt idx="5269">
                  <c:v>5280</c:v>
                </c:pt>
                <c:pt idx="5270">
                  <c:v>5281</c:v>
                </c:pt>
                <c:pt idx="5271">
                  <c:v>5282</c:v>
                </c:pt>
                <c:pt idx="5272">
                  <c:v>5283</c:v>
                </c:pt>
                <c:pt idx="5273">
                  <c:v>5284</c:v>
                </c:pt>
                <c:pt idx="5274">
                  <c:v>5285</c:v>
                </c:pt>
                <c:pt idx="5275">
                  <c:v>5286</c:v>
                </c:pt>
                <c:pt idx="5276">
                  <c:v>5287</c:v>
                </c:pt>
                <c:pt idx="5277">
                  <c:v>5288</c:v>
                </c:pt>
                <c:pt idx="5278">
                  <c:v>5289</c:v>
                </c:pt>
                <c:pt idx="5279">
                  <c:v>5290</c:v>
                </c:pt>
                <c:pt idx="5280">
                  <c:v>5291</c:v>
                </c:pt>
                <c:pt idx="5281">
                  <c:v>5292</c:v>
                </c:pt>
                <c:pt idx="5282">
                  <c:v>5293</c:v>
                </c:pt>
                <c:pt idx="5283">
                  <c:v>5294</c:v>
                </c:pt>
                <c:pt idx="5284">
                  <c:v>5295</c:v>
                </c:pt>
                <c:pt idx="5285">
                  <c:v>5296</c:v>
                </c:pt>
                <c:pt idx="5286">
                  <c:v>5297</c:v>
                </c:pt>
                <c:pt idx="5287">
                  <c:v>5298</c:v>
                </c:pt>
                <c:pt idx="5288">
                  <c:v>5299</c:v>
                </c:pt>
                <c:pt idx="5289">
                  <c:v>5300</c:v>
                </c:pt>
                <c:pt idx="5290">
                  <c:v>5301</c:v>
                </c:pt>
                <c:pt idx="5291">
                  <c:v>5302</c:v>
                </c:pt>
                <c:pt idx="5292">
                  <c:v>5303</c:v>
                </c:pt>
                <c:pt idx="5293">
                  <c:v>5304</c:v>
                </c:pt>
                <c:pt idx="5294">
                  <c:v>5305</c:v>
                </c:pt>
                <c:pt idx="5295">
                  <c:v>5306</c:v>
                </c:pt>
                <c:pt idx="5296">
                  <c:v>5307</c:v>
                </c:pt>
                <c:pt idx="5297">
                  <c:v>5308</c:v>
                </c:pt>
                <c:pt idx="5298">
                  <c:v>5309</c:v>
                </c:pt>
                <c:pt idx="5299">
                  <c:v>5310</c:v>
                </c:pt>
                <c:pt idx="5300">
                  <c:v>5311</c:v>
                </c:pt>
                <c:pt idx="5301">
                  <c:v>5312</c:v>
                </c:pt>
                <c:pt idx="5302">
                  <c:v>5313</c:v>
                </c:pt>
                <c:pt idx="5303">
                  <c:v>5314</c:v>
                </c:pt>
                <c:pt idx="5304">
                  <c:v>5315</c:v>
                </c:pt>
                <c:pt idx="5305">
                  <c:v>5316</c:v>
                </c:pt>
                <c:pt idx="5306">
                  <c:v>5317</c:v>
                </c:pt>
                <c:pt idx="5307">
                  <c:v>5318</c:v>
                </c:pt>
                <c:pt idx="5308">
                  <c:v>5319</c:v>
                </c:pt>
                <c:pt idx="5309">
                  <c:v>5320</c:v>
                </c:pt>
                <c:pt idx="5310">
                  <c:v>5321</c:v>
                </c:pt>
                <c:pt idx="5311">
                  <c:v>5322</c:v>
                </c:pt>
                <c:pt idx="5312">
                  <c:v>5323</c:v>
                </c:pt>
                <c:pt idx="5313">
                  <c:v>5324</c:v>
                </c:pt>
                <c:pt idx="5314">
                  <c:v>5325</c:v>
                </c:pt>
                <c:pt idx="5315">
                  <c:v>5326</c:v>
                </c:pt>
                <c:pt idx="5316">
                  <c:v>5327</c:v>
                </c:pt>
                <c:pt idx="5317">
                  <c:v>5328</c:v>
                </c:pt>
                <c:pt idx="5318">
                  <c:v>5329</c:v>
                </c:pt>
                <c:pt idx="5319">
                  <c:v>5330</c:v>
                </c:pt>
                <c:pt idx="5320">
                  <c:v>5331</c:v>
                </c:pt>
                <c:pt idx="5321">
                  <c:v>5332</c:v>
                </c:pt>
                <c:pt idx="5322">
                  <c:v>5333</c:v>
                </c:pt>
                <c:pt idx="5323">
                  <c:v>5334</c:v>
                </c:pt>
                <c:pt idx="5324">
                  <c:v>5335</c:v>
                </c:pt>
                <c:pt idx="5325">
                  <c:v>5336</c:v>
                </c:pt>
                <c:pt idx="5326">
                  <c:v>5337</c:v>
                </c:pt>
                <c:pt idx="5327">
                  <c:v>5338</c:v>
                </c:pt>
                <c:pt idx="5328">
                  <c:v>5339</c:v>
                </c:pt>
                <c:pt idx="5329">
                  <c:v>5340</c:v>
                </c:pt>
                <c:pt idx="5330">
                  <c:v>5341</c:v>
                </c:pt>
                <c:pt idx="5331">
                  <c:v>5342</c:v>
                </c:pt>
                <c:pt idx="5332">
                  <c:v>5343</c:v>
                </c:pt>
                <c:pt idx="5333">
                  <c:v>5344</c:v>
                </c:pt>
                <c:pt idx="5334">
                  <c:v>5345</c:v>
                </c:pt>
                <c:pt idx="5335">
                  <c:v>5346</c:v>
                </c:pt>
                <c:pt idx="5336">
                  <c:v>5347</c:v>
                </c:pt>
                <c:pt idx="5337">
                  <c:v>5348</c:v>
                </c:pt>
                <c:pt idx="5338">
                  <c:v>5349</c:v>
                </c:pt>
                <c:pt idx="5339">
                  <c:v>5350</c:v>
                </c:pt>
                <c:pt idx="5340">
                  <c:v>5351</c:v>
                </c:pt>
                <c:pt idx="5341">
                  <c:v>5352</c:v>
                </c:pt>
                <c:pt idx="5342">
                  <c:v>5353</c:v>
                </c:pt>
                <c:pt idx="5343">
                  <c:v>5354</c:v>
                </c:pt>
                <c:pt idx="5344">
                  <c:v>5355</c:v>
                </c:pt>
                <c:pt idx="5345">
                  <c:v>5356</c:v>
                </c:pt>
                <c:pt idx="5346">
                  <c:v>5357</c:v>
                </c:pt>
                <c:pt idx="5347">
                  <c:v>5358</c:v>
                </c:pt>
                <c:pt idx="5348">
                  <c:v>5359</c:v>
                </c:pt>
                <c:pt idx="5349">
                  <c:v>5360</c:v>
                </c:pt>
                <c:pt idx="5350">
                  <c:v>5361</c:v>
                </c:pt>
                <c:pt idx="5351">
                  <c:v>5362</c:v>
                </c:pt>
                <c:pt idx="5352">
                  <c:v>5363</c:v>
                </c:pt>
                <c:pt idx="5353">
                  <c:v>5364</c:v>
                </c:pt>
                <c:pt idx="5354">
                  <c:v>5365</c:v>
                </c:pt>
                <c:pt idx="5355">
                  <c:v>5366</c:v>
                </c:pt>
                <c:pt idx="5356">
                  <c:v>5367</c:v>
                </c:pt>
                <c:pt idx="5357">
                  <c:v>5368</c:v>
                </c:pt>
                <c:pt idx="5358">
                  <c:v>5369</c:v>
                </c:pt>
                <c:pt idx="5359">
                  <c:v>5370</c:v>
                </c:pt>
                <c:pt idx="5360">
                  <c:v>5371</c:v>
                </c:pt>
                <c:pt idx="5361">
                  <c:v>5372</c:v>
                </c:pt>
                <c:pt idx="5362">
                  <c:v>5373</c:v>
                </c:pt>
                <c:pt idx="5363">
                  <c:v>5374</c:v>
                </c:pt>
                <c:pt idx="5364">
                  <c:v>5375</c:v>
                </c:pt>
                <c:pt idx="5365">
                  <c:v>5376</c:v>
                </c:pt>
                <c:pt idx="5366">
                  <c:v>5377</c:v>
                </c:pt>
                <c:pt idx="5367">
                  <c:v>5378</c:v>
                </c:pt>
                <c:pt idx="5368">
                  <c:v>5379</c:v>
                </c:pt>
                <c:pt idx="5369">
                  <c:v>5380</c:v>
                </c:pt>
                <c:pt idx="5370">
                  <c:v>5381</c:v>
                </c:pt>
                <c:pt idx="5371">
                  <c:v>5382</c:v>
                </c:pt>
                <c:pt idx="5372">
                  <c:v>5383</c:v>
                </c:pt>
                <c:pt idx="5373">
                  <c:v>5384</c:v>
                </c:pt>
                <c:pt idx="5374">
                  <c:v>5385</c:v>
                </c:pt>
                <c:pt idx="5375">
                  <c:v>5386</c:v>
                </c:pt>
                <c:pt idx="5376">
                  <c:v>5387</c:v>
                </c:pt>
                <c:pt idx="5377">
                  <c:v>5388</c:v>
                </c:pt>
                <c:pt idx="5378">
                  <c:v>5389</c:v>
                </c:pt>
                <c:pt idx="5379">
                  <c:v>5390</c:v>
                </c:pt>
                <c:pt idx="5380">
                  <c:v>5391</c:v>
                </c:pt>
                <c:pt idx="5381">
                  <c:v>5392</c:v>
                </c:pt>
                <c:pt idx="5382">
                  <c:v>5393</c:v>
                </c:pt>
                <c:pt idx="5383">
                  <c:v>5394</c:v>
                </c:pt>
                <c:pt idx="5384">
                  <c:v>5395</c:v>
                </c:pt>
                <c:pt idx="5385">
                  <c:v>5396</c:v>
                </c:pt>
                <c:pt idx="5386">
                  <c:v>5397</c:v>
                </c:pt>
                <c:pt idx="5387">
                  <c:v>5398</c:v>
                </c:pt>
                <c:pt idx="5388">
                  <c:v>5399</c:v>
                </c:pt>
                <c:pt idx="5389">
                  <c:v>5400</c:v>
                </c:pt>
                <c:pt idx="5390">
                  <c:v>5401</c:v>
                </c:pt>
                <c:pt idx="5391">
                  <c:v>5402</c:v>
                </c:pt>
                <c:pt idx="5392">
                  <c:v>5403</c:v>
                </c:pt>
                <c:pt idx="5393">
                  <c:v>5404</c:v>
                </c:pt>
                <c:pt idx="5394">
                  <c:v>5405</c:v>
                </c:pt>
                <c:pt idx="5395">
                  <c:v>5406</c:v>
                </c:pt>
                <c:pt idx="5396">
                  <c:v>5407</c:v>
                </c:pt>
                <c:pt idx="5397">
                  <c:v>5408</c:v>
                </c:pt>
                <c:pt idx="5398">
                  <c:v>5409</c:v>
                </c:pt>
                <c:pt idx="5399">
                  <c:v>5410</c:v>
                </c:pt>
                <c:pt idx="5400">
                  <c:v>5411</c:v>
                </c:pt>
                <c:pt idx="5401">
                  <c:v>5412</c:v>
                </c:pt>
                <c:pt idx="5402">
                  <c:v>5413</c:v>
                </c:pt>
                <c:pt idx="5403">
                  <c:v>5414</c:v>
                </c:pt>
                <c:pt idx="5404">
                  <c:v>5415</c:v>
                </c:pt>
                <c:pt idx="5405">
                  <c:v>5416</c:v>
                </c:pt>
                <c:pt idx="5406">
                  <c:v>5417</c:v>
                </c:pt>
                <c:pt idx="5407">
                  <c:v>5418</c:v>
                </c:pt>
                <c:pt idx="5408">
                  <c:v>5419</c:v>
                </c:pt>
                <c:pt idx="5409">
                  <c:v>5420</c:v>
                </c:pt>
                <c:pt idx="5410">
                  <c:v>5421</c:v>
                </c:pt>
                <c:pt idx="5411">
                  <c:v>5422</c:v>
                </c:pt>
                <c:pt idx="5412">
                  <c:v>5423</c:v>
                </c:pt>
                <c:pt idx="5413">
                  <c:v>5424</c:v>
                </c:pt>
                <c:pt idx="5414">
                  <c:v>5425</c:v>
                </c:pt>
                <c:pt idx="5415">
                  <c:v>5426</c:v>
                </c:pt>
                <c:pt idx="5416">
                  <c:v>5427</c:v>
                </c:pt>
                <c:pt idx="5417">
                  <c:v>5428</c:v>
                </c:pt>
                <c:pt idx="5418">
                  <c:v>5429</c:v>
                </c:pt>
                <c:pt idx="5419">
                  <c:v>5430</c:v>
                </c:pt>
                <c:pt idx="5420">
                  <c:v>5431</c:v>
                </c:pt>
                <c:pt idx="5421">
                  <c:v>5432</c:v>
                </c:pt>
                <c:pt idx="5422">
                  <c:v>5433</c:v>
                </c:pt>
                <c:pt idx="5423">
                  <c:v>5434</c:v>
                </c:pt>
                <c:pt idx="5424">
                  <c:v>5435</c:v>
                </c:pt>
                <c:pt idx="5425">
                  <c:v>5436</c:v>
                </c:pt>
                <c:pt idx="5426">
                  <c:v>5437</c:v>
                </c:pt>
                <c:pt idx="5427">
                  <c:v>5438</c:v>
                </c:pt>
                <c:pt idx="5428">
                  <c:v>5439</c:v>
                </c:pt>
                <c:pt idx="5429">
                  <c:v>5440</c:v>
                </c:pt>
                <c:pt idx="5430">
                  <c:v>5441</c:v>
                </c:pt>
                <c:pt idx="5431">
                  <c:v>5442</c:v>
                </c:pt>
                <c:pt idx="5432">
                  <c:v>5443</c:v>
                </c:pt>
                <c:pt idx="5433">
                  <c:v>5444</c:v>
                </c:pt>
                <c:pt idx="5434">
                  <c:v>5445</c:v>
                </c:pt>
                <c:pt idx="5435">
                  <c:v>5446</c:v>
                </c:pt>
                <c:pt idx="5436">
                  <c:v>5447</c:v>
                </c:pt>
                <c:pt idx="5437">
                  <c:v>5448</c:v>
                </c:pt>
                <c:pt idx="5438">
                  <c:v>5449</c:v>
                </c:pt>
                <c:pt idx="5439">
                  <c:v>5450</c:v>
                </c:pt>
                <c:pt idx="5440">
                  <c:v>5451</c:v>
                </c:pt>
                <c:pt idx="5441">
                  <c:v>5452</c:v>
                </c:pt>
                <c:pt idx="5442">
                  <c:v>5453</c:v>
                </c:pt>
                <c:pt idx="5443">
                  <c:v>5454</c:v>
                </c:pt>
                <c:pt idx="5444">
                  <c:v>5455</c:v>
                </c:pt>
                <c:pt idx="5445">
                  <c:v>5456</c:v>
                </c:pt>
                <c:pt idx="5446">
                  <c:v>5457</c:v>
                </c:pt>
                <c:pt idx="5447">
                  <c:v>5458</c:v>
                </c:pt>
                <c:pt idx="5448">
                  <c:v>5459</c:v>
                </c:pt>
                <c:pt idx="5449">
                  <c:v>5460</c:v>
                </c:pt>
                <c:pt idx="5450">
                  <c:v>5461</c:v>
                </c:pt>
                <c:pt idx="5451">
                  <c:v>5462</c:v>
                </c:pt>
                <c:pt idx="5452">
                  <c:v>5463</c:v>
                </c:pt>
                <c:pt idx="5453">
                  <c:v>5464</c:v>
                </c:pt>
                <c:pt idx="5454">
                  <c:v>5465</c:v>
                </c:pt>
                <c:pt idx="5455">
                  <c:v>5466</c:v>
                </c:pt>
                <c:pt idx="5456">
                  <c:v>5467</c:v>
                </c:pt>
                <c:pt idx="5457">
                  <c:v>5468</c:v>
                </c:pt>
                <c:pt idx="5458">
                  <c:v>5469</c:v>
                </c:pt>
                <c:pt idx="5459">
                  <c:v>5470</c:v>
                </c:pt>
                <c:pt idx="5460">
                  <c:v>5471</c:v>
                </c:pt>
                <c:pt idx="5461">
                  <c:v>5472</c:v>
                </c:pt>
                <c:pt idx="5462">
                  <c:v>5473</c:v>
                </c:pt>
                <c:pt idx="5463">
                  <c:v>5474</c:v>
                </c:pt>
                <c:pt idx="5464">
                  <c:v>5475</c:v>
                </c:pt>
                <c:pt idx="5465">
                  <c:v>5476</c:v>
                </c:pt>
                <c:pt idx="5466">
                  <c:v>5477</c:v>
                </c:pt>
                <c:pt idx="5467">
                  <c:v>5478</c:v>
                </c:pt>
                <c:pt idx="5468">
                  <c:v>5479</c:v>
                </c:pt>
                <c:pt idx="5469">
                  <c:v>5480</c:v>
                </c:pt>
                <c:pt idx="5470">
                  <c:v>5481</c:v>
                </c:pt>
                <c:pt idx="5471">
                  <c:v>5482</c:v>
                </c:pt>
                <c:pt idx="5472">
                  <c:v>5483</c:v>
                </c:pt>
                <c:pt idx="5473">
                  <c:v>5484</c:v>
                </c:pt>
                <c:pt idx="5474">
                  <c:v>5485</c:v>
                </c:pt>
                <c:pt idx="5475">
                  <c:v>5486</c:v>
                </c:pt>
                <c:pt idx="5476">
                  <c:v>5487</c:v>
                </c:pt>
                <c:pt idx="5477">
                  <c:v>5488</c:v>
                </c:pt>
                <c:pt idx="5478">
                  <c:v>5489</c:v>
                </c:pt>
                <c:pt idx="5479">
                  <c:v>5490</c:v>
                </c:pt>
                <c:pt idx="5480">
                  <c:v>5491</c:v>
                </c:pt>
                <c:pt idx="5481">
                  <c:v>5492</c:v>
                </c:pt>
                <c:pt idx="5482">
                  <c:v>5493</c:v>
                </c:pt>
                <c:pt idx="5483">
                  <c:v>5494</c:v>
                </c:pt>
                <c:pt idx="5484">
                  <c:v>5495</c:v>
                </c:pt>
                <c:pt idx="5485">
                  <c:v>5496</c:v>
                </c:pt>
                <c:pt idx="5486">
                  <c:v>5497</c:v>
                </c:pt>
                <c:pt idx="5487">
                  <c:v>5498</c:v>
                </c:pt>
                <c:pt idx="5488">
                  <c:v>5499</c:v>
                </c:pt>
                <c:pt idx="5489">
                  <c:v>5500</c:v>
                </c:pt>
                <c:pt idx="5490">
                  <c:v>5501</c:v>
                </c:pt>
                <c:pt idx="5491">
                  <c:v>5502</c:v>
                </c:pt>
                <c:pt idx="5492">
                  <c:v>5503</c:v>
                </c:pt>
                <c:pt idx="5493">
                  <c:v>5504</c:v>
                </c:pt>
                <c:pt idx="5494">
                  <c:v>5505</c:v>
                </c:pt>
                <c:pt idx="5495">
                  <c:v>5506</c:v>
                </c:pt>
                <c:pt idx="5496">
                  <c:v>5507</c:v>
                </c:pt>
                <c:pt idx="5497">
                  <c:v>5508</c:v>
                </c:pt>
                <c:pt idx="5498">
                  <c:v>5509</c:v>
                </c:pt>
                <c:pt idx="5499">
                  <c:v>5510</c:v>
                </c:pt>
                <c:pt idx="5500">
                  <c:v>5511</c:v>
                </c:pt>
                <c:pt idx="5501">
                  <c:v>5512</c:v>
                </c:pt>
                <c:pt idx="5502">
                  <c:v>5513</c:v>
                </c:pt>
                <c:pt idx="5503">
                  <c:v>5514</c:v>
                </c:pt>
                <c:pt idx="5504">
                  <c:v>5515</c:v>
                </c:pt>
                <c:pt idx="5505">
                  <c:v>5516</c:v>
                </c:pt>
                <c:pt idx="5506">
                  <c:v>5517</c:v>
                </c:pt>
                <c:pt idx="5507">
                  <c:v>5518</c:v>
                </c:pt>
                <c:pt idx="5508">
                  <c:v>5519</c:v>
                </c:pt>
                <c:pt idx="5509">
                  <c:v>5520</c:v>
                </c:pt>
                <c:pt idx="5510">
                  <c:v>5521</c:v>
                </c:pt>
                <c:pt idx="5511">
                  <c:v>5522</c:v>
                </c:pt>
                <c:pt idx="5512">
                  <c:v>5523</c:v>
                </c:pt>
                <c:pt idx="5513">
                  <c:v>5524</c:v>
                </c:pt>
                <c:pt idx="5514">
                  <c:v>5525</c:v>
                </c:pt>
                <c:pt idx="5515">
                  <c:v>5526</c:v>
                </c:pt>
                <c:pt idx="5516">
                  <c:v>5527</c:v>
                </c:pt>
                <c:pt idx="5517">
                  <c:v>5528</c:v>
                </c:pt>
                <c:pt idx="5518">
                  <c:v>5529</c:v>
                </c:pt>
                <c:pt idx="5519">
                  <c:v>5530</c:v>
                </c:pt>
              </c:numCache>
            </c:numRef>
          </c:xVal>
          <c:yVal>
            <c:numRef>
              <c:f>diffT_mse!$G$11:$G$5530</c:f>
              <c:numCache>
                <c:formatCode>0.00E+00</c:formatCode>
                <c:ptCount val="5520"/>
                <c:pt idx="0">
                  <c:v>178.447509765625</c:v>
                </c:pt>
                <c:pt idx="1">
                  <c:v>171.02845764160099</c:v>
                </c:pt>
                <c:pt idx="2">
                  <c:v>161.57260131835901</c:v>
                </c:pt>
                <c:pt idx="3">
                  <c:v>150.214584350585</c:v>
                </c:pt>
                <c:pt idx="4">
                  <c:v>141.77035522460901</c:v>
                </c:pt>
                <c:pt idx="5">
                  <c:v>132.97392272949199</c:v>
                </c:pt>
                <c:pt idx="6">
                  <c:v>126.864501953125</c:v>
                </c:pt>
                <c:pt idx="7">
                  <c:v>119.94760131835901</c:v>
                </c:pt>
                <c:pt idx="8">
                  <c:v>113.66323089599599</c:v>
                </c:pt>
                <c:pt idx="9">
                  <c:v>109.959213256835</c:v>
                </c:pt>
                <c:pt idx="10">
                  <c:v>118.11920928955</c:v>
                </c:pt>
                <c:pt idx="11">
                  <c:v>114.50074005126901</c:v>
                </c:pt>
                <c:pt idx="12">
                  <c:v>109.665328979492</c:v>
                </c:pt>
                <c:pt idx="13">
                  <c:v>105.693183898925</c:v>
                </c:pt>
                <c:pt idx="14">
                  <c:v>102.716018676757</c:v>
                </c:pt>
                <c:pt idx="15">
                  <c:v>98.768600463867102</c:v>
                </c:pt>
                <c:pt idx="16">
                  <c:v>95.758544921875</c:v>
                </c:pt>
                <c:pt idx="17">
                  <c:v>93.556083679199205</c:v>
                </c:pt>
                <c:pt idx="18">
                  <c:v>91.372047424316406</c:v>
                </c:pt>
                <c:pt idx="19">
                  <c:v>88.402053833007798</c:v>
                </c:pt>
                <c:pt idx="20">
                  <c:v>86.054710388183494</c:v>
                </c:pt>
                <c:pt idx="21">
                  <c:v>84.84033203125</c:v>
                </c:pt>
                <c:pt idx="22">
                  <c:v>83.142761230468693</c:v>
                </c:pt>
                <c:pt idx="23">
                  <c:v>80.714065551757798</c:v>
                </c:pt>
                <c:pt idx="24">
                  <c:v>78.936912536620994</c:v>
                </c:pt>
                <c:pt idx="25">
                  <c:v>76.907646179199205</c:v>
                </c:pt>
                <c:pt idx="26">
                  <c:v>77.067123413085895</c:v>
                </c:pt>
                <c:pt idx="27">
                  <c:v>75.112892150878906</c:v>
                </c:pt>
                <c:pt idx="28">
                  <c:v>73.878997802734304</c:v>
                </c:pt>
                <c:pt idx="29">
                  <c:v>72.048873901367102</c:v>
                </c:pt>
                <c:pt idx="30">
                  <c:v>71.517852783203097</c:v>
                </c:pt>
                <c:pt idx="31">
                  <c:v>70.984359741210895</c:v>
                </c:pt>
                <c:pt idx="32">
                  <c:v>69.392646789550696</c:v>
                </c:pt>
                <c:pt idx="33">
                  <c:v>68.276237487792898</c:v>
                </c:pt>
                <c:pt idx="34">
                  <c:v>66.820487976074205</c:v>
                </c:pt>
                <c:pt idx="35">
                  <c:v>65.371032714843693</c:v>
                </c:pt>
                <c:pt idx="36">
                  <c:v>64.003112792968693</c:v>
                </c:pt>
                <c:pt idx="37">
                  <c:v>62.742069244384702</c:v>
                </c:pt>
                <c:pt idx="38">
                  <c:v>62.007579803466697</c:v>
                </c:pt>
                <c:pt idx="39">
                  <c:v>63.283538818359297</c:v>
                </c:pt>
                <c:pt idx="40">
                  <c:v>62.093273162841697</c:v>
                </c:pt>
                <c:pt idx="41">
                  <c:v>60.976974487304602</c:v>
                </c:pt>
                <c:pt idx="42">
                  <c:v>59.899620056152301</c:v>
                </c:pt>
                <c:pt idx="43">
                  <c:v>58.799419403076101</c:v>
                </c:pt>
                <c:pt idx="44">
                  <c:v>58.734527587890597</c:v>
                </c:pt>
                <c:pt idx="45">
                  <c:v>58.140453338622997</c:v>
                </c:pt>
                <c:pt idx="46">
                  <c:v>57.1307563781738</c:v>
                </c:pt>
                <c:pt idx="47">
                  <c:v>58.1192626953125</c:v>
                </c:pt>
                <c:pt idx="48">
                  <c:v>57.300106048583899</c:v>
                </c:pt>
                <c:pt idx="49">
                  <c:v>56.371486663818303</c:v>
                </c:pt>
                <c:pt idx="50">
                  <c:v>56.043773651122997</c:v>
                </c:pt>
                <c:pt idx="51">
                  <c:v>55.943611145019503</c:v>
                </c:pt>
                <c:pt idx="52">
                  <c:v>55.678615570068303</c:v>
                </c:pt>
                <c:pt idx="53">
                  <c:v>54.848426818847599</c:v>
                </c:pt>
                <c:pt idx="54">
                  <c:v>54.607128143310497</c:v>
                </c:pt>
                <c:pt idx="55">
                  <c:v>53.813976287841697</c:v>
                </c:pt>
                <c:pt idx="56">
                  <c:v>53.012119293212798</c:v>
                </c:pt>
                <c:pt idx="57">
                  <c:v>53.653545379638601</c:v>
                </c:pt>
                <c:pt idx="58">
                  <c:v>52.950180053710902</c:v>
                </c:pt>
                <c:pt idx="59">
                  <c:v>52.524028778076101</c:v>
                </c:pt>
                <c:pt idx="60">
                  <c:v>51.964439392089801</c:v>
                </c:pt>
                <c:pt idx="61">
                  <c:v>51.707592010497997</c:v>
                </c:pt>
                <c:pt idx="62">
                  <c:v>51.083072662353501</c:v>
                </c:pt>
                <c:pt idx="63">
                  <c:v>50.936588287353501</c:v>
                </c:pt>
                <c:pt idx="64">
                  <c:v>50.273117065429602</c:v>
                </c:pt>
                <c:pt idx="65">
                  <c:v>49.979534149169901</c:v>
                </c:pt>
                <c:pt idx="66">
                  <c:v>49.961380004882798</c:v>
                </c:pt>
                <c:pt idx="67">
                  <c:v>49.356788635253899</c:v>
                </c:pt>
                <c:pt idx="68">
                  <c:v>48.8405151367187</c:v>
                </c:pt>
                <c:pt idx="69">
                  <c:v>49.452186584472599</c:v>
                </c:pt>
                <c:pt idx="70">
                  <c:v>48.982654571533203</c:v>
                </c:pt>
                <c:pt idx="71">
                  <c:v>48.422676086425703</c:v>
                </c:pt>
                <c:pt idx="72">
                  <c:v>47.860950469970703</c:v>
                </c:pt>
                <c:pt idx="73">
                  <c:v>47.301712036132798</c:v>
                </c:pt>
                <c:pt idx="74">
                  <c:v>46.766792297363203</c:v>
                </c:pt>
                <c:pt idx="75">
                  <c:v>46.520915985107401</c:v>
                </c:pt>
                <c:pt idx="76">
                  <c:v>45.986629486083899</c:v>
                </c:pt>
                <c:pt idx="77">
                  <c:v>46.017276763916001</c:v>
                </c:pt>
                <c:pt idx="78">
                  <c:v>45.500579833984297</c:v>
                </c:pt>
                <c:pt idx="79">
                  <c:v>45.440200805663999</c:v>
                </c:pt>
                <c:pt idx="80">
                  <c:v>45.026424407958899</c:v>
                </c:pt>
                <c:pt idx="81">
                  <c:v>44.570964813232401</c:v>
                </c:pt>
                <c:pt idx="82">
                  <c:v>44.091751098632798</c:v>
                </c:pt>
                <c:pt idx="83">
                  <c:v>44.577762603759702</c:v>
                </c:pt>
                <c:pt idx="84">
                  <c:v>44.232555389404197</c:v>
                </c:pt>
                <c:pt idx="85">
                  <c:v>43.776172637939403</c:v>
                </c:pt>
                <c:pt idx="86">
                  <c:v>43.371677398681598</c:v>
                </c:pt>
                <c:pt idx="87">
                  <c:v>43.148384094238203</c:v>
                </c:pt>
                <c:pt idx="88">
                  <c:v>43.255908966064403</c:v>
                </c:pt>
                <c:pt idx="89">
                  <c:v>42.824249267578097</c:v>
                </c:pt>
                <c:pt idx="90">
                  <c:v>42.538173675537102</c:v>
                </c:pt>
                <c:pt idx="91">
                  <c:v>42.135257720947202</c:v>
                </c:pt>
                <c:pt idx="92">
                  <c:v>41.901695251464801</c:v>
                </c:pt>
                <c:pt idx="93">
                  <c:v>41.600002288818303</c:v>
                </c:pt>
                <c:pt idx="94">
                  <c:v>41.228923797607401</c:v>
                </c:pt>
                <c:pt idx="95">
                  <c:v>40.856304168701101</c:v>
                </c:pt>
                <c:pt idx="96">
                  <c:v>40.474655151367102</c:v>
                </c:pt>
                <c:pt idx="97">
                  <c:v>40.109283447265597</c:v>
                </c:pt>
                <c:pt idx="98">
                  <c:v>39.793384552001903</c:v>
                </c:pt>
                <c:pt idx="99">
                  <c:v>39.596851348876903</c:v>
                </c:pt>
                <c:pt idx="100">
                  <c:v>39.950965881347599</c:v>
                </c:pt>
                <c:pt idx="101">
                  <c:v>39.760524749755803</c:v>
                </c:pt>
                <c:pt idx="102">
                  <c:v>39.435653686523402</c:v>
                </c:pt>
                <c:pt idx="103">
                  <c:v>39.093978881835902</c:v>
                </c:pt>
                <c:pt idx="104">
                  <c:v>38.976612091064403</c:v>
                </c:pt>
                <c:pt idx="105">
                  <c:v>38.791358947753899</c:v>
                </c:pt>
                <c:pt idx="106">
                  <c:v>39.089775085449197</c:v>
                </c:pt>
                <c:pt idx="107">
                  <c:v>38.773834228515597</c:v>
                </c:pt>
                <c:pt idx="108">
                  <c:v>39.448307037353501</c:v>
                </c:pt>
                <c:pt idx="109">
                  <c:v>39.1287422180175</c:v>
                </c:pt>
                <c:pt idx="110">
                  <c:v>38.826221466064403</c:v>
                </c:pt>
                <c:pt idx="111">
                  <c:v>40.086410522460902</c:v>
                </c:pt>
                <c:pt idx="112">
                  <c:v>39.802478790283203</c:v>
                </c:pt>
                <c:pt idx="113">
                  <c:v>39.510944366455</c:v>
                </c:pt>
                <c:pt idx="114">
                  <c:v>39.651515960693303</c:v>
                </c:pt>
                <c:pt idx="115">
                  <c:v>39.339775085449197</c:v>
                </c:pt>
                <c:pt idx="116">
                  <c:v>39.322887420654197</c:v>
                </c:pt>
                <c:pt idx="117">
                  <c:v>39.020301818847599</c:v>
                </c:pt>
                <c:pt idx="118">
                  <c:v>38.748077392578097</c:v>
                </c:pt>
                <c:pt idx="119">
                  <c:v>38.450920104980398</c:v>
                </c:pt>
                <c:pt idx="120">
                  <c:v>38.165573120117102</c:v>
                </c:pt>
                <c:pt idx="121">
                  <c:v>37.878292083740199</c:v>
                </c:pt>
                <c:pt idx="122">
                  <c:v>37.909290313720703</c:v>
                </c:pt>
                <c:pt idx="123">
                  <c:v>41.250827789306598</c:v>
                </c:pt>
                <c:pt idx="124">
                  <c:v>40.945346832275298</c:v>
                </c:pt>
                <c:pt idx="125">
                  <c:v>40.684356689453097</c:v>
                </c:pt>
                <c:pt idx="126">
                  <c:v>40.933986663818303</c:v>
                </c:pt>
                <c:pt idx="127">
                  <c:v>40.9955444335937</c:v>
                </c:pt>
                <c:pt idx="128">
                  <c:v>40.704826354980398</c:v>
                </c:pt>
                <c:pt idx="129">
                  <c:v>40.749500274658203</c:v>
                </c:pt>
                <c:pt idx="130">
                  <c:v>40.520450592041001</c:v>
                </c:pt>
                <c:pt idx="131">
                  <c:v>40.264228820800703</c:v>
                </c:pt>
                <c:pt idx="132">
                  <c:v>40.199287414550703</c:v>
                </c:pt>
                <c:pt idx="133">
                  <c:v>40.196708679199197</c:v>
                </c:pt>
                <c:pt idx="134">
                  <c:v>40.029998779296797</c:v>
                </c:pt>
                <c:pt idx="135">
                  <c:v>39.756908416747997</c:v>
                </c:pt>
                <c:pt idx="136">
                  <c:v>39.486534118652301</c:v>
                </c:pt>
                <c:pt idx="137">
                  <c:v>39.229331970214801</c:v>
                </c:pt>
                <c:pt idx="138">
                  <c:v>39.102737426757798</c:v>
                </c:pt>
                <c:pt idx="139">
                  <c:v>38.8917846679687</c:v>
                </c:pt>
                <c:pt idx="140">
                  <c:v>38.848304748535099</c:v>
                </c:pt>
                <c:pt idx="141">
                  <c:v>38.684196472167898</c:v>
                </c:pt>
                <c:pt idx="142">
                  <c:v>38.997772216796797</c:v>
                </c:pt>
                <c:pt idx="143">
                  <c:v>38.744564056396399</c:v>
                </c:pt>
                <c:pt idx="144">
                  <c:v>38.495628356933501</c:v>
                </c:pt>
                <c:pt idx="145">
                  <c:v>38.415657043457003</c:v>
                </c:pt>
                <c:pt idx="146">
                  <c:v>38.242195129394503</c:v>
                </c:pt>
                <c:pt idx="147">
                  <c:v>38.304969787597599</c:v>
                </c:pt>
                <c:pt idx="148">
                  <c:v>38.495025634765597</c:v>
                </c:pt>
                <c:pt idx="149">
                  <c:v>38.376537322997997</c:v>
                </c:pt>
                <c:pt idx="150">
                  <c:v>38.140430450439403</c:v>
                </c:pt>
                <c:pt idx="151">
                  <c:v>37.906299591064403</c:v>
                </c:pt>
                <c:pt idx="152">
                  <c:v>37.676681518554602</c:v>
                </c:pt>
                <c:pt idx="153">
                  <c:v>37.483421325683501</c:v>
                </c:pt>
                <c:pt idx="154">
                  <c:v>37.256256103515597</c:v>
                </c:pt>
                <c:pt idx="155">
                  <c:v>37.1211128234863</c:v>
                </c:pt>
                <c:pt idx="156">
                  <c:v>36.961784362792898</c:v>
                </c:pt>
                <c:pt idx="157">
                  <c:v>36.815090179443303</c:v>
                </c:pt>
                <c:pt idx="158">
                  <c:v>36.597362518310497</c:v>
                </c:pt>
                <c:pt idx="159">
                  <c:v>36.446640014648402</c:v>
                </c:pt>
                <c:pt idx="160">
                  <c:v>36.2735786437988</c:v>
                </c:pt>
                <c:pt idx="161">
                  <c:v>36.097965240478501</c:v>
                </c:pt>
                <c:pt idx="162">
                  <c:v>36.906375885009702</c:v>
                </c:pt>
                <c:pt idx="163">
                  <c:v>37.627361297607401</c:v>
                </c:pt>
                <c:pt idx="164">
                  <c:v>37.545394897460902</c:v>
                </c:pt>
                <c:pt idx="165">
                  <c:v>37.366077423095703</c:v>
                </c:pt>
                <c:pt idx="166">
                  <c:v>37.155300140380803</c:v>
                </c:pt>
                <c:pt idx="167">
                  <c:v>37.5379638671875</c:v>
                </c:pt>
                <c:pt idx="168">
                  <c:v>37.328884124755803</c:v>
                </c:pt>
                <c:pt idx="169">
                  <c:v>37.180763244628899</c:v>
                </c:pt>
                <c:pt idx="170">
                  <c:v>37.017555236816399</c:v>
                </c:pt>
                <c:pt idx="171">
                  <c:v>37.1149291992187</c:v>
                </c:pt>
                <c:pt idx="172">
                  <c:v>36.924560546875</c:v>
                </c:pt>
                <c:pt idx="173">
                  <c:v>36.876865386962798</c:v>
                </c:pt>
                <c:pt idx="174">
                  <c:v>36.837516784667898</c:v>
                </c:pt>
                <c:pt idx="175">
                  <c:v>36.751716613769503</c:v>
                </c:pt>
                <c:pt idx="176">
                  <c:v>36.560218811035099</c:v>
                </c:pt>
                <c:pt idx="177">
                  <c:v>37.068992614746001</c:v>
                </c:pt>
                <c:pt idx="178">
                  <c:v>36.9517211914062</c:v>
                </c:pt>
                <c:pt idx="179">
                  <c:v>37.125411987304602</c:v>
                </c:pt>
                <c:pt idx="180">
                  <c:v>36.984855651855398</c:v>
                </c:pt>
                <c:pt idx="181">
                  <c:v>36.873569488525298</c:v>
                </c:pt>
                <c:pt idx="182">
                  <c:v>36.716762542724602</c:v>
                </c:pt>
                <c:pt idx="183">
                  <c:v>36.729530334472599</c:v>
                </c:pt>
                <c:pt idx="184">
                  <c:v>36.557586669921797</c:v>
                </c:pt>
                <c:pt idx="185">
                  <c:v>36.378971099853501</c:v>
                </c:pt>
                <c:pt idx="186">
                  <c:v>36.512397766113203</c:v>
                </c:pt>
                <c:pt idx="187">
                  <c:v>36.4124946594238</c:v>
                </c:pt>
                <c:pt idx="188">
                  <c:v>36.229701995849602</c:v>
                </c:pt>
                <c:pt idx="189">
                  <c:v>36.887001037597599</c:v>
                </c:pt>
                <c:pt idx="190">
                  <c:v>36.705276489257798</c:v>
                </c:pt>
                <c:pt idx="191">
                  <c:v>36.988365173339801</c:v>
                </c:pt>
                <c:pt idx="192">
                  <c:v>37.243217468261697</c:v>
                </c:pt>
                <c:pt idx="193">
                  <c:v>37.498317718505803</c:v>
                </c:pt>
                <c:pt idx="194">
                  <c:v>37.645572662353501</c:v>
                </c:pt>
                <c:pt idx="195">
                  <c:v>37.529838562011697</c:v>
                </c:pt>
                <c:pt idx="196">
                  <c:v>37.394947052001903</c:v>
                </c:pt>
                <c:pt idx="197">
                  <c:v>37.456729888916001</c:v>
                </c:pt>
                <c:pt idx="198">
                  <c:v>37.301155090332003</c:v>
                </c:pt>
                <c:pt idx="199">
                  <c:v>37.199386596679602</c:v>
                </c:pt>
                <c:pt idx="200">
                  <c:v>37.063266754150298</c:v>
                </c:pt>
                <c:pt idx="201">
                  <c:v>37.313652038574197</c:v>
                </c:pt>
                <c:pt idx="202">
                  <c:v>37.153617858886697</c:v>
                </c:pt>
                <c:pt idx="203">
                  <c:v>37.328506469726499</c:v>
                </c:pt>
                <c:pt idx="204">
                  <c:v>37.340965270996001</c:v>
                </c:pt>
                <c:pt idx="205">
                  <c:v>37.6011543273925</c:v>
                </c:pt>
                <c:pt idx="206">
                  <c:v>37.494888305663999</c:v>
                </c:pt>
                <c:pt idx="207">
                  <c:v>37.581279754638601</c:v>
                </c:pt>
                <c:pt idx="208">
                  <c:v>37.726356506347599</c:v>
                </c:pt>
                <c:pt idx="209">
                  <c:v>38.513717651367102</c:v>
                </c:pt>
                <c:pt idx="210">
                  <c:v>38.504528045654197</c:v>
                </c:pt>
                <c:pt idx="211">
                  <c:v>38.355003356933501</c:v>
                </c:pt>
                <c:pt idx="212">
                  <c:v>38.245838165283203</c:v>
                </c:pt>
                <c:pt idx="213">
                  <c:v>38.225322723388601</c:v>
                </c:pt>
                <c:pt idx="214">
                  <c:v>38.722251892089801</c:v>
                </c:pt>
                <c:pt idx="215">
                  <c:v>38.552242279052699</c:v>
                </c:pt>
                <c:pt idx="216">
                  <c:v>38.423225402832003</c:v>
                </c:pt>
                <c:pt idx="217">
                  <c:v>38.269283294677699</c:v>
                </c:pt>
                <c:pt idx="218">
                  <c:v>38.148403167724602</c:v>
                </c:pt>
                <c:pt idx="219">
                  <c:v>38.091522216796797</c:v>
                </c:pt>
                <c:pt idx="220">
                  <c:v>38.2124633789062</c:v>
                </c:pt>
                <c:pt idx="221">
                  <c:v>38.222381591796797</c:v>
                </c:pt>
                <c:pt idx="222">
                  <c:v>38.271347045898402</c:v>
                </c:pt>
                <c:pt idx="223">
                  <c:v>38.313076019287102</c:v>
                </c:pt>
                <c:pt idx="224">
                  <c:v>38.379386901855398</c:v>
                </c:pt>
                <c:pt idx="225">
                  <c:v>38.219890594482401</c:v>
                </c:pt>
                <c:pt idx="226">
                  <c:v>38.398128509521399</c:v>
                </c:pt>
                <c:pt idx="227">
                  <c:v>38.345851898193303</c:v>
                </c:pt>
                <c:pt idx="228">
                  <c:v>38.214580535888601</c:v>
                </c:pt>
                <c:pt idx="229">
                  <c:v>38.180507659912102</c:v>
                </c:pt>
                <c:pt idx="230">
                  <c:v>39.113010406494098</c:v>
                </c:pt>
                <c:pt idx="231">
                  <c:v>38.981502532958899</c:v>
                </c:pt>
                <c:pt idx="232">
                  <c:v>38.826717376708899</c:v>
                </c:pt>
                <c:pt idx="233">
                  <c:v>38.7575874328613</c:v>
                </c:pt>
                <c:pt idx="234">
                  <c:v>38.618293762207003</c:v>
                </c:pt>
                <c:pt idx="235">
                  <c:v>38.6627388000488</c:v>
                </c:pt>
                <c:pt idx="236">
                  <c:v>38.508476257324197</c:v>
                </c:pt>
                <c:pt idx="237">
                  <c:v>38.405254364013601</c:v>
                </c:pt>
                <c:pt idx="238">
                  <c:v>38.271141052246001</c:v>
                </c:pt>
                <c:pt idx="239">
                  <c:v>38.187770843505803</c:v>
                </c:pt>
                <c:pt idx="240">
                  <c:v>38.292850494384702</c:v>
                </c:pt>
                <c:pt idx="241">
                  <c:v>38.582008361816399</c:v>
                </c:pt>
                <c:pt idx="242">
                  <c:v>38.455303192138601</c:v>
                </c:pt>
                <c:pt idx="243">
                  <c:v>38.4150390625</c:v>
                </c:pt>
                <c:pt idx="244">
                  <c:v>38.598709106445298</c:v>
                </c:pt>
                <c:pt idx="245">
                  <c:v>38.502471923828097</c:v>
                </c:pt>
                <c:pt idx="246">
                  <c:v>38.40181350708</c:v>
                </c:pt>
                <c:pt idx="247">
                  <c:v>38.563510894775298</c:v>
                </c:pt>
                <c:pt idx="248">
                  <c:v>38.544048309326101</c:v>
                </c:pt>
                <c:pt idx="249">
                  <c:v>38.445220947265597</c:v>
                </c:pt>
                <c:pt idx="250">
                  <c:v>38.300601959228501</c:v>
                </c:pt>
                <c:pt idx="251">
                  <c:v>38.219470977783203</c:v>
                </c:pt>
                <c:pt idx="252">
                  <c:v>38.131389617919901</c:v>
                </c:pt>
                <c:pt idx="253">
                  <c:v>37.999217987060497</c:v>
                </c:pt>
                <c:pt idx="254">
                  <c:v>37.94185256958</c:v>
                </c:pt>
                <c:pt idx="255">
                  <c:v>37.855159759521399</c:v>
                </c:pt>
                <c:pt idx="256">
                  <c:v>38.032100677490199</c:v>
                </c:pt>
                <c:pt idx="257">
                  <c:v>37.902111053466697</c:v>
                </c:pt>
                <c:pt idx="258">
                  <c:v>37.764835357666001</c:v>
                </c:pt>
                <c:pt idx="259">
                  <c:v>37.633964538574197</c:v>
                </c:pt>
                <c:pt idx="260">
                  <c:v>37.552444458007798</c:v>
                </c:pt>
                <c:pt idx="261">
                  <c:v>37.429100036621001</c:v>
                </c:pt>
                <c:pt idx="262">
                  <c:v>37.292510986328097</c:v>
                </c:pt>
                <c:pt idx="263">
                  <c:v>37.192070007324197</c:v>
                </c:pt>
                <c:pt idx="264">
                  <c:v>37.122539520263601</c:v>
                </c:pt>
                <c:pt idx="265">
                  <c:v>37.096843719482401</c:v>
                </c:pt>
                <c:pt idx="266">
                  <c:v>37.023471832275298</c:v>
                </c:pt>
                <c:pt idx="267">
                  <c:v>37.608867645263601</c:v>
                </c:pt>
                <c:pt idx="268">
                  <c:v>37.6102294921875</c:v>
                </c:pt>
                <c:pt idx="269">
                  <c:v>37.502544403076101</c:v>
                </c:pt>
                <c:pt idx="270">
                  <c:v>37.3941841125488</c:v>
                </c:pt>
                <c:pt idx="271">
                  <c:v>37.3404541015625</c:v>
                </c:pt>
                <c:pt idx="272">
                  <c:v>37.2738037109375</c:v>
                </c:pt>
                <c:pt idx="273">
                  <c:v>37.677742004394503</c:v>
                </c:pt>
                <c:pt idx="274">
                  <c:v>37.545539855957003</c:v>
                </c:pt>
                <c:pt idx="275">
                  <c:v>37.540237426757798</c:v>
                </c:pt>
                <c:pt idx="276">
                  <c:v>37.549819946288999</c:v>
                </c:pt>
                <c:pt idx="277">
                  <c:v>37.698226928710902</c:v>
                </c:pt>
                <c:pt idx="278">
                  <c:v>37.610603332519503</c:v>
                </c:pt>
                <c:pt idx="279">
                  <c:v>38.923244476318303</c:v>
                </c:pt>
                <c:pt idx="280">
                  <c:v>38.815586090087798</c:v>
                </c:pt>
                <c:pt idx="281">
                  <c:v>38.701999664306598</c:v>
                </c:pt>
                <c:pt idx="282">
                  <c:v>39.108013153076101</c:v>
                </c:pt>
                <c:pt idx="283">
                  <c:v>38.982765197753899</c:v>
                </c:pt>
                <c:pt idx="284">
                  <c:v>38.850860595703097</c:v>
                </c:pt>
                <c:pt idx="285">
                  <c:v>38.789146423339801</c:v>
                </c:pt>
                <c:pt idx="286">
                  <c:v>38.688667297363203</c:v>
                </c:pt>
                <c:pt idx="287">
                  <c:v>38.883602142333899</c:v>
                </c:pt>
                <c:pt idx="288">
                  <c:v>38.757347106933501</c:v>
                </c:pt>
                <c:pt idx="289">
                  <c:v>38.728042602538999</c:v>
                </c:pt>
                <c:pt idx="290">
                  <c:v>38.763866424560497</c:v>
                </c:pt>
                <c:pt idx="291">
                  <c:v>38.653053283691399</c:v>
                </c:pt>
                <c:pt idx="292">
                  <c:v>38.536392211913999</c:v>
                </c:pt>
                <c:pt idx="293">
                  <c:v>38.433921813964801</c:v>
                </c:pt>
                <c:pt idx="294">
                  <c:v>38.385551452636697</c:v>
                </c:pt>
                <c:pt idx="295">
                  <c:v>38.389900207519503</c:v>
                </c:pt>
                <c:pt idx="296">
                  <c:v>38.481784820556598</c:v>
                </c:pt>
                <c:pt idx="297">
                  <c:v>38.566646575927699</c:v>
                </c:pt>
                <c:pt idx="298">
                  <c:v>38.445930480957003</c:v>
                </c:pt>
                <c:pt idx="299">
                  <c:v>38.413181304931598</c:v>
                </c:pt>
                <c:pt idx="300">
                  <c:v>38.333106994628899</c:v>
                </c:pt>
                <c:pt idx="301">
                  <c:v>38.252971649169901</c:v>
                </c:pt>
                <c:pt idx="302">
                  <c:v>38.132148742675703</c:v>
                </c:pt>
                <c:pt idx="303">
                  <c:v>38.020046234130803</c:v>
                </c:pt>
                <c:pt idx="304">
                  <c:v>37.899417877197202</c:v>
                </c:pt>
                <c:pt idx="305">
                  <c:v>37.843330383300703</c:v>
                </c:pt>
                <c:pt idx="306">
                  <c:v>37.7315063476562</c:v>
                </c:pt>
                <c:pt idx="307">
                  <c:v>37.636821746826101</c:v>
                </c:pt>
                <c:pt idx="308">
                  <c:v>37.921375274658203</c:v>
                </c:pt>
                <c:pt idx="309">
                  <c:v>37.873146057128899</c:v>
                </c:pt>
                <c:pt idx="310">
                  <c:v>37.859519958496001</c:v>
                </c:pt>
                <c:pt idx="311">
                  <c:v>38.379669189453097</c:v>
                </c:pt>
                <c:pt idx="312">
                  <c:v>38.268642425537102</c:v>
                </c:pt>
                <c:pt idx="313">
                  <c:v>38.534145355224602</c:v>
                </c:pt>
                <c:pt idx="314">
                  <c:v>38.415683746337798</c:v>
                </c:pt>
                <c:pt idx="315">
                  <c:v>38.3189086914062</c:v>
                </c:pt>
                <c:pt idx="316">
                  <c:v>38.5394477844238</c:v>
                </c:pt>
                <c:pt idx="317">
                  <c:v>38.422561645507798</c:v>
                </c:pt>
                <c:pt idx="318">
                  <c:v>38.349594116210902</c:v>
                </c:pt>
                <c:pt idx="319">
                  <c:v>38.256511688232401</c:v>
                </c:pt>
                <c:pt idx="320">
                  <c:v>38.151805877685497</c:v>
                </c:pt>
                <c:pt idx="321">
                  <c:v>38.1154975891113</c:v>
                </c:pt>
                <c:pt idx="322">
                  <c:v>38.148097991943303</c:v>
                </c:pt>
                <c:pt idx="323">
                  <c:v>38.263442993163999</c:v>
                </c:pt>
                <c:pt idx="324">
                  <c:v>38.293724060058501</c:v>
                </c:pt>
                <c:pt idx="325">
                  <c:v>38.265148162841697</c:v>
                </c:pt>
                <c:pt idx="326">
                  <c:v>38.154819488525298</c:v>
                </c:pt>
                <c:pt idx="327">
                  <c:v>38.100048065185497</c:v>
                </c:pt>
                <c:pt idx="328">
                  <c:v>38.075084686279197</c:v>
                </c:pt>
                <c:pt idx="329">
                  <c:v>38.062747955322202</c:v>
                </c:pt>
                <c:pt idx="330">
                  <c:v>37.998733520507798</c:v>
                </c:pt>
                <c:pt idx="331">
                  <c:v>37.963096618652301</c:v>
                </c:pt>
                <c:pt idx="332">
                  <c:v>37.890773773193303</c:v>
                </c:pt>
                <c:pt idx="333">
                  <c:v>37.787952423095703</c:v>
                </c:pt>
                <c:pt idx="334">
                  <c:v>38.177150726318303</c:v>
                </c:pt>
                <c:pt idx="335">
                  <c:v>38.079444885253899</c:v>
                </c:pt>
                <c:pt idx="336">
                  <c:v>38.188446044921797</c:v>
                </c:pt>
                <c:pt idx="337">
                  <c:v>38.159801483154197</c:v>
                </c:pt>
                <c:pt idx="338">
                  <c:v>38.099296569824197</c:v>
                </c:pt>
                <c:pt idx="339">
                  <c:v>38.000625610351499</c:v>
                </c:pt>
                <c:pt idx="340">
                  <c:v>37.897090911865199</c:v>
                </c:pt>
                <c:pt idx="341">
                  <c:v>37.802593231201101</c:v>
                </c:pt>
                <c:pt idx="342">
                  <c:v>37.700595855712798</c:v>
                </c:pt>
                <c:pt idx="343">
                  <c:v>37.603355407714801</c:v>
                </c:pt>
                <c:pt idx="344">
                  <c:v>38.096347808837798</c:v>
                </c:pt>
                <c:pt idx="345">
                  <c:v>37.995063781738203</c:v>
                </c:pt>
                <c:pt idx="346">
                  <c:v>37.889823913574197</c:v>
                </c:pt>
                <c:pt idx="347">
                  <c:v>38.709819793701101</c:v>
                </c:pt>
                <c:pt idx="348">
                  <c:v>38.964542388916001</c:v>
                </c:pt>
                <c:pt idx="349">
                  <c:v>38.860542297363203</c:v>
                </c:pt>
                <c:pt idx="350">
                  <c:v>38.755504608154197</c:v>
                </c:pt>
                <c:pt idx="351">
                  <c:v>38.65571975708</c:v>
                </c:pt>
                <c:pt idx="352">
                  <c:v>39.0628051757812</c:v>
                </c:pt>
                <c:pt idx="353">
                  <c:v>39.1007080078125</c:v>
                </c:pt>
                <c:pt idx="354">
                  <c:v>39.252201080322202</c:v>
                </c:pt>
                <c:pt idx="355">
                  <c:v>39.150524139404197</c:v>
                </c:pt>
                <c:pt idx="356">
                  <c:v>39.150840759277301</c:v>
                </c:pt>
                <c:pt idx="357">
                  <c:v>39.090373992919901</c:v>
                </c:pt>
                <c:pt idx="358">
                  <c:v>39.031974792480398</c:v>
                </c:pt>
                <c:pt idx="359">
                  <c:v>38.930061340332003</c:v>
                </c:pt>
                <c:pt idx="360">
                  <c:v>39.022830963134702</c:v>
                </c:pt>
                <c:pt idx="361">
                  <c:v>38.919486999511697</c:v>
                </c:pt>
                <c:pt idx="362">
                  <c:v>38.817535400390597</c:v>
                </c:pt>
                <c:pt idx="363">
                  <c:v>38.718833923339801</c:v>
                </c:pt>
                <c:pt idx="364">
                  <c:v>38.615795135497997</c:v>
                </c:pt>
                <c:pt idx="365">
                  <c:v>38.525505065917898</c:v>
                </c:pt>
                <c:pt idx="366">
                  <c:v>38.427242279052699</c:v>
                </c:pt>
                <c:pt idx="367">
                  <c:v>38.383613586425703</c:v>
                </c:pt>
                <c:pt idx="368">
                  <c:v>38.327056884765597</c:v>
                </c:pt>
                <c:pt idx="369">
                  <c:v>38.282905578613203</c:v>
                </c:pt>
                <c:pt idx="370">
                  <c:v>38.333744049072202</c:v>
                </c:pt>
                <c:pt idx="371">
                  <c:v>38.318302154541001</c:v>
                </c:pt>
                <c:pt idx="372">
                  <c:v>38.260490417480398</c:v>
                </c:pt>
                <c:pt idx="373">
                  <c:v>38.452865600585902</c:v>
                </c:pt>
                <c:pt idx="374">
                  <c:v>38.354312896728501</c:v>
                </c:pt>
                <c:pt idx="375">
                  <c:v>38.340400695800703</c:v>
                </c:pt>
                <c:pt idx="376">
                  <c:v>38.378063201904197</c:v>
                </c:pt>
                <c:pt idx="377">
                  <c:v>38.3125610351562</c:v>
                </c:pt>
                <c:pt idx="378">
                  <c:v>38.235179901122997</c:v>
                </c:pt>
                <c:pt idx="379">
                  <c:v>38.505271911621001</c:v>
                </c:pt>
                <c:pt idx="380">
                  <c:v>38.754402160644503</c:v>
                </c:pt>
                <c:pt idx="381">
                  <c:v>38.669002532958899</c:v>
                </c:pt>
                <c:pt idx="382">
                  <c:v>38.708946228027301</c:v>
                </c:pt>
                <c:pt idx="383">
                  <c:v>38.6177558898925</c:v>
                </c:pt>
                <c:pt idx="384">
                  <c:v>38.578647613525298</c:v>
                </c:pt>
                <c:pt idx="385">
                  <c:v>38.695106506347599</c:v>
                </c:pt>
                <c:pt idx="386">
                  <c:v>38.867191314697202</c:v>
                </c:pt>
                <c:pt idx="387">
                  <c:v>38.770267486572202</c:v>
                </c:pt>
                <c:pt idx="388">
                  <c:v>38.673583984375</c:v>
                </c:pt>
                <c:pt idx="389">
                  <c:v>38.585216522216697</c:v>
                </c:pt>
                <c:pt idx="390">
                  <c:v>38.572067260742102</c:v>
                </c:pt>
                <c:pt idx="391">
                  <c:v>39.171115875244098</c:v>
                </c:pt>
                <c:pt idx="392">
                  <c:v>39.254409790038999</c:v>
                </c:pt>
                <c:pt idx="393">
                  <c:v>39.184150695800703</c:v>
                </c:pt>
                <c:pt idx="394">
                  <c:v>39.330486297607401</c:v>
                </c:pt>
                <c:pt idx="395">
                  <c:v>39.2342529296875</c:v>
                </c:pt>
                <c:pt idx="396">
                  <c:v>39.139610290527301</c:v>
                </c:pt>
                <c:pt idx="397">
                  <c:v>39.230998992919901</c:v>
                </c:pt>
                <c:pt idx="398">
                  <c:v>39.173618316650298</c:v>
                </c:pt>
                <c:pt idx="399">
                  <c:v>39.104469299316399</c:v>
                </c:pt>
                <c:pt idx="400">
                  <c:v>39.073154449462798</c:v>
                </c:pt>
                <c:pt idx="401">
                  <c:v>38.992359161376903</c:v>
                </c:pt>
                <c:pt idx="402">
                  <c:v>38.968109130859297</c:v>
                </c:pt>
                <c:pt idx="403">
                  <c:v>38.877864837646399</c:v>
                </c:pt>
                <c:pt idx="404">
                  <c:v>39.184432983398402</c:v>
                </c:pt>
                <c:pt idx="405">
                  <c:v>39.362571716308501</c:v>
                </c:pt>
                <c:pt idx="406">
                  <c:v>39.428531646728501</c:v>
                </c:pt>
                <c:pt idx="407">
                  <c:v>39.464515686035099</c:v>
                </c:pt>
                <c:pt idx="408">
                  <c:v>39.423431396484297</c:v>
                </c:pt>
                <c:pt idx="409">
                  <c:v>39.333095550537102</c:v>
                </c:pt>
                <c:pt idx="410">
                  <c:v>39.2510375976562</c:v>
                </c:pt>
                <c:pt idx="411">
                  <c:v>39.158184051513601</c:v>
                </c:pt>
                <c:pt idx="412">
                  <c:v>39.508750915527301</c:v>
                </c:pt>
                <c:pt idx="413">
                  <c:v>39.5466499328613</c:v>
                </c:pt>
                <c:pt idx="414">
                  <c:v>39.454471588134702</c:v>
                </c:pt>
                <c:pt idx="415">
                  <c:v>39.523323059082003</c:v>
                </c:pt>
                <c:pt idx="416">
                  <c:v>39.4312324523925</c:v>
                </c:pt>
                <c:pt idx="417">
                  <c:v>39.339408874511697</c:v>
                </c:pt>
                <c:pt idx="418">
                  <c:v>39.275169372558501</c:v>
                </c:pt>
                <c:pt idx="419">
                  <c:v>39.4046630859375</c:v>
                </c:pt>
                <c:pt idx="420">
                  <c:v>39.510890960693303</c:v>
                </c:pt>
                <c:pt idx="421">
                  <c:v>40.449325561523402</c:v>
                </c:pt>
                <c:pt idx="422">
                  <c:v>40.722023010253899</c:v>
                </c:pt>
                <c:pt idx="423">
                  <c:v>40.632347106933501</c:v>
                </c:pt>
                <c:pt idx="424">
                  <c:v>40.607948303222599</c:v>
                </c:pt>
                <c:pt idx="425">
                  <c:v>40.998382568359297</c:v>
                </c:pt>
                <c:pt idx="426">
                  <c:v>40.905147552490199</c:v>
                </c:pt>
                <c:pt idx="427">
                  <c:v>41.044288635253899</c:v>
                </c:pt>
                <c:pt idx="428">
                  <c:v>40.982215881347599</c:v>
                </c:pt>
                <c:pt idx="429">
                  <c:v>40.986927032470703</c:v>
                </c:pt>
                <c:pt idx="430">
                  <c:v>41.5154609680175</c:v>
                </c:pt>
                <c:pt idx="431">
                  <c:v>41.481132507324197</c:v>
                </c:pt>
                <c:pt idx="432">
                  <c:v>41.392555236816399</c:v>
                </c:pt>
                <c:pt idx="433">
                  <c:v>41.324108123779197</c:v>
                </c:pt>
                <c:pt idx="434">
                  <c:v>41.2374458312988</c:v>
                </c:pt>
                <c:pt idx="435">
                  <c:v>41.145122528076101</c:v>
                </c:pt>
                <c:pt idx="436">
                  <c:v>41.1841430664062</c:v>
                </c:pt>
                <c:pt idx="437">
                  <c:v>41.378627777099602</c:v>
                </c:pt>
                <c:pt idx="438">
                  <c:v>41.287117004394503</c:v>
                </c:pt>
                <c:pt idx="439">
                  <c:v>41.219566345214801</c:v>
                </c:pt>
                <c:pt idx="440">
                  <c:v>41.256591796875</c:v>
                </c:pt>
                <c:pt idx="441">
                  <c:v>41.165985107421797</c:v>
                </c:pt>
                <c:pt idx="442">
                  <c:v>41.107295989990199</c:v>
                </c:pt>
                <c:pt idx="443">
                  <c:v>41.1047973632812</c:v>
                </c:pt>
                <c:pt idx="444">
                  <c:v>41.257755279541001</c:v>
                </c:pt>
                <c:pt idx="445">
                  <c:v>41.411540985107401</c:v>
                </c:pt>
                <c:pt idx="446">
                  <c:v>41.320972442626903</c:v>
                </c:pt>
                <c:pt idx="447">
                  <c:v>41.803436279296797</c:v>
                </c:pt>
                <c:pt idx="448">
                  <c:v>41.757854461669901</c:v>
                </c:pt>
                <c:pt idx="449">
                  <c:v>42.095169067382798</c:v>
                </c:pt>
                <c:pt idx="450">
                  <c:v>42.010353088378899</c:v>
                </c:pt>
                <c:pt idx="451">
                  <c:v>42.147197723388601</c:v>
                </c:pt>
                <c:pt idx="452">
                  <c:v>42.057102203369098</c:v>
                </c:pt>
                <c:pt idx="453">
                  <c:v>41.968032836913999</c:v>
                </c:pt>
                <c:pt idx="454">
                  <c:v>41.880882263183501</c:v>
                </c:pt>
                <c:pt idx="455">
                  <c:v>41.853641510009702</c:v>
                </c:pt>
                <c:pt idx="456">
                  <c:v>41.767246246337798</c:v>
                </c:pt>
                <c:pt idx="457">
                  <c:v>41.706554412841697</c:v>
                </c:pt>
                <c:pt idx="458">
                  <c:v>41.650493621826101</c:v>
                </c:pt>
                <c:pt idx="459">
                  <c:v>41.589111328125</c:v>
                </c:pt>
                <c:pt idx="460">
                  <c:v>41.579757690429602</c:v>
                </c:pt>
                <c:pt idx="461">
                  <c:v>41.594436645507798</c:v>
                </c:pt>
                <c:pt idx="462">
                  <c:v>41.508819580078097</c:v>
                </c:pt>
                <c:pt idx="463">
                  <c:v>41.430362701416001</c:v>
                </c:pt>
                <c:pt idx="464">
                  <c:v>41.397068023681598</c:v>
                </c:pt>
                <c:pt idx="465">
                  <c:v>41.334976196288999</c:v>
                </c:pt>
                <c:pt idx="466">
                  <c:v>41.250946044921797</c:v>
                </c:pt>
                <c:pt idx="467">
                  <c:v>41.320606231689403</c:v>
                </c:pt>
                <c:pt idx="468">
                  <c:v>41.32417678833</c:v>
                </c:pt>
                <c:pt idx="469">
                  <c:v>41.2520332336425</c:v>
                </c:pt>
                <c:pt idx="470">
                  <c:v>41.171241760253899</c:v>
                </c:pt>
                <c:pt idx="471">
                  <c:v>41.118118286132798</c:v>
                </c:pt>
                <c:pt idx="472">
                  <c:v>41.033256530761697</c:v>
                </c:pt>
                <c:pt idx="473">
                  <c:v>41.014152526855398</c:v>
                </c:pt>
                <c:pt idx="474">
                  <c:v>40.950084686279197</c:v>
                </c:pt>
                <c:pt idx="475">
                  <c:v>40.867465972900298</c:v>
                </c:pt>
                <c:pt idx="476">
                  <c:v>40.783546447753899</c:v>
                </c:pt>
                <c:pt idx="477">
                  <c:v>40.705394744872997</c:v>
                </c:pt>
                <c:pt idx="478">
                  <c:v>40.765842437744098</c:v>
                </c:pt>
                <c:pt idx="479">
                  <c:v>40.686145782470703</c:v>
                </c:pt>
                <c:pt idx="480">
                  <c:v>40.605381011962798</c:v>
                </c:pt>
                <c:pt idx="481">
                  <c:v>40.867393493652301</c:v>
                </c:pt>
                <c:pt idx="482">
                  <c:v>40.798492431640597</c:v>
                </c:pt>
                <c:pt idx="483">
                  <c:v>40.762016296386697</c:v>
                </c:pt>
                <c:pt idx="484">
                  <c:v>40.680038452148402</c:v>
                </c:pt>
                <c:pt idx="485">
                  <c:v>40.662761688232401</c:v>
                </c:pt>
                <c:pt idx="486">
                  <c:v>40.585678100585902</c:v>
                </c:pt>
                <c:pt idx="487">
                  <c:v>40.504241943359297</c:v>
                </c:pt>
                <c:pt idx="488">
                  <c:v>40.486846923828097</c:v>
                </c:pt>
                <c:pt idx="489">
                  <c:v>40.493888854980398</c:v>
                </c:pt>
                <c:pt idx="490">
                  <c:v>40.415988922119098</c:v>
                </c:pt>
                <c:pt idx="491">
                  <c:v>40.356292724609297</c:v>
                </c:pt>
                <c:pt idx="492">
                  <c:v>40.285343170166001</c:v>
                </c:pt>
                <c:pt idx="493">
                  <c:v>40.346317291259702</c:v>
                </c:pt>
                <c:pt idx="494">
                  <c:v>40.2932319641113</c:v>
                </c:pt>
                <c:pt idx="495">
                  <c:v>40.2506103515625</c:v>
                </c:pt>
                <c:pt idx="496">
                  <c:v>40.223644256591697</c:v>
                </c:pt>
                <c:pt idx="497">
                  <c:v>40.214492797851499</c:v>
                </c:pt>
                <c:pt idx="498">
                  <c:v>40.137577056884702</c:v>
                </c:pt>
                <c:pt idx="499">
                  <c:v>40.218864440917898</c:v>
                </c:pt>
                <c:pt idx="500">
                  <c:v>40.198646545410099</c:v>
                </c:pt>
                <c:pt idx="501">
                  <c:v>40.120418548583899</c:v>
                </c:pt>
                <c:pt idx="502">
                  <c:v>40.458503723144503</c:v>
                </c:pt>
                <c:pt idx="503">
                  <c:v>41.280387878417898</c:v>
                </c:pt>
                <c:pt idx="504">
                  <c:v>41.2009468078613</c:v>
                </c:pt>
                <c:pt idx="505">
                  <c:v>41.280559539794901</c:v>
                </c:pt>
                <c:pt idx="506">
                  <c:v>41.201423645019503</c:v>
                </c:pt>
                <c:pt idx="507">
                  <c:v>41.12495803833</c:v>
                </c:pt>
                <c:pt idx="508">
                  <c:v>41.046279907226499</c:v>
                </c:pt>
                <c:pt idx="509">
                  <c:v>41.099586486816399</c:v>
                </c:pt>
                <c:pt idx="510">
                  <c:v>41.109035491943303</c:v>
                </c:pt>
                <c:pt idx="511">
                  <c:v>41.061389923095703</c:v>
                </c:pt>
                <c:pt idx="512">
                  <c:v>41.097854614257798</c:v>
                </c:pt>
                <c:pt idx="513">
                  <c:v>41.020713806152301</c:v>
                </c:pt>
                <c:pt idx="514">
                  <c:v>40.944236755371001</c:v>
                </c:pt>
                <c:pt idx="515">
                  <c:v>40.8674507141113</c:v>
                </c:pt>
                <c:pt idx="516">
                  <c:v>40.793846130371001</c:v>
                </c:pt>
                <c:pt idx="517">
                  <c:v>40.717975616455</c:v>
                </c:pt>
                <c:pt idx="518">
                  <c:v>40.6494140625</c:v>
                </c:pt>
                <c:pt idx="519">
                  <c:v>40.717739105224602</c:v>
                </c:pt>
                <c:pt idx="520">
                  <c:v>40.653167724609297</c:v>
                </c:pt>
                <c:pt idx="521">
                  <c:v>40.648204803466697</c:v>
                </c:pt>
                <c:pt idx="522">
                  <c:v>40.814590454101499</c:v>
                </c:pt>
                <c:pt idx="523">
                  <c:v>40.789260864257798</c:v>
                </c:pt>
                <c:pt idx="524">
                  <c:v>41.023612976074197</c:v>
                </c:pt>
                <c:pt idx="525">
                  <c:v>41.026157379150298</c:v>
                </c:pt>
                <c:pt idx="526">
                  <c:v>40.99365234375</c:v>
                </c:pt>
                <c:pt idx="527">
                  <c:v>41.063125610351499</c:v>
                </c:pt>
                <c:pt idx="528">
                  <c:v>41.0020141601562</c:v>
                </c:pt>
                <c:pt idx="529">
                  <c:v>41.168182373046797</c:v>
                </c:pt>
                <c:pt idx="530">
                  <c:v>41.115371704101499</c:v>
                </c:pt>
                <c:pt idx="531">
                  <c:v>41.256946563720703</c:v>
                </c:pt>
                <c:pt idx="532">
                  <c:v>41.466239929199197</c:v>
                </c:pt>
                <c:pt idx="533">
                  <c:v>41.393970489501903</c:v>
                </c:pt>
                <c:pt idx="534">
                  <c:v>41.3728218078613</c:v>
                </c:pt>
                <c:pt idx="535">
                  <c:v>41.358406066894503</c:v>
                </c:pt>
                <c:pt idx="536">
                  <c:v>41.4959297180175</c:v>
                </c:pt>
                <c:pt idx="537">
                  <c:v>41.426643371582003</c:v>
                </c:pt>
                <c:pt idx="538">
                  <c:v>41.3540649414062</c:v>
                </c:pt>
                <c:pt idx="539">
                  <c:v>41.375167846679602</c:v>
                </c:pt>
                <c:pt idx="540">
                  <c:v>41.4424018859863</c:v>
                </c:pt>
                <c:pt idx="541">
                  <c:v>41.367420196533203</c:v>
                </c:pt>
                <c:pt idx="542">
                  <c:v>41.504264831542898</c:v>
                </c:pt>
                <c:pt idx="543">
                  <c:v>41.433815002441399</c:v>
                </c:pt>
                <c:pt idx="544">
                  <c:v>41.433933258056598</c:v>
                </c:pt>
                <c:pt idx="545">
                  <c:v>41.3794136047363</c:v>
                </c:pt>
                <c:pt idx="546">
                  <c:v>41.381885528564403</c:v>
                </c:pt>
                <c:pt idx="547">
                  <c:v>41.310737609863203</c:v>
                </c:pt>
                <c:pt idx="548">
                  <c:v>41.274288177490199</c:v>
                </c:pt>
                <c:pt idx="549">
                  <c:v>41.202140808105398</c:v>
                </c:pt>
                <c:pt idx="550">
                  <c:v>41.156597137451101</c:v>
                </c:pt>
                <c:pt idx="551">
                  <c:v>41.096141815185497</c:v>
                </c:pt>
                <c:pt idx="552">
                  <c:v>41.418315887451101</c:v>
                </c:pt>
                <c:pt idx="553">
                  <c:v>41.372962951660099</c:v>
                </c:pt>
                <c:pt idx="554">
                  <c:v>41.300521850585902</c:v>
                </c:pt>
                <c:pt idx="555">
                  <c:v>41.2283515930175</c:v>
                </c:pt>
                <c:pt idx="556">
                  <c:v>41.165916442871001</c:v>
                </c:pt>
                <c:pt idx="557">
                  <c:v>41.094276428222599</c:v>
                </c:pt>
                <c:pt idx="558">
                  <c:v>41.033149719238203</c:v>
                </c:pt>
                <c:pt idx="559">
                  <c:v>41.308071136474602</c:v>
                </c:pt>
                <c:pt idx="560">
                  <c:v>41.310665130615199</c:v>
                </c:pt>
                <c:pt idx="561">
                  <c:v>41.241283416747997</c:v>
                </c:pt>
                <c:pt idx="562">
                  <c:v>41.179931640625</c:v>
                </c:pt>
                <c:pt idx="563">
                  <c:v>41.243354797363203</c:v>
                </c:pt>
                <c:pt idx="564">
                  <c:v>41.177478790283203</c:v>
                </c:pt>
                <c:pt idx="565">
                  <c:v>41.128303527832003</c:v>
                </c:pt>
                <c:pt idx="566">
                  <c:v>41.128509521484297</c:v>
                </c:pt>
                <c:pt idx="567">
                  <c:v>41.16646194458</c:v>
                </c:pt>
                <c:pt idx="568">
                  <c:v>41.095363616943303</c:v>
                </c:pt>
                <c:pt idx="569">
                  <c:v>41.055767059326101</c:v>
                </c:pt>
                <c:pt idx="570">
                  <c:v>41.030529022216697</c:v>
                </c:pt>
                <c:pt idx="571">
                  <c:v>40.988880157470703</c:v>
                </c:pt>
                <c:pt idx="572">
                  <c:v>40.918693542480398</c:v>
                </c:pt>
                <c:pt idx="573">
                  <c:v>40.848678588867102</c:v>
                </c:pt>
                <c:pt idx="574">
                  <c:v>41.013687133788999</c:v>
                </c:pt>
                <c:pt idx="575">
                  <c:v>41.375186920166001</c:v>
                </c:pt>
                <c:pt idx="576">
                  <c:v>41.342430114746001</c:v>
                </c:pt>
                <c:pt idx="577">
                  <c:v>41.431533813476499</c:v>
                </c:pt>
                <c:pt idx="578">
                  <c:v>41.6640815734863</c:v>
                </c:pt>
                <c:pt idx="579">
                  <c:v>41.621246337890597</c:v>
                </c:pt>
                <c:pt idx="580">
                  <c:v>41.556930541992102</c:v>
                </c:pt>
                <c:pt idx="581">
                  <c:v>41.557403564453097</c:v>
                </c:pt>
                <c:pt idx="582">
                  <c:v>41.487358093261697</c:v>
                </c:pt>
                <c:pt idx="583">
                  <c:v>41.455604553222599</c:v>
                </c:pt>
                <c:pt idx="584">
                  <c:v>41.386917114257798</c:v>
                </c:pt>
                <c:pt idx="585">
                  <c:v>41.602882385253899</c:v>
                </c:pt>
                <c:pt idx="586">
                  <c:v>41.543926239013601</c:v>
                </c:pt>
                <c:pt idx="587">
                  <c:v>41.501865386962798</c:v>
                </c:pt>
                <c:pt idx="588">
                  <c:v>41.444252014160099</c:v>
                </c:pt>
                <c:pt idx="589">
                  <c:v>41.376068115234297</c:v>
                </c:pt>
                <c:pt idx="590">
                  <c:v>41.345836639404197</c:v>
                </c:pt>
                <c:pt idx="591">
                  <c:v>41.403160095214801</c:v>
                </c:pt>
                <c:pt idx="592">
                  <c:v>41.467391967773402</c:v>
                </c:pt>
                <c:pt idx="593">
                  <c:v>41.435161590576101</c:v>
                </c:pt>
                <c:pt idx="594">
                  <c:v>41.368396759033203</c:v>
                </c:pt>
                <c:pt idx="595">
                  <c:v>41.518047332763601</c:v>
                </c:pt>
                <c:pt idx="596">
                  <c:v>41.498214721679602</c:v>
                </c:pt>
                <c:pt idx="597">
                  <c:v>41.472476959228501</c:v>
                </c:pt>
                <c:pt idx="598">
                  <c:v>41.522434234619098</c:v>
                </c:pt>
                <c:pt idx="599">
                  <c:v>41.486186981201101</c:v>
                </c:pt>
                <c:pt idx="600">
                  <c:v>41.429729461669901</c:v>
                </c:pt>
                <c:pt idx="601">
                  <c:v>41.423450469970703</c:v>
                </c:pt>
                <c:pt idx="602">
                  <c:v>41.365856170654197</c:v>
                </c:pt>
                <c:pt idx="603">
                  <c:v>41.332309722900298</c:v>
                </c:pt>
                <c:pt idx="604">
                  <c:v>41.563335418701101</c:v>
                </c:pt>
                <c:pt idx="605">
                  <c:v>41.518657684326101</c:v>
                </c:pt>
                <c:pt idx="606">
                  <c:v>41.456283569335902</c:v>
                </c:pt>
                <c:pt idx="607">
                  <c:v>41.3944282531738</c:v>
                </c:pt>
                <c:pt idx="608">
                  <c:v>41.505416870117102</c:v>
                </c:pt>
                <c:pt idx="609">
                  <c:v>41.987621307372997</c:v>
                </c:pt>
                <c:pt idx="610">
                  <c:v>41.929798126220703</c:v>
                </c:pt>
                <c:pt idx="611">
                  <c:v>41.899009704589801</c:v>
                </c:pt>
                <c:pt idx="612">
                  <c:v>41.8508491516113</c:v>
                </c:pt>
                <c:pt idx="613">
                  <c:v>41.8071899414062</c:v>
                </c:pt>
                <c:pt idx="614">
                  <c:v>41.801418304443303</c:v>
                </c:pt>
                <c:pt idx="615">
                  <c:v>41.792194366455</c:v>
                </c:pt>
                <c:pt idx="616">
                  <c:v>41.8473091125488</c:v>
                </c:pt>
                <c:pt idx="617">
                  <c:v>41.811058044433501</c:v>
                </c:pt>
                <c:pt idx="618">
                  <c:v>41.888042449951101</c:v>
                </c:pt>
                <c:pt idx="619">
                  <c:v>41.829681396484297</c:v>
                </c:pt>
                <c:pt idx="620">
                  <c:v>41.765384674072202</c:v>
                </c:pt>
                <c:pt idx="621">
                  <c:v>41.714248657226499</c:v>
                </c:pt>
                <c:pt idx="622">
                  <c:v>41.650253295898402</c:v>
                </c:pt>
                <c:pt idx="623">
                  <c:v>41.729038238525298</c:v>
                </c:pt>
                <c:pt idx="624">
                  <c:v>41.664024353027301</c:v>
                </c:pt>
                <c:pt idx="625">
                  <c:v>41.632984161376903</c:v>
                </c:pt>
                <c:pt idx="626">
                  <c:v>41.5692329406738</c:v>
                </c:pt>
                <c:pt idx="627">
                  <c:v>41.895622253417898</c:v>
                </c:pt>
                <c:pt idx="628">
                  <c:v>41.841697692871001</c:v>
                </c:pt>
                <c:pt idx="629">
                  <c:v>41.7845039367675</c:v>
                </c:pt>
                <c:pt idx="630">
                  <c:v>41.757987976074197</c:v>
                </c:pt>
                <c:pt idx="631">
                  <c:v>41.702022552490199</c:v>
                </c:pt>
                <c:pt idx="632">
                  <c:v>41.638454437255803</c:v>
                </c:pt>
                <c:pt idx="633">
                  <c:v>41.790275573730398</c:v>
                </c:pt>
                <c:pt idx="634">
                  <c:v>41.730419158935497</c:v>
                </c:pt>
                <c:pt idx="635">
                  <c:v>41.740470886230398</c:v>
                </c:pt>
                <c:pt idx="636">
                  <c:v>41.679347991943303</c:v>
                </c:pt>
                <c:pt idx="637">
                  <c:v>41.647212982177699</c:v>
                </c:pt>
                <c:pt idx="638">
                  <c:v>41.610469818115199</c:v>
                </c:pt>
                <c:pt idx="639">
                  <c:v>41.580696105957003</c:v>
                </c:pt>
                <c:pt idx="640">
                  <c:v>41.547355651855398</c:v>
                </c:pt>
                <c:pt idx="641">
                  <c:v>41.484405517578097</c:v>
                </c:pt>
                <c:pt idx="642">
                  <c:v>41.440650939941399</c:v>
                </c:pt>
                <c:pt idx="643">
                  <c:v>41.377288818359297</c:v>
                </c:pt>
                <c:pt idx="644">
                  <c:v>41.458663940429602</c:v>
                </c:pt>
                <c:pt idx="645">
                  <c:v>41.573966979980398</c:v>
                </c:pt>
                <c:pt idx="646">
                  <c:v>41.511013031005803</c:v>
                </c:pt>
                <c:pt idx="647">
                  <c:v>41.550971984863203</c:v>
                </c:pt>
                <c:pt idx="648">
                  <c:v>41.496952056884702</c:v>
                </c:pt>
                <c:pt idx="649">
                  <c:v>41.506118774413999</c:v>
                </c:pt>
                <c:pt idx="650">
                  <c:v>41.443569183349602</c:v>
                </c:pt>
                <c:pt idx="651">
                  <c:v>41.395290374755803</c:v>
                </c:pt>
                <c:pt idx="652">
                  <c:v>41.3652534484863</c:v>
                </c:pt>
                <c:pt idx="653">
                  <c:v>41.380428314208899</c:v>
                </c:pt>
                <c:pt idx="654">
                  <c:v>41.346946716308501</c:v>
                </c:pt>
                <c:pt idx="655">
                  <c:v>41.293632507324197</c:v>
                </c:pt>
                <c:pt idx="656">
                  <c:v>41.248634338378899</c:v>
                </c:pt>
                <c:pt idx="657">
                  <c:v>41.187602996826101</c:v>
                </c:pt>
                <c:pt idx="658">
                  <c:v>41.126171112060497</c:v>
                </c:pt>
                <c:pt idx="659">
                  <c:v>41.185836791992102</c:v>
                </c:pt>
                <c:pt idx="660">
                  <c:v>41.161209106445298</c:v>
                </c:pt>
                <c:pt idx="661">
                  <c:v>41.104621887207003</c:v>
                </c:pt>
                <c:pt idx="662">
                  <c:v>41.0622749328613</c:v>
                </c:pt>
                <c:pt idx="663">
                  <c:v>41.005294799804602</c:v>
                </c:pt>
                <c:pt idx="664">
                  <c:v>41.035099029541001</c:v>
                </c:pt>
                <c:pt idx="665">
                  <c:v>40.977912902832003</c:v>
                </c:pt>
                <c:pt idx="666">
                  <c:v>40.918472290038999</c:v>
                </c:pt>
                <c:pt idx="667">
                  <c:v>40.900337219238203</c:v>
                </c:pt>
                <c:pt idx="668">
                  <c:v>40.853240966796797</c:v>
                </c:pt>
                <c:pt idx="669">
                  <c:v>40.819278717041001</c:v>
                </c:pt>
                <c:pt idx="670">
                  <c:v>40.860080718994098</c:v>
                </c:pt>
                <c:pt idx="671">
                  <c:v>40.802845001220703</c:v>
                </c:pt>
                <c:pt idx="672">
                  <c:v>40.76118850708</c:v>
                </c:pt>
                <c:pt idx="673">
                  <c:v>40.708972930908203</c:v>
                </c:pt>
                <c:pt idx="674">
                  <c:v>40.674083709716697</c:v>
                </c:pt>
                <c:pt idx="675">
                  <c:v>40.615364074707003</c:v>
                </c:pt>
                <c:pt idx="676">
                  <c:v>40.613426208496001</c:v>
                </c:pt>
                <c:pt idx="677">
                  <c:v>40.690093994140597</c:v>
                </c:pt>
                <c:pt idx="678">
                  <c:v>40.6409301757812</c:v>
                </c:pt>
                <c:pt idx="679">
                  <c:v>40.588882446288999</c:v>
                </c:pt>
                <c:pt idx="680">
                  <c:v>40.565189361572202</c:v>
                </c:pt>
                <c:pt idx="681">
                  <c:v>40.575183868408203</c:v>
                </c:pt>
                <c:pt idx="682">
                  <c:v>40.575084686279197</c:v>
                </c:pt>
                <c:pt idx="683">
                  <c:v>40.682643890380803</c:v>
                </c:pt>
                <c:pt idx="684">
                  <c:v>40.777477264404197</c:v>
                </c:pt>
                <c:pt idx="685">
                  <c:v>40.729907989501903</c:v>
                </c:pt>
                <c:pt idx="686">
                  <c:v>40.833717346191399</c:v>
                </c:pt>
                <c:pt idx="687">
                  <c:v>41.197719573974602</c:v>
                </c:pt>
                <c:pt idx="688">
                  <c:v>41.138927459716697</c:v>
                </c:pt>
                <c:pt idx="689">
                  <c:v>41.251312255859297</c:v>
                </c:pt>
                <c:pt idx="690">
                  <c:v>41.542957305908203</c:v>
                </c:pt>
                <c:pt idx="691">
                  <c:v>41.535457611083899</c:v>
                </c:pt>
                <c:pt idx="692">
                  <c:v>41.536796569824197</c:v>
                </c:pt>
                <c:pt idx="693">
                  <c:v>41.499523162841697</c:v>
                </c:pt>
                <c:pt idx="694">
                  <c:v>41.518699645996001</c:v>
                </c:pt>
                <c:pt idx="695">
                  <c:v>41.529396057128899</c:v>
                </c:pt>
                <c:pt idx="696">
                  <c:v>41.618518829345703</c:v>
                </c:pt>
                <c:pt idx="697">
                  <c:v>41.665695190429602</c:v>
                </c:pt>
                <c:pt idx="698">
                  <c:v>41.632034301757798</c:v>
                </c:pt>
                <c:pt idx="699">
                  <c:v>41.676563262939403</c:v>
                </c:pt>
                <c:pt idx="700">
                  <c:v>41.745269775390597</c:v>
                </c:pt>
                <c:pt idx="701">
                  <c:v>41.759136199951101</c:v>
                </c:pt>
                <c:pt idx="702">
                  <c:v>41.701263427734297</c:v>
                </c:pt>
                <c:pt idx="703">
                  <c:v>41.707798004150298</c:v>
                </c:pt>
                <c:pt idx="704">
                  <c:v>41.649623870849602</c:v>
                </c:pt>
                <c:pt idx="705">
                  <c:v>41.612457275390597</c:v>
                </c:pt>
                <c:pt idx="706">
                  <c:v>41.566982269287102</c:v>
                </c:pt>
                <c:pt idx="707">
                  <c:v>41.5757026672363</c:v>
                </c:pt>
                <c:pt idx="708">
                  <c:v>41.654609680175703</c:v>
                </c:pt>
                <c:pt idx="709">
                  <c:v>41.616619110107401</c:v>
                </c:pt>
                <c:pt idx="710">
                  <c:v>42.113433837890597</c:v>
                </c:pt>
                <c:pt idx="711">
                  <c:v>42.056018829345703</c:v>
                </c:pt>
                <c:pt idx="712">
                  <c:v>42.101543426513601</c:v>
                </c:pt>
                <c:pt idx="713">
                  <c:v>42.091678619384702</c:v>
                </c:pt>
                <c:pt idx="714">
                  <c:v>42.036647796630803</c:v>
                </c:pt>
                <c:pt idx="715">
                  <c:v>42.029514312744098</c:v>
                </c:pt>
                <c:pt idx="716">
                  <c:v>42.039722442626903</c:v>
                </c:pt>
                <c:pt idx="717">
                  <c:v>41.986232757568303</c:v>
                </c:pt>
                <c:pt idx="718">
                  <c:v>41.982471466064403</c:v>
                </c:pt>
                <c:pt idx="719">
                  <c:v>41.929878234863203</c:v>
                </c:pt>
                <c:pt idx="720">
                  <c:v>41.883773803710902</c:v>
                </c:pt>
                <c:pt idx="721">
                  <c:v>42.027656555175703</c:v>
                </c:pt>
                <c:pt idx="722">
                  <c:v>41.986827850341697</c:v>
                </c:pt>
                <c:pt idx="723">
                  <c:v>41.940162658691399</c:v>
                </c:pt>
                <c:pt idx="724">
                  <c:v>41.886833190917898</c:v>
                </c:pt>
                <c:pt idx="725">
                  <c:v>41.830459594726499</c:v>
                </c:pt>
                <c:pt idx="726">
                  <c:v>41.773841857910099</c:v>
                </c:pt>
                <c:pt idx="727">
                  <c:v>41.749141693115199</c:v>
                </c:pt>
                <c:pt idx="728">
                  <c:v>41.713935852050703</c:v>
                </c:pt>
                <c:pt idx="729">
                  <c:v>41.697971343994098</c:v>
                </c:pt>
                <c:pt idx="730">
                  <c:v>41.688758850097599</c:v>
                </c:pt>
                <c:pt idx="731">
                  <c:v>41.681987762451101</c:v>
                </c:pt>
                <c:pt idx="732">
                  <c:v>41.630050659179602</c:v>
                </c:pt>
                <c:pt idx="733">
                  <c:v>41.637935638427699</c:v>
                </c:pt>
                <c:pt idx="734">
                  <c:v>41.616504669189403</c:v>
                </c:pt>
                <c:pt idx="735">
                  <c:v>41.6806030273437</c:v>
                </c:pt>
                <c:pt idx="736">
                  <c:v>41.624927520751903</c:v>
                </c:pt>
                <c:pt idx="737">
                  <c:v>41.576580047607401</c:v>
                </c:pt>
                <c:pt idx="738">
                  <c:v>41.586807250976499</c:v>
                </c:pt>
                <c:pt idx="739">
                  <c:v>41.611026763916001</c:v>
                </c:pt>
                <c:pt idx="740">
                  <c:v>41.588283538818303</c:v>
                </c:pt>
                <c:pt idx="741">
                  <c:v>41.541851043701101</c:v>
                </c:pt>
                <c:pt idx="742">
                  <c:v>41.539894104003899</c:v>
                </c:pt>
                <c:pt idx="743">
                  <c:v>41.552738189697202</c:v>
                </c:pt>
                <c:pt idx="744">
                  <c:v>41.510063171386697</c:v>
                </c:pt>
                <c:pt idx="745">
                  <c:v>41.467231750488203</c:v>
                </c:pt>
                <c:pt idx="746">
                  <c:v>41.434986114501903</c:v>
                </c:pt>
                <c:pt idx="747">
                  <c:v>41.392501831054602</c:v>
                </c:pt>
                <c:pt idx="748">
                  <c:v>41.3381958007812</c:v>
                </c:pt>
                <c:pt idx="749">
                  <c:v>41.332263946533203</c:v>
                </c:pt>
                <c:pt idx="750">
                  <c:v>41.355693817138601</c:v>
                </c:pt>
                <c:pt idx="751">
                  <c:v>41.310317993163999</c:v>
                </c:pt>
                <c:pt idx="752">
                  <c:v>41.634349822997997</c:v>
                </c:pt>
                <c:pt idx="753">
                  <c:v>41.700599670410099</c:v>
                </c:pt>
                <c:pt idx="754">
                  <c:v>41.6516304016113</c:v>
                </c:pt>
                <c:pt idx="755">
                  <c:v>41.6056518554687</c:v>
                </c:pt>
                <c:pt idx="756">
                  <c:v>41.555641174316399</c:v>
                </c:pt>
                <c:pt idx="757">
                  <c:v>41.502796173095703</c:v>
                </c:pt>
                <c:pt idx="758">
                  <c:v>41.749553680419901</c:v>
                </c:pt>
                <c:pt idx="759">
                  <c:v>41.717506408691399</c:v>
                </c:pt>
                <c:pt idx="760">
                  <c:v>41.947441101074197</c:v>
                </c:pt>
                <c:pt idx="761">
                  <c:v>41.893527984619098</c:v>
                </c:pt>
                <c:pt idx="762">
                  <c:v>41.9170532226562</c:v>
                </c:pt>
                <c:pt idx="763">
                  <c:v>41.9959106445312</c:v>
                </c:pt>
                <c:pt idx="764">
                  <c:v>41.989540100097599</c:v>
                </c:pt>
                <c:pt idx="765">
                  <c:v>41.935695648193303</c:v>
                </c:pt>
                <c:pt idx="766">
                  <c:v>42.077346801757798</c:v>
                </c:pt>
                <c:pt idx="767">
                  <c:v>42.023319244384702</c:v>
                </c:pt>
                <c:pt idx="768">
                  <c:v>41.985103607177699</c:v>
                </c:pt>
                <c:pt idx="769">
                  <c:v>41.931499481201101</c:v>
                </c:pt>
                <c:pt idx="770">
                  <c:v>42.016586303710902</c:v>
                </c:pt>
                <c:pt idx="771">
                  <c:v>42.076564788818303</c:v>
                </c:pt>
                <c:pt idx="772">
                  <c:v>42.049747467041001</c:v>
                </c:pt>
                <c:pt idx="773">
                  <c:v>42.007030487060497</c:v>
                </c:pt>
                <c:pt idx="774">
                  <c:v>41.959373474121001</c:v>
                </c:pt>
                <c:pt idx="775">
                  <c:v>41.907642364501903</c:v>
                </c:pt>
                <c:pt idx="776">
                  <c:v>41.890628814697202</c:v>
                </c:pt>
                <c:pt idx="777">
                  <c:v>41.837623596191399</c:v>
                </c:pt>
                <c:pt idx="778">
                  <c:v>41.799655914306598</c:v>
                </c:pt>
                <c:pt idx="779">
                  <c:v>41.798023223876903</c:v>
                </c:pt>
                <c:pt idx="780">
                  <c:v>41.762317657470703</c:v>
                </c:pt>
                <c:pt idx="781">
                  <c:v>42.060768127441399</c:v>
                </c:pt>
                <c:pt idx="782">
                  <c:v>42.026416778564403</c:v>
                </c:pt>
                <c:pt idx="783">
                  <c:v>41.997726440429602</c:v>
                </c:pt>
                <c:pt idx="784">
                  <c:v>42.0235786437988</c:v>
                </c:pt>
                <c:pt idx="785">
                  <c:v>42.009544372558501</c:v>
                </c:pt>
                <c:pt idx="786">
                  <c:v>41.956890106201101</c:v>
                </c:pt>
                <c:pt idx="787">
                  <c:v>42.059612274169901</c:v>
                </c:pt>
                <c:pt idx="788">
                  <c:v>42.125900268554602</c:v>
                </c:pt>
                <c:pt idx="789">
                  <c:v>42.092002868652301</c:v>
                </c:pt>
                <c:pt idx="790">
                  <c:v>42.040328979492102</c:v>
                </c:pt>
                <c:pt idx="791">
                  <c:v>42.170948028564403</c:v>
                </c:pt>
                <c:pt idx="792">
                  <c:v>42.192611694335902</c:v>
                </c:pt>
                <c:pt idx="793">
                  <c:v>42.143558502197202</c:v>
                </c:pt>
                <c:pt idx="794">
                  <c:v>42.222721099853501</c:v>
                </c:pt>
                <c:pt idx="795">
                  <c:v>42.170616149902301</c:v>
                </c:pt>
                <c:pt idx="796">
                  <c:v>42.123268127441399</c:v>
                </c:pt>
                <c:pt idx="797">
                  <c:v>42.071258544921797</c:v>
                </c:pt>
                <c:pt idx="798">
                  <c:v>42.141609191894503</c:v>
                </c:pt>
                <c:pt idx="799">
                  <c:v>42.108989715576101</c:v>
                </c:pt>
                <c:pt idx="800">
                  <c:v>42.069248199462798</c:v>
                </c:pt>
                <c:pt idx="801">
                  <c:v>42.192417144775298</c:v>
                </c:pt>
                <c:pt idx="802">
                  <c:v>42.144664764404197</c:v>
                </c:pt>
                <c:pt idx="803">
                  <c:v>42.200428009033203</c:v>
                </c:pt>
                <c:pt idx="804">
                  <c:v>42.254543304443303</c:v>
                </c:pt>
                <c:pt idx="805">
                  <c:v>42.2137031555175</c:v>
                </c:pt>
                <c:pt idx="806">
                  <c:v>42.229907989501903</c:v>
                </c:pt>
                <c:pt idx="807">
                  <c:v>42.245567321777301</c:v>
                </c:pt>
                <c:pt idx="808">
                  <c:v>42.324203491210902</c:v>
                </c:pt>
                <c:pt idx="809">
                  <c:v>42.301628112792898</c:v>
                </c:pt>
                <c:pt idx="810">
                  <c:v>42.254833221435497</c:v>
                </c:pt>
                <c:pt idx="811">
                  <c:v>42.27779006958</c:v>
                </c:pt>
                <c:pt idx="812">
                  <c:v>42.729354858398402</c:v>
                </c:pt>
                <c:pt idx="813">
                  <c:v>42.677951812744098</c:v>
                </c:pt>
                <c:pt idx="814">
                  <c:v>42.652576446533203</c:v>
                </c:pt>
                <c:pt idx="815">
                  <c:v>42.636974334716697</c:v>
                </c:pt>
                <c:pt idx="816">
                  <c:v>42.602401733398402</c:v>
                </c:pt>
                <c:pt idx="817">
                  <c:v>42.551036834716697</c:v>
                </c:pt>
                <c:pt idx="818">
                  <c:v>42.6435546875</c:v>
                </c:pt>
                <c:pt idx="819">
                  <c:v>42.610866546630803</c:v>
                </c:pt>
                <c:pt idx="820">
                  <c:v>42.569316864013601</c:v>
                </c:pt>
                <c:pt idx="821">
                  <c:v>42.5190620422363</c:v>
                </c:pt>
                <c:pt idx="822">
                  <c:v>42.683300018310497</c:v>
                </c:pt>
                <c:pt idx="823">
                  <c:v>42.759750366210902</c:v>
                </c:pt>
                <c:pt idx="824">
                  <c:v>42.710105895996001</c:v>
                </c:pt>
                <c:pt idx="825">
                  <c:v>42.704109191894503</c:v>
                </c:pt>
                <c:pt idx="826">
                  <c:v>42.731540679931598</c:v>
                </c:pt>
                <c:pt idx="827">
                  <c:v>42.752574920654197</c:v>
                </c:pt>
                <c:pt idx="828">
                  <c:v>42.711578369140597</c:v>
                </c:pt>
                <c:pt idx="829">
                  <c:v>42.661373138427699</c:v>
                </c:pt>
                <c:pt idx="830">
                  <c:v>42.631240844726499</c:v>
                </c:pt>
                <c:pt idx="831">
                  <c:v>42.656867980957003</c:v>
                </c:pt>
                <c:pt idx="832">
                  <c:v>42.640911102294901</c:v>
                </c:pt>
                <c:pt idx="833">
                  <c:v>43.111179351806598</c:v>
                </c:pt>
                <c:pt idx="834">
                  <c:v>43.061187744140597</c:v>
                </c:pt>
                <c:pt idx="835">
                  <c:v>43.023971557617102</c:v>
                </c:pt>
                <c:pt idx="836">
                  <c:v>42.986679077148402</c:v>
                </c:pt>
                <c:pt idx="837">
                  <c:v>42.944927215576101</c:v>
                </c:pt>
                <c:pt idx="838">
                  <c:v>42.894451141357401</c:v>
                </c:pt>
                <c:pt idx="839">
                  <c:v>42.844181060791001</c:v>
                </c:pt>
                <c:pt idx="840">
                  <c:v>42.868675231933501</c:v>
                </c:pt>
                <c:pt idx="841">
                  <c:v>42.839504241943303</c:v>
                </c:pt>
                <c:pt idx="842">
                  <c:v>42.848743438720703</c:v>
                </c:pt>
                <c:pt idx="843">
                  <c:v>42.935295104980398</c:v>
                </c:pt>
                <c:pt idx="844">
                  <c:v>42.886951446533203</c:v>
                </c:pt>
                <c:pt idx="845">
                  <c:v>42.845657348632798</c:v>
                </c:pt>
                <c:pt idx="846">
                  <c:v>42.881526947021399</c:v>
                </c:pt>
                <c:pt idx="847">
                  <c:v>42.831748962402301</c:v>
                </c:pt>
                <c:pt idx="848">
                  <c:v>42.796897888183501</c:v>
                </c:pt>
                <c:pt idx="849">
                  <c:v>42.756092071533203</c:v>
                </c:pt>
                <c:pt idx="850">
                  <c:v>42.717144012451101</c:v>
                </c:pt>
                <c:pt idx="851">
                  <c:v>42.676719665527301</c:v>
                </c:pt>
                <c:pt idx="852">
                  <c:v>42.629852294921797</c:v>
                </c:pt>
                <c:pt idx="853">
                  <c:v>42.581859588622997</c:v>
                </c:pt>
                <c:pt idx="854">
                  <c:v>42.561397552490199</c:v>
                </c:pt>
                <c:pt idx="855">
                  <c:v>42.753341674804602</c:v>
                </c:pt>
                <c:pt idx="856">
                  <c:v>42.739429473876903</c:v>
                </c:pt>
                <c:pt idx="857">
                  <c:v>42.6905517578125</c:v>
                </c:pt>
                <c:pt idx="858">
                  <c:v>42.641918182372997</c:v>
                </c:pt>
                <c:pt idx="859">
                  <c:v>42.716522216796797</c:v>
                </c:pt>
                <c:pt idx="860">
                  <c:v>42.750106811523402</c:v>
                </c:pt>
                <c:pt idx="861">
                  <c:v>42.763805389404197</c:v>
                </c:pt>
                <c:pt idx="862">
                  <c:v>42.783199310302699</c:v>
                </c:pt>
                <c:pt idx="863">
                  <c:v>42.761451721191399</c:v>
                </c:pt>
                <c:pt idx="864">
                  <c:v>42.714275360107401</c:v>
                </c:pt>
                <c:pt idx="865">
                  <c:v>42.898429870605398</c:v>
                </c:pt>
                <c:pt idx="866">
                  <c:v>42.8569526672363</c:v>
                </c:pt>
                <c:pt idx="867">
                  <c:v>43.170948028564403</c:v>
                </c:pt>
                <c:pt idx="868">
                  <c:v>43.1428413391113</c:v>
                </c:pt>
                <c:pt idx="869">
                  <c:v>43.098766326904197</c:v>
                </c:pt>
                <c:pt idx="870">
                  <c:v>43.070072174072202</c:v>
                </c:pt>
                <c:pt idx="871">
                  <c:v>43.0242919921875</c:v>
                </c:pt>
                <c:pt idx="872">
                  <c:v>42.983852386474602</c:v>
                </c:pt>
                <c:pt idx="873">
                  <c:v>42.948280334472599</c:v>
                </c:pt>
                <c:pt idx="874">
                  <c:v>45.257598876953097</c:v>
                </c:pt>
                <c:pt idx="875">
                  <c:v>45.248508453369098</c:v>
                </c:pt>
                <c:pt idx="876">
                  <c:v>45.246936798095703</c:v>
                </c:pt>
                <c:pt idx="877">
                  <c:v>45.196140289306598</c:v>
                </c:pt>
                <c:pt idx="878">
                  <c:v>45.145397186279197</c:v>
                </c:pt>
                <c:pt idx="879">
                  <c:v>45.212139129638601</c:v>
                </c:pt>
                <c:pt idx="880">
                  <c:v>45.297252655029197</c:v>
                </c:pt>
                <c:pt idx="881">
                  <c:v>45.248027801513601</c:v>
                </c:pt>
                <c:pt idx="882">
                  <c:v>45.342281341552699</c:v>
                </c:pt>
                <c:pt idx="883">
                  <c:v>45.385208129882798</c:v>
                </c:pt>
                <c:pt idx="884">
                  <c:v>45.343746185302699</c:v>
                </c:pt>
                <c:pt idx="885">
                  <c:v>45.2977294921875</c:v>
                </c:pt>
                <c:pt idx="886">
                  <c:v>45.433982849121001</c:v>
                </c:pt>
                <c:pt idx="887">
                  <c:v>45.439117431640597</c:v>
                </c:pt>
                <c:pt idx="888">
                  <c:v>45.390052795410099</c:v>
                </c:pt>
                <c:pt idx="889">
                  <c:v>45.372978210449197</c:v>
                </c:pt>
                <c:pt idx="890">
                  <c:v>45.378536224365199</c:v>
                </c:pt>
                <c:pt idx="891">
                  <c:v>45.375633239746001</c:v>
                </c:pt>
                <c:pt idx="892">
                  <c:v>45.331092834472599</c:v>
                </c:pt>
                <c:pt idx="893">
                  <c:v>45.281108856201101</c:v>
                </c:pt>
                <c:pt idx="894">
                  <c:v>45.267757415771399</c:v>
                </c:pt>
                <c:pt idx="895">
                  <c:v>45.6478462219238</c:v>
                </c:pt>
                <c:pt idx="896">
                  <c:v>45.943672180175703</c:v>
                </c:pt>
                <c:pt idx="897">
                  <c:v>45.898719787597599</c:v>
                </c:pt>
                <c:pt idx="898">
                  <c:v>45.874858856201101</c:v>
                </c:pt>
                <c:pt idx="899">
                  <c:v>45.838981628417898</c:v>
                </c:pt>
                <c:pt idx="900">
                  <c:v>45.827476501464801</c:v>
                </c:pt>
                <c:pt idx="901">
                  <c:v>45.784641265869098</c:v>
                </c:pt>
                <c:pt idx="902">
                  <c:v>45.735179901122997</c:v>
                </c:pt>
                <c:pt idx="903">
                  <c:v>45.7000732421875</c:v>
                </c:pt>
                <c:pt idx="904">
                  <c:v>46.159091949462798</c:v>
                </c:pt>
                <c:pt idx="905">
                  <c:v>46.160106658935497</c:v>
                </c:pt>
                <c:pt idx="906">
                  <c:v>46.178604125976499</c:v>
                </c:pt>
                <c:pt idx="907">
                  <c:v>46.1881103515625</c:v>
                </c:pt>
                <c:pt idx="908">
                  <c:v>46.178619384765597</c:v>
                </c:pt>
                <c:pt idx="909">
                  <c:v>46.128932952880803</c:v>
                </c:pt>
                <c:pt idx="910">
                  <c:v>46.100299835205</c:v>
                </c:pt>
                <c:pt idx="911">
                  <c:v>46.0507202148437</c:v>
                </c:pt>
                <c:pt idx="912">
                  <c:v>46.027408599853501</c:v>
                </c:pt>
                <c:pt idx="913">
                  <c:v>45.977687835693303</c:v>
                </c:pt>
                <c:pt idx="914">
                  <c:v>46.015876770019503</c:v>
                </c:pt>
                <c:pt idx="915">
                  <c:v>45.981178283691399</c:v>
                </c:pt>
                <c:pt idx="916">
                  <c:v>45.951820373535099</c:v>
                </c:pt>
                <c:pt idx="917">
                  <c:v>45.902370452880803</c:v>
                </c:pt>
                <c:pt idx="918">
                  <c:v>45.872566223144503</c:v>
                </c:pt>
                <c:pt idx="919">
                  <c:v>45.834056854247997</c:v>
                </c:pt>
                <c:pt idx="920">
                  <c:v>45.814712524413999</c:v>
                </c:pt>
                <c:pt idx="921">
                  <c:v>45.803043365478501</c:v>
                </c:pt>
                <c:pt idx="922">
                  <c:v>45.764869689941399</c:v>
                </c:pt>
                <c:pt idx="923">
                  <c:v>45.769618988037102</c:v>
                </c:pt>
                <c:pt idx="924">
                  <c:v>45.735973358154197</c:v>
                </c:pt>
                <c:pt idx="925">
                  <c:v>45.727752685546797</c:v>
                </c:pt>
                <c:pt idx="926">
                  <c:v>45.842338562011697</c:v>
                </c:pt>
                <c:pt idx="927">
                  <c:v>45.861934661865199</c:v>
                </c:pt>
                <c:pt idx="928">
                  <c:v>45.814208984375</c:v>
                </c:pt>
                <c:pt idx="929">
                  <c:v>45.820655822753899</c:v>
                </c:pt>
                <c:pt idx="930">
                  <c:v>45.963066101074197</c:v>
                </c:pt>
                <c:pt idx="931">
                  <c:v>46.120567321777301</c:v>
                </c:pt>
                <c:pt idx="932">
                  <c:v>46.072540283203097</c:v>
                </c:pt>
                <c:pt idx="933">
                  <c:v>46.024173736572202</c:v>
                </c:pt>
                <c:pt idx="934">
                  <c:v>46.319984436035099</c:v>
                </c:pt>
                <c:pt idx="935">
                  <c:v>46.400989532470703</c:v>
                </c:pt>
                <c:pt idx="936">
                  <c:v>46.353855133056598</c:v>
                </c:pt>
                <c:pt idx="937">
                  <c:v>46.306735992431598</c:v>
                </c:pt>
                <c:pt idx="938">
                  <c:v>46.301887512207003</c:v>
                </c:pt>
                <c:pt idx="939">
                  <c:v>46.305431365966697</c:v>
                </c:pt>
                <c:pt idx="940">
                  <c:v>46.269115447997997</c:v>
                </c:pt>
                <c:pt idx="941">
                  <c:v>46.223579406738203</c:v>
                </c:pt>
                <c:pt idx="942">
                  <c:v>46.200923919677699</c:v>
                </c:pt>
                <c:pt idx="943">
                  <c:v>46.155521392822202</c:v>
                </c:pt>
                <c:pt idx="944">
                  <c:v>46.277553558349602</c:v>
                </c:pt>
                <c:pt idx="945">
                  <c:v>46.298591613769503</c:v>
                </c:pt>
                <c:pt idx="946">
                  <c:v>46.349128723144503</c:v>
                </c:pt>
                <c:pt idx="947">
                  <c:v>46.319190979003899</c:v>
                </c:pt>
                <c:pt idx="948">
                  <c:v>46.395122528076101</c:v>
                </c:pt>
                <c:pt idx="949">
                  <c:v>46.348476409912102</c:v>
                </c:pt>
                <c:pt idx="950">
                  <c:v>46.302806854247997</c:v>
                </c:pt>
                <c:pt idx="951">
                  <c:v>46.269664764404197</c:v>
                </c:pt>
                <c:pt idx="952">
                  <c:v>46.226455688476499</c:v>
                </c:pt>
                <c:pt idx="953">
                  <c:v>46.1917724609375</c:v>
                </c:pt>
                <c:pt idx="954">
                  <c:v>46.147132873535099</c:v>
                </c:pt>
                <c:pt idx="955">
                  <c:v>46.180583953857401</c:v>
                </c:pt>
                <c:pt idx="956">
                  <c:v>46.133037567138601</c:v>
                </c:pt>
                <c:pt idx="957">
                  <c:v>46.089763641357401</c:v>
                </c:pt>
                <c:pt idx="958">
                  <c:v>46.093925476074197</c:v>
                </c:pt>
                <c:pt idx="959">
                  <c:v>46.301788330078097</c:v>
                </c:pt>
                <c:pt idx="960">
                  <c:v>46.344104766845703</c:v>
                </c:pt>
                <c:pt idx="961">
                  <c:v>46.337020874023402</c:v>
                </c:pt>
                <c:pt idx="962">
                  <c:v>46.321071624755803</c:v>
                </c:pt>
                <c:pt idx="963">
                  <c:v>46.273971557617102</c:v>
                </c:pt>
                <c:pt idx="964">
                  <c:v>46.244670867919901</c:v>
                </c:pt>
                <c:pt idx="965">
                  <c:v>46.278671264648402</c:v>
                </c:pt>
                <c:pt idx="966">
                  <c:v>46.296443939208899</c:v>
                </c:pt>
                <c:pt idx="967">
                  <c:v>46.2545776367187</c:v>
                </c:pt>
                <c:pt idx="968">
                  <c:v>46.219577789306598</c:v>
                </c:pt>
                <c:pt idx="969">
                  <c:v>46.277671813964801</c:v>
                </c:pt>
                <c:pt idx="970">
                  <c:v>46.265602111816399</c:v>
                </c:pt>
                <c:pt idx="971">
                  <c:v>46.221858978271399</c:v>
                </c:pt>
                <c:pt idx="972">
                  <c:v>46.201324462890597</c:v>
                </c:pt>
                <c:pt idx="973">
                  <c:v>46.189571380615199</c:v>
                </c:pt>
                <c:pt idx="974">
                  <c:v>46.162818908691399</c:v>
                </c:pt>
                <c:pt idx="975">
                  <c:v>46.135372161865199</c:v>
                </c:pt>
                <c:pt idx="976">
                  <c:v>46.135036468505803</c:v>
                </c:pt>
                <c:pt idx="977">
                  <c:v>46.196239471435497</c:v>
                </c:pt>
                <c:pt idx="978">
                  <c:v>46.174686431884702</c:v>
                </c:pt>
                <c:pt idx="979">
                  <c:v>46.136325836181598</c:v>
                </c:pt>
                <c:pt idx="980">
                  <c:v>46.090541839599602</c:v>
                </c:pt>
                <c:pt idx="981">
                  <c:v>46.046829223632798</c:v>
                </c:pt>
                <c:pt idx="982">
                  <c:v>46.001865386962798</c:v>
                </c:pt>
                <c:pt idx="983">
                  <c:v>46.011661529541001</c:v>
                </c:pt>
                <c:pt idx="984">
                  <c:v>46.031894683837798</c:v>
                </c:pt>
                <c:pt idx="985">
                  <c:v>45.991146087646399</c:v>
                </c:pt>
                <c:pt idx="986">
                  <c:v>45.95210647583</c:v>
                </c:pt>
                <c:pt idx="987">
                  <c:v>45.910167694091697</c:v>
                </c:pt>
                <c:pt idx="988">
                  <c:v>45.924209594726499</c:v>
                </c:pt>
                <c:pt idx="989">
                  <c:v>45.897449493408203</c:v>
                </c:pt>
                <c:pt idx="990">
                  <c:v>45.867954254150298</c:v>
                </c:pt>
                <c:pt idx="991">
                  <c:v>45.831417083740199</c:v>
                </c:pt>
                <c:pt idx="992">
                  <c:v>45.800273895263601</c:v>
                </c:pt>
                <c:pt idx="993">
                  <c:v>45.762050628662102</c:v>
                </c:pt>
                <c:pt idx="994">
                  <c:v>45.730186462402301</c:v>
                </c:pt>
                <c:pt idx="995">
                  <c:v>45.705459594726499</c:v>
                </c:pt>
                <c:pt idx="996">
                  <c:v>45.682605743408203</c:v>
                </c:pt>
                <c:pt idx="997">
                  <c:v>45.681465148925703</c:v>
                </c:pt>
                <c:pt idx="998">
                  <c:v>45.676223754882798</c:v>
                </c:pt>
                <c:pt idx="999">
                  <c:v>45.663372039794901</c:v>
                </c:pt>
                <c:pt idx="1000">
                  <c:v>45.656612396240199</c:v>
                </c:pt>
                <c:pt idx="1001">
                  <c:v>45.706935882568303</c:v>
                </c:pt>
                <c:pt idx="1002">
                  <c:v>45.672313690185497</c:v>
                </c:pt>
                <c:pt idx="1003">
                  <c:v>45.628067016601499</c:v>
                </c:pt>
                <c:pt idx="1004">
                  <c:v>45.6107788085937</c:v>
                </c:pt>
                <c:pt idx="1005">
                  <c:v>45.570499420166001</c:v>
                </c:pt>
                <c:pt idx="1006">
                  <c:v>45.605278015136697</c:v>
                </c:pt>
                <c:pt idx="1007">
                  <c:v>45.568531036376903</c:v>
                </c:pt>
                <c:pt idx="1008">
                  <c:v>45.548885345458899</c:v>
                </c:pt>
                <c:pt idx="1009">
                  <c:v>45.565189361572202</c:v>
                </c:pt>
                <c:pt idx="1010">
                  <c:v>45.523918151855398</c:v>
                </c:pt>
                <c:pt idx="1011">
                  <c:v>45.493938446044901</c:v>
                </c:pt>
                <c:pt idx="1012">
                  <c:v>45.461990356445298</c:v>
                </c:pt>
                <c:pt idx="1013">
                  <c:v>45.441261291503899</c:v>
                </c:pt>
                <c:pt idx="1014">
                  <c:v>45.433460235595703</c:v>
                </c:pt>
                <c:pt idx="1015">
                  <c:v>45.390716552734297</c:v>
                </c:pt>
                <c:pt idx="1016">
                  <c:v>45.359920501708899</c:v>
                </c:pt>
                <c:pt idx="1017">
                  <c:v>45.385208129882798</c:v>
                </c:pt>
                <c:pt idx="1018">
                  <c:v>45.628765106201101</c:v>
                </c:pt>
                <c:pt idx="1019">
                  <c:v>45.702602386474602</c:v>
                </c:pt>
                <c:pt idx="1020">
                  <c:v>45.671836853027301</c:v>
                </c:pt>
                <c:pt idx="1021">
                  <c:v>45.6300048828125</c:v>
                </c:pt>
                <c:pt idx="1022">
                  <c:v>45.712093353271399</c:v>
                </c:pt>
                <c:pt idx="1023">
                  <c:v>45.680080413818303</c:v>
                </c:pt>
                <c:pt idx="1024">
                  <c:v>45.664199829101499</c:v>
                </c:pt>
                <c:pt idx="1025">
                  <c:v>45.679882049560497</c:v>
                </c:pt>
                <c:pt idx="1026">
                  <c:v>45.724128723144503</c:v>
                </c:pt>
                <c:pt idx="1027">
                  <c:v>46.107772827148402</c:v>
                </c:pt>
                <c:pt idx="1028">
                  <c:v>46.088848114013601</c:v>
                </c:pt>
                <c:pt idx="1029">
                  <c:v>46.056934356689403</c:v>
                </c:pt>
                <c:pt idx="1030">
                  <c:v>46.074424743652301</c:v>
                </c:pt>
                <c:pt idx="1031">
                  <c:v>46.037609100341697</c:v>
                </c:pt>
                <c:pt idx="1032">
                  <c:v>46.012912750244098</c:v>
                </c:pt>
                <c:pt idx="1033">
                  <c:v>46.277828216552699</c:v>
                </c:pt>
                <c:pt idx="1034">
                  <c:v>46.233741760253899</c:v>
                </c:pt>
                <c:pt idx="1035">
                  <c:v>46.189544677734297</c:v>
                </c:pt>
                <c:pt idx="1036">
                  <c:v>46.147308349609297</c:v>
                </c:pt>
                <c:pt idx="1037">
                  <c:v>46.103324890136697</c:v>
                </c:pt>
                <c:pt idx="1038">
                  <c:v>46.060718536376903</c:v>
                </c:pt>
                <c:pt idx="1039">
                  <c:v>46.017982482910099</c:v>
                </c:pt>
                <c:pt idx="1040">
                  <c:v>46.075611114501903</c:v>
                </c:pt>
                <c:pt idx="1041">
                  <c:v>46.082286834716697</c:v>
                </c:pt>
                <c:pt idx="1042">
                  <c:v>46.074668884277301</c:v>
                </c:pt>
                <c:pt idx="1043">
                  <c:v>46.149459838867102</c:v>
                </c:pt>
                <c:pt idx="1044">
                  <c:v>46.105720520019503</c:v>
                </c:pt>
                <c:pt idx="1045">
                  <c:v>46.065273284912102</c:v>
                </c:pt>
                <c:pt idx="1046">
                  <c:v>46.079574584960902</c:v>
                </c:pt>
                <c:pt idx="1047">
                  <c:v>46.102184295654197</c:v>
                </c:pt>
                <c:pt idx="1048">
                  <c:v>46.058750152587798</c:v>
                </c:pt>
                <c:pt idx="1049">
                  <c:v>46.128868103027301</c:v>
                </c:pt>
                <c:pt idx="1050">
                  <c:v>46.097999572753899</c:v>
                </c:pt>
                <c:pt idx="1051">
                  <c:v>46.074394226074197</c:v>
                </c:pt>
                <c:pt idx="1052">
                  <c:v>46.084789276122997</c:v>
                </c:pt>
                <c:pt idx="1053">
                  <c:v>46.158664703369098</c:v>
                </c:pt>
                <c:pt idx="1054">
                  <c:v>46.235073089599602</c:v>
                </c:pt>
                <c:pt idx="1055">
                  <c:v>46.210708618163999</c:v>
                </c:pt>
                <c:pt idx="1056">
                  <c:v>46.171192169189403</c:v>
                </c:pt>
                <c:pt idx="1057">
                  <c:v>46.298271179199197</c:v>
                </c:pt>
                <c:pt idx="1058">
                  <c:v>46.4049263000488</c:v>
                </c:pt>
                <c:pt idx="1059">
                  <c:v>46.3643989562988</c:v>
                </c:pt>
                <c:pt idx="1060">
                  <c:v>46.3212890625</c:v>
                </c:pt>
                <c:pt idx="1061">
                  <c:v>46.2921333312988</c:v>
                </c:pt>
                <c:pt idx="1062">
                  <c:v>46.261653900146399</c:v>
                </c:pt>
                <c:pt idx="1063">
                  <c:v>46.300491333007798</c:v>
                </c:pt>
                <c:pt idx="1064">
                  <c:v>46.296188354492102</c:v>
                </c:pt>
                <c:pt idx="1065">
                  <c:v>46.366680145263601</c:v>
                </c:pt>
                <c:pt idx="1066">
                  <c:v>46.325817108154197</c:v>
                </c:pt>
                <c:pt idx="1067">
                  <c:v>46.315597534179602</c:v>
                </c:pt>
                <c:pt idx="1068">
                  <c:v>46.421592712402301</c:v>
                </c:pt>
                <c:pt idx="1069">
                  <c:v>46.410472869872997</c:v>
                </c:pt>
                <c:pt idx="1070">
                  <c:v>46.373035430908203</c:v>
                </c:pt>
                <c:pt idx="1071">
                  <c:v>46.362842559814403</c:v>
                </c:pt>
                <c:pt idx="1072">
                  <c:v>46.410614013671797</c:v>
                </c:pt>
                <c:pt idx="1073">
                  <c:v>46.368064880371001</c:v>
                </c:pt>
                <c:pt idx="1074">
                  <c:v>46.428379058837798</c:v>
                </c:pt>
                <c:pt idx="1075">
                  <c:v>46.395412445068303</c:v>
                </c:pt>
                <c:pt idx="1076">
                  <c:v>46.368705749511697</c:v>
                </c:pt>
                <c:pt idx="1077">
                  <c:v>46.34423828125</c:v>
                </c:pt>
                <c:pt idx="1078">
                  <c:v>46.3170776367187</c:v>
                </c:pt>
                <c:pt idx="1079">
                  <c:v>46.301563262939403</c:v>
                </c:pt>
                <c:pt idx="1080">
                  <c:v>46.269252777099602</c:v>
                </c:pt>
                <c:pt idx="1081">
                  <c:v>46.331794738769503</c:v>
                </c:pt>
                <c:pt idx="1082">
                  <c:v>46.313808441162102</c:v>
                </c:pt>
                <c:pt idx="1083">
                  <c:v>46.271472930908203</c:v>
                </c:pt>
                <c:pt idx="1084">
                  <c:v>46.28023147583</c:v>
                </c:pt>
                <c:pt idx="1085">
                  <c:v>46.241264343261697</c:v>
                </c:pt>
                <c:pt idx="1086">
                  <c:v>46.3087348937988</c:v>
                </c:pt>
                <c:pt idx="1087">
                  <c:v>46.290500640869098</c:v>
                </c:pt>
                <c:pt idx="1088">
                  <c:v>46.2927856445312</c:v>
                </c:pt>
                <c:pt idx="1089">
                  <c:v>46.253582000732401</c:v>
                </c:pt>
                <c:pt idx="1090">
                  <c:v>46.213512420654197</c:v>
                </c:pt>
                <c:pt idx="1091">
                  <c:v>46.172092437744098</c:v>
                </c:pt>
                <c:pt idx="1092">
                  <c:v>46.19673538208</c:v>
                </c:pt>
                <c:pt idx="1093">
                  <c:v>46.156074523925703</c:v>
                </c:pt>
                <c:pt idx="1094">
                  <c:v>46.569557189941399</c:v>
                </c:pt>
                <c:pt idx="1095">
                  <c:v>46.537513732910099</c:v>
                </c:pt>
                <c:pt idx="1096">
                  <c:v>46.513370513916001</c:v>
                </c:pt>
                <c:pt idx="1097">
                  <c:v>46.473213195800703</c:v>
                </c:pt>
                <c:pt idx="1098">
                  <c:v>46.467144012451101</c:v>
                </c:pt>
                <c:pt idx="1099">
                  <c:v>46.444881439208899</c:v>
                </c:pt>
                <c:pt idx="1100">
                  <c:v>46.489776611328097</c:v>
                </c:pt>
                <c:pt idx="1101">
                  <c:v>46.487705230712798</c:v>
                </c:pt>
                <c:pt idx="1102">
                  <c:v>46.704494476318303</c:v>
                </c:pt>
                <c:pt idx="1103">
                  <c:v>46.672370910644503</c:v>
                </c:pt>
                <c:pt idx="1104">
                  <c:v>46.699859619140597</c:v>
                </c:pt>
                <c:pt idx="1105">
                  <c:v>46.704635620117102</c:v>
                </c:pt>
                <c:pt idx="1106">
                  <c:v>46.699050903320298</c:v>
                </c:pt>
                <c:pt idx="1107">
                  <c:v>46.680892944335902</c:v>
                </c:pt>
                <c:pt idx="1108">
                  <c:v>46.646682739257798</c:v>
                </c:pt>
                <c:pt idx="1109">
                  <c:v>46.632801055908203</c:v>
                </c:pt>
                <c:pt idx="1110">
                  <c:v>46.591358184814403</c:v>
                </c:pt>
                <c:pt idx="1111">
                  <c:v>46.726963043212798</c:v>
                </c:pt>
                <c:pt idx="1112">
                  <c:v>46.723312377929602</c:v>
                </c:pt>
                <c:pt idx="1113">
                  <c:v>46.753627777099602</c:v>
                </c:pt>
                <c:pt idx="1114">
                  <c:v>46.718654632568303</c:v>
                </c:pt>
                <c:pt idx="1115">
                  <c:v>46.699470520019503</c:v>
                </c:pt>
                <c:pt idx="1116">
                  <c:v>46.876155853271399</c:v>
                </c:pt>
                <c:pt idx="1117">
                  <c:v>46.937442779541001</c:v>
                </c:pt>
                <c:pt idx="1118">
                  <c:v>46.923583984375</c:v>
                </c:pt>
                <c:pt idx="1119">
                  <c:v>46.884498596191399</c:v>
                </c:pt>
                <c:pt idx="1120">
                  <c:v>46.8457641601562</c:v>
                </c:pt>
                <c:pt idx="1121">
                  <c:v>46.861270904541001</c:v>
                </c:pt>
                <c:pt idx="1122">
                  <c:v>46.822662353515597</c:v>
                </c:pt>
                <c:pt idx="1123">
                  <c:v>46.806678771972599</c:v>
                </c:pt>
                <c:pt idx="1124">
                  <c:v>46.8219184875488</c:v>
                </c:pt>
                <c:pt idx="1125">
                  <c:v>46.781475067138601</c:v>
                </c:pt>
                <c:pt idx="1126">
                  <c:v>46.747714996337798</c:v>
                </c:pt>
                <c:pt idx="1127">
                  <c:v>46.817085266113203</c:v>
                </c:pt>
                <c:pt idx="1128">
                  <c:v>46.790538787841697</c:v>
                </c:pt>
                <c:pt idx="1129">
                  <c:v>46.782333374023402</c:v>
                </c:pt>
                <c:pt idx="1130">
                  <c:v>46.747112274169901</c:v>
                </c:pt>
                <c:pt idx="1131">
                  <c:v>46.715343475341697</c:v>
                </c:pt>
                <c:pt idx="1132">
                  <c:v>46.8310546875</c:v>
                </c:pt>
                <c:pt idx="1133">
                  <c:v>46.857402801513601</c:v>
                </c:pt>
                <c:pt idx="1134">
                  <c:v>46.881084442138601</c:v>
                </c:pt>
                <c:pt idx="1135">
                  <c:v>46.873374938964801</c:v>
                </c:pt>
                <c:pt idx="1136">
                  <c:v>46.832527160644503</c:v>
                </c:pt>
                <c:pt idx="1137">
                  <c:v>46.804733276367102</c:v>
                </c:pt>
                <c:pt idx="1138">
                  <c:v>46.982452392578097</c:v>
                </c:pt>
                <c:pt idx="1139">
                  <c:v>46.941837310791001</c:v>
                </c:pt>
                <c:pt idx="1140">
                  <c:v>46.957374572753899</c:v>
                </c:pt>
                <c:pt idx="1141">
                  <c:v>47.0122871398925</c:v>
                </c:pt>
                <c:pt idx="1142">
                  <c:v>47.037029266357401</c:v>
                </c:pt>
                <c:pt idx="1143">
                  <c:v>47.135669708251903</c:v>
                </c:pt>
                <c:pt idx="1144">
                  <c:v>47.399326324462798</c:v>
                </c:pt>
                <c:pt idx="1145">
                  <c:v>47.358352661132798</c:v>
                </c:pt>
                <c:pt idx="1146">
                  <c:v>47.372753143310497</c:v>
                </c:pt>
                <c:pt idx="1147">
                  <c:v>47.348358154296797</c:v>
                </c:pt>
                <c:pt idx="1148">
                  <c:v>47.334041595458899</c:v>
                </c:pt>
                <c:pt idx="1149">
                  <c:v>47.304355621337798</c:v>
                </c:pt>
                <c:pt idx="1150">
                  <c:v>47.264556884765597</c:v>
                </c:pt>
                <c:pt idx="1151">
                  <c:v>47.425365447997997</c:v>
                </c:pt>
                <c:pt idx="1152">
                  <c:v>47.384681701660099</c:v>
                </c:pt>
                <c:pt idx="1153">
                  <c:v>47.363384246826101</c:v>
                </c:pt>
                <c:pt idx="1154">
                  <c:v>47.336483001708899</c:v>
                </c:pt>
                <c:pt idx="1155">
                  <c:v>47.296176910400298</c:v>
                </c:pt>
                <c:pt idx="1156">
                  <c:v>47.263225555419901</c:v>
                </c:pt>
                <c:pt idx="1157">
                  <c:v>47.241901397705</c:v>
                </c:pt>
                <c:pt idx="1158">
                  <c:v>47.2051582336425</c:v>
                </c:pt>
                <c:pt idx="1159">
                  <c:v>47.166431427001903</c:v>
                </c:pt>
                <c:pt idx="1160">
                  <c:v>47.126228332519503</c:v>
                </c:pt>
                <c:pt idx="1161">
                  <c:v>47.427352905273402</c:v>
                </c:pt>
                <c:pt idx="1162">
                  <c:v>47.3880004882812</c:v>
                </c:pt>
                <c:pt idx="1163">
                  <c:v>47.3563232421875</c:v>
                </c:pt>
                <c:pt idx="1164">
                  <c:v>47.4369506835937</c:v>
                </c:pt>
                <c:pt idx="1165">
                  <c:v>47.397029876708899</c:v>
                </c:pt>
                <c:pt idx="1166">
                  <c:v>47.407989501953097</c:v>
                </c:pt>
                <c:pt idx="1167">
                  <c:v>47.368965148925703</c:v>
                </c:pt>
                <c:pt idx="1168">
                  <c:v>47.366672515869098</c:v>
                </c:pt>
                <c:pt idx="1169">
                  <c:v>47.334300994872997</c:v>
                </c:pt>
                <c:pt idx="1170">
                  <c:v>47.298332214355398</c:v>
                </c:pt>
                <c:pt idx="1171">
                  <c:v>47.259769439697202</c:v>
                </c:pt>
                <c:pt idx="1172">
                  <c:v>47.261333465576101</c:v>
                </c:pt>
                <c:pt idx="1173">
                  <c:v>47.226905822753899</c:v>
                </c:pt>
                <c:pt idx="1174">
                  <c:v>47.187221527099602</c:v>
                </c:pt>
                <c:pt idx="1175">
                  <c:v>47.148853302001903</c:v>
                </c:pt>
                <c:pt idx="1176">
                  <c:v>47.1343994140625</c:v>
                </c:pt>
                <c:pt idx="1177">
                  <c:v>47.148227691650298</c:v>
                </c:pt>
                <c:pt idx="1178">
                  <c:v>47.150920867919901</c:v>
                </c:pt>
                <c:pt idx="1179">
                  <c:v>47.120330810546797</c:v>
                </c:pt>
                <c:pt idx="1180">
                  <c:v>47.170997619628899</c:v>
                </c:pt>
                <c:pt idx="1181">
                  <c:v>47.225723266601499</c:v>
                </c:pt>
                <c:pt idx="1182">
                  <c:v>47.1909980773925</c:v>
                </c:pt>
                <c:pt idx="1183">
                  <c:v>47.151538848876903</c:v>
                </c:pt>
                <c:pt idx="1184">
                  <c:v>47.133029937744098</c:v>
                </c:pt>
                <c:pt idx="1185">
                  <c:v>47.168865203857401</c:v>
                </c:pt>
                <c:pt idx="1186">
                  <c:v>47.1468696594238</c:v>
                </c:pt>
                <c:pt idx="1187">
                  <c:v>47.107719421386697</c:v>
                </c:pt>
                <c:pt idx="1188">
                  <c:v>47.097053527832003</c:v>
                </c:pt>
                <c:pt idx="1189">
                  <c:v>47.213577270507798</c:v>
                </c:pt>
                <c:pt idx="1190">
                  <c:v>47.240341186523402</c:v>
                </c:pt>
                <c:pt idx="1191">
                  <c:v>47.220340728759702</c:v>
                </c:pt>
                <c:pt idx="1192">
                  <c:v>47.182857513427699</c:v>
                </c:pt>
                <c:pt idx="1193">
                  <c:v>47.1636352539062</c:v>
                </c:pt>
                <c:pt idx="1194">
                  <c:v>47.139312744140597</c:v>
                </c:pt>
                <c:pt idx="1195">
                  <c:v>47.104995727538999</c:v>
                </c:pt>
                <c:pt idx="1196">
                  <c:v>47.107288360595703</c:v>
                </c:pt>
                <c:pt idx="1197">
                  <c:v>47.069278717041001</c:v>
                </c:pt>
                <c:pt idx="1198">
                  <c:v>47.032444000244098</c:v>
                </c:pt>
                <c:pt idx="1199">
                  <c:v>47.006946563720703</c:v>
                </c:pt>
                <c:pt idx="1200">
                  <c:v>47.059127807617102</c:v>
                </c:pt>
                <c:pt idx="1201">
                  <c:v>47.099403381347599</c:v>
                </c:pt>
                <c:pt idx="1202">
                  <c:v>47.063579559326101</c:v>
                </c:pt>
                <c:pt idx="1203">
                  <c:v>47.026088714599602</c:v>
                </c:pt>
                <c:pt idx="1204">
                  <c:v>46.992561340332003</c:v>
                </c:pt>
                <c:pt idx="1205">
                  <c:v>47.105224609375</c:v>
                </c:pt>
                <c:pt idx="1206">
                  <c:v>47.262004852294901</c:v>
                </c:pt>
                <c:pt idx="1207">
                  <c:v>47.247318267822202</c:v>
                </c:pt>
                <c:pt idx="1208">
                  <c:v>47.267814636230398</c:v>
                </c:pt>
                <c:pt idx="1209">
                  <c:v>47.2428169250488</c:v>
                </c:pt>
                <c:pt idx="1210">
                  <c:v>47.271690368652301</c:v>
                </c:pt>
                <c:pt idx="1211">
                  <c:v>47.2913208007812</c:v>
                </c:pt>
                <c:pt idx="1212">
                  <c:v>47.385860443115199</c:v>
                </c:pt>
                <c:pt idx="1213">
                  <c:v>47.348186492919901</c:v>
                </c:pt>
                <c:pt idx="1214">
                  <c:v>47.368904113769503</c:v>
                </c:pt>
                <c:pt idx="1215">
                  <c:v>47.330379486083899</c:v>
                </c:pt>
                <c:pt idx="1216">
                  <c:v>47.294506072997997</c:v>
                </c:pt>
                <c:pt idx="1217">
                  <c:v>47.258167266845703</c:v>
                </c:pt>
                <c:pt idx="1218">
                  <c:v>47.220180511474602</c:v>
                </c:pt>
                <c:pt idx="1219">
                  <c:v>47.209075927734297</c:v>
                </c:pt>
                <c:pt idx="1220">
                  <c:v>47.175941467285099</c:v>
                </c:pt>
                <c:pt idx="1221">
                  <c:v>47.311161041259702</c:v>
                </c:pt>
                <c:pt idx="1222">
                  <c:v>47.294174194335902</c:v>
                </c:pt>
                <c:pt idx="1223">
                  <c:v>47.310894012451101</c:v>
                </c:pt>
                <c:pt idx="1224">
                  <c:v>47.274147033691399</c:v>
                </c:pt>
                <c:pt idx="1225">
                  <c:v>47.254764556884702</c:v>
                </c:pt>
                <c:pt idx="1226">
                  <c:v>47.2934761047363</c:v>
                </c:pt>
                <c:pt idx="1227">
                  <c:v>47.361747741699197</c:v>
                </c:pt>
                <c:pt idx="1228">
                  <c:v>47.327419281005803</c:v>
                </c:pt>
                <c:pt idx="1229">
                  <c:v>47.292018890380803</c:v>
                </c:pt>
                <c:pt idx="1230">
                  <c:v>47.259555816650298</c:v>
                </c:pt>
                <c:pt idx="1231">
                  <c:v>47.224815368652301</c:v>
                </c:pt>
                <c:pt idx="1232">
                  <c:v>47.203132629394503</c:v>
                </c:pt>
                <c:pt idx="1233">
                  <c:v>47.165904998779197</c:v>
                </c:pt>
                <c:pt idx="1234">
                  <c:v>47.149604797363203</c:v>
                </c:pt>
                <c:pt idx="1235">
                  <c:v>47.242954254150298</c:v>
                </c:pt>
                <c:pt idx="1236">
                  <c:v>47.210304260253899</c:v>
                </c:pt>
                <c:pt idx="1237">
                  <c:v>47.191455841064403</c:v>
                </c:pt>
                <c:pt idx="1238">
                  <c:v>47.1538887023925</c:v>
                </c:pt>
                <c:pt idx="1239">
                  <c:v>47.1180610656738</c:v>
                </c:pt>
                <c:pt idx="1240">
                  <c:v>47.083171844482401</c:v>
                </c:pt>
                <c:pt idx="1241">
                  <c:v>47.067474365234297</c:v>
                </c:pt>
                <c:pt idx="1242">
                  <c:v>47.4213256835937</c:v>
                </c:pt>
                <c:pt idx="1243">
                  <c:v>47.391571044921797</c:v>
                </c:pt>
                <c:pt idx="1244">
                  <c:v>47.362903594970703</c:v>
                </c:pt>
                <c:pt idx="1245">
                  <c:v>47.423580169677699</c:v>
                </c:pt>
                <c:pt idx="1246">
                  <c:v>47.386417388916001</c:v>
                </c:pt>
                <c:pt idx="1247">
                  <c:v>47.349132537841697</c:v>
                </c:pt>
                <c:pt idx="1248">
                  <c:v>47.316352844238203</c:v>
                </c:pt>
                <c:pt idx="1249">
                  <c:v>47.523487091064403</c:v>
                </c:pt>
                <c:pt idx="1250">
                  <c:v>47.489788055419901</c:v>
                </c:pt>
                <c:pt idx="1251">
                  <c:v>47.476402282714801</c:v>
                </c:pt>
                <c:pt idx="1252">
                  <c:v>47.43892288208</c:v>
                </c:pt>
                <c:pt idx="1253">
                  <c:v>47.492069244384702</c:v>
                </c:pt>
                <c:pt idx="1254">
                  <c:v>47.456035614013601</c:v>
                </c:pt>
                <c:pt idx="1255">
                  <c:v>47.420124053955</c:v>
                </c:pt>
                <c:pt idx="1256">
                  <c:v>47.404251098632798</c:v>
                </c:pt>
                <c:pt idx="1257">
                  <c:v>47.414413452148402</c:v>
                </c:pt>
                <c:pt idx="1258">
                  <c:v>47.437702178955</c:v>
                </c:pt>
                <c:pt idx="1259">
                  <c:v>47.4102783203125</c:v>
                </c:pt>
                <c:pt idx="1260">
                  <c:v>47.3758125305175</c:v>
                </c:pt>
                <c:pt idx="1261">
                  <c:v>47.338584899902301</c:v>
                </c:pt>
                <c:pt idx="1262">
                  <c:v>47.339946746826101</c:v>
                </c:pt>
                <c:pt idx="1263">
                  <c:v>47.302818298339801</c:v>
                </c:pt>
                <c:pt idx="1264">
                  <c:v>47.291831970214801</c:v>
                </c:pt>
                <c:pt idx="1265">
                  <c:v>47.500282287597599</c:v>
                </c:pt>
                <c:pt idx="1266">
                  <c:v>47.509048461913999</c:v>
                </c:pt>
                <c:pt idx="1267">
                  <c:v>47.528499603271399</c:v>
                </c:pt>
                <c:pt idx="1268">
                  <c:v>47.527950286865199</c:v>
                </c:pt>
                <c:pt idx="1269">
                  <c:v>47.513652801513601</c:v>
                </c:pt>
                <c:pt idx="1270">
                  <c:v>47.497467041015597</c:v>
                </c:pt>
                <c:pt idx="1271">
                  <c:v>47.535320281982401</c:v>
                </c:pt>
                <c:pt idx="1272">
                  <c:v>47.498558044433501</c:v>
                </c:pt>
                <c:pt idx="1273">
                  <c:v>47.492214202880803</c:v>
                </c:pt>
                <c:pt idx="1274">
                  <c:v>47.462711334228501</c:v>
                </c:pt>
                <c:pt idx="1275">
                  <c:v>47.548000335693303</c:v>
                </c:pt>
                <c:pt idx="1276">
                  <c:v>47.604019165038999</c:v>
                </c:pt>
                <c:pt idx="1277">
                  <c:v>47.5777778625488</c:v>
                </c:pt>
                <c:pt idx="1278">
                  <c:v>47.644126892089801</c:v>
                </c:pt>
                <c:pt idx="1279">
                  <c:v>47.6474609375</c:v>
                </c:pt>
                <c:pt idx="1280">
                  <c:v>47.717029571533203</c:v>
                </c:pt>
                <c:pt idx="1281">
                  <c:v>47.681808471679602</c:v>
                </c:pt>
                <c:pt idx="1282">
                  <c:v>47.740524291992102</c:v>
                </c:pt>
                <c:pt idx="1283">
                  <c:v>47.707515716552699</c:v>
                </c:pt>
                <c:pt idx="1284">
                  <c:v>47.762279510497997</c:v>
                </c:pt>
                <c:pt idx="1285">
                  <c:v>47.758861541747997</c:v>
                </c:pt>
                <c:pt idx="1286">
                  <c:v>48.033218383788999</c:v>
                </c:pt>
                <c:pt idx="1287">
                  <c:v>48.374809265136697</c:v>
                </c:pt>
                <c:pt idx="1288">
                  <c:v>48.342430114746001</c:v>
                </c:pt>
                <c:pt idx="1289">
                  <c:v>48.306869506835902</c:v>
                </c:pt>
                <c:pt idx="1290">
                  <c:v>48.269763946533203</c:v>
                </c:pt>
                <c:pt idx="1291">
                  <c:v>48.234622955322202</c:v>
                </c:pt>
                <c:pt idx="1292">
                  <c:v>48.263500213622997</c:v>
                </c:pt>
                <c:pt idx="1293">
                  <c:v>48.227249145507798</c:v>
                </c:pt>
                <c:pt idx="1294">
                  <c:v>48.226314544677699</c:v>
                </c:pt>
                <c:pt idx="1295">
                  <c:v>48.392833709716697</c:v>
                </c:pt>
                <c:pt idx="1296">
                  <c:v>48.355888366699197</c:v>
                </c:pt>
                <c:pt idx="1297">
                  <c:v>48.342147827148402</c:v>
                </c:pt>
                <c:pt idx="1298">
                  <c:v>48.306804656982401</c:v>
                </c:pt>
                <c:pt idx="1299">
                  <c:v>48.315200805663999</c:v>
                </c:pt>
                <c:pt idx="1300">
                  <c:v>48.300529479980398</c:v>
                </c:pt>
                <c:pt idx="1301">
                  <c:v>48.343273162841697</c:v>
                </c:pt>
                <c:pt idx="1302">
                  <c:v>48.315338134765597</c:v>
                </c:pt>
                <c:pt idx="1303">
                  <c:v>48.295383453369098</c:v>
                </c:pt>
                <c:pt idx="1304">
                  <c:v>48.277767181396399</c:v>
                </c:pt>
                <c:pt idx="1305">
                  <c:v>48.241237640380803</c:v>
                </c:pt>
                <c:pt idx="1306">
                  <c:v>48.211479187011697</c:v>
                </c:pt>
                <c:pt idx="1307">
                  <c:v>48.202255249023402</c:v>
                </c:pt>
                <c:pt idx="1308">
                  <c:v>48.166599273681598</c:v>
                </c:pt>
                <c:pt idx="1309">
                  <c:v>48.222610473632798</c:v>
                </c:pt>
                <c:pt idx="1310">
                  <c:v>48.187103271484297</c:v>
                </c:pt>
                <c:pt idx="1311">
                  <c:v>48.190223693847599</c:v>
                </c:pt>
                <c:pt idx="1312">
                  <c:v>48.178672790527301</c:v>
                </c:pt>
                <c:pt idx="1313">
                  <c:v>48.142295837402301</c:v>
                </c:pt>
                <c:pt idx="1314">
                  <c:v>48.2746772766113</c:v>
                </c:pt>
                <c:pt idx="1315">
                  <c:v>48.2436714172363</c:v>
                </c:pt>
                <c:pt idx="1316">
                  <c:v>48.2180976867675</c:v>
                </c:pt>
                <c:pt idx="1317">
                  <c:v>48.186840057372997</c:v>
                </c:pt>
                <c:pt idx="1318">
                  <c:v>48.150672912597599</c:v>
                </c:pt>
                <c:pt idx="1319">
                  <c:v>48.115211486816399</c:v>
                </c:pt>
                <c:pt idx="1320">
                  <c:v>48.106700897216697</c:v>
                </c:pt>
                <c:pt idx="1321">
                  <c:v>48.086532592773402</c:v>
                </c:pt>
                <c:pt idx="1322">
                  <c:v>48.052341461181598</c:v>
                </c:pt>
                <c:pt idx="1323">
                  <c:v>48.040809631347599</c:v>
                </c:pt>
                <c:pt idx="1324">
                  <c:v>48.012577056884702</c:v>
                </c:pt>
                <c:pt idx="1325">
                  <c:v>47.977291107177699</c:v>
                </c:pt>
                <c:pt idx="1326">
                  <c:v>48.034984588622997</c:v>
                </c:pt>
                <c:pt idx="1327">
                  <c:v>48.0039863586425</c:v>
                </c:pt>
                <c:pt idx="1328">
                  <c:v>48.0272407531738</c:v>
                </c:pt>
                <c:pt idx="1329">
                  <c:v>47.992935180663999</c:v>
                </c:pt>
                <c:pt idx="1330">
                  <c:v>47.9576416015625</c:v>
                </c:pt>
                <c:pt idx="1331">
                  <c:v>47.947956085205</c:v>
                </c:pt>
                <c:pt idx="1332">
                  <c:v>47.923885345458899</c:v>
                </c:pt>
                <c:pt idx="1333">
                  <c:v>47.888339996337798</c:v>
                </c:pt>
                <c:pt idx="1334">
                  <c:v>47.853130340576101</c:v>
                </c:pt>
                <c:pt idx="1335">
                  <c:v>47.860378265380803</c:v>
                </c:pt>
                <c:pt idx="1336">
                  <c:v>47.839893341064403</c:v>
                </c:pt>
                <c:pt idx="1337">
                  <c:v>47.949813842773402</c:v>
                </c:pt>
                <c:pt idx="1338">
                  <c:v>47.915267944335902</c:v>
                </c:pt>
                <c:pt idx="1339">
                  <c:v>47.938930511474602</c:v>
                </c:pt>
                <c:pt idx="1340">
                  <c:v>47.9131660461425</c:v>
                </c:pt>
                <c:pt idx="1341">
                  <c:v>47.902748107910099</c:v>
                </c:pt>
                <c:pt idx="1342">
                  <c:v>47.875598907470703</c:v>
                </c:pt>
                <c:pt idx="1343">
                  <c:v>47.924816131591697</c:v>
                </c:pt>
                <c:pt idx="1344">
                  <c:v>47.902233123779197</c:v>
                </c:pt>
                <c:pt idx="1345">
                  <c:v>47.915496826171797</c:v>
                </c:pt>
                <c:pt idx="1346">
                  <c:v>47.880935668945298</c:v>
                </c:pt>
                <c:pt idx="1347">
                  <c:v>47.848350524902301</c:v>
                </c:pt>
                <c:pt idx="1348">
                  <c:v>47.813144683837798</c:v>
                </c:pt>
                <c:pt idx="1349">
                  <c:v>47.782173156738203</c:v>
                </c:pt>
                <c:pt idx="1350">
                  <c:v>47.748115539550703</c:v>
                </c:pt>
                <c:pt idx="1351">
                  <c:v>47.743637084960902</c:v>
                </c:pt>
                <c:pt idx="1352">
                  <c:v>47.750942230224602</c:v>
                </c:pt>
                <c:pt idx="1353">
                  <c:v>47.718135833740199</c:v>
                </c:pt>
                <c:pt idx="1354">
                  <c:v>47.692214965820298</c:v>
                </c:pt>
                <c:pt idx="1355">
                  <c:v>47.734031677246001</c:v>
                </c:pt>
                <c:pt idx="1356">
                  <c:v>47.710643768310497</c:v>
                </c:pt>
                <c:pt idx="1357">
                  <c:v>47.689601898193303</c:v>
                </c:pt>
                <c:pt idx="1358">
                  <c:v>47.683631896972599</c:v>
                </c:pt>
                <c:pt idx="1359">
                  <c:v>47.648876190185497</c:v>
                </c:pt>
                <c:pt idx="1360">
                  <c:v>47.769535064697202</c:v>
                </c:pt>
                <c:pt idx="1361">
                  <c:v>47.895801544189403</c:v>
                </c:pt>
                <c:pt idx="1362">
                  <c:v>47.8770942687988</c:v>
                </c:pt>
                <c:pt idx="1363">
                  <c:v>47.885616302490199</c:v>
                </c:pt>
                <c:pt idx="1364">
                  <c:v>47.894081115722599</c:v>
                </c:pt>
                <c:pt idx="1365">
                  <c:v>48.006950378417898</c:v>
                </c:pt>
                <c:pt idx="1366">
                  <c:v>48.059795379638601</c:v>
                </c:pt>
                <c:pt idx="1367">
                  <c:v>48.026329040527301</c:v>
                </c:pt>
                <c:pt idx="1368">
                  <c:v>48.064628601074197</c:v>
                </c:pt>
                <c:pt idx="1369">
                  <c:v>48.032913208007798</c:v>
                </c:pt>
                <c:pt idx="1370">
                  <c:v>48.014476776122997</c:v>
                </c:pt>
                <c:pt idx="1371">
                  <c:v>47.981521606445298</c:v>
                </c:pt>
                <c:pt idx="1372">
                  <c:v>47.974296569824197</c:v>
                </c:pt>
                <c:pt idx="1373">
                  <c:v>47.945430755615199</c:v>
                </c:pt>
                <c:pt idx="1374">
                  <c:v>47.912731170654197</c:v>
                </c:pt>
                <c:pt idx="1375">
                  <c:v>47.878349304199197</c:v>
                </c:pt>
                <c:pt idx="1376">
                  <c:v>47.875144958496001</c:v>
                </c:pt>
                <c:pt idx="1377">
                  <c:v>47.843868255615199</c:v>
                </c:pt>
                <c:pt idx="1378">
                  <c:v>47.81494140625</c:v>
                </c:pt>
                <c:pt idx="1379">
                  <c:v>47.803035736083899</c:v>
                </c:pt>
                <c:pt idx="1380">
                  <c:v>47.804996490478501</c:v>
                </c:pt>
                <c:pt idx="1381">
                  <c:v>47.775222778320298</c:v>
                </c:pt>
                <c:pt idx="1382">
                  <c:v>47.759922027587798</c:v>
                </c:pt>
                <c:pt idx="1383">
                  <c:v>47.981327056884702</c:v>
                </c:pt>
                <c:pt idx="1384">
                  <c:v>48.032100677490199</c:v>
                </c:pt>
                <c:pt idx="1385">
                  <c:v>48.066917419433501</c:v>
                </c:pt>
                <c:pt idx="1386">
                  <c:v>48.0820503234863</c:v>
                </c:pt>
                <c:pt idx="1387">
                  <c:v>48.047657012939403</c:v>
                </c:pt>
                <c:pt idx="1388">
                  <c:v>48.051074981689403</c:v>
                </c:pt>
                <c:pt idx="1389">
                  <c:v>48.1252632141113</c:v>
                </c:pt>
                <c:pt idx="1390">
                  <c:v>48.095924377441399</c:v>
                </c:pt>
                <c:pt idx="1391">
                  <c:v>48.173992156982401</c:v>
                </c:pt>
                <c:pt idx="1392">
                  <c:v>48.200992584228501</c:v>
                </c:pt>
                <c:pt idx="1393">
                  <c:v>48.173122406005803</c:v>
                </c:pt>
                <c:pt idx="1394">
                  <c:v>48.3052558898925</c:v>
                </c:pt>
                <c:pt idx="1395">
                  <c:v>48.2781982421875</c:v>
                </c:pt>
                <c:pt idx="1396">
                  <c:v>48.382095336913999</c:v>
                </c:pt>
                <c:pt idx="1397">
                  <c:v>48.347743988037102</c:v>
                </c:pt>
                <c:pt idx="1398">
                  <c:v>48.314704895019503</c:v>
                </c:pt>
                <c:pt idx="1399">
                  <c:v>48.399990081787102</c:v>
                </c:pt>
                <c:pt idx="1400">
                  <c:v>48.628410339355398</c:v>
                </c:pt>
                <c:pt idx="1401">
                  <c:v>48.596675872802699</c:v>
                </c:pt>
                <c:pt idx="1402">
                  <c:v>48.592578887939403</c:v>
                </c:pt>
                <c:pt idx="1403">
                  <c:v>48.563091278076101</c:v>
                </c:pt>
                <c:pt idx="1404">
                  <c:v>48.573883056640597</c:v>
                </c:pt>
                <c:pt idx="1405">
                  <c:v>48.555763244628899</c:v>
                </c:pt>
                <c:pt idx="1406">
                  <c:v>48.582386016845703</c:v>
                </c:pt>
                <c:pt idx="1407">
                  <c:v>48.553123474121001</c:v>
                </c:pt>
                <c:pt idx="1408">
                  <c:v>48.545475006103501</c:v>
                </c:pt>
                <c:pt idx="1409">
                  <c:v>48.524856567382798</c:v>
                </c:pt>
                <c:pt idx="1410">
                  <c:v>48.674861907958899</c:v>
                </c:pt>
                <c:pt idx="1411">
                  <c:v>48.661468505859297</c:v>
                </c:pt>
                <c:pt idx="1412">
                  <c:v>48.642440795898402</c:v>
                </c:pt>
                <c:pt idx="1413">
                  <c:v>48.6189155578613</c:v>
                </c:pt>
                <c:pt idx="1414">
                  <c:v>48.587104797363203</c:v>
                </c:pt>
                <c:pt idx="1415">
                  <c:v>48.592666625976499</c:v>
                </c:pt>
                <c:pt idx="1416">
                  <c:v>48.5760078430175</c:v>
                </c:pt>
                <c:pt idx="1417">
                  <c:v>48.564785003662102</c:v>
                </c:pt>
                <c:pt idx="1418">
                  <c:v>48.533992767333899</c:v>
                </c:pt>
                <c:pt idx="1419">
                  <c:v>48.524410247802699</c:v>
                </c:pt>
                <c:pt idx="1420">
                  <c:v>48.508739471435497</c:v>
                </c:pt>
                <c:pt idx="1421">
                  <c:v>48.475227355957003</c:v>
                </c:pt>
                <c:pt idx="1422">
                  <c:v>48.493377685546797</c:v>
                </c:pt>
                <c:pt idx="1423">
                  <c:v>48.705303192138601</c:v>
                </c:pt>
                <c:pt idx="1424">
                  <c:v>48.689498901367102</c:v>
                </c:pt>
                <c:pt idx="1425">
                  <c:v>48.6654663085937</c:v>
                </c:pt>
                <c:pt idx="1426">
                  <c:v>49.0845527648925</c:v>
                </c:pt>
                <c:pt idx="1427">
                  <c:v>49.050579071044901</c:v>
                </c:pt>
                <c:pt idx="1428">
                  <c:v>49.076202392578097</c:v>
                </c:pt>
                <c:pt idx="1429">
                  <c:v>49.063449859619098</c:v>
                </c:pt>
                <c:pt idx="1430">
                  <c:v>49.128028869628899</c:v>
                </c:pt>
                <c:pt idx="1431">
                  <c:v>49.096935272216697</c:v>
                </c:pt>
                <c:pt idx="1432">
                  <c:v>49.146690368652301</c:v>
                </c:pt>
                <c:pt idx="1433">
                  <c:v>49.112674713134702</c:v>
                </c:pt>
                <c:pt idx="1434">
                  <c:v>49.092414855957003</c:v>
                </c:pt>
                <c:pt idx="1435">
                  <c:v>49.128715515136697</c:v>
                </c:pt>
                <c:pt idx="1436">
                  <c:v>49.095241546630803</c:v>
                </c:pt>
                <c:pt idx="1437">
                  <c:v>49.081363677978501</c:v>
                </c:pt>
                <c:pt idx="1438">
                  <c:v>49.049583435058501</c:v>
                </c:pt>
                <c:pt idx="1439">
                  <c:v>49.022003173828097</c:v>
                </c:pt>
                <c:pt idx="1440">
                  <c:v>48.995777130126903</c:v>
                </c:pt>
                <c:pt idx="1441">
                  <c:v>48.976669311523402</c:v>
                </c:pt>
                <c:pt idx="1442">
                  <c:v>48.992149353027301</c:v>
                </c:pt>
                <c:pt idx="1443">
                  <c:v>48.987022399902301</c:v>
                </c:pt>
                <c:pt idx="1444">
                  <c:v>48.957550048828097</c:v>
                </c:pt>
                <c:pt idx="1445">
                  <c:v>49.158214569091697</c:v>
                </c:pt>
                <c:pt idx="1446">
                  <c:v>49.268966674804602</c:v>
                </c:pt>
                <c:pt idx="1447">
                  <c:v>49.3715209960937</c:v>
                </c:pt>
                <c:pt idx="1448">
                  <c:v>49.375545501708899</c:v>
                </c:pt>
                <c:pt idx="1449">
                  <c:v>49.3841552734375</c:v>
                </c:pt>
                <c:pt idx="1450">
                  <c:v>49.365005493163999</c:v>
                </c:pt>
                <c:pt idx="1451">
                  <c:v>49.337856292724602</c:v>
                </c:pt>
                <c:pt idx="1452">
                  <c:v>49.332691192626903</c:v>
                </c:pt>
                <c:pt idx="1453">
                  <c:v>49.301895141601499</c:v>
                </c:pt>
                <c:pt idx="1454">
                  <c:v>49.285274505615199</c:v>
                </c:pt>
                <c:pt idx="1455">
                  <c:v>49.259090423583899</c:v>
                </c:pt>
                <c:pt idx="1456">
                  <c:v>49.231662750244098</c:v>
                </c:pt>
                <c:pt idx="1457">
                  <c:v>49.201938629150298</c:v>
                </c:pt>
                <c:pt idx="1458">
                  <c:v>49.329692840576101</c:v>
                </c:pt>
                <c:pt idx="1459">
                  <c:v>49.326080322265597</c:v>
                </c:pt>
                <c:pt idx="1460">
                  <c:v>49.298130035400298</c:v>
                </c:pt>
                <c:pt idx="1461">
                  <c:v>49.291419982910099</c:v>
                </c:pt>
                <c:pt idx="1462">
                  <c:v>49.2937622070312</c:v>
                </c:pt>
                <c:pt idx="1463">
                  <c:v>49.262889862060497</c:v>
                </c:pt>
                <c:pt idx="1464">
                  <c:v>49.234214782714801</c:v>
                </c:pt>
                <c:pt idx="1465">
                  <c:v>49.203086853027301</c:v>
                </c:pt>
                <c:pt idx="1466">
                  <c:v>49.170326232910099</c:v>
                </c:pt>
                <c:pt idx="1467">
                  <c:v>49.162559509277301</c:v>
                </c:pt>
                <c:pt idx="1468">
                  <c:v>49.131561279296797</c:v>
                </c:pt>
                <c:pt idx="1469">
                  <c:v>49.135303497314403</c:v>
                </c:pt>
                <c:pt idx="1470">
                  <c:v>49.219352722167898</c:v>
                </c:pt>
                <c:pt idx="1471">
                  <c:v>49.234733581542898</c:v>
                </c:pt>
                <c:pt idx="1472">
                  <c:v>49.2122802734375</c:v>
                </c:pt>
                <c:pt idx="1473">
                  <c:v>49.1802368164062</c:v>
                </c:pt>
                <c:pt idx="1474">
                  <c:v>49.1942329406738</c:v>
                </c:pt>
                <c:pt idx="1475">
                  <c:v>49.271133422851499</c:v>
                </c:pt>
                <c:pt idx="1476">
                  <c:v>49.2506294250488</c:v>
                </c:pt>
                <c:pt idx="1477">
                  <c:v>49.249431610107401</c:v>
                </c:pt>
                <c:pt idx="1478">
                  <c:v>49.216537475585902</c:v>
                </c:pt>
                <c:pt idx="1479">
                  <c:v>49.184154510497997</c:v>
                </c:pt>
                <c:pt idx="1480">
                  <c:v>49.1514282226562</c:v>
                </c:pt>
                <c:pt idx="1481">
                  <c:v>49.253124237060497</c:v>
                </c:pt>
                <c:pt idx="1482">
                  <c:v>49.282421112060497</c:v>
                </c:pt>
                <c:pt idx="1483">
                  <c:v>49.249549865722599</c:v>
                </c:pt>
                <c:pt idx="1484">
                  <c:v>49.250492095947202</c:v>
                </c:pt>
                <c:pt idx="1485">
                  <c:v>49.259117126464801</c:v>
                </c:pt>
                <c:pt idx="1486">
                  <c:v>49.248870849609297</c:v>
                </c:pt>
                <c:pt idx="1487">
                  <c:v>49.228481292724602</c:v>
                </c:pt>
                <c:pt idx="1488">
                  <c:v>49.211830139160099</c:v>
                </c:pt>
                <c:pt idx="1489">
                  <c:v>49.180599212646399</c:v>
                </c:pt>
                <c:pt idx="1490">
                  <c:v>49.219875335693303</c:v>
                </c:pt>
                <c:pt idx="1491">
                  <c:v>49.210708618163999</c:v>
                </c:pt>
                <c:pt idx="1492">
                  <c:v>49.185821533203097</c:v>
                </c:pt>
                <c:pt idx="1493">
                  <c:v>49.172325134277301</c:v>
                </c:pt>
                <c:pt idx="1494">
                  <c:v>49.139690399169901</c:v>
                </c:pt>
                <c:pt idx="1495">
                  <c:v>49.110244750976499</c:v>
                </c:pt>
                <c:pt idx="1496">
                  <c:v>49.100757598876903</c:v>
                </c:pt>
                <c:pt idx="1497">
                  <c:v>49.177730560302699</c:v>
                </c:pt>
                <c:pt idx="1498">
                  <c:v>49.146579742431598</c:v>
                </c:pt>
                <c:pt idx="1499">
                  <c:v>49.199302673339801</c:v>
                </c:pt>
                <c:pt idx="1500">
                  <c:v>49.356540679931598</c:v>
                </c:pt>
                <c:pt idx="1501">
                  <c:v>49.324043273925703</c:v>
                </c:pt>
                <c:pt idx="1502">
                  <c:v>49.3383178710937</c:v>
                </c:pt>
                <c:pt idx="1503">
                  <c:v>49.3060302734375</c:v>
                </c:pt>
                <c:pt idx="1504">
                  <c:v>49.3065185546875</c:v>
                </c:pt>
                <c:pt idx="1505">
                  <c:v>49.274646759033203</c:v>
                </c:pt>
                <c:pt idx="1506">
                  <c:v>49.3847846984863</c:v>
                </c:pt>
                <c:pt idx="1507">
                  <c:v>49.3678169250488</c:v>
                </c:pt>
                <c:pt idx="1508">
                  <c:v>49.335315704345703</c:v>
                </c:pt>
                <c:pt idx="1509">
                  <c:v>49.302867889404197</c:v>
                </c:pt>
                <c:pt idx="1510">
                  <c:v>49.275112152099602</c:v>
                </c:pt>
                <c:pt idx="1511">
                  <c:v>49.243007659912102</c:v>
                </c:pt>
                <c:pt idx="1512">
                  <c:v>49.248424530029197</c:v>
                </c:pt>
                <c:pt idx="1513">
                  <c:v>49.28169631958</c:v>
                </c:pt>
                <c:pt idx="1514">
                  <c:v>49.267593383788999</c:v>
                </c:pt>
                <c:pt idx="1515">
                  <c:v>49.236812591552699</c:v>
                </c:pt>
                <c:pt idx="1516">
                  <c:v>49.205543518066399</c:v>
                </c:pt>
                <c:pt idx="1517">
                  <c:v>49.186992645263601</c:v>
                </c:pt>
                <c:pt idx="1518">
                  <c:v>49.237461090087798</c:v>
                </c:pt>
                <c:pt idx="1519">
                  <c:v>49.254875183105398</c:v>
                </c:pt>
                <c:pt idx="1520">
                  <c:v>49.286941528320298</c:v>
                </c:pt>
                <c:pt idx="1521">
                  <c:v>49.273696899413999</c:v>
                </c:pt>
                <c:pt idx="1522">
                  <c:v>49.258255004882798</c:v>
                </c:pt>
                <c:pt idx="1523">
                  <c:v>49.234931945800703</c:v>
                </c:pt>
                <c:pt idx="1524">
                  <c:v>49.202957153320298</c:v>
                </c:pt>
                <c:pt idx="1525">
                  <c:v>49.206554412841697</c:v>
                </c:pt>
                <c:pt idx="1526">
                  <c:v>49.199108123779197</c:v>
                </c:pt>
                <c:pt idx="1527">
                  <c:v>49.187530517578097</c:v>
                </c:pt>
                <c:pt idx="1528">
                  <c:v>49.156112670898402</c:v>
                </c:pt>
                <c:pt idx="1529">
                  <c:v>49.159584045410099</c:v>
                </c:pt>
                <c:pt idx="1530">
                  <c:v>49.174938201904197</c:v>
                </c:pt>
                <c:pt idx="1531">
                  <c:v>49.179065704345703</c:v>
                </c:pt>
                <c:pt idx="1532">
                  <c:v>49.14888381958</c:v>
                </c:pt>
                <c:pt idx="1533">
                  <c:v>49.121044158935497</c:v>
                </c:pt>
                <c:pt idx="1534">
                  <c:v>49.130275726318303</c:v>
                </c:pt>
                <c:pt idx="1535">
                  <c:v>49.1303901672363</c:v>
                </c:pt>
                <c:pt idx="1536">
                  <c:v>49.138065338134702</c:v>
                </c:pt>
                <c:pt idx="1537">
                  <c:v>49.261333465576101</c:v>
                </c:pt>
                <c:pt idx="1538">
                  <c:v>49.300369262695298</c:v>
                </c:pt>
                <c:pt idx="1539">
                  <c:v>49.3302001953125</c:v>
                </c:pt>
                <c:pt idx="1540">
                  <c:v>49.478603363037102</c:v>
                </c:pt>
                <c:pt idx="1541">
                  <c:v>49.456287384033203</c:v>
                </c:pt>
                <c:pt idx="1542">
                  <c:v>49.525157928466697</c:v>
                </c:pt>
                <c:pt idx="1543">
                  <c:v>49.494354248046797</c:v>
                </c:pt>
                <c:pt idx="1544">
                  <c:v>49.5730590820312</c:v>
                </c:pt>
                <c:pt idx="1545">
                  <c:v>49.616012573242102</c:v>
                </c:pt>
                <c:pt idx="1546">
                  <c:v>49.599395751953097</c:v>
                </c:pt>
                <c:pt idx="1547">
                  <c:v>49.637008666992102</c:v>
                </c:pt>
                <c:pt idx="1548">
                  <c:v>49.6491088867187</c:v>
                </c:pt>
                <c:pt idx="1549">
                  <c:v>49.664688110351499</c:v>
                </c:pt>
                <c:pt idx="1550">
                  <c:v>49.658363342285099</c:v>
                </c:pt>
                <c:pt idx="1551">
                  <c:v>49.626735687255803</c:v>
                </c:pt>
                <c:pt idx="1552">
                  <c:v>49.598320007324197</c:v>
                </c:pt>
                <c:pt idx="1553">
                  <c:v>49.566864013671797</c:v>
                </c:pt>
                <c:pt idx="1554">
                  <c:v>49.535266876220703</c:v>
                </c:pt>
                <c:pt idx="1555">
                  <c:v>49.504241943359297</c:v>
                </c:pt>
                <c:pt idx="1556">
                  <c:v>49.474723815917898</c:v>
                </c:pt>
                <c:pt idx="1557">
                  <c:v>49.514839172363203</c:v>
                </c:pt>
                <c:pt idx="1558">
                  <c:v>49.633464813232401</c:v>
                </c:pt>
                <c:pt idx="1559">
                  <c:v>49.604896545410099</c:v>
                </c:pt>
                <c:pt idx="1560">
                  <c:v>49.588874816894503</c:v>
                </c:pt>
                <c:pt idx="1561">
                  <c:v>49.572113037109297</c:v>
                </c:pt>
                <c:pt idx="1562">
                  <c:v>49.546516418457003</c:v>
                </c:pt>
                <c:pt idx="1563">
                  <c:v>49.525016784667898</c:v>
                </c:pt>
                <c:pt idx="1564">
                  <c:v>49.637409210205</c:v>
                </c:pt>
                <c:pt idx="1565">
                  <c:v>49.628044128417898</c:v>
                </c:pt>
                <c:pt idx="1566">
                  <c:v>49.607036590576101</c:v>
                </c:pt>
                <c:pt idx="1567">
                  <c:v>49.608741760253899</c:v>
                </c:pt>
                <c:pt idx="1568">
                  <c:v>49.617507934570298</c:v>
                </c:pt>
                <c:pt idx="1569">
                  <c:v>49.6743965148925</c:v>
                </c:pt>
                <c:pt idx="1570">
                  <c:v>49.642986297607401</c:v>
                </c:pt>
                <c:pt idx="1571">
                  <c:v>49.624870300292898</c:v>
                </c:pt>
                <c:pt idx="1572">
                  <c:v>49.593879699707003</c:v>
                </c:pt>
                <c:pt idx="1573">
                  <c:v>49.6044921875</c:v>
                </c:pt>
                <c:pt idx="1574">
                  <c:v>49.582523345947202</c:v>
                </c:pt>
                <c:pt idx="1575">
                  <c:v>49.575210571288999</c:v>
                </c:pt>
                <c:pt idx="1576">
                  <c:v>49.582901000976499</c:v>
                </c:pt>
                <c:pt idx="1577">
                  <c:v>49.564163208007798</c:v>
                </c:pt>
                <c:pt idx="1578">
                  <c:v>49.553287506103501</c:v>
                </c:pt>
                <c:pt idx="1579">
                  <c:v>49.561840057372997</c:v>
                </c:pt>
                <c:pt idx="1580">
                  <c:v>49.548202514648402</c:v>
                </c:pt>
                <c:pt idx="1581">
                  <c:v>49.580478668212798</c:v>
                </c:pt>
                <c:pt idx="1582">
                  <c:v>49.622539520263601</c:v>
                </c:pt>
                <c:pt idx="1583">
                  <c:v>49.643203735351499</c:v>
                </c:pt>
                <c:pt idx="1584">
                  <c:v>49.627429962158203</c:v>
                </c:pt>
                <c:pt idx="1585">
                  <c:v>49.629482269287102</c:v>
                </c:pt>
                <c:pt idx="1586">
                  <c:v>49.601509094238203</c:v>
                </c:pt>
                <c:pt idx="1587">
                  <c:v>49.575653076171797</c:v>
                </c:pt>
                <c:pt idx="1588">
                  <c:v>49.586349487304602</c:v>
                </c:pt>
                <c:pt idx="1589">
                  <c:v>49.557601928710902</c:v>
                </c:pt>
                <c:pt idx="1590">
                  <c:v>49.529228210449197</c:v>
                </c:pt>
                <c:pt idx="1591">
                  <c:v>49.558143615722599</c:v>
                </c:pt>
                <c:pt idx="1592">
                  <c:v>49.592193603515597</c:v>
                </c:pt>
                <c:pt idx="1593">
                  <c:v>49.6047973632812</c:v>
                </c:pt>
                <c:pt idx="1594">
                  <c:v>49.628349304199197</c:v>
                </c:pt>
                <c:pt idx="1595">
                  <c:v>49.598270416259702</c:v>
                </c:pt>
                <c:pt idx="1596">
                  <c:v>49.582553863525298</c:v>
                </c:pt>
                <c:pt idx="1597">
                  <c:v>49.562198638916001</c:v>
                </c:pt>
                <c:pt idx="1598">
                  <c:v>49.537105560302699</c:v>
                </c:pt>
                <c:pt idx="1599">
                  <c:v>49.519012451171797</c:v>
                </c:pt>
                <c:pt idx="1600">
                  <c:v>49.518856048583899</c:v>
                </c:pt>
                <c:pt idx="1601">
                  <c:v>49.492050170898402</c:v>
                </c:pt>
                <c:pt idx="1602">
                  <c:v>49.486255645751903</c:v>
                </c:pt>
                <c:pt idx="1603">
                  <c:v>49.481349945068303</c:v>
                </c:pt>
                <c:pt idx="1604">
                  <c:v>49.514129638671797</c:v>
                </c:pt>
                <c:pt idx="1605">
                  <c:v>49.487266540527301</c:v>
                </c:pt>
                <c:pt idx="1606">
                  <c:v>49.486209869384702</c:v>
                </c:pt>
                <c:pt idx="1607">
                  <c:v>49.516273498535099</c:v>
                </c:pt>
                <c:pt idx="1608">
                  <c:v>49.486827850341697</c:v>
                </c:pt>
                <c:pt idx="1609">
                  <c:v>49.478713989257798</c:v>
                </c:pt>
                <c:pt idx="1610">
                  <c:v>49.471790313720703</c:v>
                </c:pt>
                <c:pt idx="1611">
                  <c:v>49.656181335449197</c:v>
                </c:pt>
                <c:pt idx="1612">
                  <c:v>49.627738952636697</c:v>
                </c:pt>
                <c:pt idx="1613">
                  <c:v>49.618259429931598</c:v>
                </c:pt>
                <c:pt idx="1614">
                  <c:v>49.598140716552699</c:v>
                </c:pt>
                <c:pt idx="1615">
                  <c:v>49.567756652832003</c:v>
                </c:pt>
                <c:pt idx="1616">
                  <c:v>49.546329498291001</c:v>
                </c:pt>
                <c:pt idx="1617">
                  <c:v>49.5302124023437</c:v>
                </c:pt>
                <c:pt idx="1618">
                  <c:v>49.521400451660099</c:v>
                </c:pt>
                <c:pt idx="1619">
                  <c:v>49.502128601074197</c:v>
                </c:pt>
                <c:pt idx="1620">
                  <c:v>49.478378295898402</c:v>
                </c:pt>
                <c:pt idx="1621">
                  <c:v>49.448146820068303</c:v>
                </c:pt>
                <c:pt idx="1622">
                  <c:v>49.418560028076101</c:v>
                </c:pt>
                <c:pt idx="1623">
                  <c:v>49.431900024413999</c:v>
                </c:pt>
                <c:pt idx="1624">
                  <c:v>49.431369781494098</c:v>
                </c:pt>
                <c:pt idx="1625">
                  <c:v>49.404491424560497</c:v>
                </c:pt>
                <c:pt idx="1626">
                  <c:v>49.376541137695298</c:v>
                </c:pt>
                <c:pt idx="1627">
                  <c:v>49.360881805419901</c:v>
                </c:pt>
                <c:pt idx="1628">
                  <c:v>49.345848083496001</c:v>
                </c:pt>
                <c:pt idx="1629">
                  <c:v>49.414714813232401</c:v>
                </c:pt>
                <c:pt idx="1630">
                  <c:v>49.384891510009702</c:v>
                </c:pt>
                <c:pt idx="1631">
                  <c:v>49.3551216125488</c:v>
                </c:pt>
                <c:pt idx="1632">
                  <c:v>49.368679046630803</c:v>
                </c:pt>
                <c:pt idx="1633">
                  <c:v>49.358078002929602</c:v>
                </c:pt>
                <c:pt idx="1634">
                  <c:v>49.396987915038999</c:v>
                </c:pt>
                <c:pt idx="1635">
                  <c:v>49.414989471435497</c:v>
                </c:pt>
                <c:pt idx="1636">
                  <c:v>49.481487274169901</c:v>
                </c:pt>
                <c:pt idx="1637">
                  <c:v>49.482418060302699</c:v>
                </c:pt>
                <c:pt idx="1638">
                  <c:v>49.458290100097599</c:v>
                </c:pt>
                <c:pt idx="1639">
                  <c:v>49.429534912109297</c:v>
                </c:pt>
                <c:pt idx="1640">
                  <c:v>49.399787902832003</c:v>
                </c:pt>
                <c:pt idx="1641">
                  <c:v>49.383094787597599</c:v>
                </c:pt>
                <c:pt idx="1642">
                  <c:v>49.3641548156738</c:v>
                </c:pt>
                <c:pt idx="1643">
                  <c:v>49.335521697997997</c:v>
                </c:pt>
                <c:pt idx="1644">
                  <c:v>49.339576721191399</c:v>
                </c:pt>
                <c:pt idx="1645">
                  <c:v>49.328556060791001</c:v>
                </c:pt>
                <c:pt idx="1646">
                  <c:v>49.3535766601562</c:v>
                </c:pt>
                <c:pt idx="1647">
                  <c:v>49.444431304931598</c:v>
                </c:pt>
                <c:pt idx="1648">
                  <c:v>49.439857482910099</c:v>
                </c:pt>
                <c:pt idx="1649">
                  <c:v>49.435165405273402</c:v>
                </c:pt>
                <c:pt idx="1650">
                  <c:v>49.457412719726499</c:v>
                </c:pt>
                <c:pt idx="1651">
                  <c:v>49.478893280029197</c:v>
                </c:pt>
                <c:pt idx="1652">
                  <c:v>49.449405670166001</c:v>
                </c:pt>
                <c:pt idx="1653">
                  <c:v>49.571495056152301</c:v>
                </c:pt>
                <c:pt idx="1654">
                  <c:v>49.574699401855398</c:v>
                </c:pt>
                <c:pt idx="1655">
                  <c:v>49.544948577880803</c:v>
                </c:pt>
                <c:pt idx="1656">
                  <c:v>49.521183013916001</c:v>
                </c:pt>
                <c:pt idx="1657">
                  <c:v>49.507705688476499</c:v>
                </c:pt>
                <c:pt idx="1658">
                  <c:v>49.482742309570298</c:v>
                </c:pt>
                <c:pt idx="1659">
                  <c:v>49.465190887451101</c:v>
                </c:pt>
                <c:pt idx="1660">
                  <c:v>49.435886383056598</c:v>
                </c:pt>
                <c:pt idx="1661">
                  <c:v>49.537979125976499</c:v>
                </c:pt>
                <c:pt idx="1662">
                  <c:v>49.515731811523402</c:v>
                </c:pt>
                <c:pt idx="1663">
                  <c:v>49.682682037353501</c:v>
                </c:pt>
                <c:pt idx="1664">
                  <c:v>49.686614990234297</c:v>
                </c:pt>
                <c:pt idx="1665">
                  <c:v>49.666904449462798</c:v>
                </c:pt>
                <c:pt idx="1666">
                  <c:v>49.642795562744098</c:v>
                </c:pt>
                <c:pt idx="1667">
                  <c:v>49.630165100097599</c:v>
                </c:pt>
                <c:pt idx="1668">
                  <c:v>49.644893646240199</c:v>
                </c:pt>
                <c:pt idx="1669">
                  <c:v>49.642284393310497</c:v>
                </c:pt>
                <c:pt idx="1670">
                  <c:v>49.617656707763601</c:v>
                </c:pt>
                <c:pt idx="1671">
                  <c:v>49.657917022705</c:v>
                </c:pt>
                <c:pt idx="1672">
                  <c:v>49.628623962402301</c:v>
                </c:pt>
                <c:pt idx="1673">
                  <c:v>49.628517150878899</c:v>
                </c:pt>
                <c:pt idx="1674">
                  <c:v>49.690475463867102</c:v>
                </c:pt>
                <c:pt idx="1675">
                  <c:v>49.672046661376903</c:v>
                </c:pt>
                <c:pt idx="1676">
                  <c:v>49.646903991699197</c:v>
                </c:pt>
                <c:pt idx="1677">
                  <c:v>49.620632171630803</c:v>
                </c:pt>
                <c:pt idx="1678">
                  <c:v>49.591278076171797</c:v>
                </c:pt>
                <c:pt idx="1679">
                  <c:v>49.630592346191399</c:v>
                </c:pt>
                <c:pt idx="1680">
                  <c:v>49.601631164550703</c:v>
                </c:pt>
                <c:pt idx="1681">
                  <c:v>49.627510070800703</c:v>
                </c:pt>
                <c:pt idx="1682">
                  <c:v>49.600234985351499</c:v>
                </c:pt>
                <c:pt idx="1683">
                  <c:v>49.600696563720703</c:v>
                </c:pt>
                <c:pt idx="1684">
                  <c:v>49.581714630126903</c:v>
                </c:pt>
                <c:pt idx="1685">
                  <c:v>49.553253173828097</c:v>
                </c:pt>
                <c:pt idx="1686">
                  <c:v>49.560234069824197</c:v>
                </c:pt>
                <c:pt idx="1687">
                  <c:v>49.538162231445298</c:v>
                </c:pt>
                <c:pt idx="1688">
                  <c:v>49.685462951660099</c:v>
                </c:pt>
                <c:pt idx="1689">
                  <c:v>49.656257629394503</c:v>
                </c:pt>
                <c:pt idx="1690">
                  <c:v>49.62788772583</c:v>
                </c:pt>
                <c:pt idx="1691">
                  <c:v>49.599761962890597</c:v>
                </c:pt>
                <c:pt idx="1692">
                  <c:v>49.588699340820298</c:v>
                </c:pt>
                <c:pt idx="1693">
                  <c:v>49.612781524658203</c:v>
                </c:pt>
                <c:pt idx="1694">
                  <c:v>49.608711242675703</c:v>
                </c:pt>
                <c:pt idx="1695">
                  <c:v>49.582187652587798</c:v>
                </c:pt>
                <c:pt idx="1696">
                  <c:v>49.623764038085902</c:v>
                </c:pt>
                <c:pt idx="1697">
                  <c:v>49.640003204345703</c:v>
                </c:pt>
                <c:pt idx="1698">
                  <c:v>49.667201995849602</c:v>
                </c:pt>
                <c:pt idx="1699">
                  <c:v>49.744682312011697</c:v>
                </c:pt>
                <c:pt idx="1700">
                  <c:v>49.731132507324197</c:v>
                </c:pt>
                <c:pt idx="1701">
                  <c:v>49.728298187255803</c:v>
                </c:pt>
                <c:pt idx="1702">
                  <c:v>49.7636909484863</c:v>
                </c:pt>
                <c:pt idx="1703">
                  <c:v>49.762344360351499</c:v>
                </c:pt>
                <c:pt idx="1704">
                  <c:v>49.751052856445298</c:v>
                </c:pt>
                <c:pt idx="1705">
                  <c:v>49.796718597412102</c:v>
                </c:pt>
                <c:pt idx="1706">
                  <c:v>49.773929595947202</c:v>
                </c:pt>
                <c:pt idx="1707">
                  <c:v>49.759422302246001</c:v>
                </c:pt>
                <c:pt idx="1708">
                  <c:v>49.730499267578097</c:v>
                </c:pt>
                <c:pt idx="1709">
                  <c:v>49.761272430419901</c:v>
                </c:pt>
                <c:pt idx="1710">
                  <c:v>49.7343940734863</c:v>
                </c:pt>
                <c:pt idx="1711">
                  <c:v>49.712806701660099</c:v>
                </c:pt>
                <c:pt idx="1712">
                  <c:v>49.698581695556598</c:v>
                </c:pt>
                <c:pt idx="1713">
                  <c:v>49.714935302734297</c:v>
                </c:pt>
                <c:pt idx="1714">
                  <c:v>49.7213325500488</c:v>
                </c:pt>
                <c:pt idx="1715">
                  <c:v>49.6990966796875</c:v>
                </c:pt>
                <c:pt idx="1716">
                  <c:v>49.670684814453097</c:v>
                </c:pt>
                <c:pt idx="1717">
                  <c:v>49.679214477538999</c:v>
                </c:pt>
                <c:pt idx="1718">
                  <c:v>49.651233673095703</c:v>
                </c:pt>
                <c:pt idx="1719">
                  <c:v>49.649215698242102</c:v>
                </c:pt>
                <c:pt idx="1720">
                  <c:v>49.656101226806598</c:v>
                </c:pt>
                <c:pt idx="1721">
                  <c:v>49.627456665038999</c:v>
                </c:pt>
                <c:pt idx="1722">
                  <c:v>49.658176422119098</c:v>
                </c:pt>
                <c:pt idx="1723">
                  <c:v>49.633510589599602</c:v>
                </c:pt>
                <c:pt idx="1724">
                  <c:v>49.945613861083899</c:v>
                </c:pt>
                <c:pt idx="1725">
                  <c:v>49.926887512207003</c:v>
                </c:pt>
                <c:pt idx="1726">
                  <c:v>49.980613708496001</c:v>
                </c:pt>
                <c:pt idx="1727">
                  <c:v>49.972061157226499</c:v>
                </c:pt>
                <c:pt idx="1728">
                  <c:v>49.963512420654197</c:v>
                </c:pt>
                <c:pt idx="1729">
                  <c:v>49.960933685302699</c:v>
                </c:pt>
                <c:pt idx="1730">
                  <c:v>49.9341430664062</c:v>
                </c:pt>
                <c:pt idx="1731">
                  <c:v>49.90620803833</c:v>
                </c:pt>
                <c:pt idx="1732">
                  <c:v>49.878231048583899</c:v>
                </c:pt>
                <c:pt idx="1733">
                  <c:v>49.851444244384702</c:v>
                </c:pt>
                <c:pt idx="1734">
                  <c:v>49.844207763671797</c:v>
                </c:pt>
                <c:pt idx="1735">
                  <c:v>49.815658569335902</c:v>
                </c:pt>
                <c:pt idx="1736">
                  <c:v>49.792091369628899</c:v>
                </c:pt>
                <c:pt idx="1737">
                  <c:v>49.787990570068303</c:v>
                </c:pt>
                <c:pt idx="1738">
                  <c:v>49.770191192626903</c:v>
                </c:pt>
                <c:pt idx="1739">
                  <c:v>49.742809295654197</c:v>
                </c:pt>
                <c:pt idx="1740">
                  <c:v>49.753337860107401</c:v>
                </c:pt>
                <c:pt idx="1741">
                  <c:v>49.733001708984297</c:v>
                </c:pt>
                <c:pt idx="1742">
                  <c:v>49.705940246582003</c:v>
                </c:pt>
                <c:pt idx="1743">
                  <c:v>49.690872192382798</c:v>
                </c:pt>
                <c:pt idx="1744">
                  <c:v>49.678470611572202</c:v>
                </c:pt>
                <c:pt idx="1745">
                  <c:v>49.658321380615199</c:v>
                </c:pt>
                <c:pt idx="1746">
                  <c:v>49.640338897705</c:v>
                </c:pt>
                <c:pt idx="1747">
                  <c:v>49.6341133117675</c:v>
                </c:pt>
                <c:pt idx="1748">
                  <c:v>49.622993469238203</c:v>
                </c:pt>
                <c:pt idx="1749">
                  <c:v>49.594810485839801</c:v>
                </c:pt>
                <c:pt idx="1750">
                  <c:v>49.584293365478501</c:v>
                </c:pt>
                <c:pt idx="1751">
                  <c:v>49.562175750732401</c:v>
                </c:pt>
                <c:pt idx="1752">
                  <c:v>49.536785125732401</c:v>
                </c:pt>
                <c:pt idx="1753">
                  <c:v>49.510292053222599</c:v>
                </c:pt>
                <c:pt idx="1754">
                  <c:v>49.641902923583899</c:v>
                </c:pt>
                <c:pt idx="1755">
                  <c:v>49.634971618652301</c:v>
                </c:pt>
                <c:pt idx="1756">
                  <c:v>49.608634948730398</c:v>
                </c:pt>
                <c:pt idx="1757">
                  <c:v>49.617462158203097</c:v>
                </c:pt>
                <c:pt idx="1758">
                  <c:v>49.601509094238203</c:v>
                </c:pt>
                <c:pt idx="1759">
                  <c:v>49.5754585266113</c:v>
                </c:pt>
                <c:pt idx="1760">
                  <c:v>49.548336029052699</c:v>
                </c:pt>
                <c:pt idx="1761">
                  <c:v>49.625896453857401</c:v>
                </c:pt>
                <c:pt idx="1762">
                  <c:v>49.6012153625488</c:v>
                </c:pt>
                <c:pt idx="1763">
                  <c:v>49.680721282958899</c:v>
                </c:pt>
                <c:pt idx="1764">
                  <c:v>49.696853637695298</c:v>
                </c:pt>
                <c:pt idx="1765">
                  <c:v>49.708694458007798</c:v>
                </c:pt>
                <c:pt idx="1766">
                  <c:v>49.707584381103501</c:v>
                </c:pt>
                <c:pt idx="1767">
                  <c:v>49.709568023681598</c:v>
                </c:pt>
                <c:pt idx="1768">
                  <c:v>49.683254241943303</c:v>
                </c:pt>
                <c:pt idx="1769">
                  <c:v>49.658206939697202</c:v>
                </c:pt>
                <c:pt idx="1770">
                  <c:v>49.6336860656738</c:v>
                </c:pt>
                <c:pt idx="1771">
                  <c:v>49.703380584716697</c:v>
                </c:pt>
                <c:pt idx="1772">
                  <c:v>49.779769897460902</c:v>
                </c:pt>
                <c:pt idx="1773">
                  <c:v>50.349452972412102</c:v>
                </c:pt>
                <c:pt idx="1774">
                  <c:v>50.434135437011697</c:v>
                </c:pt>
                <c:pt idx="1775">
                  <c:v>50.630718231201101</c:v>
                </c:pt>
                <c:pt idx="1776">
                  <c:v>50.603294372558501</c:v>
                </c:pt>
                <c:pt idx="1777">
                  <c:v>50.597728729247997</c:v>
                </c:pt>
                <c:pt idx="1778">
                  <c:v>50.666683197021399</c:v>
                </c:pt>
                <c:pt idx="1779">
                  <c:v>50.638397216796797</c:v>
                </c:pt>
                <c:pt idx="1780">
                  <c:v>50.670497894287102</c:v>
                </c:pt>
                <c:pt idx="1781">
                  <c:v>50.668491363525298</c:v>
                </c:pt>
                <c:pt idx="1782">
                  <c:v>50.646312713622997</c:v>
                </c:pt>
                <c:pt idx="1783">
                  <c:v>50.622409820556598</c:v>
                </c:pt>
                <c:pt idx="1784">
                  <c:v>50.610618591308501</c:v>
                </c:pt>
                <c:pt idx="1785">
                  <c:v>50.660148620605398</c:v>
                </c:pt>
                <c:pt idx="1786">
                  <c:v>50.639804840087798</c:v>
                </c:pt>
                <c:pt idx="1787">
                  <c:v>50.624629974365199</c:v>
                </c:pt>
                <c:pt idx="1788">
                  <c:v>50.610683441162102</c:v>
                </c:pt>
                <c:pt idx="1789">
                  <c:v>50.612491607666001</c:v>
                </c:pt>
                <c:pt idx="1790">
                  <c:v>50.628662109375</c:v>
                </c:pt>
                <c:pt idx="1791">
                  <c:v>50.656536102294901</c:v>
                </c:pt>
                <c:pt idx="1792">
                  <c:v>50.743885040283203</c:v>
                </c:pt>
                <c:pt idx="1793">
                  <c:v>50.725917816162102</c:v>
                </c:pt>
                <c:pt idx="1794">
                  <c:v>50.754123687744098</c:v>
                </c:pt>
                <c:pt idx="1795">
                  <c:v>50.732376098632798</c:v>
                </c:pt>
                <c:pt idx="1796">
                  <c:v>50.908977508544901</c:v>
                </c:pt>
                <c:pt idx="1797">
                  <c:v>50.889820098876903</c:v>
                </c:pt>
                <c:pt idx="1798">
                  <c:v>51.025020599365199</c:v>
                </c:pt>
                <c:pt idx="1799">
                  <c:v>50.997451782226499</c:v>
                </c:pt>
                <c:pt idx="1800">
                  <c:v>50.970035552978501</c:v>
                </c:pt>
                <c:pt idx="1801">
                  <c:v>51.041572570800703</c:v>
                </c:pt>
                <c:pt idx="1802">
                  <c:v>51.058250427246001</c:v>
                </c:pt>
                <c:pt idx="1803">
                  <c:v>51.102939605712798</c:v>
                </c:pt>
                <c:pt idx="1804">
                  <c:v>51.080207824707003</c:v>
                </c:pt>
                <c:pt idx="1805">
                  <c:v>51.057014465332003</c:v>
                </c:pt>
                <c:pt idx="1806">
                  <c:v>51.132522583007798</c:v>
                </c:pt>
                <c:pt idx="1807">
                  <c:v>51.112598419189403</c:v>
                </c:pt>
                <c:pt idx="1808">
                  <c:v>51.092445373535099</c:v>
                </c:pt>
                <c:pt idx="1809">
                  <c:v>51.099735260009702</c:v>
                </c:pt>
                <c:pt idx="1810">
                  <c:v>51.091030120849602</c:v>
                </c:pt>
                <c:pt idx="1811">
                  <c:v>51.0827827453613</c:v>
                </c:pt>
                <c:pt idx="1812">
                  <c:v>51.164279937744098</c:v>
                </c:pt>
                <c:pt idx="1813">
                  <c:v>51.136367797851499</c:v>
                </c:pt>
                <c:pt idx="1814">
                  <c:v>51.125431060791001</c:v>
                </c:pt>
                <c:pt idx="1815">
                  <c:v>51.118038177490199</c:v>
                </c:pt>
                <c:pt idx="1816">
                  <c:v>51.26558303833</c:v>
                </c:pt>
                <c:pt idx="1817">
                  <c:v>51.243587493896399</c:v>
                </c:pt>
                <c:pt idx="1818">
                  <c:v>51.368759155273402</c:v>
                </c:pt>
                <c:pt idx="1819">
                  <c:v>51.364101409912102</c:v>
                </c:pt>
                <c:pt idx="1820">
                  <c:v>51.412837982177699</c:v>
                </c:pt>
                <c:pt idx="1821">
                  <c:v>51.467094421386697</c:v>
                </c:pt>
                <c:pt idx="1822">
                  <c:v>51.439060211181598</c:v>
                </c:pt>
                <c:pt idx="1823">
                  <c:v>51.503952026367102</c:v>
                </c:pt>
                <c:pt idx="1824">
                  <c:v>51.4865112304687</c:v>
                </c:pt>
                <c:pt idx="1825">
                  <c:v>51.558498382568303</c:v>
                </c:pt>
                <c:pt idx="1826">
                  <c:v>51.569461822509702</c:v>
                </c:pt>
                <c:pt idx="1827">
                  <c:v>51.543022155761697</c:v>
                </c:pt>
                <c:pt idx="1828">
                  <c:v>51.834186553955</c:v>
                </c:pt>
                <c:pt idx="1829">
                  <c:v>51.829185485839801</c:v>
                </c:pt>
                <c:pt idx="1830">
                  <c:v>51.809700012207003</c:v>
                </c:pt>
                <c:pt idx="1831">
                  <c:v>51.856594085693303</c:v>
                </c:pt>
                <c:pt idx="1832">
                  <c:v>51.833873748779197</c:v>
                </c:pt>
                <c:pt idx="1833">
                  <c:v>51.8133125305175</c:v>
                </c:pt>
                <c:pt idx="1834">
                  <c:v>51.788997650146399</c:v>
                </c:pt>
                <c:pt idx="1835">
                  <c:v>51.800205230712798</c:v>
                </c:pt>
                <c:pt idx="1836">
                  <c:v>51.772586822509702</c:v>
                </c:pt>
                <c:pt idx="1837">
                  <c:v>51.899021148681598</c:v>
                </c:pt>
                <c:pt idx="1838">
                  <c:v>51.872447967529197</c:v>
                </c:pt>
                <c:pt idx="1839">
                  <c:v>51.845634460449197</c:v>
                </c:pt>
                <c:pt idx="1840">
                  <c:v>51.830081939697202</c:v>
                </c:pt>
                <c:pt idx="1841">
                  <c:v>52.023014068603501</c:v>
                </c:pt>
                <c:pt idx="1842">
                  <c:v>51.996170043945298</c:v>
                </c:pt>
                <c:pt idx="1843">
                  <c:v>52.218032836913999</c:v>
                </c:pt>
                <c:pt idx="1844">
                  <c:v>52.189918518066399</c:v>
                </c:pt>
                <c:pt idx="1845">
                  <c:v>52.201591491699197</c:v>
                </c:pt>
                <c:pt idx="1846">
                  <c:v>52.211826324462798</c:v>
                </c:pt>
                <c:pt idx="1847">
                  <c:v>52.256877899169901</c:v>
                </c:pt>
                <c:pt idx="1848">
                  <c:v>52.240493774413999</c:v>
                </c:pt>
                <c:pt idx="1849">
                  <c:v>52.250514984130803</c:v>
                </c:pt>
                <c:pt idx="1850">
                  <c:v>52.223190307617102</c:v>
                </c:pt>
                <c:pt idx="1851">
                  <c:v>52.195266723632798</c:v>
                </c:pt>
                <c:pt idx="1852">
                  <c:v>52.185134887695298</c:v>
                </c:pt>
                <c:pt idx="1853">
                  <c:v>52.194080352783203</c:v>
                </c:pt>
                <c:pt idx="1854">
                  <c:v>52.166172027587798</c:v>
                </c:pt>
                <c:pt idx="1855">
                  <c:v>52.205638885497997</c:v>
                </c:pt>
                <c:pt idx="1856">
                  <c:v>52.211894989013601</c:v>
                </c:pt>
                <c:pt idx="1857">
                  <c:v>52.185111999511697</c:v>
                </c:pt>
                <c:pt idx="1858">
                  <c:v>52.160255432128899</c:v>
                </c:pt>
                <c:pt idx="1859">
                  <c:v>52.570972442626903</c:v>
                </c:pt>
                <c:pt idx="1860">
                  <c:v>52.5730781555175</c:v>
                </c:pt>
                <c:pt idx="1861">
                  <c:v>52.624233245849602</c:v>
                </c:pt>
                <c:pt idx="1862">
                  <c:v>52.602451324462798</c:v>
                </c:pt>
                <c:pt idx="1863">
                  <c:v>52.607841491699197</c:v>
                </c:pt>
                <c:pt idx="1864">
                  <c:v>52.580642700195298</c:v>
                </c:pt>
                <c:pt idx="1865">
                  <c:v>52.5526123046875</c:v>
                </c:pt>
                <c:pt idx="1866">
                  <c:v>52.54390335083</c:v>
                </c:pt>
                <c:pt idx="1867">
                  <c:v>52.535202026367102</c:v>
                </c:pt>
                <c:pt idx="1868">
                  <c:v>52.538482666015597</c:v>
                </c:pt>
                <c:pt idx="1869">
                  <c:v>52.519412994384702</c:v>
                </c:pt>
                <c:pt idx="1870">
                  <c:v>52.491527557372997</c:v>
                </c:pt>
                <c:pt idx="1871">
                  <c:v>52.469024658203097</c:v>
                </c:pt>
                <c:pt idx="1872">
                  <c:v>52.488204956054602</c:v>
                </c:pt>
                <c:pt idx="1873">
                  <c:v>52.470470428466697</c:v>
                </c:pt>
                <c:pt idx="1874">
                  <c:v>52.456325531005803</c:v>
                </c:pt>
                <c:pt idx="1875">
                  <c:v>52.435890197753899</c:v>
                </c:pt>
                <c:pt idx="1876">
                  <c:v>52.478511810302699</c:v>
                </c:pt>
                <c:pt idx="1877">
                  <c:v>52.518253326416001</c:v>
                </c:pt>
                <c:pt idx="1878">
                  <c:v>52.582752227783203</c:v>
                </c:pt>
                <c:pt idx="1879">
                  <c:v>52.563114166259702</c:v>
                </c:pt>
                <c:pt idx="1880">
                  <c:v>52.562137603759702</c:v>
                </c:pt>
                <c:pt idx="1881">
                  <c:v>52.558238983154197</c:v>
                </c:pt>
                <c:pt idx="1882">
                  <c:v>52.558864593505803</c:v>
                </c:pt>
                <c:pt idx="1883">
                  <c:v>52.533775329589801</c:v>
                </c:pt>
                <c:pt idx="1884">
                  <c:v>52.516014099121001</c:v>
                </c:pt>
                <c:pt idx="1885">
                  <c:v>52.488319396972599</c:v>
                </c:pt>
                <c:pt idx="1886">
                  <c:v>52.465450286865199</c:v>
                </c:pt>
                <c:pt idx="1887">
                  <c:v>52.4774360656738</c:v>
                </c:pt>
                <c:pt idx="1888">
                  <c:v>52.5810546875</c:v>
                </c:pt>
                <c:pt idx="1889">
                  <c:v>52.561935424804602</c:v>
                </c:pt>
                <c:pt idx="1890">
                  <c:v>52.7123413085937</c:v>
                </c:pt>
                <c:pt idx="1891">
                  <c:v>52.764656066894503</c:v>
                </c:pt>
                <c:pt idx="1892">
                  <c:v>52.737590789794901</c:v>
                </c:pt>
                <c:pt idx="1893">
                  <c:v>52.709911346435497</c:v>
                </c:pt>
                <c:pt idx="1894">
                  <c:v>52.713066101074197</c:v>
                </c:pt>
                <c:pt idx="1895">
                  <c:v>52.685543060302699</c:v>
                </c:pt>
                <c:pt idx="1896">
                  <c:v>52.660469055175703</c:v>
                </c:pt>
                <c:pt idx="1897">
                  <c:v>52.687156677246001</c:v>
                </c:pt>
                <c:pt idx="1898">
                  <c:v>52.666164398193303</c:v>
                </c:pt>
                <c:pt idx="1899">
                  <c:v>52.7799263000488</c:v>
                </c:pt>
                <c:pt idx="1900">
                  <c:v>52.757244110107401</c:v>
                </c:pt>
                <c:pt idx="1901">
                  <c:v>52.744869232177699</c:v>
                </c:pt>
                <c:pt idx="1902">
                  <c:v>52.722202301025298</c:v>
                </c:pt>
                <c:pt idx="1903">
                  <c:v>52.709419250488203</c:v>
                </c:pt>
                <c:pt idx="1904">
                  <c:v>52.701828002929602</c:v>
                </c:pt>
                <c:pt idx="1905">
                  <c:v>52.679653167724602</c:v>
                </c:pt>
                <c:pt idx="1906">
                  <c:v>52.697395324707003</c:v>
                </c:pt>
                <c:pt idx="1907">
                  <c:v>52.764492034912102</c:v>
                </c:pt>
                <c:pt idx="1908">
                  <c:v>52.752006530761697</c:v>
                </c:pt>
                <c:pt idx="1909">
                  <c:v>52.750514984130803</c:v>
                </c:pt>
                <c:pt idx="1910">
                  <c:v>52.749031066894503</c:v>
                </c:pt>
                <c:pt idx="1911">
                  <c:v>52.785427093505803</c:v>
                </c:pt>
                <c:pt idx="1912">
                  <c:v>52.785507202148402</c:v>
                </c:pt>
                <c:pt idx="1913">
                  <c:v>52.843013763427699</c:v>
                </c:pt>
                <c:pt idx="1914">
                  <c:v>52.878021240234297</c:v>
                </c:pt>
                <c:pt idx="1915">
                  <c:v>52.872127532958899</c:v>
                </c:pt>
                <c:pt idx="1916">
                  <c:v>52.846282958984297</c:v>
                </c:pt>
                <c:pt idx="1917">
                  <c:v>52.818973541259702</c:v>
                </c:pt>
                <c:pt idx="1918">
                  <c:v>52.795600891113203</c:v>
                </c:pt>
                <c:pt idx="1919">
                  <c:v>52.769874572753899</c:v>
                </c:pt>
                <c:pt idx="1920">
                  <c:v>52.745761871337798</c:v>
                </c:pt>
                <c:pt idx="1921">
                  <c:v>52.7208862304687</c:v>
                </c:pt>
                <c:pt idx="1922">
                  <c:v>52.8301391601562</c:v>
                </c:pt>
                <c:pt idx="1923">
                  <c:v>52.803062438964801</c:v>
                </c:pt>
                <c:pt idx="1924">
                  <c:v>52.810150146484297</c:v>
                </c:pt>
                <c:pt idx="1925">
                  <c:v>52.839366912841697</c:v>
                </c:pt>
                <c:pt idx="1926">
                  <c:v>52.818515777587798</c:v>
                </c:pt>
                <c:pt idx="1927">
                  <c:v>52.904281616210902</c:v>
                </c:pt>
                <c:pt idx="1928">
                  <c:v>52.902767181396399</c:v>
                </c:pt>
                <c:pt idx="1929">
                  <c:v>52.902111053466697</c:v>
                </c:pt>
                <c:pt idx="1930">
                  <c:v>52.970329284667898</c:v>
                </c:pt>
                <c:pt idx="1931">
                  <c:v>52.995403289794901</c:v>
                </c:pt>
                <c:pt idx="1932">
                  <c:v>52.9859199523925</c:v>
                </c:pt>
                <c:pt idx="1933">
                  <c:v>53.018424987792898</c:v>
                </c:pt>
                <c:pt idx="1934">
                  <c:v>53.011405944824197</c:v>
                </c:pt>
                <c:pt idx="1935">
                  <c:v>53.001075744628899</c:v>
                </c:pt>
                <c:pt idx="1936">
                  <c:v>52.977737426757798</c:v>
                </c:pt>
                <c:pt idx="1937">
                  <c:v>52.956050872802699</c:v>
                </c:pt>
                <c:pt idx="1938">
                  <c:v>52.928955078125</c:v>
                </c:pt>
                <c:pt idx="1939">
                  <c:v>52.927951812744098</c:v>
                </c:pt>
                <c:pt idx="1940">
                  <c:v>52.905391693115199</c:v>
                </c:pt>
                <c:pt idx="1941">
                  <c:v>52.897953033447202</c:v>
                </c:pt>
                <c:pt idx="1942">
                  <c:v>52.877017974853501</c:v>
                </c:pt>
                <c:pt idx="1943">
                  <c:v>52.864189147949197</c:v>
                </c:pt>
                <c:pt idx="1944">
                  <c:v>52.838718414306598</c:v>
                </c:pt>
                <c:pt idx="1945">
                  <c:v>52.849754333496001</c:v>
                </c:pt>
                <c:pt idx="1946">
                  <c:v>52.861377716064403</c:v>
                </c:pt>
                <c:pt idx="1947">
                  <c:v>52.837074279785099</c:v>
                </c:pt>
                <c:pt idx="1948">
                  <c:v>52.848785400390597</c:v>
                </c:pt>
                <c:pt idx="1949">
                  <c:v>52.842250823974602</c:v>
                </c:pt>
                <c:pt idx="1950">
                  <c:v>52.824329376220703</c:v>
                </c:pt>
                <c:pt idx="1951">
                  <c:v>52.80855178833</c:v>
                </c:pt>
                <c:pt idx="1952">
                  <c:v>52.782264709472599</c:v>
                </c:pt>
                <c:pt idx="1953">
                  <c:v>52.770923614501903</c:v>
                </c:pt>
                <c:pt idx="1954">
                  <c:v>52.783397674560497</c:v>
                </c:pt>
                <c:pt idx="1955">
                  <c:v>52.825542449951101</c:v>
                </c:pt>
                <c:pt idx="1956">
                  <c:v>52.808032989501903</c:v>
                </c:pt>
                <c:pt idx="1957">
                  <c:v>52.806472778320298</c:v>
                </c:pt>
                <c:pt idx="1958">
                  <c:v>52.791370391845703</c:v>
                </c:pt>
                <c:pt idx="1959">
                  <c:v>52.7660522460937</c:v>
                </c:pt>
                <c:pt idx="1960">
                  <c:v>52.900905609130803</c:v>
                </c:pt>
                <c:pt idx="1961">
                  <c:v>52.884437561035099</c:v>
                </c:pt>
                <c:pt idx="1962">
                  <c:v>52.873767852783203</c:v>
                </c:pt>
                <c:pt idx="1963">
                  <c:v>52.860038757324197</c:v>
                </c:pt>
                <c:pt idx="1964">
                  <c:v>52.834053039550703</c:v>
                </c:pt>
                <c:pt idx="1965">
                  <c:v>52.8509521484375</c:v>
                </c:pt>
                <c:pt idx="1966">
                  <c:v>52.923282623291001</c:v>
                </c:pt>
                <c:pt idx="1967">
                  <c:v>52.897159576416001</c:v>
                </c:pt>
                <c:pt idx="1968">
                  <c:v>52.880477905273402</c:v>
                </c:pt>
                <c:pt idx="1969">
                  <c:v>52.857894897460902</c:v>
                </c:pt>
                <c:pt idx="1970">
                  <c:v>52.831279754638601</c:v>
                </c:pt>
                <c:pt idx="1971">
                  <c:v>52.835784912109297</c:v>
                </c:pt>
                <c:pt idx="1972">
                  <c:v>52.810184478759702</c:v>
                </c:pt>
                <c:pt idx="1973">
                  <c:v>52.792552947997997</c:v>
                </c:pt>
                <c:pt idx="1974">
                  <c:v>52.809276580810497</c:v>
                </c:pt>
                <c:pt idx="1975">
                  <c:v>52.928829193115199</c:v>
                </c:pt>
                <c:pt idx="1976">
                  <c:v>52.957767486572202</c:v>
                </c:pt>
                <c:pt idx="1977">
                  <c:v>52.953990936279197</c:v>
                </c:pt>
                <c:pt idx="1978">
                  <c:v>52.934421539306598</c:v>
                </c:pt>
                <c:pt idx="1979">
                  <c:v>53.075210571288999</c:v>
                </c:pt>
                <c:pt idx="1980">
                  <c:v>53.109611511230398</c:v>
                </c:pt>
                <c:pt idx="1981">
                  <c:v>53.087200164794901</c:v>
                </c:pt>
                <c:pt idx="1982">
                  <c:v>53.064926147460902</c:v>
                </c:pt>
                <c:pt idx="1983">
                  <c:v>53.057369232177699</c:v>
                </c:pt>
                <c:pt idx="1984">
                  <c:v>53.030975341796797</c:v>
                </c:pt>
                <c:pt idx="1985">
                  <c:v>53.005603790283203</c:v>
                </c:pt>
                <c:pt idx="1986">
                  <c:v>52.988388061523402</c:v>
                </c:pt>
                <c:pt idx="1987">
                  <c:v>52.974834442138601</c:v>
                </c:pt>
                <c:pt idx="1988">
                  <c:v>52.953952789306598</c:v>
                </c:pt>
                <c:pt idx="1989">
                  <c:v>52.955577850341697</c:v>
                </c:pt>
                <c:pt idx="1990">
                  <c:v>52.964870452880803</c:v>
                </c:pt>
                <c:pt idx="1991">
                  <c:v>52.938655853271399</c:v>
                </c:pt>
                <c:pt idx="1992">
                  <c:v>52.999290466308501</c:v>
                </c:pt>
                <c:pt idx="1993">
                  <c:v>52.974037170410099</c:v>
                </c:pt>
                <c:pt idx="1994">
                  <c:v>52.957279205322202</c:v>
                </c:pt>
                <c:pt idx="1995">
                  <c:v>52.976158142089801</c:v>
                </c:pt>
                <c:pt idx="1996">
                  <c:v>53.452308654785099</c:v>
                </c:pt>
                <c:pt idx="1997">
                  <c:v>53.427169799804602</c:v>
                </c:pt>
                <c:pt idx="1998">
                  <c:v>53.486515045166001</c:v>
                </c:pt>
                <c:pt idx="1999">
                  <c:v>53.4634399414062</c:v>
                </c:pt>
                <c:pt idx="2000">
                  <c:v>53.443656921386697</c:v>
                </c:pt>
                <c:pt idx="2001">
                  <c:v>53.437881469726499</c:v>
                </c:pt>
                <c:pt idx="2002">
                  <c:v>53.758247375488203</c:v>
                </c:pt>
                <c:pt idx="2003">
                  <c:v>53.739501953125</c:v>
                </c:pt>
                <c:pt idx="2004">
                  <c:v>53.716110229492102</c:v>
                </c:pt>
                <c:pt idx="2005">
                  <c:v>53.758689880371001</c:v>
                </c:pt>
                <c:pt idx="2006">
                  <c:v>53.9099922180175</c:v>
                </c:pt>
                <c:pt idx="2007">
                  <c:v>53.8834228515625</c:v>
                </c:pt>
                <c:pt idx="2008">
                  <c:v>53.8735542297363</c:v>
                </c:pt>
                <c:pt idx="2009">
                  <c:v>53.849876403808501</c:v>
                </c:pt>
                <c:pt idx="2010">
                  <c:v>53.823314666747997</c:v>
                </c:pt>
                <c:pt idx="2011">
                  <c:v>53.863685607910099</c:v>
                </c:pt>
                <c:pt idx="2012">
                  <c:v>53.8447456359863</c:v>
                </c:pt>
                <c:pt idx="2013">
                  <c:v>53.971187591552699</c:v>
                </c:pt>
                <c:pt idx="2014">
                  <c:v>53.960803985595703</c:v>
                </c:pt>
                <c:pt idx="2015">
                  <c:v>54.062725067138601</c:v>
                </c:pt>
                <c:pt idx="2016">
                  <c:v>54.037448883056598</c:v>
                </c:pt>
                <c:pt idx="2017">
                  <c:v>54.024032592773402</c:v>
                </c:pt>
                <c:pt idx="2018">
                  <c:v>54.007869720458899</c:v>
                </c:pt>
                <c:pt idx="2019">
                  <c:v>53.9813423156738</c:v>
                </c:pt>
                <c:pt idx="2020">
                  <c:v>54.0441284179687</c:v>
                </c:pt>
                <c:pt idx="2021">
                  <c:v>54.148899078369098</c:v>
                </c:pt>
                <c:pt idx="2022">
                  <c:v>54.127613067626903</c:v>
                </c:pt>
                <c:pt idx="2023">
                  <c:v>54.101039886474602</c:v>
                </c:pt>
                <c:pt idx="2024">
                  <c:v>54.317031860351499</c:v>
                </c:pt>
                <c:pt idx="2025">
                  <c:v>54.411937713622997</c:v>
                </c:pt>
                <c:pt idx="2026">
                  <c:v>54.444900512695298</c:v>
                </c:pt>
                <c:pt idx="2027">
                  <c:v>54.4248046875</c:v>
                </c:pt>
                <c:pt idx="2028">
                  <c:v>54.420902252197202</c:v>
                </c:pt>
                <c:pt idx="2029">
                  <c:v>54.423336029052699</c:v>
                </c:pt>
                <c:pt idx="2030">
                  <c:v>54.446243286132798</c:v>
                </c:pt>
                <c:pt idx="2031">
                  <c:v>54.4734497070312</c:v>
                </c:pt>
                <c:pt idx="2032">
                  <c:v>54.451213836669901</c:v>
                </c:pt>
                <c:pt idx="2033">
                  <c:v>54.968185424804602</c:v>
                </c:pt>
                <c:pt idx="2034">
                  <c:v>54.958229064941399</c:v>
                </c:pt>
                <c:pt idx="2035">
                  <c:v>54.972232818603501</c:v>
                </c:pt>
                <c:pt idx="2036">
                  <c:v>54.9661865234375</c:v>
                </c:pt>
                <c:pt idx="2037">
                  <c:v>55.154811859130803</c:v>
                </c:pt>
                <c:pt idx="2038">
                  <c:v>55.132728576660099</c:v>
                </c:pt>
                <c:pt idx="2039">
                  <c:v>55.106895446777301</c:v>
                </c:pt>
                <c:pt idx="2040">
                  <c:v>55.080600738525298</c:v>
                </c:pt>
                <c:pt idx="2041">
                  <c:v>55.062423706054602</c:v>
                </c:pt>
                <c:pt idx="2042">
                  <c:v>55.040122985839801</c:v>
                </c:pt>
                <c:pt idx="2043">
                  <c:v>55.018363952636697</c:v>
                </c:pt>
                <c:pt idx="2044">
                  <c:v>55.069572448730398</c:v>
                </c:pt>
                <c:pt idx="2045">
                  <c:v>55.0450019836425</c:v>
                </c:pt>
                <c:pt idx="2046">
                  <c:v>55.153793334960902</c:v>
                </c:pt>
                <c:pt idx="2047">
                  <c:v>55.127204895019503</c:v>
                </c:pt>
                <c:pt idx="2048">
                  <c:v>55.1783027648925</c:v>
                </c:pt>
                <c:pt idx="2049">
                  <c:v>55.1661376953125</c:v>
                </c:pt>
                <c:pt idx="2050">
                  <c:v>55.140037536621001</c:v>
                </c:pt>
                <c:pt idx="2051">
                  <c:v>55.168182373046797</c:v>
                </c:pt>
                <c:pt idx="2052">
                  <c:v>55.193466186523402</c:v>
                </c:pt>
                <c:pt idx="2053">
                  <c:v>55.171596527099602</c:v>
                </c:pt>
                <c:pt idx="2054">
                  <c:v>55.153976440429602</c:v>
                </c:pt>
                <c:pt idx="2055">
                  <c:v>55.209518432617102</c:v>
                </c:pt>
                <c:pt idx="2056">
                  <c:v>55.223915100097599</c:v>
                </c:pt>
                <c:pt idx="2057">
                  <c:v>55.245204925537102</c:v>
                </c:pt>
                <c:pt idx="2058">
                  <c:v>55.285717010497997</c:v>
                </c:pt>
                <c:pt idx="2059">
                  <c:v>55.267772674560497</c:v>
                </c:pt>
                <c:pt idx="2060">
                  <c:v>55.316154479980398</c:v>
                </c:pt>
                <c:pt idx="2061">
                  <c:v>55.331672668457003</c:v>
                </c:pt>
                <c:pt idx="2062">
                  <c:v>55.794609069824197</c:v>
                </c:pt>
                <c:pt idx="2063">
                  <c:v>55.768783569335902</c:v>
                </c:pt>
                <c:pt idx="2064">
                  <c:v>55.750358581542898</c:v>
                </c:pt>
                <c:pt idx="2065">
                  <c:v>56.018051147460902</c:v>
                </c:pt>
                <c:pt idx="2066">
                  <c:v>55.996475219726499</c:v>
                </c:pt>
                <c:pt idx="2067">
                  <c:v>55.970211029052699</c:v>
                </c:pt>
                <c:pt idx="2068">
                  <c:v>55.961921691894503</c:v>
                </c:pt>
                <c:pt idx="2069">
                  <c:v>55.93648147583</c:v>
                </c:pt>
                <c:pt idx="2070">
                  <c:v>55.914348602294901</c:v>
                </c:pt>
                <c:pt idx="2071">
                  <c:v>55.897617340087798</c:v>
                </c:pt>
                <c:pt idx="2072">
                  <c:v>55.871364593505803</c:v>
                </c:pt>
                <c:pt idx="2073">
                  <c:v>55.847629547119098</c:v>
                </c:pt>
                <c:pt idx="2074">
                  <c:v>55.831764221191399</c:v>
                </c:pt>
                <c:pt idx="2075">
                  <c:v>55.805179595947202</c:v>
                </c:pt>
                <c:pt idx="2076">
                  <c:v>55.8730659484863</c:v>
                </c:pt>
                <c:pt idx="2077">
                  <c:v>55.872592926025298</c:v>
                </c:pt>
                <c:pt idx="2078">
                  <c:v>55.997428894042898</c:v>
                </c:pt>
                <c:pt idx="2079">
                  <c:v>55.998664855957003</c:v>
                </c:pt>
                <c:pt idx="2080">
                  <c:v>55.972087860107401</c:v>
                </c:pt>
                <c:pt idx="2081">
                  <c:v>55.946712493896399</c:v>
                </c:pt>
                <c:pt idx="2082">
                  <c:v>55.923751831054602</c:v>
                </c:pt>
                <c:pt idx="2083">
                  <c:v>55.934917449951101</c:v>
                </c:pt>
                <c:pt idx="2084">
                  <c:v>55.908542633056598</c:v>
                </c:pt>
                <c:pt idx="2085">
                  <c:v>55.911617279052699</c:v>
                </c:pt>
                <c:pt idx="2086">
                  <c:v>56.078437805175703</c:v>
                </c:pt>
                <c:pt idx="2087">
                  <c:v>56.0588569641113</c:v>
                </c:pt>
                <c:pt idx="2088">
                  <c:v>56.046703338622997</c:v>
                </c:pt>
                <c:pt idx="2089">
                  <c:v>56.199485778808501</c:v>
                </c:pt>
                <c:pt idx="2090">
                  <c:v>56.203399658203097</c:v>
                </c:pt>
                <c:pt idx="2091">
                  <c:v>56.264072418212798</c:v>
                </c:pt>
                <c:pt idx="2092">
                  <c:v>56.237659454345703</c:v>
                </c:pt>
                <c:pt idx="2093">
                  <c:v>56.235000610351499</c:v>
                </c:pt>
                <c:pt idx="2094">
                  <c:v>56.221809387207003</c:v>
                </c:pt>
                <c:pt idx="2095">
                  <c:v>56.198360443115199</c:v>
                </c:pt>
                <c:pt idx="2096">
                  <c:v>56.187915802001903</c:v>
                </c:pt>
                <c:pt idx="2097">
                  <c:v>56.161727905273402</c:v>
                </c:pt>
                <c:pt idx="2098">
                  <c:v>56.137172698974602</c:v>
                </c:pt>
                <c:pt idx="2099">
                  <c:v>56.133892059326101</c:v>
                </c:pt>
                <c:pt idx="2100">
                  <c:v>56.117488861083899</c:v>
                </c:pt>
                <c:pt idx="2101">
                  <c:v>56.228096008300703</c:v>
                </c:pt>
                <c:pt idx="2102">
                  <c:v>56.209060668945298</c:v>
                </c:pt>
                <c:pt idx="2103">
                  <c:v>56.197505950927699</c:v>
                </c:pt>
                <c:pt idx="2104">
                  <c:v>56.188228607177699</c:v>
                </c:pt>
                <c:pt idx="2105">
                  <c:v>56.176158905029197</c:v>
                </c:pt>
                <c:pt idx="2106">
                  <c:v>56.206756591796797</c:v>
                </c:pt>
                <c:pt idx="2107">
                  <c:v>56.239925384521399</c:v>
                </c:pt>
                <c:pt idx="2108">
                  <c:v>56.223522186279197</c:v>
                </c:pt>
                <c:pt idx="2109">
                  <c:v>56.197025299072202</c:v>
                </c:pt>
                <c:pt idx="2110">
                  <c:v>56.1705322265625</c:v>
                </c:pt>
                <c:pt idx="2111">
                  <c:v>56.2277221679687</c:v>
                </c:pt>
                <c:pt idx="2112">
                  <c:v>56.206199645996001</c:v>
                </c:pt>
                <c:pt idx="2113">
                  <c:v>56.195224761962798</c:v>
                </c:pt>
                <c:pt idx="2114">
                  <c:v>56.180343627929602</c:v>
                </c:pt>
                <c:pt idx="2115">
                  <c:v>56.153980255126903</c:v>
                </c:pt>
                <c:pt idx="2116">
                  <c:v>56.199310302734297</c:v>
                </c:pt>
                <c:pt idx="2117">
                  <c:v>56.175830841064403</c:v>
                </c:pt>
                <c:pt idx="2118">
                  <c:v>56.154903411865199</c:v>
                </c:pt>
                <c:pt idx="2119">
                  <c:v>56.158756256103501</c:v>
                </c:pt>
                <c:pt idx="2120">
                  <c:v>56.162605285644503</c:v>
                </c:pt>
                <c:pt idx="2121">
                  <c:v>56.195732116699197</c:v>
                </c:pt>
                <c:pt idx="2122">
                  <c:v>56.2478637695312</c:v>
                </c:pt>
                <c:pt idx="2123">
                  <c:v>56.372501373291001</c:v>
                </c:pt>
                <c:pt idx="2124">
                  <c:v>56.359848022460902</c:v>
                </c:pt>
                <c:pt idx="2125">
                  <c:v>56.359783172607401</c:v>
                </c:pt>
                <c:pt idx="2126">
                  <c:v>56.334079742431598</c:v>
                </c:pt>
                <c:pt idx="2127">
                  <c:v>56.307735443115199</c:v>
                </c:pt>
                <c:pt idx="2128">
                  <c:v>56.370212554931598</c:v>
                </c:pt>
                <c:pt idx="2129">
                  <c:v>56.3440551757812</c:v>
                </c:pt>
                <c:pt idx="2130">
                  <c:v>56.346164703369098</c:v>
                </c:pt>
                <c:pt idx="2131">
                  <c:v>56.3204345703125</c:v>
                </c:pt>
                <c:pt idx="2132">
                  <c:v>56.300464630126903</c:v>
                </c:pt>
                <c:pt idx="2133">
                  <c:v>56.274909973144503</c:v>
                </c:pt>
                <c:pt idx="2134">
                  <c:v>56.248680114746001</c:v>
                </c:pt>
                <c:pt idx="2135">
                  <c:v>56.236690521240199</c:v>
                </c:pt>
                <c:pt idx="2136">
                  <c:v>56.317600250244098</c:v>
                </c:pt>
                <c:pt idx="2137">
                  <c:v>56.291748046875</c:v>
                </c:pt>
                <c:pt idx="2138">
                  <c:v>56.3545532226562</c:v>
                </c:pt>
                <c:pt idx="2139">
                  <c:v>56.336513519287102</c:v>
                </c:pt>
                <c:pt idx="2140">
                  <c:v>56.428558349609297</c:v>
                </c:pt>
                <c:pt idx="2141">
                  <c:v>56.411384582519503</c:v>
                </c:pt>
                <c:pt idx="2142">
                  <c:v>56.964271545410099</c:v>
                </c:pt>
                <c:pt idx="2143">
                  <c:v>56.951450347900298</c:v>
                </c:pt>
                <c:pt idx="2144">
                  <c:v>56.945293426513601</c:v>
                </c:pt>
                <c:pt idx="2145">
                  <c:v>57.092922210693303</c:v>
                </c:pt>
                <c:pt idx="2146">
                  <c:v>57.503898620605398</c:v>
                </c:pt>
                <c:pt idx="2147">
                  <c:v>57.575874328613203</c:v>
                </c:pt>
                <c:pt idx="2148">
                  <c:v>57.560611724853501</c:v>
                </c:pt>
                <c:pt idx="2149">
                  <c:v>57.5352172851562</c:v>
                </c:pt>
                <c:pt idx="2150">
                  <c:v>57.508602142333899</c:v>
                </c:pt>
                <c:pt idx="2151">
                  <c:v>57.512863159179602</c:v>
                </c:pt>
                <c:pt idx="2152">
                  <c:v>57.486301422119098</c:v>
                </c:pt>
                <c:pt idx="2153">
                  <c:v>57.502876281738203</c:v>
                </c:pt>
                <c:pt idx="2154">
                  <c:v>57.476486206054602</c:v>
                </c:pt>
                <c:pt idx="2155">
                  <c:v>57.465385437011697</c:v>
                </c:pt>
                <c:pt idx="2156">
                  <c:v>57.440383911132798</c:v>
                </c:pt>
                <c:pt idx="2157">
                  <c:v>57.4226875305175</c:v>
                </c:pt>
                <c:pt idx="2158">
                  <c:v>57.411510467529197</c:v>
                </c:pt>
                <c:pt idx="2159">
                  <c:v>57.385066986083899</c:v>
                </c:pt>
                <c:pt idx="2160">
                  <c:v>57.439266204833899</c:v>
                </c:pt>
                <c:pt idx="2161">
                  <c:v>57.412940979003899</c:v>
                </c:pt>
                <c:pt idx="2162">
                  <c:v>57.389114379882798</c:v>
                </c:pt>
                <c:pt idx="2163">
                  <c:v>57.372425079345703</c:v>
                </c:pt>
                <c:pt idx="2164">
                  <c:v>57.479072570800703</c:v>
                </c:pt>
                <c:pt idx="2165">
                  <c:v>57.453216552734297</c:v>
                </c:pt>
                <c:pt idx="2166">
                  <c:v>57.485416412353501</c:v>
                </c:pt>
                <c:pt idx="2167">
                  <c:v>57.47066116333</c:v>
                </c:pt>
                <c:pt idx="2168">
                  <c:v>57.480934143066399</c:v>
                </c:pt>
                <c:pt idx="2169">
                  <c:v>57.465194702148402</c:v>
                </c:pt>
                <c:pt idx="2170">
                  <c:v>57.440891265869098</c:v>
                </c:pt>
                <c:pt idx="2171">
                  <c:v>57.415290832519503</c:v>
                </c:pt>
                <c:pt idx="2172">
                  <c:v>57.435184478759702</c:v>
                </c:pt>
                <c:pt idx="2173">
                  <c:v>57.5136108398437</c:v>
                </c:pt>
                <c:pt idx="2174">
                  <c:v>57.523746490478501</c:v>
                </c:pt>
                <c:pt idx="2175">
                  <c:v>57.520534515380803</c:v>
                </c:pt>
                <c:pt idx="2176">
                  <c:v>57.501110076904197</c:v>
                </c:pt>
                <c:pt idx="2177">
                  <c:v>57.5086860656738</c:v>
                </c:pt>
                <c:pt idx="2178">
                  <c:v>57.482555389404197</c:v>
                </c:pt>
                <c:pt idx="2179">
                  <c:v>57.461269378662102</c:v>
                </c:pt>
                <c:pt idx="2180">
                  <c:v>57.4566841125488</c:v>
                </c:pt>
                <c:pt idx="2181">
                  <c:v>57.4305000305175</c:v>
                </c:pt>
                <c:pt idx="2182">
                  <c:v>57.406940460205</c:v>
                </c:pt>
                <c:pt idx="2183">
                  <c:v>57.437770843505803</c:v>
                </c:pt>
                <c:pt idx="2184">
                  <c:v>57.447059631347599</c:v>
                </c:pt>
                <c:pt idx="2185">
                  <c:v>57.470939636230398</c:v>
                </c:pt>
                <c:pt idx="2186">
                  <c:v>57.450328826904197</c:v>
                </c:pt>
                <c:pt idx="2187">
                  <c:v>57.426040649413999</c:v>
                </c:pt>
                <c:pt idx="2188">
                  <c:v>57.412445068359297</c:v>
                </c:pt>
                <c:pt idx="2189">
                  <c:v>57.386775970458899</c:v>
                </c:pt>
                <c:pt idx="2190">
                  <c:v>57.418121337890597</c:v>
                </c:pt>
                <c:pt idx="2191">
                  <c:v>57.396286010742102</c:v>
                </c:pt>
                <c:pt idx="2192">
                  <c:v>57.3810005187988</c:v>
                </c:pt>
                <c:pt idx="2193">
                  <c:v>57.356491088867102</c:v>
                </c:pt>
                <c:pt idx="2194">
                  <c:v>57.3961181640625</c:v>
                </c:pt>
                <c:pt idx="2195">
                  <c:v>57.416831970214801</c:v>
                </c:pt>
                <c:pt idx="2196">
                  <c:v>57.414638519287102</c:v>
                </c:pt>
                <c:pt idx="2197">
                  <c:v>57.4217720031738</c:v>
                </c:pt>
                <c:pt idx="2198">
                  <c:v>57.468029022216697</c:v>
                </c:pt>
                <c:pt idx="2199">
                  <c:v>57.443511962890597</c:v>
                </c:pt>
                <c:pt idx="2200">
                  <c:v>57.483024597167898</c:v>
                </c:pt>
                <c:pt idx="2201">
                  <c:v>57.512081146240199</c:v>
                </c:pt>
                <c:pt idx="2202">
                  <c:v>57.487133026122997</c:v>
                </c:pt>
                <c:pt idx="2203">
                  <c:v>57.506317138671797</c:v>
                </c:pt>
                <c:pt idx="2204">
                  <c:v>57.506797790527301</c:v>
                </c:pt>
                <c:pt idx="2205">
                  <c:v>57.480888366699197</c:v>
                </c:pt>
                <c:pt idx="2206">
                  <c:v>57.594203948974602</c:v>
                </c:pt>
                <c:pt idx="2207">
                  <c:v>57.809913635253899</c:v>
                </c:pt>
                <c:pt idx="2208">
                  <c:v>57.795425415038999</c:v>
                </c:pt>
                <c:pt idx="2209">
                  <c:v>57.771171569824197</c:v>
                </c:pt>
                <c:pt idx="2210">
                  <c:v>57.746280670166001</c:v>
                </c:pt>
                <c:pt idx="2211">
                  <c:v>57.721031188964801</c:v>
                </c:pt>
                <c:pt idx="2212">
                  <c:v>57.728340148925703</c:v>
                </c:pt>
                <c:pt idx="2213">
                  <c:v>57.708477020263601</c:v>
                </c:pt>
                <c:pt idx="2214">
                  <c:v>57.682674407958899</c:v>
                </c:pt>
                <c:pt idx="2215">
                  <c:v>57.667259216308501</c:v>
                </c:pt>
                <c:pt idx="2216">
                  <c:v>57.643192291259702</c:v>
                </c:pt>
                <c:pt idx="2217">
                  <c:v>57.7255859375</c:v>
                </c:pt>
                <c:pt idx="2218">
                  <c:v>57.704807281494098</c:v>
                </c:pt>
                <c:pt idx="2219">
                  <c:v>57.748027801513601</c:v>
                </c:pt>
                <c:pt idx="2220">
                  <c:v>57.866905212402301</c:v>
                </c:pt>
                <c:pt idx="2221">
                  <c:v>57.848865509033203</c:v>
                </c:pt>
                <c:pt idx="2222">
                  <c:v>57.892848968505803</c:v>
                </c:pt>
                <c:pt idx="2223">
                  <c:v>57.867115020751903</c:v>
                </c:pt>
                <c:pt idx="2224">
                  <c:v>57.854652404785099</c:v>
                </c:pt>
                <c:pt idx="2225">
                  <c:v>57.892448425292898</c:v>
                </c:pt>
                <c:pt idx="2226">
                  <c:v>57.911922454833899</c:v>
                </c:pt>
                <c:pt idx="2227">
                  <c:v>57.887931823730398</c:v>
                </c:pt>
                <c:pt idx="2228">
                  <c:v>57.874099731445298</c:v>
                </c:pt>
                <c:pt idx="2229">
                  <c:v>57.871372222900298</c:v>
                </c:pt>
                <c:pt idx="2230">
                  <c:v>57.863243103027301</c:v>
                </c:pt>
                <c:pt idx="2231">
                  <c:v>57.934440612792898</c:v>
                </c:pt>
                <c:pt idx="2232">
                  <c:v>58.019142150878899</c:v>
                </c:pt>
                <c:pt idx="2233">
                  <c:v>57.993293762207003</c:v>
                </c:pt>
                <c:pt idx="2234">
                  <c:v>57.990150451660099</c:v>
                </c:pt>
                <c:pt idx="2235">
                  <c:v>57.975776672363203</c:v>
                </c:pt>
                <c:pt idx="2236">
                  <c:v>57.960140228271399</c:v>
                </c:pt>
                <c:pt idx="2237">
                  <c:v>57.943588256835902</c:v>
                </c:pt>
                <c:pt idx="2238">
                  <c:v>57.966129302978501</c:v>
                </c:pt>
                <c:pt idx="2239">
                  <c:v>57.958965301513601</c:v>
                </c:pt>
                <c:pt idx="2240">
                  <c:v>57.966072082519503</c:v>
                </c:pt>
                <c:pt idx="2241">
                  <c:v>57.945159912109297</c:v>
                </c:pt>
                <c:pt idx="2242">
                  <c:v>57.999950408935497</c:v>
                </c:pt>
                <c:pt idx="2243">
                  <c:v>57.999092102050703</c:v>
                </c:pt>
                <c:pt idx="2244">
                  <c:v>58.000347137451101</c:v>
                </c:pt>
                <c:pt idx="2245">
                  <c:v>57.986888885497997</c:v>
                </c:pt>
                <c:pt idx="2246">
                  <c:v>57.962013244628899</c:v>
                </c:pt>
                <c:pt idx="2247">
                  <c:v>57.975887298583899</c:v>
                </c:pt>
                <c:pt idx="2248">
                  <c:v>57.963882446288999</c:v>
                </c:pt>
                <c:pt idx="2249">
                  <c:v>57.939018249511697</c:v>
                </c:pt>
                <c:pt idx="2250">
                  <c:v>58.189697265625</c:v>
                </c:pt>
                <c:pt idx="2251">
                  <c:v>58.164752960205</c:v>
                </c:pt>
                <c:pt idx="2252">
                  <c:v>58.1405220031738</c:v>
                </c:pt>
                <c:pt idx="2253">
                  <c:v>58.1978950500488</c:v>
                </c:pt>
                <c:pt idx="2254">
                  <c:v>58.172538757324197</c:v>
                </c:pt>
                <c:pt idx="2255">
                  <c:v>58.148239135742102</c:v>
                </c:pt>
                <c:pt idx="2256">
                  <c:v>58.128921508788999</c:v>
                </c:pt>
                <c:pt idx="2257">
                  <c:v>58.134010314941399</c:v>
                </c:pt>
                <c:pt idx="2258">
                  <c:v>58.674758911132798</c:v>
                </c:pt>
                <c:pt idx="2259">
                  <c:v>58.792152404785099</c:v>
                </c:pt>
                <c:pt idx="2260">
                  <c:v>58.768375396728501</c:v>
                </c:pt>
                <c:pt idx="2261">
                  <c:v>58.771347045898402</c:v>
                </c:pt>
                <c:pt idx="2262">
                  <c:v>58.755348205566399</c:v>
                </c:pt>
                <c:pt idx="2263">
                  <c:v>58.729976654052699</c:v>
                </c:pt>
                <c:pt idx="2264">
                  <c:v>58.7056465148925</c:v>
                </c:pt>
                <c:pt idx="2265">
                  <c:v>58.740856170654197</c:v>
                </c:pt>
                <c:pt idx="2266">
                  <c:v>58.744743347167898</c:v>
                </c:pt>
                <c:pt idx="2267">
                  <c:v>58.855300903320298</c:v>
                </c:pt>
                <c:pt idx="2268">
                  <c:v>58.849632263183501</c:v>
                </c:pt>
                <c:pt idx="2269">
                  <c:v>58.839103698730398</c:v>
                </c:pt>
                <c:pt idx="2270">
                  <c:v>58.814403533935497</c:v>
                </c:pt>
                <c:pt idx="2271">
                  <c:v>58.827098846435497</c:v>
                </c:pt>
                <c:pt idx="2272">
                  <c:v>58.818611145019503</c:v>
                </c:pt>
                <c:pt idx="2273">
                  <c:v>58.794521331787102</c:v>
                </c:pt>
                <c:pt idx="2274">
                  <c:v>58.780879974365199</c:v>
                </c:pt>
                <c:pt idx="2275">
                  <c:v>58.769451141357401</c:v>
                </c:pt>
                <c:pt idx="2276">
                  <c:v>58.860378265380803</c:v>
                </c:pt>
                <c:pt idx="2277">
                  <c:v>58.843559265136697</c:v>
                </c:pt>
                <c:pt idx="2278">
                  <c:v>58.840335845947202</c:v>
                </c:pt>
                <c:pt idx="2279">
                  <c:v>58.826461791992102</c:v>
                </c:pt>
                <c:pt idx="2280">
                  <c:v>58.801219940185497</c:v>
                </c:pt>
                <c:pt idx="2281">
                  <c:v>58.8369331359863</c:v>
                </c:pt>
                <c:pt idx="2282">
                  <c:v>58.886753082275298</c:v>
                </c:pt>
                <c:pt idx="2283">
                  <c:v>58.995613098144503</c:v>
                </c:pt>
                <c:pt idx="2284">
                  <c:v>59.013969421386697</c:v>
                </c:pt>
                <c:pt idx="2285">
                  <c:v>59.007472991943303</c:v>
                </c:pt>
                <c:pt idx="2286">
                  <c:v>58.981899261474602</c:v>
                </c:pt>
                <c:pt idx="2287">
                  <c:v>58.995471954345703</c:v>
                </c:pt>
                <c:pt idx="2288">
                  <c:v>58.969879150390597</c:v>
                </c:pt>
                <c:pt idx="2289">
                  <c:v>58.9520454406738</c:v>
                </c:pt>
                <c:pt idx="2290">
                  <c:v>58.961471557617102</c:v>
                </c:pt>
                <c:pt idx="2291">
                  <c:v>58.965728759765597</c:v>
                </c:pt>
                <c:pt idx="2292">
                  <c:v>58.99800491333</c:v>
                </c:pt>
                <c:pt idx="2293">
                  <c:v>58.994743347167898</c:v>
                </c:pt>
                <c:pt idx="2294">
                  <c:v>58.973537445068303</c:v>
                </c:pt>
                <c:pt idx="2295">
                  <c:v>59.010158538818303</c:v>
                </c:pt>
                <c:pt idx="2296">
                  <c:v>59.022579193115199</c:v>
                </c:pt>
                <c:pt idx="2297">
                  <c:v>58.9970092773437</c:v>
                </c:pt>
                <c:pt idx="2298">
                  <c:v>58.9835205078125</c:v>
                </c:pt>
                <c:pt idx="2299">
                  <c:v>58.997539520263601</c:v>
                </c:pt>
                <c:pt idx="2300">
                  <c:v>58.972690582275298</c:v>
                </c:pt>
                <c:pt idx="2301">
                  <c:v>59.027107238769503</c:v>
                </c:pt>
                <c:pt idx="2302">
                  <c:v>59.0244331359863</c:v>
                </c:pt>
                <c:pt idx="2303">
                  <c:v>59.007637023925703</c:v>
                </c:pt>
                <c:pt idx="2304">
                  <c:v>59.0555610656738</c:v>
                </c:pt>
                <c:pt idx="2305">
                  <c:v>59.030075073242102</c:v>
                </c:pt>
                <c:pt idx="2306">
                  <c:v>59.008457183837798</c:v>
                </c:pt>
                <c:pt idx="2307">
                  <c:v>59.000499725341697</c:v>
                </c:pt>
                <c:pt idx="2308">
                  <c:v>58.985877990722599</c:v>
                </c:pt>
                <c:pt idx="2309">
                  <c:v>58.975982666015597</c:v>
                </c:pt>
                <c:pt idx="2310">
                  <c:v>58.996265411376903</c:v>
                </c:pt>
                <c:pt idx="2311">
                  <c:v>59.094894409179602</c:v>
                </c:pt>
                <c:pt idx="2312">
                  <c:v>59.1275215148925</c:v>
                </c:pt>
                <c:pt idx="2313">
                  <c:v>59.146770477294901</c:v>
                </c:pt>
                <c:pt idx="2314">
                  <c:v>59.135929107666001</c:v>
                </c:pt>
                <c:pt idx="2315">
                  <c:v>59.244007110595703</c:v>
                </c:pt>
                <c:pt idx="2316">
                  <c:v>59.221424102783203</c:v>
                </c:pt>
                <c:pt idx="2317">
                  <c:v>59.225917816162102</c:v>
                </c:pt>
                <c:pt idx="2318">
                  <c:v>59.209560394287102</c:v>
                </c:pt>
                <c:pt idx="2319">
                  <c:v>59.185111999511697</c:v>
                </c:pt>
                <c:pt idx="2320">
                  <c:v>59.160915374755803</c:v>
                </c:pt>
                <c:pt idx="2321">
                  <c:v>59.151077270507798</c:v>
                </c:pt>
                <c:pt idx="2322">
                  <c:v>59.1260566711425</c:v>
                </c:pt>
                <c:pt idx="2323">
                  <c:v>59.107646942138601</c:v>
                </c:pt>
                <c:pt idx="2324">
                  <c:v>59.134208679199197</c:v>
                </c:pt>
                <c:pt idx="2325">
                  <c:v>59.137989044189403</c:v>
                </c:pt>
                <c:pt idx="2326">
                  <c:v>59.121791839599602</c:v>
                </c:pt>
                <c:pt idx="2327">
                  <c:v>59.100059509277301</c:v>
                </c:pt>
                <c:pt idx="2328">
                  <c:v>59.076488494872997</c:v>
                </c:pt>
                <c:pt idx="2329">
                  <c:v>59.117641448974602</c:v>
                </c:pt>
                <c:pt idx="2330">
                  <c:v>59.185379028320298</c:v>
                </c:pt>
                <c:pt idx="2331">
                  <c:v>59.183151245117102</c:v>
                </c:pt>
                <c:pt idx="2332">
                  <c:v>59.157890319824197</c:v>
                </c:pt>
                <c:pt idx="2333">
                  <c:v>59.145172119140597</c:v>
                </c:pt>
                <c:pt idx="2334">
                  <c:v>59.119976043701101</c:v>
                </c:pt>
                <c:pt idx="2335">
                  <c:v>59.098293304443303</c:v>
                </c:pt>
                <c:pt idx="2336">
                  <c:v>59.073272705078097</c:v>
                </c:pt>
                <c:pt idx="2337">
                  <c:v>59.441707611083899</c:v>
                </c:pt>
                <c:pt idx="2338">
                  <c:v>59.423931121826101</c:v>
                </c:pt>
                <c:pt idx="2339">
                  <c:v>59.479122161865199</c:v>
                </c:pt>
                <c:pt idx="2340">
                  <c:v>59.515975952148402</c:v>
                </c:pt>
                <c:pt idx="2341">
                  <c:v>59.492115020751903</c:v>
                </c:pt>
                <c:pt idx="2342">
                  <c:v>59.472148895263601</c:v>
                </c:pt>
                <c:pt idx="2343">
                  <c:v>59.447158813476499</c:v>
                </c:pt>
                <c:pt idx="2344">
                  <c:v>59.450351715087798</c:v>
                </c:pt>
                <c:pt idx="2345">
                  <c:v>59.494342803955</c:v>
                </c:pt>
                <c:pt idx="2346">
                  <c:v>59.696853637695298</c:v>
                </c:pt>
                <c:pt idx="2347">
                  <c:v>59.678184509277301</c:v>
                </c:pt>
                <c:pt idx="2348">
                  <c:v>59.710700988769503</c:v>
                </c:pt>
                <c:pt idx="2349">
                  <c:v>59.6936225891113</c:v>
                </c:pt>
                <c:pt idx="2350">
                  <c:v>59.757175445556598</c:v>
                </c:pt>
                <c:pt idx="2351">
                  <c:v>59.780933380126903</c:v>
                </c:pt>
                <c:pt idx="2352">
                  <c:v>59.828739166259702</c:v>
                </c:pt>
                <c:pt idx="2353">
                  <c:v>59.814197540283203</c:v>
                </c:pt>
                <c:pt idx="2354">
                  <c:v>59.795791625976499</c:v>
                </c:pt>
                <c:pt idx="2355">
                  <c:v>59.773349761962798</c:v>
                </c:pt>
                <c:pt idx="2356">
                  <c:v>59.774436950683501</c:v>
                </c:pt>
                <c:pt idx="2357">
                  <c:v>59.7857055664062</c:v>
                </c:pt>
                <c:pt idx="2358">
                  <c:v>59.764152526855398</c:v>
                </c:pt>
                <c:pt idx="2359">
                  <c:v>59.814743041992102</c:v>
                </c:pt>
                <c:pt idx="2360">
                  <c:v>59.868984222412102</c:v>
                </c:pt>
                <c:pt idx="2361">
                  <c:v>59.929496765136697</c:v>
                </c:pt>
                <c:pt idx="2362">
                  <c:v>59.921257019042898</c:v>
                </c:pt>
                <c:pt idx="2363">
                  <c:v>59.896915435791001</c:v>
                </c:pt>
                <c:pt idx="2364">
                  <c:v>59.8782958984375</c:v>
                </c:pt>
                <c:pt idx="2365">
                  <c:v>59.8568115234375</c:v>
                </c:pt>
                <c:pt idx="2366">
                  <c:v>59.856250762939403</c:v>
                </c:pt>
                <c:pt idx="2367">
                  <c:v>59.832454681396399</c:v>
                </c:pt>
                <c:pt idx="2368">
                  <c:v>59.808807373046797</c:v>
                </c:pt>
                <c:pt idx="2369">
                  <c:v>59.802501678466697</c:v>
                </c:pt>
                <c:pt idx="2370">
                  <c:v>59.797210693359297</c:v>
                </c:pt>
                <c:pt idx="2371">
                  <c:v>59.7752265930175</c:v>
                </c:pt>
                <c:pt idx="2372">
                  <c:v>59.782444000244098</c:v>
                </c:pt>
                <c:pt idx="2373">
                  <c:v>59.809123992919901</c:v>
                </c:pt>
                <c:pt idx="2374">
                  <c:v>59.857769012451101</c:v>
                </c:pt>
                <c:pt idx="2375">
                  <c:v>59.868515014648402</c:v>
                </c:pt>
                <c:pt idx="2376">
                  <c:v>59.903671264648402</c:v>
                </c:pt>
                <c:pt idx="2377">
                  <c:v>59.914253234863203</c:v>
                </c:pt>
                <c:pt idx="2378">
                  <c:v>59.973182678222599</c:v>
                </c:pt>
                <c:pt idx="2379">
                  <c:v>59.969905853271399</c:v>
                </c:pt>
                <c:pt idx="2380">
                  <c:v>59.947891235351499</c:v>
                </c:pt>
                <c:pt idx="2381">
                  <c:v>60.0603828430175</c:v>
                </c:pt>
                <c:pt idx="2382">
                  <c:v>60.050682067871001</c:v>
                </c:pt>
                <c:pt idx="2383">
                  <c:v>60.058094024658203</c:v>
                </c:pt>
                <c:pt idx="2384">
                  <c:v>60.033260345458899</c:v>
                </c:pt>
                <c:pt idx="2385">
                  <c:v>60.011516571044901</c:v>
                </c:pt>
                <c:pt idx="2386">
                  <c:v>59.991481781005803</c:v>
                </c:pt>
                <c:pt idx="2387">
                  <c:v>60.004783630371001</c:v>
                </c:pt>
                <c:pt idx="2388">
                  <c:v>60.026340484619098</c:v>
                </c:pt>
                <c:pt idx="2389">
                  <c:v>60.006763458251903</c:v>
                </c:pt>
                <c:pt idx="2390">
                  <c:v>59.996913909912102</c:v>
                </c:pt>
                <c:pt idx="2391">
                  <c:v>60.014759063720703</c:v>
                </c:pt>
                <c:pt idx="2392">
                  <c:v>60.061271667480398</c:v>
                </c:pt>
                <c:pt idx="2393">
                  <c:v>60.038463592529197</c:v>
                </c:pt>
                <c:pt idx="2394">
                  <c:v>60.021373748779197</c:v>
                </c:pt>
                <c:pt idx="2395">
                  <c:v>60.003513336181598</c:v>
                </c:pt>
                <c:pt idx="2396">
                  <c:v>59.982494354247997</c:v>
                </c:pt>
                <c:pt idx="2397">
                  <c:v>59.975685119628899</c:v>
                </c:pt>
                <c:pt idx="2398">
                  <c:v>59.976242065429602</c:v>
                </c:pt>
                <c:pt idx="2399">
                  <c:v>59.992412567138601</c:v>
                </c:pt>
                <c:pt idx="2400">
                  <c:v>60.056167602538999</c:v>
                </c:pt>
                <c:pt idx="2401">
                  <c:v>60.041347503662102</c:v>
                </c:pt>
                <c:pt idx="2402">
                  <c:v>60.017452239990199</c:v>
                </c:pt>
                <c:pt idx="2403">
                  <c:v>60.004707336425703</c:v>
                </c:pt>
                <c:pt idx="2404">
                  <c:v>60.069156646728501</c:v>
                </c:pt>
                <c:pt idx="2405">
                  <c:v>60.08540725708</c:v>
                </c:pt>
                <c:pt idx="2406">
                  <c:v>60.062759399413999</c:v>
                </c:pt>
                <c:pt idx="2407">
                  <c:v>60.1285400390625</c:v>
                </c:pt>
                <c:pt idx="2408">
                  <c:v>60.104007720947202</c:v>
                </c:pt>
                <c:pt idx="2409">
                  <c:v>60.084110260009702</c:v>
                </c:pt>
                <c:pt idx="2410">
                  <c:v>60.069068908691399</c:v>
                </c:pt>
                <c:pt idx="2411">
                  <c:v>60.100639343261697</c:v>
                </c:pt>
                <c:pt idx="2412">
                  <c:v>60.078498840332003</c:v>
                </c:pt>
                <c:pt idx="2413">
                  <c:v>60.053733825683501</c:v>
                </c:pt>
                <c:pt idx="2414">
                  <c:v>60.061294555663999</c:v>
                </c:pt>
                <c:pt idx="2415">
                  <c:v>60.037574768066399</c:v>
                </c:pt>
                <c:pt idx="2416">
                  <c:v>60.094219207763601</c:v>
                </c:pt>
                <c:pt idx="2417">
                  <c:v>60.069835662841697</c:v>
                </c:pt>
                <c:pt idx="2418">
                  <c:v>60.122112274169901</c:v>
                </c:pt>
                <c:pt idx="2419">
                  <c:v>60.099697113037102</c:v>
                </c:pt>
                <c:pt idx="2420">
                  <c:v>60.120140075683501</c:v>
                </c:pt>
                <c:pt idx="2421">
                  <c:v>60.101573944091697</c:v>
                </c:pt>
                <c:pt idx="2422">
                  <c:v>60.194896697997997</c:v>
                </c:pt>
                <c:pt idx="2423">
                  <c:v>60.174198150634702</c:v>
                </c:pt>
                <c:pt idx="2424">
                  <c:v>60.153373718261697</c:v>
                </c:pt>
                <c:pt idx="2425">
                  <c:v>60.1286811828613</c:v>
                </c:pt>
                <c:pt idx="2426">
                  <c:v>60.126216888427699</c:v>
                </c:pt>
                <c:pt idx="2427">
                  <c:v>60.110759735107401</c:v>
                </c:pt>
                <c:pt idx="2428">
                  <c:v>60.134288787841697</c:v>
                </c:pt>
                <c:pt idx="2429">
                  <c:v>60.112071990966697</c:v>
                </c:pt>
                <c:pt idx="2430">
                  <c:v>60.097770690917898</c:v>
                </c:pt>
                <c:pt idx="2431">
                  <c:v>60.082935333251903</c:v>
                </c:pt>
                <c:pt idx="2432">
                  <c:v>60.074100494384702</c:v>
                </c:pt>
                <c:pt idx="2433">
                  <c:v>60.083278656005803</c:v>
                </c:pt>
                <c:pt idx="2434">
                  <c:v>60.079204559326101</c:v>
                </c:pt>
                <c:pt idx="2435">
                  <c:v>60.101276397705</c:v>
                </c:pt>
                <c:pt idx="2436">
                  <c:v>60.201713562011697</c:v>
                </c:pt>
                <c:pt idx="2437">
                  <c:v>60.220512390136697</c:v>
                </c:pt>
                <c:pt idx="2438">
                  <c:v>60.266307830810497</c:v>
                </c:pt>
                <c:pt idx="2439">
                  <c:v>60.255256652832003</c:v>
                </c:pt>
                <c:pt idx="2440">
                  <c:v>60.241710662841697</c:v>
                </c:pt>
                <c:pt idx="2441">
                  <c:v>60.217170715332003</c:v>
                </c:pt>
                <c:pt idx="2442">
                  <c:v>60.240013122558501</c:v>
                </c:pt>
                <c:pt idx="2443">
                  <c:v>60.300605773925703</c:v>
                </c:pt>
                <c:pt idx="2444">
                  <c:v>60.276920318603501</c:v>
                </c:pt>
                <c:pt idx="2445">
                  <c:v>60.2523803710937</c:v>
                </c:pt>
                <c:pt idx="2446">
                  <c:v>60.243972778320298</c:v>
                </c:pt>
                <c:pt idx="2447">
                  <c:v>60.2239379882812</c:v>
                </c:pt>
                <c:pt idx="2448">
                  <c:v>60.300743103027301</c:v>
                </c:pt>
                <c:pt idx="2449">
                  <c:v>60.305248260497997</c:v>
                </c:pt>
                <c:pt idx="2450">
                  <c:v>60.591339111328097</c:v>
                </c:pt>
                <c:pt idx="2451">
                  <c:v>60.619327545166001</c:v>
                </c:pt>
                <c:pt idx="2452">
                  <c:v>60.607730865478501</c:v>
                </c:pt>
                <c:pt idx="2453">
                  <c:v>60.595283508300703</c:v>
                </c:pt>
                <c:pt idx="2454">
                  <c:v>60.707923889160099</c:v>
                </c:pt>
                <c:pt idx="2455">
                  <c:v>60.689807891845703</c:v>
                </c:pt>
                <c:pt idx="2456">
                  <c:v>60.667461395263601</c:v>
                </c:pt>
                <c:pt idx="2457">
                  <c:v>60.6686401367187</c:v>
                </c:pt>
                <c:pt idx="2458">
                  <c:v>60.6559448242187</c:v>
                </c:pt>
                <c:pt idx="2459">
                  <c:v>60.853271484375</c:v>
                </c:pt>
                <c:pt idx="2460">
                  <c:v>60.832733154296797</c:v>
                </c:pt>
                <c:pt idx="2461">
                  <c:v>60.826770782470703</c:v>
                </c:pt>
                <c:pt idx="2462">
                  <c:v>60.861099243163999</c:v>
                </c:pt>
                <c:pt idx="2463">
                  <c:v>60.857303619384702</c:v>
                </c:pt>
                <c:pt idx="2464">
                  <c:v>60.876502990722599</c:v>
                </c:pt>
                <c:pt idx="2465">
                  <c:v>60.851917266845703</c:v>
                </c:pt>
                <c:pt idx="2466">
                  <c:v>60.858146667480398</c:v>
                </c:pt>
                <c:pt idx="2467">
                  <c:v>60.8340644836425</c:v>
                </c:pt>
                <c:pt idx="2468">
                  <c:v>60.810005187988203</c:v>
                </c:pt>
                <c:pt idx="2469">
                  <c:v>60.832656860351499</c:v>
                </c:pt>
                <c:pt idx="2470">
                  <c:v>60.823131561279197</c:v>
                </c:pt>
                <c:pt idx="2471">
                  <c:v>60.828113555908203</c:v>
                </c:pt>
                <c:pt idx="2472">
                  <c:v>60.819744110107401</c:v>
                </c:pt>
                <c:pt idx="2473">
                  <c:v>60.795394897460902</c:v>
                </c:pt>
                <c:pt idx="2474">
                  <c:v>60.922290802001903</c:v>
                </c:pt>
                <c:pt idx="2475">
                  <c:v>60.903678894042898</c:v>
                </c:pt>
                <c:pt idx="2476">
                  <c:v>60.902111053466697</c:v>
                </c:pt>
                <c:pt idx="2477">
                  <c:v>60.881141662597599</c:v>
                </c:pt>
                <c:pt idx="2478">
                  <c:v>60.856807708740199</c:v>
                </c:pt>
                <c:pt idx="2479">
                  <c:v>60.880699157714801</c:v>
                </c:pt>
                <c:pt idx="2480">
                  <c:v>60.924339294433501</c:v>
                </c:pt>
                <c:pt idx="2481">
                  <c:v>60.911731719970703</c:v>
                </c:pt>
                <c:pt idx="2482">
                  <c:v>60.912437438964801</c:v>
                </c:pt>
                <c:pt idx="2483">
                  <c:v>60.897911071777301</c:v>
                </c:pt>
                <c:pt idx="2484">
                  <c:v>60.975795745849602</c:v>
                </c:pt>
                <c:pt idx="2485">
                  <c:v>60.951377868652301</c:v>
                </c:pt>
                <c:pt idx="2486">
                  <c:v>60.944221496582003</c:v>
                </c:pt>
                <c:pt idx="2487">
                  <c:v>60.932926177978501</c:v>
                </c:pt>
                <c:pt idx="2488">
                  <c:v>60.940113067626903</c:v>
                </c:pt>
                <c:pt idx="2489">
                  <c:v>60.915931701660099</c:v>
                </c:pt>
                <c:pt idx="2490">
                  <c:v>60.909736633300703</c:v>
                </c:pt>
                <c:pt idx="2491">
                  <c:v>60.915935516357401</c:v>
                </c:pt>
                <c:pt idx="2492">
                  <c:v>60.893596649169901</c:v>
                </c:pt>
                <c:pt idx="2493">
                  <c:v>60.880485534667898</c:v>
                </c:pt>
                <c:pt idx="2494">
                  <c:v>60.867366790771399</c:v>
                </c:pt>
                <c:pt idx="2495">
                  <c:v>60.848606109619098</c:v>
                </c:pt>
                <c:pt idx="2496">
                  <c:v>61.115276336669901</c:v>
                </c:pt>
                <c:pt idx="2497">
                  <c:v>61.103950500488203</c:v>
                </c:pt>
                <c:pt idx="2498">
                  <c:v>61.120815277099602</c:v>
                </c:pt>
                <c:pt idx="2499">
                  <c:v>61.11763381958</c:v>
                </c:pt>
                <c:pt idx="2500">
                  <c:v>61.104179382324197</c:v>
                </c:pt>
                <c:pt idx="2501">
                  <c:v>61.095455169677699</c:v>
                </c:pt>
                <c:pt idx="2502">
                  <c:v>61.078567504882798</c:v>
                </c:pt>
                <c:pt idx="2503">
                  <c:v>61.0567207336425</c:v>
                </c:pt>
                <c:pt idx="2504">
                  <c:v>61.081069946288999</c:v>
                </c:pt>
                <c:pt idx="2505">
                  <c:v>61.222221374511697</c:v>
                </c:pt>
                <c:pt idx="2506">
                  <c:v>61.197978973388601</c:v>
                </c:pt>
                <c:pt idx="2507">
                  <c:v>61.189002990722599</c:v>
                </c:pt>
                <c:pt idx="2508">
                  <c:v>61.169376373291001</c:v>
                </c:pt>
                <c:pt idx="2509">
                  <c:v>61.151939392089801</c:v>
                </c:pt>
                <c:pt idx="2510">
                  <c:v>61.149185180663999</c:v>
                </c:pt>
                <c:pt idx="2511">
                  <c:v>61.127941131591697</c:v>
                </c:pt>
                <c:pt idx="2512">
                  <c:v>61.224151611328097</c:v>
                </c:pt>
                <c:pt idx="2513">
                  <c:v>61.261829376220703</c:v>
                </c:pt>
                <c:pt idx="2514">
                  <c:v>61.279243469238203</c:v>
                </c:pt>
                <c:pt idx="2515">
                  <c:v>61.3503608703613</c:v>
                </c:pt>
                <c:pt idx="2516">
                  <c:v>61.367488861083899</c:v>
                </c:pt>
                <c:pt idx="2517">
                  <c:v>61.3507080078125</c:v>
                </c:pt>
                <c:pt idx="2518">
                  <c:v>61.627433776855398</c:v>
                </c:pt>
                <c:pt idx="2519">
                  <c:v>61.636821746826101</c:v>
                </c:pt>
                <c:pt idx="2520">
                  <c:v>61.647670745849602</c:v>
                </c:pt>
                <c:pt idx="2521">
                  <c:v>61.654880523681598</c:v>
                </c:pt>
                <c:pt idx="2522">
                  <c:v>61.631378173828097</c:v>
                </c:pt>
                <c:pt idx="2523">
                  <c:v>61.630970001220703</c:v>
                </c:pt>
                <c:pt idx="2524">
                  <c:v>61.631507873535099</c:v>
                </c:pt>
                <c:pt idx="2525">
                  <c:v>61.767276763916001</c:v>
                </c:pt>
                <c:pt idx="2526">
                  <c:v>61.745269775390597</c:v>
                </c:pt>
                <c:pt idx="2527">
                  <c:v>61.7209663391113</c:v>
                </c:pt>
                <c:pt idx="2528">
                  <c:v>61.708782196044901</c:v>
                </c:pt>
                <c:pt idx="2529">
                  <c:v>61.724483489990199</c:v>
                </c:pt>
                <c:pt idx="2530">
                  <c:v>61.7091064453125</c:v>
                </c:pt>
                <c:pt idx="2531">
                  <c:v>61.773429870605398</c:v>
                </c:pt>
                <c:pt idx="2532">
                  <c:v>61.776470184326101</c:v>
                </c:pt>
                <c:pt idx="2533">
                  <c:v>61.754951477050703</c:v>
                </c:pt>
                <c:pt idx="2534">
                  <c:v>61.754322052001903</c:v>
                </c:pt>
                <c:pt idx="2535">
                  <c:v>61.746833801269503</c:v>
                </c:pt>
                <c:pt idx="2536">
                  <c:v>61.734649658203097</c:v>
                </c:pt>
                <c:pt idx="2537">
                  <c:v>61.767845153808501</c:v>
                </c:pt>
                <c:pt idx="2538">
                  <c:v>61.744068145751903</c:v>
                </c:pt>
                <c:pt idx="2539">
                  <c:v>61.772964477538999</c:v>
                </c:pt>
                <c:pt idx="2540">
                  <c:v>61.749557495117102</c:v>
                </c:pt>
                <c:pt idx="2541">
                  <c:v>61.7301025390625</c:v>
                </c:pt>
                <c:pt idx="2542">
                  <c:v>61.728286743163999</c:v>
                </c:pt>
                <c:pt idx="2543">
                  <c:v>61.724361419677699</c:v>
                </c:pt>
                <c:pt idx="2544">
                  <c:v>61.708000183105398</c:v>
                </c:pt>
                <c:pt idx="2545">
                  <c:v>61.709457397460902</c:v>
                </c:pt>
                <c:pt idx="2546">
                  <c:v>61.697338104247997</c:v>
                </c:pt>
                <c:pt idx="2547">
                  <c:v>61.673255920410099</c:v>
                </c:pt>
                <c:pt idx="2548">
                  <c:v>61.702186584472599</c:v>
                </c:pt>
                <c:pt idx="2549">
                  <c:v>61.695228576660099</c:v>
                </c:pt>
                <c:pt idx="2550">
                  <c:v>62.015632629394503</c:v>
                </c:pt>
                <c:pt idx="2551">
                  <c:v>61.993560791015597</c:v>
                </c:pt>
                <c:pt idx="2552">
                  <c:v>61.976016998291001</c:v>
                </c:pt>
                <c:pt idx="2553">
                  <c:v>61.962108612060497</c:v>
                </c:pt>
                <c:pt idx="2554">
                  <c:v>62.008674621582003</c:v>
                </c:pt>
                <c:pt idx="2555">
                  <c:v>61.985374450683501</c:v>
                </c:pt>
                <c:pt idx="2556">
                  <c:v>61.968788146972599</c:v>
                </c:pt>
                <c:pt idx="2557">
                  <c:v>62.075199127197202</c:v>
                </c:pt>
                <c:pt idx="2558">
                  <c:v>62.087947845458899</c:v>
                </c:pt>
                <c:pt idx="2559">
                  <c:v>62.073612213134702</c:v>
                </c:pt>
                <c:pt idx="2560">
                  <c:v>62.1988525390625</c:v>
                </c:pt>
                <c:pt idx="2561">
                  <c:v>62.176528930663999</c:v>
                </c:pt>
                <c:pt idx="2562">
                  <c:v>62.158279418945298</c:v>
                </c:pt>
                <c:pt idx="2563">
                  <c:v>62.166206359863203</c:v>
                </c:pt>
                <c:pt idx="2564">
                  <c:v>62.142185211181598</c:v>
                </c:pt>
                <c:pt idx="2565">
                  <c:v>62.120124816894503</c:v>
                </c:pt>
                <c:pt idx="2566">
                  <c:v>62.096309661865199</c:v>
                </c:pt>
                <c:pt idx="2567">
                  <c:v>62.104278564453097</c:v>
                </c:pt>
                <c:pt idx="2568">
                  <c:v>62.0967597961425</c:v>
                </c:pt>
                <c:pt idx="2569">
                  <c:v>62.091121673583899</c:v>
                </c:pt>
                <c:pt idx="2570">
                  <c:v>62.095996856689403</c:v>
                </c:pt>
                <c:pt idx="2571">
                  <c:v>62.0738105773925</c:v>
                </c:pt>
                <c:pt idx="2572">
                  <c:v>62.0536079406738</c:v>
                </c:pt>
                <c:pt idx="2573">
                  <c:v>62.030136108398402</c:v>
                </c:pt>
                <c:pt idx="2574">
                  <c:v>62.019107818603501</c:v>
                </c:pt>
                <c:pt idx="2575">
                  <c:v>61.998687744140597</c:v>
                </c:pt>
                <c:pt idx="2576">
                  <c:v>62.050548553466697</c:v>
                </c:pt>
                <c:pt idx="2577">
                  <c:v>62.0269165039062</c:v>
                </c:pt>
                <c:pt idx="2578">
                  <c:v>62.003398895263601</c:v>
                </c:pt>
                <c:pt idx="2579">
                  <c:v>62.022441864013601</c:v>
                </c:pt>
                <c:pt idx="2580">
                  <c:v>62.051601409912102</c:v>
                </c:pt>
                <c:pt idx="2581">
                  <c:v>62.037471771240199</c:v>
                </c:pt>
                <c:pt idx="2582">
                  <c:v>62.0355415344238</c:v>
                </c:pt>
                <c:pt idx="2583">
                  <c:v>62.027549743652301</c:v>
                </c:pt>
                <c:pt idx="2584">
                  <c:v>62.029987335205</c:v>
                </c:pt>
                <c:pt idx="2585">
                  <c:v>62.009532928466697</c:v>
                </c:pt>
                <c:pt idx="2586">
                  <c:v>62.112239837646399</c:v>
                </c:pt>
                <c:pt idx="2587">
                  <c:v>62.107948303222599</c:v>
                </c:pt>
                <c:pt idx="2588">
                  <c:v>62.088039398193303</c:v>
                </c:pt>
                <c:pt idx="2589">
                  <c:v>62.0648384094238</c:v>
                </c:pt>
                <c:pt idx="2590">
                  <c:v>62.047073364257798</c:v>
                </c:pt>
                <c:pt idx="2591">
                  <c:v>62.055522918701101</c:v>
                </c:pt>
                <c:pt idx="2592">
                  <c:v>62.033805847167898</c:v>
                </c:pt>
                <c:pt idx="2593">
                  <c:v>62.047210693359297</c:v>
                </c:pt>
                <c:pt idx="2594">
                  <c:v>62.023391723632798</c:v>
                </c:pt>
                <c:pt idx="2595">
                  <c:v>62.0245361328125</c:v>
                </c:pt>
                <c:pt idx="2596">
                  <c:v>62.053928375244098</c:v>
                </c:pt>
                <c:pt idx="2597">
                  <c:v>62.059642791747997</c:v>
                </c:pt>
                <c:pt idx="2598">
                  <c:v>62.035865783691399</c:v>
                </c:pt>
                <c:pt idx="2599">
                  <c:v>62.012123107910099</c:v>
                </c:pt>
                <c:pt idx="2600">
                  <c:v>61.9911079406738</c:v>
                </c:pt>
                <c:pt idx="2601">
                  <c:v>62.185089111328097</c:v>
                </c:pt>
                <c:pt idx="2602">
                  <c:v>62.179004669189403</c:v>
                </c:pt>
                <c:pt idx="2603">
                  <c:v>62.179126739501903</c:v>
                </c:pt>
                <c:pt idx="2604">
                  <c:v>62.211479187011697</c:v>
                </c:pt>
                <c:pt idx="2605">
                  <c:v>62.235054016113203</c:v>
                </c:pt>
                <c:pt idx="2606">
                  <c:v>62.211452484130803</c:v>
                </c:pt>
                <c:pt idx="2607">
                  <c:v>62.193550109863203</c:v>
                </c:pt>
                <c:pt idx="2608">
                  <c:v>62.1798286437988</c:v>
                </c:pt>
                <c:pt idx="2609">
                  <c:v>62.163215637207003</c:v>
                </c:pt>
                <c:pt idx="2610">
                  <c:v>62.211406707763601</c:v>
                </c:pt>
                <c:pt idx="2611">
                  <c:v>62.187690734863203</c:v>
                </c:pt>
                <c:pt idx="2612">
                  <c:v>62.164192199707003</c:v>
                </c:pt>
                <c:pt idx="2613">
                  <c:v>62.141403198242102</c:v>
                </c:pt>
                <c:pt idx="2614">
                  <c:v>62.135589599609297</c:v>
                </c:pt>
                <c:pt idx="2615">
                  <c:v>62.112297058105398</c:v>
                </c:pt>
                <c:pt idx="2616">
                  <c:v>62.089805603027301</c:v>
                </c:pt>
                <c:pt idx="2617">
                  <c:v>62.111858367919901</c:v>
                </c:pt>
                <c:pt idx="2618">
                  <c:v>62.222373962402301</c:v>
                </c:pt>
                <c:pt idx="2619">
                  <c:v>62.2702827453613</c:v>
                </c:pt>
                <c:pt idx="2620">
                  <c:v>62.246734619140597</c:v>
                </c:pt>
                <c:pt idx="2621">
                  <c:v>62.2643432617187</c:v>
                </c:pt>
                <c:pt idx="2622">
                  <c:v>62.266971588134702</c:v>
                </c:pt>
                <c:pt idx="2623">
                  <c:v>62.273056030273402</c:v>
                </c:pt>
                <c:pt idx="2624">
                  <c:v>62.257778167724602</c:v>
                </c:pt>
                <c:pt idx="2625">
                  <c:v>62.236721038818303</c:v>
                </c:pt>
                <c:pt idx="2626">
                  <c:v>62.254940032958899</c:v>
                </c:pt>
                <c:pt idx="2627">
                  <c:v>62.235393524169901</c:v>
                </c:pt>
                <c:pt idx="2628">
                  <c:v>62.214096069335902</c:v>
                </c:pt>
                <c:pt idx="2629">
                  <c:v>62.367271423339801</c:v>
                </c:pt>
                <c:pt idx="2630">
                  <c:v>62.363498687744098</c:v>
                </c:pt>
                <c:pt idx="2631">
                  <c:v>62.346702575683501</c:v>
                </c:pt>
                <c:pt idx="2632">
                  <c:v>62.325252532958899</c:v>
                </c:pt>
                <c:pt idx="2633">
                  <c:v>62.312103271484297</c:v>
                </c:pt>
                <c:pt idx="2634">
                  <c:v>62.407981872558501</c:v>
                </c:pt>
                <c:pt idx="2635">
                  <c:v>62.424957275390597</c:v>
                </c:pt>
                <c:pt idx="2636">
                  <c:v>62.4478950500488</c:v>
                </c:pt>
                <c:pt idx="2637">
                  <c:v>62.438144683837798</c:v>
                </c:pt>
                <c:pt idx="2638">
                  <c:v>62.478099822997997</c:v>
                </c:pt>
                <c:pt idx="2639">
                  <c:v>62.539409637451101</c:v>
                </c:pt>
                <c:pt idx="2640">
                  <c:v>62.574722290038999</c:v>
                </c:pt>
                <c:pt idx="2641">
                  <c:v>62.552230834960902</c:v>
                </c:pt>
                <c:pt idx="2642">
                  <c:v>62.5346069335937</c:v>
                </c:pt>
                <c:pt idx="2643">
                  <c:v>62.512290954589801</c:v>
                </c:pt>
                <c:pt idx="2644">
                  <c:v>62.506656646728501</c:v>
                </c:pt>
                <c:pt idx="2645">
                  <c:v>62.489780426025298</c:v>
                </c:pt>
                <c:pt idx="2646">
                  <c:v>62.487056732177699</c:v>
                </c:pt>
                <c:pt idx="2647">
                  <c:v>62.505409240722599</c:v>
                </c:pt>
                <c:pt idx="2648">
                  <c:v>62.562381744384702</c:v>
                </c:pt>
                <c:pt idx="2649">
                  <c:v>62.593467712402301</c:v>
                </c:pt>
                <c:pt idx="2650">
                  <c:v>62.590724945068303</c:v>
                </c:pt>
                <c:pt idx="2651">
                  <c:v>62.5730781555175</c:v>
                </c:pt>
                <c:pt idx="2652">
                  <c:v>62.551822662353501</c:v>
                </c:pt>
                <c:pt idx="2653">
                  <c:v>62.528518676757798</c:v>
                </c:pt>
                <c:pt idx="2654">
                  <c:v>62.534374237060497</c:v>
                </c:pt>
                <c:pt idx="2655">
                  <c:v>62.576625823974602</c:v>
                </c:pt>
                <c:pt idx="2656">
                  <c:v>62.560977935791001</c:v>
                </c:pt>
                <c:pt idx="2657">
                  <c:v>62.537715911865199</c:v>
                </c:pt>
                <c:pt idx="2658">
                  <c:v>62.532444000244098</c:v>
                </c:pt>
                <c:pt idx="2659">
                  <c:v>62.511661529541001</c:v>
                </c:pt>
                <c:pt idx="2660">
                  <c:v>62.490528106689403</c:v>
                </c:pt>
                <c:pt idx="2661">
                  <c:v>62.489158630371001</c:v>
                </c:pt>
                <c:pt idx="2662">
                  <c:v>62.484169006347599</c:v>
                </c:pt>
                <c:pt idx="2663">
                  <c:v>62.561107635497997</c:v>
                </c:pt>
                <c:pt idx="2664">
                  <c:v>62.6979370117187</c:v>
                </c:pt>
                <c:pt idx="2665">
                  <c:v>62.695545196533203</c:v>
                </c:pt>
                <c:pt idx="2666">
                  <c:v>62.699886322021399</c:v>
                </c:pt>
                <c:pt idx="2667">
                  <c:v>62.677650451660099</c:v>
                </c:pt>
                <c:pt idx="2668">
                  <c:v>62.671226501464801</c:v>
                </c:pt>
                <c:pt idx="2669">
                  <c:v>62.649383544921797</c:v>
                </c:pt>
                <c:pt idx="2670">
                  <c:v>62.665168762207003</c:v>
                </c:pt>
                <c:pt idx="2671">
                  <c:v>62.644153594970703</c:v>
                </c:pt>
                <c:pt idx="2672">
                  <c:v>62.636608123779197</c:v>
                </c:pt>
                <c:pt idx="2673">
                  <c:v>62.613548278808501</c:v>
                </c:pt>
                <c:pt idx="2674">
                  <c:v>62.611114501953097</c:v>
                </c:pt>
                <c:pt idx="2675">
                  <c:v>62.588352203369098</c:v>
                </c:pt>
                <c:pt idx="2676">
                  <c:v>62.573379516601499</c:v>
                </c:pt>
                <c:pt idx="2677">
                  <c:v>62.780437469482401</c:v>
                </c:pt>
                <c:pt idx="2678">
                  <c:v>62.7934761047363</c:v>
                </c:pt>
                <c:pt idx="2679">
                  <c:v>62.809177398681598</c:v>
                </c:pt>
                <c:pt idx="2680">
                  <c:v>62.819747924804602</c:v>
                </c:pt>
                <c:pt idx="2681">
                  <c:v>62.802574157714801</c:v>
                </c:pt>
                <c:pt idx="2682">
                  <c:v>62.806865692138601</c:v>
                </c:pt>
                <c:pt idx="2683">
                  <c:v>62.783638000488203</c:v>
                </c:pt>
                <c:pt idx="2684">
                  <c:v>62.7633247375488</c:v>
                </c:pt>
                <c:pt idx="2685">
                  <c:v>62.740077972412102</c:v>
                </c:pt>
                <c:pt idx="2686">
                  <c:v>62.772361755371001</c:v>
                </c:pt>
                <c:pt idx="2687">
                  <c:v>62.783023834228501</c:v>
                </c:pt>
                <c:pt idx="2688">
                  <c:v>62.875835418701101</c:v>
                </c:pt>
                <c:pt idx="2689">
                  <c:v>62.863250732421797</c:v>
                </c:pt>
                <c:pt idx="2690">
                  <c:v>62.8629150390625</c:v>
                </c:pt>
                <c:pt idx="2691">
                  <c:v>62.839656829833899</c:v>
                </c:pt>
                <c:pt idx="2692">
                  <c:v>62.81640625</c:v>
                </c:pt>
                <c:pt idx="2693">
                  <c:v>62.801631927490199</c:v>
                </c:pt>
                <c:pt idx="2694">
                  <c:v>62.778793334960902</c:v>
                </c:pt>
                <c:pt idx="2695">
                  <c:v>62.862579345703097</c:v>
                </c:pt>
                <c:pt idx="2696">
                  <c:v>62.849327087402301</c:v>
                </c:pt>
                <c:pt idx="2697">
                  <c:v>62.826187133788999</c:v>
                </c:pt>
                <c:pt idx="2698">
                  <c:v>62.804962158203097</c:v>
                </c:pt>
                <c:pt idx="2699">
                  <c:v>62.925682067871001</c:v>
                </c:pt>
                <c:pt idx="2700">
                  <c:v>62.910861968994098</c:v>
                </c:pt>
                <c:pt idx="2701">
                  <c:v>62.893714904785099</c:v>
                </c:pt>
                <c:pt idx="2702">
                  <c:v>62.894260406494098</c:v>
                </c:pt>
                <c:pt idx="2703">
                  <c:v>62.913539886474602</c:v>
                </c:pt>
                <c:pt idx="2704">
                  <c:v>62.890617370605398</c:v>
                </c:pt>
                <c:pt idx="2705">
                  <c:v>62.885707855224602</c:v>
                </c:pt>
                <c:pt idx="2706">
                  <c:v>62.951210021972599</c:v>
                </c:pt>
                <c:pt idx="2707">
                  <c:v>62.944869995117102</c:v>
                </c:pt>
                <c:pt idx="2708">
                  <c:v>62.9232788085937</c:v>
                </c:pt>
                <c:pt idx="2709">
                  <c:v>62.944393157958899</c:v>
                </c:pt>
                <c:pt idx="2710">
                  <c:v>62.922878265380803</c:v>
                </c:pt>
                <c:pt idx="2711">
                  <c:v>62.912517547607401</c:v>
                </c:pt>
                <c:pt idx="2712">
                  <c:v>62.994960784912102</c:v>
                </c:pt>
                <c:pt idx="2713">
                  <c:v>63.059230804443303</c:v>
                </c:pt>
                <c:pt idx="2714">
                  <c:v>63.1546211242675</c:v>
                </c:pt>
                <c:pt idx="2715">
                  <c:v>63.173274993896399</c:v>
                </c:pt>
                <c:pt idx="2716">
                  <c:v>63.234622955322202</c:v>
                </c:pt>
                <c:pt idx="2717">
                  <c:v>63.218269348144503</c:v>
                </c:pt>
                <c:pt idx="2718">
                  <c:v>63.195613861083899</c:v>
                </c:pt>
                <c:pt idx="2719">
                  <c:v>63.191516876220703</c:v>
                </c:pt>
                <c:pt idx="2720">
                  <c:v>63.168563842773402</c:v>
                </c:pt>
                <c:pt idx="2721">
                  <c:v>63.210182189941399</c:v>
                </c:pt>
                <c:pt idx="2722">
                  <c:v>63.1910400390625</c:v>
                </c:pt>
                <c:pt idx="2723">
                  <c:v>63.202747344970703</c:v>
                </c:pt>
                <c:pt idx="2724">
                  <c:v>63.180976867675703</c:v>
                </c:pt>
                <c:pt idx="2725">
                  <c:v>63.308387756347599</c:v>
                </c:pt>
                <c:pt idx="2726">
                  <c:v>63.285884857177699</c:v>
                </c:pt>
                <c:pt idx="2727">
                  <c:v>63.265430450439403</c:v>
                </c:pt>
                <c:pt idx="2728">
                  <c:v>63.242366790771399</c:v>
                </c:pt>
                <c:pt idx="2729">
                  <c:v>63.335479736328097</c:v>
                </c:pt>
                <c:pt idx="2730">
                  <c:v>63.437515258788999</c:v>
                </c:pt>
                <c:pt idx="2731">
                  <c:v>63.431381225585902</c:v>
                </c:pt>
                <c:pt idx="2732">
                  <c:v>63.411354064941399</c:v>
                </c:pt>
                <c:pt idx="2733">
                  <c:v>63.397014617919901</c:v>
                </c:pt>
                <c:pt idx="2734">
                  <c:v>63.376319885253899</c:v>
                </c:pt>
                <c:pt idx="2735">
                  <c:v>63.391769409179602</c:v>
                </c:pt>
                <c:pt idx="2736">
                  <c:v>63.415027618408203</c:v>
                </c:pt>
                <c:pt idx="2737">
                  <c:v>63.41304397583</c:v>
                </c:pt>
                <c:pt idx="2738">
                  <c:v>63.429660797119098</c:v>
                </c:pt>
                <c:pt idx="2739">
                  <c:v>63.418113708496001</c:v>
                </c:pt>
                <c:pt idx="2740">
                  <c:v>63.401592254638601</c:v>
                </c:pt>
                <c:pt idx="2741">
                  <c:v>63.460243225097599</c:v>
                </c:pt>
                <c:pt idx="2742">
                  <c:v>63.447738647460902</c:v>
                </c:pt>
                <c:pt idx="2743">
                  <c:v>63.435703277587798</c:v>
                </c:pt>
                <c:pt idx="2744">
                  <c:v>63.450691223144503</c:v>
                </c:pt>
                <c:pt idx="2745">
                  <c:v>63.464168548583899</c:v>
                </c:pt>
                <c:pt idx="2746">
                  <c:v>63.450138092041001</c:v>
                </c:pt>
                <c:pt idx="2747">
                  <c:v>63.438774108886697</c:v>
                </c:pt>
                <c:pt idx="2748">
                  <c:v>63.417236328125</c:v>
                </c:pt>
                <c:pt idx="2749">
                  <c:v>63.394554138183501</c:v>
                </c:pt>
                <c:pt idx="2750">
                  <c:v>63.453639984130803</c:v>
                </c:pt>
                <c:pt idx="2751">
                  <c:v>63.434013366699197</c:v>
                </c:pt>
                <c:pt idx="2752">
                  <c:v>63.445777893066399</c:v>
                </c:pt>
                <c:pt idx="2753">
                  <c:v>63.423572540283203</c:v>
                </c:pt>
                <c:pt idx="2754">
                  <c:v>63.439163208007798</c:v>
                </c:pt>
                <c:pt idx="2755">
                  <c:v>63.416473388671797</c:v>
                </c:pt>
                <c:pt idx="2756">
                  <c:v>63.444732666015597</c:v>
                </c:pt>
                <c:pt idx="2757">
                  <c:v>63.426277160644503</c:v>
                </c:pt>
                <c:pt idx="2758">
                  <c:v>63.403915405273402</c:v>
                </c:pt>
                <c:pt idx="2759">
                  <c:v>63.4005737304687</c:v>
                </c:pt>
                <c:pt idx="2760">
                  <c:v>63.378231048583899</c:v>
                </c:pt>
                <c:pt idx="2761">
                  <c:v>63.356185913085902</c:v>
                </c:pt>
                <c:pt idx="2762">
                  <c:v>63.335727691650298</c:v>
                </c:pt>
                <c:pt idx="2763">
                  <c:v>63.313648223876903</c:v>
                </c:pt>
                <c:pt idx="2764">
                  <c:v>63.303661346435497</c:v>
                </c:pt>
                <c:pt idx="2765">
                  <c:v>63.291561126708899</c:v>
                </c:pt>
                <c:pt idx="2766">
                  <c:v>63.268779754638601</c:v>
                </c:pt>
                <c:pt idx="2767">
                  <c:v>63.246894836425703</c:v>
                </c:pt>
                <c:pt idx="2768">
                  <c:v>63.225288391113203</c:v>
                </c:pt>
                <c:pt idx="2769">
                  <c:v>63.207553863525298</c:v>
                </c:pt>
                <c:pt idx="2770">
                  <c:v>63.191253662109297</c:v>
                </c:pt>
                <c:pt idx="2771">
                  <c:v>63.174537658691399</c:v>
                </c:pt>
                <c:pt idx="2772">
                  <c:v>63.158393859863203</c:v>
                </c:pt>
                <c:pt idx="2773">
                  <c:v>63.135757446288999</c:v>
                </c:pt>
                <c:pt idx="2774">
                  <c:v>63.123973846435497</c:v>
                </c:pt>
                <c:pt idx="2775">
                  <c:v>63.203815460205</c:v>
                </c:pt>
                <c:pt idx="2776">
                  <c:v>63.196834564208899</c:v>
                </c:pt>
                <c:pt idx="2777">
                  <c:v>63.174362182617102</c:v>
                </c:pt>
                <c:pt idx="2778">
                  <c:v>63.166557312011697</c:v>
                </c:pt>
                <c:pt idx="2779">
                  <c:v>63.204536437988203</c:v>
                </c:pt>
                <c:pt idx="2780">
                  <c:v>63.211051940917898</c:v>
                </c:pt>
                <c:pt idx="2781">
                  <c:v>63.281894683837798</c:v>
                </c:pt>
                <c:pt idx="2782">
                  <c:v>63.280899047851499</c:v>
                </c:pt>
                <c:pt idx="2783">
                  <c:v>63.292064666747997</c:v>
                </c:pt>
                <c:pt idx="2784">
                  <c:v>63.272579193115199</c:v>
                </c:pt>
                <c:pt idx="2785">
                  <c:v>63.277225494384702</c:v>
                </c:pt>
                <c:pt idx="2786">
                  <c:v>63.263347625732401</c:v>
                </c:pt>
                <c:pt idx="2787">
                  <c:v>63.246452331542898</c:v>
                </c:pt>
                <c:pt idx="2788">
                  <c:v>63.2244453430175</c:v>
                </c:pt>
                <c:pt idx="2789">
                  <c:v>63.241695404052699</c:v>
                </c:pt>
                <c:pt idx="2790">
                  <c:v>63.395694732666001</c:v>
                </c:pt>
                <c:pt idx="2791">
                  <c:v>63.373970031738203</c:v>
                </c:pt>
                <c:pt idx="2792">
                  <c:v>63.355110168457003</c:v>
                </c:pt>
                <c:pt idx="2793">
                  <c:v>63.360866546630803</c:v>
                </c:pt>
                <c:pt idx="2794">
                  <c:v>63.339694976806598</c:v>
                </c:pt>
                <c:pt idx="2795">
                  <c:v>63.492961883544901</c:v>
                </c:pt>
                <c:pt idx="2796">
                  <c:v>63.4910278320312</c:v>
                </c:pt>
                <c:pt idx="2797">
                  <c:v>63.476741790771399</c:v>
                </c:pt>
                <c:pt idx="2798">
                  <c:v>63.454399108886697</c:v>
                </c:pt>
                <c:pt idx="2799">
                  <c:v>63.442161560058501</c:v>
                </c:pt>
                <c:pt idx="2800">
                  <c:v>63.430095672607401</c:v>
                </c:pt>
                <c:pt idx="2801">
                  <c:v>63.479118347167898</c:v>
                </c:pt>
                <c:pt idx="2802">
                  <c:v>63.5060424804687</c:v>
                </c:pt>
                <c:pt idx="2803">
                  <c:v>63.484230041503899</c:v>
                </c:pt>
                <c:pt idx="2804">
                  <c:v>63.565418243408203</c:v>
                </c:pt>
                <c:pt idx="2805">
                  <c:v>63.544399261474602</c:v>
                </c:pt>
                <c:pt idx="2806">
                  <c:v>63.522163391113203</c:v>
                </c:pt>
                <c:pt idx="2807">
                  <c:v>63.518096923828097</c:v>
                </c:pt>
                <c:pt idx="2808">
                  <c:v>63.496925354003899</c:v>
                </c:pt>
                <c:pt idx="2809">
                  <c:v>63.500774383544901</c:v>
                </c:pt>
                <c:pt idx="2810">
                  <c:v>63.483501434326101</c:v>
                </c:pt>
                <c:pt idx="2811">
                  <c:v>63.480155944824197</c:v>
                </c:pt>
                <c:pt idx="2812">
                  <c:v>63.489063262939403</c:v>
                </c:pt>
                <c:pt idx="2813">
                  <c:v>63.498340606689403</c:v>
                </c:pt>
                <c:pt idx="2814">
                  <c:v>63.505474090576101</c:v>
                </c:pt>
                <c:pt idx="2815">
                  <c:v>63.483776092529197</c:v>
                </c:pt>
                <c:pt idx="2816">
                  <c:v>63.474971771240199</c:v>
                </c:pt>
                <c:pt idx="2817">
                  <c:v>63.485706329345703</c:v>
                </c:pt>
                <c:pt idx="2818">
                  <c:v>63.468395233154197</c:v>
                </c:pt>
                <c:pt idx="2819">
                  <c:v>63.568580627441399</c:v>
                </c:pt>
                <c:pt idx="2820">
                  <c:v>63.549781799316399</c:v>
                </c:pt>
                <c:pt idx="2821">
                  <c:v>63.5406074523925</c:v>
                </c:pt>
                <c:pt idx="2822">
                  <c:v>63.638908386230398</c:v>
                </c:pt>
                <c:pt idx="2823">
                  <c:v>63.647659301757798</c:v>
                </c:pt>
                <c:pt idx="2824">
                  <c:v>63.632965087890597</c:v>
                </c:pt>
                <c:pt idx="2825">
                  <c:v>63.626510620117102</c:v>
                </c:pt>
                <c:pt idx="2826">
                  <c:v>63.716094970703097</c:v>
                </c:pt>
                <c:pt idx="2827">
                  <c:v>63.706474304199197</c:v>
                </c:pt>
                <c:pt idx="2828">
                  <c:v>63.791606903076101</c:v>
                </c:pt>
                <c:pt idx="2829">
                  <c:v>63.771907806396399</c:v>
                </c:pt>
                <c:pt idx="2830">
                  <c:v>63.823467254638601</c:v>
                </c:pt>
                <c:pt idx="2831">
                  <c:v>63.804122924804602</c:v>
                </c:pt>
                <c:pt idx="2832">
                  <c:v>63.791122436523402</c:v>
                </c:pt>
                <c:pt idx="2833">
                  <c:v>63.7965278625488</c:v>
                </c:pt>
                <c:pt idx="2834">
                  <c:v>63.818923950195298</c:v>
                </c:pt>
                <c:pt idx="2835">
                  <c:v>63.814159393310497</c:v>
                </c:pt>
                <c:pt idx="2836">
                  <c:v>63.800075531005803</c:v>
                </c:pt>
                <c:pt idx="2837">
                  <c:v>63.8609008789062</c:v>
                </c:pt>
                <c:pt idx="2838">
                  <c:v>63.871028900146399</c:v>
                </c:pt>
                <c:pt idx="2839">
                  <c:v>63.8757514953613</c:v>
                </c:pt>
                <c:pt idx="2840">
                  <c:v>63.965583801269503</c:v>
                </c:pt>
                <c:pt idx="2841">
                  <c:v>64.02490234375</c:v>
                </c:pt>
                <c:pt idx="2842">
                  <c:v>64.002471923828097</c:v>
                </c:pt>
                <c:pt idx="2843">
                  <c:v>63.9929809570312</c:v>
                </c:pt>
                <c:pt idx="2844">
                  <c:v>64.098312377929602</c:v>
                </c:pt>
                <c:pt idx="2845">
                  <c:v>64.084251403808494</c:v>
                </c:pt>
                <c:pt idx="2846">
                  <c:v>64.069717407226506</c:v>
                </c:pt>
                <c:pt idx="2847">
                  <c:v>64.063217163085895</c:v>
                </c:pt>
                <c:pt idx="2848">
                  <c:v>64.081604003906193</c:v>
                </c:pt>
                <c:pt idx="2849">
                  <c:v>64.147567749023395</c:v>
                </c:pt>
                <c:pt idx="2850">
                  <c:v>64.127136230468693</c:v>
                </c:pt>
                <c:pt idx="2851">
                  <c:v>64.108917236328097</c:v>
                </c:pt>
                <c:pt idx="2852">
                  <c:v>64.099716186523395</c:v>
                </c:pt>
                <c:pt idx="2853">
                  <c:v>64.086082458495994</c:v>
                </c:pt>
                <c:pt idx="2854">
                  <c:v>64.068496704101506</c:v>
                </c:pt>
                <c:pt idx="2855">
                  <c:v>64.120018005370994</c:v>
                </c:pt>
                <c:pt idx="2856">
                  <c:v>64.097648620605398</c:v>
                </c:pt>
                <c:pt idx="2857">
                  <c:v>64.0810546875</c:v>
                </c:pt>
                <c:pt idx="2858">
                  <c:v>64.067184448242102</c:v>
                </c:pt>
                <c:pt idx="2859">
                  <c:v>64.214614868164006</c:v>
                </c:pt>
                <c:pt idx="2860">
                  <c:v>64.192268371582003</c:v>
                </c:pt>
                <c:pt idx="2861">
                  <c:v>64.170959472656193</c:v>
                </c:pt>
                <c:pt idx="2862">
                  <c:v>64.189765930175696</c:v>
                </c:pt>
                <c:pt idx="2863">
                  <c:v>64.168785095214801</c:v>
                </c:pt>
                <c:pt idx="2864">
                  <c:v>64.221633911132798</c:v>
                </c:pt>
                <c:pt idx="2865">
                  <c:v>64.209220886230398</c:v>
                </c:pt>
                <c:pt idx="2866">
                  <c:v>64.187400817870994</c:v>
                </c:pt>
                <c:pt idx="2867">
                  <c:v>64.172996520995994</c:v>
                </c:pt>
                <c:pt idx="2868">
                  <c:v>64.166084289550696</c:v>
                </c:pt>
                <c:pt idx="2869">
                  <c:v>64.149391174316406</c:v>
                </c:pt>
                <c:pt idx="2870">
                  <c:v>64.179405212402301</c:v>
                </c:pt>
                <c:pt idx="2871">
                  <c:v>64.188766479492102</c:v>
                </c:pt>
                <c:pt idx="2872">
                  <c:v>64.178642272949205</c:v>
                </c:pt>
                <c:pt idx="2873">
                  <c:v>64.176361083984304</c:v>
                </c:pt>
                <c:pt idx="2874">
                  <c:v>64.155418395995994</c:v>
                </c:pt>
                <c:pt idx="2875">
                  <c:v>64.197448730468693</c:v>
                </c:pt>
                <c:pt idx="2876">
                  <c:v>64.175270080566406</c:v>
                </c:pt>
                <c:pt idx="2877">
                  <c:v>64.177192687988196</c:v>
                </c:pt>
                <c:pt idx="2878">
                  <c:v>64.155067443847599</c:v>
                </c:pt>
                <c:pt idx="2879">
                  <c:v>64.172164916992102</c:v>
                </c:pt>
                <c:pt idx="2880">
                  <c:v>64.198501586914006</c:v>
                </c:pt>
                <c:pt idx="2881">
                  <c:v>64.30126953125</c:v>
                </c:pt>
                <c:pt idx="2882">
                  <c:v>64.353439331054602</c:v>
                </c:pt>
                <c:pt idx="2883">
                  <c:v>64.370979309082003</c:v>
                </c:pt>
                <c:pt idx="2884">
                  <c:v>64.350158691406193</c:v>
                </c:pt>
                <c:pt idx="2885">
                  <c:v>64.487953186035099</c:v>
                </c:pt>
                <c:pt idx="2886">
                  <c:v>64.470100402832003</c:v>
                </c:pt>
                <c:pt idx="2887">
                  <c:v>64.605461120605398</c:v>
                </c:pt>
                <c:pt idx="2888">
                  <c:v>64.640167236328097</c:v>
                </c:pt>
                <c:pt idx="2889">
                  <c:v>64.681915283203097</c:v>
                </c:pt>
                <c:pt idx="2890">
                  <c:v>65.0140380859375</c:v>
                </c:pt>
                <c:pt idx="2891">
                  <c:v>64.991722106933494</c:v>
                </c:pt>
                <c:pt idx="2892">
                  <c:v>64.970733642578097</c:v>
                </c:pt>
                <c:pt idx="2893">
                  <c:v>64.963356018066406</c:v>
                </c:pt>
                <c:pt idx="2894">
                  <c:v>65.066253662109304</c:v>
                </c:pt>
                <c:pt idx="2895">
                  <c:v>65.044349670410099</c:v>
                </c:pt>
                <c:pt idx="2896">
                  <c:v>65.024681091308494</c:v>
                </c:pt>
                <c:pt idx="2897">
                  <c:v>65.008033752441406</c:v>
                </c:pt>
                <c:pt idx="2898">
                  <c:v>65.089096069335895</c:v>
                </c:pt>
                <c:pt idx="2899">
                  <c:v>65.114860534667898</c:v>
                </c:pt>
                <c:pt idx="2900">
                  <c:v>65.104499816894503</c:v>
                </c:pt>
                <c:pt idx="2901">
                  <c:v>65.117057800292898</c:v>
                </c:pt>
                <c:pt idx="2902">
                  <c:v>65.124572753906193</c:v>
                </c:pt>
                <c:pt idx="2903">
                  <c:v>65.170928955078097</c:v>
                </c:pt>
                <c:pt idx="2904">
                  <c:v>65.149894714355398</c:v>
                </c:pt>
                <c:pt idx="2905">
                  <c:v>65.137611389160099</c:v>
                </c:pt>
                <c:pt idx="2906">
                  <c:v>65.118515014648395</c:v>
                </c:pt>
                <c:pt idx="2907">
                  <c:v>65.118553161620994</c:v>
                </c:pt>
                <c:pt idx="2908">
                  <c:v>65.103431701660099</c:v>
                </c:pt>
                <c:pt idx="2909">
                  <c:v>65.109245300292898</c:v>
                </c:pt>
                <c:pt idx="2910">
                  <c:v>65.095687866210895</c:v>
                </c:pt>
                <c:pt idx="2911">
                  <c:v>65.076606750488196</c:v>
                </c:pt>
                <c:pt idx="2912">
                  <c:v>65.060050964355398</c:v>
                </c:pt>
                <c:pt idx="2913">
                  <c:v>65.066864013671804</c:v>
                </c:pt>
                <c:pt idx="2914">
                  <c:v>65.051246643066406</c:v>
                </c:pt>
                <c:pt idx="2915">
                  <c:v>65.074577331542898</c:v>
                </c:pt>
                <c:pt idx="2916">
                  <c:v>65.076271057128906</c:v>
                </c:pt>
                <c:pt idx="2917">
                  <c:v>65.068496704101506</c:v>
                </c:pt>
                <c:pt idx="2918">
                  <c:v>65.103950500488196</c:v>
                </c:pt>
                <c:pt idx="2919">
                  <c:v>65.087211608886705</c:v>
                </c:pt>
                <c:pt idx="2920">
                  <c:v>65.066596984863196</c:v>
                </c:pt>
                <c:pt idx="2921">
                  <c:v>65.052223205566406</c:v>
                </c:pt>
                <c:pt idx="2922">
                  <c:v>65.042060852050696</c:v>
                </c:pt>
                <c:pt idx="2923">
                  <c:v>65.067665100097599</c:v>
                </c:pt>
                <c:pt idx="2924">
                  <c:v>65.11865234375</c:v>
                </c:pt>
                <c:pt idx="2925">
                  <c:v>65.115623474120994</c:v>
                </c:pt>
                <c:pt idx="2926">
                  <c:v>65.097084045410099</c:v>
                </c:pt>
                <c:pt idx="2927">
                  <c:v>65.081291198730398</c:v>
                </c:pt>
                <c:pt idx="2928">
                  <c:v>65.059349060058494</c:v>
                </c:pt>
                <c:pt idx="2929">
                  <c:v>65.044334411620994</c:v>
                </c:pt>
                <c:pt idx="2930">
                  <c:v>65.022232055664006</c:v>
                </c:pt>
                <c:pt idx="2931">
                  <c:v>65.000137329101506</c:v>
                </c:pt>
                <c:pt idx="2932">
                  <c:v>65.027915954589801</c:v>
                </c:pt>
                <c:pt idx="2933">
                  <c:v>65.007591247558494</c:v>
                </c:pt>
                <c:pt idx="2934">
                  <c:v>65.005157470703097</c:v>
                </c:pt>
                <c:pt idx="2935">
                  <c:v>65.009429931640597</c:v>
                </c:pt>
                <c:pt idx="2936">
                  <c:v>64.995941162109304</c:v>
                </c:pt>
                <c:pt idx="2937">
                  <c:v>64.983375549316406</c:v>
                </c:pt>
                <c:pt idx="2938">
                  <c:v>64.967056274414006</c:v>
                </c:pt>
                <c:pt idx="2939">
                  <c:v>64.945228576660099</c:v>
                </c:pt>
                <c:pt idx="2940">
                  <c:v>64.923278808593693</c:v>
                </c:pt>
                <c:pt idx="2941">
                  <c:v>64.994392395019503</c:v>
                </c:pt>
                <c:pt idx="2942">
                  <c:v>65.000663757324205</c:v>
                </c:pt>
                <c:pt idx="2943">
                  <c:v>64.984359741210895</c:v>
                </c:pt>
                <c:pt idx="2944">
                  <c:v>64.984092712402301</c:v>
                </c:pt>
                <c:pt idx="2945">
                  <c:v>64.974250793457003</c:v>
                </c:pt>
                <c:pt idx="2946">
                  <c:v>64.952590942382798</c:v>
                </c:pt>
                <c:pt idx="2947">
                  <c:v>65.155212402343693</c:v>
                </c:pt>
                <c:pt idx="2948">
                  <c:v>65.160102844238196</c:v>
                </c:pt>
                <c:pt idx="2949">
                  <c:v>65.199111938476506</c:v>
                </c:pt>
                <c:pt idx="2950">
                  <c:v>65.399497985839801</c:v>
                </c:pt>
                <c:pt idx="2951">
                  <c:v>65.37744140625</c:v>
                </c:pt>
                <c:pt idx="2952">
                  <c:v>65.383766174316406</c:v>
                </c:pt>
                <c:pt idx="2953">
                  <c:v>65.375305175781193</c:v>
                </c:pt>
                <c:pt idx="2954">
                  <c:v>65.477264404296804</c:v>
                </c:pt>
                <c:pt idx="2955">
                  <c:v>65.465126037597599</c:v>
                </c:pt>
                <c:pt idx="2956">
                  <c:v>65.44384765625</c:v>
                </c:pt>
                <c:pt idx="2957">
                  <c:v>65.425956726074205</c:v>
                </c:pt>
                <c:pt idx="2958">
                  <c:v>65.419998168945298</c:v>
                </c:pt>
                <c:pt idx="2959">
                  <c:v>65.398010253906193</c:v>
                </c:pt>
                <c:pt idx="2960">
                  <c:v>65.388404846191406</c:v>
                </c:pt>
                <c:pt idx="2961">
                  <c:v>65.3736572265625</c:v>
                </c:pt>
                <c:pt idx="2962">
                  <c:v>65.368820190429602</c:v>
                </c:pt>
                <c:pt idx="2963">
                  <c:v>65.348838806152301</c:v>
                </c:pt>
                <c:pt idx="2964">
                  <c:v>65.331954956054602</c:v>
                </c:pt>
                <c:pt idx="2965">
                  <c:v>65.337272644042898</c:v>
                </c:pt>
                <c:pt idx="2966">
                  <c:v>65.462905883789006</c:v>
                </c:pt>
                <c:pt idx="2967">
                  <c:v>65.541351318359304</c:v>
                </c:pt>
                <c:pt idx="2968">
                  <c:v>65.550125122070298</c:v>
                </c:pt>
                <c:pt idx="2969">
                  <c:v>65.529014587402301</c:v>
                </c:pt>
                <c:pt idx="2970">
                  <c:v>65.508804321289006</c:v>
                </c:pt>
                <c:pt idx="2971">
                  <c:v>65.505928039550696</c:v>
                </c:pt>
                <c:pt idx="2972">
                  <c:v>65.496353149414006</c:v>
                </c:pt>
                <c:pt idx="2973">
                  <c:v>65.478866577148395</c:v>
                </c:pt>
                <c:pt idx="2974">
                  <c:v>65.474205017089801</c:v>
                </c:pt>
                <c:pt idx="2975">
                  <c:v>65.454055786132798</c:v>
                </c:pt>
                <c:pt idx="2976">
                  <c:v>65.432304382324205</c:v>
                </c:pt>
                <c:pt idx="2977">
                  <c:v>65.410583496093693</c:v>
                </c:pt>
                <c:pt idx="2978">
                  <c:v>65.391227722167898</c:v>
                </c:pt>
                <c:pt idx="2979">
                  <c:v>65.390960693359304</c:v>
                </c:pt>
                <c:pt idx="2980">
                  <c:v>65.403526306152301</c:v>
                </c:pt>
                <c:pt idx="2981">
                  <c:v>65.383506774902301</c:v>
                </c:pt>
                <c:pt idx="2982">
                  <c:v>65.396293640136705</c:v>
                </c:pt>
                <c:pt idx="2983">
                  <c:v>65.375045776367102</c:v>
                </c:pt>
                <c:pt idx="2984">
                  <c:v>65.354583740234304</c:v>
                </c:pt>
                <c:pt idx="2985">
                  <c:v>65.437774658203097</c:v>
                </c:pt>
                <c:pt idx="2986">
                  <c:v>65.424346923828097</c:v>
                </c:pt>
                <c:pt idx="2987">
                  <c:v>65.454231262207003</c:v>
                </c:pt>
                <c:pt idx="2988">
                  <c:v>65.485656738281193</c:v>
                </c:pt>
                <c:pt idx="2989">
                  <c:v>65.703926086425696</c:v>
                </c:pt>
                <c:pt idx="2990">
                  <c:v>65.69189453125</c:v>
                </c:pt>
                <c:pt idx="2991">
                  <c:v>65.670074462890597</c:v>
                </c:pt>
                <c:pt idx="2992">
                  <c:v>65.723037719726506</c:v>
                </c:pt>
                <c:pt idx="2993">
                  <c:v>65.723640441894503</c:v>
                </c:pt>
                <c:pt idx="2994">
                  <c:v>65.998130798339801</c:v>
                </c:pt>
                <c:pt idx="2995">
                  <c:v>65.995590209960895</c:v>
                </c:pt>
                <c:pt idx="2996">
                  <c:v>65.974952697753906</c:v>
                </c:pt>
                <c:pt idx="2997">
                  <c:v>65.953453063964801</c:v>
                </c:pt>
                <c:pt idx="2998">
                  <c:v>65.931709289550696</c:v>
                </c:pt>
                <c:pt idx="2999">
                  <c:v>66.043670654296804</c:v>
                </c:pt>
                <c:pt idx="3000">
                  <c:v>66.034843444824205</c:v>
                </c:pt>
                <c:pt idx="3001">
                  <c:v>66.067481994628906</c:v>
                </c:pt>
                <c:pt idx="3002">
                  <c:v>66.129165649414006</c:v>
                </c:pt>
                <c:pt idx="3003">
                  <c:v>66.110122680664006</c:v>
                </c:pt>
                <c:pt idx="3004">
                  <c:v>66.117980957031193</c:v>
                </c:pt>
                <c:pt idx="3005">
                  <c:v>66.103248596191406</c:v>
                </c:pt>
                <c:pt idx="3006">
                  <c:v>66.255928039550696</c:v>
                </c:pt>
                <c:pt idx="3007">
                  <c:v>66.387741088867102</c:v>
                </c:pt>
                <c:pt idx="3008">
                  <c:v>66.380439758300696</c:v>
                </c:pt>
                <c:pt idx="3009">
                  <c:v>66.360488891601506</c:v>
                </c:pt>
                <c:pt idx="3010">
                  <c:v>66.360572814941406</c:v>
                </c:pt>
                <c:pt idx="3011">
                  <c:v>66.380783081054602</c:v>
                </c:pt>
                <c:pt idx="3012">
                  <c:v>66.363197326660099</c:v>
                </c:pt>
                <c:pt idx="3013">
                  <c:v>66.342361450195298</c:v>
                </c:pt>
                <c:pt idx="3014">
                  <c:v>66.369483947753906</c:v>
                </c:pt>
                <c:pt idx="3015">
                  <c:v>66.348396301269503</c:v>
                </c:pt>
                <c:pt idx="3016">
                  <c:v>66.357666015625</c:v>
                </c:pt>
                <c:pt idx="3017">
                  <c:v>66.405921936035099</c:v>
                </c:pt>
                <c:pt idx="3018">
                  <c:v>66.384292602539006</c:v>
                </c:pt>
                <c:pt idx="3019">
                  <c:v>66.363731384277301</c:v>
                </c:pt>
                <c:pt idx="3020">
                  <c:v>66.365196228027301</c:v>
                </c:pt>
                <c:pt idx="3021">
                  <c:v>66.403495788574205</c:v>
                </c:pt>
                <c:pt idx="3022">
                  <c:v>66.381805419921804</c:v>
                </c:pt>
                <c:pt idx="3023">
                  <c:v>66.361549377441406</c:v>
                </c:pt>
                <c:pt idx="3024">
                  <c:v>66.351997375488196</c:v>
                </c:pt>
                <c:pt idx="3025">
                  <c:v>66.331832885742102</c:v>
                </c:pt>
                <c:pt idx="3026">
                  <c:v>66.313720703125</c:v>
                </c:pt>
                <c:pt idx="3027">
                  <c:v>66.292213439941406</c:v>
                </c:pt>
                <c:pt idx="3028">
                  <c:v>66.275039672851506</c:v>
                </c:pt>
                <c:pt idx="3029">
                  <c:v>66.256874084472599</c:v>
                </c:pt>
                <c:pt idx="3030">
                  <c:v>66.255195617675696</c:v>
                </c:pt>
                <c:pt idx="3031">
                  <c:v>66.247299194335895</c:v>
                </c:pt>
                <c:pt idx="3032">
                  <c:v>66.229423522949205</c:v>
                </c:pt>
                <c:pt idx="3033">
                  <c:v>66.300743103027301</c:v>
                </c:pt>
                <c:pt idx="3034">
                  <c:v>66.283607482910099</c:v>
                </c:pt>
                <c:pt idx="3035">
                  <c:v>66.296066284179602</c:v>
                </c:pt>
                <c:pt idx="3036">
                  <c:v>67.026016235351506</c:v>
                </c:pt>
                <c:pt idx="3037">
                  <c:v>67.008850097656193</c:v>
                </c:pt>
                <c:pt idx="3038">
                  <c:v>67.082443237304602</c:v>
                </c:pt>
                <c:pt idx="3039">
                  <c:v>67.068572998046804</c:v>
                </c:pt>
                <c:pt idx="3040">
                  <c:v>67.0615234375</c:v>
                </c:pt>
                <c:pt idx="3041">
                  <c:v>67.039802551269503</c:v>
                </c:pt>
                <c:pt idx="3042">
                  <c:v>67.102912902832003</c:v>
                </c:pt>
                <c:pt idx="3043">
                  <c:v>67.112564086914006</c:v>
                </c:pt>
                <c:pt idx="3044">
                  <c:v>67.151649475097599</c:v>
                </c:pt>
                <c:pt idx="3045">
                  <c:v>67.129676818847599</c:v>
                </c:pt>
                <c:pt idx="3046">
                  <c:v>67.116973876953097</c:v>
                </c:pt>
                <c:pt idx="3047">
                  <c:v>67.147552490234304</c:v>
                </c:pt>
                <c:pt idx="3048">
                  <c:v>67.125846862792898</c:v>
                </c:pt>
                <c:pt idx="3049">
                  <c:v>67.123405456542898</c:v>
                </c:pt>
                <c:pt idx="3050">
                  <c:v>67.118499755859304</c:v>
                </c:pt>
                <c:pt idx="3051">
                  <c:v>67.131752014160099</c:v>
                </c:pt>
                <c:pt idx="3052">
                  <c:v>67.116081237792898</c:v>
                </c:pt>
                <c:pt idx="3053">
                  <c:v>67.112716674804602</c:v>
                </c:pt>
                <c:pt idx="3054">
                  <c:v>67.094757080078097</c:v>
                </c:pt>
                <c:pt idx="3055">
                  <c:v>67.115921020507798</c:v>
                </c:pt>
                <c:pt idx="3056">
                  <c:v>67.094261169433494</c:v>
                </c:pt>
                <c:pt idx="3057">
                  <c:v>67.129798889160099</c:v>
                </c:pt>
                <c:pt idx="3058">
                  <c:v>67.117858886718693</c:v>
                </c:pt>
                <c:pt idx="3059">
                  <c:v>67.107086181640597</c:v>
                </c:pt>
                <c:pt idx="3060">
                  <c:v>67.121505737304602</c:v>
                </c:pt>
                <c:pt idx="3061">
                  <c:v>67.257453918457003</c:v>
                </c:pt>
                <c:pt idx="3062">
                  <c:v>67.359466552734304</c:v>
                </c:pt>
                <c:pt idx="3063">
                  <c:v>67.379112243652301</c:v>
                </c:pt>
                <c:pt idx="3064">
                  <c:v>67.357269287109304</c:v>
                </c:pt>
                <c:pt idx="3065">
                  <c:v>67.338890075683494</c:v>
                </c:pt>
                <c:pt idx="3066">
                  <c:v>67.321510314941406</c:v>
                </c:pt>
                <c:pt idx="3067">
                  <c:v>67.319366455078097</c:v>
                </c:pt>
                <c:pt idx="3068">
                  <c:v>67.375099182128906</c:v>
                </c:pt>
                <c:pt idx="3069">
                  <c:v>67.357086181640597</c:v>
                </c:pt>
                <c:pt idx="3070">
                  <c:v>67.335983276367102</c:v>
                </c:pt>
                <c:pt idx="3071">
                  <c:v>67.317054748535099</c:v>
                </c:pt>
                <c:pt idx="3072">
                  <c:v>67.295478820800696</c:v>
                </c:pt>
                <c:pt idx="3073">
                  <c:v>67.414085388183494</c:v>
                </c:pt>
                <c:pt idx="3074">
                  <c:v>67.487724304199205</c:v>
                </c:pt>
                <c:pt idx="3075">
                  <c:v>67.516502380370994</c:v>
                </c:pt>
                <c:pt idx="3076">
                  <c:v>67.494728088378906</c:v>
                </c:pt>
                <c:pt idx="3077">
                  <c:v>67.491149902343693</c:v>
                </c:pt>
                <c:pt idx="3078">
                  <c:v>67.638046264648395</c:v>
                </c:pt>
                <c:pt idx="3079">
                  <c:v>67.691001892089801</c:v>
                </c:pt>
                <c:pt idx="3080">
                  <c:v>67.671600341796804</c:v>
                </c:pt>
                <c:pt idx="3081">
                  <c:v>67.700042724609304</c:v>
                </c:pt>
                <c:pt idx="3082">
                  <c:v>67.682037353515597</c:v>
                </c:pt>
                <c:pt idx="3083">
                  <c:v>67.776084899902301</c:v>
                </c:pt>
                <c:pt idx="3084">
                  <c:v>67.759292602539006</c:v>
                </c:pt>
                <c:pt idx="3085">
                  <c:v>67.737434387207003</c:v>
                </c:pt>
                <c:pt idx="3086">
                  <c:v>67.755462646484304</c:v>
                </c:pt>
                <c:pt idx="3087">
                  <c:v>67.796775817870994</c:v>
                </c:pt>
                <c:pt idx="3088">
                  <c:v>67.822067260742102</c:v>
                </c:pt>
                <c:pt idx="3089">
                  <c:v>67.800880432128906</c:v>
                </c:pt>
                <c:pt idx="3090">
                  <c:v>68.004768371582003</c:v>
                </c:pt>
                <c:pt idx="3091">
                  <c:v>68.012489318847599</c:v>
                </c:pt>
                <c:pt idx="3092">
                  <c:v>67.992889404296804</c:v>
                </c:pt>
                <c:pt idx="3093">
                  <c:v>68.008918762207003</c:v>
                </c:pt>
                <c:pt idx="3094">
                  <c:v>68.004669189453097</c:v>
                </c:pt>
                <c:pt idx="3095">
                  <c:v>68.041549682617102</c:v>
                </c:pt>
                <c:pt idx="3096">
                  <c:v>68.028099060058494</c:v>
                </c:pt>
                <c:pt idx="3097">
                  <c:v>68.051460266113196</c:v>
                </c:pt>
                <c:pt idx="3098">
                  <c:v>68.046737670898395</c:v>
                </c:pt>
                <c:pt idx="3099">
                  <c:v>68.075340270995994</c:v>
                </c:pt>
                <c:pt idx="3100">
                  <c:v>68.055320739745994</c:v>
                </c:pt>
                <c:pt idx="3101">
                  <c:v>68.033874511718693</c:v>
                </c:pt>
                <c:pt idx="3102">
                  <c:v>68.201034545898395</c:v>
                </c:pt>
                <c:pt idx="3103">
                  <c:v>68.266418457031193</c:v>
                </c:pt>
                <c:pt idx="3104">
                  <c:v>68.248054504394503</c:v>
                </c:pt>
                <c:pt idx="3105">
                  <c:v>68.310401916503906</c:v>
                </c:pt>
                <c:pt idx="3106">
                  <c:v>68.290634155273395</c:v>
                </c:pt>
                <c:pt idx="3107">
                  <c:v>68.323265075683494</c:v>
                </c:pt>
                <c:pt idx="3108">
                  <c:v>68.306266784667898</c:v>
                </c:pt>
                <c:pt idx="3109">
                  <c:v>68.334274291992102</c:v>
                </c:pt>
                <c:pt idx="3110">
                  <c:v>68.347625732421804</c:v>
                </c:pt>
                <c:pt idx="3111">
                  <c:v>68.371826171875</c:v>
                </c:pt>
                <c:pt idx="3112">
                  <c:v>68.364891052245994</c:v>
                </c:pt>
                <c:pt idx="3113">
                  <c:v>68.368835449218693</c:v>
                </c:pt>
                <c:pt idx="3114">
                  <c:v>68.458717346191406</c:v>
                </c:pt>
                <c:pt idx="3115">
                  <c:v>68.438568115234304</c:v>
                </c:pt>
                <c:pt idx="3116">
                  <c:v>68.432235717773395</c:v>
                </c:pt>
                <c:pt idx="3117">
                  <c:v>68.433242797851506</c:v>
                </c:pt>
                <c:pt idx="3118">
                  <c:v>68.454200744628906</c:v>
                </c:pt>
                <c:pt idx="3119">
                  <c:v>68.433273315429602</c:v>
                </c:pt>
                <c:pt idx="3120">
                  <c:v>68.420562744140597</c:v>
                </c:pt>
                <c:pt idx="3121">
                  <c:v>68.399398803710895</c:v>
                </c:pt>
                <c:pt idx="3122">
                  <c:v>68.383476257324205</c:v>
                </c:pt>
                <c:pt idx="3123">
                  <c:v>68.706077575683494</c:v>
                </c:pt>
                <c:pt idx="3124">
                  <c:v>68.761184692382798</c:v>
                </c:pt>
                <c:pt idx="3125">
                  <c:v>68.764839172363196</c:v>
                </c:pt>
                <c:pt idx="3126">
                  <c:v>68.74365234375</c:v>
                </c:pt>
                <c:pt idx="3127">
                  <c:v>68.725379943847599</c:v>
                </c:pt>
                <c:pt idx="3128">
                  <c:v>68.804290771484304</c:v>
                </c:pt>
                <c:pt idx="3129">
                  <c:v>68.887138366699205</c:v>
                </c:pt>
                <c:pt idx="3130">
                  <c:v>68.880622863769503</c:v>
                </c:pt>
                <c:pt idx="3131">
                  <c:v>68.8935546875</c:v>
                </c:pt>
                <c:pt idx="3132">
                  <c:v>68.874282836914006</c:v>
                </c:pt>
                <c:pt idx="3133">
                  <c:v>68.852729797363196</c:v>
                </c:pt>
                <c:pt idx="3134">
                  <c:v>68.835990905761705</c:v>
                </c:pt>
                <c:pt idx="3135">
                  <c:v>68.872642517089801</c:v>
                </c:pt>
                <c:pt idx="3136">
                  <c:v>68.851783752441406</c:v>
                </c:pt>
                <c:pt idx="3137">
                  <c:v>68.831245422363196</c:v>
                </c:pt>
                <c:pt idx="3138">
                  <c:v>68.858726501464801</c:v>
                </c:pt>
                <c:pt idx="3139">
                  <c:v>68.838363647460895</c:v>
                </c:pt>
                <c:pt idx="3140">
                  <c:v>68.817398071289006</c:v>
                </c:pt>
                <c:pt idx="3141">
                  <c:v>68.821311950683494</c:v>
                </c:pt>
                <c:pt idx="3142">
                  <c:v>68.800697326660099</c:v>
                </c:pt>
                <c:pt idx="3143">
                  <c:v>68.788536071777301</c:v>
                </c:pt>
                <c:pt idx="3144">
                  <c:v>68.772262573242102</c:v>
                </c:pt>
                <c:pt idx="3145">
                  <c:v>68.751602172851506</c:v>
                </c:pt>
                <c:pt idx="3146">
                  <c:v>68.741020202636705</c:v>
                </c:pt>
                <c:pt idx="3147">
                  <c:v>68.741546630859304</c:v>
                </c:pt>
                <c:pt idx="3148">
                  <c:v>68.741569519042898</c:v>
                </c:pt>
                <c:pt idx="3149">
                  <c:v>68.747718811035099</c:v>
                </c:pt>
                <c:pt idx="3150">
                  <c:v>68.765022277832003</c:v>
                </c:pt>
                <c:pt idx="3151">
                  <c:v>68.783531188964801</c:v>
                </c:pt>
                <c:pt idx="3152">
                  <c:v>68.886734008789006</c:v>
                </c:pt>
                <c:pt idx="3153">
                  <c:v>68.985076904296804</c:v>
                </c:pt>
                <c:pt idx="3154">
                  <c:v>69.013435363769503</c:v>
                </c:pt>
                <c:pt idx="3155">
                  <c:v>68.991645812988196</c:v>
                </c:pt>
                <c:pt idx="3156">
                  <c:v>69.005691528320298</c:v>
                </c:pt>
                <c:pt idx="3157">
                  <c:v>69.031631469726506</c:v>
                </c:pt>
                <c:pt idx="3158">
                  <c:v>69.037666320800696</c:v>
                </c:pt>
                <c:pt idx="3159">
                  <c:v>69.049453735351506</c:v>
                </c:pt>
                <c:pt idx="3160">
                  <c:v>69.060867309570298</c:v>
                </c:pt>
                <c:pt idx="3161">
                  <c:v>69.056777954101506</c:v>
                </c:pt>
                <c:pt idx="3162">
                  <c:v>69.039756774902301</c:v>
                </c:pt>
                <c:pt idx="3163">
                  <c:v>69.018013000488196</c:v>
                </c:pt>
                <c:pt idx="3164">
                  <c:v>69.027496337890597</c:v>
                </c:pt>
                <c:pt idx="3165">
                  <c:v>69.138816833495994</c:v>
                </c:pt>
                <c:pt idx="3166">
                  <c:v>69.124076843261705</c:v>
                </c:pt>
                <c:pt idx="3167">
                  <c:v>69.137252807617102</c:v>
                </c:pt>
                <c:pt idx="3168">
                  <c:v>69.129234313964801</c:v>
                </c:pt>
                <c:pt idx="3169">
                  <c:v>69.164306640625</c:v>
                </c:pt>
                <c:pt idx="3170">
                  <c:v>69.160499572753906</c:v>
                </c:pt>
                <c:pt idx="3171">
                  <c:v>69.142585754394503</c:v>
                </c:pt>
                <c:pt idx="3172">
                  <c:v>69.158142089843693</c:v>
                </c:pt>
                <c:pt idx="3173">
                  <c:v>69.149665832519503</c:v>
                </c:pt>
                <c:pt idx="3174">
                  <c:v>69.146110534667898</c:v>
                </c:pt>
                <c:pt idx="3175">
                  <c:v>69.179847717285099</c:v>
                </c:pt>
                <c:pt idx="3176">
                  <c:v>69.163215637207003</c:v>
                </c:pt>
                <c:pt idx="3177">
                  <c:v>69.147865295410099</c:v>
                </c:pt>
                <c:pt idx="3178">
                  <c:v>69.134269714355398</c:v>
                </c:pt>
                <c:pt idx="3179">
                  <c:v>69.149116516113196</c:v>
                </c:pt>
                <c:pt idx="3180">
                  <c:v>69.164199829101506</c:v>
                </c:pt>
                <c:pt idx="3181">
                  <c:v>69.153869628906193</c:v>
                </c:pt>
                <c:pt idx="3182">
                  <c:v>69.288093566894503</c:v>
                </c:pt>
                <c:pt idx="3183">
                  <c:v>69.266899108886705</c:v>
                </c:pt>
                <c:pt idx="3184">
                  <c:v>69.266311645507798</c:v>
                </c:pt>
                <c:pt idx="3185">
                  <c:v>69.274505615234304</c:v>
                </c:pt>
                <c:pt idx="3186">
                  <c:v>69.253433227539006</c:v>
                </c:pt>
                <c:pt idx="3187">
                  <c:v>69.254547119140597</c:v>
                </c:pt>
                <c:pt idx="3188">
                  <c:v>69.240516662597599</c:v>
                </c:pt>
                <c:pt idx="3189">
                  <c:v>69.224746704101506</c:v>
                </c:pt>
                <c:pt idx="3190">
                  <c:v>69.206100463867102</c:v>
                </c:pt>
                <c:pt idx="3191">
                  <c:v>69.207115173339801</c:v>
                </c:pt>
                <c:pt idx="3192">
                  <c:v>69.188507080078097</c:v>
                </c:pt>
                <c:pt idx="3193">
                  <c:v>69.218902587890597</c:v>
                </c:pt>
                <c:pt idx="3194">
                  <c:v>69.204902648925696</c:v>
                </c:pt>
                <c:pt idx="3195">
                  <c:v>69.214683532714801</c:v>
                </c:pt>
                <c:pt idx="3196">
                  <c:v>69.408348083495994</c:v>
                </c:pt>
                <c:pt idx="3197">
                  <c:v>69.3878173828125</c:v>
                </c:pt>
                <c:pt idx="3198">
                  <c:v>69.436576843261705</c:v>
                </c:pt>
                <c:pt idx="3199">
                  <c:v>69.447578430175696</c:v>
                </c:pt>
                <c:pt idx="3200">
                  <c:v>69.429595947265597</c:v>
                </c:pt>
                <c:pt idx="3201">
                  <c:v>69.422760009765597</c:v>
                </c:pt>
                <c:pt idx="3202">
                  <c:v>69.408645629882798</c:v>
                </c:pt>
                <c:pt idx="3203">
                  <c:v>69.390411376953097</c:v>
                </c:pt>
                <c:pt idx="3204">
                  <c:v>69.377906799316406</c:v>
                </c:pt>
                <c:pt idx="3205">
                  <c:v>69.4124755859375</c:v>
                </c:pt>
                <c:pt idx="3206">
                  <c:v>69.409812927245994</c:v>
                </c:pt>
                <c:pt idx="3207">
                  <c:v>69.391670227050696</c:v>
                </c:pt>
                <c:pt idx="3208">
                  <c:v>69.382049560546804</c:v>
                </c:pt>
                <c:pt idx="3209">
                  <c:v>69.372299194335895</c:v>
                </c:pt>
                <c:pt idx="3210">
                  <c:v>69.406120300292898</c:v>
                </c:pt>
                <c:pt idx="3211">
                  <c:v>69.389640808105398</c:v>
                </c:pt>
                <c:pt idx="3212">
                  <c:v>69.421791076660099</c:v>
                </c:pt>
                <c:pt idx="3213">
                  <c:v>69.463630676269503</c:v>
                </c:pt>
                <c:pt idx="3214">
                  <c:v>69.442596435546804</c:v>
                </c:pt>
                <c:pt idx="3215">
                  <c:v>69.442153930664006</c:v>
                </c:pt>
                <c:pt idx="3216">
                  <c:v>69.437309265136705</c:v>
                </c:pt>
                <c:pt idx="3217">
                  <c:v>69.416389465332003</c:v>
                </c:pt>
                <c:pt idx="3218">
                  <c:v>69.426979064941406</c:v>
                </c:pt>
                <c:pt idx="3219">
                  <c:v>69.472221374511705</c:v>
                </c:pt>
                <c:pt idx="3220">
                  <c:v>69.453910827636705</c:v>
                </c:pt>
                <c:pt idx="3221">
                  <c:v>69.448356628417898</c:v>
                </c:pt>
                <c:pt idx="3222">
                  <c:v>69.481018066406193</c:v>
                </c:pt>
                <c:pt idx="3223">
                  <c:v>69.479568481445298</c:v>
                </c:pt>
                <c:pt idx="3224">
                  <c:v>69.459663391113196</c:v>
                </c:pt>
                <c:pt idx="3225">
                  <c:v>69.438201904296804</c:v>
                </c:pt>
                <c:pt idx="3226">
                  <c:v>69.485931396484304</c:v>
                </c:pt>
                <c:pt idx="3227">
                  <c:v>69.470420837402301</c:v>
                </c:pt>
                <c:pt idx="3228">
                  <c:v>69.473503112792898</c:v>
                </c:pt>
                <c:pt idx="3229">
                  <c:v>69.4661865234375</c:v>
                </c:pt>
                <c:pt idx="3230">
                  <c:v>69.449882507324205</c:v>
                </c:pt>
                <c:pt idx="3231">
                  <c:v>69.473495483398395</c:v>
                </c:pt>
                <c:pt idx="3232">
                  <c:v>69.481170654296804</c:v>
                </c:pt>
                <c:pt idx="3233">
                  <c:v>69.761528015136705</c:v>
                </c:pt>
                <c:pt idx="3234">
                  <c:v>69.743545532226506</c:v>
                </c:pt>
                <c:pt idx="3235">
                  <c:v>69.730781555175696</c:v>
                </c:pt>
                <c:pt idx="3236">
                  <c:v>69.818351745605398</c:v>
                </c:pt>
                <c:pt idx="3237">
                  <c:v>69.804168701171804</c:v>
                </c:pt>
                <c:pt idx="3238">
                  <c:v>69.854385375976506</c:v>
                </c:pt>
                <c:pt idx="3239">
                  <c:v>69.921150207519503</c:v>
                </c:pt>
                <c:pt idx="3240">
                  <c:v>69.922126770019503</c:v>
                </c:pt>
                <c:pt idx="3241">
                  <c:v>69.923103332519503</c:v>
                </c:pt>
                <c:pt idx="3242">
                  <c:v>69.908065795898395</c:v>
                </c:pt>
                <c:pt idx="3243">
                  <c:v>69.919052124023395</c:v>
                </c:pt>
                <c:pt idx="3244">
                  <c:v>70.002143859863196</c:v>
                </c:pt>
                <c:pt idx="3245">
                  <c:v>69.988426208495994</c:v>
                </c:pt>
                <c:pt idx="3246">
                  <c:v>69.968421936035099</c:v>
                </c:pt>
                <c:pt idx="3247">
                  <c:v>69.977363586425696</c:v>
                </c:pt>
                <c:pt idx="3248">
                  <c:v>69.959312438964801</c:v>
                </c:pt>
                <c:pt idx="3249">
                  <c:v>69.974960327148395</c:v>
                </c:pt>
                <c:pt idx="3250">
                  <c:v>69.958053588867102</c:v>
                </c:pt>
                <c:pt idx="3251">
                  <c:v>69.940185546875</c:v>
                </c:pt>
                <c:pt idx="3252">
                  <c:v>70.027839660644503</c:v>
                </c:pt>
                <c:pt idx="3253">
                  <c:v>70.008361816406193</c:v>
                </c:pt>
                <c:pt idx="3254">
                  <c:v>70.005935668945298</c:v>
                </c:pt>
                <c:pt idx="3255">
                  <c:v>70.019348144531193</c:v>
                </c:pt>
                <c:pt idx="3256">
                  <c:v>70.024139404296804</c:v>
                </c:pt>
                <c:pt idx="3257">
                  <c:v>70.053039550781193</c:v>
                </c:pt>
                <c:pt idx="3258">
                  <c:v>70.248947143554602</c:v>
                </c:pt>
                <c:pt idx="3259">
                  <c:v>70.262290954589801</c:v>
                </c:pt>
                <c:pt idx="3260">
                  <c:v>70.270759582519503</c:v>
                </c:pt>
                <c:pt idx="3261">
                  <c:v>70.272422790527301</c:v>
                </c:pt>
                <c:pt idx="3262">
                  <c:v>70.277648925781193</c:v>
                </c:pt>
                <c:pt idx="3263">
                  <c:v>70.267044067382798</c:v>
                </c:pt>
                <c:pt idx="3264">
                  <c:v>70.245750427245994</c:v>
                </c:pt>
                <c:pt idx="3265">
                  <c:v>70.247413635253906</c:v>
                </c:pt>
                <c:pt idx="3266">
                  <c:v>70.227523803710895</c:v>
                </c:pt>
                <c:pt idx="3267">
                  <c:v>70.259773254394503</c:v>
                </c:pt>
                <c:pt idx="3268">
                  <c:v>70.238342285156193</c:v>
                </c:pt>
                <c:pt idx="3269">
                  <c:v>70.217330932617102</c:v>
                </c:pt>
                <c:pt idx="3270">
                  <c:v>70.240715026855398</c:v>
                </c:pt>
                <c:pt idx="3271">
                  <c:v>70.231407165527301</c:v>
                </c:pt>
                <c:pt idx="3272">
                  <c:v>70.252052307128906</c:v>
                </c:pt>
                <c:pt idx="3273">
                  <c:v>70.233528137207003</c:v>
                </c:pt>
                <c:pt idx="3274">
                  <c:v>70.268211364745994</c:v>
                </c:pt>
                <c:pt idx="3275">
                  <c:v>70.247039794921804</c:v>
                </c:pt>
                <c:pt idx="3276">
                  <c:v>70.368629455566406</c:v>
                </c:pt>
                <c:pt idx="3277">
                  <c:v>70.351829528808494</c:v>
                </c:pt>
                <c:pt idx="3278">
                  <c:v>70.425338745117102</c:v>
                </c:pt>
                <c:pt idx="3279">
                  <c:v>70.476737976074205</c:v>
                </c:pt>
                <c:pt idx="3280">
                  <c:v>70.468009948730398</c:v>
                </c:pt>
                <c:pt idx="3281">
                  <c:v>70.455619812011705</c:v>
                </c:pt>
                <c:pt idx="3282">
                  <c:v>70.480972290039006</c:v>
                </c:pt>
                <c:pt idx="3283">
                  <c:v>70.4595947265625</c:v>
                </c:pt>
                <c:pt idx="3284">
                  <c:v>70.489349365234304</c:v>
                </c:pt>
                <c:pt idx="3285">
                  <c:v>70.488410949707003</c:v>
                </c:pt>
                <c:pt idx="3286">
                  <c:v>70.506675720214801</c:v>
                </c:pt>
                <c:pt idx="3287">
                  <c:v>70.548294067382798</c:v>
                </c:pt>
                <c:pt idx="3288">
                  <c:v>70.558860778808494</c:v>
                </c:pt>
                <c:pt idx="3289">
                  <c:v>70.671928405761705</c:v>
                </c:pt>
                <c:pt idx="3290">
                  <c:v>70.676719665527301</c:v>
                </c:pt>
                <c:pt idx="3291">
                  <c:v>70.658187866210895</c:v>
                </c:pt>
                <c:pt idx="3292">
                  <c:v>70.7109375</c:v>
                </c:pt>
                <c:pt idx="3293">
                  <c:v>70.734535217285099</c:v>
                </c:pt>
                <c:pt idx="3294">
                  <c:v>70.716987609863196</c:v>
                </c:pt>
                <c:pt idx="3295">
                  <c:v>70.696212768554602</c:v>
                </c:pt>
                <c:pt idx="3296">
                  <c:v>70.723869323730398</c:v>
                </c:pt>
                <c:pt idx="3297">
                  <c:v>70.706260681152301</c:v>
                </c:pt>
                <c:pt idx="3298">
                  <c:v>70.791259765625</c:v>
                </c:pt>
                <c:pt idx="3299">
                  <c:v>70.773445129394503</c:v>
                </c:pt>
                <c:pt idx="3300">
                  <c:v>70.761825561523395</c:v>
                </c:pt>
                <c:pt idx="3301">
                  <c:v>70.749916076660099</c:v>
                </c:pt>
                <c:pt idx="3302">
                  <c:v>70.789459228515597</c:v>
                </c:pt>
                <c:pt idx="3303">
                  <c:v>70.819641113281193</c:v>
                </c:pt>
                <c:pt idx="3304">
                  <c:v>70.798988342285099</c:v>
                </c:pt>
                <c:pt idx="3305">
                  <c:v>70.891960144042898</c:v>
                </c:pt>
                <c:pt idx="3306">
                  <c:v>70.879058837890597</c:v>
                </c:pt>
                <c:pt idx="3307">
                  <c:v>70.866355895995994</c:v>
                </c:pt>
                <c:pt idx="3308">
                  <c:v>70.845344543457003</c:v>
                </c:pt>
                <c:pt idx="3309">
                  <c:v>70.824699401855398</c:v>
                </c:pt>
                <c:pt idx="3310">
                  <c:v>70.803596496582003</c:v>
                </c:pt>
                <c:pt idx="3311">
                  <c:v>70.852355957031193</c:v>
                </c:pt>
                <c:pt idx="3312">
                  <c:v>70.836502075195298</c:v>
                </c:pt>
                <c:pt idx="3313">
                  <c:v>70.815208435058494</c:v>
                </c:pt>
                <c:pt idx="3314">
                  <c:v>70.796249389648395</c:v>
                </c:pt>
                <c:pt idx="3315">
                  <c:v>70.776062011718693</c:v>
                </c:pt>
                <c:pt idx="3316">
                  <c:v>70.762588500976506</c:v>
                </c:pt>
                <c:pt idx="3317">
                  <c:v>70.741569519042898</c:v>
                </c:pt>
                <c:pt idx="3318">
                  <c:v>71.279899597167898</c:v>
                </c:pt>
                <c:pt idx="3319">
                  <c:v>71.350471496582003</c:v>
                </c:pt>
                <c:pt idx="3320">
                  <c:v>71.3370361328125</c:v>
                </c:pt>
                <c:pt idx="3321">
                  <c:v>71.6287841796875</c:v>
                </c:pt>
                <c:pt idx="3322">
                  <c:v>71.607887268066406</c:v>
                </c:pt>
                <c:pt idx="3323">
                  <c:v>71.594917297363196</c:v>
                </c:pt>
                <c:pt idx="3324">
                  <c:v>71.741188049316406</c:v>
                </c:pt>
                <c:pt idx="3325">
                  <c:v>71.747367858886705</c:v>
                </c:pt>
                <c:pt idx="3326">
                  <c:v>71.769233703613196</c:v>
                </c:pt>
                <c:pt idx="3327">
                  <c:v>71.753456115722599</c:v>
                </c:pt>
                <c:pt idx="3328">
                  <c:v>71.764175415039006</c:v>
                </c:pt>
                <c:pt idx="3329">
                  <c:v>71.742843627929602</c:v>
                </c:pt>
                <c:pt idx="3330">
                  <c:v>71.722480773925696</c:v>
                </c:pt>
                <c:pt idx="3331">
                  <c:v>71.753158569335895</c:v>
                </c:pt>
                <c:pt idx="3332">
                  <c:v>71.736999511718693</c:v>
                </c:pt>
                <c:pt idx="3333">
                  <c:v>71.767417907714801</c:v>
                </c:pt>
                <c:pt idx="3334">
                  <c:v>71.926994323730398</c:v>
                </c:pt>
                <c:pt idx="3335">
                  <c:v>71.929489135742102</c:v>
                </c:pt>
                <c:pt idx="3336">
                  <c:v>71.963668823242102</c:v>
                </c:pt>
                <c:pt idx="3337">
                  <c:v>71.948600769042898</c:v>
                </c:pt>
                <c:pt idx="3338">
                  <c:v>71.927581787109304</c:v>
                </c:pt>
                <c:pt idx="3339">
                  <c:v>71.906570434570298</c:v>
                </c:pt>
                <c:pt idx="3340">
                  <c:v>71.999588012695298</c:v>
                </c:pt>
                <c:pt idx="3341">
                  <c:v>72.065666198730398</c:v>
                </c:pt>
                <c:pt idx="3342">
                  <c:v>72.052902221679602</c:v>
                </c:pt>
                <c:pt idx="3343">
                  <c:v>72.033508300781193</c:v>
                </c:pt>
                <c:pt idx="3344">
                  <c:v>72.029945373535099</c:v>
                </c:pt>
                <c:pt idx="3345">
                  <c:v>72.021301269531193</c:v>
                </c:pt>
                <c:pt idx="3346">
                  <c:v>72.001602172851506</c:v>
                </c:pt>
                <c:pt idx="3347">
                  <c:v>72.029975891113196</c:v>
                </c:pt>
                <c:pt idx="3348">
                  <c:v>72.008613586425696</c:v>
                </c:pt>
                <c:pt idx="3349">
                  <c:v>72.001190185546804</c:v>
                </c:pt>
                <c:pt idx="3350">
                  <c:v>71.979888916015597</c:v>
                </c:pt>
                <c:pt idx="3351">
                  <c:v>71.960914611816406</c:v>
                </c:pt>
                <c:pt idx="3352">
                  <c:v>72.040321350097599</c:v>
                </c:pt>
                <c:pt idx="3353">
                  <c:v>72.029129028320298</c:v>
                </c:pt>
                <c:pt idx="3354">
                  <c:v>72.160041809082003</c:v>
                </c:pt>
                <c:pt idx="3355">
                  <c:v>72.144172668457003</c:v>
                </c:pt>
                <c:pt idx="3356">
                  <c:v>72.142349243164006</c:v>
                </c:pt>
                <c:pt idx="3357">
                  <c:v>72.123466491699205</c:v>
                </c:pt>
                <c:pt idx="3358">
                  <c:v>72.111686706542898</c:v>
                </c:pt>
                <c:pt idx="3359">
                  <c:v>72.181289672851506</c:v>
                </c:pt>
                <c:pt idx="3360">
                  <c:v>72.185371398925696</c:v>
                </c:pt>
                <c:pt idx="3361">
                  <c:v>72.194885253906193</c:v>
                </c:pt>
                <c:pt idx="3362">
                  <c:v>72.231193542480398</c:v>
                </c:pt>
                <c:pt idx="3363">
                  <c:v>72.223548889160099</c:v>
                </c:pt>
                <c:pt idx="3364">
                  <c:v>72.210258483886705</c:v>
                </c:pt>
                <c:pt idx="3365">
                  <c:v>72.263031005859304</c:v>
                </c:pt>
                <c:pt idx="3366">
                  <c:v>72.371406555175696</c:v>
                </c:pt>
                <c:pt idx="3367">
                  <c:v>72.3521728515625</c:v>
                </c:pt>
                <c:pt idx="3368">
                  <c:v>72.336105346679602</c:v>
                </c:pt>
                <c:pt idx="3369">
                  <c:v>72.315238952636705</c:v>
                </c:pt>
                <c:pt idx="3370">
                  <c:v>72.294830322265597</c:v>
                </c:pt>
                <c:pt idx="3371">
                  <c:v>72.359001159667898</c:v>
                </c:pt>
                <c:pt idx="3372">
                  <c:v>72.376983642578097</c:v>
                </c:pt>
                <c:pt idx="3373">
                  <c:v>72.404647827148395</c:v>
                </c:pt>
                <c:pt idx="3374">
                  <c:v>72.547187805175696</c:v>
                </c:pt>
                <c:pt idx="3375">
                  <c:v>72.533096313476506</c:v>
                </c:pt>
                <c:pt idx="3376">
                  <c:v>72.517494201660099</c:v>
                </c:pt>
                <c:pt idx="3377">
                  <c:v>72.499221801757798</c:v>
                </c:pt>
                <c:pt idx="3378">
                  <c:v>72.5509033203125</c:v>
                </c:pt>
                <c:pt idx="3379">
                  <c:v>72.531166076660099</c:v>
                </c:pt>
                <c:pt idx="3380">
                  <c:v>72.581016540527301</c:v>
                </c:pt>
                <c:pt idx="3381">
                  <c:v>72.566093444824205</c:v>
                </c:pt>
                <c:pt idx="3382">
                  <c:v>72.618972778320298</c:v>
                </c:pt>
                <c:pt idx="3383">
                  <c:v>72.606864929199205</c:v>
                </c:pt>
                <c:pt idx="3384">
                  <c:v>72.742698669433494</c:v>
                </c:pt>
                <c:pt idx="3385">
                  <c:v>72.742027282714801</c:v>
                </c:pt>
                <c:pt idx="3386">
                  <c:v>72.844657897949205</c:v>
                </c:pt>
                <c:pt idx="3387">
                  <c:v>72.823753356933494</c:v>
                </c:pt>
                <c:pt idx="3388">
                  <c:v>72.806953430175696</c:v>
                </c:pt>
                <c:pt idx="3389">
                  <c:v>72.816017150878906</c:v>
                </c:pt>
                <c:pt idx="3390">
                  <c:v>72.809791564941406</c:v>
                </c:pt>
                <c:pt idx="3391">
                  <c:v>72.798828125</c:v>
                </c:pt>
                <c:pt idx="3392">
                  <c:v>72.897598266601506</c:v>
                </c:pt>
                <c:pt idx="3393">
                  <c:v>72.876579284667898</c:v>
                </c:pt>
                <c:pt idx="3394">
                  <c:v>72.855186462402301</c:v>
                </c:pt>
                <c:pt idx="3395">
                  <c:v>72.8338623046875</c:v>
                </c:pt>
                <c:pt idx="3396">
                  <c:v>72.818939208984304</c:v>
                </c:pt>
                <c:pt idx="3397">
                  <c:v>72.798133850097599</c:v>
                </c:pt>
                <c:pt idx="3398">
                  <c:v>72.869178771972599</c:v>
                </c:pt>
                <c:pt idx="3399">
                  <c:v>72.948417663574205</c:v>
                </c:pt>
                <c:pt idx="3400">
                  <c:v>73.046981811523395</c:v>
                </c:pt>
                <c:pt idx="3401">
                  <c:v>73.041015625</c:v>
                </c:pt>
                <c:pt idx="3402">
                  <c:v>73.095390319824205</c:v>
                </c:pt>
                <c:pt idx="3403">
                  <c:v>73.074836730957003</c:v>
                </c:pt>
                <c:pt idx="3404">
                  <c:v>73.059417724609304</c:v>
                </c:pt>
                <c:pt idx="3405">
                  <c:v>73.075042724609304</c:v>
                </c:pt>
                <c:pt idx="3406">
                  <c:v>73.054435729980398</c:v>
                </c:pt>
                <c:pt idx="3407">
                  <c:v>73.046813964843693</c:v>
                </c:pt>
                <c:pt idx="3408">
                  <c:v>73.030654907226506</c:v>
                </c:pt>
                <c:pt idx="3409">
                  <c:v>73.009323120117102</c:v>
                </c:pt>
                <c:pt idx="3410">
                  <c:v>72.988975524902301</c:v>
                </c:pt>
                <c:pt idx="3411">
                  <c:v>72.973487854003906</c:v>
                </c:pt>
                <c:pt idx="3412">
                  <c:v>73.005615234375</c:v>
                </c:pt>
                <c:pt idx="3413">
                  <c:v>73.001762390136705</c:v>
                </c:pt>
                <c:pt idx="3414">
                  <c:v>73.028846740722599</c:v>
                </c:pt>
                <c:pt idx="3415">
                  <c:v>73.030189514160099</c:v>
                </c:pt>
                <c:pt idx="3416">
                  <c:v>73.044685363769503</c:v>
                </c:pt>
                <c:pt idx="3417">
                  <c:v>73.024185180664006</c:v>
                </c:pt>
                <c:pt idx="3418">
                  <c:v>73.023712158203097</c:v>
                </c:pt>
                <c:pt idx="3419">
                  <c:v>73.002464294433494</c:v>
                </c:pt>
                <c:pt idx="3420">
                  <c:v>73.035873413085895</c:v>
                </c:pt>
                <c:pt idx="3421">
                  <c:v>73.103218078613196</c:v>
                </c:pt>
                <c:pt idx="3422">
                  <c:v>73.082191467285099</c:v>
                </c:pt>
                <c:pt idx="3423">
                  <c:v>73.095344543457003</c:v>
                </c:pt>
                <c:pt idx="3424">
                  <c:v>73.106643676757798</c:v>
                </c:pt>
                <c:pt idx="3425">
                  <c:v>73.182067871093693</c:v>
                </c:pt>
                <c:pt idx="3426">
                  <c:v>73.1763916015625</c:v>
                </c:pt>
                <c:pt idx="3427">
                  <c:v>73.173957824707003</c:v>
                </c:pt>
                <c:pt idx="3428">
                  <c:v>73.191482543945298</c:v>
                </c:pt>
                <c:pt idx="3429">
                  <c:v>73.179061889648395</c:v>
                </c:pt>
                <c:pt idx="3430">
                  <c:v>73.173416137695298</c:v>
                </c:pt>
                <c:pt idx="3431">
                  <c:v>73.189453125</c:v>
                </c:pt>
                <c:pt idx="3432">
                  <c:v>73.176124572753906</c:v>
                </c:pt>
                <c:pt idx="3433">
                  <c:v>73.217330932617102</c:v>
                </c:pt>
                <c:pt idx="3434">
                  <c:v>73.349784851074205</c:v>
                </c:pt>
                <c:pt idx="3435">
                  <c:v>73.330184936523395</c:v>
                </c:pt>
                <c:pt idx="3436">
                  <c:v>73.474693298339801</c:v>
                </c:pt>
                <c:pt idx="3437">
                  <c:v>73.561653137207003</c:v>
                </c:pt>
                <c:pt idx="3438">
                  <c:v>73.567413330078097</c:v>
                </c:pt>
                <c:pt idx="3439">
                  <c:v>73.547088623046804</c:v>
                </c:pt>
                <c:pt idx="3440">
                  <c:v>73.545875549316406</c:v>
                </c:pt>
                <c:pt idx="3441">
                  <c:v>73.557106018066406</c:v>
                </c:pt>
                <c:pt idx="3442">
                  <c:v>73.535926818847599</c:v>
                </c:pt>
                <c:pt idx="3443">
                  <c:v>73.672126770019503</c:v>
                </c:pt>
                <c:pt idx="3444">
                  <c:v>73.700302124023395</c:v>
                </c:pt>
                <c:pt idx="3445">
                  <c:v>73.712638854980398</c:v>
                </c:pt>
                <c:pt idx="3446">
                  <c:v>73.697914123535099</c:v>
                </c:pt>
                <c:pt idx="3447">
                  <c:v>73.676597595214801</c:v>
                </c:pt>
                <c:pt idx="3448">
                  <c:v>73.732337951660099</c:v>
                </c:pt>
                <c:pt idx="3449">
                  <c:v>73.752708435058494</c:v>
                </c:pt>
                <c:pt idx="3450">
                  <c:v>73.743408203125</c:v>
                </c:pt>
                <c:pt idx="3451">
                  <c:v>73.730964660644503</c:v>
                </c:pt>
                <c:pt idx="3452">
                  <c:v>73.711700439453097</c:v>
                </c:pt>
                <c:pt idx="3453">
                  <c:v>73.694442749023395</c:v>
                </c:pt>
                <c:pt idx="3454">
                  <c:v>73.673988342285099</c:v>
                </c:pt>
                <c:pt idx="3455">
                  <c:v>73.657852172851506</c:v>
                </c:pt>
                <c:pt idx="3456">
                  <c:v>73.669769287109304</c:v>
                </c:pt>
                <c:pt idx="3457">
                  <c:v>73.665855407714801</c:v>
                </c:pt>
                <c:pt idx="3458">
                  <c:v>73.646377563476506</c:v>
                </c:pt>
                <c:pt idx="3459">
                  <c:v>73.625480651855398</c:v>
                </c:pt>
                <c:pt idx="3460">
                  <c:v>73.607658386230398</c:v>
                </c:pt>
                <c:pt idx="3461">
                  <c:v>73.586471557617102</c:v>
                </c:pt>
                <c:pt idx="3462">
                  <c:v>73.603294372558494</c:v>
                </c:pt>
                <c:pt idx="3463">
                  <c:v>73.598281860351506</c:v>
                </c:pt>
                <c:pt idx="3464">
                  <c:v>73.577804565429602</c:v>
                </c:pt>
                <c:pt idx="3465">
                  <c:v>73.594245910644503</c:v>
                </c:pt>
                <c:pt idx="3466">
                  <c:v>73.573097229003906</c:v>
                </c:pt>
                <c:pt idx="3467">
                  <c:v>73.552062988281193</c:v>
                </c:pt>
                <c:pt idx="3468">
                  <c:v>73.544815063476506</c:v>
                </c:pt>
                <c:pt idx="3469">
                  <c:v>73.525909423828097</c:v>
                </c:pt>
                <c:pt idx="3470">
                  <c:v>73.508827209472599</c:v>
                </c:pt>
                <c:pt idx="3471">
                  <c:v>73.487716674804602</c:v>
                </c:pt>
                <c:pt idx="3472">
                  <c:v>73.478042602539006</c:v>
                </c:pt>
                <c:pt idx="3473">
                  <c:v>73.456947326660099</c:v>
                </c:pt>
                <c:pt idx="3474">
                  <c:v>73.482917785644503</c:v>
                </c:pt>
                <c:pt idx="3475">
                  <c:v>73.572425842285099</c:v>
                </c:pt>
                <c:pt idx="3476">
                  <c:v>73.576873779296804</c:v>
                </c:pt>
                <c:pt idx="3477">
                  <c:v>73.557701110839801</c:v>
                </c:pt>
                <c:pt idx="3478">
                  <c:v>73.563087463378906</c:v>
                </c:pt>
                <c:pt idx="3479">
                  <c:v>73.555671691894503</c:v>
                </c:pt>
                <c:pt idx="3480">
                  <c:v>73.560272216796804</c:v>
                </c:pt>
                <c:pt idx="3481">
                  <c:v>73.539848327636705</c:v>
                </c:pt>
                <c:pt idx="3482">
                  <c:v>73.529212951660099</c:v>
                </c:pt>
                <c:pt idx="3483">
                  <c:v>73.508285522460895</c:v>
                </c:pt>
                <c:pt idx="3484">
                  <c:v>73.535247802734304</c:v>
                </c:pt>
                <c:pt idx="3485">
                  <c:v>73.524330139160099</c:v>
                </c:pt>
                <c:pt idx="3486">
                  <c:v>73.551940917968693</c:v>
                </c:pt>
                <c:pt idx="3487">
                  <c:v>73.549461364745994</c:v>
                </c:pt>
                <c:pt idx="3488">
                  <c:v>73.554275512695298</c:v>
                </c:pt>
                <c:pt idx="3489">
                  <c:v>73.536796569824205</c:v>
                </c:pt>
                <c:pt idx="3490">
                  <c:v>73.516006469726506</c:v>
                </c:pt>
                <c:pt idx="3491">
                  <c:v>73.525520324707003</c:v>
                </c:pt>
                <c:pt idx="3492">
                  <c:v>73.505264282226506</c:v>
                </c:pt>
                <c:pt idx="3493">
                  <c:v>73.489067077636705</c:v>
                </c:pt>
                <c:pt idx="3494">
                  <c:v>73.472221374511705</c:v>
                </c:pt>
                <c:pt idx="3495">
                  <c:v>73.459365844726506</c:v>
                </c:pt>
                <c:pt idx="3496">
                  <c:v>73.450355529785099</c:v>
                </c:pt>
                <c:pt idx="3497">
                  <c:v>73.439506530761705</c:v>
                </c:pt>
                <c:pt idx="3498">
                  <c:v>73.424736022949205</c:v>
                </c:pt>
                <c:pt idx="3499">
                  <c:v>73.455833435058494</c:v>
                </c:pt>
                <c:pt idx="3500">
                  <c:v>73.609397888183494</c:v>
                </c:pt>
                <c:pt idx="3501">
                  <c:v>73.600555419921804</c:v>
                </c:pt>
                <c:pt idx="3502">
                  <c:v>73.595428466796804</c:v>
                </c:pt>
                <c:pt idx="3503">
                  <c:v>73.595596313476506</c:v>
                </c:pt>
                <c:pt idx="3504">
                  <c:v>73.579269409179602</c:v>
                </c:pt>
                <c:pt idx="3505">
                  <c:v>73.561088562011705</c:v>
                </c:pt>
                <c:pt idx="3506">
                  <c:v>73.555953979492102</c:v>
                </c:pt>
                <c:pt idx="3507">
                  <c:v>73.546676635742102</c:v>
                </c:pt>
                <c:pt idx="3508">
                  <c:v>73.526840209960895</c:v>
                </c:pt>
                <c:pt idx="3509">
                  <c:v>73.557960510253906</c:v>
                </c:pt>
                <c:pt idx="3510">
                  <c:v>73.546943664550696</c:v>
                </c:pt>
                <c:pt idx="3511">
                  <c:v>73.536598205566406</c:v>
                </c:pt>
                <c:pt idx="3512">
                  <c:v>73.515754699707003</c:v>
                </c:pt>
                <c:pt idx="3513">
                  <c:v>73.53369140625</c:v>
                </c:pt>
                <c:pt idx="3514">
                  <c:v>73.512825012207003</c:v>
                </c:pt>
                <c:pt idx="3515">
                  <c:v>73.499671936035099</c:v>
                </c:pt>
                <c:pt idx="3516">
                  <c:v>73.483436584472599</c:v>
                </c:pt>
                <c:pt idx="3517">
                  <c:v>73.469917297363196</c:v>
                </c:pt>
                <c:pt idx="3518">
                  <c:v>73.5360107421875</c:v>
                </c:pt>
                <c:pt idx="3519">
                  <c:v>73.53369140625</c:v>
                </c:pt>
                <c:pt idx="3520">
                  <c:v>73.524818420410099</c:v>
                </c:pt>
                <c:pt idx="3521">
                  <c:v>73.504447937011705</c:v>
                </c:pt>
                <c:pt idx="3522">
                  <c:v>73.497604370117102</c:v>
                </c:pt>
                <c:pt idx="3523">
                  <c:v>73.5257568359375</c:v>
                </c:pt>
                <c:pt idx="3524">
                  <c:v>73.590461730957003</c:v>
                </c:pt>
                <c:pt idx="3525">
                  <c:v>73.590522766113196</c:v>
                </c:pt>
                <c:pt idx="3526">
                  <c:v>73.583435058593693</c:v>
                </c:pt>
                <c:pt idx="3527">
                  <c:v>73.624740600585895</c:v>
                </c:pt>
                <c:pt idx="3528">
                  <c:v>73.612007141113196</c:v>
                </c:pt>
                <c:pt idx="3529">
                  <c:v>73.609695434570298</c:v>
                </c:pt>
                <c:pt idx="3530">
                  <c:v>73.589859008789006</c:v>
                </c:pt>
                <c:pt idx="3531">
                  <c:v>73.570808410644503</c:v>
                </c:pt>
                <c:pt idx="3532">
                  <c:v>73.581123352050696</c:v>
                </c:pt>
                <c:pt idx="3533">
                  <c:v>73.572837829589801</c:v>
                </c:pt>
                <c:pt idx="3534">
                  <c:v>73.584205627441406</c:v>
                </c:pt>
                <c:pt idx="3535">
                  <c:v>73.576919555664006</c:v>
                </c:pt>
                <c:pt idx="3536">
                  <c:v>73.608085632324205</c:v>
                </c:pt>
                <c:pt idx="3537">
                  <c:v>73.587341308593693</c:v>
                </c:pt>
                <c:pt idx="3538">
                  <c:v>73.619842529296804</c:v>
                </c:pt>
                <c:pt idx="3539">
                  <c:v>73.638458251953097</c:v>
                </c:pt>
                <c:pt idx="3540">
                  <c:v>73.639122009277301</c:v>
                </c:pt>
                <c:pt idx="3541">
                  <c:v>73.639007568359304</c:v>
                </c:pt>
                <c:pt idx="3542">
                  <c:v>73.620285034179602</c:v>
                </c:pt>
                <c:pt idx="3543">
                  <c:v>73.668876647949205</c:v>
                </c:pt>
                <c:pt idx="3544">
                  <c:v>73.661262512207003</c:v>
                </c:pt>
                <c:pt idx="3545">
                  <c:v>73.660270690917898</c:v>
                </c:pt>
                <c:pt idx="3546">
                  <c:v>73.643020629882798</c:v>
                </c:pt>
                <c:pt idx="3547">
                  <c:v>73.648162841796804</c:v>
                </c:pt>
                <c:pt idx="3548">
                  <c:v>73.715225219726506</c:v>
                </c:pt>
                <c:pt idx="3549">
                  <c:v>73.744613647460895</c:v>
                </c:pt>
                <c:pt idx="3550">
                  <c:v>73.844741821289006</c:v>
                </c:pt>
                <c:pt idx="3551">
                  <c:v>73.829681396484304</c:v>
                </c:pt>
                <c:pt idx="3552">
                  <c:v>73.824920654296804</c:v>
                </c:pt>
                <c:pt idx="3553">
                  <c:v>73.809959411620994</c:v>
                </c:pt>
                <c:pt idx="3554">
                  <c:v>73.930473327636705</c:v>
                </c:pt>
                <c:pt idx="3555">
                  <c:v>73.996192932128906</c:v>
                </c:pt>
                <c:pt idx="3556">
                  <c:v>74.022514343261705</c:v>
                </c:pt>
                <c:pt idx="3557">
                  <c:v>74.035369873046804</c:v>
                </c:pt>
                <c:pt idx="3558">
                  <c:v>74.017845153808494</c:v>
                </c:pt>
                <c:pt idx="3559">
                  <c:v>74.008995056152301</c:v>
                </c:pt>
                <c:pt idx="3560">
                  <c:v>74.012336730957003</c:v>
                </c:pt>
                <c:pt idx="3561">
                  <c:v>74.031295776367102</c:v>
                </c:pt>
                <c:pt idx="3562">
                  <c:v>74.011459350585895</c:v>
                </c:pt>
                <c:pt idx="3563">
                  <c:v>73.993431091308494</c:v>
                </c:pt>
                <c:pt idx="3564">
                  <c:v>73.975883483886705</c:v>
                </c:pt>
                <c:pt idx="3565">
                  <c:v>73.998794555664006</c:v>
                </c:pt>
                <c:pt idx="3566">
                  <c:v>73.979171752929602</c:v>
                </c:pt>
                <c:pt idx="3567">
                  <c:v>73.968002319335895</c:v>
                </c:pt>
                <c:pt idx="3568">
                  <c:v>73.963348388671804</c:v>
                </c:pt>
                <c:pt idx="3569">
                  <c:v>73.966148376464801</c:v>
                </c:pt>
                <c:pt idx="3570">
                  <c:v>73.952301025390597</c:v>
                </c:pt>
                <c:pt idx="3571">
                  <c:v>73.946365356445298</c:v>
                </c:pt>
                <c:pt idx="3572">
                  <c:v>73.931480407714801</c:v>
                </c:pt>
                <c:pt idx="3573">
                  <c:v>73.916343688964801</c:v>
                </c:pt>
                <c:pt idx="3574">
                  <c:v>74.048332214355398</c:v>
                </c:pt>
                <c:pt idx="3575">
                  <c:v>74.034461975097599</c:v>
                </c:pt>
                <c:pt idx="3576">
                  <c:v>74.066795349120994</c:v>
                </c:pt>
                <c:pt idx="3577">
                  <c:v>74.087562561035099</c:v>
                </c:pt>
                <c:pt idx="3578">
                  <c:v>74.076820373535099</c:v>
                </c:pt>
                <c:pt idx="3579">
                  <c:v>74.056198120117102</c:v>
                </c:pt>
                <c:pt idx="3580">
                  <c:v>74.075706481933494</c:v>
                </c:pt>
                <c:pt idx="3581">
                  <c:v>74.072486877441406</c:v>
                </c:pt>
                <c:pt idx="3582">
                  <c:v>74.062126159667898</c:v>
                </c:pt>
                <c:pt idx="3583">
                  <c:v>74.048454284667898</c:v>
                </c:pt>
                <c:pt idx="3584">
                  <c:v>74.044036865234304</c:v>
                </c:pt>
                <c:pt idx="3585">
                  <c:v>74.0281982421875</c:v>
                </c:pt>
                <c:pt idx="3586">
                  <c:v>74.093284606933494</c:v>
                </c:pt>
                <c:pt idx="3587">
                  <c:v>74.076156616210895</c:v>
                </c:pt>
                <c:pt idx="3588">
                  <c:v>74.082481384277301</c:v>
                </c:pt>
                <c:pt idx="3589">
                  <c:v>74.082496643066406</c:v>
                </c:pt>
                <c:pt idx="3590">
                  <c:v>74.089767456054602</c:v>
                </c:pt>
                <c:pt idx="3591">
                  <c:v>74.079986572265597</c:v>
                </c:pt>
                <c:pt idx="3592">
                  <c:v>74.059501647949205</c:v>
                </c:pt>
                <c:pt idx="3593">
                  <c:v>74.044273376464801</c:v>
                </c:pt>
                <c:pt idx="3594">
                  <c:v>74.023994445800696</c:v>
                </c:pt>
                <c:pt idx="3595">
                  <c:v>74.011581420898395</c:v>
                </c:pt>
                <c:pt idx="3596">
                  <c:v>73.996017456054602</c:v>
                </c:pt>
                <c:pt idx="3597">
                  <c:v>73.997398376464801</c:v>
                </c:pt>
                <c:pt idx="3598">
                  <c:v>73.984550476074205</c:v>
                </c:pt>
                <c:pt idx="3599">
                  <c:v>73.985458374023395</c:v>
                </c:pt>
                <c:pt idx="3600">
                  <c:v>73.972358703613196</c:v>
                </c:pt>
                <c:pt idx="3601">
                  <c:v>73.954147338867102</c:v>
                </c:pt>
                <c:pt idx="3602">
                  <c:v>73.939064025878906</c:v>
                </c:pt>
                <c:pt idx="3603">
                  <c:v>73.918617248535099</c:v>
                </c:pt>
                <c:pt idx="3604">
                  <c:v>73.963775634765597</c:v>
                </c:pt>
                <c:pt idx="3605">
                  <c:v>73.943702697753906</c:v>
                </c:pt>
                <c:pt idx="3606">
                  <c:v>74.042610168457003</c:v>
                </c:pt>
                <c:pt idx="3607">
                  <c:v>74.105964660644503</c:v>
                </c:pt>
                <c:pt idx="3608">
                  <c:v>74.094451904296804</c:v>
                </c:pt>
                <c:pt idx="3609">
                  <c:v>74.219566345214801</c:v>
                </c:pt>
                <c:pt idx="3610">
                  <c:v>74.264625549316406</c:v>
                </c:pt>
                <c:pt idx="3611">
                  <c:v>74.257125854492102</c:v>
                </c:pt>
                <c:pt idx="3612">
                  <c:v>74.257865905761705</c:v>
                </c:pt>
                <c:pt idx="3613">
                  <c:v>74.261833190917898</c:v>
                </c:pt>
                <c:pt idx="3614">
                  <c:v>74.254142761230398</c:v>
                </c:pt>
                <c:pt idx="3615">
                  <c:v>74.359886169433494</c:v>
                </c:pt>
                <c:pt idx="3616">
                  <c:v>74.344306945800696</c:v>
                </c:pt>
                <c:pt idx="3617">
                  <c:v>74.393218994140597</c:v>
                </c:pt>
                <c:pt idx="3618">
                  <c:v>74.386955261230398</c:v>
                </c:pt>
                <c:pt idx="3619">
                  <c:v>74.374855041503906</c:v>
                </c:pt>
                <c:pt idx="3620">
                  <c:v>74.396766662597599</c:v>
                </c:pt>
                <c:pt idx="3621">
                  <c:v>74.380874633789006</c:v>
                </c:pt>
                <c:pt idx="3622">
                  <c:v>74.387161254882798</c:v>
                </c:pt>
                <c:pt idx="3623">
                  <c:v>74.469100952148395</c:v>
                </c:pt>
                <c:pt idx="3624">
                  <c:v>74.452812194824205</c:v>
                </c:pt>
                <c:pt idx="3625">
                  <c:v>74.433097839355398</c:v>
                </c:pt>
                <c:pt idx="3626">
                  <c:v>74.415367126464801</c:v>
                </c:pt>
                <c:pt idx="3627">
                  <c:v>74.402908325195298</c:v>
                </c:pt>
                <c:pt idx="3628">
                  <c:v>74.425239562988196</c:v>
                </c:pt>
                <c:pt idx="3629">
                  <c:v>74.414360046386705</c:v>
                </c:pt>
                <c:pt idx="3630">
                  <c:v>74.395179748535099</c:v>
                </c:pt>
                <c:pt idx="3631">
                  <c:v>74.446083068847599</c:v>
                </c:pt>
                <c:pt idx="3632">
                  <c:v>74.491569519042898</c:v>
                </c:pt>
                <c:pt idx="3633">
                  <c:v>74.505477905273395</c:v>
                </c:pt>
                <c:pt idx="3634">
                  <c:v>74.514823913574205</c:v>
                </c:pt>
                <c:pt idx="3635">
                  <c:v>74.498710632324205</c:v>
                </c:pt>
                <c:pt idx="3636">
                  <c:v>74.504669189453097</c:v>
                </c:pt>
                <c:pt idx="3637">
                  <c:v>74.484306335449205</c:v>
                </c:pt>
                <c:pt idx="3638">
                  <c:v>74.469940185546804</c:v>
                </c:pt>
                <c:pt idx="3639">
                  <c:v>74.462379455566406</c:v>
                </c:pt>
                <c:pt idx="3640">
                  <c:v>74.457099914550696</c:v>
                </c:pt>
                <c:pt idx="3641">
                  <c:v>74.439773559570298</c:v>
                </c:pt>
                <c:pt idx="3642">
                  <c:v>74.540260314941406</c:v>
                </c:pt>
                <c:pt idx="3643">
                  <c:v>74.524032592773395</c:v>
                </c:pt>
                <c:pt idx="3644">
                  <c:v>74.536582946777301</c:v>
                </c:pt>
                <c:pt idx="3645">
                  <c:v>74.533287048339801</c:v>
                </c:pt>
                <c:pt idx="3646">
                  <c:v>74.5301513671875</c:v>
                </c:pt>
                <c:pt idx="3647">
                  <c:v>74.526924133300696</c:v>
                </c:pt>
                <c:pt idx="3648">
                  <c:v>74.508285522460895</c:v>
                </c:pt>
                <c:pt idx="3649">
                  <c:v>74.641647338867102</c:v>
                </c:pt>
                <c:pt idx="3650">
                  <c:v>74.626144409179602</c:v>
                </c:pt>
                <c:pt idx="3651">
                  <c:v>74.674491882324205</c:v>
                </c:pt>
                <c:pt idx="3652">
                  <c:v>74.660240173339801</c:v>
                </c:pt>
                <c:pt idx="3653">
                  <c:v>74.6446533203125</c:v>
                </c:pt>
                <c:pt idx="3654">
                  <c:v>74.632888793945298</c:v>
                </c:pt>
                <c:pt idx="3655">
                  <c:v>74.630279541015597</c:v>
                </c:pt>
                <c:pt idx="3656">
                  <c:v>74.613906860351506</c:v>
                </c:pt>
                <c:pt idx="3657">
                  <c:v>74.785408020019503</c:v>
                </c:pt>
                <c:pt idx="3658">
                  <c:v>74.768753051757798</c:v>
                </c:pt>
                <c:pt idx="3659">
                  <c:v>74.750930786132798</c:v>
                </c:pt>
                <c:pt idx="3660">
                  <c:v>74.745094299316406</c:v>
                </c:pt>
                <c:pt idx="3661">
                  <c:v>75.094764709472599</c:v>
                </c:pt>
                <c:pt idx="3662">
                  <c:v>75.07861328125</c:v>
                </c:pt>
                <c:pt idx="3663">
                  <c:v>75.095741271972599</c:v>
                </c:pt>
                <c:pt idx="3664">
                  <c:v>75.081062316894503</c:v>
                </c:pt>
                <c:pt idx="3665">
                  <c:v>75.061065673828097</c:v>
                </c:pt>
                <c:pt idx="3666">
                  <c:v>75.052383422851506</c:v>
                </c:pt>
                <c:pt idx="3667">
                  <c:v>75.044754028320298</c:v>
                </c:pt>
                <c:pt idx="3668">
                  <c:v>75.031547546386705</c:v>
                </c:pt>
                <c:pt idx="3669">
                  <c:v>75.041557312011705</c:v>
                </c:pt>
                <c:pt idx="3670">
                  <c:v>75.024856567382798</c:v>
                </c:pt>
                <c:pt idx="3671">
                  <c:v>75.014465332031193</c:v>
                </c:pt>
                <c:pt idx="3672">
                  <c:v>74.995384216308494</c:v>
                </c:pt>
                <c:pt idx="3673">
                  <c:v>75.0050048828125</c:v>
                </c:pt>
                <c:pt idx="3674">
                  <c:v>75.062751770019503</c:v>
                </c:pt>
                <c:pt idx="3675">
                  <c:v>75.044342041015597</c:v>
                </c:pt>
                <c:pt idx="3676">
                  <c:v>75.107727050781193</c:v>
                </c:pt>
                <c:pt idx="3677">
                  <c:v>75.221664428710895</c:v>
                </c:pt>
                <c:pt idx="3678">
                  <c:v>75.298728942870994</c:v>
                </c:pt>
                <c:pt idx="3679">
                  <c:v>75.305488586425696</c:v>
                </c:pt>
                <c:pt idx="3680">
                  <c:v>75.316802978515597</c:v>
                </c:pt>
                <c:pt idx="3681">
                  <c:v>75.326263427734304</c:v>
                </c:pt>
                <c:pt idx="3682">
                  <c:v>75.403617858886705</c:v>
                </c:pt>
                <c:pt idx="3683">
                  <c:v>75.401573181152301</c:v>
                </c:pt>
                <c:pt idx="3684">
                  <c:v>75.461807250976506</c:v>
                </c:pt>
                <c:pt idx="3685">
                  <c:v>75.4884033203125</c:v>
                </c:pt>
                <c:pt idx="3686">
                  <c:v>75.622779846191406</c:v>
                </c:pt>
                <c:pt idx="3687">
                  <c:v>75.605445861816406</c:v>
                </c:pt>
                <c:pt idx="3688">
                  <c:v>75.626197814941406</c:v>
                </c:pt>
                <c:pt idx="3689">
                  <c:v>75.656890869140597</c:v>
                </c:pt>
                <c:pt idx="3690">
                  <c:v>75.648544311523395</c:v>
                </c:pt>
                <c:pt idx="3691">
                  <c:v>75.629905700683494</c:v>
                </c:pt>
                <c:pt idx="3692">
                  <c:v>75.609481811523395</c:v>
                </c:pt>
                <c:pt idx="3693">
                  <c:v>75.621780395507798</c:v>
                </c:pt>
                <c:pt idx="3694">
                  <c:v>75.751571655273395</c:v>
                </c:pt>
                <c:pt idx="3695">
                  <c:v>75.733238220214801</c:v>
                </c:pt>
                <c:pt idx="3696">
                  <c:v>75.713386535644503</c:v>
                </c:pt>
                <c:pt idx="3697">
                  <c:v>75.693000793457003</c:v>
                </c:pt>
                <c:pt idx="3698">
                  <c:v>75.676216125488196</c:v>
                </c:pt>
                <c:pt idx="3699">
                  <c:v>75.732376098632798</c:v>
                </c:pt>
                <c:pt idx="3700">
                  <c:v>75.777122497558494</c:v>
                </c:pt>
                <c:pt idx="3701">
                  <c:v>75.756721496582003</c:v>
                </c:pt>
                <c:pt idx="3702">
                  <c:v>75.738166809082003</c:v>
                </c:pt>
                <c:pt idx="3703">
                  <c:v>75.764137268066406</c:v>
                </c:pt>
                <c:pt idx="3704">
                  <c:v>75.859474182128906</c:v>
                </c:pt>
                <c:pt idx="3705">
                  <c:v>75.925437927245994</c:v>
                </c:pt>
                <c:pt idx="3706">
                  <c:v>75.925018310546804</c:v>
                </c:pt>
                <c:pt idx="3707">
                  <c:v>75.906669616699205</c:v>
                </c:pt>
                <c:pt idx="3708">
                  <c:v>75.999908447265597</c:v>
                </c:pt>
                <c:pt idx="3709">
                  <c:v>76.053413391113196</c:v>
                </c:pt>
                <c:pt idx="3710">
                  <c:v>76.070610046386705</c:v>
                </c:pt>
                <c:pt idx="3711">
                  <c:v>76.061485290527301</c:v>
                </c:pt>
                <c:pt idx="3712">
                  <c:v>76.103279113769503</c:v>
                </c:pt>
                <c:pt idx="3713">
                  <c:v>76.106552124023395</c:v>
                </c:pt>
                <c:pt idx="3714">
                  <c:v>76.103439331054602</c:v>
                </c:pt>
                <c:pt idx="3715">
                  <c:v>76.266136169433494</c:v>
                </c:pt>
                <c:pt idx="3716">
                  <c:v>76.269882202148395</c:v>
                </c:pt>
                <c:pt idx="3717">
                  <c:v>76.321975708007798</c:v>
                </c:pt>
                <c:pt idx="3718">
                  <c:v>76.305862426757798</c:v>
                </c:pt>
                <c:pt idx="3719">
                  <c:v>76.287345886230398</c:v>
                </c:pt>
                <c:pt idx="3720">
                  <c:v>76.267288208007798</c:v>
                </c:pt>
                <c:pt idx="3721">
                  <c:v>76.249275207519503</c:v>
                </c:pt>
                <c:pt idx="3722">
                  <c:v>76.364585876464801</c:v>
                </c:pt>
                <c:pt idx="3723">
                  <c:v>76.388824462890597</c:v>
                </c:pt>
                <c:pt idx="3724">
                  <c:v>76.374366760253906</c:v>
                </c:pt>
                <c:pt idx="3725">
                  <c:v>76.354721069335895</c:v>
                </c:pt>
                <c:pt idx="3726">
                  <c:v>76.336486816406193</c:v>
                </c:pt>
                <c:pt idx="3727">
                  <c:v>76.348518371582003</c:v>
                </c:pt>
                <c:pt idx="3728">
                  <c:v>76.342239379882798</c:v>
                </c:pt>
                <c:pt idx="3729">
                  <c:v>76.344383239745994</c:v>
                </c:pt>
                <c:pt idx="3730">
                  <c:v>76.331375122070298</c:v>
                </c:pt>
                <c:pt idx="3731">
                  <c:v>76.408508300781193</c:v>
                </c:pt>
                <c:pt idx="3732">
                  <c:v>76.426017761230398</c:v>
                </c:pt>
                <c:pt idx="3733">
                  <c:v>76.579246520995994</c:v>
                </c:pt>
                <c:pt idx="3734">
                  <c:v>76.566856384277301</c:v>
                </c:pt>
                <c:pt idx="3735">
                  <c:v>76.558212280273395</c:v>
                </c:pt>
                <c:pt idx="3736">
                  <c:v>76.557456970214801</c:v>
                </c:pt>
                <c:pt idx="3737">
                  <c:v>76.545730590820298</c:v>
                </c:pt>
                <c:pt idx="3738">
                  <c:v>76.569015502929602</c:v>
                </c:pt>
                <c:pt idx="3739">
                  <c:v>76.562980651855398</c:v>
                </c:pt>
                <c:pt idx="3740">
                  <c:v>76.544464111328097</c:v>
                </c:pt>
                <c:pt idx="3741">
                  <c:v>76.524192810058494</c:v>
                </c:pt>
                <c:pt idx="3742">
                  <c:v>76.643379211425696</c:v>
                </c:pt>
                <c:pt idx="3743">
                  <c:v>76.635330200195298</c:v>
                </c:pt>
                <c:pt idx="3744">
                  <c:v>76.626846313476506</c:v>
                </c:pt>
                <c:pt idx="3745">
                  <c:v>76.613784790039006</c:v>
                </c:pt>
                <c:pt idx="3746">
                  <c:v>76.595207214355398</c:v>
                </c:pt>
                <c:pt idx="3747">
                  <c:v>76.581382751464801</c:v>
                </c:pt>
                <c:pt idx="3748">
                  <c:v>76.630134582519503</c:v>
                </c:pt>
                <c:pt idx="3749">
                  <c:v>76.642395019531193</c:v>
                </c:pt>
                <c:pt idx="3750">
                  <c:v>76.640602111816406</c:v>
                </c:pt>
                <c:pt idx="3751">
                  <c:v>76.627960205078097</c:v>
                </c:pt>
                <c:pt idx="3752">
                  <c:v>76.6082763671875</c:v>
                </c:pt>
                <c:pt idx="3753">
                  <c:v>76.594314575195298</c:v>
                </c:pt>
                <c:pt idx="3754">
                  <c:v>76.591148376464801</c:v>
                </c:pt>
                <c:pt idx="3755">
                  <c:v>76.609809875488196</c:v>
                </c:pt>
                <c:pt idx="3756">
                  <c:v>76.680114746093693</c:v>
                </c:pt>
                <c:pt idx="3757">
                  <c:v>76.661354064941406</c:v>
                </c:pt>
                <c:pt idx="3758">
                  <c:v>76.665046691894503</c:v>
                </c:pt>
                <c:pt idx="3759">
                  <c:v>76.671546936035099</c:v>
                </c:pt>
                <c:pt idx="3760">
                  <c:v>76.652038574218693</c:v>
                </c:pt>
                <c:pt idx="3761">
                  <c:v>76.632156372070298</c:v>
                </c:pt>
                <c:pt idx="3762">
                  <c:v>76.611930847167898</c:v>
                </c:pt>
                <c:pt idx="3763">
                  <c:v>76.611671447753906</c:v>
                </c:pt>
                <c:pt idx="3764">
                  <c:v>76.619911193847599</c:v>
                </c:pt>
                <c:pt idx="3765">
                  <c:v>76.600387573242102</c:v>
                </c:pt>
                <c:pt idx="3766">
                  <c:v>76.583061218261705</c:v>
                </c:pt>
                <c:pt idx="3767">
                  <c:v>76.580871582031193</c:v>
                </c:pt>
                <c:pt idx="3768">
                  <c:v>76.591575622558494</c:v>
                </c:pt>
                <c:pt idx="3769">
                  <c:v>76.593338012695298</c:v>
                </c:pt>
                <c:pt idx="3770">
                  <c:v>76.603103637695298</c:v>
                </c:pt>
                <c:pt idx="3771">
                  <c:v>76.586639404296804</c:v>
                </c:pt>
                <c:pt idx="3772">
                  <c:v>76.587936401367102</c:v>
                </c:pt>
                <c:pt idx="3773">
                  <c:v>76.587471008300696</c:v>
                </c:pt>
                <c:pt idx="3774">
                  <c:v>76.614395141601506</c:v>
                </c:pt>
                <c:pt idx="3775">
                  <c:v>76.731628417968693</c:v>
                </c:pt>
                <c:pt idx="3776">
                  <c:v>76.796989440917898</c:v>
                </c:pt>
                <c:pt idx="3777">
                  <c:v>76.778533935546804</c:v>
                </c:pt>
                <c:pt idx="3778">
                  <c:v>76.765411376953097</c:v>
                </c:pt>
                <c:pt idx="3779">
                  <c:v>76.779968261718693</c:v>
                </c:pt>
                <c:pt idx="3780">
                  <c:v>76.778427124023395</c:v>
                </c:pt>
                <c:pt idx="3781">
                  <c:v>76.800331115722599</c:v>
                </c:pt>
                <c:pt idx="3782">
                  <c:v>76.781013488769503</c:v>
                </c:pt>
                <c:pt idx="3783">
                  <c:v>76.763839721679602</c:v>
                </c:pt>
                <c:pt idx="3784">
                  <c:v>76.938377380370994</c:v>
                </c:pt>
                <c:pt idx="3785">
                  <c:v>76.918357849120994</c:v>
                </c:pt>
                <c:pt idx="3786">
                  <c:v>76.899017333984304</c:v>
                </c:pt>
                <c:pt idx="3787">
                  <c:v>76.883697509765597</c:v>
                </c:pt>
                <c:pt idx="3788">
                  <c:v>76.9189453125</c:v>
                </c:pt>
                <c:pt idx="3789">
                  <c:v>76.903488159179602</c:v>
                </c:pt>
                <c:pt idx="3790">
                  <c:v>76.9364013671875</c:v>
                </c:pt>
                <c:pt idx="3791">
                  <c:v>76.937705993652301</c:v>
                </c:pt>
                <c:pt idx="3792">
                  <c:v>76.954170227050696</c:v>
                </c:pt>
                <c:pt idx="3793">
                  <c:v>76.938705444335895</c:v>
                </c:pt>
                <c:pt idx="3794">
                  <c:v>76.950050354003906</c:v>
                </c:pt>
                <c:pt idx="3795">
                  <c:v>76.977020263671804</c:v>
                </c:pt>
                <c:pt idx="3796">
                  <c:v>76.962432861328097</c:v>
                </c:pt>
                <c:pt idx="3797">
                  <c:v>76.942253112792898</c:v>
                </c:pt>
                <c:pt idx="3798">
                  <c:v>76.9578857421875</c:v>
                </c:pt>
                <c:pt idx="3799">
                  <c:v>76.9818115234375</c:v>
                </c:pt>
                <c:pt idx="3800">
                  <c:v>76.961753845214801</c:v>
                </c:pt>
                <c:pt idx="3801">
                  <c:v>76.960647583007798</c:v>
                </c:pt>
                <c:pt idx="3802">
                  <c:v>76.952430725097599</c:v>
                </c:pt>
                <c:pt idx="3803">
                  <c:v>76.939041137695298</c:v>
                </c:pt>
                <c:pt idx="3804">
                  <c:v>76.934928894042898</c:v>
                </c:pt>
                <c:pt idx="3805">
                  <c:v>76.976135253906193</c:v>
                </c:pt>
                <c:pt idx="3806">
                  <c:v>76.974899291992102</c:v>
                </c:pt>
                <c:pt idx="3807">
                  <c:v>77.025848388671804</c:v>
                </c:pt>
                <c:pt idx="3808">
                  <c:v>77.017791748046804</c:v>
                </c:pt>
                <c:pt idx="3809">
                  <c:v>77.010910034179602</c:v>
                </c:pt>
                <c:pt idx="3810">
                  <c:v>77.186210632324205</c:v>
                </c:pt>
                <c:pt idx="3811">
                  <c:v>77.175788879394503</c:v>
                </c:pt>
                <c:pt idx="3812">
                  <c:v>77.169670104980398</c:v>
                </c:pt>
                <c:pt idx="3813">
                  <c:v>77.312263488769503</c:v>
                </c:pt>
                <c:pt idx="3814">
                  <c:v>77.446556091308494</c:v>
                </c:pt>
                <c:pt idx="3815">
                  <c:v>77.426506042480398</c:v>
                </c:pt>
                <c:pt idx="3816">
                  <c:v>77.444473266601506</c:v>
                </c:pt>
                <c:pt idx="3817">
                  <c:v>77.427375793457003</c:v>
                </c:pt>
                <c:pt idx="3818">
                  <c:v>77.408172607421804</c:v>
                </c:pt>
                <c:pt idx="3819">
                  <c:v>77.388710021972599</c:v>
                </c:pt>
                <c:pt idx="3820">
                  <c:v>77.415420532226506</c:v>
                </c:pt>
                <c:pt idx="3821">
                  <c:v>77.401817321777301</c:v>
                </c:pt>
                <c:pt idx="3822">
                  <c:v>77.406715393066406</c:v>
                </c:pt>
                <c:pt idx="3823">
                  <c:v>77.389808654785099</c:v>
                </c:pt>
                <c:pt idx="3824">
                  <c:v>77.370361328125</c:v>
                </c:pt>
                <c:pt idx="3825">
                  <c:v>77.353370666503906</c:v>
                </c:pt>
                <c:pt idx="3826">
                  <c:v>78.554649353027301</c:v>
                </c:pt>
                <c:pt idx="3827">
                  <c:v>78.55615234375</c:v>
                </c:pt>
                <c:pt idx="3828">
                  <c:v>78.535903930664006</c:v>
                </c:pt>
                <c:pt idx="3829">
                  <c:v>78.642959594726506</c:v>
                </c:pt>
                <c:pt idx="3830">
                  <c:v>78.625038146972599</c:v>
                </c:pt>
                <c:pt idx="3831">
                  <c:v>78.606590270995994</c:v>
                </c:pt>
                <c:pt idx="3832">
                  <c:v>78.623352050781193</c:v>
                </c:pt>
                <c:pt idx="3833">
                  <c:v>78.643501281738196</c:v>
                </c:pt>
                <c:pt idx="3834">
                  <c:v>78.692123413085895</c:v>
                </c:pt>
                <c:pt idx="3835">
                  <c:v>78.672920227050696</c:v>
                </c:pt>
                <c:pt idx="3836">
                  <c:v>78.713134765625</c:v>
                </c:pt>
                <c:pt idx="3837">
                  <c:v>78.705543518066406</c:v>
                </c:pt>
                <c:pt idx="3838">
                  <c:v>78.686370849609304</c:v>
                </c:pt>
                <c:pt idx="3839">
                  <c:v>78.713111877441406</c:v>
                </c:pt>
                <c:pt idx="3840">
                  <c:v>78.699104309082003</c:v>
                </c:pt>
                <c:pt idx="3841">
                  <c:v>78.686859130859304</c:v>
                </c:pt>
                <c:pt idx="3842">
                  <c:v>78.674598693847599</c:v>
                </c:pt>
                <c:pt idx="3843">
                  <c:v>78.802986145019503</c:v>
                </c:pt>
                <c:pt idx="3844">
                  <c:v>78.782814025878906</c:v>
                </c:pt>
                <c:pt idx="3845">
                  <c:v>78.820121765136705</c:v>
                </c:pt>
                <c:pt idx="3846">
                  <c:v>78.803070068359304</c:v>
                </c:pt>
                <c:pt idx="3847">
                  <c:v>78.819374084472599</c:v>
                </c:pt>
                <c:pt idx="3848">
                  <c:v>78.835227966308494</c:v>
                </c:pt>
                <c:pt idx="3849">
                  <c:v>78.840896606445298</c:v>
                </c:pt>
                <c:pt idx="3850">
                  <c:v>78.820518493652301</c:v>
                </c:pt>
                <c:pt idx="3851">
                  <c:v>78.801994323730398</c:v>
                </c:pt>
                <c:pt idx="3852">
                  <c:v>78.799026489257798</c:v>
                </c:pt>
                <c:pt idx="3853">
                  <c:v>78.940521240234304</c:v>
                </c:pt>
                <c:pt idx="3854">
                  <c:v>78.921455383300696</c:v>
                </c:pt>
                <c:pt idx="3855">
                  <c:v>78.904220581054602</c:v>
                </c:pt>
                <c:pt idx="3856">
                  <c:v>78.884239196777301</c:v>
                </c:pt>
                <c:pt idx="3857">
                  <c:v>78.865974426269503</c:v>
                </c:pt>
                <c:pt idx="3858">
                  <c:v>78.920005798339801</c:v>
                </c:pt>
                <c:pt idx="3859">
                  <c:v>78.942680358886705</c:v>
                </c:pt>
                <c:pt idx="3860">
                  <c:v>78.924339294433494</c:v>
                </c:pt>
                <c:pt idx="3861">
                  <c:v>78.904968261718693</c:v>
                </c:pt>
                <c:pt idx="3862">
                  <c:v>78.886650085449205</c:v>
                </c:pt>
                <c:pt idx="3863">
                  <c:v>78.866424560546804</c:v>
                </c:pt>
                <c:pt idx="3864">
                  <c:v>78.866600036620994</c:v>
                </c:pt>
                <c:pt idx="3865">
                  <c:v>78.857635498046804</c:v>
                </c:pt>
                <c:pt idx="3866">
                  <c:v>78.888427734375</c:v>
                </c:pt>
                <c:pt idx="3867">
                  <c:v>78.921897888183494</c:v>
                </c:pt>
                <c:pt idx="3868">
                  <c:v>78.9302978515625</c:v>
                </c:pt>
                <c:pt idx="3869">
                  <c:v>78.989753723144503</c:v>
                </c:pt>
                <c:pt idx="3870">
                  <c:v>78.969917297363196</c:v>
                </c:pt>
                <c:pt idx="3871">
                  <c:v>78.961006164550696</c:v>
                </c:pt>
                <c:pt idx="3872">
                  <c:v>79.010040283203097</c:v>
                </c:pt>
                <c:pt idx="3873">
                  <c:v>79.011665344238196</c:v>
                </c:pt>
                <c:pt idx="3874">
                  <c:v>79.004943847656193</c:v>
                </c:pt>
                <c:pt idx="3875">
                  <c:v>78.995368957519503</c:v>
                </c:pt>
                <c:pt idx="3876">
                  <c:v>78.995407104492102</c:v>
                </c:pt>
                <c:pt idx="3877">
                  <c:v>79.002349853515597</c:v>
                </c:pt>
                <c:pt idx="3878">
                  <c:v>78.985122680664006</c:v>
                </c:pt>
                <c:pt idx="3879">
                  <c:v>79.002174377441406</c:v>
                </c:pt>
                <c:pt idx="3880">
                  <c:v>78.986068725585895</c:v>
                </c:pt>
                <c:pt idx="3881">
                  <c:v>79.015884399414006</c:v>
                </c:pt>
                <c:pt idx="3882">
                  <c:v>78.996063232421804</c:v>
                </c:pt>
                <c:pt idx="3883">
                  <c:v>79.016098022460895</c:v>
                </c:pt>
                <c:pt idx="3884">
                  <c:v>79.259208679199205</c:v>
                </c:pt>
                <c:pt idx="3885">
                  <c:v>79.251998901367102</c:v>
                </c:pt>
                <c:pt idx="3886">
                  <c:v>79.250556945800696</c:v>
                </c:pt>
                <c:pt idx="3887">
                  <c:v>79.278724670410099</c:v>
                </c:pt>
                <c:pt idx="3888">
                  <c:v>79.258682250976506</c:v>
                </c:pt>
                <c:pt idx="3889">
                  <c:v>79.273284912109304</c:v>
                </c:pt>
                <c:pt idx="3890">
                  <c:v>79.285835266113196</c:v>
                </c:pt>
                <c:pt idx="3891">
                  <c:v>79.274932861328097</c:v>
                </c:pt>
                <c:pt idx="3892">
                  <c:v>79.289138793945298</c:v>
                </c:pt>
                <c:pt idx="3893">
                  <c:v>79.297325134277301</c:v>
                </c:pt>
                <c:pt idx="3894">
                  <c:v>79.341140747070298</c:v>
                </c:pt>
                <c:pt idx="3895">
                  <c:v>79.324714660644503</c:v>
                </c:pt>
                <c:pt idx="3896">
                  <c:v>79.332427978515597</c:v>
                </c:pt>
                <c:pt idx="3897">
                  <c:v>79.362762451171804</c:v>
                </c:pt>
                <c:pt idx="3898">
                  <c:v>79.386245727539006</c:v>
                </c:pt>
                <c:pt idx="3899">
                  <c:v>79.512916564941406</c:v>
                </c:pt>
                <c:pt idx="3900">
                  <c:v>79.614242553710895</c:v>
                </c:pt>
                <c:pt idx="3901">
                  <c:v>80.019416809082003</c:v>
                </c:pt>
                <c:pt idx="3902">
                  <c:v>80.049278259277301</c:v>
                </c:pt>
                <c:pt idx="3903">
                  <c:v>80.061599731445298</c:v>
                </c:pt>
                <c:pt idx="3904">
                  <c:v>80.049369812011705</c:v>
                </c:pt>
                <c:pt idx="3905">
                  <c:v>80.108116149902301</c:v>
                </c:pt>
                <c:pt idx="3906">
                  <c:v>80.114288330078097</c:v>
                </c:pt>
                <c:pt idx="3907">
                  <c:v>80.141311645507798</c:v>
                </c:pt>
                <c:pt idx="3908">
                  <c:v>80.138717651367102</c:v>
                </c:pt>
                <c:pt idx="3909">
                  <c:v>80.212287902832003</c:v>
                </c:pt>
                <c:pt idx="3910">
                  <c:v>80.207710266113196</c:v>
                </c:pt>
                <c:pt idx="3911">
                  <c:v>80.188446044921804</c:v>
                </c:pt>
                <c:pt idx="3912">
                  <c:v>80.206314086914006</c:v>
                </c:pt>
                <c:pt idx="3913">
                  <c:v>80.210189819335895</c:v>
                </c:pt>
                <c:pt idx="3914">
                  <c:v>80.195701599120994</c:v>
                </c:pt>
                <c:pt idx="3915">
                  <c:v>80.217430114745994</c:v>
                </c:pt>
                <c:pt idx="3916">
                  <c:v>80.197555541992102</c:v>
                </c:pt>
                <c:pt idx="3917">
                  <c:v>80.188514709472599</c:v>
                </c:pt>
                <c:pt idx="3918">
                  <c:v>80.296859741210895</c:v>
                </c:pt>
                <c:pt idx="3919">
                  <c:v>80.283767700195298</c:v>
                </c:pt>
                <c:pt idx="3920">
                  <c:v>80.266983032226506</c:v>
                </c:pt>
                <c:pt idx="3921">
                  <c:v>80.248069763183494</c:v>
                </c:pt>
                <c:pt idx="3922">
                  <c:v>80.286849975585895</c:v>
                </c:pt>
                <c:pt idx="3923">
                  <c:v>80.276916503906193</c:v>
                </c:pt>
                <c:pt idx="3924">
                  <c:v>80.400978088378906</c:v>
                </c:pt>
                <c:pt idx="3925">
                  <c:v>80.430198669433494</c:v>
                </c:pt>
                <c:pt idx="3926">
                  <c:v>80.414749145507798</c:v>
                </c:pt>
                <c:pt idx="3927">
                  <c:v>80.418365478515597</c:v>
                </c:pt>
                <c:pt idx="3928">
                  <c:v>80.397956848144503</c:v>
                </c:pt>
                <c:pt idx="3929">
                  <c:v>80.377761840820298</c:v>
                </c:pt>
                <c:pt idx="3930">
                  <c:v>80.496032714843693</c:v>
                </c:pt>
                <c:pt idx="3931">
                  <c:v>80.490829467773395</c:v>
                </c:pt>
                <c:pt idx="3932">
                  <c:v>80.487220764160099</c:v>
                </c:pt>
                <c:pt idx="3933">
                  <c:v>80.503822326660099</c:v>
                </c:pt>
                <c:pt idx="3934">
                  <c:v>80.4949951171875</c:v>
                </c:pt>
                <c:pt idx="3935">
                  <c:v>80.474754333495994</c:v>
                </c:pt>
                <c:pt idx="3936">
                  <c:v>80.466926574707003</c:v>
                </c:pt>
                <c:pt idx="3937">
                  <c:v>80.546890258789006</c:v>
                </c:pt>
                <c:pt idx="3938">
                  <c:v>80.536972045898395</c:v>
                </c:pt>
                <c:pt idx="3939">
                  <c:v>80.643165588378906</c:v>
                </c:pt>
                <c:pt idx="3940">
                  <c:v>80.636955261230398</c:v>
                </c:pt>
                <c:pt idx="3941">
                  <c:v>80.617599487304602</c:v>
                </c:pt>
                <c:pt idx="3942">
                  <c:v>80.614265441894503</c:v>
                </c:pt>
                <c:pt idx="3943">
                  <c:v>80.711036682128906</c:v>
                </c:pt>
                <c:pt idx="3944">
                  <c:v>80.693000793457003</c:v>
                </c:pt>
                <c:pt idx="3945">
                  <c:v>80.676048278808494</c:v>
                </c:pt>
                <c:pt idx="3946">
                  <c:v>80.732582092285099</c:v>
                </c:pt>
                <c:pt idx="3947">
                  <c:v>80.7132568359375</c:v>
                </c:pt>
                <c:pt idx="3948">
                  <c:v>80.817474365234304</c:v>
                </c:pt>
                <c:pt idx="3949">
                  <c:v>80.880584716796804</c:v>
                </c:pt>
                <c:pt idx="3950">
                  <c:v>80.8741455078125</c:v>
                </c:pt>
                <c:pt idx="3951">
                  <c:v>80.943588256835895</c:v>
                </c:pt>
                <c:pt idx="3952">
                  <c:v>80.967781066894503</c:v>
                </c:pt>
                <c:pt idx="3953">
                  <c:v>81.184349060058494</c:v>
                </c:pt>
                <c:pt idx="3954">
                  <c:v>81.222747802734304</c:v>
                </c:pt>
                <c:pt idx="3955">
                  <c:v>81.204254150390597</c:v>
                </c:pt>
                <c:pt idx="3956">
                  <c:v>81.256599426269503</c:v>
                </c:pt>
                <c:pt idx="3957">
                  <c:v>81.317413330078097</c:v>
                </c:pt>
                <c:pt idx="3958">
                  <c:v>81.300476074218693</c:v>
                </c:pt>
                <c:pt idx="3959">
                  <c:v>81.283515930175696</c:v>
                </c:pt>
                <c:pt idx="3960">
                  <c:v>81.449172973632798</c:v>
                </c:pt>
                <c:pt idx="3961">
                  <c:v>81.526496887207003</c:v>
                </c:pt>
                <c:pt idx="3962">
                  <c:v>81.518371582031193</c:v>
                </c:pt>
                <c:pt idx="3963">
                  <c:v>81.504852294921804</c:v>
                </c:pt>
                <c:pt idx="3964">
                  <c:v>81.609573364257798</c:v>
                </c:pt>
                <c:pt idx="3965">
                  <c:v>81.626899719238196</c:v>
                </c:pt>
                <c:pt idx="3966">
                  <c:v>81.606513977050696</c:v>
                </c:pt>
                <c:pt idx="3967">
                  <c:v>81.589447021484304</c:v>
                </c:pt>
                <c:pt idx="3968">
                  <c:v>81.682228088378906</c:v>
                </c:pt>
                <c:pt idx="3969">
                  <c:v>81.664497375488196</c:v>
                </c:pt>
                <c:pt idx="3970">
                  <c:v>81.650886535644503</c:v>
                </c:pt>
                <c:pt idx="3971">
                  <c:v>81.630790710449205</c:v>
                </c:pt>
                <c:pt idx="3972">
                  <c:v>81.620223999023395</c:v>
                </c:pt>
                <c:pt idx="3973">
                  <c:v>81.609924316406193</c:v>
                </c:pt>
                <c:pt idx="3974">
                  <c:v>81.613380432128906</c:v>
                </c:pt>
                <c:pt idx="3975">
                  <c:v>81.643928527832003</c:v>
                </c:pt>
                <c:pt idx="3976">
                  <c:v>81.679084777832003</c:v>
                </c:pt>
                <c:pt idx="3977">
                  <c:v>81.696464538574205</c:v>
                </c:pt>
                <c:pt idx="3978">
                  <c:v>81.679054260253906</c:v>
                </c:pt>
                <c:pt idx="3979">
                  <c:v>81.664283752441406</c:v>
                </c:pt>
                <c:pt idx="3980">
                  <c:v>81.739822387695298</c:v>
                </c:pt>
                <c:pt idx="3981">
                  <c:v>81.721855163574205</c:v>
                </c:pt>
                <c:pt idx="3982">
                  <c:v>81.814567565917898</c:v>
                </c:pt>
                <c:pt idx="3983">
                  <c:v>81.796730041503906</c:v>
                </c:pt>
                <c:pt idx="3984">
                  <c:v>81.777374267578097</c:v>
                </c:pt>
                <c:pt idx="3985">
                  <c:v>81.845016479492102</c:v>
                </c:pt>
                <c:pt idx="3986">
                  <c:v>81.826332092285099</c:v>
                </c:pt>
                <c:pt idx="3987">
                  <c:v>81.828819274902301</c:v>
                </c:pt>
                <c:pt idx="3988">
                  <c:v>81.810111999511705</c:v>
                </c:pt>
                <c:pt idx="3989">
                  <c:v>81.864120483398395</c:v>
                </c:pt>
                <c:pt idx="3990">
                  <c:v>81.883369445800696</c:v>
                </c:pt>
                <c:pt idx="3991">
                  <c:v>81.867813110351506</c:v>
                </c:pt>
                <c:pt idx="3992">
                  <c:v>81.987205505370994</c:v>
                </c:pt>
                <c:pt idx="3993">
                  <c:v>81.967521667480398</c:v>
                </c:pt>
                <c:pt idx="3994">
                  <c:v>81.958251953125</c:v>
                </c:pt>
                <c:pt idx="3995">
                  <c:v>81.966949462890597</c:v>
                </c:pt>
                <c:pt idx="3996">
                  <c:v>81.947654724120994</c:v>
                </c:pt>
                <c:pt idx="3997">
                  <c:v>82.002220153808494</c:v>
                </c:pt>
                <c:pt idx="3998">
                  <c:v>81.991569519042898</c:v>
                </c:pt>
                <c:pt idx="3999">
                  <c:v>81.974983215332003</c:v>
                </c:pt>
                <c:pt idx="4000">
                  <c:v>82.012596130370994</c:v>
                </c:pt>
                <c:pt idx="4001">
                  <c:v>81.994949340820298</c:v>
                </c:pt>
                <c:pt idx="4002">
                  <c:v>82.010879516601506</c:v>
                </c:pt>
                <c:pt idx="4003">
                  <c:v>81.992881774902301</c:v>
                </c:pt>
                <c:pt idx="4004">
                  <c:v>82.039009094238196</c:v>
                </c:pt>
                <c:pt idx="4005">
                  <c:v>82.061149597167898</c:v>
                </c:pt>
                <c:pt idx="4006">
                  <c:v>82.050582885742102</c:v>
                </c:pt>
                <c:pt idx="4007">
                  <c:v>82.036926269531193</c:v>
                </c:pt>
                <c:pt idx="4008">
                  <c:v>82.055702209472599</c:v>
                </c:pt>
                <c:pt idx="4009">
                  <c:v>82.041595458984304</c:v>
                </c:pt>
                <c:pt idx="4010">
                  <c:v>82.021728515625</c:v>
                </c:pt>
                <c:pt idx="4011">
                  <c:v>82.029449462890597</c:v>
                </c:pt>
                <c:pt idx="4012">
                  <c:v>82.097831726074205</c:v>
                </c:pt>
                <c:pt idx="4013">
                  <c:v>82.094123840332003</c:v>
                </c:pt>
                <c:pt idx="4014">
                  <c:v>82.076774597167898</c:v>
                </c:pt>
                <c:pt idx="4015">
                  <c:v>82.097709655761705</c:v>
                </c:pt>
                <c:pt idx="4016">
                  <c:v>82.083198547363196</c:v>
                </c:pt>
                <c:pt idx="4017">
                  <c:v>82.087554931640597</c:v>
                </c:pt>
                <c:pt idx="4018">
                  <c:v>82.069030761718693</c:v>
                </c:pt>
                <c:pt idx="4019">
                  <c:v>82.050811767578097</c:v>
                </c:pt>
                <c:pt idx="4020">
                  <c:v>82.063430786132798</c:v>
                </c:pt>
                <c:pt idx="4021">
                  <c:v>82.075027465820298</c:v>
                </c:pt>
                <c:pt idx="4022">
                  <c:v>82.099006652832003</c:v>
                </c:pt>
                <c:pt idx="4023">
                  <c:v>82.111755371093693</c:v>
                </c:pt>
                <c:pt idx="4024">
                  <c:v>82.093582153320298</c:v>
                </c:pt>
                <c:pt idx="4025">
                  <c:v>82.120292663574205</c:v>
                </c:pt>
                <c:pt idx="4026">
                  <c:v>82.131431579589801</c:v>
                </c:pt>
                <c:pt idx="4027">
                  <c:v>82.112991333007798</c:v>
                </c:pt>
                <c:pt idx="4028">
                  <c:v>82.093772888183494</c:v>
                </c:pt>
                <c:pt idx="4029">
                  <c:v>82.169059753417898</c:v>
                </c:pt>
                <c:pt idx="4030">
                  <c:v>82.154708862304602</c:v>
                </c:pt>
                <c:pt idx="4031">
                  <c:v>82.153259277343693</c:v>
                </c:pt>
                <c:pt idx="4032">
                  <c:v>82.140213012695298</c:v>
                </c:pt>
                <c:pt idx="4033">
                  <c:v>82.126060485839801</c:v>
                </c:pt>
                <c:pt idx="4034">
                  <c:v>82.105873107910099</c:v>
                </c:pt>
                <c:pt idx="4035">
                  <c:v>82.099044799804602</c:v>
                </c:pt>
                <c:pt idx="4036">
                  <c:v>82.089958190917898</c:v>
                </c:pt>
                <c:pt idx="4037">
                  <c:v>82.092453002929602</c:v>
                </c:pt>
                <c:pt idx="4038">
                  <c:v>82.139999389648395</c:v>
                </c:pt>
                <c:pt idx="4039">
                  <c:v>82.242141723632798</c:v>
                </c:pt>
                <c:pt idx="4040">
                  <c:v>82.233322143554602</c:v>
                </c:pt>
                <c:pt idx="4041">
                  <c:v>82.23876953125</c:v>
                </c:pt>
                <c:pt idx="4042">
                  <c:v>82.218795776367102</c:v>
                </c:pt>
                <c:pt idx="4043">
                  <c:v>82.218528747558494</c:v>
                </c:pt>
                <c:pt idx="4044">
                  <c:v>82.252311706542898</c:v>
                </c:pt>
                <c:pt idx="4045">
                  <c:v>82.232032775878906</c:v>
                </c:pt>
                <c:pt idx="4046">
                  <c:v>82.289512634277301</c:v>
                </c:pt>
                <c:pt idx="4047">
                  <c:v>82.276191711425696</c:v>
                </c:pt>
                <c:pt idx="4048">
                  <c:v>82.255989074707003</c:v>
                </c:pt>
                <c:pt idx="4049">
                  <c:v>82.249725341796804</c:v>
                </c:pt>
                <c:pt idx="4050">
                  <c:v>82.306289672851506</c:v>
                </c:pt>
                <c:pt idx="4051">
                  <c:v>82.330909729003906</c:v>
                </c:pt>
                <c:pt idx="4052">
                  <c:v>82.4049072265625</c:v>
                </c:pt>
                <c:pt idx="4053">
                  <c:v>82.387039184570298</c:v>
                </c:pt>
                <c:pt idx="4054">
                  <c:v>82.392036437988196</c:v>
                </c:pt>
                <c:pt idx="4055">
                  <c:v>82.378959655761705</c:v>
                </c:pt>
                <c:pt idx="4056">
                  <c:v>82.409255981445298</c:v>
                </c:pt>
                <c:pt idx="4057">
                  <c:v>82.392631530761705</c:v>
                </c:pt>
                <c:pt idx="4058">
                  <c:v>82.372848510742102</c:v>
                </c:pt>
                <c:pt idx="4059">
                  <c:v>82.374336242675696</c:v>
                </c:pt>
                <c:pt idx="4060">
                  <c:v>82.392364501953097</c:v>
                </c:pt>
                <c:pt idx="4061">
                  <c:v>82.410995483398395</c:v>
                </c:pt>
                <c:pt idx="4062">
                  <c:v>82.392181396484304</c:v>
                </c:pt>
                <c:pt idx="4063">
                  <c:v>82.372253417968693</c:v>
                </c:pt>
                <c:pt idx="4064">
                  <c:v>82.376480102539006</c:v>
                </c:pt>
                <c:pt idx="4065">
                  <c:v>82.356300354003906</c:v>
                </c:pt>
                <c:pt idx="4066">
                  <c:v>82.350471496582003</c:v>
                </c:pt>
                <c:pt idx="4067">
                  <c:v>82.330337524414006</c:v>
                </c:pt>
                <c:pt idx="4068">
                  <c:v>82.328865051269503</c:v>
                </c:pt>
                <c:pt idx="4069">
                  <c:v>82.309371948242102</c:v>
                </c:pt>
                <c:pt idx="4070">
                  <c:v>82.309463500976506</c:v>
                </c:pt>
                <c:pt idx="4071">
                  <c:v>82.340873718261705</c:v>
                </c:pt>
                <c:pt idx="4072">
                  <c:v>82.329231262207003</c:v>
                </c:pt>
                <c:pt idx="4073">
                  <c:v>82.324943542480398</c:v>
                </c:pt>
                <c:pt idx="4074">
                  <c:v>82.336845397949205</c:v>
                </c:pt>
                <c:pt idx="4075">
                  <c:v>82.345726013183494</c:v>
                </c:pt>
                <c:pt idx="4076">
                  <c:v>82.364479064941406</c:v>
                </c:pt>
                <c:pt idx="4077">
                  <c:v>82.432945251464801</c:v>
                </c:pt>
                <c:pt idx="4078">
                  <c:v>82.412780761718693</c:v>
                </c:pt>
                <c:pt idx="4079">
                  <c:v>82.396453857421804</c:v>
                </c:pt>
                <c:pt idx="4080">
                  <c:v>82.415779113769503</c:v>
                </c:pt>
                <c:pt idx="4081">
                  <c:v>82.395927429199205</c:v>
                </c:pt>
                <c:pt idx="4082">
                  <c:v>82.3770751953125</c:v>
                </c:pt>
                <c:pt idx="4083">
                  <c:v>82.367584228515597</c:v>
                </c:pt>
                <c:pt idx="4084">
                  <c:v>82.445159912109304</c:v>
                </c:pt>
                <c:pt idx="4085">
                  <c:v>82.525360107421804</c:v>
                </c:pt>
                <c:pt idx="4086">
                  <c:v>82.522003173828097</c:v>
                </c:pt>
                <c:pt idx="4087">
                  <c:v>82.503189086914006</c:v>
                </c:pt>
                <c:pt idx="4088">
                  <c:v>82.483085632324205</c:v>
                </c:pt>
                <c:pt idx="4089">
                  <c:v>82.463180541992102</c:v>
                </c:pt>
                <c:pt idx="4090">
                  <c:v>82.455741882324205</c:v>
                </c:pt>
                <c:pt idx="4091">
                  <c:v>82.457061767578097</c:v>
                </c:pt>
                <c:pt idx="4092">
                  <c:v>82.480476379394503</c:v>
                </c:pt>
                <c:pt idx="4093">
                  <c:v>82.467422485351506</c:v>
                </c:pt>
                <c:pt idx="4094">
                  <c:v>82.596649169921804</c:v>
                </c:pt>
                <c:pt idx="4095">
                  <c:v>82.653800964355398</c:v>
                </c:pt>
                <c:pt idx="4096">
                  <c:v>82.639060974120994</c:v>
                </c:pt>
                <c:pt idx="4097">
                  <c:v>82.632980346679602</c:v>
                </c:pt>
                <c:pt idx="4098">
                  <c:v>82.780128479003906</c:v>
                </c:pt>
                <c:pt idx="4099">
                  <c:v>82.841636657714801</c:v>
                </c:pt>
                <c:pt idx="4100">
                  <c:v>82.821487426757798</c:v>
                </c:pt>
                <c:pt idx="4101">
                  <c:v>82.819541931152301</c:v>
                </c:pt>
                <c:pt idx="4102">
                  <c:v>82.802101135253906</c:v>
                </c:pt>
                <c:pt idx="4103">
                  <c:v>82.817031860351506</c:v>
                </c:pt>
                <c:pt idx="4104">
                  <c:v>82.798789978027301</c:v>
                </c:pt>
                <c:pt idx="4105">
                  <c:v>82.839958190917898</c:v>
                </c:pt>
                <c:pt idx="4106">
                  <c:v>82.824523925781193</c:v>
                </c:pt>
                <c:pt idx="4107">
                  <c:v>82.820625305175696</c:v>
                </c:pt>
                <c:pt idx="4108">
                  <c:v>82.808540344238196</c:v>
                </c:pt>
                <c:pt idx="4109">
                  <c:v>82.796119689941406</c:v>
                </c:pt>
                <c:pt idx="4110">
                  <c:v>82.794609069824205</c:v>
                </c:pt>
                <c:pt idx="4111">
                  <c:v>82.780258178710895</c:v>
                </c:pt>
                <c:pt idx="4112">
                  <c:v>82.782615661620994</c:v>
                </c:pt>
                <c:pt idx="4113">
                  <c:v>82.762924194335895</c:v>
                </c:pt>
                <c:pt idx="4114">
                  <c:v>82.745033264160099</c:v>
                </c:pt>
                <c:pt idx="4115">
                  <c:v>82.785942077636705</c:v>
                </c:pt>
                <c:pt idx="4116">
                  <c:v>82.767425537109304</c:v>
                </c:pt>
                <c:pt idx="4117">
                  <c:v>82.854026794433494</c:v>
                </c:pt>
                <c:pt idx="4118">
                  <c:v>82.843452453613196</c:v>
                </c:pt>
                <c:pt idx="4119">
                  <c:v>82.827949523925696</c:v>
                </c:pt>
                <c:pt idx="4120">
                  <c:v>82.824195861816406</c:v>
                </c:pt>
                <c:pt idx="4121">
                  <c:v>82.809341430664006</c:v>
                </c:pt>
                <c:pt idx="4122">
                  <c:v>82.847496032714801</c:v>
                </c:pt>
                <c:pt idx="4123">
                  <c:v>82.850631713867102</c:v>
                </c:pt>
                <c:pt idx="4124">
                  <c:v>82.859069824218693</c:v>
                </c:pt>
                <c:pt idx="4125">
                  <c:v>82.851333618164006</c:v>
                </c:pt>
                <c:pt idx="4126">
                  <c:v>82.905517578125</c:v>
                </c:pt>
                <c:pt idx="4127">
                  <c:v>82.921432495117102</c:v>
                </c:pt>
                <c:pt idx="4128">
                  <c:v>82.997978210449205</c:v>
                </c:pt>
                <c:pt idx="4129">
                  <c:v>82.980422973632798</c:v>
                </c:pt>
                <c:pt idx="4130">
                  <c:v>82.973152160644503</c:v>
                </c:pt>
                <c:pt idx="4131">
                  <c:v>82.983673095703097</c:v>
                </c:pt>
                <c:pt idx="4132">
                  <c:v>82.971549987792898</c:v>
                </c:pt>
                <c:pt idx="4133">
                  <c:v>82.951606750488196</c:v>
                </c:pt>
                <c:pt idx="4134">
                  <c:v>83.020080566406193</c:v>
                </c:pt>
                <c:pt idx="4135">
                  <c:v>83.000473022460895</c:v>
                </c:pt>
                <c:pt idx="4136">
                  <c:v>82.980636596679602</c:v>
                </c:pt>
                <c:pt idx="4137">
                  <c:v>83.012596130370994</c:v>
                </c:pt>
                <c:pt idx="4138">
                  <c:v>82.996467590332003</c:v>
                </c:pt>
                <c:pt idx="4139">
                  <c:v>82.977279663085895</c:v>
                </c:pt>
                <c:pt idx="4140">
                  <c:v>83.144775390625</c:v>
                </c:pt>
                <c:pt idx="4141">
                  <c:v>83.202255249023395</c:v>
                </c:pt>
                <c:pt idx="4142">
                  <c:v>83.231758117675696</c:v>
                </c:pt>
                <c:pt idx="4143">
                  <c:v>83.273994445800696</c:v>
                </c:pt>
                <c:pt idx="4144">
                  <c:v>83.280509948730398</c:v>
                </c:pt>
                <c:pt idx="4145">
                  <c:v>83.2642822265625</c:v>
                </c:pt>
                <c:pt idx="4146">
                  <c:v>83.251457214355398</c:v>
                </c:pt>
                <c:pt idx="4147">
                  <c:v>83.251235961914006</c:v>
                </c:pt>
                <c:pt idx="4148">
                  <c:v>83.275375366210895</c:v>
                </c:pt>
                <c:pt idx="4149">
                  <c:v>83.2635498046875</c:v>
                </c:pt>
                <c:pt idx="4150">
                  <c:v>83.243698120117102</c:v>
                </c:pt>
                <c:pt idx="4151">
                  <c:v>83.224914550781193</c:v>
                </c:pt>
                <c:pt idx="4152">
                  <c:v>83.253067016601506</c:v>
                </c:pt>
                <c:pt idx="4153">
                  <c:v>83.256935119628906</c:v>
                </c:pt>
                <c:pt idx="4154">
                  <c:v>83.244583129882798</c:v>
                </c:pt>
                <c:pt idx="4155">
                  <c:v>83.253578186035099</c:v>
                </c:pt>
                <c:pt idx="4156">
                  <c:v>83.233757019042898</c:v>
                </c:pt>
                <c:pt idx="4157">
                  <c:v>83.232368469238196</c:v>
                </c:pt>
                <c:pt idx="4158">
                  <c:v>83.234558105468693</c:v>
                </c:pt>
                <c:pt idx="4159">
                  <c:v>83.220169067382798</c:v>
                </c:pt>
                <c:pt idx="4160">
                  <c:v>83.253486633300696</c:v>
                </c:pt>
                <c:pt idx="4161">
                  <c:v>83.250114440917898</c:v>
                </c:pt>
                <c:pt idx="4162">
                  <c:v>83.248596191406193</c:v>
                </c:pt>
                <c:pt idx="4163">
                  <c:v>83.352920532226506</c:v>
                </c:pt>
                <c:pt idx="4164">
                  <c:v>83.563682556152301</c:v>
                </c:pt>
                <c:pt idx="4165">
                  <c:v>83.544273376464801</c:v>
                </c:pt>
                <c:pt idx="4166">
                  <c:v>83.567253112792898</c:v>
                </c:pt>
                <c:pt idx="4167">
                  <c:v>83.582832336425696</c:v>
                </c:pt>
                <c:pt idx="4168">
                  <c:v>83.630485534667898</c:v>
                </c:pt>
                <c:pt idx="4169">
                  <c:v>83.612442016601506</c:v>
                </c:pt>
                <c:pt idx="4170">
                  <c:v>83.595260620117102</c:v>
                </c:pt>
                <c:pt idx="4171">
                  <c:v>83.580909729003906</c:v>
                </c:pt>
                <c:pt idx="4172">
                  <c:v>83.561119079589801</c:v>
                </c:pt>
                <c:pt idx="4173">
                  <c:v>83.556701660156193</c:v>
                </c:pt>
                <c:pt idx="4174">
                  <c:v>83.538909912109304</c:v>
                </c:pt>
                <c:pt idx="4175">
                  <c:v>83.526779174804602</c:v>
                </c:pt>
                <c:pt idx="4176">
                  <c:v>83.6873779296875</c:v>
                </c:pt>
                <c:pt idx="4177">
                  <c:v>83.858749389648395</c:v>
                </c:pt>
                <c:pt idx="4178">
                  <c:v>83.856765747070298</c:v>
                </c:pt>
                <c:pt idx="4179">
                  <c:v>83.837699890136705</c:v>
                </c:pt>
                <c:pt idx="4180">
                  <c:v>83.826255798339801</c:v>
                </c:pt>
                <c:pt idx="4181">
                  <c:v>83.832939147949205</c:v>
                </c:pt>
                <c:pt idx="4182">
                  <c:v>83.813232421875</c:v>
                </c:pt>
                <c:pt idx="4183">
                  <c:v>84.179443359375</c:v>
                </c:pt>
                <c:pt idx="4184">
                  <c:v>84.3153076171875</c:v>
                </c:pt>
                <c:pt idx="4185">
                  <c:v>84.303291320800696</c:v>
                </c:pt>
                <c:pt idx="4186">
                  <c:v>84.289443969726506</c:v>
                </c:pt>
                <c:pt idx="4187">
                  <c:v>84.27490234375</c:v>
                </c:pt>
                <c:pt idx="4188">
                  <c:v>84.257736206054602</c:v>
                </c:pt>
                <c:pt idx="4189">
                  <c:v>84.297164916992102</c:v>
                </c:pt>
                <c:pt idx="4190">
                  <c:v>84.327674865722599</c:v>
                </c:pt>
                <c:pt idx="4191">
                  <c:v>84.394401550292898</c:v>
                </c:pt>
                <c:pt idx="4192">
                  <c:v>84.497940063476506</c:v>
                </c:pt>
                <c:pt idx="4193">
                  <c:v>84.477844238281193</c:v>
                </c:pt>
                <c:pt idx="4194">
                  <c:v>84.634483337402301</c:v>
                </c:pt>
                <c:pt idx="4195">
                  <c:v>84.619796752929602</c:v>
                </c:pt>
                <c:pt idx="4196">
                  <c:v>84.631332397460895</c:v>
                </c:pt>
                <c:pt idx="4197">
                  <c:v>84.618522644042898</c:v>
                </c:pt>
                <c:pt idx="4198">
                  <c:v>84.610046386718693</c:v>
                </c:pt>
                <c:pt idx="4199">
                  <c:v>84.628120422363196</c:v>
                </c:pt>
                <c:pt idx="4200">
                  <c:v>84.654685974120994</c:v>
                </c:pt>
                <c:pt idx="4201">
                  <c:v>84.669082641601506</c:v>
                </c:pt>
                <c:pt idx="4202">
                  <c:v>84.689132690429602</c:v>
                </c:pt>
                <c:pt idx="4203">
                  <c:v>84.682327270507798</c:v>
                </c:pt>
                <c:pt idx="4204">
                  <c:v>84.813583374023395</c:v>
                </c:pt>
                <c:pt idx="4205">
                  <c:v>84.833419799804602</c:v>
                </c:pt>
                <c:pt idx="4206">
                  <c:v>84.813308715820298</c:v>
                </c:pt>
                <c:pt idx="4207">
                  <c:v>84.818748474120994</c:v>
                </c:pt>
                <c:pt idx="4208">
                  <c:v>84.857330322265597</c:v>
                </c:pt>
                <c:pt idx="4209">
                  <c:v>84.845726013183494</c:v>
                </c:pt>
                <c:pt idx="4210">
                  <c:v>84.869888305664006</c:v>
                </c:pt>
                <c:pt idx="4211">
                  <c:v>84.849998474120994</c:v>
                </c:pt>
                <c:pt idx="4212">
                  <c:v>84.868904113769503</c:v>
                </c:pt>
                <c:pt idx="4213">
                  <c:v>84.849601745605398</c:v>
                </c:pt>
                <c:pt idx="4214">
                  <c:v>84.833183288574205</c:v>
                </c:pt>
                <c:pt idx="4215">
                  <c:v>84.825103759765597</c:v>
                </c:pt>
                <c:pt idx="4216">
                  <c:v>84.869918823242102</c:v>
                </c:pt>
                <c:pt idx="4217">
                  <c:v>84.850433349609304</c:v>
                </c:pt>
                <c:pt idx="4218">
                  <c:v>84.839569091796804</c:v>
                </c:pt>
                <c:pt idx="4219">
                  <c:v>84.823272705078097</c:v>
                </c:pt>
                <c:pt idx="4220">
                  <c:v>84.833190917968693</c:v>
                </c:pt>
                <c:pt idx="4221">
                  <c:v>84.827507019042898</c:v>
                </c:pt>
                <c:pt idx="4222">
                  <c:v>84.809394836425696</c:v>
                </c:pt>
                <c:pt idx="4223">
                  <c:v>84.8343505859375</c:v>
                </c:pt>
                <c:pt idx="4224">
                  <c:v>84.815231323242102</c:v>
                </c:pt>
                <c:pt idx="4225">
                  <c:v>84.804183959960895</c:v>
                </c:pt>
                <c:pt idx="4226">
                  <c:v>84.784515380859304</c:v>
                </c:pt>
                <c:pt idx="4227">
                  <c:v>84.780204772949205</c:v>
                </c:pt>
                <c:pt idx="4228">
                  <c:v>84.786689758300696</c:v>
                </c:pt>
                <c:pt idx="4229">
                  <c:v>84.768844604492102</c:v>
                </c:pt>
                <c:pt idx="4230">
                  <c:v>84.798904418945298</c:v>
                </c:pt>
                <c:pt idx="4231">
                  <c:v>84.822311401367102</c:v>
                </c:pt>
                <c:pt idx="4232">
                  <c:v>84.804153442382798</c:v>
                </c:pt>
                <c:pt idx="4233">
                  <c:v>84.784385681152301</c:v>
                </c:pt>
                <c:pt idx="4234">
                  <c:v>84.765739440917898</c:v>
                </c:pt>
                <c:pt idx="4235">
                  <c:v>84.748550415039006</c:v>
                </c:pt>
                <c:pt idx="4236">
                  <c:v>84.806945800781193</c:v>
                </c:pt>
                <c:pt idx="4237">
                  <c:v>84.788688659667898</c:v>
                </c:pt>
                <c:pt idx="4238">
                  <c:v>84.775764465332003</c:v>
                </c:pt>
                <c:pt idx="4239">
                  <c:v>84.763717651367102</c:v>
                </c:pt>
                <c:pt idx="4240">
                  <c:v>84.751426696777301</c:v>
                </c:pt>
                <c:pt idx="4241">
                  <c:v>84.793380737304602</c:v>
                </c:pt>
                <c:pt idx="4242">
                  <c:v>84.777816772460895</c:v>
                </c:pt>
                <c:pt idx="4243">
                  <c:v>84.76513671875</c:v>
                </c:pt>
                <c:pt idx="4244">
                  <c:v>84.746383666992102</c:v>
                </c:pt>
                <c:pt idx="4245">
                  <c:v>84.727180480957003</c:v>
                </c:pt>
                <c:pt idx="4246">
                  <c:v>84.73681640625</c:v>
                </c:pt>
                <c:pt idx="4247">
                  <c:v>84.760353088378906</c:v>
                </c:pt>
                <c:pt idx="4248">
                  <c:v>84.919105529785099</c:v>
                </c:pt>
                <c:pt idx="4249">
                  <c:v>84.9241943359375</c:v>
                </c:pt>
                <c:pt idx="4250">
                  <c:v>84.916679382324205</c:v>
                </c:pt>
                <c:pt idx="4251">
                  <c:v>84.937438964843693</c:v>
                </c:pt>
                <c:pt idx="4252">
                  <c:v>84.923583984375</c:v>
                </c:pt>
                <c:pt idx="4253">
                  <c:v>85.012283325195298</c:v>
                </c:pt>
                <c:pt idx="4254">
                  <c:v>85.006828308105398</c:v>
                </c:pt>
                <c:pt idx="4255">
                  <c:v>84.987251281738196</c:v>
                </c:pt>
                <c:pt idx="4256">
                  <c:v>84.968894958495994</c:v>
                </c:pt>
                <c:pt idx="4257">
                  <c:v>84.951446533203097</c:v>
                </c:pt>
                <c:pt idx="4258">
                  <c:v>84.9993896484375</c:v>
                </c:pt>
                <c:pt idx="4259">
                  <c:v>85.312049865722599</c:v>
                </c:pt>
                <c:pt idx="4260">
                  <c:v>85.325141906738196</c:v>
                </c:pt>
                <c:pt idx="4261">
                  <c:v>85.311599731445298</c:v>
                </c:pt>
                <c:pt idx="4262">
                  <c:v>85.374282836914006</c:v>
                </c:pt>
                <c:pt idx="4263">
                  <c:v>85.372108459472599</c:v>
                </c:pt>
                <c:pt idx="4264">
                  <c:v>85.387145996093693</c:v>
                </c:pt>
                <c:pt idx="4265">
                  <c:v>85.369422912597599</c:v>
                </c:pt>
                <c:pt idx="4266">
                  <c:v>85.351730346679602</c:v>
                </c:pt>
                <c:pt idx="4267">
                  <c:v>85.337913513183494</c:v>
                </c:pt>
                <c:pt idx="4268">
                  <c:v>85.323089599609304</c:v>
                </c:pt>
                <c:pt idx="4269">
                  <c:v>85.329338073730398</c:v>
                </c:pt>
                <c:pt idx="4270">
                  <c:v>85.402290344238196</c:v>
                </c:pt>
                <c:pt idx="4271">
                  <c:v>85.476776123046804</c:v>
                </c:pt>
                <c:pt idx="4272">
                  <c:v>85.551223754882798</c:v>
                </c:pt>
                <c:pt idx="4273">
                  <c:v>85.614204406738196</c:v>
                </c:pt>
                <c:pt idx="4274">
                  <c:v>85.703964233398395</c:v>
                </c:pt>
                <c:pt idx="4275">
                  <c:v>85.690284729003906</c:v>
                </c:pt>
                <c:pt idx="4276">
                  <c:v>85.739830017089801</c:v>
                </c:pt>
                <c:pt idx="4277">
                  <c:v>85.781318664550696</c:v>
                </c:pt>
                <c:pt idx="4278">
                  <c:v>85.761322021484304</c:v>
                </c:pt>
                <c:pt idx="4279">
                  <c:v>85.799942016601506</c:v>
                </c:pt>
                <c:pt idx="4280">
                  <c:v>85.784027099609304</c:v>
                </c:pt>
                <c:pt idx="4281">
                  <c:v>85.776992797851506</c:v>
                </c:pt>
                <c:pt idx="4282">
                  <c:v>85.760498046875</c:v>
                </c:pt>
                <c:pt idx="4283">
                  <c:v>85.740943908691406</c:v>
                </c:pt>
                <c:pt idx="4284">
                  <c:v>85.896507263183494</c:v>
                </c:pt>
                <c:pt idx="4285">
                  <c:v>85.895584106445298</c:v>
                </c:pt>
                <c:pt idx="4286">
                  <c:v>85.901824951171804</c:v>
                </c:pt>
                <c:pt idx="4287">
                  <c:v>85.882041931152301</c:v>
                </c:pt>
                <c:pt idx="4288">
                  <c:v>85.864471435546804</c:v>
                </c:pt>
                <c:pt idx="4289">
                  <c:v>85.845695495605398</c:v>
                </c:pt>
                <c:pt idx="4290">
                  <c:v>85.827178955078097</c:v>
                </c:pt>
                <c:pt idx="4291">
                  <c:v>85.870277404785099</c:v>
                </c:pt>
                <c:pt idx="4292">
                  <c:v>85.856391906738196</c:v>
                </c:pt>
                <c:pt idx="4293">
                  <c:v>85.843955993652301</c:v>
                </c:pt>
                <c:pt idx="4294">
                  <c:v>85.845558166503906</c:v>
                </c:pt>
                <c:pt idx="4295">
                  <c:v>85.835639953613196</c:v>
                </c:pt>
                <c:pt idx="4296">
                  <c:v>85.867210388183494</c:v>
                </c:pt>
                <c:pt idx="4297">
                  <c:v>86.041275024414006</c:v>
                </c:pt>
                <c:pt idx="4298">
                  <c:v>86.0213623046875</c:v>
                </c:pt>
                <c:pt idx="4299">
                  <c:v>86.011459350585895</c:v>
                </c:pt>
                <c:pt idx="4300">
                  <c:v>85.997306823730398</c:v>
                </c:pt>
                <c:pt idx="4301">
                  <c:v>85.988082885742102</c:v>
                </c:pt>
                <c:pt idx="4302">
                  <c:v>85.974105834960895</c:v>
                </c:pt>
                <c:pt idx="4303">
                  <c:v>85.965545654296804</c:v>
                </c:pt>
                <c:pt idx="4304">
                  <c:v>85.9544677734375</c:v>
                </c:pt>
                <c:pt idx="4305">
                  <c:v>86.054679870605398</c:v>
                </c:pt>
                <c:pt idx="4306">
                  <c:v>86.040695190429602</c:v>
                </c:pt>
                <c:pt idx="4307">
                  <c:v>86.028343200683494</c:v>
                </c:pt>
                <c:pt idx="4308">
                  <c:v>86.041114807128906</c:v>
                </c:pt>
                <c:pt idx="4309">
                  <c:v>86.037460327148395</c:v>
                </c:pt>
                <c:pt idx="4310">
                  <c:v>86.020599365234304</c:v>
                </c:pt>
                <c:pt idx="4311">
                  <c:v>86.000762939453097</c:v>
                </c:pt>
                <c:pt idx="4312">
                  <c:v>85.981620788574205</c:v>
                </c:pt>
                <c:pt idx="4313">
                  <c:v>85.962242126464801</c:v>
                </c:pt>
                <c:pt idx="4314">
                  <c:v>85.947181701660099</c:v>
                </c:pt>
                <c:pt idx="4315">
                  <c:v>85.943511962890597</c:v>
                </c:pt>
                <c:pt idx="4316">
                  <c:v>86.030876159667898</c:v>
                </c:pt>
                <c:pt idx="4317">
                  <c:v>86.024589538574205</c:v>
                </c:pt>
                <c:pt idx="4318">
                  <c:v>86.054756164550696</c:v>
                </c:pt>
                <c:pt idx="4319">
                  <c:v>86.068252563476506</c:v>
                </c:pt>
                <c:pt idx="4320">
                  <c:v>86.049484252929602</c:v>
                </c:pt>
                <c:pt idx="4321">
                  <c:v>86.039543151855398</c:v>
                </c:pt>
                <c:pt idx="4322">
                  <c:v>86.050445556640597</c:v>
                </c:pt>
                <c:pt idx="4323">
                  <c:v>86.047866821289006</c:v>
                </c:pt>
                <c:pt idx="4324">
                  <c:v>86.028053283691406</c:v>
                </c:pt>
                <c:pt idx="4325">
                  <c:v>86.048591613769503</c:v>
                </c:pt>
                <c:pt idx="4326">
                  <c:v>86.052185058593693</c:v>
                </c:pt>
                <c:pt idx="4327">
                  <c:v>86.066909790039006</c:v>
                </c:pt>
                <c:pt idx="4328">
                  <c:v>86.056739807128906</c:v>
                </c:pt>
                <c:pt idx="4329">
                  <c:v>86.158035278320298</c:v>
                </c:pt>
                <c:pt idx="4330">
                  <c:v>86.140724182128906</c:v>
                </c:pt>
                <c:pt idx="4331">
                  <c:v>86.123275756835895</c:v>
                </c:pt>
                <c:pt idx="4332">
                  <c:v>86.104820251464801</c:v>
                </c:pt>
                <c:pt idx="4333">
                  <c:v>86.121963500976506</c:v>
                </c:pt>
                <c:pt idx="4334">
                  <c:v>86.123619079589801</c:v>
                </c:pt>
                <c:pt idx="4335">
                  <c:v>86.120986938476506</c:v>
                </c:pt>
                <c:pt idx="4336">
                  <c:v>86.175285339355398</c:v>
                </c:pt>
                <c:pt idx="4337">
                  <c:v>86.162857055664006</c:v>
                </c:pt>
                <c:pt idx="4338">
                  <c:v>86.170913696289006</c:v>
                </c:pt>
                <c:pt idx="4339">
                  <c:v>86.301818847656193</c:v>
                </c:pt>
                <c:pt idx="4340">
                  <c:v>86.307991027832003</c:v>
                </c:pt>
                <c:pt idx="4341">
                  <c:v>86.406417846679602</c:v>
                </c:pt>
                <c:pt idx="4342">
                  <c:v>86.410202026367102</c:v>
                </c:pt>
                <c:pt idx="4343">
                  <c:v>86.390373229980398</c:v>
                </c:pt>
                <c:pt idx="4344">
                  <c:v>86.370567321777301</c:v>
                </c:pt>
                <c:pt idx="4345">
                  <c:v>86.382041931152301</c:v>
                </c:pt>
                <c:pt idx="4346">
                  <c:v>86.387092590332003</c:v>
                </c:pt>
                <c:pt idx="4347">
                  <c:v>86.369819641113196</c:v>
                </c:pt>
                <c:pt idx="4348">
                  <c:v>86.370414733886705</c:v>
                </c:pt>
                <c:pt idx="4349">
                  <c:v>86.360481262207003</c:v>
                </c:pt>
                <c:pt idx="4350">
                  <c:v>86.361671447753906</c:v>
                </c:pt>
                <c:pt idx="4351">
                  <c:v>86.436241149902301</c:v>
                </c:pt>
                <c:pt idx="4352">
                  <c:v>86.429977416992102</c:v>
                </c:pt>
                <c:pt idx="4353">
                  <c:v>86.439758300781193</c:v>
                </c:pt>
                <c:pt idx="4354">
                  <c:v>86.433776855468693</c:v>
                </c:pt>
                <c:pt idx="4355">
                  <c:v>86.457969665527301</c:v>
                </c:pt>
                <c:pt idx="4356">
                  <c:v>86.456565856933494</c:v>
                </c:pt>
                <c:pt idx="4357">
                  <c:v>86.490859985351506</c:v>
                </c:pt>
                <c:pt idx="4358">
                  <c:v>86.482315063476506</c:v>
                </c:pt>
                <c:pt idx="4359">
                  <c:v>86.495765686035099</c:v>
                </c:pt>
                <c:pt idx="4360">
                  <c:v>86.542617797851506</c:v>
                </c:pt>
                <c:pt idx="4361">
                  <c:v>86.529067993164006</c:v>
                </c:pt>
                <c:pt idx="4362">
                  <c:v>86.516021728515597</c:v>
                </c:pt>
                <c:pt idx="4363">
                  <c:v>86.510391235351506</c:v>
                </c:pt>
                <c:pt idx="4364">
                  <c:v>86.564041137695298</c:v>
                </c:pt>
                <c:pt idx="4365">
                  <c:v>86.595298767089801</c:v>
                </c:pt>
                <c:pt idx="4366">
                  <c:v>86.595138549804602</c:v>
                </c:pt>
                <c:pt idx="4367">
                  <c:v>86.598449707031193</c:v>
                </c:pt>
                <c:pt idx="4368">
                  <c:v>86.579948425292898</c:v>
                </c:pt>
                <c:pt idx="4369">
                  <c:v>86.587150573730398</c:v>
                </c:pt>
                <c:pt idx="4370">
                  <c:v>86.780250549316406</c:v>
                </c:pt>
                <c:pt idx="4371">
                  <c:v>86.760848999023395</c:v>
                </c:pt>
                <c:pt idx="4372">
                  <c:v>86.754035949707003</c:v>
                </c:pt>
                <c:pt idx="4373">
                  <c:v>86.759170532226506</c:v>
                </c:pt>
                <c:pt idx="4374">
                  <c:v>86.767845153808494</c:v>
                </c:pt>
                <c:pt idx="4375">
                  <c:v>86.75341796875</c:v>
                </c:pt>
                <c:pt idx="4376">
                  <c:v>86.734069824218693</c:v>
                </c:pt>
                <c:pt idx="4377">
                  <c:v>86.725730895995994</c:v>
                </c:pt>
                <c:pt idx="4378">
                  <c:v>86.705986022949205</c:v>
                </c:pt>
                <c:pt idx="4379">
                  <c:v>86.689147949218693</c:v>
                </c:pt>
                <c:pt idx="4380">
                  <c:v>86.670562744140597</c:v>
                </c:pt>
                <c:pt idx="4381">
                  <c:v>86.658607482910099</c:v>
                </c:pt>
                <c:pt idx="4382">
                  <c:v>86.754722595214801</c:v>
                </c:pt>
                <c:pt idx="4383">
                  <c:v>86.735008239745994</c:v>
                </c:pt>
                <c:pt idx="4384">
                  <c:v>86.71533203125</c:v>
                </c:pt>
                <c:pt idx="4385">
                  <c:v>86.704475402832003</c:v>
                </c:pt>
                <c:pt idx="4386">
                  <c:v>86.718467712402301</c:v>
                </c:pt>
                <c:pt idx="4387">
                  <c:v>86.724632263183494</c:v>
                </c:pt>
                <c:pt idx="4388">
                  <c:v>86.705497741699205</c:v>
                </c:pt>
                <c:pt idx="4389">
                  <c:v>86.686569213867102</c:v>
                </c:pt>
                <c:pt idx="4390">
                  <c:v>86.673316955566406</c:v>
                </c:pt>
                <c:pt idx="4391">
                  <c:v>86.855751037597599</c:v>
                </c:pt>
                <c:pt idx="4392">
                  <c:v>86.853652954101506</c:v>
                </c:pt>
                <c:pt idx="4393">
                  <c:v>86.840744018554602</c:v>
                </c:pt>
                <c:pt idx="4394">
                  <c:v>86.8232421875</c:v>
                </c:pt>
                <c:pt idx="4395">
                  <c:v>86.819671630859304</c:v>
                </c:pt>
                <c:pt idx="4396">
                  <c:v>86.921531677245994</c:v>
                </c:pt>
                <c:pt idx="4397">
                  <c:v>86.901802062988196</c:v>
                </c:pt>
                <c:pt idx="4398">
                  <c:v>86.887969970703097</c:v>
                </c:pt>
                <c:pt idx="4399">
                  <c:v>86.870964050292898</c:v>
                </c:pt>
                <c:pt idx="4400">
                  <c:v>86.857482910156193</c:v>
                </c:pt>
                <c:pt idx="4401">
                  <c:v>86.847885131835895</c:v>
                </c:pt>
                <c:pt idx="4402">
                  <c:v>86.836875915527301</c:v>
                </c:pt>
                <c:pt idx="4403">
                  <c:v>86.824241638183494</c:v>
                </c:pt>
                <c:pt idx="4404">
                  <c:v>86.841545104980398</c:v>
                </c:pt>
                <c:pt idx="4405">
                  <c:v>86.855659484863196</c:v>
                </c:pt>
                <c:pt idx="4406">
                  <c:v>86.842315673828097</c:v>
                </c:pt>
                <c:pt idx="4407">
                  <c:v>86.842559814453097</c:v>
                </c:pt>
                <c:pt idx="4408">
                  <c:v>86.912567138671804</c:v>
                </c:pt>
                <c:pt idx="4409">
                  <c:v>86.895416259765597</c:v>
                </c:pt>
                <c:pt idx="4410">
                  <c:v>86.877861022949205</c:v>
                </c:pt>
                <c:pt idx="4411">
                  <c:v>86.861961364745994</c:v>
                </c:pt>
                <c:pt idx="4412">
                  <c:v>86.842376708984304</c:v>
                </c:pt>
                <c:pt idx="4413">
                  <c:v>86.878822326660099</c:v>
                </c:pt>
                <c:pt idx="4414">
                  <c:v>86.861007690429602</c:v>
                </c:pt>
                <c:pt idx="4415">
                  <c:v>86.878898620605398</c:v>
                </c:pt>
                <c:pt idx="4416">
                  <c:v>86.896469116210895</c:v>
                </c:pt>
                <c:pt idx="4417">
                  <c:v>86.898681640625</c:v>
                </c:pt>
                <c:pt idx="4418">
                  <c:v>86.888999938964801</c:v>
                </c:pt>
                <c:pt idx="4419">
                  <c:v>86.889892578125</c:v>
                </c:pt>
                <c:pt idx="4420">
                  <c:v>86.889213562011705</c:v>
                </c:pt>
                <c:pt idx="4421">
                  <c:v>86.887351989745994</c:v>
                </c:pt>
                <c:pt idx="4422">
                  <c:v>86.946937561035099</c:v>
                </c:pt>
                <c:pt idx="4423">
                  <c:v>86.927330017089801</c:v>
                </c:pt>
                <c:pt idx="4424">
                  <c:v>86.908393859863196</c:v>
                </c:pt>
                <c:pt idx="4425">
                  <c:v>86.888908386230398</c:v>
                </c:pt>
                <c:pt idx="4426">
                  <c:v>86.904281616210895</c:v>
                </c:pt>
                <c:pt idx="4427">
                  <c:v>86.887634277343693</c:v>
                </c:pt>
                <c:pt idx="4428">
                  <c:v>86.871902465820298</c:v>
                </c:pt>
                <c:pt idx="4429">
                  <c:v>86.859848022460895</c:v>
                </c:pt>
                <c:pt idx="4430">
                  <c:v>86.890922546386705</c:v>
                </c:pt>
                <c:pt idx="4431">
                  <c:v>86.883766174316406</c:v>
                </c:pt>
                <c:pt idx="4432">
                  <c:v>86.876655578613196</c:v>
                </c:pt>
                <c:pt idx="4433">
                  <c:v>86.8702392578125</c:v>
                </c:pt>
                <c:pt idx="4434">
                  <c:v>86.852531433105398</c:v>
                </c:pt>
                <c:pt idx="4435">
                  <c:v>86.883796691894503</c:v>
                </c:pt>
                <c:pt idx="4436">
                  <c:v>86.866302490234304</c:v>
                </c:pt>
                <c:pt idx="4437">
                  <c:v>86.868827819824205</c:v>
                </c:pt>
                <c:pt idx="4438">
                  <c:v>86.865097045898395</c:v>
                </c:pt>
                <c:pt idx="4439">
                  <c:v>86.979721069335895</c:v>
                </c:pt>
                <c:pt idx="4440">
                  <c:v>86.962112426757798</c:v>
                </c:pt>
                <c:pt idx="4441">
                  <c:v>86.958290100097599</c:v>
                </c:pt>
                <c:pt idx="4442">
                  <c:v>87.046600341796804</c:v>
                </c:pt>
                <c:pt idx="4443">
                  <c:v>87.047721862792898</c:v>
                </c:pt>
                <c:pt idx="4444">
                  <c:v>87.034446716308494</c:v>
                </c:pt>
                <c:pt idx="4445">
                  <c:v>87.079811096191406</c:v>
                </c:pt>
                <c:pt idx="4446">
                  <c:v>87.061241149902301</c:v>
                </c:pt>
                <c:pt idx="4447">
                  <c:v>87.045486450195298</c:v>
                </c:pt>
                <c:pt idx="4448">
                  <c:v>87.086708068847599</c:v>
                </c:pt>
                <c:pt idx="4449">
                  <c:v>87.127914428710895</c:v>
                </c:pt>
                <c:pt idx="4450">
                  <c:v>87.115013122558494</c:v>
                </c:pt>
                <c:pt idx="4451">
                  <c:v>87.23291015625</c:v>
                </c:pt>
                <c:pt idx="4452">
                  <c:v>87.273323059082003</c:v>
                </c:pt>
                <c:pt idx="4453">
                  <c:v>87.255645751953097</c:v>
                </c:pt>
                <c:pt idx="4454">
                  <c:v>87.260070800781193</c:v>
                </c:pt>
                <c:pt idx="4455">
                  <c:v>87.255348205566406</c:v>
                </c:pt>
                <c:pt idx="4456">
                  <c:v>87.279441833495994</c:v>
                </c:pt>
                <c:pt idx="4457">
                  <c:v>87.261016845703097</c:v>
                </c:pt>
                <c:pt idx="4458">
                  <c:v>87.254653930664006</c:v>
                </c:pt>
                <c:pt idx="4459">
                  <c:v>87.24169921875</c:v>
                </c:pt>
                <c:pt idx="4460">
                  <c:v>87.248298645019503</c:v>
                </c:pt>
                <c:pt idx="4461">
                  <c:v>87.254165649414006</c:v>
                </c:pt>
                <c:pt idx="4462">
                  <c:v>87.251220703125</c:v>
                </c:pt>
                <c:pt idx="4463">
                  <c:v>87.263847351074205</c:v>
                </c:pt>
                <c:pt idx="4464">
                  <c:v>87.2529296875</c:v>
                </c:pt>
                <c:pt idx="4465">
                  <c:v>87.241813659667898</c:v>
                </c:pt>
                <c:pt idx="4466">
                  <c:v>87.396759033203097</c:v>
                </c:pt>
                <c:pt idx="4467">
                  <c:v>87.377815246582003</c:v>
                </c:pt>
                <c:pt idx="4468">
                  <c:v>87.365585327148395</c:v>
                </c:pt>
                <c:pt idx="4469">
                  <c:v>87.349578857421804</c:v>
                </c:pt>
                <c:pt idx="4470">
                  <c:v>87.331779479980398</c:v>
                </c:pt>
                <c:pt idx="4471">
                  <c:v>87.3126220703125</c:v>
                </c:pt>
                <c:pt idx="4472">
                  <c:v>87.297370910644503</c:v>
                </c:pt>
                <c:pt idx="4473">
                  <c:v>87.308853149414006</c:v>
                </c:pt>
                <c:pt idx="4474">
                  <c:v>87.322380065917898</c:v>
                </c:pt>
                <c:pt idx="4475">
                  <c:v>87.305969238281193</c:v>
                </c:pt>
                <c:pt idx="4476">
                  <c:v>87.313438415527301</c:v>
                </c:pt>
                <c:pt idx="4477">
                  <c:v>87.294319152832003</c:v>
                </c:pt>
                <c:pt idx="4478">
                  <c:v>87.274932861328097</c:v>
                </c:pt>
                <c:pt idx="4479">
                  <c:v>87.358131408691406</c:v>
                </c:pt>
                <c:pt idx="4480">
                  <c:v>87.397819519042898</c:v>
                </c:pt>
                <c:pt idx="4481">
                  <c:v>87.390647888183494</c:v>
                </c:pt>
                <c:pt idx="4482">
                  <c:v>87.394691467285099</c:v>
                </c:pt>
                <c:pt idx="4483">
                  <c:v>87.401336669921804</c:v>
                </c:pt>
                <c:pt idx="4484">
                  <c:v>87.390769958495994</c:v>
                </c:pt>
                <c:pt idx="4485">
                  <c:v>87.373527526855398</c:v>
                </c:pt>
                <c:pt idx="4486">
                  <c:v>87.596023559570298</c:v>
                </c:pt>
                <c:pt idx="4487">
                  <c:v>87.806831359863196</c:v>
                </c:pt>
                <c:pt idx="4488">
                  <c:v>87.799591064453097</c:v>
                </c:pt>
                <c:pt idx="4489">
                  <c:v>87.819152832031193</c:v>
                </c:pt>
                <c:pt idx="4490">
                  <c:v>87.924461364745994</c:v>
                </c:pt>
                <c:pt idx="4491">
                  <c:v>87.938621520995994</c:v>
                </c:pt>
                <c:pt idx="4492">
                  <c:v>88.060905456542898</c:v>
                </c:pt>
                <c:pt idx="4493">
                  <c:v>88.044586181640597</c:v>
                </c:pt>
                <c:pt idx="4494">
                  <c:v>88.031990051269503</c:v>
                </c:pt>
                <c:pt idx="4495">
                  <c:v>88.196250915527301</c:v>
                </c:pt>
                <c:pt idx="4496">
                  <c:v>88.329727172851506</c:v>
                </c:pt>
                <c:pt idx="4497">
                  <c:v>88.310501098632798</c:v>
                </c:pt>
                <c:pt idx="4498">
                  <c:v>88.294204711914006</c:v>
                </c:pt>
                <c:pt idx="4499">
                  <c:v>88.311920166015597</c:v>
                </c:pt>
                <c:pt idx="4500">
                  <c:v>88.298454284667898</c:v>
                </c:pt>
                <c:pt idx="4501">
                  <c:v>88.298522949218693</c:v>
                </c:pt>
                <c:pt idx="4502">
                  <c:v>88.281883239745994</c:v>
                </c:pt>
                <c:pt idx="4503">
                  <c:v>88.267532348632798</c:v>
                </c:pt>
                <c:pt idx="4504">
                  <c:v>88.248687744140597</c:v>
                </c:pt>
                <c:pt idx="4505">
                  <c:v>88.229423522949205</c:v>
                </c:pt>
                <c:pt idx="4506">
                  <c:v>88.210395812988196</c:v>
                </c:pt>
                <c:pt idx="4507">
                  <c:v>88.220893859863196</c:v>
                </c:pt>
                <c:pt idx="4508">
                  <c:v>88.203338623046804</c:v>
                </c:pt>
                <c:pt idx="4509">
                  <c:v>88.200233459472599</c:v>
                </c:pt>
                <c:pt idx="4510">
                  <c:v>88.223937988281193</c:v>
                </c:pt>
                <c:pt idx="4511">
                  <c:v>88.225799560546804</c:v>
                </c:pt>
                <c:pt idx="4512">
                  <c:v>88.208419799804602</c:v>
                </c:pt>
                <c:pt idx="4513">
                  <c:v>88.206222534179602</c:v>
                </c:pt>
                <c:pt idx="4514">
                  <c:v>88.193809509277301</c:v>
                </c:pt>
                <c:pt idx="4515">
                  <c:v>88.174629211425696</c:v>
                </c:pt>
                <c:pt idx="4516">
                  <c:v>88.178085327148395</c:v>
                </c:pt>
                <c:pt idx="4517">
                  <c:v>88.228698730468693</c:v>
                </c:pt>
                <c:pt idx="4518">
                  <c:v>88.229690551757798</c:v>
                </c:pt>
                <c:pt idx="4519">
                  <c:v>88.213897705078097</c:v>
                </c:pt>
                <c:pt idx="4520">
                  <c:v>88.252151489257798</c:v>
                </c:pt>
                <c:pt idx="4521">
                  <c:v>88.232688903808494</c:v>
                </c:pt>
                <c:pt idx="4522">
                  <c:v>88.218429565429602</c:v>
                </c:pt>
                <c:pt idx="4523">
                  <c:v>88.199485778808494</c:v>
                </c:pt>
                <c:pt idx="4524">
                  <c:v>88.481063842773395</c:v>
                </c:pt>
                <c:pt idx="4525">
                  <c:v>88.586120605468693</c:v>
                </c:pt>
                <c:pt idx="4526">
                  <c:v>88.711395263671804</c:v>
                </c:pt>
                <c:pt idx="4527">
                  <c:v>88.704406738281193</c:v>
                </c:pt>
                <c:pt idx="4528">
                  <c:v>88.697380065917898</c:v>
                </c:pt>
                <c:pt idx="4529">
                  <c:v>88.682937622070298</c:v>
                </c:pt>
                <c:pt idx="4530">
                  <c:v>88.720924377441406</c:v>
                </c:pt>
                <c:pt idx="4531">
                  <c:v>88.7589111328125</c:v>
                </c:pt>
                <c:pt idx="4532">
                  <c:v>88.750724792480398</c:v>
                </c:pt>
                <c:pt idx="4533">
                  <c:v>88.740196228027301</c:v>
                </c:pt>
                <c:pt idx="4534">
                  <c:v>88.720710754394503</c:v>
                </c:pt>
                <c:pt idx="4535">
                  <c:v>88.713668823242102</c:v>
                </c:pt>
                <c:pt idx="4536">
                  <c:v>88.703117370605398</c:v>
                </c:pt>
                <c:pt idx="4537">
                  <c:v>88.883453369140597</c:v>
                </c:pt>
                <c:pt idx="4538">
                  <c:v>89.059738159179602</c:v>
                </c:pt>
                <c:pt idx="4539">
                  <c:v>89.101669311523395</c:v>
                </c:pt>
                <c:pt idx="4540">
                  <c:v>89.102104187011705</c:v>
                </c:pt>
                <c:pt idx="4541">
                  <c:v>89.135299682617102</c:v>
                </c:pt>
                <c:pt idx="4542">
                  <c:v>89.292510986328097</c:v>
                </c:pt>
                <c:pt idx="4543">
                  <c:v>89.274452209472599</c:v>
                </c:pt>
                <c:pt idx="4544">
                  <c:v>89.275085449218693</c:v>
                </c:pt>
                <c:pt idx="4545">
                  <c:v>89.259651184082003</c:v>
                </c:pt>
                <c:pt idx="4546">
                  <c:v>89.241798400878906</c:v>
                </c:pt>
                <c:pt idx="4547">
                  <c:v>89.223800659179602</c:v>
                </c:pt>
                <c:pt idx="4548">
                  <c:v>89.205085754394503</c:v>
                </c:pt>
                <c:pt idx="4549">
                  <c:v>89.190719604492102</c:v>
                </c:pt>
                <c:pt idx="4550">
                  <c:v>89.171226501464801</c:v>
                </c:pt>
                <c:pt idx="4551">
                  <c:v>89.161354064941406</c:v>
                </c:pt>
                <c:pt idx="4552">
                  <c:v>89.142974853515597</c:v>
                </c:pt>
                <c:pt idx="4553">
                  <c:v>89.128288269042898</c:v>
                </c:pt>
                <c:pt idx="4554">
                  <c:v>89.116752624511705</c:v>
                </c:pt>
                <c:pt idx="4555">
                  <c:v>89.097908020019503</c:v>
                </c:pt>
                <c:pt idx="4556">
                  <c:v>89.081069946289006</c:v>
                </c:pt>
                <c:pt idx="4557">
                  <c:v>89.070594787597599</c:v>
                </c:pt>
                <c:pt idx="4558">
                  <c:v>89.058082580566406</c:v>
                </c:pt>
                <c:pt idx="4559">
                  <c:v>89.0677490234375</c:v>
                </c:pt>
                <c:pt idx="4560">
                  <c:v>89.110069274902301</c:v>
                </c:pt>
                <c:pt idx="4561">
                  <c:v>89.117736816406193</c:v>
                </c:pt>
                <c:pt idx="4562">
                  <c:v>89.1103515625</c:v>
                </c:pt>
                <c:pt idx="4563">
                  <c:v>89.452110290527301</c:v>
                </c:pt>
                <c:pt idx="4564">
                  <c:v>89.475250244140597</c:v>
                </c:pt>
                <c:pt idx="4565">
                  <c:v>89.541114807128906</c:v>
                </c:pt>
                <c:pt idx="4566">
                  <c:v>89.618843078613196</c:v>
                </c:pt>
                <c:pt idx="4567">
                  <c:v>89.599433898925696</c:v>
                </c:pt>
                <c:pt idx="4568">
                  <c:v>89.650238037109304</c:v>
                </c:pt>
                <c:pt idx="4569">
                  <c:v>89.896179199218693</c:v>
                </c:pt>
                <c:pt idx="4570">
                  <c:v>89.881050109863196</c:v>
                </c:pt>
                <c:pt idx="4571">
                  <c:v>89.862083435058494</c:v>
                </c:pt>
                <c:pt idx="4572">
                  <c:v>89.843864440917898</c:v>
                </c:pt>
                <c:pt idx="4573">
                  <c:v>89.828086853027301</c:v>
                </c:pt>
                <c:pt idx="4574">
                  <c:v>89.80908203125</c:v>
                </c:pt>
                <c:pt idx="4575">
                  <c:v>89.792236328125</c:v>
                </c:pt>
                <c:pt idx="4576">
                  <c:v>89.783706665039006</c:v>
                </c:pt>
                <c:pt idx="4577">
                  <c:v>89.779571533203097</c:v>
                </c:pt>
                <c:pt idx="4578">
                  <c:v>89.764862060546804</c:v>
                </c:pt>
                <c:pt idx="4579">
                  <c:v>89.752708435058494</c:v>
                </c:pt>
                <c:pt idx="4580">
                  <c:v>89.807220458984304</c:v>
                </c:pt>
                <c:pt idx="4581">
                  <c:v>89.8079833984375</c:v>
                </c:pt>
                <c:pt idx="4582">
                  <c:v>89.803611755370994</c:v>
                </c:pt>
                <c:pt idx="4583">
                  <c:v>89.871627807617102</c:v>
                </c:pt>
                <c:pt idx="4584">
                  <c:v>89.863746643066406</c:v>
                </c:pt>
                <c:pt idx="4585">
                  <c:v>89.900451660156193</c:v>
                </c:pt>
                <c:pt idx="4586">
                  <c:v>89.885070800781193</c:v>
                </c:pt>
                <c:pt idx="4587">
                  <c:v>89.881042480468693</c:v>
                </c:pt>
                <c:pt idx="4588">
                  <c:v>89.905265808105398</c:v>
                </c:pt>
                <c:pt idx="4589">
                  <c:v>89.886634826660099</c:v>
                </c:pt>
                <c:pt idx="4590">
                  <c:v>89.898262023925696</c:v>
                </c:pt>
                <c:pt idx="4591">
                  <c:v>89.996513366699205</c:v>
                </c:pt>
                <c:pt idx="4592">
                  <c:v>90.005584716796804</c:v>
                </c:pt>
                <c:pt idx="4593">
                  <c:v>89.987014770507798</c:v>
                </c:pt>
                <c:pt idx="4594">
                  <c:v>89.986244201660099</c:v>
                </c:pt>
                <c:pt idx="4595">
                  <c:v>90.045799255370994</c:v>
                </c:pt>
                <c:pt idx="4596">
                  <c:v>90.027839660644503</c:v>
                </c:pt>
                <c:pt idx="4597">
                  <c:v>90.012123107910099</c:v>
                </c:pt>
                <c:pt idx="4598">
                  <c:v>90.007133483886705</c:v>
                </c:pt>
                <c:pt idx="4599">
                  <c:v>90.045455932617102</c:v>
                </c:pt>
                <c:pt idx="4600">
                  <c:v>90.034309387207003</c:v>
                </c:pt>
                <c:pt idx="4601">
                  <c:v>90.019096374511705</c:v>
                </c:pt>
                <c:pt idx="4602">
                  <c:v>90.004386901855398</c:v>
                </c:pt>
                <c:pt idx="4603">
                  <c:v>89.986511230468693</c:v>
                </c:pt>
                <c:pt idx="4604">
                  <c:v>89.978942871093693</c:v>
                </c:pt>
                <c:pt idx="4605">
                  <c:v>89.960189819335895</c:v>
                </c:pt>
                <c:pt idx="4606">
                  <c:v>89.941558837890597</c:v>
                </c:pt>
                <c:pt idx="4607">
                  <c:v>89.922286987304602</c:v>
                </c:pt>
                <c:pt idx="4608">
                  <c:v>89.904266357421804</c:v>
                </c:pt>
                <c:pt idx="4609">
                  <c:v>89.892654418945298</c:v>
                </c:pt>
                <c:pt idx="4610">
                  <c:v>89.874839782714801</c:v>
                </c:pt>
                <c:pt idx="4611">
                  <c:v>89.951072692870994</c:v>
                </c:pt>
                <c:pt idx="4612">
                  <c:v>89.931999206542898</c:v>
                </c:pt>
                <c:pt idx="4613">
                  <c:v>89.921875</c:v>
                </c:pt>
                <c:pt idx="4614">
                  <c:v>89.973701477050696</c:v>
                </c:pt>
                <c:pt idx="4615">
                  <c:v>89.954605102539006</c:v>
                </c:pt>
                <c:pt idx="4616">
                  <c:v>89.944915771484304</c:v>
                </c:pt>
                <c:pt idx="4617">
                  <c:v>89.950614929199205</c:v>
                </c:pt>
                <c:pt idx="4618">
                  <c:v>90.013908386230398</c:v>
                </c:pt>
                <c:pt idx="4619">
                  <c:v>90.003524780273395</c:v>
                </c:pt>
                <c:pt idx="4620">
                  <c:v>90.023445129394503</c:v>
                </c:pt>
                <c:pt idx="4621">
                  <c:v>90.014236450195298</c:v>
                </c:pt>
                <c:pt idx="4622">
                  <c:v>89.999908447265597</c:v>
                </c:pt>
                <c:pt idx="4623">
                  <c:v>90.071105957031193</c:v>
                </c:pt>
                <c:pt idx="4624">
                  <c:v>90.100700378417898</c:v>
                </c:pt>
                <c:pt idx="4625">
                  <c:v>90.102981567382798</c:v>
                </c:pt>
                <c:pt idx="4626">
                  <c:v>90.087745666503906</c:v>
                </c:pt>
                <c:pt idx="4627">
                  <c:v>90.068458557128906</c:v>
                </c:pt>
                <c:pt idx="4628">
                  <c:v>90.087089538574205</c:v>
                </c:pt>
                <c:pt idx="4629">
                  <c:v>90.099983215332003</c:v>
                </c:pt>
                <c:pt idx="4630">
                  <c:v>90.0843505859375</c:v>
                </c:pt>
                <c:pt idx="4631">
                  <c:v>90.076889038085895</c:v>
                </c:pt>
                <c:pt idx="4632">
                  <c:v>90.068901062011705</c:v>
                </c:pt>
                <c:pt idx="4633">
                  <c:v>90.060585021972599</c:v>
                </c:pt>
                <c:pt idx="4634">
                  <c:v>90.054847717285099</c:v>
                </c:pt>
                <c:pt idx="4635">
                  <c:v>90.046150207519503</c:v>
                </c:pt>
                <c:pt idx="4636">
                  <c:v>90.074058532714801</c:v>
                </c:pt>
                <c:pt idx="4637">
                  <c:v>90.054901123046804</c:v>
                </c:pt>
                <c:pt idx="4638">
                  <c:v>90.099220275878906</c:v>
                </c:pt>
                <c:pt idx="4639">
                  <c:v>90.190963745117102</c:v>
                </c:pt>
                <c:pt idx="4640">
                  <c:v>90.172309875488196</c:v>
                </c:pt>
                <c:pt idx="4641">
                  <c:v>90.194595336914006</c:v>
                </c:pt>
                <c:pt idx="4642">
                  <c:v>90.181739807128906</c:v>
                </c:pt>
                <c:pt idx="4643">
                  <c:v>90.240531921386705</c:v>
                </c:pt>
                <c:pt idx="4644">
                  <c:v>90.397789001464801</c:v>
                </c:pt>
                <c:pt idx="4645">
                  <c:v>90.387512207031193</c:v>
                </c:pt>
                <c:pt idx="4646">
                  <c:v>90.372810363769503</c:v>
                </c:pt>
                <c:pt idx="4647">
                  <c:v>90.381050109863196</c:v>
                </c:pt>
                <c:pt idx="4648">
                  <c:v>90.409965515136705</c:v>
                </c:pt>
                <c:pt idx="4649">
                  <c:v>90.424369812011705</c:v>
                </c:pt>
                <c:pt idx="4650">
                  <c:v>90.405105590820298</c:v>
                </c:pt>
                <c:pt idx="4651">
                  <c:v>90.572944641113196</c:v>
                </c:pt>
                <c:pt idx="4652">
                  <c:v>90.555931091308494</c:v>
                </c:pt>
                <c:pt idx="4653">
                  <c:v>90.577049255370994</c:v>
                </c:pt>
                <c:pt idx="4654">
                  <c:v>90.560157775878906</c:v>
                </c:pt>
                <c:pt idx="4655">
                  <c:v>90.542381286620994</c:v>
                </c:pt>
                <c:pt idx="4656">
                  <c:v>90.534339904785099</c:v>
                </c:pt>
                <c:pt idx="4657">
                  <c:v>90.540344238281193</c:v>
                </c:pt>
                <c:pt idx="4658">
                  <c:v>90.524940490722599</c:v>
                </c:pt>
                <c:pt idx="4659">
                  <c:v>90.508071899414006</c:v>
                </c:pt>
                <c:pt idx="4660">
                  <c:v>90.491760253906193</c:v>
                </c:pt>
                <c:pt idx="4661">
                  <c:v>90.478836059570298</c:v>
                </c:pt>
                <c:pt idx="4662">
                  <c:v>90.461410522460895</c:v>
                </c:pt>
                <c:pt idx="4663">
                  <c:v>90.577842712402301</c:v>
                </c:pt>
                <c:pt idx="4664">
                  <c:v>90.602157592773395</c:v>
                </c:pt>
                <c:pt idx="4665">
                  <c:v>90.5830078125</c:v>
                </c:pt>
                <c:pt idx="4666">
                  <c:v>90.583984375</c:v>
                </c:pt>
                <c:pt idx="4667">
                  <c:v>90.568954467773395</c:v>
                </c:pt>
                <c:pt idx="4668">
                  <c:v>90.589759826660099</c:v>
                </c:pt>
                <c:pt idx="4669">
                  <c:v>90.648338317870994</c:v>
                </c:pt>
                <c:pt idx="4670">
                  <c:v>90.692901611328097</c:v>
                </c:pt>
                <c:pt idx="4671">
                  <c:v>90.679649353027301</c:v>
                </c:pt>
                <c:pt idx="4672">
                  <c:v>90.682998657226506</c:v>
                </c:pt>
                <c:pt idx="4673">
                  <c:v>90.665367126464801</c:v>
                </c:pt>
                <c:pt idx="4674">
                  <c:v>90.695091247558494</c:v>
                </c:pt>
                <c:pt idx="4675">
                  <c:v>90.680374145507798</c:v>
                </c:pt>
                <c:pt idx="4676">
                  <c:v>90.728065490722599</c:v>
                </c:pt>
                <c:pt idx="4677">
                  <c:v>90.74169921875</c:v>
                </c:pt>
                <c:pt idx="4678">
                  <c:v>90.738380432128906</c:v>
                </c:pt>
                <c:pt idx="4679">
                  <c:v>90.723648071289006</c:v>
                </c:pt>
                <c:pt idx="4680">
                  <c:v>90.844505310058494</c:v>
                </c:pt>
                <c:pt idx="4681">
                  <c:v>90.827033996582003</c:v>
                </c:pt>
                <c:pt idx="4682">
                  <c:v>90.813995361328097</c:v>
                </c:pt>
                <c:pt idx="4683">
                  <c:v>90.798805236816406</c:v>
                </c:pt>
                <c:pt idx="4684">
                  <c:v>90.805953979492102</c:v>
                </c:pt>
                <c:pt idx="4685">
                  <c:v>90.786834716796804</c:v>
                </c:pt>
                <c:pt idx="4686">
                  <c:v>90.784721374511705</c:v>
                </c:pt>
                <c:pt idx="4687">
                  <c:v>90.777130126953097</c:v>
                </c:pt>
                <c:pt idx="4688">
                  <c:v>90.763496398925696</c:v>
                </c:pt>
                <c:pt idx="4689">
                  <c:v>90.747024536132798</c:v>
                </c:pt>
                <c:pt idx="4690">
                  <c:v>90.730278015136705</c:v>
                </c:pt>
                <c:pt idx="4691">
                  <c:v>90.710998535156193</c:v>
                </c:pt>
                <c:pt idx="4692">
                  <c:v>90.694976806640597</c:v>
                </c:pt>
                <c:pt idx="4693">
                  <c:v>90.711814880370994</c:v>
                </c:pt>
                <c:pt idx="4694">
                  <c:v>90.698593139648395</c:v>
                </c:pt>
                <c:pt idx="4695">
                  <c:v>90.697158813476506</c:v>
                </c:pt>
                <c:pt idx="4696">
                  <c:v>90.689262390136705</c:v>
                </c:pt>
                <c:pt idx="4697">
                  <c:v>90.671638488769503</c:v>
                </c:pt>
                <c:pt idx="4698">
                  <c:v>90.698570251464801</c:v>
                </c:pt>
                <c:pt idx="4699">
                  <c:v>90.679496765136705</c:v>
                </c:pt>
                <c:pt idx="4700">
                  <c:v>90.680206298828097</c:v>
                </c:pt>
                <c:pt idx="4701">
                  <c:v>90.750411987304602</c:v>
                </c:pt>
                <c:pt idx="4702">
                  <c:v>90.842460632324205</c:v>
                </c:pt>
                <c:pt idx="4703">
                  <c:v>90.824272155761705</c:v>
                </c:pt>
                <c:pt idx="4704">
                  <c:v>90.811111450195298</c:v>
                </c:pt>
                <c:pt idx="4705">
                  <c:v>90.812408447265597</c:v>
                </c:pt>
                <c:pt idx="4706">
                  <c:v>90.803848266601506</c:v>
                </c:pt>
                <c:pt idx="4707">
                  <c:v>90.786773681640597</c:v>
                </c:pt>
                <c:pt idx="4708">
                  <c:v>90.773376464843693</c:v>
                </c:pt>
                <c:pt idx="4709">
                  <c:v>90.793037414550696</c:v>
                </c:pt>
                <c:pt idx="4710">
                  <c:v>90.775627136230398</c:v>
                </c:pt>
                <c:pt idx="4711">
                  <c:v>90.756683349609304</c:v>
                </c:pt>
                <c:pt idx="4712">
                  <c:v>90.747444152832003</c:v>
                </c:pt>
                <c:pt idx="4713">
                  <c:v>90.769050598144503</c:v>
                </c:pt>
                <c:pt idx="4714">
                  <c:v>90.750572204589801</c:v>
                </c:pt>
                <c:pt idx="4715">
                  <c:v>90.733177185058494</c:v>
                </c:pt>
                <c:pt idx="4716">
                  <c:v>90.852790832519503</c:v>
                </c:pt>
                <c:pt idx="4717">
                  <c:v>90.8536376953125</c:v>
                </c:pt>
                <c:pt idx="4718">
                  <c:v>90.834609985351506</c:v>
                </c:pt>
                <c:pt idx="4719">
                  <c:v>90.951057434082003</c:v>
                </c:pt>
                <c:pt idx="4720">
                  <c:v>90.957275390625</c:v>
                </c:pt>
                <c:pt idx="4721">
                  <c:v>90.939933776855398</c:v>
                </c:pt>
                <c:pt idx="4722">
                  <c:v>91.031478881835895</c:v>
                </c:pt>
                <c:pt idx="4723">
                  <c:v>91.012359619140597</c:v>
                </c:pt>
                <c:pt idx="4724">
                  <c:v>91.009361267089801</c:v>
                </c:pt>
                <c:pt idx="4725">
                  <c:v>90.996414184570298</c:v>
                </c:pt>
                <c:pt idx="4726">
                  <c:v>91.0042724609375</c:v>
                </c:pt>
                <c:pt idx="4727">
                  <c:v>91.0533447265625</c:v>
                </c:pt>
                <c:pt idx="4728">
                  <c:v>91.036834716796804</c:v>
                </c:pt>
                <c:pt idx="4729">
                  <c:v>91.026290893554602</c:v>
                </c:pt>
                <c:pt idx="4730">
                  <c:v>91.153472900390597</c:v>
                </c:pt>
                <c:pt idx="4731">
                  <c:v>91.135002136230398</c:v>
                </c:pt>
                <c:pt idx="4732">
                  <c:v>91.117263793945298</c:v>
                </c:pt>
                <c:pt idx="4733">
                  <c:v>91.107856750488196</c:v>
                </c:pt>
                <c:pt idx="4734">
                  <c:v>91.091835021972599</c:v>
                </c:pt>
                <c:pt idx="4735">
                  <c:v>91.140182495117102</c:v>
                </c:pt>
                <c:pt idx="4736">
                  <c:v>91.1363525390625</c:v>
                </c:pt>
                <c:pt idx="4737">
                  <c:v>91.127937316894503</c:v>
                </c:pt>
                <c:pt idx="4738">
                  <c:v>91.131645202636705</c:v>
                </c:pt>
                <c:pt idx="4739">
                  <c:v>91.178474426269503</c:v>
                </c:pt>
                <c:pt idx="4740">
                  <c:v>91.159294128417898</c:v>
                </c:pt>
                <c:pt idx="4741">
                  <c:v>91.147888183593693</c:v>
                </c:pt>
                <c:pt idx="4742">
                  <c:v>91.1416015625</c:v>
                </c:pt>
                <c:pt idx="4743">
                  <c:v>91.158226013183494</c:v>
                </c:pt>
                <c:pt idx="4744">
                  <c:v>91.142272949218693</c:v>
                </c:pt>
                <c:pt idx="4745">
                  <c:v>91.123390197753906</c:v>
                </c:pt>
                <c:pt idx="4746">
                  <c:v>91.116950988769503</c:v>
                </c:pt>
                <c:pt idx="4747">
                  <c:v>91.113380432128906</c:v>
                </c:pt>
                <c:pt idx="4748">
                  <c:v>91.101089477539006</c:v>
                </c:pt>
                <c:pt idx="4749">
                  <c:v>91.111915588378906</c:v>
                </c:pt>
                <c:pt idx="4750">
                  <c:v>91.106132507324205</c:v>
                </c:pt>
                <c:pt idx="4751">
                  <c:v>91.098587036132798</c:v>
                </c:pt>
                <c:pt idx="4752">
                  <c:v>91.079536437988196</c:v>
                </c:pt>
                <c:pt idx="4753">
                  <c:v>91.137351989745994</c:v>
                </c:pt>
                <c:pt idx="4754">
                  <c:v>91.118690490722599</c:v>
                </c:pt>
                <c:pt idx="4755">
                  <c:v>91.104225158691406</c:v>
                </c:pt>
                <c:pt idx="4756">
                  <c:v>91.182350158691406</c:v>
                </c:pt>
                <c:pt idx="4757">
                  <c:v>91.310310363769503</c:v>
                </c:pt>
                <c:pt idx="4758">
                  <c:v>91.359558105468693</c:v>
                </c:pt>
                <c:pt idx="4759">
                  <c:v>91.379165649414006</c:v>
                </c:pt>
                <c:pt idx="4760">
                  <c:v>91.360549926757798</c:v>
                </c:pt>
                <c:pt idx="4761">
                  <c:v>91.379783630370994</c:v>
                </c:pt>
                <c:pt idx="4762">
                  <c:v>91.360649108886705</c:v>
                </c:pt>
                <c:pt idx="4763">
                  <c:v>91.353202819824205</c:v>
                </c:pt>
                <c:pt idx="4764">
                  <c:v>91.437202453613196</c:v>
                </c:pt>
                <c:pt idx="4765">
                  <c:v>91.480033874511705</c:v>
                </c:pt>
                <c:pt idx="4766">
                  <c:v>91.492645263671804</c:v>
                </c:pt>
                <c:pt idx="4767">
                  <c:v>91.486419677734304</c:v>
                </c:pt>
                <c:pt idx="4768">
                  <c:v>91.470115661620994</c:v>
                </c:pt>
                <c:pt idx="4769">
                  <c:v>91.482856750488196</c:v>
                </c:pt>
                <c:pt idx="4770">
                  <c:v>91.4749755859375</c:v>
                </c:pt>
                <c:pt idx="4771">
                  <c:v>91.463668823242102</c:v>
                </c:pt>
                <c:pt idx="4772">
                  <c:v>91.557380676269503</c:v>
                </c:pt>
                <c:pt idx="4773">
                  <c:v>91.547058105468693</c:v>
                </c:pt>
                <c:pt idx="4774">
                  <c:v>91.548263549804602</c:v>
                </c:pt>
                <c:pt idx="4775">
                  <c:v>91.574798583984304</c:v>
                </c:pt>
                <c:pt idx="4776">
                  <c:v>91.563880920410099</c:v>
                </c:pt>
                <c:pt idx="4777">
                  <c:v>91.593849182128906</c:v>
                </c:pt>
                <c:pt idx="4778">
                  <c:v>91.769416809082003</c:v>
                </c:pt>
                <c:pt idx="4779">
                  <c:v>91.797821044921804</c:v>
                </c:pt>
                <c:pt idx="4780">
                  <c:v>91.800979614257798</c:v>
                </c:pt>
                <c:pt idx="4781">
                  <c:v>91.799484252929602</c:v>
                </c:pt>
                <c:pt idx="4782">
                  <c:v>91.782180786132798</c:v>
                </c:pt>
                <c:pt idx="4783">
                  <c:v>91.788978576660099</c:v>
                </c:pt>
                <c:pt idx="4784">
                  <c:v>91.769851684570298</c:v>
                </c:pt>
                <c:pt idx="4785">
                  <c:v>91.774551391601506</c:v>
                </c:pt>
                <c:pt idx="4786">
                  <c:v>91.784400939941406</c:v>
                </c:pt>
                <c:pt idx="4787">
                  <c:v>91.835098266601506</c:v>
                </c:pt>
                <c:pt idx="4788">
                  <c:v>91.819938659667898</c:v>
                </c:pt>
                <c:pt idx="4789">
                  <c:v>91.8043212890625</c:v>
                </c:pt>
                <c:pt idx="4790">
                  <c:v>91.802658081054602</c:v>
                </c:pt>
                <c:pt idx="4791">
                  <c:v>91.814117431640597</c:v>
                </c:pt>
                <c:pt idx="4792">
                  <c:v>91.809234619140597</c:v>
                </c:pt>
                <c:pt idx="4793">
                  <c:v>91.815338134765597</c:v>
                </c:pt>
                <c:pt idx="4794">
                  <c:v>91.796432495117102</c:v>
                </c:pt>
                <c:pt idx="4795">
                  <c:v>91.891372680664006</c:v>
                </c:pt>
                <c:pt idx="4796">
                  <c:v>91.876548767089801</c:v>
                </c:pt>
                <c:pt idx="4797">
                  <c:v>91.857437133789006</c:v>
                </c:pt>
                <c:pt idx="4798">
                  <c:v>91.838386535644503</c:v>
                </c:pt>
                <c:pt idx="4799">
                  <c:v>91.837646484375</c:v>
                </c:pt>
                <c:pt idx="4800">
                  <c:v>91.865814208984304</c:v>
                </c:pt>
                <c:pt idx="4801">
                  <c:v>91.968162536620994</c:v>
                </c:pt>
                <c:pt idx="4802">
                  <c:v>91.959732055664006</c:v>
                </c:pt>
                <c:pt idx="4803">
                  <c:v>92.011619567870994</c:v>
                </c:pt>
                <c:pt idx="4804">
                  <c:v>92.037055969238196</c:v>
                </c:pt>
                <c:pt idx="4805">
                  <c:v>92.018753051757798</c:v>
                </c:pt>
                <c:pt idx="4806">
                  <c:v>92.005943298339801</c:v>
                </c:pt>
                <c:pt idx="4807">
                  <c:v>92.043754577636705</c:v>
                </c:pt>
                <c:pt idx="4808">
                  <c:v>92.038169860839801</c:v>
                </c:pt>
                <c:pt idx="4809">
                  <c:v>92.057296752929602</c:v>
                </c:pt>
                <c:pt idx="4810">
                  <c:v>92.038246154785099</c:v>
                </c:pt>
                <c:pt idx="4811">
                  <c:v>92.063186645507798</c:v>
                </c:pt>
                <c:pt idx="4812">
                  <c:v>92.046104431152301</c:v>
                </c:pt>
                <c:pt idx="4813">
                  <c:v>92.093605041503906</c:v>
                </c:pt>
                <c:pt idx="4814">
                  <c:v>92.083564758300696</c:v>
                </c:pt>
                <c:pt idx="4815">
                  <c:v>92.128959655761705</c:v>
                </c:pt>
                <c:pt idx="4816">
                  <c:v>92.110328674316406</c:v>
                </c:pt>
                <c:pt idx="4817">
                  <c:v>92.117248535156193</c:v>
                </c:pt>
                <c:pt idx="4818">
                  <c:v>92.107734680175696</c:v>
                </c:pt>
                <c:pt idx="4819">
                  <c:v>92.224456787109304</c:v>
                </c:pt>
                <c:pt idx="4820">
                  <c:v>92.207061767578097</c:v>
                </c:pt>
                <c:pt idx="4821">
                  <c:v>92.196350097656193</c:v>
                </c:pt>
                <c:pt idx="4822">
                  <c:v>92.180686950683494</c:v>
                </c:pt>
                <c:pt idx="4823">
                  <c:v>92.198768615722599</c:v>
                </c:pt>
                <c:pt idx="4824">
                  <c:v>92.237091064453097</c:v>
                </c:pt>
                <c:pt idx="4825">
                  <c:v>92.366447448730398</c:v>
                </c:pt>
                <c:pt idx="4826">
                  <c:v>92.353515625</c:v>
                </c:pt>
                <c:pt idx="4827">
                  <c:v>92.364814758300696</c:v>
                </c:pt>
                <c:pt idx="4828">
                  <c:v>92.375457763671804</c:v>
                </c:pt>
                <c:pt idx="4829">
                  <c:v>92.358154296875</c:v>
                </c:pt>
                <c:pt idx="4830">
                  <c:v>92.347488403320298</c:v>
                </c:pt>
                <c:pt idx="4831">
                  <c:v>92.328681945800696</c:v>
                </c:pt>
                <c:pt idx="4832">
                  <c:v>92.325370788574205</c:v>
                </c:pt>
                <c:pt idx="4833">
                  <c:v>92.352310180664006</c:v>
                </c:pt>
                <c:pt idx="4834">
                  <c:v>92.391685485839801</c:v>
                </c:pt>
                <c:pt idx="4835">
                  <c:v>92.385772705078097</c:v>
                </c:pt>
                <c:pt idx="4836">
                  <c:v>92.399299621582003</c:v>
                </c:pt>
                <c:pt idx="4837">
                  <c:v>92.409523010253906</c:v>
                </c:pt>
                <c:pt idx="4838">
                  <c:v>92.390655517578097</c:v>
                </c:pt>
                <c:pt idx="4839">
                  <c:v>92.408714294433494</c:v>
                </c:pt>
                <c:pt idx="4840">
                  <c:v>92.394393920898395</c:v>
                </c:pt>
                <c:pt idx="4841">
                  <c:v>92.452384948730398</c:v>
                </c:pt>
                <c:pt idx="4842">
                  <c:v>92.433952331542898</c:v>
                </c:pt>
                <c:pt idx="4843">
                  <c:v>92.429016113281193</c:v>
                </c:pt>
                <c:pt idx="4844">
                  <c:v>92.429420471191406</c:v>
                </c:pt>
                <c:pt idx="4845">
                  <c:v>92.424766540527301</c:v>
                </c:pt>
                <c:pt idx="4846">
                  <c:v>92.407386779785099</c:v>
                </c:pt>
                <c:pt idx="4847">
                  <c:v>92.390655517578097</c:v>
                </c:pt>
                <c:pt idx="4848">
                  <c:v>92.392623901367102</c:v>
                </c:pt>
                <c:pt idx="4849">
                  <c:v>92.376014709472599</c:v>
                </c:pt>
                <c:pt idx="4850">
                  <c:v>92.424949645995994</c:v>
                </c:pt>
                <c:pt idx="4851">
                  <c:v>92.531349182128906</c:v>
                </c:pt>
                <c:pt idx="4852">
                  <c:v>92.520759582519503</c:v>
                </c:pt>
                <c:pt idx="4853">
                  <c:v>92.523162841796804</c:v>
                </c:pt>
                <c:pt idx="4854">
                  <c:v>92.527099609375</c:v>
                </c:pt>
                <c:pt idx="4855">
                  <c:v>92.6090087890625</c:v>
                </c:pt>
                <c:pt idx="4856">
                  <c:v>92.598892211914006</c:v>
                </c:pt>
                <c:pt idx="4857">
                  <c:v>92.651817321777301</c:v>
                </c:pt>
                <c:pt idx="4858">
                  <c:v>92.6617431640625</c:v>
                </c:pt>
                <c:pt idx="4859">
                  <c:v>92.669181823730398</c:v>
                </c:pt>
                <c:pt idx="4860">
                  <c:v>92.710662841796804</c:v>
                </c:pt>
                <c:pt idx="4861">
                  <c:v>92.697731018066406</c:v>
                </c:pt>
                <c:pt idx="4862">
                  <c:v>92.6787109375</c:v>
                </c:pt>
                <c:pt idx="4863">
                  <c:v>92.740524291992102</c:v>
                </c:pt>
                <c:pt idx="4864">
                  <c:v>92.738594055175696</c:v>
                </c:pt>
                <c:pt idx="4865">
                  <c:v>92.722404479980398</c:v>
                </c:pt>
                <c:pt idx="4866">
                  <c:v>92.721351623535099</c:v>
                </c:pt>
                <c:pt idx="4867">
                  <c:v>92.740829467773395</c:v>
                </c:pt>
                <c:pt idx="4868">
                  <c:v>92.753929138183494</c:v>
                </c:pt>
                <c:pt idx="4869">
                  <c:v>92.735092163085895</c:v>
                </c:pt>
                <c:pt idx="4870">
                  <c:v>92.716102600097599</c:v>
                </c:pt>
                <c:pt idx="4871">
                  <c:v>92.701980590820298</c:v>
                </c:pt>
                <c:pt idx="4872">
                  <c:v>92.806755065917898</c:v>
                </c:pt>
                <c:pt idx="4873">
                  <c:v>92.850273132324205</c:v>
                </c:pt>
                <c:pt idx="4874">
                  <c:v>92.847137451171804</c:v>
                </c:pt>
                <c:pt idx="4875">
                  <c:v>92.862449645995994</c:v>
                </c:pt>
                <c:pt idx="4876">
                  <c:v>92.843513488769503</c:v>
                </c:pt>
                <c:pt idx="4877">
                  <c:v>92.889419555664006</c:v>
                </c:pt>
                <c:pt idx="4878">
                  <c:v>92.870880126953097</c:v>
                </c:pt>
                <c:pt idx="4879">
                  <c:v>92.861015319824205</c:v>
                </c:pt>
                <c:pt idx="4880">
                  <c:v>92.8487548828125</c:v>
                </c:pt>
                <c:pt idx="4881">
                  <c:v>92.844047546386705</c:v>
                </c:pt>
                <c:pt idx="4882">
                  <c:v>93.013465881347599</c:v>
                </c:pt>
                <c:pt idx="4883">
                  <c:v>92.995208740234304</c:v>
                </c:pt>
                <c:pt idx="4884">
                  <c:v>92.976249694824205</c:v>
                </c:pt>
                <c:pt idx="4885">
                  <c:v>92.973159790039006</c:v>
                </c:pt>
                <c:pt idx="4886">
                  <c:v>92.954307556152301</c:v>
                </c:pt>
                <c:pt idx="4887">
                  <c:v>92.959556579589801</c:v>
                </c:pt>
                <c:pt idx="4888">
                  <c:v>93.027000427245994</c:v>
                </c:pt>
                <c:pt idx="4889">
                  <c:v>93.034362792968693</c:v>
                </c:pt>
                <c:pt idx="4890">
                  <c:v>93.017517089843693</c:v>
                </c:pt>
                <c:pt idx="4891">
                  <c:v>93.057655334472599</c:v>
                </c:pt>
                <c:pt idx="4892">
                  <c:v>93.069953918457003</c:v>
                </c:pt>
                <c:pt idx="4893">
                  <c:v>93.054397583007798</c:v>
                </c:pt>
                <c:pt idx="4894">
                  <c:v>93.036216735839801</c:v>
                </c:pt>
                <c:pt idx="4895">
                  <c:v>93.081558227539006</c:v>
                </c:pt>
                <c:pt idx="4896">
                  <c:v>93.064643859863196</c:v>
                </c:pt>
                <c:pt idx="4897">
                  <c:v>93.046051025390597</c:v>
                </c:pt>
                <c:pt idx="4898">
                  <c:v>93.042724609375</c:v>
                </c:pt>
                <c:pt idx="4899">
                  <c:v>93.024085998535099</c:v>
                </c:pt>
                <c:pt idx="4900">
                  <c:v>93.028625488281193</c:v>
                </c:pt>
                <c:pt idx="4901">
                  <c:v>93.027755737304602</c:v>
                </c:pt>
                <c:pt idx="4902">
                  <c:v>93.034835815429602</c:v>
                </c:pt>
                <c:pt idx="4903">
                  <c:v>93.025497436523395</c:v>
                </c:pt>
                <c:pt idx="4904">
                  <c:v>93.006813049316406</c:v>
                </c:pt>
                <c:pt idx="4905">
                  <c:v>93.020271301269503</c:v>
                </c:pt>
                <c:pt idx="4906">
                  <c:v>93.129295349120994</c:v>
                </c:pt>
                <c:pt idx="4907">
                  <c:v>93.144088745117102</c:v>
                </c:pt>
                <c:pt idx="4908">
                  <c:v>93.135360717773395</c:v>
                </c:pt>
                <c:pt idx="4909">
                  <c:v>93.122650146484304</c:v>
                </c:pt>
                <c:pt idx="4910">
                  <c:v>93.277656555175696</c:v>
                </c:pt>
                <c:pt idx="4911">
                  <c:v>93.266471862792898</c:v>
                </c:pt>
                <c:pt idx="4912">
                  <c:v>93.278404235839801</c:v>
                </c:pt>
                <c:pt idx="4913">
                  <c:v>93.268646240234304</c:v>
                </c:pt>
                <c:pt idx="4914">
                  <c:v>93.250274658203097</c:v>
                </c:pt>
                <c:pt idx="4915">
                  <c:v>93.326179504394503</c:v>
                </c:pt>
                <c:pt idx="4916">
                  <c:v>93.3468017578125</c:v>
                </c:pt>
                <c:pt idx="4917">
                  <c:v>93.331520080566406</c:v>
                </c:pt>
                <c:pt idx="4918">
                  <c:v>93.488883972167898</c:v>
                </c:pt>
                <c:pt idx="4919">
                  <c:v>93.470344543457003</c:v>
                </c:pt>
                <c:pt idx="4920">
                  <c:v>93.466873168945298</c:v>
                </c:pt>
                <c:pt idx="4921">
                  <c:v>93.458885192870994</c:v>
                </c:pt>
                <c:pt idx="4922">
                  <c:v>93.443626403808494</c:v>
                </c:pt>
                <c:pt idx="4923">
                  <c:v>93.427627563476506</c:v>
                </c:pt>
                <c:pt idx="4924">
                  <c:v>93.423828125</c:v>
                </c:pt>
                <c:pt idx="4925">
                  <c:v>93.463195800781193</c:v>
                </c:pt>
                <c:pt idx="4926">
                  <c:v>93.497970581054602</c:v>
                </c:pt>
                <c:pt idx="4927">
                  <c:v>93.511070251464801</c:v>
                </c:pt>
                <c:pt idx="4928">
                  <c:v>93.516471862792898</c:v>
                </c:pt>
                <c:pt idx="4929">
                  <c:v>93.534400939941406</c:v>
                </c:pt>
                <c:pt idx="4930">
                  <c:v>93.705329895019503</c:v>
                </c:pt>
                <c:pt idx="4931">
                  <c:v>93.997932434082003</c:v>
                </c:pt>
                <c:pt idx="4932">
                  <c:v>93.982566833495994</c:v>
                </c:pt>
                <c:pt idx="4933">
                  <c:v>93.963676452636705</c:v>
                </c:pt>
                <c:pt idx="4934">
                  <c:v>93.945510864257798</c:v>
                </c:pt>
                <c:pt idx="4935">
                  <c:v>93.928382873535099</c:v>
                </c:pt>
                <c:pt idx="4936">
                  <c:v>93.910591125488196</c:v>
                </c:pt>
                <c:pt idx="4937">
                  <c:v>93.918228149414006</c:v>
                </c:pt>
                <c:pt idx="4938">
                  <c:v>93.903511047363196</c:v>
                </c:pt>
                <c:pt idx="4939">
                  <c:v>93.977996826171804</c:v>
                </c:pt>
                <c:pt idx="4940">
                  <c:v>93.965614318847599</c:v>
                </c:pt>
                <c:pt idx="4941">
                  <c:v>94.058067321777301</c:v>
                </c:pt>
                <c:pt idx="4942">
                  <c:v>94.053306579589801</c:v>
                </c:pt>
                <c:pt idx="4943">
                  <c:v>94.104804992675696</c:v>
                </c:pt>
                <c:pt idx="4944">
                  <c:v>94.134124755859304</c:v>
                </c:pt>
                <c:pt idx="4945">
                  <c:v>94.222297668457003</c:v>
                </c:pt>
                <c:pt idx="4946">
                  <c:v>94.237602233886705</c:v>
                </c:pt>
                <c:pt idx="4947">
                  <c:v>94.250633239745994</c:v>
                </c:pt>
                <c:pt idx="4948">
                  <c:v>94.232017517089801</c:v>
                </c:pt>
                <c:pt idx="4949">
                  <c:v>94.231643676757798</c:v>
                </c:pt>
                <c:pt idx="4950">
                  <c:v>94.286422729492102</c:v>
                </c:pt>
                <c:pt idx="4951">
                  <c:v>94.317314147949205</c:v>
                </c:pt>
                <c:pt idx="4952">
                  <c:v>94.348190307617102</c:v>
                </c:pt>
                <c:pt idx="4953">
                  <c:v>94.332557678222599</c:v>
                </c:pt>
                <c:pt idx="4954">
                  <c:v>94.372306823730398</c:v>
                </c:pt>
                <c:pt idx="4955">
                  <c:v>94.399337768554602</c:v>
                </c:pt>
                <c:pt idx="4956">
                  <c:v>94.386749267578097</c:v>
                </c:pt>
                <c:pt idx="4957">
                  <c:v>94.368392944335895</c:v>
                </c:pt>
                <c:pt idx="4958">
                  <c:v>94.458267211914006</c:v>
                </c:pt>
                <c:pt idx="4959">
                  <c:v>94.4449462890625</c:v>
                </c:pt>
                <c:pt idx="4960">
                  <c:v>94.586486816406193</c:v>
                </c:pt>
                <c:pt idx="4961">
                  <c:v>94.773406982421804</c:v>
                </c:pt>
                <c:pt idx="4962">
                  <c:v>94.754898071289006</c:v>
                </c:pt>
                <c:pt idx="4963">
                  <c:v>94.741226196289006</c:v>
                </c:pt>
                <c:pt idx="4964">
                  <c:v>94.731948852539006</c:v>
                </c:pt>
                <c:pt idx="4965">
                  <c:v>94.713081359863196</c:v>
                </c:pt>
                <c:pt idx="4966">
                  <c:v>94.697914123535099</c:v>
                </c:pt>
                <c:pt idx="4967">
                  <c:v>94.769340515136705</c:v>
                </c:pt>
                <c:pt idx="4968">
                  <c:v>94.7691650390625</c:v>
                </c:pt>
                <c:pt idx="4969">
                  <c:v>94.751731872558494</c:v>
                </c:pt>
                <c:pt idx="4970">
                  <c:v>94.759971618652301</c:v>
                </c:pt>
                <c:pt idx="4971">
                  <c:v>94.764572143554602</c:v>
                </c:pt>
                <c:pt idx="4972">
                  <c:v>94.750724792480398</c:v>
                </c:pt>
                <c:pt idx="4973">
                  <c:v>94.733993530273395</c:v>
                </c:pt>
                <c:pt idx="4974">
                  <c:v>94.719902038574205</c:v>
                </c:pt>
                <c:pt idx="4975">
                  <c:v>94.706222534179602</c:v>
                </c:pt>
                <c:pt idx="4976">
                  <c:v>94.738021850585895</c:v>
                </c:pt>
                <c:pt idx="4977">
                  <c:v>94.719070434570298</c:v>
                </c:pt>
                <c:pt idx="4978">
                  <c:v>94.738693237304602</c:v>
                </c:pt>
                <c:pt idx="4979">
                  <c:v>94.761428833007798</c:v>
                </c:pt>
                <c:pt idx="4980">
                  <c:v>94.743675231933494</c:v>
                </c:pt>
                <c:pt idx="4981">
                  <c:v>94.784805297851506</c:v>
                </c:pt>
                <c:pt idx="4982">
                  <c:v>94.769523620605398</c:v>
                </c:pt>
                <c:pt idx="4983">
                  <c:v>94.753204345703097</c:v>
                </c:pt>
                <c:pt idx="4984">
                  <c:v>94.746032714843693</c:v>
                </c:pt>
                <c:pt idx="4985">
                  <c:v>94.752151489257798</c:v>
                </c:pt>
                <c:pt idx="4986">
                  <c:v>94.747734069824205</c:v>
                </c:pt>
                <c:pt idx="4987">
                  <c:v>94.732765197753906</c:v>
                </c:pt>
                <c:pt idx="4988">
                  <c:v>94.747001647949205</c:v>
                </c:pt>
                <c:pt idx="4989">
                  <c:v>94.732971191406193</c:v>
                </c:pt>
                <c:pt idx="4990">
                  <c:v>94.716033935546804</c:v>
                </c:pt>
                <c:pt idx="4991">
                  <c:v>94.697120666503906</c:v>
                </c:pt>
                <c:pt idx="4992">
                  <c:v>94.725486755370994</c:v>
                </c:pt>
                <c:pt idx="4993">
                  <c:v>94.716667175292898</c:v>
                </c:pt>
                <c:pt idx="4994">
                  <c:v>94.701370239257798</c:v>
                </c:pt>
                <c:pt idx="4995">
                  <c:v>94.713241577148395</c:v>
                </c:pt>
                <c:pt idx="4996">
                  <c:v>94.694686889648395</c:v>
                </c:pt>
                <c:pt idx="4997">
                  <c:v>94.682884216308494</c:v>
                </c:pt>
                <c:pt idx="4998">
                  <c:v>94.664268493652301</c:v>
                </c:pt>
                <c:pt idx="4999">
                  <c:v>94.646041870117102</c:v>
                </c:pt>
                <c:pt idx="5000">
                  <c:v>94.644393920898395</c:v>
                </c:pt>
                <c:pt idx="5001">
                  <c:v>94.632591247558494</c:v>
                </c:pt>
                <c:pt idx="5002">
                  <c:v>94.665954589843693</c:v>
                </c:pt>
                <c:pt idx="5003">
                  <c:v>94.649192810058494</c:v>
                </c:pt>
                <c:pt idx="5004">
                  <c:v>94.897186279296804</c:v>
                </c:pt>
                <c:pt idx="5005">
                  <c:v>94.928878784179602</c:v>
                </c:pt>
                <c:pt idx="5006">
                  <c:v>94.910339355468693</c:v>
                </c:pt>
                <c:pt idx="5007">
                  <c:v>94.920333862304602</c:v>
                </c:pt>
                <c:pt idx="5008">
                  <c:v>94.903755187988196</c:v>
                </c:pt>
                <c:pt idx="5009">
                  <c:v>94.922569274902301</c:v>
                </c:pt>
                <c:pt idx="5010">
                  <c:v>94.903678894042898</c:v>
                </c:pt>
                <c:pt idx="5011">
                  <c:v>94.889762878417898</c:v>
                </c:pt>
                <c:pt idx="5012">
                  <c:v>94.870956420898395</c:v>
                </c:pt>
                <c:pt idx="5013">
                  <c:v>94.876640319824205</c:v>
                </c:pt>
                <c:pt idx="5014">
                  <c:v>94.865516662597599</c:v>
                </c:pt>
                <c:pt idx="5015">
                  <c:v>94.860328674316406</c:v>
                </c:pt>
                <c:pt idx="5016">
                  <c:v>94.850425720214801</c:v>
                </c:pt>
                <c:pt idx="5017">
                  <c:v>94.834358215332003</c:v>
                </c:pt>
                <c:pt idx="5018">
                  <c:v>94.818298339843693</c:v>
                </c:pt>
                <c:pt idx="5019">
                  <c:v>94.808700561523395</c:v>
                </c:pt>
                <c:pt idx="5020">
                  <c:v>94.808631896972599</c:v>
                </c:pt>
                <c:pt idx="5021">
                  <c:v>94.810394287109304</c:v>
                </c:pt>
                <c:pt idx="5022">
                  <c:v>94.816665649414006</c:v>
                </c:pt>
                <c:pt idx="5023">
                  <c:v>94.896041870117102</c:v>
                </c:pt>
                <c:pt idx="5024">
                  <c:v>94.894172668457003</c:v>
                </c:pt>
                <c:pt idx="5025">
                  <c:v>94.910163879394503</c:v>
                </c:pt>
                <c:pt idx="5026">
                  <c:v>94.927848815917898</c:v>
                </c:pt>
                <c:pt idx="5027">
                  <c:v>94.931091308593693</c:v>
                </c:pt>
                <c:pt idx="5028">
                  <c:v>94.981605529785099</c:v>
                </c:pt>
                <c:pt idx="5029">
                  <c:v>94.965255737304602</c:v>
                </c:pt>
                <c:pt idx="5030">
                  <c:v>94.951202392578097</c:v>
                </c:pt>
                <c:pt idx="5031">
                  <c:v>94.966629028320298</c:v>
                </c:pt>
                <c:pt idx="5032">
                  <c:v>94.949432373046804</c:v>
                </c:pt>
                <c:pt idx="5033">
                  <c:v>94.990791320800696</c:v>
                </c:pt>
                <c:pt idx="5034">
                  <c:v>94.973907470703097</c:v>
                </c:pt>
                <c:pt idx="5035">
                  <c:v>94.957328796386705</c:v>
                </c:pt>
                <c:pt idx="5036">
                  <c:v>94.938629150390597</c:v>
                </c:pt>
                <c:pt idx="5037">
                  <c:v>95.602729797363196</c:v>
                </c:pt>
                <c:pt idx="5038">
                  <c:v>95.589065551757798</c:v>
                </c:pt>
                <c:pt idx="5039">
                  <c:v>95.755645751953097</c:v>
                </c:pt>
                <c:pt idx="5040">
                  <c:v>95.736724853515597</c:v>
                </c:pt>
                <c:pt idx="5041">
                  <c:v>95.719619750976506</c:v>
                </c:pt>
                <c:pt idx="5042">
                  <c:v>95.706832885742102</c:v>
                </c:pt>
                <c:pt idx="5043">
                  <c:v>95.758743286132798</c:v>
                </c:pt>
                <c:pt idx="5044">
                  <c:v>95.829490661620994</c:v>
                </c:pt>
                <c:pt idx="5045">
                  <c:v>95.811958312988196</c:v>
                </c:pt>
                <c:pt idx="5046">
                  <c:v>95.824745178222599</c:v>
                </c:pt>
                <c:pt idx="5047">
                  <c:v>95.868469238281193</c:v>
                </c:pt>
                <c:pt idx="5048">
                  <c:v>95.853401184082003</c:v>
                </c:pt>
                <c:pt idx="5049">
                  <c:v>95.848304748535099</c:v>
                </c:pt>
                <c:pt idx="5050">
                  <c:v>95.980407714843693</c:v>
                </c:pt>
                <c:pt idx="5051">
                  <c:v>96.016807556152301</c:v>
                </c:pt>
                <c:pt idx="5052">
                  <c:v>96.009315490722599</c:v>
                </c:pt>
                <c:pt idx="5053">
                  <c:v>95.993637084960895</c:v>
                </c:pt>
                <c:pt idx="5054">
                  <c:v>95.976509094238196</c:v>
                </c:pt>
                <c:pt idx="5055">
                  <c:v>95.9671630859375</c:v>
                </c:pt>
                <c:pt idx="5056">
                  <c:v>95.963165283203097</c:v>
                </c:pt>
                <c:pt idx="5057">
                  <c:v>95.946250915527301</c:v>
                </c:pt>
                <c:pt idx="5058">
                  <c:v>95.937255859375</c:v>
                </c:pt>
                <c:pt idx="5059">
                  <c:v>95.951187133789006</c:v>
                </c:pt>
                <c:pt idx="5060">
                  <c:v>95.977119445800696</c:v>
                </c:pt>
                <c:pt idx="5061">
                  <c:v>95.963676452636705</c:v>
                </c:pt>
                <c:pt idx="5062">
                  <c:v>95.944869995117102</c:v>
                </c:pt>
                <c:pt idx="5063">
                  <c:v>95.926567077636705</c:v>
                </c:pt>
                <c:pt idx="5064">
                  <c:v>95.944190979003906</c:v>
                </c:pt>
                <c:pt idx="5065">
                  <c:v>95.925361633300696</c:v>
                </c:pt>
                <c:pt idx="5066">
                  <c:v>95.975738525390597</c:v>
                </c:pt>
                <c:pt idx="5067">
                  <c:v>95.982833862304602</c:v>
                </c:pt>
                <c:pt idx="5068">
                  <c:v>96.015846252441406</c:v>
                </c:pt>
                <c:pt idx="5069">
                  <c:v>96.096893310546804</c:v>
                </c:pt>
                <c:pt idx="5070">
                  <c:v>96.100265502929602</c:v>
                </c:pt>
                <c:pt idx="5071">
                  <c:v>96.081413269042898</c:v>
                </c:pt>
                <c:pt idx="5072">
                  <c:v>96.065231323242102</c:v>
                </c:pt>
                <c:pt idx="5073">
                  <c:v>96.1441650390625</c:v>
                </c:pt>
                <c:pt idx="5074">
                  <c:v>96.125724792480398</c:v>
                </c:pt>
                <c:pt idx="5075">
                  <c:v>96.327255249023395</c:v>
                </c:pt>
                <c:pt idx="5076">
                  <c:v>96.374580383300696</c:v>
                </c:pt>
                <c:pt idx="5077">
                  <c:v>96.356071472167898</c:v>
                </c:pt>
                <c:pt idx="5078">
                  <c:v>96.337387084960895</c:v>
                </c:pt>
                <c:pt idx="5079">
                  <c:v>96.325927734375</c:v>
                </c:pt>
                <c:pt idx="5080">
                  <c:v>96.352005004882798</c:v>
                </c:pt>
                <c:pt idx="5081">
                  <c:v>96.339546203613196</c:v>
                </c:pt>
                <c:pt idx="5082">
                  <c:v>96.322479248046804</c:v>
                </c:pt>
                <c:pt idx="5083">
                  <c:v>96.304336547851506</c:v>
                </c:pt>
                <c:pt idx="5084">
                  <c:v>96.285514831542898</c:v>
                </c:pt>
                <c:pt idx="5085">
                  <c:v>96.266632080078097</c:v>
                </c:pt>
                <c:pt idx="5086">
                  <c:v>96.248031616210895</c:v>
                </c:pt>
                <c:pt idx="5087">
                  <c:v>96.241142272949205</c:v>
                </c:pt>
                <c:pt idx="5088">
                  <c:v>96.271049499511705</c:v>
                </c:pt>
                <c:pt idx="5089">
                  <c:v>96.266181945800696</c:v>
                </c:pt>
                <c:pt idx="5090">
                  <c:v>96.342735290527301</c:v>
                </c:pt>
                <c:pt idx="5091">
                  <c:v>96.349143981933494</c:v>
                </c:pt>
                <c:pt idx="5092">
                  <c:v>96.357795715332003</c:v>
                </c:pt>
                <c:pt idx="5093">
                  <c:v>96.380470275878906</c:v>
                </c:pt>
                <c:pt idx="5094">
                  <c:v>96.419715881347599</c:v>
                </c:pt>
                <c:pt idx="5095">
                  <c:v>96.419975280761705</c:v>
                </c:pt>
                <c:pt idx="5096">
                  <c:v>96.419342041015597</c:v>
                </c:pt>
                <c:pt idx="5097">
                  <c:v>96.421966552734304</c:v>
                </c:pt>
                <c:pt idx="5098">
                  <c:v>96.406578063964801</c:v>
                </c:pt>
                <c:pt idx="5099">
                  <c:v>96.413948059082003</c:v>
                </c:pt>
                <c:pt idx="5100">
                  <c:v>96.455680847167898</c:v>
                </c:pt>
                <c:pt idx="5101">
                  <c:v>96.505584716796804</c:v>
                </c:pt>
                <c:pt idx="5102">
                  <c:v>96.487380981445298</c:v>
                </c:pt>
                <c:pt idx="5103">
                  <c:v>96.518241882324205</c:v>
                </c:pt>
                <c:pt idx="5104">
                  <c:v>96.615287780761705</c:v>
                </c:pt>
                <c:pt idx="5105">
                  <c:v>96.6336669921875</c:v>
                </c:pt>
                <c:pt idx="5106">
                  <c:v>96.614974975585895</c:v>
                </c:pt>
                <c:pt idx="5107">
                  <c:v>96.596244812011705</c:v>
                </c:pt>
                <c:pt idx="5108">
                  <c:v>96.5860595703125</c:v>
                </c:pt>
                <c:pt idx="5109">
                  <c:v>96.568252563476506</c:v>
                </c:pt>
                <c:pt idx="5110">
                  <c:v>96.691184997558494</c:v>
                </c:pt>
                <c:pt idx="5111">
                  <c:v>96.673141479492102</c:v>
                </c:pt>
                <c:pt idx="5112">
                  <c:v>96.654563903808494</c:v>
                </c:pt>
                <c:pt idx="5113">
                  <c:v>96.733085632324205</c:v>
                </c:pt>
                <c:pt idx="5114">
                  <c:v>96.735496520995994</c:v>
                </c:pt>
                <c:pt idx="5115">
                  <c:v>96.720611572265597</c:v>
                </c:pt>
                <c:pt idx="5116">
                  <c:v>96.702537536620994</c:v>
                </c:pt>
                <c:pt idx="5117">
                  <c:v>96.729919433593693</c:v>
                </c:pt>
                <c:pt idx="5118">
                  <c:v>96.756156921386705</c:v>
                </c:pt>
                <c:pt idx="5119">
                  <c:v>96.779716491699205</c:v>
                </c:pt>
                <c:pt idx="5120">
                  <c:v>96.845382690429602</c:v>
                </c:pt>
                <c:pt idx="5121">
                  <c:v>96.826759338378906</c:v>
                </c:pt>
                <c:pt idx="5122">
                  <c:v>96.808662414550696</c:v>
                </c:pt>
                <c:pt idx="5123">
                  <c:v>96.796363830566406</c:v>
                </c:pt>
                <c:pt idx="5124">
                  <c:v>96.858680725097599</c:v>
                </c:pt>
                <c:pt idx="5125">
                  <c:v>96.846427917480398</c:v>
                </c:pt>
                <c:pt idx="5126">
                  <c:v>96.829605102539006</c:v>
                </c:pt>
                <c:pt idx="5127">
                  <c:v>96.891784667968693</c:v>
                </c:pt>
                <c:pt idx="5128">
                  <c:v>96.873603820800696</c:v>
                </c:pt>
                <c:pt idx="5129">
                  <c:v>96.873733520507798</c:v>
                </c:pt>
                <c:pt idx="5130">
                  <c:v>96.930862426757798</c:v>
                </c:pt>
                <c:pt idx="5131">
                  <c:v>97.027374267578097</c:v>
                </c:pt>
                <c:pt idx="5132">
                  <c:v>97.037330627441406</c:v>
                </c:pt>
                <c:pt idx="5133">
                  <c:v>97.216804504394503</c:v>
                </c:pt>
                <c:pt idx="5134">
                  <c:v>97.210784912109304</c:v>
                </c:pt>
                <c:pt idx="5135">
                  <c:v>97.204757690429602</c:v>
                </c:pt>
                <c:pt idx="5136">
                  <c:v>97.186653137207003</c:v>
                </c:pt>
                <c:pt idx="5137">
                  <c:v>97.167770385742102</c:v>
                </c:pt>
                <c:pt idx="5138">
                  <c:v>97.176887512207003</c:v>
                </c:pt>
                <c:pt idx="5139">
                  <c:v>97.205574035644503</c:v>
                </c:pt>
                <c:pt idx="5140">
                  <c:v>97.203819274902301</c:v>
                </c:pt>
                <c:pt idx="5141">
                  <c:v>97.303520202636705</c:v>
                </c:pt>
                <c:pt idx="5142">
                  <c:v>97.285430908203097</c:v>
                </c:pt>
                <c:pt idx="5143">
                  <c:v>97.267234802245994</c:v>
                </c:pt>
                <c:pt idx="5144">
                  <c:v>97.290359497070298</c:v>
                </c:pt>
                <c:pt idx="5145">
                  <c:v>97.277175903320298</c:v>
                </c:pt>
                <c:pt idx="5146">
                  <c:v>97.260597229003906</c:v>
                </c:pt>
                <c:pt idx="5147">
                  <c:v>97.251426696777301</c:v>
                </c:pt>
                <c:pt idx="5148">
                  <c:v>97.398361206054602</c:v>
                </c:pt>
                <c:pt idx="5149">
                  <c:v>97.381484985351506</c:v>
                </c:pt>
                <c:pt idx="5150">
                  <c:v>97.363296508789006</c:v>
                </c:pt>
                <c:pt idx="5151">
                  <c:v>97.414985656738196</c:v>
                </c:pt>
                <c:pt idx="5152">
                  <c:v>97.425071716308494</c:v>
                </c:pt>
                <c:pt idx="5153">
                  <c:v>97.423492431640597</c:v>
                </c:pt>
                <c:pt idx="5154">
                  <c:v>97.449172973632798</c:v>
                </c:pt>
                <c:pt idx="5155">
                  <c:v>97.430427551269503</c:v>
                </c:pt>
                <c:pt idx="5156">
                  <c:v>97.482086181640597</c:v>
                </c:pt>
                <c:pt idx="5157">
                  <c:v>97.540390014648395</c:v>
                </c:pt>
                <c:pt idx="5158">
                  <c:v>97.521644592285099</c:v>
                </c:pt>
                <c:pt idx="5159">
                  <c:v>97.53857421875</c:v>
                </c:pt>
                <c:pt idx="5160">
                  <c:v>97.639930725097599</c:v>
                </c:pt>
                <c:pt idx="5161">
                  <c:v>97.665382385253906</c:v>
                </c:pt>
                <c:pt idx="5162">
                  <c:v>97.658393859863196</c:v>
                </c:pt>
                <c:pt idx="5163">
                  <c:v>97.658256530761705</c:v>
                </c:pt>
                <c:pt idx="5164">
                  <c:v>97.641448974609304</c:v>
                </c:pt>
                <c:pt idx="5165">
                  <c:v>97.639686584472599</c:v>
                </c:pt>
                <c:pt idx="5166">
                  <c:v>97.626136779785099</c:v>
                </c:pt>
                <c:pt idx="5167">
                  <c:v>97.622383117675696</c:v>
                </c:pt>
                <c:pt idx="5168">
                  <c:v>97.603569030761705</c:v>
                </c:pt>
                <c:pt idx="5169">
                  <c:v>97.623428344726506</c:v>
                </c:pt>
                <c:pt idx="5170">
                  <c:v>97.604797363281193</c:v>
                </c:pt>
                <c:pt idx="5171">
                  <c:v>97.590263366699205</c:v>
                </c:pt>
                <c:pt idx="5172">
                  <c:v>97.621788024902301</c:v>
                </c:pt>
                <c:pt idx="5173">
                  <c:v>97.610671997070298</c:v>
                </c:pt>
                <c:pt idx="5174">
                  <c:v>97.593307495117102</c:v>
                </c:pt>
                <c:pt idx="5175">
                  <c:v>97.593864440917898</c:v>
                </c:pt>
                <c:pt idx="5176">
                  <c:v>97.585250854492102</c:v>
                </c:pt>
                <c:pt idx="5177">
                  <c:v>97.586318969726506</c:v>
                </c:pt>
                <c:pt idx="5178">
                  <c:v>97.578186035156193</c:v>
                </c:pt>
                <c:pt idx="5179">
                  <c:v>97.591270446777301</c:v>
                </c:pt>
                <c:pt idx="5180">
                  <c:v>97.576637268066406</c:v>
                </c:pt>
                <c:pt idx="5181">
                  <c:v>97.562332153320298</c:v>
                </c:pt>
                <c:pt idx="5182">
                  <c:v>97.563179016113196</c:v>
                </c:pt>
                <c:pt idx="5183">
                  <c:v>97.544639587402301</c:v>
                </c:pt>
                <c:pt idx="5184">
                  <c:v>97.615341186523395</c:v>
                </c:pt>
                <c:pt idx="5185">
                  <c:v>97.979675292968693</c:v>
                </c:pt>
                <c:pt idx="5186">
                  <c:v>97.980682373046804</c:v>
                </c:pt>
                <c:pt idx="5187">
                  <c:v>98.038970947265597</c:v>
                </c:pt>
                <c:pt idx="5188">
                  <c:v>98.029861450195298</c:v>
                </c:pt>
                <c:pt idx="5189">
                  <c:v>98.015373229980398</c:v>
                </c:pt>
                <c:pt idx="5190">
                  <c:v>98.030632019042898</c:v>
                </c:pt>
                <c:pt idx="5191">
                  <c:v>98.055305480957003</c:v>
                </c:pt>
                <c:pt idx="5192">
                  <c:v>98.042572021484304</c:v>
                </c:pt>
                <c:pt idx="5193">
                  <c:v>98.023910522460895</c:v>
                </c:pt>
                <c:pt idx="5194">
                  <c:v>98.009063720703097</c:v>
                </c:pt>
                <c:pt idx="5195">
                  <c:v>97.990493774414006</c:v>
                </c:pt>
                <c:pt idx="5196">
                  <c:v>97.989738464355398</c:v>
                </c:pt>
                <c:pt idx="5197">
                  <c:v>97.986701965332003</c:v>
                </c:pt>
                <c:pt idx="5198">
                  <c:v>97.991050720214801</c:v>
                </c:pt>
                <c:pt idx="5199">
                  <c:v>97.972297668457003</c:v>
                </c:pt>
                <c:pt idx="5200">
                  <c:v>97.957458496093693</c:v>
                </c:pt>
                <c:pt idx="5201">
                  <c:v>97.947921752929602</c:v>
                </c:pt>
                <c:pt idx="5202">
                  <c:v>98.067497253417898</c:v>
                </c:pt>
                <c:pt idx="5203">
                  <c:v>98.061553955078097</c:v>
                </c:pt>
                <c:pt idx="5204">
                  <c:v>98.137619018554602</c:v>
                </c:pt>
                <c:pt idx="5205">
                  <c:v>98.133949279785099</c:v>
                </c:pt>
                <c:pt idx="5206">
                  <c:v>98.179512023925696</c:v>
                </c:pt>
                <c:pt idx="5207">
                  <c:v>98.182037353515597</c:v>
                </c:pt>
                <c:pt idx="5208">
                  <c:v>98.184349060058494</c:v>
                </c:pt>
                <c:pt idx="5209">
                  <c:v>98.170104980468693</c:v>
                </c:pt>
                <c:pt idx="5210">
                  <c:v>98.336982727050696</c:v>
                </c:pt>
                <c:pt idx="5211">
                  <c:v>98.321083068847599</c:v>
                </c:pt>
                <c:pt idx="5212">
                  <c:v>98.329444885253906</c:v>
                </c:pt>
                <c:pt idx="5213">
                  <c:v>98.453842163085895</c:v>
                </c:pt>
                <c:pt idx="5214">
                  <c:v>98.5638427734375</c:v>
                </c:pt>
                <c:pt idx="5215">
                  <c:v>98.547279357910099</c:v>
                </c:pt>
                <c:pt idx="5216">
                  <c:v>98.579048156738196</c:v>
                </c:pt>
                <c:pt idx="5217">
                  <c:v>98.5780029296875</c:v>
                </c:pt>
                <c:pt idx="5218">
                  <c:v>98.568000793457003</c:v>
                </c:pt>
                <c:pt idx="5219">
                  <c:v>98.550048828125</c:v>
                </c:pt>
                <c:pt idx="5220">
                  <c:v>98.548171997070298</c:v>
                </c:pt>
                <c:pt idx="5221">
                  <c:v>98.529342651367102</c:v>
                </c:pt>
                <c:pt idx="5222">
                  <c:v>98.553733825683494</c:v>
                </c:pt>
                <c:pt idx="5223">
                  <c:v>98.535453796386705</c:v>
                </c:pt>
                <c:pt idx="5224">
                  <c:v>98.527870178222599</c:v>
                </c:pt>
                <c:pt idx="5225">
                  <c:v>98.563102722167898</c:v>
                </c:pt>
                <c:pt idx="5226">
                  <c:v>98.629585266113196</c:v>
                </c:pt>
                <c:pt idx="5227">
                  <c:v>98.617774963378906</c:v>
                </c:pt>
                <c:pt idx="5228">
                  <c:v>98.603775024414006</c:v>
                </c:pt>
                <c:pt idx="5229">
                  <c:v>98.662300109863196</c:v>
                </c:pt>
                <c:pt idx="5230">
                  <c:v>98.695899963378906</c:v>
                </c:pt>
                <c:pt idx="5231">
                  <c:v>98.690391540527301</c:v>
                </c:pt>
                <c:pt idx="5232">
                  <c:v>98.671783447265597</c:v>
                </c:pt>
                <c:pt idx="5233">
                  <c:v>98.713058471679602</c:v>
                </c:pt>
                <c:pt idx="5234">
                  <c:v>98.694747924804602</c:v>
                </c:pt>
                <c:pt idx="5235">
                  <c:v>98.7056884765625</c:v>
                </c:pt>
                <c:pt idx="5236">
                  <c:v>98.743232727050696</c:v>
                </c:pt>
                <c:pt idx="5237">
                  <c:v>98.732360839843693</c:v>
                </c:pt>
                <c:pt idx="5238">
                  <c:v>98.736152648925696</c:v>
                </c:pt>
                <c:pt idx="5239">
                  <c:v>98.768402099609304</c:v>
                </c:pt>
                <c:pt idx="5240">
                  <c:v>98.7510986328125</c:v>
                </c:pt>
                <c:pt idx="5241">
                  <c:v>98.737731933593693</c:v>
                </c:pt>
                <c:pt idx="5242">
                  <c:v>98.824234008789006</c:v>
                </c:pt>
                <c:pt idx="5243">
                  <c:v>98.820968627929602</c:v>
                </c:pt>
                <c:pt idx="5244">
                  <c:v>98.806007385253906</c:v>
                </c:pt>
                <c:pt idx="5245">
                  <c:v>98.859527587890597</c:v>
                </c:pt>
                <c:pt idx="5246">
                  <c:v>98.943099975585895</c:v>
                </c:pt>
                <c:pt idx="5247">
                  <c:v>98.932319641113196</c:v>
                </c:pt>
                <c:pt idx="5248">
                  <c:v>98.925567626953097</c:v>
                </c:pt>
                <c:pt idx="5249">
                  <c:v>98.908958435058494</c:v>
                </c:pt>
                <c:pt idx="5250">
                  <c:v>98.919380187988196</c:v>
                </c:pt>
                <c:pt idx="5251">
                  <c:v>98.937438964843693</c:v>
                </c:pt>
                <c:pt idx="5252">
                  <c:v>98.952217102050696</c:v>
                </c:pt>
                <c:pt idx="5253">
                  <c:v>98.939567565917898</c:v>
                </c:pt>
                <c:pt idx="5254">
                  <c:v>98.936065673828097</c:v>
                </c:pt>
                <c:pt idx="5255">
                  <c:v>99.011039733886705</c:v>
                </c:pt>
                <c:pt idx="5256">
                  <c:v>99.209793090820298</c:v>
                </c:pt>
                <c:pt idx="5257">
                  <c:v>99.201866149902301</c:v>
                </c:pt>
                <c:pt idx="5258">
                  <c:v>99.209144592285099</c:v>
                </c:pt>
                <c:pt idx="5259">
                  <c:v>99.213943481445298</c:v>
                </c:pt>
                <c:pt idx="5260">
                  <c:v>99.246109008789006</c:v>
                </c:pt>
                <c:pt idx="5261">
                  <c:v>99.323585510253906</c:v>
                </c:pt>
                <c:pt idx="5262">
                  <c:v>99.304763793945298</c:v>
                </c:pt>
                <c:pt idx="5263">
                  <c:v>99.287117004394503</c:v>
                </c:pt>
                <c:pt idx="5264">
                  <c:v>99.284606933593693</c:v>
                </c:pt>
                <c:pt idx="5265">
                  <c:v>99.392059326171804</c:v>
                </c:pt>
                <c:pt idx="5266">
                  <c:v>99.380447387695298</c:v>
                </c:pt>
                <c:pt idx="5267">
                  <c:v>99.368690490722599</c:v>
                </c:pt>
                <c:pt idx="5268">
                  <c:v>99.356208801269503</c:v>
                </c:pt>
                <c:pt idx="5269">
                  <c:v>99.337547302245994</c:v>
                </c:pt>
                <c:pt idx="5270">
                  <c:v>99.373481750488196</c:v>
                </c:pt>
                <c:pt idx="5271">
                  <c:v>99.357231140136705</c:v>
                </c:pt>
                <c:pt idx="5272">
                  <c:v>99.365890502929602</c:v>
                </c:pt>
                <c:pt idx="5273">
                  <c:v>99.347206115722599</c:v>
                </c:pt>
                <c:pt idx="5274">
                  <c:v>99.365150451660099</c:v>
                </c:pt>
                <c:pt idx="5275">
                  <c:v>99.3524169921875</c:v>
                </c:pt>
                <c:pt idx="5276">
                  <c:v>99.337738037109304</c:v>
                </c:pt>
                <c:pt idx="5277">
                  <c:v>99.331764221191406</c:v>
                </c:pt>
                <c:pt idx="5278">
                  <c:v>99.327140808105398</c:v>
                </c:pt>
                <c:pt idx="5279">
                  <c:v>99.313819885253906</c:v>
                </c:pt>
                <c:pt idx="5280">
                  <c:v>99.311859130859304</c:v>
                </c:pt>
                <c:pt idx="5281">
                  <c:v>99.293296813964801</c:v>
                </c:pt>
                <c:pt idx="5282">
                  <c:v>99.319694519042898</c:v>
                </c:pt>
                <c:pt idx="5283">
                  <c:v>99.312004089355398</c:v>
                </c:pt>
                <c:pt idx="5284">
                  <c:v>99.319473266601506</c:v>
                </c:pt>
                <c:pt idx="5285">
                  <c:v>99.329032897949205</c:v>
                </c:pt>
                <c:pt idx="5286">
                  <c:v>99.379104614257798</c:v>
                </c:pt>
                <c:pt idx="5287">
                  <c:v>99.390678405761705</c:v>
                </c:pt>
                <c:pt idx="5288">
                  <c:v>99.392051696777301</c:v>
                </c:pt>
                <c:pt idx="5289">
                  <c:v>99.373687744140597</c:v>
                </c:pt>
                <c:pt idx="5290">
                  <c:v>99.385513305664006</c:v>
                </c:pt>
                <c:pt idx="5291">
                  <c:v>99.374290466308494</c:v>
                </c:pt>
                <c:pt idx="5292">
                  <c:v>99.530120849609304</c:v>
                </c:pt>
                <c:pt idx="5293">
                  <c:v>99.550857543945298</c:v>
                </c:pt>
                <c:pt idx="5294">
                  <c:v>100.125373840332</c:v>
                </c:pt>
                <c:pt idx="5295">
                  <c:v>100.37937164306599</c:v>
                </c:pt>
                <c:pt idx="5296">
                  <c:v>100.48429870605401</c:v>
                </c:pt>
                <c:pt idx="5297">
                  <c:v>100.46548461914</c:v>
                </c:pt>
                <c:pt idx="5298">
                  <c:v>100.57353973388599</c:v>
                </c:pt>
                <c:pt idx="5299">
                  <c:v>100.571495056152</c:v>
                </c:pt>
                <c:pt idx="5300">
                  <c:v>100.55762481689401</c:v>
                </c:pt>
                <c:pt idx="5301">
                  <c:v>100.62716674804599</c:v>
                </c:pt>
                <c:pt idx="5302">
                  <c:v>100.60824584960901</c:v>
                </c:pt>
                <c:pt idx="5303">
                  <c:v>100.59571075439401</c:v>
                </c:pt>
                <c:pt idx="5304">
                  <c:v>100.67001342773401</c:v>
                </c:pt>
                <c:pt idx="5305">
                  <c:v>100.656600952148</c:v>
                </c:pt>
                <c:pt idx="5306">
                  <c:v>100.638450622558</c:v>
                </c:pt>
                <c:pt idx="5307">
                  <c:v>100.626174926757</c:v>
                </c:pt>
                <c:pt idx="5308">
                  <c:v>100.61106109619099</c:v>
                </c:pt>
                <c:pt idx="5309">
                  <c:v>100.769523620605</c:v>
                </c:pt>
                <c:pt idx="5310">
                  <c:v>100.753982543945</c:v>
                </c:pt>
                <c:pt idx="5311">
                  <c:v>100.756423950195</c:v>
                </c:pt>
                <c:pt idx="5312">
                  <c:v>100.744270324707</c:v>
                </c:pt>
                <c:pt idx="5313">
                  <c:v>100.757347106933</c:v>
                </c:pt>
                <c:pt idx="5314">
                  <c:v>100.74153900146401</c:v>
                </c:pt>
                <c:pt idx="5315">
                  <c:v>100.75407409667901</c:v>
                </c:pt>
                <c:pt idx="5316">
                  <c:v>100.881286621093</c:v>
                </c:pt>
                <c:pt idx="5317">
                  <c:v>100.908935546875</c:v>
                </c:pt>
                <c:pt idx="5318">
                  <c:v>100.897727966308</c:v>
                </c:pt>
                <c:pt idx="5319">
                  <c:v>100.886093139648</c:v>
                </c:pt>
                <c:pt idx="5320">
                  <c:v>100.91146087646401</c:v>
                </c:pt>
                <c:pt idx="5321">
                  <c:v>100.931266784667</c:v>
                </c:pt>
                <c:pt idx="5322">
                  <c:v>100.95802307128901</c:v>
                </c:pt>
                <c:pt idx="5323">
                  <c:v>101.01316833496</c:v>
                </c:pt>
                <c:pt idx="5324">
                  <c:v>101.00813293457</c:v>
                </c:pt>
                <c:pt idx="5325">
                  <c:v>101.012084960937</c:v>
                </c:pt>
                <c:pt idx="5326">
                  <c:v>101.00477600097599</c:v>
                </c:pt>
                <c:pt idx="5327">
                  <c:v>101.07296752929599</c:v>
                </c:pt>
                <c:pt idx="5328">
                  <c:v>101.064903259277</c:v>
                </c:pt>
                <c:pt idx="5329">
                  <c:v>101.046180725097</c:v>
                </c:pt>
                <c:pt idx="5330">
                  <c:v>101.077140808105</c:v>
                </c:pt>
                <c:pt idx="5331">
                  <c:v>101.079795837402</c:v>
                </c:pt>
                <c:pt idx="5332">
                  <c:v>101.12116241455</c:v>
                </c:pt>
                <c:pt idx="5333">
                  <c:v>101.103553771972</c:v>
                </c:pt>
                <c:pt idx="5334">
                  <c:v>101.13648223876901</c:v>
                </c:pt>
                <c:pt idx="5335">
                  <c:v>101.118965148925</c:v>
                </c:pt>
                <c:pt idx="5336">
                  <c:v>101.119132995605</c:v>
                </c:pt>
                <c:pt idx="5337">
                  <c:v>101.233100891113</c:v>
                </c:pt>
                <c:pt idx="5338">
                  <c:v>101.33518218994099</c:v>
                </c:pt>
                <c:pt idx="5339">
                  <c:v>101.47420501708901</c:v>
                </c:pt>
                <c:pt idx="5340">
                  <c:v>101.45619964599599</c:v>
                </c:pt>
                <c:pt idx="5341">
                  <c:v>101.444923400878</c:v>
                </c:pt>
                <c:pt idx="5342">
                  <c:v>101.519569396972</c:v>
                </c:pt>
                <c:pt idx="5343">
                  <c:v>101.53791809082</c:v>
                </c:pt>
                <c:pt idx="5344">
                  <c:v>101.55401611328099</c:v>
                </c:pt>
                <c:pt idx="5345">
                  <c:v>101.60576629638599</c:v>
                </c:pt>
                <c:pt idx="5346">
                  <c:v>101.69503784179599</c:v>
                </c:pt>
                <c:pt idx="5347">
                  <c:v>101.68771362304599</c:v>
                </c:pt>
                <c:pt idx="5348">
                  <c:v>101.673286437988</c:v>
                </c:pt>
                <c:pt idx="5349">
                  <c:v>101.70482635498</c:v>
                </c:pt>
                <c:pt idx="5350">
                  <c:v>101.70269012451099</c:v>
                </c:pt>
                <c:pt idx="5351">
                  <c:v>101.68373870849599</c:v>
                </c:pt>
                <c:pt idx="5352">
                  <c:v>101.678657531738</c:v>
                </c:pt>
                <c:pt idx="5353">
                  <c:v>101.786315917968</c:v>
                </c:pt>
                <c:pt idx="5354">
                  <c:v>101.796333312988</c:v>
                </c:pt>
                <c:pt idx="5355">
                  <c:v>101.842735290527</c:v>
                </c:pt>
                <c:pt idx="5356">
                  <c:v>101.826194763183</c:v>
                </c:pt>
                <c:pt idx="5357">
                  <c:v>101.88230895996</c:v>
                </c:pt>
                <c:pt idx="5358">
                  <c:v>101.88442993164</c:v>
                </c:pt>
                <c:pt idx="5359">
                  <c:v>101.866477966308</c:v>
                </c:pt>
                <c:pt idx="5360">
                  <c:v>101.84846496582</c:v>
                </c:pt>
                <c:pt idx="5361">
                  <c:v>101.86772918701099</c:v>
                </c:pt>
                <c:pt idx="5362">
                  <c:v>102.007843017578</c:v>
                </c:pt>
                <c:pt idx="5363">
                  <c:v>102.04010009765599</c:v>
                </c:pt>
                <c:pt idx="5364">
                  <c:v>102.02935028076099</c:v>
                </c:pt>
                <c:pt idx="5365">
                  <c:v>102.022834777832</c:v>
                </c:pt>
                <c:pt idx="5366">
                  <c:v>102.04140472412099</c:v>
                </c:pt>
                <c:pt idx="5367">
                  <c:v>102.024681091308</c:v>
                </c:pt>
                <c:pt idx="5368">
                  <c:v>102.005859375</c:v>
                </c:pt>
                <c:pt idx="5369">
                  <c:v>102.004707336425</c:v>
                </c:pt>
                <c:pt idx="5370">
                  <c:v>102.02252197265599</c:v>
                </c:pt>
                <c:pt idx="5371">
                  <c:v>102.01823425292901</c:v>
                </c:pt>
                <c:pt idx="5372">
                  <c:v>102.05669403076099</c:v>
                </c:pt>
                <c:pt idx="5373">
                  <c:v>102.0493850708</c:v>
                </c:pt>
                <c:pt idx="5374">
                  <c:v>102.03244018554599</c:v>
                </c:pt>
                <c:pt idx="5375">
                  <c:v>102.097564697265</c:v>
                </c:pt>
                <c:pt idx="5376">
                  <c:v>102.092720031738</c:v>
                </c:pt>
                <c:pt idx="5377">
                  <c:v>102.073776245117</c:v>
                </c:pt>
                <c:pt idx="5378">
                  <c:v>102.054878234863</c:v>
                </c:pt>
                <c:pt idx="5379">
                  <c:v>102.146369934082</c:v>
                </c:pt>
                <c:pt idx="5380">
                  <c:v>102.181190490722</c:v>
                </c:pt>
                <c:pt idx="5381">
                  <c:v>102.39762878417901</c:v>
                </c:pt>
                <c:pt idx="5382">
                  <c:v>102.38540649414</c:v>
                </c:pt>
                <c:pt idx="5383">
                  <c:v>102.427932739257</c:v>
                </c:pt>
                <c:pt idx="5384">
                  <c:v>102.41618347167901</c:v>
                </c:pt>
                <c:pt idx="5385">
                  <c:v>102.47750854492099</c:v>
                </c:pt>
                <c:pt idx="5386">
                  <c:v>102.482528686523</c:v>
                </c:pt>
                <c:pt idx="5387">
                  <c:v>102.463577270507</c:v>
                </c:pt>
                <c:pt idx="5388">
                  <c:v>102.47279357910099</c:v>
                </c:pt>
                <c:pt idx="5389">
                  <c:v>102.50787353515599</c:v>
                </c:pt>
                <c:pt idx="5390">
                  <c:v>102.80172729492099</c:v>
                </c:pt>
                <c:pt idx="5391">
                  <c:v>102.782905578613</c:v>
                </c:pt>
                <c:pt idx="5392">
                  <c:v>102.783477783203</c:v>
                </c:pt>
                <c:pt idx="5393">
                  <c:v>102.814407348632</c:v>
                </c:pt>
                <c:pt idx="5394">
                  <c:v>102.87288665771401</c:v>
                </c:pt>
                <c:pt idx="5395">
                  <c:v>102.859161376953</c:v>
                </c:pt>
                <c:pt idx="5396">
                  <c:v>102.85726928710901</c:v>
                </c:pt>
                <c:pt idx="5397">
                  <c:v>102.860382080078</c:v>
                </c:pt>
                <c:pt idx="5398">
                  <c:v>102.841621398925</c:v>
                </c:pt>
                <c:pt idx="5399">
                  <c:v>102.83391571044901</c:v>
                </c:pt>
                <c:pt idx="5400">
                  <c:v>102.82876586914</c:v>
                </c:pt>
                <c:pt idx="5401">
                  <c:v>102.840126037597</c:v>
                </c:pt>
                <c:pt idx="5402">
                  <c:v>102.834831237792</c:v>
                </c:pt>
                <c:pt idx="5403">
                  <c:v>102.904884338378</c:v>
                </c:pt>
                <c:pt idx="5404">
                  <c:v>102.897262573242</c:v>
                </c:pt>
                <c:pt idx="5405">
                  <c:v>103.075805664062</c:v>
                </c:pt>
                <c:pt idx="5406">
                  <c:v>103.064476013183</c:v>
                </c:pt>
                <c:pt idx="5407">
                  <c:v>103.07243347167901</c:v>
                </c:pt>
                <c:pt idx="5408">
                  <c:v>103.40542602539</c:v>
                </c:pt>
                <c:pt idx="5409">
                  <c:v>103.55093383789</c:v>
                </c:pt>
                <c:pt idx="5410">
                  <c:v>103.55018615722599</c:v>
                </c:pt>
                <c:pt idx="5411">
                  <c:v>103.578399658203</c:v>
                </c:pt>
                <c:pt idx="5412">
                  <c:v>103.56047058105401</c:v>
                </c:pt>
                <c:pt idx="5413">
                  <c:v>103.780883789062</c:v>
                </c:pt>
                <c:pt idx="5414">
                  <c:v>103.77919006347599</c:v>
                </c:pt>
                <c:pt idx="5415">
                  <c:v>103.89429473876901</c:v>
                </c:pt>
                <c:pt idx="5416">
                  <c:v>103.91744995117099</c:v>
                </c:pt>
                <c:pt idx="5417">
                  <c:v>103.912109375</c:v>
                </c:pt>
                <c:pt idx="5418">
                  <c:v>103.907417297363</c:v>
                </c:pt>
                <c:pt idx="5419">
                  <c:v>103.89321136474599</c:v>
                </c:pt>
                <c:pt idx="5420">
                  <c:v>103.88729095458901</c:v>
                </c:pt>
                <c:pt idx="5421">
                  <c:v>103.89117431640599</c:v>
                </c:pt>
                <c:pt idx="5422">
                  <c:v>104.004760742187</c:v>
                </c:pt>
                <c:pt idx="5423">
                  <c:v>103.986770629882</c:v>
                </c:pt>
                <c:pt idx="5424">
                  <c:v>104.13539886474599</c:v>
                </c:pt>
                <c:pt idx="5425">
                  <c:v>104.11670684814401</c:v>
                </c:pt>
                <c:pt idx="5426">
                  <c:v>104.12696838378901</c:v>
                </c:pt>
                <c:pt idx="5427">
                  <c:v>104.119102478027</c:v>
                </c:pt>
                <c:pt idx="5428">
                  <c:v>104.13884735107401</c:v>
                </c:pt>
                <c:pt idx="5429">
                  <c:v>104.12123107910099</c:v>
                </c:pt>
                <c:pt idx="5430">
                  <c:v>104.31543731689401</c:v>
                </c:pt>
                <c:pt idx="5431">
                  <c:v>104.361701965332</c:v>
                </c:pt>
                <c:pt idx="5432">
                  <c:v>104.35701751708901</c:v>
                </c:pt>
                <c:pt idx="5433">
                  <c:v>104.406845092773</c:v>
                </c:pt>
                <c:pt idx="5434">
                  <c:v>104.456649780273</c:v>
                </c:pt>
                <c:pt idx="5435">
                  <c:v>104.495727539062</c:v>
                </c:pt>
                <c:pt idx="5436">
                  <c:v>104.47654724121</c:v>
                </c:pt>
                <c:pt idx="5437">
                  <c:v>104.500564575195</c:v>
                </c:pt>
                <c:pt idx="5438">
                  <c:v>104.53855895996</c:v>
                </c:pt>
                <c:pt idx="5439">
                  <c:v>104.551986694335</c:v>
                </c:pt>
                <c:pt idx="5440">
                  <c:v>104.533813476562</c:v>
                </c:pt>
                <c:pt idx="5441">
                  <c:v>104.517402648925</c:v>
                </c:pt>
                <c:pt idx="5442">
                  <c:v>104.532409667968</c:v>
                </c:pt>
                <c:pt idx="5443">
                  <c:v>104.53955841064401</c:v>
                </c:pt>
                <c:pt idx="5444">
                  <c:v>104.63086700439401</c:v>
                </c:pt>
                <c:pt idx="5445">
                  <c:v>104.76454925537099</c:v>
                </c:pt>
                <c:pt idx="5446">
                  <c:v>104.783409118652</c:v>
                </c:pt>
                <c:pt idx="5447">
                  <c:v>104.80433654785099</c:v>
                </c:pt>
                <c:pt idx="5448">
                  <c:v>104.93840789794901</c:v>
                </c:pt>
                <c:pt idx="5449">
                  <c:v>104.92587280273401</c:v>
                </c:pt>
                <c:pt idx="5450">
                  <c:v>104.943565368652</c:v>
                </c:pt>
                <c:pt idx="5451">
                  <c:v>105.04676818847599</c:v>
                </c:pt>
                <c:pt idx="5452">
                  <c:v>105.04468536376901</c:v>
                </c:pt>
                <c:pt idx="5453">
                  <c:v>105.05728149414</c:v>
                </c:pt>
                <c:pt idx="5454">
                  <c:v>105.04269409179599</c:v>
                </c:pt>
                <c:pt idx="5455">
                  <c:v>105.048370361328</c:v>
                </c:pt>
                <c:pt idx="5456">
                  <c:v>105.046951293945</c:v>
                </c:pt>
                <c:pt idx="5457">
                  <c:v>105.036895751953</c:v>
                </c:pt>
                <c:pt idx="5458">
                  <c:v>105.03260803222599</c:v>
                </c:pt>
                <c:pt idx="5459">
                  <c:v>105.01478576660099</c:v>
                </c:pt>
                <c:pt idx="5460">
                  <c:v>105.02735900878901</c:v>
                </c:pt>
                <c:pt idx="5461">
                  <c:v>105.011901855468</c:v>
                </c:pt>
                <c:pt idx="5462">
                  <c:v>105.001976013183</c:v>
                </c:pt>
                <c:pt idx="5463">
                  <c:v>104.986686706542</c:v>
                </c:pt>
                <c:pt idx="5464">
                  <c:v>104.988388061523</c:v>
                </c:pt>
                <c:pt idx="5465">
                  <c:v>105.16762542724599</c:v>
                </c:pt>
                <c:pt idx="5466">
                  <c:v>105.15907287597599</c:v>
                </c:pt>
                <c:pt idx="5467">
                  <c:v>105.15528869628901</c:v>
                </c:pt>
                <c:pt idx="5468">
                  <c:v>105.389358520507</c:v>
                </c:pt>
                <c:pt idx="5469">
                  <c:v>105.414825439453</c:v>
                </c:pt>
                <c:pt idx="5470">
                  <c:v>105.44026947021401</c:v>
                </c:pt>
                <c:pt idx="5471">
                  <c:v>105.432075500488</c:v>
                </c:pt>
                <c:pt idx="5472">
                  <c:v>105.477317810058</c:v>
                </c:pt>
                <c:pt idx="5473">
                  <c:v>105.466789245605</c:v>
                </c:pt>
                <c:pt idx="5474">
                  <c:v>105.44863128662099</c:v>
                </c:pt>
                <c:pt idx="5475">
                  <c:v>105.527618408203</c:v>
                </c:pt>
                <c:pt idx="5476">
                  <c:v>105.63874053955</c:v>
                </c:pt>
                <c:pt idx="5477">
                  <c:v>105.671783447265</c:v>
                </c:pt>
                <c:pt idx="5478">
                  <c:v>105.726837158203</c:v>
                </c:pt>
                <c:pt idx="5479">
                  <c:v>105.756286621093</c:v>
                </c:pt>
                <c:pt idx="5480">
                  <c:v>105.74874877929599</c:v>
                </c:pt>
                <c:pt idx="5481">
                  <c:v>105.85954284667901</c:v>
                </c:pt>
                <c:pt idx="5482">
                  <c:v>105.957466125488</c:v>
                </c:pt>
                <c:pt idx="5483">
                  <c:v>106.166137695312</c:v>
                </c:pt>
                <c:pt idx="5484">
                  <c:v>106.147155761718</c:v>
                </c:pt>
                <c:pt idx="5485">
                  <c:v>106.19605255126901</c:v>
                </c:pt>
                <c:pt idx="5486">
                  <c:v>106.234130859375</c:v>
                </c:pt>
                <c:pt idx="5487">
                  <c:v>106.464714050292</c:v>
                </c:pt>
                <c:pt idx="5488">
                  <c:v>106.82305908203099</c:v>
                </c:pt>
                <c:pt idx="5489">
                  <c:v>106.823593139648</c:v>
                </c:pt>
                <c:pt idx="5490">
                  <c:v>106.85829925537099</c:v>
                </c:pt>
                <c:pt idx="5491">
                  <c:v>106.85260009765599</c:v>
                </c:pt>
                <c:pt idx="5492">
                  <c:v>106.83529663085901</c:v>
                </c:pt>
                <c:pt idx="5493">
                  <c:v>106.817970275878</c:v>
                </c:pt>
                <c:pt idx="5494">
                  <c:v>106.800071716308</c:v>
                </c:pt>
                <c:pt idx="5495">
                  <c:v>106.836448669433</c:v>
                </c:pt>
                <c:pt idx="5496">
                  <c:v>107.00958251953099</c:v>
                </c:pt>
                <c:pt idx="5497">
                  <c:v>106.990921020507</c:v>
                </c:pt>
                <c:pt idx="5498">
                  <c:v>106.99700164794901</c:v>
                </c:pt>
                <c:pt idx="5499">
                  <c:v>107.270118713378</c:v>
                </c:pt>
                <c:pt idx="5500">
                  <c:v>107.255966186523</c:v>
                </c:pt>
                <c:pt idx="5501">
                  <c:v>107.291610717773</c:v>
                </c:pt>
                <c:pt idx="5502">
                  <c:v>107.28115081787099</c:v>
                </c:pt>
                <c:pt idx="5503">
                  <c:v>107.283233642578</c:v>
                </c:pt>
                <c:pt idx="5504">
                  <c:v>107.43051147460901</c:v>
                </c:pt>
                <c:pt idx="5505">
                  <c:v>107.411407470703</c:v>
                </c:pt>
                <c:pt idx="5506">
                  <c:v>107.393173217773</c:v>
                </c:pt>
                <c:pt idx="5507">
                  <c:v>107.81037902832</c:v>
                </c:pt>
                <c:pt idx="5508">
                  <c:v>107.807479858398</c:v>
                </c:pt>
                <c:pt idx="5509">
                  <c:v>107.83358001708901</c:v>
                </c:pt>
                <c:pt idx="5510">
                  <c:v>107.978713989257</c:v>
                </c:pt>
                <c:pt idx="5511">
                  <c:v>108.06227111816401</c:v>
                </c:pt>
                <c:pt idx="5512">
                  <c:v>108.066192626953</c:v>
                </c:pt>
                <c:pt idx="5513">
                  <c:v>108.101173400878</c:v>
                </c:pt>
                <c:pt idx="5514">
                  <c:v>108.253578186035</c:v>
                </c:pt>
                <c:pt idx="5515">
                  <c:v>108.35488128662099</c:v>
                </c:pt>
                <c:pt idx="5516">
                  <c:v>108.33541870117099</c:v>
                </c:pt>
                <c:pt idx="5517">
                  <c:v>108.453804016113</c:v>
                </c:pt>
                <c:pt idx="5518">
                  <c:v>108.44320678710901</c:v>
                </c:pt>
                <c:pt idx="5519">
                  <c:v>108.59249877929599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816048"/>
        <c:axId val="370819576"/>
      </c:scatterChart>
      <c:valAx>
        <c:axId val="37081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819576"/>
        <c:crosses val="autoZero"/>
        <c:crossBetween val="midCat"/>
      </c:valAx>
      <c:valAx>
        <c:axId val="37081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816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783813291741676E-2"/>
          <c:y val="8.9005947979826652E-2"/>
          <c:w val="0.87066454463217202"/>
          <c:h val="0.7540107320595860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testmse_testb_idealmse!$A$19:$A$5530</c:f>
              <c:numCache>
                <c:formatCode>0.00E+00</c:formatCode>
                <c:ptCount val="5512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86</c:v>
                </c:pt>
                <c:pt idx="68">
                  <c:v>87</c:v>
                </c:pt>
                <c:pt idx="69">
                  <c:v>88</c:v>
                </c:pt>
                <c:pt idx="70">
                  <c:v>89</c:v>
                </c:pt>
                <c:pt idx="71">
                  <c:v>90</c:v>
                </c:pt>
                <c:pt idx="72">
                  <c:v>91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  <c:pt idx="77">
                  <c:v>96</c:v>
                </c:pt>
                <c:pt idx="78">
                  <c:v>97</c:v>
                </c:pt>
                <c:pt idx="79">
                  <c:v>98</c:v>
                </c:pt>
                <c:pt idx="80">
                  <c:v>99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106</c:v>
                </c:pt>
                <c:pt idx="88">
                  <c:v>107</c:v>
                </c:pt>
                <c:pt idx="89">
                  <c:v>108</c:v>
                </c:pt>
                <c:pt idx="90">
                  <c:v>109</c:v>
                </c:pt>
                <c:pt idx="91">
                  <c:v>110</c:v>
                </c:pt>
                <c:pt idx="92">
                  <c:v>111</c:v>
                </c:pt>
                <c:pt idx="93">
                  <c:v>112</c:v>
                </c:pt>
                <c:pt idx="94">
                  <c:v>113</c:v>
                </c:pt>
                <c:pt idx="95">
                  <c:v>114</c:v>
                </c:pt>
                <c:pt idx="96">
                  <c:v>115</c:v>
                </c:pt>
                <c:pt idx="97">
                  <c:v>116</c:v>
                </c:pt>
                <c:pt idx="98">
                  <c:v>117</c:v>
                </c:pt>
                <c:pt idx="99">
                  <c:v>118</c:v>
                </c:pt>
                <c:pt idx="100">
                  <c:v>119</c:v>
                </c:pt>
                <c:pt idx="101">
                  <c:v>120</c:v>
                </c:pt>
                <c:pt idx="102">
                  <c:v>121</c:v>
                </c:pt>
                <c:pt idx="103">
                  <c:v>122</c:v>
                </c:pt>
                <c:pt idx="104">
                  <c:v>123</c:v>
                </c:pt>
                <c:pt idx="105">
                  <c:v>124</c:v>
                </c:pt>
                <c:pt idx="106">
                  <c:v>125</c:v>
                </c:pt>
                <c:pt idx="107">
                  <c:v>126</c:v>
                </c:pt>
                <c:pt idx="108">
                  <c:v>127</c:v>
                </c:pt>
                <c:pt idx="109">
                  <c:v>128</c:v>
                </c:pt>
                <c:pt idx="110">
                  <c:v>129</c:v>
                </c:pt>
                <c:pt idx="111">
                  <c:v>130</c:v>
                </c:pt>
                <c:pt idx="112">
                  <c:v>131</c:v>
                </c:pt>
                <c:pt idx="113">
                  <c:v>132</c:v>
                </c:pt>
                <c:pt idx="114">
                  <c:v>133</c:v>
                </c:pt>
                <c:pt idx="115">
                  <c:v>134</c:v>
                </c:pt>
                <c:pt idx="116">
                  <c:v>135</c:v>
                </c:pt>
                <c:pt idx="117">
                  <c:v>136</c:v>
                </c:pt>
                <c:pt idx="118">
                  <c:v>137</c:v>
                </c:pt>
                <c:pt idx="119">
                  <c:v>138</c:v>
                </c:pt>
                <c:pt idx="120">
                  <c:v>139</c:v>
                </c:pt>
                <c:pt idx="121">
                  <c:v>140</c:v>
                </c:pt>
                <c:pt idx="122">
                  <c:v>141</c:v>
                </c:pt>
                <c:pt idx="123">
                  <c:v>142</c:v>
                </c:pt>
                <c:pt idx="124">
                  <c:v>143</c:v>
                </c:pt>
                <c:pt idx="125">
                  <c:v>144</c:v>
                </c:pt>
                <c:pt idx="126">
                  <c:v>145</c:v>
                </c:pt>
                <c:pt idx="127">
                  <c:v>146</c:v>
                </c:pt>
                <c:pt idx="128">
                  <c:v>147</c:v>
                </c:pt>
                <c:pt idx="129">
                  <c:v>148</c:v>
                </c:pt>
                <c:pt idx="130">
                  <c:v>149</c:v>
                </c:pt>
                <c:pt idx="131">
                  <c:v>150</c:v>
                </c:pt>
                <c:pt idx="132">
                  <c:v>151</c:v>
                </c:pt>
                <c:pt idx="133">
                  <c:v>152</c:v>
                </c:pt>
                <c:pt idx="134">
                  <c:v>153</c:v>
                </c:pt>
                <c:pt idx="135">
                  <c:v>154</c:v>
                </c:pt>
                <c:pt idx="136">
                  <c:v>155</c:v>
                </c:pt>
                <c:pt idx="137">
                  <c:v>156</c:v>
                </c:pt>
                <c:pt idx="138">
                  <c:v>157</c:v>
                </c:pt>
                <c:pt idx="139">
                  <c:v>158</c:v>
                </c:pt>
                <c:pt idx="140">
                  <c:v>159</c:v>
                </c:pt>
                <c:pt idx="141">
                  <c:v>160</c:v>
                </c:pt>
                <c:pt idx="142">
                  <c:v>161</c:v>
                </c:pt>
                <c:pt idx="143">
                  <c:v>162</c:v>
                </c:pt>
                <c:pt idx="144">
                  <c:v>163</c:v>
                </c:pt>
                <c:pt idx="145">
                  <c:v>164</c:v>
                </c:pt>
                <c:pt idx="146">
                  <c:v>165</c:v>
                </c:pt>
                <c:pt idx="147">
                  <c:v>166</c:v>
                </c:pt>
                <c:pt idx="148">
                  <c:v>167</c:v>
                </c:pt>
                <c:pt idx="149">
                  <c:v>168</c:v>
                </c:pt>
                <c:pt idx="150">
                  <c:v>169</c:v>
                </c:pt>
                <c:pt idx="151">
                  <c:v>170</c:v>
                </c:pt>
                <c:pt idx="152">
                  <c:v>171</c:v>
                </c:pt>
                <c:pt idx="153">
                  <c:v>172</c:v>
                </c:pt>
                <c:pt idx="154">
                  <c:v>173</c:v>
                </c:pt>
                <c:pt idx="155">
                  <c:v>174</c:v>
                </c:pt>
                <c:pt idx="156">
                  <c:v>175</c:v>
                </c:pt>
                <c:pt idx="157">
                  <c:v>176</c:v>
                </c:pt>
                <c:pt idx="158">
                  <c:v>177</c:v>
                </c:pt>
                <c:pt idx="159">
                  <c:v>178</c:v>
                </c:pt>
                <c:pt idx="160">
                  <c:v>179</c:v>
                </c:pt>
                <c:pt idx="161">
                  <c:v>180</c:v>
                </c:pt>
                <c:pt idx="162">
                  <c:v>181</c:v>
                </c:pt>
                <c:pt idx="163">
                  <c:v>182</c:v>
                </c:pt>
                <c:pt idx="164">
                  <c:v>183</c:v>
                </c:pt>
                <c:pt idx="165">
                  <c:v>184</c:v>
                </c:pt>
                <c:pt idx="166">
                  <c:v>185</c:v>
                </c:pt>
                <c:pt idx="167">
                  <c:v>186</c:v>
                </c:pt>
                <c:pt idx="168">
                  <c:v>187</c:v>
                </c:pt>
                <c:pt idx="169">
                  <c:v>188</c:v>
                </c:pt>
                <c:pt idx="170">
                  <c:v>189</c:v>
                </c:pt>
                <c:pt idx="171">
                  <c:v>190</c:v>
                </c:pt>
                <c:pt idx="172">
                  <c:v>191</c:v>
                </c:pt>
                <c:pt idx="173">
                  <c:v>192</c:v>
                </c:pt>
                <c:pt idx="174">
                  <c:v>193</c:v>
                </c:pt>
                <c:pt idx="175">
                  <c:v>194</c:v>
                </c:pt>
                <c:pt idx="176">
                  <c:v>195</c:v>
                </c:pt>
                <c:pt idx="177">
                  <c:v>196</c:v>
                </c:pt>
                <c:pt idx="178">
                  <c:v>197</c:v>
                </c:pt>
                <c:pt idx="179">
                  <c:v>198</c:v>
                </c:pt>
                <c:pt idx="180">
                  <c:v>199</c:v>
                </c:pt>
                <c:pt idx="181">
                  <c:v>200</c:v>
                </c:pt>
                <c:pt idx="182">
                  <c:v>201</c:v>
                </c:pt>
                <c:pt idx="183">
                  <c:v>202</c:v>
                </c:pt>
                <c:pt idx="184">
                  <c:v>203</c:v>
                </c:pt>
                <c:pt idx="185">
                  <c:v>204</c:v>
                </c:pt>
                <c:pt idx="186">
                  <c:v>205</c:v>
                </c:pt>
                <c:pt idx="187">
                  <c:v>206</c:v>
                </c:pt>
                <c:pt idx="188">
                  <c:v>207</c:v>
                </c:pt>
                <c:pt idx="189">
                  <c:v>208</c:v>
                </c:pt>
                <c:pt idx="190">
                  <c:v>209</c:v>
                </c:pt>
                <c:pt idx="191">
                  <c:v>210</c:v>
                </c:pt>
                <c:pt idx="192">
                  <c:v>211</c:v>
                </c:pt>
                <c:pt idx="193">
                  <c:v>212</c:v>
                </c:pt>
                <c:pt idx="194">
                  <c:v>213</c:v>
                </c:pt>
                <c:pt idx="195">
                  <c:v>214</c:v>
                </c:pt>
                <c:pt idx="196">
                  <c:v>215</c:v>
                </c:pt>
                <c:pt idx="197">
                  <c:v>216</c:v>
                </c:pt>
                <c:pt idx="198">
                  <c:v>217</c:v>
                </c:pt>
                <c:pt idx="199">
                  <c:v>218</c:v>
                </c:pt>
                <c:pt idx="200">
                  <c:v>219</c:v>
                </c:pt>
                <c:pt idx="201">
                  <c:v>220</c:v>
                </c:pt>
                <c:pt idx="202">
                  <c:v>221</c:v>
                </c:pt>
                <c:pt idx="203">
                  <c:v>222</c:v>
                </c:pt>
                <c:pt idx="204">
                  <c:v>223</c:v>
                </c:pt>
                <c:pt idx="205">
                  <c:v>224</c:v>
                </c:pt>
                <c:pt idx="206">
                  <c:v>225</c:v>
                </c:pt>
                <c:pt idx="207">
                  <c:v>226</c:v>
                </c:pt>
                <c:pt idx="208">
                  <c:v>227</c:v>
                </c:pt>
                <c:pt idx="209">
                  <c:v>228</c:v>
                </c:pt>
                <c:pt idx="210">
                  <c:v>229</c:v>
                </c:pt>
                <c:pt idx="211">
                  <c:v>230</c:v>
                </c:pt>
                <c:pt idx="212">
                  <c:v>231</c:v>
                </c:pt>
                <c:pt idx="213">
                  <c:v>232</c:v>
                </c:pt>
                <c:pt idx="214">
                  <c:v>233</c:v>
                </c:pt>
                <c:pt idx="215">
                  <c:v>234</c:v>
                </c:pt>
                <c:pt idx="216">
                  <c:v>235</c:v>
                </c:pt>
                <c:pt idx="217">
                  <c:v>236</c:v>
                </c:pt>
                <c:pt idx="218">
                  <c:v>237</c:v>
                </c:pt>
                <c:pt idx="219">
                  <c:v>238</c:v>
                </c:pt>
                <c:pt idx="220">
                  <c:v>239</c:v>
                </c:pt>
                <c:pt idx="221">
                  <c:v>240</c:v>
                </c:pt>
                <c:pt idx="222">
                  <c:v>241</c:v>
                </c:pt>
                <c:pt idx="223">
                  <c:v>242</c:v>
                </c:pt>
                <c:pt idx="224">
                  <c:v>243</c:v>
                </c:pt>
                <c:pt idx="225">
                  <c:v>244</c:v>
                </c:pt>
                <c:pt idx="226">
                  <c:v>245</c:v>
                </c:pt>
                <c:pt idx="227">
                  <c:v>246</c:v>
                </c:pt>
                <c:pt idx="228">
                  <c:v>247</c:v>
                </c:pt>
                <c:pt idx="229">
                  <c:v>248</c:v>
                </c:pt>
                <c:pt idx="230">
                  <c:v>249</c:v>
                </c:pt>
                <c:pt idx="231">
                  <c:v>250</c:v>
                </c:pt>
                <c:pt idx="232">
                  <c:v>251</c:v>
                </c:pt>
                <c:pt idx="233">
                  <c:v>252</c:v>
                </c:pt>
                <c:pt idx="234">
                  <c:v>253</c:v>
                </c:pt>
                <c:pt idx="235">
                  <c:v>254</c:v>
                </c:pt>
                <c:pt idx="236">
                  <c:v>255</c:v>
                </c:pt>
                <c:pt idx="237">
                  <c:v>256</c:v>
                </c:pt>
                <c:pt idx="238">
                  <c:v>257</c:v>
                </c:pt>
                <c:pt idx="239">
                  <c:v>258</c:v>
                </c:pt>
                <c:pt idx="240">
                  <c:v>259</c:v>
                </c:pt>
                <c:pt idx="241">
                  <c:v>260</c:v>
                </c:pt>
                <c:pt idx="242">
                  <c:v>261</c:v>
                </c:pt>
                <c:pt idx="243">
                  <c:v>262</c:v>
                </c:pt>
                <c:pt idx="244">
                  <c:v>263</c:v>
                </c:pt>
                <c:pt idx="245">
                  <c:v>264</c:v>
                </c:pt>
                <c:pt idx="246">
                  <c:v>265</c:v>
                </c:pt>
                <c:pt idx="247">
                  <c:v>266</c:v>
                </c:pt>
                <c:pt idx="248">
                  <c:v>267</c:v>
                </c:pt>
                <c:pt idx="249">
                  <c:v>268</c:v>
                </c:pt>
                <c:pt idx="250">
                  <c:v>269</c:v>
                </c:pt>
                <c:pt idx="251">
                  <c:v>270</c:v>
                </c:pt>
                <c:pt idx="252">
                  <c:v>271</c:v>
                </c:pt>
                <c:pt idx="253">
                  <c:v>272</c:v>
                </c:pt>
                <c:pt idx="254">
                  <c:v>273</c:v>
                </c:pt>
                <c:pt idx="255">
                  <c:v>274</c:v>
                </c:pt>
                <c:pt idx="256">
                  <c:v>275</c:v>
                </c:pt>
                <c:pt idx="257">
                  <c:v>276</c:v>
                </c:pt>
                <c:pt idx="258">
                  <c:v>277</c:v>
                </c:pt>
                <c:pt idx="259">
                  <c:v>278</c:v>
                </c:pt>
                <c:pt idx="260">
                  <c:v>279</c:v>
                </c:pt>
                <c:pt idx="261">
                  <c:v>280</c:v>
                </c:pt>
                <c:pt idx="262">
                  <c:v>281</c:v>
                </c:pt>
                <c:pt idx="263">
                  <c:v>282</c:v>
                </c:pt>
                <c:pt idx="264">
                  <c:v>283</c:v>
                </c:pt>
                <c:pt idx="265">
                  <c:v>284</c:v>
                </c:pt>
                <c:pt idx="266">
                  <c:v>285</c:v>
                </c:pt>
                <c:pt idx="267">
                  <c:v>286</c:v>
                </c:pt>
                <c:pt idx="268">
                  <c:v>287</c:v>
                </c:pt>
                <c:pt idx="269">
                  <c:v>288</c:v>
                </c:pt>
                <c:pt idx="270">
                  <c:v>289</c:v>
                </c:pt>
                <c:pt idx="271">
                  <c:v>290</c:v>
                </c:pt>
                <c:pt idx="272">
                  <c:v>291</c:v>
                </c:pt>
                <c:pt idx="273">
                  <c:v>292</c:v>
                </c:pt>
                <c:pt idx="274">
                  <c:v>293</c:v>
                </c:pt>
                <c:pt idx="275">
                  <c:v>294</c:v>
                </c:pt>
                <c:pt idx="276">
                  <c:v>295</c:v>
                </c:pt>
                <c:pt idx="277">
                  <c:v>296</c:v>
                </c:pt>
                <c:pt idx="278">
                  <c:v>297</c:v>
                </c:pt>
                <c:pt idx="279">
                  <c:v>298</c:v>
                </c:pt>
                <c:pt idx="280">
                  <c:v>299</c:v>
                </c:pt>
                <c:pt idx="281">
                  <c:v>300</c:v>
                </c:pt>
                <c:pt idx="282">
                  <c:v>301</c:v>
                </c:pt>
                <c:pt idx="283">
                  <c:v>302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306</c:v>
                </c:pt>
                <c:pt idx="288">
                  <c:v>307</c:v>
                </c:pt>
                <c:pt idx="289">
                  <c:v>308</c:v>
                </c:pt>
                <c:pt idx="290">
                  <c:v>309</c:v>
                </c:pt>
                <c:pt idx="291">
                  <c:v>310</c:v>
                </c:pt>
                <c:pt idx="292">
                  <c:v>311</c:v>
                </c:pt>
                <c:pt idx="293">
                  <c:v>312</c:v>
                </c:pt>
                <c:pt idx="294">
                  <c:v>313</c:v>
                </c:pt>
                <c:pt idx="295">
                  <c:v>314</c:v>
                </c:pt>
                <c:pt idx="296">
                  <c:v>315</c:v>
                </c:pt>
                <c:pt idx="297">
                  <c:v>316</c:v>
                </c:pt>
                <c:pt idx="298">
                  <c:v>317</c:v>
                </c:pt>
                <c:pt idx="299">
                  <c:v>318</c:v>
                </c:pt>
                <c:pt idx="300">
                  <c:v>319</c:v>
                </c:pt>
                <c:pt idx="301">
                  <c:v>320</c:v>
                </c:pt>
                <c:pt idx="302">
                  <c:v>321</c:v>
                </c:pt>
                <c:pt idx="303">
                  <c:v>322</c:v>
                </c:pt>
                <c:pt idx="304">
                  <c:v>323</c:v>
                </c:pt>
                <c:pt idx="305">
                  <c:v>324</c:v>
                </c:pt>
                <c:pt idx="306">
                  <c:v>325</c:v>
                </c:pt>
                <c:pt idx="307">
                  <c:v>326</c:v>
                </c:pt>
                <c:pt idx="308">
                  <c:v>327</c:v>
                </c:pt>
                <c:pt idx="309">
                  <c:v>328</c:v>
                </c:pt>
                <c:pt idx="310">
                  <c:v>329</c:v>
                </c:pt>
                <c:pt idx="311">
                  <c:v>330</c:v>
                </c:pt>
                <c:pt idx="312">
                  <c:v>331</c:v>
                </c:pt>
                <c:pt idx="313">
                  <c:v>332</c:v>
                </c:pt>
                <c:pt idx="314">
                  <c:v>333</c:v>
                </c:pt>
                <c:pt idx="315">
                  <c:v>334</c:v>
                </c:pt>
                <c:pt idx="316">
                  <c:v>335</c:v>
                </c:pt>
                <c:pt idx="317">
                  <c:v>336</c:v>
                </c:pt>
                <c:pt idx="318">
                  <c:v>337</c:v>
                </c:pt>
                <c:pt idx="319">
                  <c:v>338</c:v>
                </c:pt>
                <c:pt idx="320">
                  <c:v>339</c:v>
                </c:pt>
                <c:pt idx="321">
                  <c:v>340</c:v>
                </c:pt>
                <c:pt idx="322">
                  <c:v>341</c:v>
                </c:pt>
                <c:pt idx="323">
                  <c:v>342</c:v>
                </c:pt>
                <c:pt idx="324">
                  <c:v>343</c:v>
                </c:pt>
                <c:pt idx="325">
                  <c:v>344</c:v>
                </c:pt>
                <c:pt idx="326">
                  <c:v>345</c:v>
                </c:pt>
                <c:pt idx="327">
                  <c:v>346</c:v>
                </c:pt>
                <c:pt idx="328">
                  <c:v>347</c:v>
                </c:pt>
                <c:pt idx="329">
                  <c:v>348</c:v>
                </c:pt>
                <c:pt idx="330">
                  <c:v>349</c:v>
                </c:pt>
                <c:pt idx="331">
                  <c:v>350</c:v>
                </c:pt>
                <c:pt idx="332">
                  <c:v>351</c:v>
                </c:pt>
                <c:pt idx="333">
                  <c:v>352</c:v>
                </c:pt>
                <c:pt idx="334">
                  <c:v>353</c:v>
                </c:pt>
                <c:pt idx="335">
                  <c:v>354</c:v>
                </c:pt>
                <c:pt idx="336">
                  <c:v>355</c:v>
                </c:pt>
                <c:pt idx="337">
                  <c:v>356</c:v>
                </c:pt>
                <c:pt idx="338">
                  <c:v>357</c:v>
                </c:pt>
                <c:pt idx="339">
                  <c:v>358</c:v>
                </c:pt>
                <c:pt idx="340">
                  <c:v>359</c:v>
                </c:pt>
                <c:pt idx="341">
                  <c:v>360</c:v>
                </c:pt>
                <c:pt idx="342">
                  <c:v>361</c:v>
                </c:pt>
                <c:pt idx="343">
                  <c:v>362</c:v>
                </c:pt>
                <c:pt idx="344">
                  <c:v>363</c:v>
                </c:pt>
                <c:pt idx="345">
                  <c:v>364</c:v>
                </c:pt>
                <c:pt idx="346">
                  <c:v>365</c:v>
                </c:pt>
                <c:pt idx="347">
                  <c:v>366</c:v>
                </c:pt>
                <c:pt idx="348">
                  <c:v>367</c:v>
                </c:pt>
                <c:pt idx="349">
                  <c:v>368</c:v>
                </c:pt>
                <c:pt idx="350">
                  <c:v>369</c:v>
                </c:pt>
                <c:pt idx="351">
                  <c:v>370</c:v>
                </c:pt>
                <c:pt idx="352">
                  <c:v>371</c:v>
                </c:pt>
                <c:pt idx="353">
                  <c:v>372</c:v>
                </c:pt>
                <c:pt idx="354">
                  <c:v>373</c:v>
                </c:pt>
                <c:pt idx="355">
                  <c:v>374</c:v>
                </c:pt>
                <c:pt idx="356">
                  <c:v>375</c:v>
                </c:pt>
                <c:pt idx="357">
                  <c:v>376</c:v>
                </c:pt>
                <c:pt idx="358">
                  <c:v>377</c:v>
                </c:pt>
                <c:pt idx="359">
                  <c:v>378</c:v>
                </c:pt>
                <c:pt idx="360">
                  <c:v>379</c:v>
                </c:pt>
                <c:pt idx="361">
                  <c:v>380</c:v>
                </c:pt>
                <c:pt idx="362">
                  <c:v>381</c:v>
                </c:pt>
                <c:pt idx="363">
                  <c:v>382</c:v>
                </c:pt>
                <c:pt idx="364">
                  <c:v>383</c:v>
                </c:pt>
                <c:pt idx="365">
                  <c:v>384</c:v>
                </c:pt>
                <c:pt idx="366">
                  <c:v>385</c:v>
                </c:pt>
                <c:pt idx="367">
                  <c:v>386</c:v>
                </c:pt>
                <c:pt idx="368">
                  <c:v>387</c:v>
                </c:pt>
                <c:pt idx="369">
                  <c:v>388</c:v>
                </c:pt>
                <c:pt idx="370">
                  <c:v>389</c:v>
                </c:pt>
                <c:pt idx="371">
                  <c:v>390</c:v>
                </c:pt>
                <c:pt idx="372">
                  <c:v>391</c:v>
                </c:pt>
                <c:pt idx="373">
                  <c:v>392</c:v>
                </c:pt>
                <c:pt idx="374">
                  <c:v>393</c:v>
                </c:pt>
                <c:pt idx="375">
                  <c:v>394</c:v>
                </c:pt>
                <c:pt idx="376">
                  <c:v>395</c:v>
                </c:pt>
                <c:pt idx="377">
                  <c:v>396</c:v>
                </c:pt>
                <c:pt idx="378">
                  <c:v>397</c:v>
                </c:pt>
                <c:pt idx="379">
                  <c:v>398</c:v>
                </c:pt>
                <c:pt idx="380">
                  <c:v>399</c:v>
                </c:pt>
                <c:pt idx="381">
                  <c:v>400</c:v>
                </c:pt>
                <c:pt idx="382">
                  <c:v>401</c:v>
                </c:pt>
                <c:pt idx="383">
                  <c:v>402</c:v>
                </c:pt>
                <c:pt idx="384">
                  <c:v>403</c:v>
                </c:pt>
                <c:pt idx="385">
                  <c:v>404</c:v>
                </c:pt>
                <c:pt idx="386">
                  <c:v>405</c:v>
                </c:pt>
                <c:pt idx="387">
                  <c:v>406</c:v>
                </c:pt>
                <c:pt idx="388">
                  <c:v>407</c:v>
                </c:pt>
                <c:pt idx="389">
                  <c:v>408</c:v>
                </c:pt>
                <c:pt idx="390">
                  <c:v>409</c:v>
                </c:pt>
                <c:pt idx="391">
                  <c:v>410</c:v>
                </c:pt>
                <c:pt idx="392">
                  <c:v>411</c:v>
                </c:pt>
                <c:pt idx="393">
                  <c:v>412</c:v>
                </c:pt>
                <c:pt idx="394">
                  <c:v>413</c:v>
                </c:pt>
                <c:pt idx="395">
                  <c:v>414</c:v>
                </c:pt>
                <c:pt idx="396">
                  <c:v>415</c:v>
                </c:pt>
                <c:pt idx="397">
                  <c:v>416</c:v>
                </c:pt>
                <c:pt idx="398">
                  <c:v>417</c:v>
                </c:pt>
                <c:pt idx="399">
                  <c:v>418</c:v>
                </c:pt>
                <c:pt idx="400">
                  <c:v>419</c:v>
                </c:pt>
                <c:pt idx="401">
                  <c:v>420</c:v>
                </c:pt>
                <c:pt idx="402">
                  <c:v>421</c:v>
                </c:pt>
                <c:pt idx="403">
                  <c:v>422</c:v>
                </c:pt>
                <c:pt idx="404">
                  <c:v>423</c:v>
                </c:pt>
                <c:pt idx="405">
                  <c:v>424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446</c:v>
                </c:pt>
                <c:pt idx="428">
                  <c:v>447</c:v>
                </c:pt>
                <c:pt idx="429">
                  <c:v>448</c:v>
                </c:pt>
                <c:pt idx="430">
                  <c:v>449</c:v>
                </c:pt>
                <c:pt idx="431">
                  <c:v>450</c:v>
                </c:pt>
                <c:pt idx="432">
                  <c:v>451</c:v>
                </c:pt>
                <c:pt idx="433">
                  <c:v>452</c:v>
                </c:pt>
                <c:pt idx="434">
                  <c:v>453</c:v>
                </c:pt>
                <c:pt idx="435">
                  <c:v>454</c:v>
                </c:pt>
                <c:pt idx="436">
                  <c:v>455</c:v>
                </c:pt>
                <c:pt idx="437">
                  <c:v>456</c:v>
                </c:pt>
                <c:pt idx="438">
                  <c:v>457</c:v>
                </c:pt>
                <c:pt idx="439">
                  <c:v>458</c:v>
                </c:pt>
                <c:pt idx="440">
                  <c:v>459</c:v>
                </c:pt>
                <c:pt idx="441">
                  <c:v>460</c:v>
                </c:pt>
                <c:pt idx="442">
                  <c:v>461</c:v>
                </c:pt>
                <c:pt idx="443">
                  <c:v>462</c:v>
                </c:pt>
                <c:pt idx="444">
                  <c:v>463</c:v>
                </c:pt>
                <c:pt idx="445">
                  <c:v>464</c:v>
                </c:pt>
                <c:pt idx="446">
                  <c:v>465</c:v>
                </c:pt>
                <c:pt idx="447">
                  <c:v>466</c:v>
                </c:pt>
                <c:pt idx="448">
                  <c:v>467</c:v>
                </c:pt>
                <c:pt idx="449">
                  <c:v>468</c:v>
                </c:pt>
                <c:pt idx="450">
                  <c:v>469</c:v>
                </c:pt>
                <c:pt idx="451">
                  <c:v>470</c:v>
                </c:pt>
                <c:pt idx="452">
                  <c:v>471</c:v>
                </c:pt>
                <c:pt idx="453">
                  <c:v>472</c:v>
                </c:pt>
                <c:pt idx="454">
                  <c:v>473</c:v>
                </c:pt>
                <c:pt idx="455">
                  <c:v>474</c:v>
                </c:pt>
                <c:pt idx="456">
                  <c:v>475</c:v>
                </c:pt>
                <c:pt idx="457">
                  <c:v>476</c:v>
                </c:pt>
                <c:pt idx="458">
                  <c:v>477</c:v>
                </c:pt>
                <c:pt idx="459">
                  <c:v>478</c:v>
                </c:pt>
                <c:pt idx="460">
                  <c:v>479</c:v>
                </c:pt>
                <c:pt idx="461">
                  <c:v>480</c:v>
                </c:pt>
                <c:pt idx="462">
                  <c:v>481</c:v>
                </c:pt>
                <c:pt idx="463">
                  <c:v>482</c:v>
                </c:pt>
                <c:pt idx="464">
                  <c:v>483</c:v>
                </c:pt>
                <c:pt idx="465">
                  <c:v>484</c:v>
                </c:pt>
                <c:pt idx="466">
                  <c:v>485</c:v>
                </c:pt>
                <c:pt idx="467">
                  <c:v>486</c:v>
                </c:pt>
                <c:pt idx="468">
                  <c:v>487</c:v>
                </c:pt>
                <c:pt idx="469">
                  <c:v>488</c:v>
                </c:pt>
                <c:pt idx="470">
                  <c:v>489</c:v>
                </c:pt>
                <c:pt idx="471">
                  <c:v>490</c:v>
                </c:pt>
                <c:pt idx="472">
                  <c:v>491</c:v>
                </c:pt>
                <c:pt idx="473">
                  <c:v>492</c:v>
                </c:pt>
                <c:pt idx="474">
                  <c:v>493</c:v>
                </c:pt>
                <c:pt idx="475">
                  <c:v>494</c:v>
                </c:pt>
                <c:pt idx="476">
                  <c:v>495</c:v>
                </c:pt>
                <c:pt idx="477">
                  <c:v>496</c:v>
                </c:pt>
                <c:pt idx="478">
                  <c:v>497</c:v>
                </c:pt>
                <c:pt idx="479">
                  <c:v>498</c:v>
                </c:pt>
                <c:pt idx="480">
                  <c:v>499</c:v>
                </c:pt>
                <c:pt idx="481">
                  <c:v>500</c:v>
                </c:pt>
                <c:pt idx="482">
                  <c:v>501</c:v>
                </c:pt>
                <c:pt idx="483">
                  <c:v>502</c:v>
                </c:pt>
                <c:pt idx="484">
                  <c:v>503</c:v>
                </c:pt>
                <c:pt idx="485">
                  <c:v>504</c:v>
                </c:pt>
                <c:pt idx="486">
                  <c:v>505</c:v>
                </c:pt>
                <c:pt idx="487">
                  <c:v>506</c:v>
                </c:pt>
                <c:pt idx="488">
                  <c:v>507</c:v>
                </c:pt>
                <c:pt idx="489">
                  <c:v>508</c:v>
                </c:pt>
                <c:pt idx="490">
                  <c:v>509</c:v>
                </c:pt>
                <c:pt idx="491">
                  <c:v>510</c:v>
                </c:pt>
                <c:pt idx="492">
                  <c:v>511</c:v>
                </c:pt>
                <c:pt idx="493">
                  <c:v>512</c:v>
                </c:pt>
                <c:pt idx="494">
                  <c:v>513</c:v>
                </c:pt>
                <c:pt idx="495">
                  <c:v>514</c:v>
                </c:pt>
                <c:pt idx="496">
                  <c:v>515</c:v>
                </c:pt>
                <c:pt idx="497">
                  <c:v>516</c:v>
                </c:pt>
                <c:pt idx="498">
                  <c:v>517</c:v>
                </c:pt>
                <c:pt idx="499">
                  <c:v>518</c:v>
                </c:pt>
                <c:pt idx="500">
                  <c:v>519</c:v>
                </c:pt>
                <c:pt idx="501">
                  <c:v>520</c:v>
                </c:pt>
                <c:pt idx="502">
                  <c:v>521</c:v>
                </c:pt>
                <c:pt idx="503">
                  <c:v>522</c:v>
                </c:pt>
                <c:pt idx="504">
                  <c:v>523</c:v>
                </c:pt>
                <c:pt idx="505">
                  <c:v>524</c:v>
                </c:pt>
                <c:pt idx="506">
                  <c:v>525</c:v>
                </c:pt>
                <c:pt idx="507">
                  <c:v>526</c:v>
                </c:pt>
                <c:pt idx="508">
                  <c:v>527</c:v>
                </c:pt>
                <c:pt idx="509">
                  <c:v>528</c:v>
                </c:pt>
                <c:pt idx="510">
                  <c:v>529</c:v>
                </c:pt>
                <c:pt idx="511">
                  <c:v>530</c:v>
                </c:pt>
                <c:pt idx="512">
                  <c:v>531</c:v>
                </c:pt>
                <c:pt idx="513">
                  <c:v>532</c:v>
                </c:pt>
                <c:pt idx="514">
                  <c:v>533</c:v>
                </c:pt>
                <c:pt idx="515">
                  <c:v>534</c:v>
                </c:pt>
                <c:pt idx="516">
                  <c:v>535</c:v>
                </c:pt>
                <c:pt idx="517">
                  <c:v>536</c:v>
                </c:pt>
                <c:pt idx="518">
                  <c:v>537</c:v>
                </c:pt>
                <c:pt idx="519">
                  <c:v>538</c:v>
                </c:pt>
                <c:pt idx="520">
                  <c:v>539</c:v>
                </c:pt>
                <c:pt idx="521">
                  <c:v>540</c:v>
                </c:pt>
                <c:pt idx="522">
                  <c:v>541</c:v>
                </c:pt>
                <c:pt idx="523">
                  <c:v>542</c:v>
                </c:pt>
                <c:pt idx="524">
                  <c:v>543</c:v>
                </c:pt>
                <c:pt idx="525">
                  <c:v>544</c:v>
                </c:pt>
                <c:pt idx="526">
                  <c:v>545</c:v>
                </c:pt>
                <c:pt idx="527">
                  <c:v>546</c:v>
                </c:pt>
                <c:pt idx="528">
                  <c:v>547</c:v>
                </c:pt>
                <c:pt idx="529">
                  <c:v>548</c:v>
                </c:pt>
                <c:pt idx="530">
                  <c:v>549</c:v>
                </c:pt>
                <c:pt idx="531">
                  <c:v>550</c:v>
                </c:pt>
                <c:pt idx="532">
                  <c:v>551</c:v>
                </c:pt>
                <c:pt idx="533">
                  <c:v>552</c:v>
                </c:pt>
                <c:pt idx="534">
                  <c:v>553</c:v>
                </c:pt>
                <c:pt idx="535">
                  <c:v>554</c:v>
                </c:pt>
                <c:pt idx="536">
                  <c:v>555</c:v>
                </c:pt>
                <c:pt idx="537">
                  <c:v>556</c:v>
                </c:pt>
                <c:pt idx="538">
                  <c:v>557</c:v>
                </c:pt>
                <c:pt idx="539">
                  <c:v>558</c:v>
                </c:pt>
                <c:pt idx="540">
                  <c:v>559</c:v>
                </c:pt>
                <c:pt idx="541">
                  <c:v>560</c:v>
                </c:pt>
                <c:pt idx="542">
                  <c:v>561</c:v>
                </c:pt>
                <c:pt idx="543">
                  <c:v>562</c:v>
                </c:pt>
                <c:pt idx="544">
                  <c:v>563</c:v>
                </c:pt>
                <c:pt idx="545">
                  <c:v>564</c:v>
                </c:pt>
                <c:pt idx="546">
                  <c:v>565</c:v>
                </c:pt>
                <c:pt idx="547">
                  <c:v>566</c:v>
                </c:pt>
                <c:pt idx="548">
                  <c:v>567</c:v>
                </c:pt>
                <c:pt idx="549">
                  <c:v>568</c:v>
                </c:pt>
                <c:pt idx="550">
                  <c:v>569</c:v>
                </c:pt>
                <c:pt idx="551">
                  <c:v>570</c:v>
                </c:pt>
                <c:pt idx="552">
                  <c:v>571</c:v>
                </c:pt>
                <c:pt idx="553">
                  <c:v>572</c:v>
                </c:pt>
                <c:pt idx="554">
                  <c:v>573</c:v>
                </c:pt>
                <c:pt idx="555">
                  <c:v>574</c:v>
                </c:pt>
                <c:pt idx="556">
                  <c:v>575</c:v>
                </c:pt>
                <c:pt idx="557">
                  <c:v>576</c:v>
                </c:pt>
                <c:pt idx="558">
                  <c:v>577</c:v>
                </c:pt>
                <c:pt idx="559">
                  <c:v>578</c:v>
                </c:pt>
                <c:pt idx="560">
                  <c:v>579</c:v>
                </c:pt>
                <c:pt idx="561">
                  <c:v>580</c:v>
                </c:pt>
                <c:pt idx="562">
                  <c:v>581</c:v>
                </c:pt>
                <c:pt idx="563">
                  <c:v>582</c:v>
                </c:pt>
                <c:pt idx="564">
                  <c:v>583</c:v>
                </c:pt>
                <c:pt idx="565">
                  <c:v>584</c:v>
                </c:pt>
                <c:pt idx="566">
                  <c:v>585</c:v>
                </c:pt>
                <c:pt idx="567">
                  <c:v>586</c:v>
                </c:pt>
                <c:pt idx="568">
                  <c:v>587</c:v>
                </c:pt>
                <c:pt idx="569">
                  <c:v>588</c:v>
                </c:pt>
                <c:pt idx="570">
                  <c:v>589</c:v>
                </c:pt>
                <c:pt idx="571">
                  <c:v>590</c:v>
                </c:pt>
                <c:pt idx="572">
                  <c:v>591</c:v>
                </c:pt>
                <c:pt idx="573">
                  <c:v>592</c:v>
                </c:pt>
                <c:pt idx="574">
                  <c:v>593</c:v>
                </c:pt>
                <c:pt idx="575">
                  <c:v>594</c:v>
                </c:pt>
                <c:pt idx="576">
                  <c:v>595</c:v>
                </c:pt>
                <c:pt idx="577">
                  <c:v>596</c:v>
                </c:pt>
                <c:pt idx="578">
                  <c:v>597</c:v>
                </c:pt>
                <c:pt idx="579">
                  <c:v>598</c:v>
                </c:pt>
                <c:pt idx="580">
                  <c:v>599</c:v>
                </c:pt>
                <c:pt idx="581">
                  <c:v>600</c:v>
                </c:pt>
                <c:pt idx="582">
                  <c:v>601</c:v>
                </c:pt>
                <c:pt idx="583">
                  <c:v>602</c:v>
                </c:pt>
                <c:pt idx="584">
                  <c:v>603</c:v>
                </c:pt>
                <c:pt idx="585">
                  <c:v>604</c:v>
                </c:pt>
                <c:pt idx="586">
                  <c:v>605</c:v>
                </c:pt>
                <c:pt idx="587">
                  <c:v>606</c:v>
                </c:pt>
                <c:pt idx="588">
                  <c:v>607</c:v>
                </c:pt>
                <c:pt idx="589">
                  <c:v>608</c:v>
                </c:pt>
                <c:pt idx="590">
                  <c:v>609</c:v>
                </c:pt>
                <c:pt idx="591">
                  <c:v>610</c:v>
                </c:pt>
                <c:pt idx="592">
                  <c:v>611</c:v>
                </c:pt>
                <c:pt idx="593">
                  <c:v>612</c:v>
                </c:pt>
                <c:pt idx="594">
                  <c:v>613</c:v>
                </c:pt>
                <c:pt idx="595">
                  <c:v>614</c:v>
                </c:pt>
                <c:pt idx="596">
                  <c:v>615</c:v>
                </c:pt>
                <c:pt idx="597">
                  <c:v>616</c:v>
                </c:pt>
                <c:pt idx="598">
                  <c:v>617</c:v>
                </c:pt>
                <c:pt idx="599">
                  <c:v>618</c:v>
                </c:pt>
                <c:pt idx="600">
                  <c:v>619</c:v>
                </c:pt>
                <c:pt idx="601">
                  <c:v>620</c:v>
                </c:pt>
                <c:pt idx="602">
                  <c:v>621</c:v>
                </c:pt>
                <c:pt idx="603">
                  <c:v>622</c:v>
                </c:pt>
                <c:pt idx="604">
                  <c:v>623</c:v>
                </c:pt>
                <c:pt idx="605">
                  <c:v>624</c:v>
                </c:pt>
                <c:pt idx="606">
                  <c:v>625</c:v>
                </c:pt>
                <c:pt idx="607">
                  <c:v>626</c:v>
                </c:pt>
                <c:pt idx="608">
                  <c:v>627</c:v>
                </c:pt>
                <c:pt idx="609">
                  <c:v>628</c:v>
                </c:pt>
                <c:pt idx="610">
                  <c:v>629</c:v>
                </c:pt>
                <c:pt idx="611">
                  <c:v>630</c:v>
                </c:pt>
                <c:pt idx="612">
                  <c:v>631</c:v>
                </c:pt>
                <c:pt idx="613">
                  <c:v>632</c:v>
                </c:pt>
                <c:pt idx="614">
                  <c:v>633</c:v>
                </c:pt>
                <c:pt idx="615">
                  <c:v>634</c:v>
                </c:pt>
                <c:pt idx="616">
                  <c:v>635</c:v>
                </c:pt>
                <c:pt idx="617">
                  <c:v>636</c:v>
                </c:pt>
                <c:pt idx="618">
                  <c:v>637</c:v>
                </c:pt>
                <c:pt idx="619">
                  <c:v>638</c:v>
                </c:pt>
                <c:pt idx="620">
                  <c:v>639</c:v>
                </c:pt>
                <c:pt idx="621">
                  <c:v>640</c:v>
                </c:pt>
                <c:pt idx="622">
                  <c:v>641</c:v>
                </c:pt>
                <c:pt idx="623">
                  <c:v>642</c:v>
                </c:pt>
                <c:pt idx="624">
                  <c:v>643</c:v>
                </c:pt>
                <c:pt idx="625">
                  <c:v>644</c:v>
                </c:pt>
                <c:pt idx="626">
                  <c:v>645</c:v>
                </c:pt>
                <c:pt idx="627">
                  <c:v>646</c:v>
                </c:pt>
                <c:pt idx="628">
                  <c:v>647</c:v>
                </c:pt>
                <c:pt idx="629">
                  <c:v>648</c:v>
                </c:pt>
                <c:pt idx="630">
                  <c:v>649</c:v>
                </c:pt>
                <c:pt idx="631">
                  <c:v>650</c:v>
                </c:pt>
                <c:pt idx="632">
                  <c:v>651</c:v>
                </c:pt>
                <c:pt idx="633">
                  <c:v>652</c:v>
                </c:pt>
                <c:pt idx="634">
                  <c:v>653</c:v>
                </c:pt>
                <c:pt idx="635">
                  <c:v>654</c:v>
                </c:pt>
                <c:pt idx="636">
                  <c:v>655</c:v>
                </c:pt>
                <c:pt idx="637">
                  <c:v>656</c:v>
                </c:pt>
                <c:pt idx="638">
                  <c:v>657</c:v>
                </c:pt>
                <c:pt idx="639">
                  <c:v>658</c:v>
                </c:pt>
                <c:pt idx="640">
                  <c:v>659</c:v>
                </c:pt>
                <c:pt idx="641">
                  <c:v>660</c:v>
                </c:pt>
                <c:pt idx="642">
                  <c:v>661</c:v>
                </c:pt>
                <c:pt idx="643">
                  <c:v>662</c:v>
                </c:pt>
                <c:pt idx="644">
                  <c:v>663</c:v>
                </c:pt>
                <c:pt idx="645">
                  <c:v>664</c:v>
                </c:pt>
                <c:pt idx="646">
                  <c:v>665</c:v>
                </c:pt>
                <c:pt idx="647">
                  <c:v>666</c:v>
                </c:pt>
                <c:pt idx="648">
                  <c:v>667</c:v>
                </c:pt>
                <c:pt idx="649">
                  <c:v>668</c:v>
                </c:pt>
                <c:pt idx="650">
                  <c:v>669</c:v>
                </c:pt>
                <c:pt idx="651">
                  <c:v>670</c:v>
                </c:pt>
                <c:pt idx="652">
                  <c:v>671</c:v>
                </c:pt>
                <c:pt idx="653">
                  <c:v>672</c:v>
                </c:pt>
                <c:pt idx="654">
                  <c:v>673</c:v>
                </c:pt>
                <c:pt idx="655">
                  <c:v>674</c:v>
                </c:pt>
                <c:pt idx="656">
                  <c:v>675</c:v>
                </c:pt>
                <c:pt idx="657">
                  <c:v>676</c:v>
                </c:pt>
                <c:pt idx="658">
                  <c:v>677</c:v>
                </c:pt>
                <c:pt idx="659">
                  <c:v>678</c:v>
                </c:pt>
                <c:pt idx="660">
                  <c:v>679</c:v>
                </c:pt>
                <c:pt idx="661">
                  <c:v>680</c:v>
                </c:pt>
                <c:pt idx="662">
                  <c:v>681</c:v>
                </c:pt>
                <c:pt idx="663">
                  <c:v>682</c:v>
                </c:pt>
                <c:pt idx="664">
                  <c:v>683</c:v>
                </c:pt>
                <c:pt idx="665">
                  <c:v>684</c:v>
                </c:pt>
                <c:pt idx="666">
                  <c:v>685</c:v>
                </c:pt>
                <c:pt idx="667">
                  <c:v>686</c:v>
                </c:pt>
                <c:pt idx="668">
                  <c:v>687</c:v>
                </c:pt>
                <c:pt idx="669">
                  <c:v>688</c:v>
                </c:pt>
                <c:pt idx="670">
                  <c:v>689</c:v>
                </c:pt>
                <c:pt idx="671">
                  <c:v>690</c:v>
                </c:pt>
                <c:pt idx="672">
                  <c:v>691</c:v>
                </c:pt>
                <c:pt idx="673">
                  <c:v>692</c:v>
                </c:pt>
                <c:pt idx="674">
                  <c:v>693</c:v>
                </c:pt>
                <c:pt idx="675">
                  <c:v>694</c:v>
                </c:pt>
                <c:pt idx="676">
                  <c:v>695</c:v>
                </c:pt>
                <c:pt idx="677">
                  <c:v>696</c:v>
                </c:pt>
                <c:pt idx="678">
                  <c:v>697</c:v>
                </c:pt>
                <c:pt idx="679">
                  <c:v>698</c:v>
                </c:pt>
                <c:pt idx="680">
                  <c:v>699</c:v>
                </c:pt>
                <c:pt idx="681">
                  <c:v>700</c:v>
                </c:pt>
                <c:pt idx="682">
                  <c:v>701</c:v>
                </c:pt>
                <c:pt idx="683">
                  <c:v>702</c:v>
                </c:pt>
                <c:pt idx="684">
                  <c:v>703</c:v>
                </c:pt>
                <c:pt idx="685">
                  <c:v>704</c:v>
                </c:pt>
                <c:pt idx="686">
                  <c:v>705</c:v>
                </c:pt>
                <c:pt idx="687">
                  <c:v>706</c:v>
                </c:pt>
                <c:pt idx="688">
                  <c:v>707</c:v>
                </c:pt>
                <c:pt idx="689">
                  <c:v>708</c:v>
                </c:pt>
                <c:pt idx="690">
                  <c:v>709</c:v>
                </c:pt>
                <c:pt idx="691">
                  <c:v>710</c:v>
                </c:pt>
                <c:pt idx="692">
                  <c:v>711</c:v>
                </c:pt>
                <c:pt idx="693">
                  <c:v>712</c:v>
                </c:pt>
                <c:pt idx="694">
                  <c:v>713</c:v>
                </c:pt>
                <c:pt idx="695">
                  <c:v>714</c:v>
                </c:pt>
                <c:pt idx="696">
                  <c:v>715</c:v>
                </c:pt>
                <c:pt idx="697">
                  <c:v>716</c:v>
                </c:pt>
                <c:pt idx="698">
                  <c:v>717</c:v>
                </c:pt>
                <c:pt idx="699">
                  <c:v>718</c:v>
                </c:pt>
                <c:pt idx="700">
                  <c:v>719</c:v>
                </c:pt>
                <c:pt idx="701">
                  <c:v>720</c:v>
                </c:pt>
                <c:pt idx="702">
                  <c:v>721</c:v>
                </c:pt>
                <c:pt idx="703">
                  <c:v>722</c:v>
                </c:pt>
                <c:pt idx="704">
                  <c:v>723</c:v>
                </c:pt>
                <c:pt idx="705">
                  <c:v>724</c:v>
                </c:pt>
                <c:pt idx="706">
                  <c:v>725</c:v>
                </c:pt>
                <c:pt idx="707">
                  <c:v>726</c:v>
                </c:pt>
                <c:pt idx="708">
                  <c:v>727</c:v>
                </c:pt>
                <c:pt idx="709">
                  <c:v>728</c:v>
                </c:pt>
                <c:pt idx="710">
                  <c:v>729</c:v>
                </c:pt>
                <c:pt idx="711">
                  <c:v>730</c:v>
                </c:pt>
                <c:pt idx="712">
                  <c:v>731</c:v>
                </c:pt>
                <c:pt idx="713">
                  <c:v>732</c:v>
                </c:pt>
                <c:pt idx="714">
                  <c:v>733</c:v>
                </c:pt>
                <c:pt idx="715">
                  <c:v>734</c:v>
                </c:pt>
                <c:pt idx="716">
                  <c:v>735</c:v>
                </c:pt>
                <c:pt idx="717">
                  <c:v>736</c:v>
                </c:pt>
                <c:pt idx="718">
                  <c:v>737</c:v>
                </c:pt>
                <c:pt idx="719">
                  <c:v>738</c:v>
                </c:pt>
                <c:pt idx="720">
                  <c:v>739</c:v>
                </c:pt>
                <c:pt idx="721">
                  <c:v>740</c:v>
                </c:pt>
                <c:pt idx="722">
                  <c:v>741</c:v>
                </c:pt>
                <c:pt idx="723">
                  <c:v>742</c:v>
                </c:pt>
                <c:pt idx="724">
                  <c:v>743</c:v>
                </c:pt>
                <c:pt idx="725">
                  <c:v>744</c:v>
                </c:pt>
                <c:pt idx="726">
                  <c:v>745</c:v>
                </c:pt>
                <c:pt idx="727">
                  <c:v>746</c:v>
                </c:pt>
                <c:pt idx="728">
                  <c:v>747</c:v>
                </c:pt>
                <c:pt idx="729">
                  <c:v>748</c:v>
                </c:pt>
                <c:pt idx="730">
                  <c:v>749</c:v>
                </c:pt>
                <c:pt idx="731">
                  <c:v>750</c:v>
                </c:pt>
                <c:pt idx="732">
                  <c:v>751</c:v>
                </c:pt>
                <c:pt idx="733">
                  <c:v>752</c:v>
                </c:pt>
                <c:pt idx="734">
                  <c:v>753</c:v>
                </c:pt>
                <c:pt idx="735">
                  <c:v>754</c:v>
                </c:pt>
                <c:pt idx="736">
                  <c:v>755</c:v>
                </c:pt>
                <c:pt idx="737">
                  <c:v>756</c:v>
                </c:pt>
                <c:pt idx="738">
                  <c:v>757</c:v>
                </c:pt>
                <c:pt idx="739">
                  <c:v>758</c:v>
                </c:pt>
                <c:pt idx="740">
                  <c:v>759</c:v>
                </c:pt>
                <c:pt idx="741">
                  <c:v>760</c:v>
                </c:pt>
                <c:pt idx="742">
                  <c:v>761</c:v>
                </c:pt>
                <c:pt idx="743">
                  <c:v>762</c:v>
                </c:pt>
                <c:pt idx="744">
                  <c:v>763</c:v>
                </c:pt>
                <c:pt idx="745">
                  <c:v>764</c:v>
                </c:pt>
                <c:pt idx="746">
                  <c:v>765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769</c:v>
                </c:pt>
                <c:pt idx="751">
                  <c:v>770</c:v>
                </c:pt>
                <c:pt idx="752">
                  <c:v>771</c:v>
                </c:pt>
                <c:pt idx="753">
                  <c:v>772</c:v>
                </c:pt>
                <c:pt idx="754">
                  <c:v>773</c:v>
                </c:pt>
                <c:pt idx="755">
                  <c:v>774</c:v>
                </c:pt>
                <c:pt idx="756">
                  <c:v>775</c:v>
                </c:pt>
                <c:pt idx="757">
                  <c:v>776</c:v>
                </c:pt>
                <c:pt idx="758">
                  <c:v>777</c:v>
                </c:pt>
                <c:pt idx="759">
                  <c:v>778</c:v>
                </c:pt>
                <c:pt idx="760">
                  <c:v>779</c:v>
                </c:pt>
                <c:pt idx="761">
                  <c:v>780</c:v>
                </c:pt>
                <c:pt idx="762">
                  <c:v>781</c:v>
                </c:pt>
                <c:pt idx="763">
                  <c:v>782</c:v>
                </c:pt>
                <c:pt idx="764">
                  <c:v>783</c:v>
                </c:pt>
                <c:pt idx="765">
                  <c:v>784</c:v>
                </c:pt>
                <c:pt idx="766">
                  <c:v>785</c:v>
                </c:pt>
                <c:pt idx="767">
                  <c:v>786</c:v>
                </c:pt>
                <c:pt idx="768">
                  <c:v>787</c:v>
                </c:pt>
                <c:pt idx="769">
                  <c:v>788</c:v>
                </c:pt>
                <c:pt idx="770">
                  <c:v>789</c:v>
                </c:pt>
                <c:pt idx="771">
                  <c:v>790</c:v>
                </c:pt>
                <c:pt idx="772">
                  <c:v>791</c:v>
                </c:pt>
                <c:pt idx="773">
                  <c:v>792</c:v>
                </c:pt>
                <c:pt idx="774">
                  <c:v>793</c:v>
                </c:pt>
                <c:pt idx="775">
                  <c:v>794</c:v>
                </c:pt>
                <c:pt idx="776">
                  <c:v>795</c:v>
                </c:pt>
                <c:pt idx="777">
                  <c:v>796</c:v>
                </c:pt>
                <c:pt idx="778">
                  <c:v>797</c:v>
                </c:pt>
                <c:pt idx="779">
                  <c:v>798</c:v>
                </c:pt>
                <c:pt idx="780">
                  <c:v>799</c:v>
                </c:pt>
                <c:pt idx="781">
                  <c:v>800</c:v>
                </c:pt>
                <c:pt idx="782">
                  <c:v>801</c:v>
                </c:pt>
                <c:pt idx="783">
                  <c:v>802</c:v>
                </c:pt>
                <c:pt idx="784">
                  <c:v>803</c:v>
                </c:pt>
                <c:pt idx="785">
                  <c:v>804</c:v>
                </c:pt>
                <c:pt idx="786">
                  <c:v>805</c:v>
                </c:pt>
                <c:pt idx="787">
                  <c:v>806</c:v>
                </c:pt>
                <c:pt idx="788">
                  <c:v>807</c:v>
                </c:pt>
                <c:pt idx="789">
                  <c:v>808</c:v>
                </c:pt>
                <c:pt idx="790">
                  <c:v>809</c:v>
                </c:pt>
                <c:pt idx="791">
                  <c:v>810</c:v>
                </c:pt>
                <c:pt idx="792">
                  <c:v>811</c:v>
                </c:pt>
                <c:pt idx="793">
                  <c:v>812</c:v>
                </c:pt>
                <c:pt idx="794">
                  <c:v>813</c:v>
                </c:pt>
                <c:pt idx="795">
                  <c:v>814</c:v>
                </c:pt>
                <c:pt idx="796">
                  <c:v>815</c:v>
                </c:pt>
                <c:pt idx="797">
                  <c:v>816</c:v>
                </c:pt>
                <c:pt idx="798">
                  <c:v>817</c:v>
                </c:pt>
                <c:pt idx="799">
                  <c:v>818</c:v>
                </c:pt>
                <c:pt idx="800">
                  <c:v>819</c:v>
                </c:pt>
                <c:pt idx="801">
                  <c:v>820</c:v>
                </c:pt>
                <c:pt idx="802">
                  <c:v>821</c:v>
                </c:pt>
                <c:pt idx="803">
                  <c:v>822</c:v>
                </c:pt>
                <c:pt idx="804">
                  <c:v>823</c:v>
                </c:pt>
                <c:pt idx="805">
                  <c:v>824</c:v>
                </c:pt>
                <c:pt idx="806">
                  <c:v>825</c:v>
                </c:pt>
                <c:pt idx="807">
                  <c:v>826</c:v>
                </c:pt>
                <c:pt idx="808">
                  <c:v>827</c:v>
                </c:pt>
                <c:pt idx="809">
                  <c:v>828</c:v>
                </c:pt>
                <c:pt idx="810">
                  <c:v>829</c:v>
                </c:pt>
                <c:pt idx="811">
                  <c:v>830</c:v>
                </c:pt>
                <c:pt idx="812">
                  <c:v>831</c:v>
                </c:pt>
                <c:pt idx="813">
                  <c:v>832</c:v>
                </c:pt>
                <c:pt idx="814">
                  <c:v>833</c:v>
                </c:pt>
                <c:pt idx="815">
                  <c:v>834</c:v>
                </c:pt>
                <c:pt idx="816">
                  <c:v>835</c:v>
                </c:pt>
                <c:pt idx="817">
                  <c:v>836</c:v>
                </c:pt>
                <c:pt idx="818">
                  <c:v>837</c:v>
                </c:pt>
                <c:pt idx="819">
                  <c:v>838</c:v>
                </c:pt>
                <c:pt idx="820">
                  <c:v>839</c:v>
                </c:pt>
                <c:pt idx="821">
                  <c:v>840</c:v>
                </c:pt>
                <c:pt idx="822">
                  <c:v>841</c:v>
                </c:pt>
                <c:pt idx="823">
                  <c:v>842</c:v>
                </c:pt>
                <c:pt idx="824">
                  <c:v>843</c:v>
                </c:pt>
                <c:pt idx="825">
                  <c:v>844</c:v>
                </c:pt>
                <c:pt idx="826">
                  <c:v>845</c:v>
                </c:pt>
                <c:pt idx="827">
                  <c:v>846</c:v>
                </c:pt>
                <c:pt idx="828">
                  <c:v>847</c:v>
                </c:pt>
                <c:pt idx="829">
                  <c:v>848</c:v>
                </c:pt>
                <c:pt idx="830">
                  <c:v>849</c:v>
                </c:pt>
                <c:pt idx="831">
                  <c:v>850</c:v>
                </c:pt>
                <c:pt idx="832">
                  <c:v>851</c:v>
                </c:pt>
                <c:pt idx="833">
                  <c:v>852</c:v>
                </c:pt>
                <c:pt idx="834">
                  <c:v>853</c:v>
                </c:pt>
                <c:pt idx="835">
                  <c:v>854</c:v>
                </c:pt>
                <c:pt idx="836">
                  <c:v>855</c:v>
                </c:pt>
                <c:pt idx="837">
                  <c:v>856</c:v>
                </c:pt>
                <c:pt idx="838">
                  <c:v>857</c:v>
                </c:pt>
                <c:pt idx="839">
                  <c:v>858</c:v>
                </c:pt>
                <c:pt idx="840">
                  <c:v>859</c:v>
                </c:pt>
                <c:pt idx="841">
                  <c:v>860</c:v>
                </c:pt>
                <c:pt idx="842">
                  <c:v>861</c:v>
                </c:pt>
                <c:pt idx="843">
                  <c:v>862</c:v>
                </c:pt>
                <c:pt idx="844">
                  <c:v>863</c:v>
                </c:pt>
                <c:pt idx="845">
                  <c:v>864</c:v>
                </c:pt>
                <c:pt idx="846">
                  <c:v>865</c:v>
                </c:pt>
                <c:pt idx="847">
                  <c:v>866</c:v>
                </c:pt>
                <c:pt idx="848">
                  <c:v>867</c:v>
                </c:pt>
                <c:pt idx="849">
                  <c:v>868</c:v>
                </c:pt>
                <c:pt idx="850">
                  <c:v>869</c:v>
                </c:pt>
                <c:pt idx="851">
                  <c:v>870</c:v>
                </c:pt>
                <c:pt idx="852">
                  <c:v>871</c:v>
                </c:pt>
                <c:pt idx="853">
                  <c:v>872</c:v>
                </c:pt>
                <c:pt idx="854">
                  <c:v>873</c:v>
                </c:pt>
                <c:pt idx="855">
                  <c:v>874</c:v>
                </c:pt>
                <c:pt idx="856">
                  <c:v>875</c:v>
                </c:pt>
                <c:pt idx="857">
                  <c:v>876</c:v>
                </c:pt>
                <c:pt idx="858">
                  <c:v>877</c:v>
                </c:pt>
                <c:pt idx="859">
                  <c:v>878</c:v>
                </c:pt>
                <c:pt idx="860">
                  <c:v>879</c:v>
                </c:pt>
                <c:pt idx="861">
                  <c:v>880</c:v>
                </c:pt>
                <c:pt idx="862">
                  <c:v>881</c:v>
                </c:pt>
                <c:pt idx="863">
                  <c:v>882</c:v>
                </c:pt>
                <c:pt idx="864">
                  <c:v>883</c:v>
                </c:pt>
                <c:pt idx="865">
                  <c:v>884</c:v>
                </c:pt>
                <c:pt idx="866">
                  <c:v>885</c:v>
                </c:pt>
                <c:pt idx="867">
                  <c:v>886</c:v>
                </c:pt>
                <c:pt idx="868">
                  <c:v>887</c:v>
                </c:pt>
                <c:pt idx="869">
                  <c:v>888</c:v>
                </c:pt>
                <c:pt idx="870">
                  <c:v>889</c:v>
                </c:pt>
                <c:pt idx="871">
                  <c:v>890</c:v>
                </c:pt>
                <c:pt idx="872">
                  <c:v>891</c:v>
                </c:pt>
                <c:pt idx="873">
                  <c:v>892</c:v>
                </c:pt>
                <c:pt idx="874">
                  <c:v>893</c:v>
                </c:pt>
                <c:pt idx="875">
                  <c:v>894</c:v>
                </c:pt>
                <c:pt idx="876">
                  <c:v>895</c:v>
                </c:pt>
                <c:pt idx="877">
                  <c:v>896</c:v>
                </c:pt>
                <c:pt idx="878">
                  <c:v>897</c:v>
                </c:pt>
                <c:pt idx="879">
                  <c:v>898</c:v>
                </c:pt>
                <c:pt idx="880">
                  <c:v>899</c:v>
                </c:pt>
                <c:pt idx="881">
                  <c:v>900</c:v>
                </c:pt>
                <c:pt idx="882">
                  <c:v>901</c:v>
                </c:pt>
                <c:pt idx="883">
                  <c:v>902</c:v>
                </c:pt>
                <c:pt idx="884">
                  <c:v>903</c:v>
                </c:pt>
                <c:pt idx="885">
                  <c:v>904</c:v>
                </c:pt>
                <c:pt idx="886">
                  <c:v>905</c:v>
                </c:pt>
                <c:pt idx="887">
                  <c:v>906</c:v>
                </c:pt>
                <c:pt idx="888">
                  <c:v>907</c:v>
                </c:pt>
                <c:pt idx="889">
                  <c:v>908</c:v>
                </c:pt>
                <c:pt idx="890">
                  <c:v>909</c:v>
                </c:pt>
                <c:pt idx="891">
                  <c:v>910</c:v>
                </c:pt>
                <c:pt idx="892">
                  <c:v>911</c:v>
                </c:pt>
                <c:pt idx="893">
                  <c:v>912</c:v>
                </c:pt>
                <c:pt idx="894">
                  <c:v>913</c:v>
                </c:pt>
                <c:pt idx="895">
                  <c:v>914</c:v>
                </c:pt>
                <c:pt idx="896">
                  <c:v>915</c:v>
                </c:pt>
                <c:pt idx="897">
                  <c:v>916</c:v>
                </c:pt>
                <c:pt idx="898">
                  <c:v>917</c:v>
                </c:pt>
                <c:pt idx="899">
                  <c:v>918</c:v>
                </c:pt>
                <c:pt idx="900">
                  <c:v>919</c:v>
                </c:pt>
                <c:pt idx="901">
                  <c:v>920</c:v>
                </c:pt>
                <c:pt idx="902">
                  <c:v>921</c:v>
                </c:pt>
                <c:pt idx="903">
                  <c:v>922</c:v>
                </c:pt>
                <c:pt idx="904">
                  <c:v>923</c:v>
                </c:pt>
                <c:pt idx="905">
                  <c:v>924</c:v>
                </c:pt>
                <c:pt idx="906">
                  <c:v>925</c:v>
                </c:pt>
                <c:pt idx="907">
                  <c:v>926</c:v>
                </c:pt>
                <c:pt idx="908">
                  <c:v>927</c:v>
                </c:pt>
                <c:pt idx="909">
                  <c:v>928</c:v>
                </c:pt>
                <c:pt idx="910">
                  <c:v>929</c:v>
                </c:pt>
                <c:pt idx="911">
                  <c:v>930</c:v>
                </c:pt>
                <c:pt idx="912">
                  <c:v>931</c:v>
                </c:pt>
                <c:pt idx="913">
                  <c:v>932</c:v>
                </c:pt>
                <c:pt idx="914">
                  <c:v>933</c:v>
                </c:pt>
                <c:pt idx="915">
                  <c:v>934</c:v>
                </c:pt>
                <c:pt idx="916">
                  <c:v>935</c:v>
                </c:pt>
                <c:pt idx="917">
                  <c:v>936</c:v>
                </c:pt>
                <c:pt idx="918">
                  <c:v>937</c:v>
                </c:pt>
                <c:pt idx="919">
                  <c:v>938</c:v>
                </c:pt>
                <c:pt idx="920">
                  <c:v>939</c:v>
                </c:pt>
                <c:pt idx="921">
                  <c:v>940</c:v>
                </c:pt>
                <c:pt idx="922">
                  <c:v>941</c:v>
                </c:pt>
                <c:pt idx="923">
                  <c:v>942</c:v>
                </c:pt>
                <c:pt idx="924">
                  <c:v>943</c:v>
                </c:pt>
                <c:pt idx="925">
                  <c:v>944</c:v>
                </c:pt>
                <c:pt idx="926">
                  <c:v>945</c:v>
                </c:pt>
                <c:pt idx="927">
                  <c:v>946</c:v>
                </c:pt>
                <c:pt idx="928">
                  <c:v>947</c:v>
                </c:pt>
                <c:pt idx="929">
                  <c:v>948</c:v>
                </c:pt>
                <c:pt idx="930">
                  <c:v>949</c:v>
                </c:pt>
                <c:pt idx="931">
                  <c:v>950</c:v>
                </c:pt>
                <c:pt idx="932">
                  <c:v>951</c:v>
                </c:pt>
                <c:pt idx="933">
                  <c:v>952</c:v>
                </c:pt>
                <c:pt idx="934">
                  <c:v>953</c:v>
                </c:pt>
                <c:pt idx="935">
                  <c:v>954</c:v>
                </c:pt>
                <c:pt idx="936">
                  <c:v>955</c:v>
                </c:pt>
                <c:pt idx="937">
                  <c:v>956</c:v>
                </c:pt>
                <c:pt idx="938">
                  <c:v>957</c:v>
                </c:pt>
                <c:pt idx="939">
                  <c:v>958</c:v>
                </c:pt>
                <c:pt idx="940">
                  <c:v>959</c:v>
                </c:pt>
                <c:pt idx="941">
                  <c:v>960</c:v>
                </c:pt>
                <c:pt idx="942">
                  <c:v>961</c:v>
                </c:pt>
                <c:pt idx="943">
                  <c:v>962</c:v>
                </c:pt>
                <c:pt idx="944">
                  <c:v>963</c:v>
                </c:pt>
                <c:pt idx="945">
                  <c:v>964</c:v>
                </c:pt>
                <c:pt idx="946">
                  <c:v>965</c:v>
                </c:pt>
                <c:pt idx="947">
                  <c:v>966</c:v>
                </c:pt>
                <c:pt idx="948">
                  <c:v>967</c:v>
                </c:pt>
                <c:pt idx="949">
                  <c:v>968</c:v>
                </c:pt>
                <c:pt idx="950">
                  <c:v>969</c:v>
                </c:pt>
                <c:pt idx="951">
                  <c:v>970</c:v>
                </c:pt>
                <c:pt idx="952">
                  <c:v>971</c:v>
                </c:pt>
                <c:pt idx="953">
                  <c:v>972</c:v>
                </c:pt>
                <c:pt idx="954">
                  <c:v>973</c:v>
                </c:pt>
                <c:pt idx="955">
                  <c:v>974</c:v>
                </c:pt>
                <c:pt idx="956">
                  <c:v>975</c:v>
                </c:pt>
                <c:pt idx="957">
                  <c:v>976</c:v>
                </c:pt>
                <c:pt idx="958">
                  <c:v>977</c:v>
                </c:pt>
                <c:pt idx="959">
                  <c:v>978</c:v>
                </c:pt>
                <c:pt idx="960">
                  <c:v>979</c:v>
                </c:pt>
                <c:pt idx="961">
                  <c:v>980</c:v>
                </c:pt>
                <c:pt idx="962">
                  <c:v>981</c:v>
                </c:pt>
                <c:pt idx="963">
                  <c:v>982</c:v>
                </c:pt>
                <c:pt idx="964">
                  <c:v>983</c:v>
                </c:pt>
                <c:pt idx="965">
                  <c:v>984</c:v>
                </c:pt>
                <c:pt idx="966">
                  <c:v>985</c:v>
                </c:pt>
                <c:pt idx="967">
                  <c:v>986</c:v>
                </c:pt>
                <c:pt idx="968">
                  <c:v>987</c:v>
                </c:pt>
                <c:pt idx="969">
                  <c:v>988</c:v>
                </c:pt>
                <c:pt idx="970">
                  <c:v>989</c:v>
                </c:pt>
                <c:pt idx="971">
                  <c:v>990</c:v>
                </c:pt>
                <c:pt idx="972">
                  <c:v>991</c:v>
                </c:pt>
                <c:pt idx="973">
                  <c:v>992</c:v>
                </c:pt>
                <c:pt idx="974">
                  <c:v>993</c:v>
                </c:pt>
                <c:pt idx="975">
                  <c:v>994</c:v>
                </c:pt>
                <c:pt idx="976">
                  <c:v>995</c:v>
                </c:pt>
                <c:pt idx="977">
                  <c:v>996</c:v>
                </c:pt>
                <c:pt idx="978">
                  <c:v>997</c:v>
                </c:pt>
                <c:pt idx="979">
                  <c:v>998</c:v>
                </c:pt>
                <c:pt idx="980">
                  <c:v>999</c:v>
                </c:pt>
                <c:pt idx="981">
                  <c:v>1000</c:v>
                </c:pt>
                <c:pt idx="982">
                  <c:v>1001</c:v>
                </c:pt>
                <c:pt idx="983">
                  <c:v>1002</c:v>
                </c:pt>
                <c:pt idx="984">
                  <c:v>1003</c:v>
                </c:pt>
                <c:pt idx="985">
                  <c:v>1004</c:v>
                </c:pt>
                <c:pt idx="986">
                  <c:v>1005</c:v>
                </c:pt>
                <c:pt idx="987">
                  <c:v>1006</c:v>
                </c:pt>
                <c:pt idx="988">
                  <c:v>1007</c:v>
                </c:pt>
                <c:pt idx="989">
                  <c:v>1008</c:v>
                </c:pt>
                <c:pt idx="990">
                  <c:v>1009</c:v>
                </c:pt>
                <c:pt idx="991">
                  <c:v>1010</c:v>
                </c:pt>
                <c:pt idx="992">
                  <c:v>1011</c:v>
                </c:pt>
                <c:pt idx="993">
                  <c:v>1012</c:v>
                </c:pt>
                <c:pt idx="994">
                  <c:v>1013</c:v>
                </c:pt>
                <c:pt idx="995">
                  <c:v>1014</c:v>
                </c:pt>
                <c:pt idx="996">
                  <c:v>1015</c:v>
                </c:pt>
                <c:pt idx="997">
                  <c:v>1016</c:v>
                </c:pt>
                <c:pt idx="998">
                  <c:v>1017</c:v>
                </c:pt>
                <c:pt idx="999">
                  <c:v>1018</c:v>
                </c:pt>
                <c:pt idx="1000">
                  <c:v>1019</c:v>
                </c:pt>
                <c:pt idx="1001">
                  <c:v>1020</c:v>
                </c:pt>
                <c:pt idx="1002">
                  <c:v>1021</c:v>
                </c:pt>
                <c:pt idx="1003">
                  <c:v>1022</c:v>
                </c:pt>
                <c:pt idx="1004">
                  <c:v>1023</c:v>
                </c:pt>
                <c:pt idx="1005">
                  <c:v>1024</c:v>
                </c:pt>
                <c:pt idx="1006">
                  <c:v>1025</c:v>
                </c:pt>
                <c:pt idx="1007">
                  <c:v>1026</c:v>
                </c:pt>
                <c:pt idx="1008">
                  <c:v>1027</c:v>
                </c:pt>
                <c:pt idx="1009">
                  <c:v>1028</c:v>
                </c:pt>
                <c:pt idx="1010">
                  <c:v>1029</c:v>
                </c:pt>
                <c:pt idx="1011">
                  <c:v>1030</c:v>
                </c:pt>
                <c:pt idx="1012">
                  <c:v>1031</c:v>
                </c:pt>
                <c:pt idx="1013">
                  <c:v>1032</c:v>
                </c:pt>
                <c:pt idx="1014">
                  <c:v>1033</c:v>
                </c:pt>
                <c:pt idx="1015">
                  <c:v>1034</c:v>
                </c:pt>
                <c:pt idx="1016">
                  <c:v>1035</c:v>
                </c:pt>
                <c:pt idx="1017">
                  <c:v>1036</c:v>
                </c:pt>
                <c:pt idx="1018">
                  <c:v>1037</c:v>
                </c:pt>
                <c:pt idx="1019">
                  <c:v>1038</c:v>
                </c:pt>
                <c:pt idx="1020">
                  <c:v>1039</c:v>
                </c:pt>
                <c:pt idx="1021">
                  <c:v>1040</c:v>
                </c:pt>
                <c:pt idx="1022">
                  <c:v>1041</c:v>
                </c:pt>
                <c:pt idx="1023">
                  <c:v>1042</c:v>
                </c:pt>
                <c:pt idx="1024">
                  <c:v>1043</c:v>
                </c:pt>
                <c:pt idx="1025">
                  <c:v>1044</c:v>
                </c:pt>
                <c:pt idx="1026">
                  <c:v>1045</c:v>
                </c:pt>
                <c:pt idx="1027">
                  <c:v>1046</c:v>
                </c:pt>
                <c:pt idx="1028">
                  <c:v>1047</c:v>
                </c:pt>
                <c:pt idx="1029">
                  <c:v>1048</c:v>
                </c:pt>
                <c:pt idx="1030">
                  <c:v>1049</c:v>
                </c:pt>
                <c:pt idx="1031">
                  <c:v>1050</c:v>
                </c:pt>
                <c:pt idx="1032">
                  <c:v>1051</c:v>
                </c:pt>
                <c:pt idx="1033">
                  <c:v>1052</c:v>
                </c:pt>
                <c:pt idx="1034">
                  <c:v>1053</c:v>
                </c:pt>
                <c:pt idx="1035">
                  <c:v>1054</c:v>
                </c:pt>
                <c:pt idx="1036">
                  <c:v>1055</c:v>
                </c:pt>
                <c:pt idx="1037">
                  <c:v>1056</c:v>
                </c:pt>
                <c:pt idx="1038">
                  <c:v>1057</c:v>
                </c:pt>
                <c:pt idx="1039">
                  <c:v>1058</c:v>
                </c:pt>
                <c:pt idx="1040">
                  <c:v>1059</c:v>
                </c:pt>
                <c:pt idx="1041">
                  <c:v>1060</c:v>
                </c:pt>
                <c:pt idx="1042">
                  <c:v>1061</c:v>
                </c:pt>
                <c:pt idx="1043">
                  <c:v>1062</c:v>
                </c:pt>
                <c:pt idx="1044">
                  <c:v>1063</c:v>
                </c:pt>
                <c:pt idx="1045">
                  <c:v>1064</c:v>
                </c:pt>
                <c:pt idx="1046">
                  <c:v>1065</c:v>
                </c:pt>
                <c:pt idx="1047">
                  <c:v>1066</c:v>
                </c:pt>
                <c:pt idx="1048">
                  <c:v>1067</c:v>
                </c:pt>
                <c:pt idx="1049">
                  <c:v>1068</c:v>
                </c:pt>
                <c:pt idx="1050">
                  <c:v>1069</c:v>
                </c:pt>
                <c:pt idx="1051">
                  <c:v>1070</c:v>
                </c:pt>
                <c:pt idx="1052">
                  <c:v>1071</c:v>
                </c:pt>
                <c:pt idx="1053">
                  <c:v>1072</c:v>
                </c:pt>
                <c:pt idx="1054">
                  <c:v>1073</c:v>
                </c:pt>
                <c:pt idx="1055">
                  <c:v>1074</c:v>
                </c:pt>
                <c:pt idx="1056">
                  <c:v>1075</c:v>
                </c:pt>
                <c:pt idx="1057">
                  <c:v>1076</c:v>
                </c:pt>
                <c:pt idx="1058">
                  <c:v>1077</c:v>
                </c:pt>
                <c:pt idx="1059">
                  <c:v>1078</c:v>
                </c:pt>
                <c:pt idx="1060">
                  <c:v>1079</c:v>
                </c:pt>
                <c:pt idx="1061">
                  <c:v>1080</c:v>
                </c:pt>
                <c:pt idx="1062">
                  <c:v>1081</c:v>
                </c:pt>
                <c:pt idx="1063">
                  <c:v>1082</c:v>
                </c:pt>
                <c:pt idx="1064">
                  <c:v>1083</c:v>
                </c:pt>
                <c:pt idx="1065">
                  <c:v>1084</c:v>
                </c:pt>
                <c:pt idx="1066">
                  <c:v>1085</c:v>
                </c:pt>
                <c:pt idx="1067">
                  <c:v>1086</c:v>
                </c:pt>
                <c:pt idx="1068">
                  <c:v>1087</c:v>
                </c:pt>
                <c:pt idx="1069">
                  <c:v>1088</c:v>
                </c:pt>
                <c:pt idx="1070">
                  <c:v>1089</c:v>
                </c:pt>
                <c:pt idx="1071">
                  <c:v>1090</c:v>
                </c:pt>
                <c:pt idx="1072">
                  <c:v>1091</c:v>
                </c:pt>
                <c:pt idx="1073">
                  <c:v>1092</c:v>
                </c:pt>
                <c:pt idx="1074">
                  <c:v>1093</c:v>
                </c:pt>
                <c:pt idx="1075">
                  <c:v>1094</c:v>
                </c:pt>
                <c:pt idx="1076">
                  <c:v>1095</c:v>
                </c:pt>
                <c:pt idx="1077">
                  <c:v>1096</c:v>
                </c:pt>
                <c:pt idx="1078">
                  <c:v>1097</c:v>
                </c:pt>
                <c:pt idx="1079">
                  <c:v>1098</c:v>
                </c:pt>
                <c:pt idx="1080">
                  <c:v>1099</c:v>
                </c:pt>
                <c:pt idx="1081">
                  <c:v>1100</c:v>
                </c:pt>
                <c:pt idx="1082">
                  <c:v>1101</c:v>
                </c:pt>
                <c:pt idx="1083">
                  <c:v>1102</c:v>
                </c:pt>
                <c:pt idx="1084">
                  <c:v>1103</c:v>
                </c:pt>
                <c:pt idx="1085">
                  <c:v>1104</c:v>
                </c:pt>
                <c:pt idx="1086">
                  <c:v>1105</c:v>
                </c:pt>
                <c:pt idx="1087">
                  <c:v>1106</c:v>
                </c:pt>
                <c:pt idx="1088">
                  <c:v>1107</c:v>
                </c:pt>
                <c:pt idx="1089">
                  <c:v>1108</c:v>
                </c:pt>
                <c:pt idx="1090">
                  <c:v>1109</c:v>
                </c:pt>
                <c:pt idx="1091">
                  <c:v>1110</c:v>
                </c:pt>
                <c:pt idx="1092">
                  <c:v>1111</c:v>
                </c:pt>
                <c:pt idx="1093">
                  <c:v>1112</c:v>
                </c:pt>
                <c:pt idx="1094">
                  <c:v>1113</c:v>
                </c:pt>
                <c:pt idx="1095">
                  <c:v>1114</c:v>
                </c:pt>
                <c:pt idx="1096">
                  <c:v>1115</c:v>
                </c:pt>
                <c:pt idx="1097">
                  <c:v>1116</c:v>
                </c:pt>
                <c:pt idx="1098">
                  <c:v>1117</c:v>
                </c:pt>
                <c:pt idx="1099">
                  <c:v>1118</c:v>
                </c:pt>
                <c:pt idx="1100">
                  <c:v>1119</c:v>
                </c:pt>
                <c:pt idx="1101">
                  <c:v>1120</c:v>
                </c:pt>
                <c:pt idx="1102">
                  <c:v>1121</c:v>
                </c:pt>
                <c:pt idx="1103">
                  <c:v>1122</c:v>
                </c:pt>
                <c:pt idx="1104">
                  <c:v>1123</c:v>
                </c:pt>
                <c:pt idx="1105">
                  <c:v>1124</c:v>
                </c:pt>
                <c:pt idx="1106">
                  <c:v>1125</c:v>
                </c:pt>
                <c:pt idx="1107">
                  <c:v>1126</c:v>
                </c:pt>
                <c:pt idx="1108">
                  <c:v>1127</c:v>
                </c:pt>
                <c:pt idx="1109">
                  <c:v>1128</c:v>
                </c:pt>
                <c:pt idx="1110">
                  <c:v>1129</c:v>
                </c:pt>
                <c:pt idx="1111">
                  <c:v>1130</c:v>
                </c:pt>
                <c:pt idx="1112">
                  <c:v>1131</c:v>
                </c:pt>
                <c:pt idx="1113">
                  <c:v>1132</c:v>
                </c:pt>
                <c:pt idx="1114">
                  <c:v>1133</c:v>
                </c:pt>
                <c:pt idx="1115">
                  <c:v>1134</c:v>
                </c:pt>
                <c:pt idx="1116">
                  <c:v>1135</c:v>
                </c:pt>
                <c:pt idx="1117">
                  <c:v>1136</c:v>
                </c:pt>
                <c:pt idx="1118">
                  <c:v>1137</c:v>
                </c:pt>
                <c:pt idx="1119">
                  <c:v>1138</c:v>
                </c:pt>
                <c:pt idx="1120">
                  <c:v>1139</c:v>
                </c:pt>
                <c:pt idx="1121">
                  <c:v>1140</c:v>
                </c:pt>
                <c:pt idx="1122">
                  <c:v>1141</c:v>
                </c:pt>
                <c:pt idx="1123">
                  <c:v>1142</c:v>
                </c:pt>
                <c:pt idx="1124">
                  <c:v>1143</c:v>
                </c:pt>
                <c:pt idx="1125">
                  <c:v>1144</c:v>
                </c:pt>
                <c:pt idx="1126">
                  <c:v>1145</c:v>
                </c:pt>
                <c:pt idx="1127">
                  <c:v>1146</c:v>
                </c:pt>
                <c:pt idx="1128">
                  <c:v>1147</c:v>
                </c:pt>
                <c:pt idx="1129">
                  <c:v>1148</c:v>
                </c:pt>
                <c:pt idx="1130">
                  <c:v>1149</c:v>
                </c:pt>
                <c:pt idx="1131">
                  <c:v>1150</c:v>
                </c:pt>
                <c:pt idx="1132">
                  <c:v>1151</c:v>
                </c:pt>
                <c:pt idx="1133">
                  <c:v>1152</c:v>
                </c:pt>
                <c:pt idx="1134">
                  <c:v>1153</c:v>
                </c:pt>
                <c:pt idx="1135">
                  <c:v>1154</c:v>
                </c:pt>
                <c:pt idx="1136">
                  <c:v>1155</c:v>
                </c:pt>
                <c:pt idx="1137">
                  <c:v>1156</c:v>
                </c:pt>
                <c:pt idx="1138">
                  <c:v>1157</c:v>
                </c:pt>
                <c:pt idx="1139">
                  <c:v>1158</c:v>
                </c:pt>
                <c:pt idx="1140">
                  <c:v>1159</c:v>
                </c:pt>
                <c:pt idx="1141">
                  <c:v>1160</c:v>
                </c:pt>
                <c:pt idx="1142">
                  <c:v>1161</c:v>
                </c:pt>
                <c:pt idx="1143">
                  <c:v>1162</c:v>
                </c:pt>
                <c:pt idx="1144">
                  <c:v>1163</c:v>
                </c:pt>
                <c:pt idx="1145">
                  <c:v>1164</c:v>
                </c:pt>
                <c:pt idx="1146">
                  <c:v>1165</c:v>
                </c:pt>
                <c:pt idx="1147">
                  <c:v>1166</c:v>
                </c:pt>
                <c:pt idx="1148">
                  <c:v>1167</c:v>
                </c:pt>
                <c:pt idx="1149">
                  <c:v>1168</c:v>
                </c:pt>
                <c:pt idx="1150">
                  <c:v>1169</c:v>
                </c:pt>
                <c:pt idx="1151">
                  <c:v>1170</c:v>
                </c:pt>
                <c:pt idx="1152">
                  <c:v>1171</c:v>
                </c:pt>
                <c:pt idx="1153">
                  <c:v>1172</c:v>
                </c:pt>
                <c:pt idx="1154">
                  <c:v>1173</c:v>
                </c:pt>
                <c:pt idx="1155">
                  <c:v>1174</c:v>
                </c:pt>
                <c:pt idx="1156">
                  <c:v>1175</c:v>
                </c:pt>
                <c:pt idx="1157">
                  <c:v>1176</c:v>
                </c:pt>
                <c:pt idx="1158">
                  <c:v>1177</c:v>
                </c:pt>
                <c:pt idx="1159">
                  <c:v>1178</c:v>
                </c:pt>
                <c:pt idx="1160">
                  <c:v>1179</c:v>
                </c:pt>
                <c:pt idx="1161">
                  <c:v>1180</c:v>
                </c:pt>
                <c:pt idx="1162">
                  <c:v>1181</c:v>
                </c:pt>
                <c:pt idx="1163">
                  <c:v>1182</c:v>
                </c:pt>
                <c:pt idx="1164">
                  <c:v>1183</c:v>
                </c:pt>
                <c:pt idx="1165">
                  <c:v>1184</c:v>
                </c:pt>
                <c:pt idx="1166">
                  <c:v>1185</c:v>
                </c:pt>
                <c:pt idx="1167">
                  <c:v>1186</c:v>
                </c:pt>
                <c:pt idx="1168">
                  <c:v>1187</c:v>
                </c:pt>
                <c:pt idx="1169">
                  <c:v>1188</c:v>
                </c:pt>
                <c:pt idx="1170">
                  <c:v>1189</c:v>
                </c:pt>
                <c:pt idx="1171">
                  <c:v>1190</c:v>
                </c:pt>
                <c:pt idx="1172">
                  <c:v>1191</c:v>
                </c:pt>
                <c:pt idx="1173">
                  <c:v>1192</c:v>
                </c:pt>
                <c:pt idx="1174">
                  <c:v>1193</c:v>
                </c:pt>
                <c:pt idx="1175">
                  <c:v>1194</c:v>
                </c:pt>
                <c:pt idx="1176">
                  <c:v>1195</c:v>
                </c:pt>
                <c:pt idx="1177">
                  <c:v>1196</c:v>
                </c:pt>
                <c:pt idx="1178">
                  <c:v>1197</c:v>
                </c:pt>
                <c:pt idx="1179">
                  <c:v>1198</c:v>
                </c:pt>
                <c:pt idx="1180">
                  <c:v>1199</c:v>
                </c:pt>
                <c:pt idx="1181">
                  <c:v>1200</c:v>
                </c:pt>
                <c:pt idx="1182">
                  <c:v>1201</c:v>
                </c:pt>
                <c:pt idx="1183">
                  <c:v>1202</c:v>
                </c:pt>
                <c:pt idx="1184">
                  <c:v>1203</c:v>
                </c:pt>
                <c:pt idx="1185">
                  <c:v>1204</c:v>
                </c:pt>
                <c:pt idx="1186">
                  <c:v>1205</c:v>
                </c:pt>
                <c:pt idx="1187">
                  <c:v>1206</c:v>
                </c:pt>
                <c:pt idx="1188">
                  <c:v>1207</c:v>
                </c:pt>
                <c:pt idx="1189">
                  <c:v>1208</c:v>
                </c:pt>
                <c:pt idx="1190">
                  <c:v>1209</c:v>
                </c:pt>
                <c:pt idx="1191">
                  <c:v>1210</c:v>
                </c:pt>
                <c:pt idx="1192">
                  <c:v>1211</c:v>
                </c:pt>
                <c:pt idx="1193">
                  <c:v>1212</c:v>
                </c:pt>
                <c:pt idx="1194">
                  <c:v>1213</c:v>
                </c:pt>
                <c:pt idx="1195">
                  <c:v>1214</c:v>
                </c:pt>
                <c:pt idx="1196">
                  <c:v>1215</c:v>
                </c:pt>
                <c:pt idx="1197">
                  <c:v>1216</c:v>
                </c:pt>
                <c:pt idx="1198">
                  <c:v>1217</c:v>
                </c:pt>
                <c:pt idx="1199">
                  <c:v>1218</c:v>
                </c:pt>
                <c:pt idx="1200">
                  <c:v>1219</c:v>
                </c:pt>
                <c:pt idx="1201">
                  <c:v>1220</c:v>
                </c:pt>
                <c:pt idx="1202">
                  <c:v>1221</c:v>
                </c:pt>
                <c:pt idx="1203">
                  <c:v>1222</c:v>
                </c:pt>
                <c:pt idx="1204">
                  <c:v>1223</c:v>
                </c:pt>
                <c:pt idx="1205">
                  <c:v>1224</c:v>
                </c:pt>
                <c:pt idx="1206">
                  <c:v>1225</c:v>
                </c:pt>
                <c:pt idx="1207">
                  <c:v>1226</c:v>
                </c:pt>
                <c:pt idx="1208">
                  <c:v>1227</c:v>
                </c:pt>
                <c:pt idx="1209">
                  <c:v>1228</c:v>
                </c:pt>
                <c:pt idx="1210">
                  <c:v>1229</c:v>
                </c:pt>
                <c:pt idx="1211">
                  <c:v>1230</c:v>
                </c:pt>
                <c:pt idx="1212">
                  <c:v>1231</c:v>
                </c:pt>
                <c:pt idx="1213">
                  <c:v>1232</c:v>
                </c:pt>
                <c:pt idx="1214">
                  <c:v>1233</c:v>
                </c:pt>
                <c:pt idx="1215">
                  <c:v>1234</c:v>
                </c:pt>
                <c:pt idx="1216">
                  <c:v>1235</c:v>
                </c:pt>
                <c:pt idx="1217">
                  <c:v>1236</c:v>
                </c:pt>
                <c:pt idx="1218">
                  <c:v>1237</c:v>
                </c:pt>
                <c:pt idx="1219">
                  <c:v>1238</c:v>
                </c:pt>
                <c:pt idx="1220">
                  <c:v>1239</c:v>
                </c:pt>
                <c:pt idx="1221">
                  <c:v>1240</c:v>
                </c:pt>
                <c:pt idx="1222">
                  <c:v>1241</c:v>
                </c:pt>
                <c:pt idx="1223">
                  <c:v>1242</c:v>
                </c:pt>
                <c:pt idx="1224">
                  <c:v>1243</c:v>
                </c:pt>
                <c:pt idx="1225">
                  <c:v>1244</c:v>
                </c:pt>
                <c:pt idx="1226">
                  <c:v>1245</c:v>
                </c:pt>
                <c:pt idx="1227">
                  <c:v>1246</c:v>
                </c:pt>
                <c:pt idx="1228">
                  <c:v>1247</c:v>
                </c:pt>
                <c:pt idx="1229">
                  <c:v>1248</c:v>
                </c:pt>
                <c:pt idx="1230">
                  <c:v>1249</c:v>
                </c:pt>
                <c:pt idx="1231">
                  <c:v>1250</c:v>
                </c:pt>
                <c:pt idx="1232">
                  <c:v>1251</c:v>
                </c:pt>
                <c:pt idx="1233">
                  <c:v>1252</c:v>
                </c:pt>
                <c:pt idx="1234">
                  <c:v>1253</c:v>
                </c:pt>
                <c:pt idx="1235">
                  <c:v>1254</c:v>
                </c:pt>
                <c:pt idx="1236">
                  <c:v>1255</c:v>
                </c:pt>
                <c:pt idx="1237">
                  <c:v>1256</c:v>
                </c:pt>
                <c:pt idx="1238">
                  <c:v>1257</c:v>
                </c:pt>
                <c:pt idx="1239">
                  <c:v>1258</c:v>
                </c:pt>
                <c:pt idx="1240">
                  <c:v>1259</c:v>
                </c:pt>
                <c:pt idx="1241">
                  <c:v>1260</c:v>
                </c:pt>
                <c:pt idx="1242">
                  <c:v>1261</c:v>
                </c:pt>
                <c:pt idx="1243">
                  <c:v>1262</c:v>
                </c:pt>
                <c:pt idx="1244">
                  <c:v>1263</c:v>
                </c:pt>
                <c:pt idx="1245">
                  <c:v>1264</c:v>
                </c:pt>
                <c:pt idx="1246">
                  <c:v>1265</c:v>
                </c:pt>
                <c:pt idx="1247">
                  <c:v>1266</c:v>
                </c:pt>
                <c:pt idx="1248">
                  <c:v>1267</c:v>
                </c:pt>
                <c:pt idx="1249">
                  <c:v>1268</c:v>
                </c:pt>
                <c:pt idx="1250">
                  <c:v>1269</c:v>
                </c:pt>
                <c:pt idx="1251">
                  <c:v>1270</c:v>
                </c:pt>
                <c:pt idx="1252">
                  <c:v>1271</c:v>
                </c:pt>
                <c:pt idx="1253">
                  <c:v>1272</c:v>
                </c:pt>
                <c:pt idx="1254">
                  <c:v>1273</c:v>
                </c:pt>
                <c:pt idx="1255">
                  <c:v>1274</c:v>
                </c:pt>
                <c:pt idx="1256">
                  <c:v>1275</c:v>
                </c:pt>
                <c:pt idx="1257">
                  <c:v>1276</c:v>
                </c:pt>
                <c:pt idx="1258">
                  <c:v>1277</c:v>
                </c:pt>
                <c:pt idx="1259">
                  <c:v>1278</c:v>
                </c:pt>
                <c:pt idx="1260">
                  <c:v>1279</c:v>
                </c:pt>
                <c:pt idx="1261">
                  <c:v>1280</c:v>
                </c:pt>
                <c:pt idx="1262">
                  <c:v>1281</c:v>
                </c:pt>
                <c:pt idx="1263">
                  <c:v>1282</c:v>
                </c:pt>
                <c:pt idx="1264">
                  <c:v>1283</c:v>
                </c:pt>
                <c:pt idx="1265">
                  <c:v>1284</c:v>
                </c:pt>
                <c:pt idx="1266">
                  <c:v>1285</c:v>
                </c:pt>
                <c:pt idx="1267">
                  <c:v>1286</c:v>
                </c:pt>
                <c:pt idx="1268">
                  <c:v>1287</c:v>
                </c:pt>
                <c:pt idx="1269">
                  <c:v>1288</c:v>
                </c:pt>
                <c:pt idx="1270">
                  <c:v>1289</c:v>
                </c:pt>
                <c:pt idx="1271">
                  <c:v>1290</c:v>
                </c:pt>
                <c:pt idx="1272">
                  <c:v>1291</c:v>
                </c:pt>
                <c:pt idx="1273">
                  <c:v>1292</c:v>
                </c:pt>
                <c:pt idx="1274">
                  <c:v>1293</c:v>
                </c:pt>
                <c:pt idx="1275">
                  <c:v>1294</c:v>
                </c:pt>
                <c:pt idx="1276">
                  <c:v>1295</c:v>
                </c:pt>
                <c:pt idx="1277">
                  <c:v>1296</c:v>
                </c:pt>
                <c:pt idx="1278">
                  <c:v>1297</c:v>
                </c:pt>
                <c:pt idx="1279">
                  <c:v>1298</c:v>
                </c:pt>
                <c:pt idx="1280">
                  <c:v>1299</c:v>
                </c:pt>
                <c:pt idx="1281">
                  <c:v>1300</c:v>
                </c:pt>
                <c:pt idx="1282">
                  <c:v>1301</c:v>
                </c:pt>
                <c:pt idx="1283">
                  <c:v>1302</c:v>
                </c:pt>
                <c:pt idx="1284">
                  <c:v>1303</c:v>
                </c:pt>
                <c:pt idx="1285">
                  <c:v>1304</c:v>
                </c:pt>
                <c:pt idx="1286">
                  <c:v>1305</c:v>
                </c:pt>
                <c:pt idx="1287">
                  <c:v>1306</c:v>
                </c:pt>
                <c:pt idx="1288">
                  <c:v>1307</c:v>
                </c:pt>
                <c:pt idx="1289">
                  <c:v>1308</c:v>
                </c:pt>
                <c:pt idx="1290">
                  <c:v>1309</c:v>
                </c:pt>
                <c:pt idx="1291">
                  <c:v>1310</c:v>
                </c:pt>
                <c:pt idx="1292">
                  <c:v>1311</c:v>
                </c:pt>
                <c:pt idx="1293">
                  <c:v>1312</c:v>
                </c:pt>
                <c:pt idx="1294">
                  <c:v>1313</c:v>
                </c:pt>
                <c:pt idx="1295">
                  <c:v>1314</c:v>
                </c:pt>
                <c:pt idx="1296">
                  <c:v>1315</c:v>
                </c:pt>
                <c:pt idx="1297">
                  <c:v>1316</c:v>
                </c:pt>
                <c:pt idx="1298">
                  <c:v>1317</c:v>
                </c:pt>
                <c:pt idx="1299">
                  <c:v>1318</c:v>
                </c:pt>
                <c:pt idx="1300">
                  <c:v>1319</c:v>
                </c:pt>
                <c:pt idx="1301">
                  <c:v>1320</c:v>
                </c:pt>
                <c:pt idx="1302">
                  <c:v>1321</c:v>
                </c:pt>
                <c:pt idx="1303">
                  <c:v>1322</c:v>
                </c:pt>
                <c:pt idx="1304">
                  <c:v>1323</c:v>
                </c:pt>
                <c:pt idx="1305">
                  <c:v>1324</c:v>
                </c:pt>
                <c:pt idx="1306">
                  <c:v>1325</c:v>
                </c:pt>
                <c:pt idx="1307">
                  <c:v>1326</c:v>
                </c:pt>
                <c:pt idx="1308">
                  <c:v>1327</c:v>
                </c:pt>
                <c:pt idx="1309">
                  <c:v>1328</c:v>
                </c:pt>
                <c:pt idx="1310">
                  <c:v>1329</c:v>
                </c:pt>
                <c:pt idx="1311">
                  <c:v>1330</c:v>
                </c:pt>
                <c:pt idx="1312">
                  <c:v>1331</c:v>
                </c:pt>
                <c:pt idx="1313">
                  <c:v>1332</c:v>
                </c:pt>
                <c:pt idx="1314">
                  <c:v>1333</c:v>
                </c:pt>
                <c:pt idx="1315">
                  <c:v>1334</c:v>
                </c:pt>
                <c:pt idx="1316">
                  <c:v>1335</c:v>
                </c:pt>
                <c:pt idx="1317">
                  <c:v>1336</c:v>
                </c:pt>
                <c:pt idx="1318">
                  <c:v>1337</c:v>
                </c:pt>
                <c:pt idx="1319">
                  <c:v>1338</c:v>
                </c:pt>
                <c:pt idx="1320">
                  <c:v>1339</c:v>
                </c:pt>
                <c:pt idx="1321">
                  <c:v>1340</c:v>
                </c:pt>
                <c:pt idx="1322">
                  <c:v>1341</c:v>
                </c:pt>
                <c:pt idx="1323">
                  <c:v>1342</c:v>
                </c:pt>
                <c:pt idx="1324">
                  <c:v>1343</c:v>
                </c:pt>
                <c:pt idx="1325">
                  <c:v>1344</c:v>
                </c:pt>
                <c:pt idx="1326">
                  <c:v>1345</c:v>
                </c:pt>
                <c:pt idx="1327">
                  <c:v>1346</c:v>
                </c:pt>
                <c:pt idx="1328">
                  <c:v>1347</c:v>
                </c:pt>
                <c:pt idx="1329">
                  <c:v>1348</c:v>
                </c:pt>
                <c:pt idx="1330">
                  <c:v>1349</c:v>
                </c:pt>
                <c:pt idx="1331">
                  <c:v>1350</c:v>
                </c:pt>
                <c:pt idx="1332">
                  <c:v>1351</c:v>
                </c:pt>
                <c:pt idx="1333">
                  <c:v>1352</c:v>
                </c:pt>
                <c:pt idx="1334">
                  <c:v>1353</c:v>
                </c:pt>
                <c:pt idx="1335">
                  <c:v>1354</c:v>
                </c:pt>
                <c:pt idx="1336">
                  <c:v>1355</c:v>
                </c:pt>
                <c:pt idx="1337">
                  <c:v>1356</c:v>
                </c:pt>
                <c:pt idx="1338">
                  <c:v>1357</c:v>
                </c:pt>
                <c:pt idx="1339">
                  <c:v>1358</c:v>
                </c:pt>
                <c:pt idx="1340">
                  <c:v>1359</c:v>
                </c:pt>
                <c:pt idx="1341">
                  <c:v>1360</c:v>
                </c:pt>
                <c:pt idx="1342">
                  <c:v>1361</c:v>
                </c:pt>
                <c:pt idx="1343">
                  <c:v>1362</c:v>
                </c:pt>
                <c:pt idx="1344">
                  <c:v>1363</c:v>
                </c:pt>
                <c:pt idx="1345">
                  <c:v>1364</c:v>
                </c:pt>
                <c:pt idx="1346">
                  <c:v>1365</c:v>
                </c:pt>
                <c:pt idx="1347">
                  <c:v>1366</c:v>
                </c:pt>
                <c:pt idx="1348">
                  <c:v>1367</c:v>
                </c:pt>
                <c:pt idx="1349">
                  <c:v>1368</c:v>
                </c:pt>
                <c:pt idx="1350">
                  <c:v>1369</c:v>
                </c:pt>
                <c:pt idx="1351">
                  <c:v>1370</c:v>
                </c:pt>
                <c:pt idx="1352">
                  <c:v>1371</c:v>
                </c:pt>
                <c:pt idx="1353">
                  <c:v>1372</c:v>
                </c:pt>
                <c:pt idx="1354">
                  <c:v>1373</c:v>
                </c:pt>
                <c:pt idx="1355">
                  <c:v>1374</c:v>
                </c:pt>
                <c:pt idx="1356">
                  <c:v>1375</c:v>
                </c:pt>
                <c:pt idx="1357">
                  <c:v>1376</c:v>
                </c:pt>
                <c:pt idx="1358">
                  <c:v>1377</c:v>
                </c:pt>
                <c:pt idx="1359">
                  <c:v>1378</c:v>
                </c:pt>
                <c:pt idx="1360">
                  <c:v>1379</c:v>
                </c:pt>
                <c:pt idx="1361">
                  <c:v>1380</c:v>
                </c:pt>
                <c:pt idx="1362">
                  <c:v>1381</c:v>
                </c:pt>
                <c:pt idx="1363">
                  <c:v>1382</c:v>
                </c:pt>
                <c:pt idx="1364">
                  <c:v>1383</c:v>
                </c:pt>
                <c:pt idx="1365">
                  <c:v>1384</c:v>
                </c:pt>
                <c:pt idx="1366">
                  <c:v>1385</c:v>
                </c:pt>
                <c:pt idx="1367">
                  <c:v>1386</c:v>
                </c:pt>
                <c:pt idx="1368">
                  <c:v>1387</c:v>
                </c:pt>
                <c:pt idx="1369">
                  <c:v>1388</c:v>
                </c:pt>
                <c:pt idx="1370">
                  <c:v>1389</c:v>
                </c:pt>
                <c:pt idx="1371">
                  <c:v>1390</c:v>
                </c:pt>
                <c:pt idx="1372">
                  <c:v>1391</c:v>
                </c:pt>
                <c:pt idx="1373">
                  <c:v>1392</c:v>
                </c:pt>
                <c:pt idx="1374">
                  <c:v>1393</c:v>
                </c:pt>
                <c:pt idx="1375">
                  <c:v>1394</c:v>
                </c:pt>
                <c:pt idx="1376">
                  <c:v>1395</c:v>
                </c:pt>
                <c:pt idx="1377">
                  <c:v>1396</c:v>
                </c:pt>
                <c:pt idx="1378">
                  <c:v>1397</c:v>
                </c:pt>
                <c:pt idx="1379">
                  <c:v>1398</c:v>
                </c:pt>
                <c:pt idx="1380">
                  <c:v>1399</c:v>
                </c:pt>
                <c:pt idx="1381">
                  <c:v>1400</c:v>
                </c:pt>
                <c:pt idx="1382">
                  <c:v>1401</c:v>
                </c:pt>
                <c:pt idx="1383">
                  <c:v>1402</c:v>
                </c:pt>
                <c:pt idx="1384">
                  <c:v>1403</c:v>
                </c:pt>
                <c:pt idx="1385">
                  <c:v>1404</c:v>
                </c:pt>
                <c:pt idx="1386">
                  <c:v>1405</c:v>
                </c:pt>
                <c:pt idx="1387">
                  <c:v>1406</c:v>
                </c:pt>
                <c:pt idx="1388">
                  <c:v>1407</c:v>
                </c:pt>
                <c:pt idx="1389">
                  <c:v>1408</c:v>
                </c:pt>
                <c:pt idx="1390">
                  <c:v>1409</c:v>
                </c:pt>
                <c:pt idx="1391">
                  <c:v>1410</c:v>
                </c:pt>
                <c:pt idx="1392">
                  <c:v>1411</c:v>
                </c:pt>
                <c:pt idx="1393">
                  <c:v>1412</c:v>
                </c:pt>
                <c:pt idx="1394">
                  <c:v>1413</c:v>
                </c:pt>
                <c:pt idx="1395">
                  <c:v>1414</c:v>
                </c:pt>
                <c:pt idx="1396">
                  <c:v>1415</c:v>
                </c:pt>
                <c:pt idx="1397">
                  <c:v>1416</c:v>
                </c:pt>
                <c:pt idx="1398">
                  <c:v>1417</c:v>
                </c:pt>
                <c:pt idx="1399">
                  <c:v>1418</c:v>
                </c:pt>
                <c:pt idx="1400">
                  <c:v>1419</c:v>
                </c:pt>
                <c:pt idx="1401">
                  <c:v>1420</c:v>
                </c:pt>
                <c:pt idx="1402">
                  <c:v>1421</c:v>
                </c:pt>
                <c:pt idx="1403">
                  <c:v>1422</c:v>
                </c:pt>
                <c:pt idx="1404">
                  <c:v>1423</c:v>
                </c:pt>
                <c:pt idx="1405">
                  <c:v>1424</c:v>
                </c:pt>
                <c:pt idx="1406">
                  <c:v>1425</c:v>
                </c:pt>
                <c:pt idx="1407">
                  <c:v>1426</c:v>
                </c:pt>
                <c:pt idx="1408">
                  <c:v>1427</c:v>
                </c:pt>
                <c:pt idx="1409">
                  <c:v>1428</c:v>
                </c:pt>
                <c:pt idx="1410">
                  <c:v>1429</c:v>
                </c:pt>
                <c:pt idx="1411">
                  <c:v>1430</c:v>
                </c:pt>
                <c:pt idx="1412">
                  <c:v>1431</c:v>
                </c:pt>
                <c:pt idx="1413">
                  <c:v>1432</c:v>
                </c:pt>
                <c:pt idx="1414">
                  <c:v>1433</c:v>
                </c:pt>
                <c:pt idx="1415">
                  <c:v>1434</c:v>
                </c:pt>
                <c:pt idx="1416">
                  <c:v>1435</c:v>
                </c:pt>
                <c:pt idx="1417">
                  <c:v>1436</c:v>
                </c:pt>
                <c:pt idx="1418">
                  <c:v>1437</c:v>
                </c:pt>
                <c:pt idx="1419">
                  <c:v>1438</c:v>
                </c:pt>
                <c:pt idx="1420">
                  <c:v>1439</c:v>
                </c:pt>
                <c:pt idx="1421">
                  <c:v>1440</c:v>
                </c:pt>
                <c:pt idx="1422">
                  <c:v>1441</c:v>
                </c:pt>
                <c:pt idx="1423">
                  <c:v>1442</c:v>
                </c:pt>
                <c:pt idx="1424">
                  <c:v>1443</c:v>
                </c:pt>
                <c:pt idx="1425">
                  <c:v>1444</c:v>
                </c:pt>
                <c:pt idx="1426">
                  <c:v>1445</c:v>
                </c:pt>
                <c:pt idx="1427">
                  <c:v>1446</c:v>
                </c:pt>
                <c:pt idx="1428">
                  <c:v>1447</c:v>
                </c:pt>
                <c:pt idx="1429">
                  <c:v>1448</c:v>
                </c:pt>
                <c:pt idx="1430">
                  <c:v>1449</c:v>
                </c:pt>
                <c:pt idx="1431">
                  <c:v>1450</c:v>
                </c:pt>
                <c:pt idx="1432">
                  <c:v>1451</c:v>
                </c:pt>
                <c:pt idx="1433">
                  <c:v>1452</c:v>
                </c:pt>
                <c:pt idx="1434">
                  <c:v>1453</c:v>
                </c:pt>
                <c:pt idx="1435">
                  <c:v>1454</c:v>
                </c:pt>
                <c:pt idx="1436">
                  <c:v>1455</c:v>
                </c:pt>
                <c:pt idx="1437">
                  <c:v>1456</c:v>
                </c:pt>
                <c:pt idx="1438">
                  <c:v>1457</c:v>
                </c:pt>
                <c:pt idx="1439">
                  <c:v>1458</c:v>
                </c:pt>
                <c:pt idx="1440">
                  <c:v>1459</c:v>
                </c:pt>
                <c:pt idx="1441">
                  <c:v>1460</c:v>
                </c:pt>
                <c:pt idx="1442">
                  <c:v>1461</c:v>
                </c:pt>
                <c:pt idx="1443">
                  <c:v>1462</c:v>
                </c:pt>
                <c:pt idx="1444">
                  <c:v>1463</c:v>
                </c:pt>
                <c:pt idx="1445">
                  <c:v>1464</c:v>
                </c:pt>
                <c:pt idx="1446">
                  <c:v>1465</c:v>
                </c:pt>
                <c:pt idx="1447">
                  <c:v>1466</c:v>
                </c:pt>
                <c:pt idx="1448">
                  <c:v>1467</c:v>
                </c:pt>
                <c:pt idx="1449">
                  <c:v>1468</c:v>
                </c:pt>
                <c:pt idx="1450">
                  <c:v>1469</c:v>
                </c:pt>
                <c:pt idx="1451">
                  <c:v>1470</c:v>
                </c:pt>
                <c:pt idx="1452">
                  <c:v>1471</c:v>
                </c:pt>
                <c:pt idx="1453">
                  <c:v>1472</c:v>
                </c:pt>
                <c:pt idx="1454">
                  <c:v>1473</c:v>
                </c:pt>
                <c:pt idx="1455">
                  <c:v>1474</c:v>
                </c:pt>
                <c:pt idx="1456">
                  <c:v>1475</c:v>
                </c:pt>
                <c:pt idx="1457">
                  <c:v>1476</c:v>
                </c:pt>
                <c:pt idx="1458">
                  <c:v>1477</c:v>
                </c:pt>
                <c:pt idx="1459">
                  <c:v>1478</c:v>
                </c:pt>
                <c:pt idx="1460">
                  <c:v>1479</c:v>
                </c:pt>
                <c:pt idx="1461">
                  <c:v>1480</c:v>
                </c:pt>
                <c:pt idx="1462">
                  <c:v>1481</c:v>
                </c:pt>
                <c:pt idx="1463">
                  <c:v>1482</c:v>
                </c:pt>
                <c:pt idx="1464">
                  <c:v>1483</c:v>
                </c:pt>
                <c:pt idx="1465">
                  <c:v>1484</c:v>
                </c:pt>
                <c:pt idx="1466">
                  <c:v>1485</c:v>
                </c:pt>
                <c:pt idx="1467">
                  <c:v>1486</c:v>
                </c:pt>
                <c:pt idx="1468">
                  <c:v>1487</c:v>
                </c:pt>
                <c:pt idx="1469">
                  <c:v>1488</c:v>
                </c:pt>
                <c:pt idx="1470">
                  <c:v>1489</c:v>
                </c:pt>
                <c:pt idx="1471">
                  <c:v>1490</c:v>
                </c:pt>
                <c:pt idx="1472">
                  <c:v>1491</c:v>
                </c:pt>
                <c:pt idx="1473">
                  <c:v>1492</c:v>
                </c:pt>
                <c:pt idx="1474">
                  <c:v>1493</c:v>
                </c:pt>
                <c:pt idx="1475">
                  <c:v>1494</c:v>
                </c:pt>
                <c:pt idx="1476">
                  <c:v>1495</c:v>
                </c:pt>
                <c:pt idx="1477">
                  <c:v>1496</c:v>
                </c:pt>
                <c:pt idx="1478">
                  <c:v>1497</c:v>
                </c:pt>
                <c:pt idx="1479">
                  <c:v>1498</c:v>
                </c:pt>
                <c:pt idx="1480">
                  <c:v>1499</c:v>
                </c:pt>
                <c:pt idx="1481">
                  <c:v>1500</c:v>
                </c:pt>
                <c:pt idx="1482">
                  <c:v>1501</c:v>
                </c:pt>
                <c:pt idx="1483">
                  <c:v>1502</c:v>
                </c:pt>
                <c:pt idx="1484">
                  <c:v>1503</c:v>
                </c:pt>
                <c:pt idx="1485">
                  <c:v>1504</c:v>
                </c:pt>
                <c:pt idx="1486">
                  <c:v>1505</c:v>
                </c:pt>
                <c:pt idx="1487">
                  <c:v>1506</c:v>
                </c:pt>
                <c:pt idx="1488">
                  <c:v>1507</c:v>
                </c:pt>
                <c:pt idx="1489">
                  <c:v>1508</c:v>
                </c:pt>
                <c:pt idx="1490">
                  <c:v>1509</c:v>
                </c:pt>
                <c:pt idx="1491">
                  <c:v>1510</c:v>
                </c:pt>
                <c:pt idx="1492">
                  <c:v>1511</c:v>
                </c:pt>
                <c:pt idx="1493">
                  <c:v>1512</c:v>
                </c:pt>
                <c:pt idx="1494">
                  <c:v>1513</c:v>
                </c:pt>
                <c:pt idx="1495">
                  <c:v>1514</c:v>
                </c:pt>
                <c:pt idx="1496">
                  <c:v>1515</c:v>
                </c:pt>
                <c:pt idx="1497">
                  <c:v>1516</c:v>
                </c:pt>
                <c:pt idx="1498">
                  <c:v>1517</c:v>
                </c:pt>
                <c:pt idx="1499">
                  <c:v>1518</c:v>
                </c:pt>
                <c:pt idx="1500">
                  <c:v>1519</c:v>
                </c:pt>
                <c:pt idx="1501">
                  <c:v>1520</c:v>
                </c:pt>
                <c:pt idx="1502">
                  <c:v>1521</c:v>
                </c:pt>
                <c:pt idx="1503">
                  <c:v>1522</c:v>
                </c:pt>
                <c:pt idx="1504">
                  <c:v>1523</c:v>
                </c:pt>
                <c:pt idx="1505">
                  <c:v>1524</c:v>
                </c:pt>
                <c:pt idx="1506">
                  <c:v>1525</c:v>
                </c:pt>
                <c:pt idx="1507">
                  <c:v>1526</c:v>
                </c:pt>
                <c:pt idx="1508">
                  <c:v>1527</c:v>
                </c:pt>
                <c:pt idx="1509">
                  <c:v>1528</c:v>
                </c:pt>
                <c:pt idx="1510">
                  <c:v>1529</c:v>
                </c:pt>
                <c:pt idx="1511">
                  <c:v>1530</c:v>
                </c:pt>
                <c:pt idx="1512">
                  <c:v>1531</c:v>
                </c:pt>
                <c:pt idx="1513">
                  <c:v>1532</c:v>
                </c:pt>
                <c:pt idx="1514">
                  <c:v>1533</c:v>
                </c:pt>
                <c:pt idx="1515">
                  <c:v>1534</c:v>
                </c:pt>
                <c:pt idx="1516">
                  <c:v>1535</c:v>
                </c:pt>
                <c:pt idx="1517">
                  <c:v>1536</c:v>
                </c:pt>
                <c:pt idx="1518">
                  <c:v>1537</c:v>
                </c:pt>
                <c:pt idx="1519">
                  <c:v>1538</c:v>
                </c:pt>
                <c:pt idx="1520">
                  <c:v>1539</c:v>
                </c:pt>
                <c:pt idx="1521">
                  <c:v>1540</c:v>
                </c:pt>
                <c:pt idx="1522">
                  <c:v>1541</c:v>
                </c:pt>
                <c:pt idx="1523">
                  <c:v>1542</c:v>
                </c:pt>
                <c:pt idx="1524">
                  <c:v>1543</c:v>
                </c:pt>
                <c:pt idx="1525">
                  <c:v>1544</c:v>
                </c:pt>
                <c:pt idx="1526">
                  <c:v>1545</c:v>
                </c:pt>
                <c:pt idx="1527">
                  <c:v>1546</c:v>
                </c:pt>
                <c:pt idx="1528">
                  <c:v>1547</c:v>
                </c:pt>
                <c:pt idx="1529">
                  <c:v>1548</c:v>
                </c:pt>
                <c:pt idx="1530">
                  <c:v>1549</c:v>
                </c:pt>
                <c:pt idx="1531">
                  <c:v>1550</c:v>
                </c:pt>
                <c:pt idx="1532">
                  <c:v>1551</c:v>
                </c:pt>
                <c:pt idx="1533">
                  <c:v>1552</c:v>
                </c:pt>
                <c:pt idx="1534">
                  <c:v>1553</c:v>
                </c:pt>
                <c:pt idx="1535">
                  <c:v>1554</c:v>
                </c:pt>
                <c:pt idx="1536">
                  <c:v>1555</c:v>
                </c:pt>
                <c:pt idx="1537">
                  <c:v>1556</c:v>
                </c:pt>
                <c:pt idx="1538">
                  <c:v>1557</c:v>
                </c:pt>
                <c:pt idx="1539">
                  <c:v>1558</c:v>
                </c:pt>
                <c:pt idx="1540">
                  <c:v>1559</c:v>
                </c:pt>
                <c:pt idx="1541">
                  <c:v>1560</c:v>
                </c:pt>
                <c:pt idx="1542">
                  <c:v>1561</c:v>
                </c:pt>
                <c:pt idx="1543">
                  <c:v>1562</c:v>
                </c:pt>
                <c:pt idx="1544">
                  <c:v>1563</c:v>
                </c:pt>
                <c:pt idx="1545">
                  <c:v>1564</c:v>
                </c:pt>
                <c:pt idx="1546">
                  <c:v>1565</c:v>
                </c:pt>
                <c:pt idx="1547">
                  <c:v>1566</c:v>
                </c:pt>
                <c:pt idx="1548">
                  <c:v>1567</c:v>
                </c:pt>
                <c:pt idx="1549">
                  <c:v>1568</c:v>
                </c:pt>
                <c:pt idx="1550">
                  <c:v>1569</c:v>
                </c:pt>
                <c:pt idx="1551">
                  <c:v>1570</c:v>
                </c:pt>
                <c:pt idx="1552">
                  <c:v>1571</c:v>
                </c:pt>
                <c:pt idx="1553">
                  <c:v>1572</c:v>
                </c:pt>
                <c:pt idx="1554">
                  <c:v>1573</c:v>
                </c:pt>
                <c:pt idx="1555">
                  <c:v>1574</c:v>
                </c:pt>
                <c:pt idx="1556">
                  <c:v>1575</c:v>
                </c:pt>
                <c:pt idx="1557">
                  <c:v>1576</c:v>
                </c:pt>
                <c:pt idx="1558">
                  <c:v>1577</c:v>
                </c:pt>
                <c:pt idx="1559">
                  <c:v>1578</c:v>
                </c:pt>
                <c:pt idx="1560">
                  <c:v>1579</c:v>
                </c:pt>
                <c:pt idx="1561">
                  <c:v>1580</c:v>
                </c:pt>
                <c:pt idx="1562">
                  <c:v>1581</c:v>
                </c:pt>
                <c:pt idx="1563">
                  <c:v>1582</c:v>
                </c:pt>
                <c:pt idx="1564">
                  <c:v>1583</c:v>
                </c:pt>
                <c:pt idx="1565">
                  <c:v>1584</c:v>
                </c:pt>
                <c:pt idx="1566">
                  <c:v>1585</c:v>
                </c:pt>
                <c:pt idx="1567">
                  <c:v>1586</c:v>
                </c:pt>
                <c:pt idx="1568">
                  <c:v>1587</c:v>
                </c:pt>
                <c:pt idx="1569">
                  <c:v>1588</c:v>
                </c:pt>
                <c:pt idx="1570">
                  <c:v>1589</c:v>
                </c:pt>
                <c:pt idx="1571">
                  <c:v>1590</c:v>
                </c:pt>
                <c:pt idx="1572">
                  <c:v>1591</c:v>
                </c:pt>
                <c:pt idx="1573">
                  <c:v>1592</c:v>
                </c:pt>
                <c:pt idx="1574">
                  <c:v>1593</c:v>
                </c:pt>
                <c:pt idx="1575">
                  <c:v>1594</c:v>
                </c:pt>
                <c:pt idx="1576">
                  <c:v>1595</c:v>
                </c:pt>
                <c:pt idx="1577">
                  <c:v>1596</c:v>
                </c:pt>
                <c:pt idx="1578">
                  <c:v>1597</c:v>
                </c:pt>
                <c:pt idx="1579">
                  <c:v>1598</c:v>
                </c:pt>
                <c:pt idx="1580">
                  <c:v>1599</c:v>
                </c:pt>
                <c:pt idx="1581">
                  <c:v>1600</c:v>
                </c:pt>
                <c:pt idx="1582">
                  <c:v>1601</c:v>
                </c:pt>
                <c:pt idx="1583">
                  <c:v>1602</c:v>
                </c:pt>
                <c:pt idx="1584">
                  <c:v>1603</c:v>
                </c:pt>
                <c:pt idx="1585">
                  <c:v>1604</c:v>
                </c:pt>
                <c:pt idx="1586">
                  <c:v>1605</c:v>
                </c:pt>
                <c:pt idx="1587">
                  <c:v>1606</c:v>
                </c:pt>
                <c:pt idx="1588">
                  <c:v>1607</c:v>
                </c:pt>
                <c:pt idx="1589">
                  <c:v>1608</c:v>
                </c:pt>
                <c:pt idx="1590">
                  <c:v>1609</c:v>
                </c:pt>
                <c:pt idx="1591">
                  <c:v>1610</c:v>
                </c:pt>
                <c:pt idx="1592">
                  <c:v>1611</c:v>
                </c:pt>
                <c:pt idx="1593">
                  <c:v>1612</c:v>
                </c:pt>
                <c:pt idx="1594">
                  <c:v>1613</c:v>
                </c:pt>
                <c:pt idx="1595">
                  <c:v>1614</c:v>
                </c:pt>
                <c:pt idx="1596">
                  <c:v>1615</c:v>
                </c:pt>
                <c:pt idx="1597">
                  <c:v>1616</c:v>
                </c:pt>
                <c:pt idx="1598">
                  <c:v>1617</c:v>
                </c:pt>
                <c:pt idx="1599">
                  <c:v>1618</c:v>
                </c:pt>
                <c:pt idx="1600">
                  <c:v>1619</c:v>
                </c:pt>
                <c:pt idx="1601">
                  <c:v>1620</c:v>
                </c:pt>
                <c:pt idx="1602">
                  <c:v>1621</c:v>
                </c:pt>
                <c:pt idx="1603">
                  <c:v>1622</c:v>
                </c:pt>
                <c:pt idx="1604">
                  <c:v>1623</c:v>
                </c:pt>
                <c:pt idx="1605">
                  <c:v>1624</c:v>
                </c:pt>
                <c:pt idx="1606">
                  <c:v>1625</c:v>
                </c:pt>
                <c:pt idx="1607">
                  <c:v>1626</c:v>
                </c:pt>
                <c:pt idx="1608">
                  <c:v>1627</c:v>
                </c:pt>
                <c:pt idx="1609">
                  <c:v>1628</c:v>
                </c:pt>
                <c:pt idx="1610">
                  <c:v>1629</c:v>
                </c:pt>
                <c:pt idx="1611">
                  <c:v>1630</c:v>
                </c:pt>
                <c:pt idx="1612">
                  <c:v>1631</c:v>
                </c:pt>
                <c:pt idx="1613">
                  <c:v>1632</c:v>
                </c:pt>
                <c:pt idx="1614">
                  <c:v>1633</c:v>
                </c:pt>
                <c:pt idx="1615">
                  <c:v>1634</c:v>
                </c:pt>
                <c:pt idx="1616">
                  <c:v>1635</c:v>
                </c:pt>
                <c:pt idx="1617">
                  <c:v>1636</c:v>
                </c:pt>
                <c:pt idx="1618">
                  <c:v>1637</c:v>
                </c:pt>
                <c:pt idx="1619">
                  <c:v>1638</c:v>
                </c:pt>
                <c:pt idx="1620">
                  <c:v>1639</c:v>
                </c:pt>
                <c:pt idx="1621">
                  <c:v>1640</c:v>
                </c:pt>
                <c:pt idx="1622">
                  <c:v>1641</c:v>
                </c:pt>
                <c:pt idx="1623">
                  <c:v>1642</c:v>
                </c:pt>
                <c:pt idx="1624">
                  <c:v>1643</c:v>
                </c:pt>
                <c:pt idx="1625">
                  <c:v>1644</c:v>
                </c:pt>
                <c:pt idx="1626">
                  <c:v>1645</c:v>
                </c:pt>
                <c:pt idx="1627">
                  <c:v>1646</c:v>
                </c:pt>
                <c:pt idx="1628">
                  <c:v>1647</c:v>
                </c:pt>
                <c:pt idx="1629">
                  <c:v>1648</c:v>
                </c:pt>
                <c:pt idx="1630">
                  <c:v>1649</c:v>
                </c:pt>
                <c:pt idx="1631">
                  <c:v>1650</c:v>
                </c:pt>
                <c:pt idx="1632">
                  <c:v>1651</c:v>
                </c:pt>
                <c:pt idx="1633">
                  <c:v>1652</c:v>
                </c:pt>
                <c:pt idx="1634">
                  <c:v>1653</c:v>
                </c:pt>
                <c:pt idx="1635">
                  <c:v>1654</c:v>
                </c:pt>
                <c:pt idx="1636">
                  <c:v>1655</c:v>
                </c:pt>
                <c:pt idx="1637">
                  <c:v>1656</c:v>
                </c:pt>
                <c:pt idx="1638">
                  <c:v>1657</c:v>
                </c:pt>
                <c:pt idx="1639">
                  <c:v>1658</c:v>
                </c:pt>
                <c:pt idx="1640">
                  <c:v>1659</c:v>
                </c:pt>
                <c:pt idx="1641">
                  <c:v>1660</c:v>
                </c:pt>
                <c:pt idx="1642">
                  <c:v>1661</c:v>
                </c:pt>
                <c:pt idx="1643">
                  <c:v>1662</c:v>
                </c:pt>
                <c:pt idx="1644">
                  <c:v>1663</c:v>
                </c:pt>
                <c:pt idx="1645">
                  <c:v>1664</c:v>
                </c:pt>
                <c:pt idx="1646">
                  <c:v>1665</c:v>
                </c:pt>
                <c:pt idx="1647">
                  <c:v>1666</c:v>
                </c:pt>
                <c:pt idx="1648">
                  <c:v>1667</c:v>
                </c:pt>
                <c:pt idx="1649">
                  <c:v>1668</c:v>
                </c:pt>
                <c:pt idx="1650">
                  <c:v>1669</c:v>
                </c:pt>
                <c:pt idx="1651">
                  <c:v>1670</c:v>
                </c:pt>
                <c:pt idx="1652">
                  <c:v>1671</c:v>
                </c:pt>
                <c:pt idx="1653">
                  <c:v>1672</c:v>
                </c:pt>
                <c:pt idx="1654">
                  <c:v>1673</c:v>
                </c:pt>
                <c:pt idx="1655">
                  <c:v>1674</c:v>
                </c:pt>
                <c:pt idx="1656">
                  <c:v>1675</c:v>
                </c:pt>
                <c:pt idx="1657">
                  <c:v>1676</c:v>
                </c:pt>
                <c:pt idx="1658">
                  <c:v>1677</c:v>
                </c:pt>
                <c:pt idx="1659">
                  <c:v>1678</c:v>
                </c:pt>
                <c:pt idx="1660">
                  <c:v>1679</c:v>
                </c:pt>
                <c:pt idx="1661">
                  <c:v>1680</c:v>
                </c:pt>
                <c:pt idx="1662">
                  <c:v>1681</c:v>
                </c:pt>
                <c:pt idx="1663">
                  <c:v>1682</c:v>
                </c:pt>
                <c:pt idx="1664">
                  <c:v>1683</c:v>
                </c:pt>
                <c:pt idx="1665">
                  <c:v>1684</c:v>
                </c:pt>
                <c:pt idx="1666">
                  <c:v>1685</c:v>
                </c:pt>
                <c:pt idx="1667">
                  <c:v>1686</c:v>
                </c:pt>
                <c:pt idx="1668">
                  <c:v>1687</c:v>
                </c:pt>
                <c:pt idx="1669">
                  <c:v>1688</c:v>
                </c:pt>
                <c:pt idx="1670">
                  <c:v>1689</c:v>
                </c:pt>
                <c:pt idx="1671">
                  <c:v>1690</c:v>
                </c:pt>
                <c:pt idx="1672">
                  <c:v>1691</c:v>
                </c:pt>
                <c:pt idx="1673">
                  <c:v>1692</c:v>
                </c:pt>
                <c:pt idx="1674">
                  <c:v>1693</c:v>
                </c:pt>
                <c:pt idx="1675">
                  <c:v>1694</c:v>
                </c:pt>
                <c:pt idx="1676">
                  <c:v>1695</c:v>
                </c:pt>
                <c:pt idx="1677">
                  <c:v>1696</c:v>
                </c:pt>
                <c:pt idx="1678">
                  <c:v>1697</c:v>
                </c:pt>
                <c:pt idx="1679">
                  <c:v>1698</c:v>
                </c:pt>
                <c:pt idx="1680">
                  <c:v>1699</c:v>
                </c:pt>
                <c:pt idx="1681">
                  <c:v>1700</c:v>
                </c:pt>
                <c:pt idx="1682">
                  <c:v>1701</c:v>
                </c:pt>
                <c:pt idx="1683">
                  <c:v>1702</c:v>
                </c:pt>
                <c:pt idx="1684">
                  <c:v>1703</c:v>
                </c:pt>
                <c:pt idx="1685">
                  <c:v>1704</c:v>
                </c:pt>
                <c:pt idx="1686">
                  <c:v>1705</c:v>
                </c:pt>
                <c:pt idx="1687">
                  <c:v>1706</c:v>
                </c:pt>
                <c:pt idx="1688">
                  <c:v>1707</c:v>
                </c:pt>
                <c:pt idx="1689">
                  <c:v>1708</c:v>
                </c:pt>
                <c:pt idx="1690">
                  <c:v>1709</c:v>
                </c:pt>
                <c:pt idx="1691">
                  <c:v>1710</c:v>
                </c:pt>
                <c:pt idx="1692">
                  <c:v>1711</c:v>
                </c:pt>
                <c:pt idx="1693">
                  <c:v>1712</c:v>
                </c:pt>
                <c:pt idx="1694">
                  <c:v>1713</c:v>
                </c:pt>
                <c:pt idx="1695">
                  <c:v>1714</c:v>
                </c:pt>
                <c:pt idx="1696">
                  <c:v>1715</c:v>
                </c:pt>
                <c:pt idx="1697">
                  <c:v>1716</c:v>
                </c:pt>
                <c:pt idx="1698">
                  <c:v>1717</c:v>
                </c:pt>
                <c:pt idx="1699">
                  <c:v>1718</c:v>
                </c:pt>
                <c:pt idx="1700">
                  <c:v>1719</c:v>
                </c:pt>
                <c:pt idx="1701">
                  <c:v>1720</c:v>
                </c:pt>
                <c:pt idx="1702">
                  <c:v>1721</c:v>
                </c:pt>
                <c:pt idx="1703">
                  <c:v>1722</c:v>
                </c:pt>
                <c:pt idx="1704">
                  <c:v>1723</c:v>
                </c:pt>
                <c:pt idx="1705">
                  <c:v>1724</c:v>
                </c:pt>
                <c:pt idx="1706">
                  <c:v>1725</c:v>
                </c:pt>
                <c:pt idx="1707">
                  <c:v>1726</c:v>
                </c:pt>
                <c:pt idx="1708">
                  <c:v>1727</c:v>
                </c:pt>
                <c:pt idx="1709">
                  <c:v>1728</c:v>
                </c:pt>
                <c:pt idx="1710">
                  <c:v>1729</c:v>
                </c:pt>
                <c:pt idx="1711">
                  <c:v>1730</c:v>
                </c:pt>
                <c:pt idx="1712">
                  <c:v>1731</c:v>
                </c:pt>
                <c:pt idx="1713">
                  <c:v>1732</c:v>
                </c:pt>
                <c:pt idx="1714">
                  <c:v>1733</c:v>
                </c:pt>
                <c:pt idx="1715">
                  <c:v>1734</c:v>
                </c:pt>
                <c:pt idx="1716">
                  <c:v>1735</c:v>
                </c:pt>
                <c:pt idx="1717">
                  <c:v>1736</c:v>
                </c:pt>
                <c:pt idx="1718">
                  <c:v>1737</c:v>
                </c:pt>
                <c:pt idx="1719">
                  <c:v>1738</c:v>
                </c:pt>
                <c:pt idx="1720">
                  <c:v>1739</c:v>
                </c:pt>
                <c:pt idx="1721">
                  <c:v>1740</c:v>
                </c:pt>
                <c:pt idx="1722">
                  <c:v>1741</c:v>
                </c:pt>
                <c:pt idx="1723">
                  <c:v>1742</c:v>
                </c:pt>
                <c:pt idx="1724">
                  <c:v>1743</c:v>
                </c:pt>
                <c:pt idx="1725">
                  <c:v>1744</c:v>
                </c:pt>
                <c:pt idx="1726">
                  <c:v>1745</c:v>
                </c:pt>
                <c:pt idx="1727">
                  <c:v>1746</c:v>
                </c:pt>
                <c:pt idx="1728">
                  <c:v>1747</c:v>
                </c:pt>
                <c:pt idx="1729">
                  <c:v>1748</c:v>
                </c:pt>
                <c:pt idx="1730">
                  <c:v>1749</c:v>
                </c:pt>
                <c:pt idx="1731">
                  <c:v>1750</c:v>
                </c:pt>
                <c:pt idx="1732">
                  <c:v>1751</c:v>
                </c:pt>
                <c:pt idx="1733">
                  <c:v>1752</c:v>
                </c:pt>
                <c:pt idx="1734">
                  <c:v>1753</c:v>
                </c:pt>
                <c:pt idx="1735">
                  <c:v>1754</c:v>
                </c:pt>
                <c:pt idx="1736">
                  <c:v>1755</c:v>
                </c:pt>
                <c:pt idx="1737">
                  <c:v>1756</c:v>
                </c:pt>
                <c:pt idx="1738">
                  <c:v>1757</c:v>
                </c:pt>
                <c:pt idx="1739">
                  <c:v>1758</c:v>
                </c:pt>
                <c:pt idx="1740">
                  <c:v>1759</c:v>
                </c:pt>
                <c:pt idx="1741">
                  <c:v>1760</c:v>
                </c:pt>
                <c:pt idx="1742">
                  <c:v>1761</c:v>
                </c:pt>
                <c:pt idx="1743">
                  <c:v>1762</c:v>
                </c:pt>
                <c:pt idx="1744">
                  <c:v>1763</c:v>
                </c:pt>
                <c:pt idx="1745">
                  <c:v>1764</c:v>
                </c:pt>
                <c:pt idx="1746">
                  <c:v>1765</c:v>
                </c:pt>
                <c:pt idx="1747">
                  <c:v>1766</c:v>
                </c:pt>
                <c:pt idx="1748">
                  <c:v>1767</c:v>
                </c:pt>
                <c:pt idx="1749">
                  <c:v>1768</c:v>
                </c:pt>
                <c:pt idx="1750">
                  <c:v>1769</c:v>
                </c:pt>
                <c:pt idx="1751">
                  <c:v>1770</c:v>
                </c:pt>
                <c:pt idx="1752">
                  <c:v>1771</c:v>
                </c:pt>
                <c:pt idx="1753">
                  <c:v>1772</c:v>
                </c:pt>
                <c:pt idx="1754">
                  <c:v>1773</c:v>
                </c:pt>
                <c:pt idx="1755">
                  <c:v>1774</c:v>
                </c:pt>
                <c:pt idx="1756">
                  <c:v>1775</c:v>
                </c:pt>
                <c:pt idx="1757">
                  <c:v>1776</c:v>
                </c:pt>
                <c:pt idx="1758">
                  <c:v>1777</c:v>
                </c:pt>
                <c:pt idx="1759">
                  <c:v>1778</c:v>
                </c:pt>
                <c:pt idx="1760">
                  <c:v>1779</c:v>
                </c:pt>
                <c:pt idx="1761">
                  <c:v>1780</c:v>
                </c:pt>
                <c:pt idx="1762">
                  <c:v>1781</c:v>
                </c:pt>
                <c:pt idx="1763">
                  <c:v>1782</c:v>
                </c:pt>
                <c:pt idx="1764">
                  <c:v>1783</c:v>
                </c:pt>
                <c:pt idx="1765">
                  <c:v>1784</c:v>
                </c:pt>
                <c:pt idx="1766">
                  <c:v>1785</c:v>
                </c:pt>
                <c:pt idx="1767">
                  <c:v>1786</c:v>
                </c:pt>
                <c:pt idx="1768">
                  <c:v>1787</c:v>
                </c:pt>
                <c:pt idx="1769">
                  <c:v>1788</c:v>
                </c:pt>
                <c:pt idx="1770">
                  <c:v>1789</c:v>
                </c:pt>
                <c:pt idx="1771">
                  <c:v>1790</c:v>
                </c:pt>
                <c:pt idx="1772">
                  <c:v>1791</c:v>
                </c:pt>
                <c:pt idx="1773">
                  <c:v>1792</c:v>
                </c:pt>
                <c:pt idx="1774">
                  <c:v>1793</c:v>
                </c:pt>
                <c:pt idx="1775">
                  <c:v>1794</c:v>
                </c:pt>
                <c:pt idx="1776">
                  <c:v>1795</c:v>
                </c:pt>
                <c:pt idx="1777">
                  <c:v>1796</c:v>
                </c:pt>
                <c:pt idx="1778">
                  <c:v>1797</c:v>
                </c:pt>
                <c:pt idx="1779">
                  <c:v>1798</c:v>
                </c:pt>
                <c:pt idx="1780">
                  <c:v>1799</c:v>
                </c:pt>
                <c:pt idx="1781">
                  <c:v>1800</c:v>
                </c:pt>
                <c:pt idx="1782">
                  <c:v>1801</c:v>
                </c:pt>
                <c:pt idx="1783">
                  <c:v>1802</c:v>
                </c:pt>
                <c:pt idx="1784">
                  <c:v>1803</c:v>
                </c:pt>
                <c:pt idx="1785">
                  <c:v>1804</c:v>
                </c:pt>
                <c:pt idx="1786">
                  <c:v>1805</c:v>
                </c:pt>
                <c:pt idx="1787">
                  <c:v>1806</c:v>
                </c:pt>
                <c:pt idx="1788">
                  <c:v>1807</c:v>
                </c:pt>
                <c:pt idx="1789">
                  <c:v>1808</c:v>
                </c:pt>
                <c:pt idx="1790">
                  <c:v>1809</c:v>
                </c:pt>
                <c:pt idx="1791">
                  <c:v>1810</c:v>
                </c:pt>
                <c:pt idx="1792">
                  <c:v>1811</c:v>
                </c:pt>
                <c:pt idx="1793">
                  <c:v>1812</c:v>
                </c:pt>
                <c:pt idx="1794">
                  <c:v>1813</c:v>
                </c:pt>
                <c:pt idx="1795">
                  <c:v>1814</c:v>
                </c:pt>
                <c:pt idx="1796">
                  <c:v>1815</c:v>
                </c:pt>
                <c:pt idx="1797">
                  <c:v>1816</c:v>
                </c:pt>
                <c:pt idx="1798">
                  <c:v>1817</c:v>
                </c:pt>
                <c:pt idx="1799">
                  <c:v>1818</c:v>
                </c:pt>
                <c:pt idx="1800">
                  <c:v>1819</c:v>
                </c:pt>
                <c:pt idx="1801">
                  <c:v>1820</c:v>
                </c:pt>
                <c:pt idx="1802">
                  <c:v>1821</c:v>
                </c:pt>
                <c:pt idx="1803">
                  <c:v>1822</c:v>
                </c:pt>
                <c:pt idx="1804">
                  <c:v>1823</c:v>
                </c:pt>
                <c:pt idx="1805">
                  <c:v>1824</c:v>
                </c:pt>
                <c:pt idx="1806">
                  <c:v>1825</c:v>
                </c:pt>
                <c:pt idx="1807">
                  <c:v>1826</c:v>
                </c:pt>
                <c:pt idx="1808">
                  <c:v>1827</c:v>
                </c:pt>
                <c:pt idx="1809">
                  <c:v>1828</c:v>
                </c:pt>
                <c:pt idx="1810">
                  <c:v>1829</c:v>
                </c:pt>
                <c:pt idx="1811">
                  <c:v>1830</c:v>
                </c:pt>
                <c:pt idx="1812">
                  <c:v>1831</c:v>
                </c:pt>
                <c:pt idx="1813">
                  <c:v>1832</c:v>
                </c:pt>
                <c:pt idx="1814">
                  <c:v>1833</c:v>
                </c:pt>
                <c:pt idx="1815">
                  <c:v>1834</c:v>
                </c:pt>
                <c:pt idx="1816">
                  <c:v>1835</c:v>
                </c:pt>
                <c:pt idx="1817">
                  <c:v>1836</c:v>
                </c:pt>
                <c:pt idx="1818">
                  <c:v>1837</c:v>
                </c:pt>
                <c:pt idx="1819">
                  <c:v>1838</c:v>
                </c:pt>
                <c:pt idx="1820">
                  <c:v>1839</c:v>
                </c:pt>
                <c:pt idx="1821">
                  <c:v>1840</c:v>
                </c:pt>
                <c:pt idx="1822">
                  <c:v>1841</c:v>
                </c:pt>
                <c:pt idx="1823">
                  <c:v>1842</c:v>
                </c:pt>
                <c:pt idx="1824">
                  <c:v>1843</c:v>
                </c:pt>
                <c:pt idx="1825">
                  <c:v>1844</c:v>
                </c:pt>
                <c:pt idx="1826">
                  <c:v>1845</c:v>
                </c:pt>
                <c:pt idx="1827">
                  <c:v>1846</c:v>
                </c:pt>
                <c:pt idx="1828">
                  <c:v>1847</c:v>
                </c:pt>
                <c:pt idx="1829">
                  <c:v>1848</c:v>
                </c:pt>
                <c:pt idx="1830">
                  <c:v>1849</c:v>
                </c:pt>
                <c:pt idx="1831">
                  <c:v>1850</c:v>
                </c:pt>
                <c:pt idx="1832">
                  <c:v>1851</c:v>
                </c:pt>
                <c:pt idx="1833">
                  <c:v>1852</c:v>
                </c:pt>
                <c:pt idx="1834">
                  <c:v>1853</c:v>
                </c:pt>
                <c:pt idx="1835">
                  <c:v>1854</c:v>
                </c:pt>
                <c:pt idx="1836">
                  <c:v>1855</c:v>
                </c:pt>
                <c:pt idx="1837">
                  <c:v>1856</c:v>
                </c:pt>
                <c:pt idx="1838">
                  <c:v>1857</c:v>
                </c:pt>
                <c:pt idx="1839">
                  <c:v>1858</c:v>
                </c:pt>
                <c:pt idx="1840">
                  <c:v>1859</c:v>
                </c:pt>
                <c:pt idx="1841">
                  <c:v>1860</c:v>
                </c:pt>
                <c:pt idx="1842">
                  <c:v>1861</c:v>
                </c:pt>
                <c:pt idx="1843">
                  <c:v>1862</c:v>
                </c:pt>
                <c:pt idx="1844">
                  <c:v>1863</c:v>
                </c:pt>
                <c:pt idx="1845">
                  <c:v>1864</c:v>
                </c:pt>
                <c:pt idx="1846">
                  <c:v>1865</c:v>
                </c:pt>
                <c:pt idx="1847">
                  <c:v>1866</c:v>
                </c:pt>
                <c:pt idx="1848">
                  <c:v>1867</c:v>
                </c:pt>
                <c:pt idx="1849">
                  <c:v>1868</c:v>
                </c:pt>
                <c:pt idx="1850">
                  <c:v>1869</c:v>
                </c:pt>
                <c:pt idx="1851">
                  <c:v>1870</c:v>
                </c:pt>
                <c:pt idx="1852">
                  <c:v>1871</c:v>
                </c:pt>
                <c:pt idx="1853">
                  <c:v>1872</c:v>
                </c:pt>
                <c:pt idx="1854">
                  <c:v>1873</c:v>
                </c:pt>
                <c:pt idx="1855">
                  <c:v>1874</c:v>
                </c:pt>
                <c:pt idx="1856">
                  <c:v>1875</c:v>
                </c:pt>
                <c:pt idx="1857">
                  <c:v>1876</c:v>
                </c:pt>
                <c:pt idx="1858">
                  <c:v>1877</c:v>
                </c:pt>
                <c:pt idx="1859">
                  <c:v>1878</c:v>
                </c:pt>
                <c:pt idx="1860">
                  <c:v>1879</c:v>
                </c:pt>
                <c:pt idx="1861">
                  <c:v>1880</c:v>
                </c:pt>
                <c:pt idx="1862">
                  <c:v>1881</c:v>
                </c:pt>
                <c:pt idx="1863">
                  <c:v>1882</c:v>
                </c:pt>
                <c:pt idx="1864">
                  <c:v>1883</c:v>
                </c:pt>
                <c:pt idx="1865">
                  <c:v>1884</c:v>
                </c:pt>
                <c:pt idx="1866">
                  <c:v>1885</c:v>
                </c:pt>
                <c:pt idx="1867">
                  <c:v>1886</c:v>
                </c:pt>
                <c:pt idx="1868">
                  <c:v>1887</c:v>
                </c:pt>
                <c:pt idx="1869">
                  <c:v>1888</c:v>
                </c:pt>
                <c:pt idx="1870">
                  <c:v>1889</c:v>
                </c:pt>
                <c:pt idx="1871">
                  <c:v>1890</c:v>
                </c:pt>
                <c:pt idx="1872">
                  <c:v>1891</c:v>
                </c:pt>
                <c:pt idx="1873">
                  <c:v>1892</c:v>
                </c:pt>
                <c:pt idx="1874">
                  <c:v>1893</c:v>
                </c:pt>
                <c:pt idx="1875">
                  <c:v>1894</c:v>
                </c:pt>
                <c:pt idx="1876">
                  <c:v>1895</c:v>
                </c:pt>
                <c:pt idx="1877">
                  <c:v>1896</c:v>
                </c:pt>
                <c:pt idx="1878">
                  <c:v>1897</c:v>
                </c:pt>
                <c:pt idx="1879">
                  <c:v>1898</c:v>
                </c:pt>
                <c:pt idx="1880">
                  <c:v>1899</c:v>
                </c:pt>
                <c:pt idx="1881">
                  <c:v>1900</c:v>
                </c:pt>
                <c:pt idx="1882">
                  <c:v>1901</c:v>
                </c:pt>
                <c:pt idx="1883">
                  <c:v>1902</c:v>
                </c:pt>
                <c:pt idx="1884">
                  <c:v>1903</c:v>
                </c:pt>
                <c:pt idx="1885">
                  <c:v>1904</c:v>
                </c:pt>
                <c:pt idx="1886">
                  <c:v>1905</c:v>
                </c:pt>
                <c:pt idx="1887">
                  <c:v>1906</c:v>
                </c:pt>
                <c:pt idx="1888">
                  <c:v>1907</c:v>
                </c:pt>
                <c:pt idx="1889">
                  <c:v>1908</c:v>
                </c:pt>
                <c:pt idx="1890">
                  <c:v>1909</c:v>
                </c:pt>
                <c:pt idx="1891">
                  <c:v>1910</c:v>
                </c:pt>
                <c:pt idx="1892">
                  <c:v>1911</c:v>
                </c:pt>
                <c:pt idx="1893">
                  <c:v>1912</c:v>
                </c:pt>
                <c:pt idx="1894">
                  <c:v>1913</c:v>
                </c:pt>
                <c:pt idx="1895">
                  <c:v>1914</c:v>
                </c:pt>
                <c:pt idx="1896">
                  <c:v>1915</c:v>
                </c:pt>
                <c:pt idx="1897">
                  <c:v>1916</c:v>
                </c:pt>
                <c:pt idx="1898">
                  <c:v>1917</c:v>
                </c:pt>
                <c:pt idx="1899">
                  <c:v>1918</c:v>
                </c:pt>
                <c:pt idx="1900">
                  <c:v>1919</c:v>
                </c:pt>
                <c:pt idx="1901">
                  <c:v>1920</c:v>
                </c:pt>
                <c:pt idx="1902">
                  <c:v>1921</c:v>
                </c:pt>
                <c:pt idx="1903">
                  <c:v>1922</c:v>
                </c:pt>
                <c:pt idx="1904">
                  <c:v>1923</c:v>
                </c:pt>
                <c:pt idx="1905">
                  <c:v>1924</c:v>
                </c:pt>
                <c:pt idx="1906">
                  <c:v>1925</c:v>
                </c:pt>
                <c:pt idx="1907">
                  <c:v>1926</c:v>
                </c:pt>
                <c:pt idx="1908">
                  <c:v>1927</c:v>
                </c:pt>
                <c:pt idx="1909">
                  <c:v>1928</c:v>
                </c:pt>
                <c:pt idx="1910">
                  <c:v>1929</c:v>
                </c:pt>
                <c:pt idx="1911">
                  <c:v>1930</c:v>
                </c:pt>
                <c:pt idx="1912">
                  <c:v>1931</c:v>
                </c:pt>
                <c:pt idx="1913">
                  <c:v>1932</c:v>
                </c:pt>
                <c:pt idx="1914">
                  <c:v>1933</c:v>
                </c:pt>
                <c:pt idx="1915">
                  <c:v>1934</c:v>
                </c:pt>
                <c:pt idx="1916">
                  <c:v>1935</c:v>
                </c:pt>
                <c:pt idx="1917">
                  <c:v>1936</c:v>
                </c:pt>
                <c:pt idx="1918">
                  <c:v>1937</c:v>
                </c:pt>
                <c:pt idx="1919">
                  <c:v>1938</c:v>
                </c:pt>
                <c:pt idx="1920">
                  <c:v>1939</c:v>
                </c:pt>
                <c:pt idx="1921">
                  <c:v>1940</c:v>
                </c:pt>
                <c:pt idx="1922">
                  <c:v>1941</c:v>
                </c:pt>
                <c:pt idx="1923">
                  <c:v>1942</c:v>
                </c:pt>
                <c:pt idx="1924">
                  <c:v>1943</c:v>
                </c:pt>
                <c:pt idx="1925">
                  <c:v>1944</c:v>
                </c:pt>
                <c:pt idx="1926">
                  <c:v>1945</c:v>
                </c:pt>
                <c:pt idx="1927">
                  <c:v>1946</c:v>
                </c:pt>
                <c:pt idx="1928">
                  <c:v>1947</c:v>
                </c:pt>
                <c:pt idx="1929">
                  <c:v>1948</c:v>
                </c:pt>
                <c:pt idx="1930">
                  <c:v>1949</c:v>
                </c:pt>
                <c:pt idx="1931">
                  <c:v>1950</c:v>
                </c:pt>
                <c:pt idx="1932">
                  <c:v>1951</c:v>
                </c:pt>
                <c:pt idx="1933">
                  <c:v>1952</c:v>
                </c:pt>
                <c:pt idx="1934">
                  <c:v>1953</c:v>
                </c:pt>
                <c:pt idx="1935">
                  <c:v>1954</c:v>
                </c:pt>
                <c:pt idx="1936">
                  <c:v>1955</c:v>
                </c:pt>
                <c:pt idx="1937">
                  <c:v>1956</c:v>
                </c:pt>
                <c:pt idx="1938">
                  <c:v>1957</c:v>
                </c:pt>
                <c:pt idx="1939">
                  <c:v>1958</c:v>
                </c:pt>
                <c:pt idx="1940">
                  <c:v>1959</c:v>
                </c:pt>
                <c:pt idx="1941">
                  <c:v>1960</c:v>
                </c:pt>
                <c:pt idx="1942">
                  <c:v>1961</c:v>
                </c:pt>
                <c:pt idx="1943">
                  <c:v>1962</c:v>
                </c:pt>
                <c:pt idx="1944">
                  <c:v>1963</c:v>
                </c:pt>
                <c:pt idx="1945">
                  <c:v>1964</c:v>
                </c:pt>
                <c:pt idx="1946">
                  <c:v>1965</c:v>
                </c:pt>
                <c:pt idx="1947">
                  <c:v>1966</c:v>
                </c:pt>
                <c:pt idx="1948">
                  <c:v>1967</c:v>
                </c:pt>
                <c:pt idx="1949">
                  <c:v>1968</c:v>
                </c:pt>
                <c:pt idx="1950">
                  <c:v>1969</c:v>
                </c:pt>
                <c:pt idx="1951">
                  <c:v>1970</c:v>
                </c:pt>
                <c:pt idx="1952">
                  <c:v>1971</c:v>
                </c:pt>
                <c:pt idx="1953">
                  <c:v>1972</c:v>
                </c:pt>
                <c:pt idx="1954">
                  <c:v>1973</c:v>
                </c:pt>
                <c:pt idx="1955">
                  <c:v>1974</c:v>
                </c:pt>
                <c:pt idx="1956">
                  <c:v>1975</c:v>
                </c:pt>
                <c:pt idx="1957">
                  <c:v>1976</c:v>
                </c:pt>
                <c:pt idx="1958">
                  <c:v>1977</c:v>
                </c:pt>
                <c:pt idx="1959">
                  <c:v>1978</c:v>
                </c:pt>
                <c:pt idx="1960">
                  <c:v>1979</c:v>
                </c:pt>
                <c:pt idx="1961">
                  <c:v>1980</c:v>
                </c:pt>
                <c:pt idx="1962">
                  <c:v>1981</c:v>
                </c:pt>
                <c:pt idx="1963">
                  <c:v>1982</c:v>
                </c:pt>
                <c:pt idx="1964">
                  <c:v>1983</c:v>
                </c:pt>
                <c:pt idx="1965">
                  <c:v>1984</c:v>
                </c:pt>
                <c:pt idx="1966">
                  <c:v>1985</c:v>
                </c:pt>
                <c:pt idx="1967">
                  <c:v>1986</c:v>
                </c:pt>
                <c:pt idx="1968">
                  <c:v>1987</c:v>
                </c:pt>
                <c:pt idx="1969">
                  <c:v>1988</c:v>
                </c:pt>
                <c:pt idx="1970">
                  <c:v>1989</c:v>
                </c:pt>
                <c:pt idx="1971">
                  <c:v>1990</c:v>
                </c:pt>
                <c:pt idx="1972">
                  <c:v>1991</c:v>
                </c:pt>
                <c:pt idx="1973">
                  <c:v>1992</c:v>
                </c:pt>
                <c:pt idx="1974">
                  <c:v>1993</c:v>
                </c:pt>
                <c:pt idx="1975">
                  <c:v>1994</c:v>
                </c:pt>
                <c:pt idx="1976">
                  <c:v>1995</c:v>
                </c:pt>
                <c:pt idx="1977">
                  <c:v>1996</c:v>
                </c:pt>
                <c:pt idx="1978">
                  <c:v>1997</c:v>
                </c:pt>
                <c:pt idx="1979">
                  <c:v>1998</c:v>
                </c:pt>
                <c:pt idx="1980">
                  <c:v>1999</c:v>
                </c:pt>
                <c:pt idx="1981">
                  <c:v>2000</c:v>
                </c:pt>
                <c:pt idx="1982">
                  <c:v>2001</c:v>
                </c:pt>
                <c:pt idx="1983">
                  <c:v>2002</c:v>
                </c:pt>
                <c:pt idx="1984">
                  <c:v>2003</c:v>
                </c:pt>
                <c:pt idx="1985">
                  <c:v>2004</c:v>
                </c:pt>
                <c:pt idx="1986">
                  <c:v>2005</c:v>
                </c:pt>
                <c:pt idx="1987">
                  <c:v>2006</c:v>
                </c:pt>
                <c:pt idx="1988">
                  <c:v>2007</c:v>
                </c:pt>
                <c:pt idx="1989">
                  <c:v>2008</c:v>
                </c:pt>
                <c:pt idx="1990">
                  <c:v>2009</c:v>
                </c:pt>
                <c:pt idx="1991">
                  <c:v>2010</c:v>
                </c:pt>
                <c:pt idx="1992">
                  <c:v>2011</c:v>
                </c:pt>
                <c:pt idx="1993">
                  <c:v>2012</c:v>
                </c:pt>
                <c:pt idx="1994">
                  <c:v>2013</c:v>
                </c:pt>
                <c:pt idx="1995">
                  <c:v>2014</c:v>
                </c:pt>
                <c:pt idx="1996">
                  <c:v>2015</c:v>
                </c:pt>
                <c:pt idx="1997">
                  <c:v>2016</c:v>
                </c:pt>
                <c:pt idx="1998">
                  <c:v>2017</c:v>
                </c:pt>
                <c:pt idx="1999">
                  <c:v>2018</c:v>
                </c:pt>
                <c:pt idx="2000">
                  <c:v>2019</c:v>
                </c:pt>
                <c:pt idx="2001">
                  <c:v>2020</c:v>
                </c:pt>
                <c:pt idx="2002">
                  <c:v>2021</c:v>
                </c:pt>
                <c:pt idx="2003">
                  <c:v>2022</c:v>
                </c:pt>
                <c:pt idx="2004">
                  <c:v>2023</c:v>
                </c:pt>
                <c:pt idx="2005">
                  <c:v>2024</c:v>
                </c:pt>
                <c:pt idx="2006">
                  <c:v>2025</c:v>
                </c:pt>
                <c:pt idx="2007">
                  <c:v>2026</c:v>
                </c:pt>
                <c:pt idx="2008">
                  <c:v>2027</c:v>
                </c:pt>
                <c:pt idx="2009">
                  <c:v>2028</c:v>
                </c:pt>
                <c:pt idx="2010">
                  <c:v>2029</c:v>
                </c:pt>
                <c:pt idx="2011">
                  <c:v>2030</c:v>
                </c:pt>
                <c:pt idx="2012">
                  <c:v>2031</c:v>
                </c:pt>
                <c:pt idx="2013">
                  <c:v>2032</c:v>
                </c:pt>
                <c:pt idx="2014">
                  <c:v>2033</c:v>
                </c:pt>
                <c:pt idx="2015">
                  <c:v>2034</c:v>
                </c:pt>
                <c:pt idx="2016">
                  <c:v>2035</c:v>
                </c:pt>
                <c:pt idx="2017">
                  <c:v>2036</c:v>
                </c:pt>
                <c:pt idx="2018">
                  <c:v>2037</c:v>
                </c:pt>
                <c:pt idx="2019">
                  <c:v>2038</c:v>
                </c:pt>
                <c:pt idx="2020">
                  <c:v>2039</c:v>
                </c:pt>
                <c:pt idx="2021">
                  <c:v>2040</c:v>
                </c:pt>
                <c:pt idx="2022">
                  <c:v>2041</c:v>
                </c:pt>
                <c:pt idx="2023">
                  <c:v>2042</c:v>
                </c:pt>
                <c:pt idx="2024">
                  <c:v>2043</c:v>
                </c:pt>
                <c:pt idx="2025">
                  <c:v>2044</c:v>
                </c:pt>
                <c:pt idx="2026">
                  <c:v>2045</c:v>
                </c:pt>
                <c:pt idx="2027">
                  <c:v>2046</c:v>
                </c:pt>
                <c:pt idx="2028">
                  <c:v>2047</c:v>
                </c:pt>
                <c:pt idx="2029">
                  <c:v>2048</c:v>
                </c:pt>
                <c:pt idx="2030">
                  <c:v>2049</c:v>
                </c:pt>
                <c:pt idx="2031">
                  <c:v>2050</c:v>
                </c:pt>
                <c:pt idx="2032">
                  <c:v>2051</c:v>
                </c:pt>
                <c:pt idx="2033">
                  <c:v>2052</c:v>
                </c:pt>
                <c:pt idx="2034">
                  <c:v>2053</c:v>
                </c:pt>
                <c:pt idx="2035">
                  <c:v>2054</c:v>
                </c:pt>
                <c:pt idx="2036">
                  <c:v>2055</c:v>
                </c:pt>
                <c:pt idx="2037">
                  <c:v>2056</c:v>
                </c:pt>
                <c:pt idx="2038">
                  <c:v>2057</c:v>
                </c:pt>
                <c:pt idx="2039">
                  <c:v>2058</c:v>
                </c:pt>
                <c:pt idx="2040">
                  <c:v>2059</c:v>
                </c:pt>
                <c:pt idx="2041">
                  <c:v>2060</c:v>
                </c:pt>
                <c:pt idx="2042">
                  <c:v>2061</c:v>
                </c:pt>
                <c:pt idx="2043">
                  <c:v>2062</c:v>
                </c:pt>
                <c:pt idx="2044">
                  <c:v>2063</c:v>
                </c:pt>
                <c:pt idx="2045">
                  <c:v>2064</c:v>
                </c:pt>
                <c:pt idx="2046">
                  <c:v>2065</c:v>
                </c:pt>
                <c:pt idx="2047">
                  <c:v>2066</c:v>
                </c:pt>
                <c:pt idx="2048">
                  <c:v>2067</c:v>
                </c:pt>
                <c:pt idx="2049">
                  <c:v>2068</c:v>
                </c:pt>
                <c:pt idx="2050">
                  <c:v>2069</c:v>
                </c:pt>
                <c:pt idx="2051">
                  <c:v>2070</c:v>
                </c:pt>
                <c:pt idx="2052">
                  <c:v>2071</c:v>
                </c:pt>
                <c:pt idx="2053">
                  <c:v>2072</c:v>
                </c:pt>
                <c:pt idx="2054">
                  <c:v>2073</c:v>
                </c:pt>
                <c:pt idx="2055">
                  <c:v>2074</c:v>
                </c:pt>
                <c:pt idx="2056">
                  <c:v>2075</c:v>
                </c:pt>
                <c:pt idx="2057">
                  <c:v>2076</c:v>
                </c:pt>
                <c:pt idx="2058">
                  <c:v>2077</c:v>
                </c:pt>
                <c:pt idx="2059">
                  <c:v>2078</c:v>
                </c:pt>
                <c:pt idx="2060">
                  <c:v>2079</c:v>
                </c:pt>
                <c:pt idx="2061">
                  <c:v>2080</c:v>
                </c:pt>
                <c:pt idx="2062">
                  <c:v>2081</c:v>
                </c:pt>
                <c:pt idx="2063">
                  <c:v>2082</c:v>
                </c:pt>
                <c:pt idx="2064">
                  <c:v>2083</c:v>
                </c:pt>
                <c:pt idx="2065">
                  <c:v>2084</c:v>
                </c:pt>
                <c:pt idx="2066">
                  <c:v>2085</c:v>
                </c:pt>
                <c:pt idx="2067">
                  <c:v>2086</c:v>
                </c:pt>
                <c:pt idx="2068">
                  <c:v>2087</c:v>
                </c:pt>
                <c:pt idx="2069">
                  <c:v>2088</c:v>
                </c:pt>
                <c:pt idx="2070">
                  <c:v>2089</c:v>
                </c:pt>
                <c:pt idx="2071">
                  <c:v>2090</c:v>
                </c:pt>
                <c:pt idx="2072">
                  <c:v>2091</c:v>
                </c:pt>
                <c:pt idx="2073">
                  <c:v>2092</c:v>
                </c:pt>
                <c:pt idx="2074">
                  <c:v>2093</c:v>
                </c:pt>
                <c:pt idx="2075">
                  <c:v>2094</c:v>
                </c:pt>
                <c:pt idx="2076">
                  <c:v>2095</c:v>
                </c:pt>
                <c:pt idx="2077">
                  <c:v>2096</c:v>
                </c:pt>
                <c:pt idx="2078">
                  <c:v>2097</c:v>
                </c:pt>
                <c:pt idx="2079">
                  <c:v>2098</c:v>
                </c:pt>
                <c:pt idx="2080">
                  <c:v>2099</c:v>
                </c:pt>
                <c:pt idx="2081">
                  <c:v>2100</c:v>
                </c:pt>
                <c:pt idx="2082">
                  <c:v>2101</c:v>
                </c:pt>
                <c:pt idx="2083">
                  <c:v>2102</c:v>
                </c:pt>
                <c:pt idx="2084">
                  <c:v>2103</c:v>
                </c:pt>
                <c:pt idx="2085">
                  <c:v>2104</c:v>
                </c:pt>
                <c:pt idx="2086">
                  <c:v>2105</c:v>
                </c:pt>
                <c:pt idx="2087">
                  <c:v>2106</c:v>
                </c:pt>
                <c:pt idx="2088">
                  <c:v>2107</c:v>
                </c:pt>
                <c:pt idx="2089">
                  <c:v>2108</c:v>
                </c:pt>
                <c:pt idx="2090">
                  <c:v>2109</c:v>
                </c:pt>
                <c:pt idx="2091">
                  <c:v>2110</c:v>
                </c:pt>
                <c:pt idx="2092">
                  <c:v>2111</c:v>
                </c:pt>
                <c:pt idx="2093">
                  <c:v>2112</c:v>
                </c:pt>
                <c:pt idx="2094">
                  <c:v>2113</c:v>
                </c:pt>
                <c:pt idx="2095">
                  <c:v>2114</c:v>
                </c:pt>
                <c:pt idx="2096">
                  <c:v>2115</c:v>
                </c:pt>
                <c:pt idx="2097">
                  <c:v>2116</c:v>
                </c:pt>
                <c:pt idx="2098">
                  <c:v>2117</c:v>
                </c:pt>
                <c:pt idx="2099">
                  <c:v>2118</c:v>
                </c:pt>
                <c:pt idx="2100">
                  <c:v>2119</c:v>
                </c:pt>
                <c:pt idx="2101">
                  <c:v>2120</c:v>
                </c:pt>
                <c:pt idx="2102">
                  <c:v>2121</c:v>
                </c:pt>
                <c:pt idx="2103">
                  <c:v>2122</c:v>
                </c:pt>
                <c:pt idx="2104">
                  <c:v>2123</c:v>
                </c:pt>
                <c:pt idx="2105">
                  <c:v>2124</c:v>
                </c:pt>
                <c:pt idx="2106">
                  <c:v>2125</c:v>
                </c:pt>
                <c:pt idx="2107">
                  <c:v>2126</c:v>
                </c:pt>
                <c:pt idx="2108">
                  <c:v>2127</c:v>
                </c:pt>
                <c:pt idx="2109">
                  <c:v>2128</c:v>
                </c:pt>
                <c:pt idx="2110">
                  <c:v>2129</c:v>
                </c:pt>
                <c:pt idx="2111">
                  <c:v>2130</c:v>
                </c:pt>
                <c:pt idx="2112">
                  <c:v>2131</c:v>
                </c:pt>
                <c:pt idx="2113">
                  <c:v>2132</c:v>
                </c:pt>
                <c:pt idx="2114">
                  <c:v>2133</c:v>
                </c:pt>
                <c:pt idx="2115">
                  <c:v>2134</c:v>
                </c:pt>
                <c:pt idx="2116">
                  <c:v>2135</c:v>
                </c:pt>
                <c:pt idx="2117">
                  <c:v>2136</c:v>
                </c:pt>
                <c:pt idx="2118">
                  <c:v>2137</c:v>
                </c:pt>
                <c:pt idx="2119">
                  <c:v>2138</c:v>
                </c:pt>
                <c:pt idx="2120">
                  <c:v>2139</c:v>
                </c:pt>
                <c:pt idx="2121">
                  <c:v>2140</c:v>
                </c:pt>
                <c:pt idx="2122">
                  <c:v>2141</c:v>
                </c:pt>
                <c:pt idx="2123">
                  <c:v>2142</c:v>
                </c:pt>
                <c:pt idx="2124">
                  <c:v>2143</c:v>
                </c:pt>
                <c:pt idx="2125">
                  <c:v>2144</c:v>
                </c:pt>
                <c:pt idx="2126">
                  <c:v>2145</c:v>
                </c:pt>
                <c:pt idx="2127">
                  <c:v>2146</c:v>
                </c:pt>
                <c:pt idx="2128">
                  <c:v>2147</c:v>
                </c:pt>
                <c:pt idx="2129">
                  <c:v>2148</c:v>
                </c:pt>
                <c:pt idx="2130">
                  <c:v>2149</c:v>
                </c:pt>
                <c:pt idx="2131">
                  <c:v>2150</c:v>
                </c:pt>
                <c:pt idx="2132">
                  <c:v>2151</c:v>
                </c:pt>
                <c:pt idx="2133">
                  <c:v>2152</c:v>
                </c:pt>
                <c:pt idx="2134">
                  <c:v>2153</c:v>
                </c:pt>
                <c:pt idx="2135">
                  <c:v>2154</c:v>
                </c:pt>
                <c:pt idx="2136">
                  <c:v>2155</c:v>
                </c:pt>
                <c:pt idx="2137">
                  <c:v>2156</c:v>
                </c:pt>
                <c:pt idx="2138">
                  <c:v>2157</c:v>
                </c:pt>
                <c:pt idx="2139">
                  <c:v>2158</c:v>
                </c:pt>
                <c:pt idx="2140">
                  <c:v>2159</c:v>
                </c:pt>
                <c:pt idx="2141">
                  <c:v>2160</c:v>
                </c:pt>
                <c:pt idx="2142">
                  <c:v>2161</c:v>
                </c:pt>
                <c:pt idx="2143">
                  <c:v>2162</c:v>
                </c:pt>
                <c:pt idx="2144">
                  <c:v>2163</c:v>
                </c:pt>
                <c:pt idx="2145">
                  <c:v>2164</c:v>
                </c:pt>
                <c:pt idx="2146">
                  <c:v>2165</c:v>
                </c:pt>
                <c:pt idx="2147">
                  <c:v>2166</c:v>
                </c:pt>
                <c:pt idx="2148">
                  <c:v>2167</c:v>
                </c:pt>
                <c:pt idx="2149">
                  <c:v>2168</c:v>
                </c:pt>
                <c:pt idx="2150">
                  <c:v>2169</c:v>
                </c:pt>
                <c:pt idx="2151">
                  <c:v>2170</c:v>
                </c:pt>
                <c:pt idx="2152">
                  <c:v>2171</c:v>
                </c:pt>
                <c:pt idx="2153">
                  <c:v>2172</c:v>
                </c:pt>
                <c:pt idx="2154">
                  <c:v>2173</c:v>
                </c:pt>
                <c:pt idx="2155">
                  <c:v>2174</c:v>
                </c:pt>
                <c:pt idx="2156">
                  <c:v>2175</c:v>
                </c:pt>
                <c:pt idx="2157">
                  <c:v>2176</c:v>
                </c:pt>
                <c:pt idx="2158">
                  <c:v>2177</c:v>
                </c:pt>
                <c:pt idx="2159">
                  <c:v>2178</c:v>
                </c:pt>
                <c:pt idx="2160">
                  <c:v>2179</c:v>
                </c:pt>
                <c:pt idx="2161">
                  <c:v>2180</c:v>
                </c:pt>
                <c:pt idx="2162">
                  <c:v>2181</c:v>
                </c:pt>
                <c:pt idx="2163">
                  <c:v>2182</c:v>
                </c:pt>
                <c:pt idx="2164">
                  <c:v>2183</c:v>
                </c:pt>
                <c:pt idx="2165">
                  <c:v>2184</c:v>
                </c:pt>
                <c:pt idx="2166">
                  <c:v>2185</c:v>
                </c:pt>
                <c:pt idx="2167">
                  <c:v>2186</c:v>
                </c:pt>
                <c:pt idx="2168">
                  <c:v>2187</c:v>
                </c:pt>
                <c:pt idx="2169">
                  <c:v>2188</c:v>
                </c:pt>
                <c:pt idx="2170">
                  <c:v>2189</c:v>
                </c:pt>
                <c:pt idx="2171">
                  <c:v>2190</c:v>
                </c:pt>
                <c:pt idx="2172">
                  <c:v>2191</c:v>
                </c:pt>
                <c:pt idx="2173">
                  <c:v>2192</c:v>
                </c:pt>
                <c:pt idx="2174">
                  <c:v>2193</c:v>
                </c:pt>
                <c:pt idx="2175">
                  <c:v>2194</c:v>
                </c:pt>
                <c:pt idx="2176">
                  <c:v>2195</c:v>
                </c:pt>
                <c:pt idx="2177">
                  <c:v>2196</c:v>
                </c:pt>
                <c:pt idx="2178">
                  <c:v>2197</c:v>
                </c:pt>
                <c:pt idx="2179">
                  <c:v>2198</c:v>
                </c:pt>
                <c:pt idx="2180">
                  <c:v>2199</c:v>
                </c:pt>
                <c:pt idx="2181">
                  <c:v>2200</c:v>
                </c:pt>
                <c:pt idx="2182">
                  <c:v>2201</c:v>
                </c:pt>
                <c:pt idx="2183">
                  <c:v>2202</c:v>
                </c:pt>
                <c:pt idx="2184">
                  <c:v>2203</c:v>
                </c:pt>
                <c:pt idx="2185">
                  <c:v>2204</c:v>
                </c:pt>
                <c:pt idx="2186">
                  <c:v>2205</c:v>
                </c:pt>
                <c:pt idx="2187">
                  <c:v>2206</c:v>
                </c:pt>
                <c:pt idx="2188">
                  <c:v>2207</c:v>
                </c:pt>
                <c:pt idx="2189">
                  <c:v>2208</c:v>
                </c:pt>
                <c:pt idx="2190">
                  <c:v>2209</c:v>
                </c:pt>
                <c:pt idx="2191">
                  <c:v>2210</c:v>
                </c:pt>
                <c:pt idx="2192">
                  <c:v>2211</c:v>
                </c:pt>
                <c:pt idx="2193">
                  <c:v>2212</c:v>
                </c:pt>
                <c:pt idx="2194">
                  <c:v>2213</c:v>
                </c:pt>
                <c:pt idx="2195">
                  <c:v>2214</c:v>
                </c:pt>
                <c:pt idx="2196">
                  <c:v>2215</c:v>
                </c:pt>
                <c:pt idx="2197">
                  <c:v>2216</c:v>
                </c:pt>
                <c:pt idx="2198">
                  <c:v>2217</c:v>
                </c:pt>
                <c:pt idx="2199">
                  <c:v>2218</c:v>
                </c:pt>
                <c:pt idx="2200">
                  <c:v>2219</c:v>
                </c:pt>
                <c:pt idx="2201">
                  <c:v>2220</c:v>
                </c:pt>
                <c:pt idx="2202">
                  <c:v>2221</c:v>
                </c:pt>
                <c:pt idx="2203">
                  <c:v>2222</c:v>
                </c:pt>
                <c:pt idx="2204">
                  <c:v>2223</c:v>
                </c:pt>
                <c:pt idx="2205">
                  <c:v>2224</c:v>
                </c:pt>
                <c:pt idx="2206">
                  <c:v>2225</c:v>
                </c:pt>
                <c:pt idx="2207">
                  <c:v>2226</c:v>
                </c:pt>
                <c:pt idx="2208">
                  <c:v>2227</c:v>
                </c:pt>
                <c:pt idx="2209">
                  <c:v>2228</c:v>
                </c:pt>
                <c:pt idx="2210">
                  <c:v>2229</c:v>
                </c:pt>
                <c:pt idx="2211">
                  <c:v>2230</c:v>
                </c:pt>
                <c:pt idx="2212">
                  <c:v>2231</c:v>
                </c:pt>
                <c:pt idx="2213">
                  <c:v>2232</c:v>
                </c:pt>
                <c:pt idx="2214">
                  <c:v>2233</c:v>
                </c:pt>
                <c:pt idx="2215">
                  <c:v>2234</c:v>
                </c:pt>
                <c:pt idx="2216">
                  <c:v>2235</c:v>
                </c:pt>
                <c:pt idx="2217">
                  <c:v>2236</c:v>
                </c:pt>
                <c:pt idx="2218">
                  <c:v>2237</c:v>
                </c:pt>
                <c:pt idx="2219">
                  <c:v>2238</c:v>
                </c:pt>
                <c:pt idx="2220">
                  <c:v>2239</c:v>
                </c:pt>
                <c:pt idx="2221">
                  <c:v>2240</c:v>
                </c:pt>
                <c:pt idx="2222">
                  <c:v>2241</c:v>
                </c:pt>
                <c:pt idx="2223">
                  <c:v>2242</c:v>
                </c:pt>
                <c:pt idx="2224">
                  <c:v>2243</c:v>
                </c:pt>
                <c:pt idx="2225">
                  <c:v>2244</c:v>
                </c:pt>
                <c:pt idx="2226">
                  <c:v>2245</c:v>
                </c:pt>
                <c:pt idx="2227">
                  <c:v>2246</c:v>
                </c:pt>
                <c:pt idx="2228">
                  <c:v>2247</c:v>
                </c:pt>
                <c:pt idx="2229">
                  <c:v>2248</c:v>
                </c:pt>
                <c:pt idx="2230">
                  <c:v>2249</c:v>
                </c:pt>
                <c:pt idx="2231">
                  <c:v>2250</c:v>
                </c:pt>
                <c:pt idx="2232">
                  <c:v>2251</c:v>
                </c:pt>
                <c:pt idx="2233">
                  <c:v>2252</c:v>
                </c:pt>
                <c:pt idx="2234">
                  <c:v>2253</c:v>
                </c:pt>
                <c:pt idx="2235">
                  <c:v>2254</c:v>
                </c:pt>
                <c:pt idx="2236">
                  <c:v>2255</c:v>
                </c:pt>
                <c:pt idx="2237">
                  <c:v>2256</c:v>
                </c:pt>
                <c:pt idx="2238">
                  <c:v>2257</c:v>
                </c:pt>
                <c:pt idx="2239">
                  <c:v>2258</c:v>
                </c:pt>
                <c:pt idx="2240">
                  <c:v>2259</c:v>
                </c:pt>
                <c:pt idx="2241">
                  <c:v>2260</c:v>
                </c:pt>
                <c:pt idx="2242">
                  <c:v>2261</c:v>
                </c:pt>
                <c:pt idx="2243">
                  <c:v>2262</c:v>
                </c:pt>
                <c:pt idx="2244">
                  <c:v>2263</c:v>
                </c:pt>
                <c:pt idx="2245">
                  <c:v>2264</c:v>
                </c:pt>
                <c:pt idx="2246">
                  <c:v>2265</c:v>
                </c:pt>
                <c:pt idx="2247">
                  <c:v>2266</c:v>
                </c:pt>
                <c:pt idx="2248">
                  <c:v>2267</c:v>
                </c:pt>
                <c:pt idx="2249">
                  <c:v>2268</c:v>
                </c:pt>
                <c:pt idx="2250">
                  <c:v>2269</c:v>
                </c:pt>
                <c:pt idx="2251">
                  <c:v>2270</c:v>
                </c:pt>
                <c:pt idx="2252">
                  <c:v>2271</c:v>
                </c:pt>
                <c:pt idx="2253">
                  <c:v>2272</c:v>
                </c:pt>
                <c:pt idx="2254">
                  <c:v>2273</c:v>
                </c:pt>
                <c:pt idx="2255">
                  <c:v>2274</c:v>
                </c:pt>
                <c:pt idx="2256">
                  <c:v>2275</c:v>
                </c:pt>
                <c:pt idx="2257">
                  <c:v>2276</c:v>
                </c:pt>
                <c:pt idx="2258">
                  <c:v>2277</c:v>
                </c:pt>
                <c:pt idx="2259">
                  <c:v>2278</c:v>
                </c:pt>
                <c:pt idx="2260">
                  <c:v>2279</c:v>
                </c:pt>
                <c:pt idx="2261">
                  <c:v>2280</c:v>
                </c:pt>
                <c:pt idx="2262">
                  <c:v>2281</c:v>
                </c:pt>
                <c:pt idx="2263">
                  <c:v>2282</c:v>
                </c:pt>
                <c:pt idx="2264">
                  <c:v>2283</c:v>
                </c:pt>
                <c:pt idx="2265">
                  <c:v>2284</c:v>
                </c:pt>
                <c:pt idx="2266">
                  <c:v>2285</c:v>
                </c:pt>
                <c:pt idx="2267">
                  <c:v>2286</c:v>
                </c:pt>
                <c:pt idx="2268">
                  <c:v>2287</c:v>
                </c:pt>
                <c:pt idx="2269">
                  <c:v>2288</c:v>
                </c:pt>
                <c:pt idx="2270">
                  <c:v>2289</c:v>
                </c:pt>
                <c:pt idx="2271">
                  <c:v>2290</c:v>
                </c:pt>
                <c:pt idx="2272">
                  <c:v>2291</c:v>
                </c:pt>
                <c:pt idx="2273">
                  <c:v>2292</c:v>
                </c:pt>
                <c:pt idx="2274">
                  <c:v>2293</c:v>
                </c:pt>
                <c:pt idx="2275">
                  <c:v>2294</c:v>
                </c:pt>
                <c:pt idx="2276">
                  <c:v>2295</c:v>
                </c:pt>
                <c:pt idx="2277">
                  <c:v>2296</c:v>
                </c:pt>
                <c:pt idx="2278">
                  <c:v>2297</c:v>
                </c:pt>
                <c:pt idx="2279">
                  <c:v>2298</c:v>
                </c:pt>
                <c:pt idx="2280">
                  <c:v>2299</c:v>
                </c:pt>
                <c:pt idx="2281">
                  <c:v>2300</c:v>
                </c:pt>
                <c:pt idx="2282">
                  <c:v>2301</c:v>
                </c:pt>
                <c:pt idx="2283">
                  <c:v>2302</c:v>
                </c:pt>
                <c:pt idx="2284">
                  <c:v>2303</c:v>
                </c:pt>
                <c:pt idx="2285">
                  <c:v>2304</c:v>
                </c:pt>
                <c:pt idx="2286">
                  <c:v>2305</c:v>
                </c:pt>
                <c:pt idx="2287">
                  <c:v>2306</c:v>
                </c:pt>
                <c:pt idx="2288">
                  <c:v>2307</c:v>
                </c:pt>
                <c:pt idx="2289">
                  <c:v>2308</c:v>
                </c:pt>
                <c:pt idx="2290">
                  <c:v>2309</c:v>
                </c:pt>
                <c:pt idx="2291">
                  <c:v>2310</c:v>
                </c:pt>
                <c:pt idx="2292">
                  <c:v>2311</c:v>
                </c:pt>
                <c:pt idx="2293">
                  <c:v>2312</c:v>
                </c:pt>
                <c:pt idx="2294">
                  <c:v>2313</c:v>
                </c:pt>
                <c:pt idx="2295">
                  <c:v>2314</c:v>
                </c:pt>
                <c:pt idx="2296">
                  <c:v>2315</c:v>
                </c:pt>
                <c:pt idx="2297">
                  <c:v>2316</c:v>
                </c:pt>
                <c:pt idx="2298">
                  <c:v>2317</c:v>
                </c:pt>
                <c:pt idx="2299">
                  <c:v>2318</c:v>
                </c:pt>
                <c:pt idx="2300">
                  <c:v>2319</c:v>
                </c:pt>
                <c:pt idx="2301">
                  <c:v>2320</c:v>
                </c:pt>
                <c:pt idx="2302">
                  <c:v>2321</c:v>
                </c:pt>
                <c:pt idx="2303">
                  <c:v>2322</c:v>
                </c:pt>
                <c:pt idx="2304">
                  <c:v>2323</c:v>
                </c:pt>
                <c:pt idx="2305">
                  <c:v>2324</c:v>
                </c:pt>
                <c:pt idx="2306">
                  <c:v>2325</c:v>
                </c:pt>
                <c:pt idx="2307">
                  <c:v>2326</c:v>
                </c:pt>
                <c:pt idx="2308">
                  <c:v>2327</c:v>
                </c:pt>
                <c:pt idx="2309">
                  <c:v>2328</c:v>
                </c:pt>
                <c:pt idx="2310">
                  <c:v>2329</c:v>
                </c:pt>
                <c:pt idx="2311">
                  <c:v>2330</c:v>
                </c:pt>
                <c:pt idx="2312">
                  <c:v>2331</c:v>
                </c:pt>
                <c:pt idx="2313">
                  <c:v>2332</c:v>
                </c:pt>
                <c:pt idx="2314">
                  <c:v>2333</c:v>
                </c:pt>
                <c:pt idx="2315">
                  <c:v>2334</c:v>
                </c:pt>
                <c:pt idx="2316">
                  <c:v>2335</c:v>
                </c:pt>
                <c:pt idx="2317">
                  <c:v>2336</c:v>
                </c:pt>
                <c:pt idx="2318">
                  <c:v>2337</c:v>
                </c:pt>
                <c:pt idx="2319">
                  <c:v>2338</c:v>
                </c:pt>
                <c:pt idx="2320">
                  <c:v>2339</c:v>
                </c:pt>
                <c:pt idx="2321">
                  <c:v>2340</c:v>
                </c:pt>
                <c:pt idx="2322">
                  <c:v>2341</c:v>
                </c:pt>
                <c:pt idx="2323">
                  <c:v>2342</c:v>
                </c:pt>
                <c:pt idx="2324">
                  <c:v>2343</c:v>
                </c:pt>
                <c:pt idx="2325">
                  <c:v>2344</c:v>
                </c:pt>
                <c:pt idx="2326">
                  <c:v>2345</c:v>
                </c:pt>
                <c:pt idx="2327">
                  <c:v>2346</c:v>
                </c:pt>
                <c:pt idx="2328">
                  <c:v>2347</c:v>
                </c:pt>
                <c:pt idx="2329">
                  <c:v>2348</c:v>
                </c:pt>
                <c:pt idx="2330">
                  <c:v>2349</c:v>
                </c:pt>
                <c:pt idx="2331">
                  <c:v>2350</c:v>
                </c:pt>
                <c:pt idx="2332">
                  <c:v>2351</c:v>
                </c:pt>
                <c:pt idx="2333">
                  <c:v>2352</c:v>
                </c:pt>
                <c:pt idx="2334">
                  <c:v>2353</c:v>
                </c:pt>
                <c:pt idx="2335">
                  <c:v>2354</c:v>
                </c:pt>
                <c:pt idx="2336">
                  <c:v>2355</c:v>
                </c:pt>
                <c:pt idx="2337">
                  <c:v>2356</c:v>
                </c:pt>
                <c:pt idx="2338">
                  <c:v>2357</c:v>
                </c:pt>
                <c:pt idx="2339">
                  <c:v>2358</c:v>
                </c:pt>
                <c:pt idx="2340">
                  <c:v>2359</c:v>
                </c:pt>
                <c:pt idx="2341">
                  <c:v>2360</c:v>
                </c:pt>
                <c:pt idx="2342">
                  <c:v>2361</c:v>
                </c:pt>
                <c:pt idx="2343">
                  <c:v>2362</c:v>
                </c:pt>
                <c:pt idx="2344">
                  <c:v>2363</c:v>
                </c:pt>
                <c:pt idx="2345">
                  <c:v>2364</c:v>
                </c:pt>
                <c:pt idx="2346">
                  <c:v>2365</c:v>
                </c:pt>
                <c:pt idx="2347">
                  <c:v>2366</c:v>
                </c:pt>
                <c:pt idx="2348">
                  <c:v>2367</c:v>
                </c:pt>
                <c:pt idx="2349">
                  <c:v>2368</c:v>
                </c:pt>
                <c:pt idx="2350">
                  <c:v>2369</c:v>
                </c:pt>
                <c:pt idx="2351">
                  <c:v>2370</c:v>
                </c:pt>
                <c:pt idx="2352">
                  <c:v>2371</c:v>
                </c:pt>
                <c:pt idx="2353">
                  <c:v>2372</c:v>
                </c:pt>
                <c:pt idx="2354">
                  <c:v>2373</c:v>
                </c:pt>
                <c:pt idx="2355">
                  <c:v>2374</c:v>
                </c:pt>
                <c:pt idx="2356">
                  <c:v>2375</c:v>
                </c:pt>
                <c:pt idx="2357">
                  <c:v>2376</c:v>
                </c:pt>
                <c:pt idx="2358">
                  <c:v>2377</c:v>
                </c:pt>
                <c:pt idx="2359">
                  <c:v>2378</c:v>
                </c:pt>
                <c:pt idx="2360">
                  <c:v>2379</c:v>
                </c:pt>
                <c:pt idx="2361">
                  <c:v>2380</c:v>
                </c:pt>
                <c:pt idx="2362">
                  <c:v>2381</c:v>
                </c:pt>
                <c:pt idx="2363">
                  <c:v>2382</c:v>
                </c:pt>
                <c:pt idx="2364">
                  <c:v>2383</c:v>
                </c:pt>
                <c:pt idx="2365">
                  <c:v>2384</c:v>
                </c:pt>
                <c:pt idx="2366">
                  <c:v>2385</c:v>
                </c:pt>
                <c:pt idx="2367">
                  <c:v>2386</c:v>
                </c:pt>
                <c:pt idx="2368">
                  <c:v>2387</c:v>
                </c:pt>
                <c:pt idx="2369">
                  <c:v>2388</c:v>
                </c:pt>
                <c:pt idx="2370">
                  <c:v>2389</c:v>
                </c:pt>
                <c:pt idx="2371">
                  <c:v>2390</c:v>
                </c:pt>
                <c:pt idx="2372">
                  <c:v>2391</c:v>
                </c:pt>
                <c:pt idx="2373">
                  <c:v>2392</c:v>
                </c:pt>
                <c:pt idx="2374">
                  <c:v>2393</c:v>
                </c:pt>
                <c:pt idx="2375">
                  <c:v>2394</c:v>
                </c:pt>
                <c:pt idx="2376">
                  <c:v>2395</c:v>
                </c:pt>
                <c:pt idx="2377">
                  <c:v>2396</c:v>
                </c:pt>
                <c:pt idx="2378">
                  <c:v>2397</c:v>
                </c:pt>
                <c:pt idx="2379">
                  <c:v>2398</c:v>
                </c:pt>
                <c:pt idx="2380">
                  <c:v>2399</c:v>
                </c:pt>
                <c:pt idx="2381">
                  <c:v>2400</c:v>
                </c:pt>
                <c:pt idx="2382">
                  <c:v>2401</c:v>
                </c:pt>
                <c:pt idx="2383">
                  <c:v>2402</c:v>
                </c:pt>
                <c:pt idx="2384">
                  <c:v>2403</c:v>
                </c:pt>
                <c:pt idx="2385">
                  <c:v>2404</c:v>
                </c:pt>
                <c:pt idx="2386">
                  <c:v>2405</c:v>
                </c:pt>
                <c:pt idx="2387">
                  <c:v>2406</c:v>
                </c:pt>
                <c:pt idx="2388">
                  <c:v>2407</c:v>
                </c:pt>
                <c:pt idx="2389">
                  <c:v>2408</c:v>
                </c:pt>
                <c:pt idx="2390">
                  <c:v>2409</c:v>
                </c:pt>
                <c:pt idx="2391">
                  <c:v>2410</c:v>
                </c:pt>
                <c:pt idx="2392">
                  <c:v>2411</c:v>
                </c:pt>
                <c:pt idx="2393">
                  <c:v>2412</c:v>
                </c:pt>
                <c:pt idx="2394">
                  <c:v>2413</c:v>
                </c:pt>
                <c:pt idx="2395">
                  <c:v>2414</c:v>
                </c:pt>
                <c:pt idx="2396">
                  <c:v>2415</c:v>
                </c:pt>
                <c:pt idx="2397">
                  <c:v>2416</c:v>
                </c:pt>
                <c:pt idx="2398">
                  <c:v>2417</c:v>
                </c:pt>
                <c:pt idx="2399">
                  <c:v>2418</c:v>
                </c:pt>
                <c:pt idx="2400">
                  <c:v>2419</c:v>
                </c:pt>
                <c:pt idx="2401">
                  <c:v>2420</c:v>
                </c:pt>
                <c:pt idx="2402">
                  <c:v>2421</c:v>
                </c:pt>
                <c:pt idx="2403">
                  <c:v>2422</c:v>
                </c:pt>
                <c:pt idx="2404">
                  <c:v>2423</c:v>
                </c:pt>
                <c:pt idx="2405">
                  <c:v>2424</c:v>
                </c:pt>
                <c:pt idx="2406">
                  <c:v>2425</c:v>
                </c:pt>
                <c:pt idx="2407">
                  <c:v>2426</c:v>
                </c:pt>
                <c:pt idx="2408">
                  <c:v>2427</c:v>
                </c:pt>
                <c:pt idx="2409">
                  <c:v>2428</c:v>
                </c:pt>
                <c:pt idx="2410">
                  <c:v>2429</c:v>
                </c:pt>
                <c:pt idx="2411">
                  <c:v>2430</c:v>
                </c:pt>
                <c:pt idx="2412">
                  <c:v>2431</c:v>
                </c:pt>
                <c:pt idx="2413">
                  <c:v>2432</c:v>
                </c:pt>
                <c:pt idx="2414">
                  <c:v>2433</c:v>
                </c:pt>
                <c:pt idx="2415">
                  <c:v>2434</c:v>
                </c:pt>
                <c:pt idx="2416">
                  <c:v>2435</c:v>
                </c:pt>
                <c:pt idx="2417">
                  <c:v>2436</c:v>
                </c:pt>
                <c:pt idx="2418">
                  <c:v>2437</c:v>
                </c:pt>
                <c:pt idx="2419">
                  <c:v>2438</c:v>
                </c:pt>
                <c:pt idx="2420">
                  <c:v>2439</c:v>
                </c:pt>
                <c:pt idx="2421">
                  <c:v>2440</c:v>
                </c:pt>
                <c:pt idx="2422">
                  <c:v>2441</c:v>
                </c:pt>
                <c:pt idx="2423">
                  <c:v>2442</c:v>
                </c:pt>
                <c:pt idx="2424">
                  <c:v>2443</c:v>
                </c:pt>
                <c:pt idx="2425">
                  <c:v>2444</c:v>
                </c:pt>
                <c:pt idx="2426">
                  <c:v>2445</c:v>
                </c:pt>
                <c:pt idx="2427">
                  <c:v>2446</c:v>
                </c:pt>
                <c:pt idx="2428">
                  <c:v>2447</c:v>
                </c:pt>
                <c:pt idx="2429">
                  <c:v>2448</c:v>
                </c:pt>
                <c:pt idx="2430">
                  <c:v>2449</c:v>
                </c:pt>
                <c:pt idx="2431">
                  <c:v>2450</c:v>
                </c:pt>
                <c:pt idx="2432">
                  <c:v>2451</c:v>
                </c:pt>
                <c:pt idx="2433">
                  <c:v>2452</c:v>
                </c:pt>
                <c:pt idx="2434">
                  <c:v>2453</c:v>
                </c:pt>
                <c:pt idx="2435">
                  <c:v>2454</c:v>
                </c:pt>
                <c:pt idx="2436">
                  <c:v>2455</c:v>
                </c:pt>
                <c:pt idx="2437">
                  <c:v>2456</c:v>
                </c:pt>
                <c:pt idx="2438">
                  <c:v>2457</c:v>
                </c:pt>
                <c:pt idx="2439">
                  <c:v>2458</c:v>
                </c:pt>
                <c:pt idx="2440">
                  <c:v>2459</c:v>
                </c:pt>
                <c:pt idx="2441">
                  <c:v>2460</c:v>
                </c:pt>
                <c:pt idx="2442">
                  <c:v>2461</c:v>
                </c:pt>
                <c:pt idx="2443">
                  <c:v>2462</c:v>
                </c:pt>
                <c:pt idx="2444">
                  <c:v>2463</c:v>
                </c:pt>
                <c:pt idx="2445">
                  <c:v>2464</c:v>
                </c:pt>
                <c:pt idx="2446">
                  <c:v>2465</c:v>
                </c:pt>
                <c:pt idx="2447">
                  <c:v>2466</c:v>
                </c:pt>
                <c:pt idx="2448">
                  <c:v>2467</c:v>
                </c:pt>
                <c:pt idx="2449">
                  <c:v>2468</c:v>
                </c:pt>
                <c:pt idx="2450">
                  <c:v>2469</c:v>
                </c:pt>
                <c:pt idx="2451">
                  <c:v>2470</c:v>
                </c:pt>
                <c:pt idx="2452">
                  <c:v>2471</c:v>
                </c:pt>
                <c:pt idx="2453">
                  <c:v>2472</c:v>
                </c:pt>
                <c:pt idx="2454">
                  <c:v>2473</c:v>
                </c:pt>
                <c:pt idx="2455">
                  <c:v>2474</c:v>
                </c:pt>
                <c:pt idx="2456">
                  <c:v>2475</c:v>
                </c:pt>
                <c:pt idx="2457">
                  <c:v>2476</c:v>
                </c:pt>
                <c:pt idx="2458">
                  <c:v>2477</c:v>
                </c:pt>
                <c:pt idx="2459">
                  <c:v>2478</c:v>
                </c:pt>
                <c:pt idx="2460">
                  <c:v>2479</c:v>
                </c:pt>
                <c:pt idx="2461">
                  <c:v>2480</c:v>
                </c:pt>
                <c:pt idx="2462">
                  <c:v>2481</c:v>
                </c:pt>
                <c:pt idx="2463">
                  <c:v>2482</c:v>
                </c:pt>
                <c:pt idx="2464">
                  <c:v>2483</c:v>
                </c:pt>
                <c:pt idx="2465">
                  <c:v>2484</c:v>
                </c:pt>
                <c:pt idx="2466">
                  <c:v>2485</c:v>
                </c:pt>
                <c:pt idx="2467">
                  <c:v>2486</c:v>
                </c:pt>
                <c:pt idx="2468">
                  <c:v>2487</c:v>
                </c:pt>
                <c:pt idx="2469">
                  <c:v>2488</c:v>
                </c:pt>
                <c:pt idx="2470">
                  <c:v>2489</c:v>
                </c:pt>
                <c:pt idx="2471">
                  <c:v>2490</c:v>
                </c:pt>
                <c:pt idx="2472">
                  <c:v>2491</c:v>
                </c:pt>
                <c:pt idx="2473">
                  <c:v>2492</c:v>
                </c:pt>
                <c:pt idx="2474">
                  <c:v>2493</c:v>
                </c:pt>
                <c:pt idx="2475">
                  <c:v>2494</c:v>
                </c:pt>
                <c:pt idx="2476">
                  <c:v>2495</c:v>
                </c:pt>
                <c:pt idx="2477">
                  <c:v>2496</c:v>
                </c:pt>
                <c:pt idx="2478">
                  <c:v>2497</c:v>
                </c:pt>
                <c:pt idx="2479">
                  <c:v>2498</c:v>
                </c:pt>
                <c:pt idx="2480">
                  <c:v>2499</c:v>
                </c:pt>
                <c:pt idx="2481">
                  <c:v>2500</c:v>
                </c:pt>
                <c:pt idx="2482">
                  <c:v>2501</c:v>
                </c:pt>
                <c:pt idx="2483">
                  <c:v>2502</c:v>
                </c:pt>
                <c:pt idx="2484">
                  <c:v>2503</c:v>
                </c:pt>
                <c:pt idx="2485">
                  <c:v>2504</c:v>
                </c:pt>
                <c:pt idx="2486">
                  <c:v>2505</c:v>
                </c:pt>
                <c:pt idx="2487">
                  <c:v>2506</c:v>
                </c:pt>
                <c:pt idx="2488">
                  <c:v>2507</c:v>
                </c:pt>
                <c:pt idx="2489">
                  <c:v>2508</c:v>
                </c:pt>
                <c:pt idx="2490">
                  <c:v>2509</c:v>
                </c:pt>
                <c:pt idx="2491">
                  <c:v>2510</c:v>
                </c:pt>
                <c:pt idx="2492">
                  <c:v>2511</c:v>
                </c:pt>
                <c:pt idx="2493">
                  <c:v>2512</c:v>
                </c:pt>
                <c:pt idx="2494">
                  <c:v>2513</c:v>
                </c:pt>
                <c:pt idx="2495">
                  <c:v>2514</c:v>
                </c:pt>
                <c:pt idx="2496">
                  <c:v>2515</c:v>
                </c:pt>
                <c:pt idx="2497">
                  <c:v>2516</c:v>
                </c:pt>
                <c:pt idx="2498">
                  <c:v>2517</c:v>
                </c:pt>
                <c:pt idx="2499">
                  <c:v>2518</c:v>
                </c:pt>
                <c:pt idx="2500">
                  <c:v>2519</c:v>
                </c:pt>
                <c:pt idx="2501">
                  <c:v>2520</c:v>
                </c:pt>
                <c:pt idx="2502">
                  <c:v>2521</c:v>
                </c:pt>
                <c:pt idx="2503">
                  <c:v>2522</c:v>
                </c:pt>
                <c:pt idx="2504">
                  <c:v>2523</c:v>
                </c:pt>
                <c:pt idx="2505">
                  <c:v>2524</c:v>
                </c:pt>
                <c:pt idx="2506">
                  <c:v>2525</c:v>
                </c:pt>
                <c:pt idx="2507">
                  <c:v>2526</c:v>
                </c:pt>
                <c:pt idx="2508">
                  <c:v>2527</c:v>
                </c:pt>
                <c:pt idx="2509">
                  <c:v>2528</c:v>
                </c:pt>
                <c:pt idx="2510">
                  <c:v>2529</c:v>
                </c:pt>
                <c:pt idx="2511">
                  <c:v>2530</c:v>
                </c:pt>
                <c:pt idx="2512">
                  <c:v>2531</c:v>
                </c:pt>
                <c:pt idx="2513">
                  <c:v>2532</c:v>
                </c:pt>
                <c:pt idx="2514">
                  <c:v>2533</c:v>
                </c:pt>
                <c:pt idx="2515">
                  <c:v>2534</c:v>
                </c:pt>
                <c:pt idx="2516">
                  <c:v>2535</c:v>
                </c:pt>
                <c:pt idx="2517">
                  <c:v>2536</c:v>
                </c:pt>
                <c:pt idx="2518">
                  <c:v>2537</c:v>
                </c:pt>
                <c:pt idx="2519">
                  <c:v>2538</c:v>
                </c:pt>
                <c:pt idx="2520">
                  <c:v>2539</c:v>
                </c:pt>
                <c:pt idx="2521">
                  <c:v>2540</c:v>
                </c:pt>
                <c:pt idx="2522">
                  <c:v>2541</c:v>
                </c:pt>
                <c:pt idx="2523">
                  <c:v>2542</c:v>
                </c:pt>
                <c:pt idx="2524">
                  <c:v>2543</c:v>
                </c:pt>
                <c:pt idx="2525">
                  <c:v>2544</c:v>
                </c:pt>
                <c:pt idx="2526">
                  <c:v>2545</c:v>
                </c:pt>
                <c:pt idx="2527">
                  <c:v>2546</c:v>
                </c:pt>
                <c:pt idx="2528">
                  <c:v>2547</c:v>
                </c:pt>
                <c:pt idx="2529">
                  <c:v>2548</c:v>
                </c:pt>
                <c:pt idx="2530">
                  <c:v>2549</c:v>
                </c:pt>
                <c:pt idx="2531">
                  <c:v>2550</c:v>
                </c:pt>
                <c:pt idx="2532">
                  <c:v>2551</c:v>
                </c:pt>
                <c:pt idx="2533">
                  <c:v>2552</c:v>
                </c:pt>
                <c:pt idx="2534">
                  <c:v>2553</c:v>
                </c:pt>
                <c:pt idx="2535">
                  <c:v>2554</c:v>
                </c:pt>
                <c:pt idx="2536">
                  <c:v>2555</c:v>
                </c:pt>
                <c:pt idx="2537">
                  <c:v>2556</c:v>
                </c:pt>
                <c:pt idx="2538">
                  <c:v>2557</c:v>
                </c:pt>
                <c:pt idx="2539">
                  <c:v>2558</c:v>
                </c:pt>
                <c:pt idx="2540">
                  <c:v>2559</c:v>
                </c:pt>
                <c:pt idx="2541">
                  <c:v>2560</c:v>
                </c:pt>
                <c:pt idx="2542">
                  <c:v>2561</c:v>
                </c:pt>
                <c:pt idx="2543">
                  <c:v>2562</c:v>
                </c:pt>
                <c:pt idx="2544">
                  <c:v>2563</c:v>
                </c:pt>
                <c:pt idx="2545">
                  <c:v>2564</c:v>
                </c:pt>
                <c:pt idx="2546">
                  <c:v>2565</c:v>
                </c:pt>
                <c:pt idx="2547">
                  <c:v>2566</c:v>
                </c:pt>
                <c:pt idx="2548">
                  <c:v>2567</c:v>
                </c:pt>
                <c:pt idx="2549">
                  <c:v>2568</c:v>
                </c:pt>
                <c:pt idx="2550">
                  <c:v>2569</c:v>
                </c:pt>
                <c:pt idx="2551">
                  <c:v>2570</c:v>
                </c:pt>
                <c:pt idx="2552">
                  <c:v>2571</c:v>
                </c:pt>
                <c:pt idx="2553">
                  <c:v>2572</c:v>
                </c:pt>
                <c:pt idx="2554">
                  <c:v>2573</c:v>
                </c:pt>
                <c:pt idx="2555">
                  <c:v>2574</c:v>
                </c:pt>
                <c:pt idx="2556">
                  <c:v>2575</c:v>
                </c:pt>
                <c:pt idx="2557">
                  <c:v>2576</c:v>
                </c:pt>
                <c:pt idx="2558">
                  <c:v>2577</c:v>
                </c:pt>
                <c:pt idx="2559">
                  <c:v>2578</c:v>
                </c:pt>
                <c:pt idx="2560">
                  <c:v>2579</c:v>
                </c:pt>
                <c:pt idx="2561">
                  <c:v>2580</c:v>
                </c:pt>
                <c:pt idx="2562">
                  <c:v>2581</c:v>
                </c:pt>
                <c:pt idx="2563">
                  <c:v>2582</c:v>
                </c:pt>
                <c:pt idx="2564">
                  <c:v>2583</c:v>
                </c:pt>
                <c:pt idx="2565">
                  <c:v>2584</c:v>
                </c:pt>
                <c:pt idx="2566">
                  <c:v>2585</c:v>
                </c:pt>
                <c:pt idx="2567">
                  <c:v>2586</c:v>
                </c:pt>
                <c:pt idx="2568">
                  <c:v>2587</c:v>
                </c:pt>
                <c:pt idx="2569">
                  <c:v>2588</c:v>
                </c:pt>
                <c:pt idx="2570">
                  <c:v>2589</c:v>
                </c:pt>
                <c:pt idx="2571">
                  <c:v>2590</c:v>
                </c:pt>
                <c:pt idx="2572">
                  <c:v>2591</c:v>
                </c:pt>
                <c:pt idx="2573">
                  <c:v>2592</c:v>
                </c:pt>
                <c:pt idx="2574">
                  <c:v>2593</c:v>
                </c:pt>
                <c:pt idx="2575">
                  <c:v>2594</c:v>
                </c:pt>
                <c:pt idx="2576">
                  <c:v>2595</c:v>
                </c:pt>
                <c:pt idx="2577">
                  <c:v>2596</c:v>
                </c:pt>
                <c:pt idx="2578">
                  <c:v>2597</c:v>
                </c:pt>
                <c:pt idx="2579">
                  <c:v>2598</c:v>
                </c:pt>
                <c:pt idx="2580">
                  <c:v>2599</c:v>
                </c:pt>
                <c:pt idx="2581">
                  <c:v>2600</c:v>
                </c:pt>
                <c:pt idx="2582">
                  <c:v>2601</c:v>
                </c:pt>
                <c:pt idx="2583">
                  <c:v>2602</c:v>
                </c:pt>
                <c:pt idx="2584">
                  <c:v>2603</c:v>
                </c:pt>
                <c:pt idx="2585">
                  <c:v>2604</c:v>
                </c:pt>
                <c:pt idx="2586">
                  <c:v>2605</c:v>
                </c:pt>
                <c:pt idx="2587">
                  <c:v>2606</c:v>
                </c:pt>
                <c:pt idx="2588">
                  <c:v>2607</c:v>
                </c:pt>
                <c:pt idx="2589">
                  <c:v>2608</c:v>
                </c:pt>
                <c:pt idx="2590">
                  <c:v>2609</c:v>
                </c:pt>
                <c:pt idx="2591">
                  <c:v>2610</c:v>
                </c:pt>
                <c:pt idx="2592">
                  <c:v>2611</c:v>
                </c:pt>
                <c:pt idx="2593">
                  <c:v>2612</c:v>
                </c:pt>
                <c:pt idx="2594">
                  <c:v>2613</c:v>
                </c:pt>
                <c:pt idx="2595">
                  <c:v>2614</c:v>
                </c:pt>
                <c:pt idx="2596">
                  <c:v>2615</c:v>
                </c:pt>
                <c:pt idx="2597">
                  <c:v>2616</c:v>
                </c:pt>
                <c:pt idx="2598">
                  <c:v>2617</c:v>
                </c:pt>
                <c:pt idx="2599">
                  <c:v>2618</c:v>
                </c:pt>
                <c:pt idx="2600">
                  <c:v>2619</c:v>
                </c:pt>
                <c:pt idx="2601">
                  <c:v>2620</c:v>
                </c:pt>
                <c:pt idx="2602">
                  <c:v>2621</c:v>
                </c:pt>
                <c:pt idx="2603">
                  <c:v>2622</c:v>
                </c:pt>
                <c:pt idx="2604">
                  <c:v>2623</c:v>
                </c:pt>
                <c:pt idx="2605">
                  <c:v>2624</c:v>
                </c:pt>
                <c:pt idx="2606">
                  <c:v>2625</c:v>
                </c:pt>
                <c:pt idx="2607">
                  <c:v>2626</c:v>
                </c:pt>
                <c:pt idx="2608">
                  <c:v>2627</c:v>
                </c:pt>
                <c:pt idx="2609">
                  <c:v>2628</c:v>
                </c:pt>
                <c:pt idx="2610">
                  <c:v>2629</c:v>
                </c:pt>
                <c:pt idx="2611">
                  <c:v>2630</c:v>
                </c:pt>
                <c:pt idx="2612">
                  <c:v>2631</c:v>
                </c:pt>
                <c:pt idx="2613">
                  <c:v>2632</c:v>
                </c:pt>
                <c:pt idx="2614">
                  <c:v>2633</c:v>
                </c:pt>
                <c:pt idx="2615">
                  <c:v>2634</c:v>
                </c:pt>
                <c:pt idx="2616">
                  <c:v>2635</c:v>
                </c:pt>
                <c:pt idx="2617">
                  <c:v>2636</c:v>
                </c:pt>
                <c:pt idx="2618">
                  <c:v>2637</c:v>
                </c:pt>
                <c:pt idx="2619">
                  <c:v>2638</c:v>
                </c:pt>
                <c:pt idx="2620">
                  <c:v>2639</c:v>
                </c:pt>
                <c:pt idx="2621">
                  <c:v>2640</c:v>
                </c:pt>
                <c:pt idx="2622">
                  <c:v>2641</c:v>
                </c:pt>
                <c:pt idx="2623">
                  <c:v>2642</c:v>
                </c:pt>
                <c:pt idx="2624">
                  <c:v>2643</c:v>
                </c:pt>
                <c:pt idx="2625">
                  <c:v>2644</c:v>
                </c:pt>
                <c:pt idx="2626">
                  <c:v>2645</c:v>
                </c:pt>
                <c:pt idx="2627">
                  <c:v>2646</c:v>
                </c:pt>
                <c:pt idx="2628">
                  <c:v>2647</c:v>
                </c:pt>
                <c:pt idx="2629">
                  <c:v>2648</c:v>
                </c:pt>
                <c:pt idx="2630">
                  <c:v>2649</c:v>
                </c:pt>
                <c:pt idx="2631">
                  <c:v>2650</c:v>
                </c:pt>
                <c:pt idx="2632">
                  <c:v>2651</c:v>
                </c:pt>
                <c:pt idx="2633">
                  <c:v>2652</c:v>
                </c:pt>
                <c:pt idx="2634">
                  <c:v>2653</c:v>
                </c:pt>
                <c:pt idx="2635">
                  <c:v>2654</c:v>
                </c:pt>
                <c:pt idx="2636">
                  <c:v>2655</c:v>
                </c:pt>
                <c:pt idx="2637">
                  <c:v>2656</c:v>
                </c:pt>
                <c:pt idx="2638">
                  <c:v>2657</c:v>
                </c:pt>
                <c:pt idx="2639">
                  <c:v>2658</c:v>
                </c:pt>
                <c:pt idx="2640">
                  <c:v>2659</c:v>
                </c:pt>
                <c:pt idx="2641">
                  <c:v>2660</c:v>
                </c:pt>
                <c:pt idx="2642">
                  <c:v>2661</c:v>
                </c:pt>
                <c:pt idx="2643">
                  <c:v>2662</c:v>
                </c:pt>
                <c:pt idx="2644">
                  <c:v>2663</c:v>
                </c:pt>
                <c:pt idx="2645">
                  <c:v>2664</c:v>
                </c:pt>
                <c:pt idx="2646">
                  <c:v>2665</c:v>
                </c:pt>
                <c:pt idx="2647">
                  <c:v>2666</c:v>
                </c:pt>
                <c:pt idx="2648">
                  <c:v>2667</c:v>
                </c:pt>
                <c:pt idx="2649">
                  <c:v>2668</c:v>
                </c:pt>
                <c:pt idx="2650">
                  <c:v>2669</c:v>
                </c:pt>
                <c:pt idx="2651">
                  <c:v>2670</c:v>
                </c:pt>
                <c:pt idx="2652">
                  <c:v>2671</c:v>
                </c:pt>
                <c:pt idx="2653">
                  <c:v>2672</c:v>
                </c:pt>
                <c:pt idx="2654">
                  <c:v>2673</c:v>
                </c:pt>
                <c:pt idx="2655">
                  <c:v>2674</c:v>
                </c:pt>
                <c:pt idx="2656">
                  <c:v>2675</c:v>
                </c:pt>
                <c:pt idx="2657">
                  <c:v>2676</c:v>
                </c:pt>
                <c:pt idx="2658">
                  <c:v>2677</c:v>
                </c:pt>
                <c:pt idx="2659">
                  <c:v>2678</c:v>
                </c:pt>
                <c:pt idx="2660">
                  <c:v>2679</c:v>
                </c:pt>
                <c:pt idx="2661">
                  <c:v>2680</c:v>
                </c:pt>
                <c:pt idx="2662">
                  <c:v>2681</c:v>
                </c:pt>
                <c:pt idx="2663">
                  <c:v>2682</c:v>
                </c:pt>
                <c:pt idx="2664">
                  <c:v>2683</c:v>
                </c:pt>
                <c:pt idx="2665">
                  <c:v>2684</c:v>
                </c:pt>
                <c:pt idx="2666">
                  <c:v>2685</c:v>
                </c:pt>
                <c:pt idx="2667">
                  <c:v>2686</c:v>
                </c:pt>
                <c:pt idx="2668">
                  <c:v>2687</c:v>
                </c:pt>
                <c:pt idx="2669">
                  <c:v>2688</c:v>
                </c:pt>
                <c:pt idx="2670">
                  <c:v>2689</c:v>
                </c:pt>
                <c:pt idx="2671">
                  <c:v>2690</c:v>
                </c:pt>
                <c:pt idx="2672">
                  <c:v>2691</c:v>
                </c:pt>
                <c:pt idx="2673">
                  <c:v>2692</c:v>
                </c:pt>
                <c:pt idx="2674">
                  <c:v>2693</c:v>
                </c:pt>
                <c:pt idx="2675">
                  <c:v>2694</c:v>
                </c:pt>
                <c:pt idx="2676">
                  <c:v>2695</c:v>
                </c:pt>
                <c:pt idx="2677">
                  <c:v>2696</c:v>
                </c:pt>
                <c:pt idx="2678">
                  <c:v>2697</c:v>
                </c:pt>
                <c:pt idx="2679">
                  <c:v>2698</c:v>
                </c:pt>
                <c:pt idx="2680">
                  <c:v>2699</c:v>
                </c:pt>
                <c:pt idx="2681">
                  <c:v>2700</c:v>
                </c:pt>
                <c:pt idx="2682">
                  <c:v>2701</c:v>
                </c:pt>
                <c:pt idx="2683">
                  <c:v>2702</c:v>
                </c:pt>
                <c:pt idx="2684">
                  <c:v>2703</c:v>
                </c:pt>
                <c:pt idx="2685">
                  <c:v>2704</c:v>
                </c:pt>
                <c:pt idx="2686">
                  <c:v>2705</c:v>
                </c:pt>
                <c:pt idx="2687">
                  <c:v>2706</c:v>
                </c:pt>
                <c:pt idx="2688">
                  <c:v>2707</c:v>
                </c:pt>
                <c:pt idx="2689">
                  <c:v>2708</c:v>
                </c:pt>
                <c:pt idx="2690">
                  <c:v>2709</c:v>
                </c:pt>
                <c:pt idx="2691">
                  <c:v>2710</c:v>
                </c:pt>
                <c:pt idx="2692">
                  <c:v>2711</c:v>
                </c:pt>
                <c:pt idx="2693">
                  <c:v>2712</c:v>
                </c:pt>
                <c:pt idx="2694">
                  <c:v>2713</c:v>
                </c:pt>
                <c:pt idx="2695">
                  <c:v>2714</c:v>
                </c:pt>
                <c:pt idx="2696">
                  <c:v>2715</c:v>
                </c:pt>
                <c:pt idx="2697">
                  <c:v>2716</c:v>
                </c:pt>
                <c:pt idx="2698">
                  <c:v>2717</c:v>
                </c:pt>
                <c:pt idx="2699">
                  <c:v>2718</c:v>
                </c:pt>
                <c:pt idx="2700">
                  <c:v>2719</c:v>
                </c:pt>
                <c:pt idx="2701">
                  <c:v>2720</c:v>
                </c:pt>
                <c:pt idx="2702">
                  <c:v>2721</c:v>
                </c:pt>
                <c:pt idx="2703">
                  <c:v>2722</c:v>
                </c:pt>
                <c:pt idx="2704">
                  <c:v>2723</c:v>
                </c:pt>
                <c:pt idx="2705">
                  <c:v>2724</c:v>
                </c:pt>
                <c:pt idx="2706">
                  <c:v>2725</c:v>
                </c:pt>
                <c:pt idx="2707">
                  <c:v>2726</c:v>
                </c:pt>
                <c:pt idx="2708">
                  <c:v>2727</c:v>
                </c:pt>
                <c:pt idx="2709">
                  <c:v>2728</c:v>
                </c:pt>
                <c:pt idx="2710">
                  <c:v>2729</c:v>
                </c:pt>
                <c:pt idx="2711">
                  <c:v>2730</c:v>
                </c:pt>
                <c:pt idx="2712">
                  <c:v>2731</c:v>
                </c:pt>
                <c:pt idx="2713">
                  <c:v>2732</c:v>
                </c:pt>
                <c:pt idx="2714">
                  <c:v>2733</c:v>
                </c:pt>
                <c:pt idx="2715">
                  <c:v>2734</c:v>
                </c:pt>
                <c:pt idx="2716">
                  <c:v>2735</c:v>
                </c:pt>
                <c:pt idx="2717">
                  <c:v>2736</c:v>
                </c:pt>
                <c:pt idx="2718">
                  <c:v>2737</c:v>
                </c:pt>
                <c:pt idx="2719">
                  <c:v>2738</c:v>
                </c:pt>
                <c:pt idx="2720">
                  <c:v>2739</c:v>
                </c:pt>
                <c:pt idx="2721">
                  <c:v>2740</c:v>
                </c:pt>
                <c:pt idx="2722">
                  <c:v>2741</c:v>
                </c:pt>
                <c:pt idx="2723">
                  <c:v>2742</c:v>
                </c:pt>
                <c:pt idx="2724">
                  <c:v>2743</c:v>
                </c:pt>
                <c:pt idx="2725">
                  <c:v>2744</c:v>
                </c:pt>
                <c:pt idx="2726">
                  <c:v>2745</c:v>
                </c:pt>
                <c:pt idx="2727">
                  <c:v>2746</c:v>
                </c:pt>
                <c:pt idx="2728">
                  <c:v>2747</c:v>
                </c:pt>
                <c:pt idx="2729">
                  <c:v>2748</c:v>
                </c:pt>
                <c:pt idx="2730">
                  <c:v>2749</c:v>
                </c:pt>
                <c:pt idx="2731">
                  <c:v>2750</c:v>
                </c:pt>
                <c:pt idx="2732">
                  <c:v>2751</c:v>
                </c:pt>
                <c:pt idx="2733">
                  <c:v>2752</c:v>
                </c:pt>
                <c:pt idx="2734">
                  <c:v>2753</c:v>
                </c:pt>
                <c:pt idx="2735">
                  <c:v>2754</c:v>
                </c:pt>
                <c:pt idx="2736">
                  <c:v>2755</c:v>
                </c:pt>
                <c:pt idx="2737">
                  <c:v>2756</c:v>
                </c:pt>
                <c:pt idx="2738">
                  <c:v>2757</c:v>
                </c:pt>
                <c:pt idx="2739">
                  <c:v>2758</c:v>
                </c:pt>
                <c:pt idx="2740">
                  <c:v>2759</c:v>
                </c:pt>
                <c:pt idx="2741">
                  <c:v>2760</c:v>
                </c:pt>
                <c:pt idx="2742">
                  <c:v>2761</c:v>
                </c:pt>
                <c:pt idx="2743">
                  <c:v>2762</c:v>
                </c:pt>
                <c:pt idx="2744">
                  <c:v>2763</c:v>
                </c:pt>
                <c:pt idx="2745">
                  <c:v>2764</c:v>
                </c:pt>
                <c:pt idx="2746">
                  <c:v>2765</c:v>
                </c:pt>
                <c:pt idx="2747">
                  <c:v>2766</c:v>
                </c:pt>
                <c:pt idx="2748">
                  <c:v>2767</c:v>
                </c:pt>
                <c:pt idx="2749">
                  <c:v>2768</c:v>
                </c:pt>
                <c:pt idx="2750">
                  <c:v>2769</c:v>
                </c:pt>
                <c:pt idx="2751">
                  <c:v>2770</c:v>
                </c:pt>
                <c:pt idx="2752">
                  <c:v>2771</c:v>
                </c:pt>
                <c:pt idx="2753">
                  <c:v>2772</c:v>
                </c:pt>
                <c:pt idx="2754">
                  <c:v>2773</c:v>
                </c:pt>
                <c:pt idx="2755">
                  <c:v>2774</c:v>
                </c:pt>
                <c:pt idx="2756">
                  <c:v>2775</c:v>
                </c:pt>
                <c:pt idx="2757">
                  <c:v>2776</c:v>
                </c:pt>
                <c:pt idx="2758">
                  <c:v>2777</c:v>
                </c:pt>
                <c:pt idx="2759">
                  <c:v>2778</c:v>
                </c:pt>
                <c:pt idx="2760">
                  <c:v>2779</c:v>
                </c:pt>
                <c:pt idx="2761">
                  <c:v>2780</c:v>
                </c:pt>
                <c:pt idx="2762">
                  <c:v>2781</c:v>
                </c:pt>
                <c:pt idx="2763">
                  <c:v>2782</c:v>
                </c:pt>
                <c:pt idx="2764">
                  <c:v>2783</c:v>
                </c:pt>
                <c:pt idx="2765">
                  <c:v>2784</c:v>
                </c:pt>
                <c:pt idx="2766">
                  <c:v>2785</c:v>
                </c:pt>
                <c:pt idx="2767">
                  <c:v>2786</c:v>
                </c:pt>
                <c:pt idx="2768">
                  <c:v>2787</c:v>
                </c:pt>
                <c:pt idx="2769">
                  <c:v>2788</c:v>
                </c:pt>
                <c:pt idx="2770">
                  <c:v>2789</c:v>
                </c:pt>
                <c:pt idx="2771">
                  <c:v>2790</c:v>
                </c:pt>
                <c:pt idx="2772">
                  <c:v>2791</c:v>
                </c:pt>
                <c:pt idx="2773">
                  <c:v>2792</c:v>
                </c:pt>
                <c:pt idx="2774">
                  <c:v>2793</c:v>
                </c:pt>
                <c:pt idx="2775">
                  <c:v>2794</c:v>
                </c:pt>
                <c:pt idx="2776">
                  <c:v>2795</c:v>
                </c:pt>
                <c:pt idx="2777">
                  <c:v>2796</c:v>
                </c:pt>
                <c:pt idx="2778">
                  <c:v>2797</c:v>
                </c:pt>
                <c:pt idx="2779">
                  <c:v>2798</c:v>
                </c:pt>
                <c:pt idx="2780">
                  <c:v>2799</c:v>
                </c:pt>
                <c:pt idx="2781">
                  <c:v>2800</c:v>
                </c:pt>
                <c:pt idx="2782">
                  <c:v>2801</c:v>
                </c:pt>
                <c:pt idx="2783">
                  <c:v>2802</c:v>
                </c:pt>
                <c:pt idx="2784">
                  <c:v>2803</c:v>
                </c:pt>
                <c:pt idx="2785">
                  <c:v>2804</c:v>
                </c:pt>
                <c:pt idx="2786">
                  <c:v>2805</c:v>
                </c:pt>
                <c:pt idx="2787">
                  <c:v>2806</c:v>
                </c:pt>
                <c:pt idx="2788">
                  <c:v>2807</c:v>
                </c:pt>
                <c:pt idx="2789">
                  <c:v>2808</c:v>
                </c:pt>
                <c:pt idx="2790">
                  <c:v>2809</c:v>
                </c:pt>
                <c:pt idx="2791">
                  <c:v>2810</c:v>
                </c:pt>
                <c:pt idx="2792">
                  <c:v>2811</c:v>
                </c:pt>
                <c:pt idx="2793">
                  <c:v>2812</c:v>
                </c:pt>
                <c:pt idx="2794">
                  <c:v>2813</c:v>
                </c:pt>
                <c:pt idx="2795">
                  <c:v>2814</c:v>
                </c:pt>
                <c:pt idx="2796">
                  <c:v>2815</c:v>
                </c:pt>
                <c:pt idx="2797">
                  <c:v>2816</c:v>
                </c:pt>
                <c:pt idx="2798">
                  <c:v>2817</c:v>
                </c:pt>
                <c:pt idx="2799">
                  <c:v>2818</c:v>
                </c:pt>
                <c:pt idx="2800">
                  <c:v>2819</c:v>
                </c:pt>
                <c:pt idx="2801">
                  <c:v>2820</c:v>
                </c:pt>
                <c:pt idx="2802">
                  <c:v>2821</c:v>
                </c:pt>
                <c:pt idx="2803">
                  <c:v>2822</c:v>
                </c:pt>
                <c:pt idx="2804">
                  <c:v>2823</c:v>
                </c:pt>
                <c:pt idx="2805">
                  <c:v>2824</c:v>
                </c:pt>
                <c:pt idx="2806">
                  <c:v>2825</c:v>
                </c:pt>
                <c:pt idx="2807">
                  <c:v>2826</c:v>
                </c:pt>
                <c:pt idx="2808">
                  <c:v>2827</c:v>
                </c:pt>
                <c:pt idx="2809">
                  <c:v>2828</c:v>
                </c:pt>
                <c:pt idx="2810">
                  <c:v>2829</c:v>
                </c:pt>
                <c:pt idx="2811">
                  <c:v>2830</c:v>
                </c:pt>
                <c:pt idx="2812">
                  <c:v>2831</c:v>
                </c:pt>
                <c:pt idx="2813">
                  <c:v>2832</c:v>
                </c:pt>
                <c:pt idx="2814">
                  <c:v>2833</c:v>
                </c:pt>
                <c:pt idx="2815">
                  <c:v>2834</c:v>
                </c:pt>
                <c:pt idx="2816">
                  <c:v>2835</c:v>
                </c:pt>
                <c:pt idx="2817">
                  <c:v>2836</c:v>
                </c:pt>
                <c:pt idx="2818">
                  <c:v>2837</c:v>
                </c:pt>
                <c:pt idx="2819">
                  <c:v>2838</c:v>
                </c:pt>
                <c:pt idx="2820">
                  <c:v>2839</c:v>
                </c:pt>
                <c:pt idx="2821">
                  <c:v>2840</c:v>
                </c:pt>
                <c:pt idx="2822">
                  <c:v>2841</c:v>
                </c:pt>
                <c:pt idx="2823">
                  <c:v>2842</c:v>
                </c:pt>
                <c:pt idx="2824">
                  <c:v>2843</c:v>
                </c:pt>
                <c:pt idx="2825">
                  <c:v>2844</c:v>
                </c:pt>
                <c:pt idx="2826">
                  <c:v>2845</c:v>
                </c:pt>
                <c:pt idx="2827">
                  <c:v>2846</c:v>
                </c:pt>
                <c:pt idx="2828">
                  <c:v>2847</c:v>
                </c:pt>
                <c:pt idx="2829">
                  <c:v>2848</c:v>
                </c:pt>
                <c:pt idx="2830">
                  <c:v>2849</c:v>
                </c:pt>
                <c:pt idx="2831">
                  <c:v>2850</c:v>
                </c:pt>
                <c:pt idx="2832">
                  <c:v>2851</c:v>
                </c:pt>
                <c:pt idx="2833">
                  <c:v>2852</c:v>
                </c:pt>
                <c:pt idx="2834">
                  <c:v>2853</c:v>
                </c:pt>
                <c:pt idx="2835">
                  <c:v>2854</c:v>
                </c:pt>
                <c:pt idx="2836">
                  <c:v>2855</c:v>
                </c:pt>
                <c:pt idx="2837">
                  <c:v>2856</c:v>
                </c:pt>
                <c:pt idx="2838">
                  <c:v>2857</c:v>
                </c:pt>
                <c:pt idx="2839">
                  <c:v>2858</c:v>
                </c:pt>
                <c:pt idx="2840">
                  <c:v>2859</c:v>
                </c:pt>
                <c:pt idx="2841">
                  <c:v>2860</c:v>
                </c:pt>
                <c:pt idx="2842">
                  <c:v>2861</c:v>
                </c:pt>
                <c:pt idx="2843">
                  <c:v>2862</c:v>
                </c:pt>
                <c:pt idx="2844">
                  <c:v>2863</c:v>
                </c:pt>
                <c:pt idx="2845">
                  <c:v>2864</c:v>
                </c:pt>
                <c:pt idx="2846">
                  <c:v>2865</c:v>
                </c:pt>
                <c:pt idx="2847">
                  <c:v>2866</c:v>
                </c:pt>
                <c:pt idx="2848">
                  <c:v>2867</c:v>
                </c:pt>
                <c:pt idx="2849">
                  <c:v>2868</c:v>
                </c:pt>
                <c:pt idx="2850">
                  <c:v>2869</c:v>
                </c:pt>
                <c:pt idx="2851">
                  <c:v>2870</c:v>
                </c:pt>
                <c:pt idx="2852">
                  <c:v>2871</c:v>
                </c:pt>
                <c:pt idx="2853">
                  <c:v>2872</c:v>
                </c:pt>
                <c:pt idx="2854">
                  <c:v>2873</c:v>
                </c:pt>
                <c:pt idx="2855">
                  <c:v>2874</c:v>
                </c:pt>
                <c:pt idx="2856">
                  <c:v>2875</c:v>
                </c:pt>
                <c:pt idx="2857">
                  <c:v>2876</c:v>
                </c:pt>
                <c:pt idx="2858">
                  <c:v>2877</c:v>
                </c:pt>
                <c:pt idx="2859">
                  <c:v>2878</c:v>
                </c:pt>
                <c:pt idx="2860">
                  <c:v>2879</c:v>
                </c:pt>
                <c:pt idx="2861">
                  <c:v>2880</c:v>
                </c:pt>
                <c:pt idx="2862">
                  <c:v>2881</c:v>
                </c:pt>
                <c:pt idx="2863">
                  <c:v>2882</c:v>
                </c:pt>
                <c:pt idx="2864">
                  <c:v>2883</c:v>
                </c:pt>
                <c:pt idx="2865">
                  <c:v>2884</c:v>
                </c:pt>
                <c:pt idx="2866">
                  <c:v>2885</c:v>
                </c:pt>
                <c:pt idx="2867">
                  <c:v>2886</c:v>
                </c:pt>
                <c:pt idx="2868">
                  <c:v>2887</c:v>
                </c:pt>
                <c:pt idx="2869">
                  <c:v>2888</c:v>
                </c:pt>
                <c:pt idx="2870">
                  <c:v>2889</c:v>
                </c:pt>
                <c:pt idx="2871">
                  <c:v>2890</c:v>
                </c:pt>
                <c:pt idx="2872">
                  <c:v>2891</c:v>
                </c:pt>
                <c:pt idx="2873">
                  <c:v>2892</c:v>
                </c:pt>
                <c:pt idx="2874">
                  <c:v>2893</c:v>
                </c:pt>
                <c:pt idx="2875">
                  <c:v>2894</c:v>
                </c:pt>
                <c:pt idx="2876">
                  <c:v>2895</c:v>
                </c:pt>
                <c:pt idx="2877">
                  <c:v>2896</c:v>
                </c:pt>
                <c:pt idx="2878">
                  <c:v>2897</c:v>
                </c:pt>
                <c:pt idx="2879">
                  <c:v>2898</c:v>
                </c:pt>
                <c:pt idx="2880">
                  <c:v>2899</c:v>
                </c:pt>
                <c:pt idx="2881">
                  <c:v>2900</c:v>
                </c:pt>
                <c:pt idx="2882">
                  <c:v>2901</c:v>
                </c:pt>
                <c:pt idx="2883">
                  <c:v>2902</c:v>
                </c:pt>
                <c:pt idx="2884">
                  <c:v>2903</c:v>
                </c:pt>
                <c:pt idx="2885">
                  <c:v>2904</c:v>
                </c:pt>
                <c:pt idx="2886">
                  <c:v>2905</c:v>
                </c:pt>
                <c:pt idx="2887">
                  <c:v>2906</c:v>
                </c:pt>
                <c:pt idx="2888">
                  <c:v>2907</c:v>
                </c:pt>
                <c:pt idx="2889">
                  <c:v>2908</c:v>
                </c:pt>
                <c:pt idx="2890">
                  <c:v>2909</c:v>
                </c:pt>
                <c:pt idx="2891">
                  <c:v>2910</c:v>
                </c:pt>
                <c:pt idx="2892">
                  <c:v>2911</c:v>
                </c:pt>
                <c:pt idx="2893">
                  <c:v>2912</c:v>
                </c:pt>
                <c:pt idx="2894">
                  <c:v>2913</c:v>
                </c:pt>
                <c:pt idx="2895">
                  <c:v>2914</c:v>
                </c:pt>
                <c:pt idx="2896">
                  <c:v>2915</c:v>
                </c:pt>
                <c:pt idx="2897">
                  <c:v>2916</c:v>
                </c:pt>
                <c:pt idx="2898">
                  <c:v>2917</c:v>
                </c:pt>
                <c:pt idx="2899">
                  <c:v>2918</c:v>
                </c:pt>
                <c:pt idx="2900">
                  <c:v>2919</c:v>
                </c:pt>
                <c:pt idx="2901">
                  <c:v>2920</c:v>
                </c:pt>
                <c:pt idx="2902">
                  <c:v>2921</c:v>
                </c:pt>
                <c:pt idx="2903">
                  <c:v>2922</c:v>
                </c:pt>
                <c:pt idx="2904">
                  <c:v>2923</c:v>
                </c:pt>
                <c:pt idx="2905">
                  <c:v>2924</c:v>
                </c:pt>
                <c:pt idx="2906">
                  <c:v>2925</c:v>
                </c:pt>
                <c:pt idx="2907">
                  <c:v>2926</c:v>
                </c:pt>
                <c:pt idx="2908">
                  <c:v>2927</c:v>
                </c:pt>
                <c:pt idx="2909">
                  <c:v>2928</c:v>
                </c:pt>
                <c:pt idx="2910">
                  <c:v>2929</c:v>
                </c:pt>
                <c:pt idx="2911">
                  <c:v>2930</c:v>
                </c:pt>
                <c:pt idx="2912">
                  <c:v>2931</c:v>
                </c:pt>
                <c:pt idx="2913">
                  <c:v>2932</c:v>
                </c:pt>
                <c:pt idx="2914">
                  <c:v>2933</c:v>
                </c:pt>
                <c:pt idx="2915">
                  <c:v>2934</c:v>
                </c:pt>
                <c:pt idx="2916">
                  <c:v>2935</c:v>
                </c:pt>
                <c:pt idx="2917">
                  <c:v>2936</c:v>
                </c:pt>
                <c:pt idx="2918">
                  <c:v>2937</c:v>
                </c:pt>
                <c:pt idx="2919">
                  <c:v>2938</c:v>
                </c:pt>
                <c:pt idx="2920">
                  <c:v>2939</c:v>
                </c:pt>
                <c:pt idx="2921">
                  <c:v>2940</c:v>
                </c:pt>
                <c:pt idx="2922">
                  <c:v>2941</c:v>
                </c:pt>
                <c:pt idx="2923">
                  <c:v>2942</c:v>
                </c:pt>
                <c:pt idx="2924">
                  <c:v>2943</c:v>
                </c:pt>
                <c:pt idx="2925">
                  <c:v>2944</c:v>
                </c:pt>
                <c:pt idx="2926">
                  <c:v>2945</c:v>
                </c:pt>
                <c:pt idx="2927">
                  <c:v>2946</c:v>
                </c:pt>
                <c:pt idx="2928">
                  <c:v>2947</c:v>
                </c:pt>
                <c:pt idx="2929">
                  <c:v>2948</c:v>
                </c:pt>
                <c:pt idx="2930">
                  <c:v>2949</c:v>
                </c:pt>
                <c:pt idx="2931">
                  <c:v>2950</c:v>
                </c:pt>
                <c:pt idx="2932">
                  <c:v>2951</c:v>
                </c:pt>
                <c:pt idx="2933">
                  <c:v>2952</c:v>
                </c:pt>
                <c:pt idx="2934">
                  <c:v>2953</c:v>
                </c:pt>
                <c:pt idx="2935">
                  <c:v>2954</c:v>
                </c:pt>
                <c:pt idx="2936">
                  <c:v>2955</c:v>
                </c:pt>
                <c:pt idx="2937">
                  <c:v>2956</c:v>
                </c:pt>
                <c:pt idx="2938">
                  <c:v>2957</c:v>
                </c:pt>
                <c:pt idx="2939">
                  <c:v>2958</c:v>
                </c:pt>
                <c:pt idx="2940">
                  <c:v>2959</c:v>
                </c:pt>
                <c:pt idx="2941">
                  <c:v>2960</c:v>
                </c:pt>
                <c:pt idx="2942">
                  <c:v>2961</c:v>
                </c:pt>
                <c:pt idx="2943">
                  <c:v>2962</c:v>
                </c:pt>
                <c:pt idx="2944">
                  <c:v>2963</c:v>
                </c:pt>
                <c:pt idx="2945">
                  <c:v>2964</c:v>
                </c:pt>
                <c:pt idx="2946">
                  <c:v>2965</c:v>
                </c:pt>
                <c:pt idx="2947">
                  <c:v>2966</c:v>
                </c:pt>
                <c:pt idx="2948">
                  <c:v>2967</c:v>
                </c:pt>
                <c:pt idx="2949">
                  <c:v>2968</c:v>
                </c:pt>
                <c:pt idx="2950">
                  <c:v>2969</c:v>
                </c:pt>
                <c:pt idx="2951">
                  <c:v>2970</c:v>
                </c:pt>
                <c:pt idx="2952">
                  <c:v>2971</c:v>
                </c:pt>
                <c:pt idx="2953">
                  <c:v>2972</c:v>
                </c:pt>
                <c:pt idx="2954">
                  <c:v>2973</c:v>
                </c:pt>
                <c:pt idx="2955">
                  <c:v>2974</c:v>
                </c:pt>
                <c:pt idx="2956">
                  <c:v>2975</c:v>
                </c:pt>
                <c:pt idx="2957">
                  <c:v>2976</c:v>
                </c:pt>
                <c:pt idx="2958">
                  <c:v>2977</c:v>
                </c:pt>
                <c:pt idx="2959">
                  <c:v>2978</c:v>
                </c:pt>
                <c:pt idx="2960">
                  <c:v>2979</c:v>
                </c:pt>
                <c:pt idx="2961">
                  <c:v>2980</c:v>
                </c:pt>
                <c:pt idx="2962">
                  <c:v>2981</c:v>
                </c:pt>
                <c:pt idx="2963">
                  <c:v>2982</c:v>
                </c:pt>
                <c:pt idx="2964">
                  <c:v>2983</c:v>
                </c:pt>
                <c:pt idx="2965">
                  <c:v>2984</c:v>
                </c:pt>
                <c:pt idx="2966">
                  <c:v>2985</c:v>
                </c:pt>
                <c:pt idx="2967">
                  <c:v>2986</c:v>
                </c:pt>
                <c:pt idx="2968">
                  <c:v>2987</c:v>
                </c:pt>
                <c:pt idx="2969">
                  <c:v>2988</c:v>
                </c:pt>
                <c:pt idx="2970">
                  <c:v>2989</c:v>
                </c:pt>
                <c:pt idx="2971">
                  <c:v>2990</c:v>
                </c:pt>
                <c:pt idx="2972">
                  <c:v>2991</c:v>
                </c:pt>
                <c:pt idx="2973">
                  <c:v>2992</c:v>
                </c:pt>
                <c:pt idx="2974">
                  <c:v>2993</c:v>
                </c:pt>
                <c:pt idx="2975">
                  <c:v>2994</c:v>
                </c:pt>
                <c:pt idx="2976">
                  <c:v>2995</c:v>
                </c:pt>
                <c:pt idx="2977">
                  <c:v>2996</c:v>
                </c:pt>
                <c:pt idx="2978">
                  <c:v>2997</c:v>
                </c:pt>
                <c:pt idx="2979">
                  <c:v>2998</c:v>
                </c:pt>
                <c:pt idx="2980">
                  <c:v>2999</c:v>
                </c:pt>
                <c:pt idx="2981">
                  <c:v>3000</c:v>
                </c:pt>
                <c:pt idx="2982">
                  <c:v>3001</c:v>
                </c:pt>
                <c:pt idx="2983">
                  <c:v>3002</c:v>
                </c:pt>
                <c:pt idx="2984">
                  <c:v>3003</c:v>
                </c:pt>
                <c:pt idx="2985">
                  <c:v>3004</c:v>
                </c:pt>
                <c:pt idx="2986">
                  <c:v>3005</c:v>
                </c:pt>
                <c:pt idx="2987">
                  <c:v>3006</c:v>
                </c:pt>
                <c:pt idx="2988">
                  <c:v>3007</c:v>
                </c:pt>
                <c:pt idx="2989">
                  <c:v>3008</c:v>
                </c:pt>
                <c:pt idx="2990">
                  <c:v>3009</c:v>
                </c:pt>
                <c:pt idx="2991">
                  <c:v>3010</c:v>
                </c:pt>
                <c:pt idx="2992">
                  <c:v>3011</c:v>
                </c:pt>
                <c:pt idx="2993">
                  <c:v>3012</c:v>
                </c:pt>
                <c:pt idx="2994">
                  <c:v>3013</c:v>
                </c:pt>
                <c:pt idx="2995">
                  <c:v>3014</c:v>
                </c:pt>
                <c:pt idx="2996">
                  <c:v>3015</c:v>
                </c:pt>
                <c:pt idx="2997">
                  <c:v>3016</c:v>
                </c:pt>
                <c:pt idx="2998">
                  <c:v>3017</c:v>
                </c:pt>
                <c:pt idx="2999">
                  <c:v>3018</c:v>
                </c:pt>
                <c:pt idx="3000">
                  <c:v>3019</c:v>
                </c:pt>
                <c:pt idx="3001">
                  <c:v>3020</c:v>
                </c:pt>
                <c:pt idx="3002">
                  <c:v>3021</c:v>
                </c:pt>
                <c:pt idx="3003">
                  <c:v>3022</c:v>
                </c:pt>
                <c:pt idx="3004">
                  <c:v>3023</c:v>
                </c:pt>
                <c:pt idx="3005">
                  <c:v>3024</c:v>
                </c:pt>
                <c:pt idx="3006">
                  <c:v>3025</c:v>
                </c:pt>
                <c:pt idx="3007">
                  <c:v>3026</c:v>
                </c:pt>
                <c:pt idx="3008">
                  <c:v>3027</c:v>
                </c:pt>
                <c:pt idx="3009">
                  <c:v>3028</c:v>
                </c:pt>
                <c:pt idx="3010">
                  <c:v>3029</c:v>
                </c:pt>
                <c:pt idx="3011">
                  <c:v>3030</c:v>
                </c:pt>
                <c:pt idx="3012">
                  <c:v>3031</c:v>
                </c:pt>
                <c:pt idx="3013">
                  <c:v>3032</c:v>
                </c:pt>
                <c:pt idx="3014">
                  <c:v>3033</c:v>
                </c:pt>
                <c:pt idx="3015">
                  <c:v>3034</c:v>
                </c:pt>
                <c:pt idx="3016">
                  <c:v>3035</c:v>
                </c:pt>
                <c:pt idx="3017">
                  <c:v>3036</c:v>
                </c:pt>
                <c:pt idx="3018">
                  <c:v>3037</c:v>
                </c:pt>
                <c:pt idx="3019">
                  <c:v>3038</c:v>
                </c:pt>
                <c:pt idx="3020">
                  <c:v>3039</c:v>
                </c:pt>
                <c:pt idx="3021">
                  <c:v>3040</c:v>
                </c:pt>
                <c:pt idx="3022">
                  <c:v>3041</c:v>
                </c:pt>
                <c:pt idx="3023">
                  <c:v>3042</c:v>
                </c:pt>
                <c:pt idx="3024">
                  <c:v>3043</c:v>
                </c:pt>
                <c:pt idx="3025">
                  <c:v>3044</c:v>
                </c:pt>
                <c:pt idx="3026">
                  <c:v>3045</c:v>
                </c:pt>
                <c:pt idx="3027">
                  <c:v>3046</c:v>
                </c:pt>
                <c:pt idx="3028">
                  <c:v>3047</c:v>
                </c:pt>
                <c:pt idx="3029">
                  <c:v>3048</c:v>
                </c:pt>
                <c:pt idx="3030">
                  <c:v>3049</c:v>
                </c:pt>
                <c:pt idx="3031">
                  <c:v>3050</c:v>
                </c:pt>
                <c:pt idx="3032">
                  <c:v>3051</c:v>
                </c:pt>
                <c:pt idx="3033">
                  <c:v>3052</c:v>
                </c:pt>
                <c:pt idx="3034">
                  <c:v>3053</c:v>
                </c:pt>
                <c:pt idx="3035">
                  <c:v>3054</c:v>
                </c:pt>
                <c:pt idx="3036">
                  <c:v>3055</c:v>
                </c:pt>
                <c:pt idx="3037">
                  <c:v>3056</c:v>
                </c:pt>
                <c:pt idx="3038">
                  <c:v>3057</c:v>
                </c:pt>
                <c:pt idx="3039">
                  <c:v>3058</c:v>
                </c:pt>
                <c:pt idx="3040">
                  <c:v>3059</c:v>
                </c:pt>
                <c:pt idx="3041">
                  <c:v>3060</c:v>
                </c:pt>
                <c:pt idx="3042">
                  <c:v>3061</c:v>
                </c:pt>
                <c:pt idx="3043">
                  <c:v>3062</c:v>
                </c:pt>
                <c:pt idx="3044">
                  <c:v>3063</c:v>
                </c:pt>
                <c:pt idx="3045">
                  <c:v>3064</c:v>
                </c:pt>
                <c:pt idx="3046">
                  <c:v>3065</c:v>
                </c:pt>
                <c:pt idx="3047">
                  <c:v>3066</c:v>
                </c:pt>
                <c:pt idx="3048">
                  <c:v>3067</c:v>
                </c:pt>
                <c:pt idx="3049">
                  <c:v>3068</c:v>
                </c:pt>
                <c:pt idx="3050">
                  <c:v>3069</c:v>
                </c:pt>
                <c:pt idx="3051">
                  <c:v>3070</c:v>
                </c:pt>
                <c:pt idx="3052">
                  <c:v>3071</c:v>
                </c:pt>
                <c:pt idx="3053">
                  <c:v>3072</c:v>
                </c:pt>
                <c:pt idx="3054">
                  <c:v>3073</c:v>
                </c:pt>
                <c:pt idx="3055">
                  <c:v>3074</c:v>
                </c:pt>
                <c:pt idx="3056">
                  <c:v>3075</c:v>
                </c:pt>
                <c:pt idx="3057">
                  <c:v>3076</c:v>
                </c:pt>
                <c:pt idx="3058">
                  <c:v>3077</c:v>
                </c:pt>
                <c:pt idx="3059">
                  <c:v>3078</c:v>
                </c:pt>
                <c:pt idx="3060">
                  <c:v>3079</c:v>
                </c:pt>
                <c:pt idx="3061">
                  <c:v>3080</c:v>
                </c:pt>
                <c:pt idx="3062">
                  <c:v>3081</c:v>
                </c:pt>
                <c:pt idx="3063">
                  <c:v>3082</c:v>
                </c:pt>
                <c:pt idx="3064">
                  <c:v>3083</c:v>
                </c:pt>
                <c:pt idx="3065">
                  <c:v>3084</c:v>
                </c:pt>
                <c:pt idx="3066">
                  <c:v>3085</c:v>
                </c:pt>
                <c:pt idx="3067">
                  <c:v>3086</c:v>
                </c:pt>
                <c:pt idx="3068">
                  <c:v>3087</c:v>
                </c:pt>
                <c:pt idx="3069">
                  <c:v>3088</c:v>
                </c:pt>
                <c:pt idx="3070">
                  <c:v>3089</c:v>
                </c:pt>
                <c:pt idx="3071">
                  <c:v>3090</c:v>
                </c:pt>
                <c:pt idx="3072">
                  <c:v>3091</c:v>
                </c:pt>
                <c:pt idx="3073">
                  <c:v>3092</c:v>
                </c:pt>
                <c:pt idx="3074">
                  <c:v>3093</c:v>
                </c:pt>
                <c:pt idx="3075">
                  <c:v>3094</c:v>
                </c:pt>
                <c:pt idx="3076">
                  <c:v>3095</c:v>
                </c:pt>
                <c:pt idx="3077">
                  <c:v>3096</c:v>
                </c:pt>
                <c:pt idx="3078">
                  <c:v>3097</c:v>
                </c:pt>
                <c:pt idx="3079">
                  <c:v>3098</c:v>
                </c:pt>
                <c:pt idx="3080">
                  <c:v>3099</c:v>
                </c:pt>
                <c:pt idx="3081">
                  <c:v>3100</c:v>
                </c:pt>
                <c:pt idx="3082">
                  <c:v>3101</c:v>
                </c:pt>
                <c:pt idx="3083">
                  <c:v>3102</c:v>
                </c:pt>
                <c:pt idx="3084">
                  <c:v>3103</c:v>
                </c:pt>
                <c:pt idx="3085">
                  <c:v>3104</c:v>
                </c:pt>
                <c:pt idx="3086">
                  <c:v>3105</c:v>
                </c:pt>
                <c:pt idx="3087">
                  <c:v>3106</c:v>
                </c:pt>
                <c:pt idx="3088">
                  <c:v>3107</c:v>
                </c:pt>
                <c:pt idx="3089">
                  <c:v>3108</c:v>
                </c:pt>
                <c:pt idx="3090">
                  <c:v>3109</c:v>
                </c:pt>
                <c:pt idx="3091">
                  <c:v>3110</c:v>
                </c:pt>
                <c:pt idx="3092">
                  <c:v>3111</c:v>
                </c:pt>
                <c:pt idx="3093">
                  <c:v>3112</c:v>
                </c:pt>
                <c:pt idx="3094">
                  <c:v>3113</c:v>
                </c:pt>
                <c:pt idx="3095">
                  <c:v>3114</c:v>
                </c:pt>
                <c:pt idx="3096">
                  <c:v>3115</c:v>
                </c:pt>
                <c:pt idx="3097">
                  <c:v>3116</c:v>
                </c:pt>
                <c:pt idx="3098">
                  <c:v>3117</c:v>
                </c:pt>
                <c:pt idx="3099">
                  <c:v>3118</c:v>
                </c:pt>
                <c:pt idx="3100">
                  <c:v>3119</c:v>
                </c:pt>
                <c:pt idx="3101">
                  <c:v>3120</c:v>
                </c:pt>
                <c:pt idx="3102">
                  <c:v>3121</c:v>
                </c:pt>
                <c:pt idx="3103">
                  <c:v>3122</c:v>
                </c:pt>
                <c:pt idx="3104">
                  <c:v>3123</c:v>
                </c:pt>
                <c:pt idx="3105">
                  <c:v>3124</c:v>
                </c:pt>
                <c:pt idx="3106">
                  <c:v>3125</c:v>
                </c:pt>
                <c:pt idx="3107">
                  <c:v>3126</c:v>
                </c:pt>
                <c:pt idx="3108">
                  <c:v>3127</c:v>
                </c:pt>
                <c:pt idx="3109">
                  <c:v>3128</c:v>
                </c:pt>
                <c:pt idx="3110">
                  <c:v>3129</c:v>
                </c:pt>
                <c:pt idx="3111">
                  <c:v>3130</c:v>
                </c:pt>
                <c:pt idx="3112">
                  <c:v>3131</c:v>
                </c:pt>
                <c:pt idx="3113">
                  <c:v>3132</c:v>
                </c:pt>
                <c:pt idx="3114">
                  <c:v>3133</c:v>
                </c:pt>
                <c:pt idx="3115">
                  <c:v>3134</c:v>
                </c:pt>
                <c:pt idx="3116">
                  <c:v>3135</c:v>
                </c:pt>
                <c:pt idx="3117">
                  <c:v>3136</c:v>
                </c:pt>
                <c:pt idx="3118">
                  <c:v>3137</c:v>
                </c:pt>
                <c:pt idx="3119">
                  <c:v>3138</c:v>
                </c:pt>
                <c:pt idx="3120">
                  <c:v>3139</c:v>
                </c:pt>
                <c:pt idx="3121">
                  <c:v>3140</c:v>
                </c:pt>
                <c:pt idx="3122">
                  <c:v>3141</c:v>
                </c:pt>
                <c:pt idx="3123">
                  <c:v>3142</c:v>
                </c:pt>
                <c:pt idx="3124">
                  <c:v>3143</c:v>
                </c:pt>
                <c:pt idx="3125">
                  <c:v>3144</c:v>
                </c:pt>
                <c:pt idx="3126">
                  <c:v>3145</c:v>
                </c:pt>
                <c:pt idx="3127">
                  <c:v>3146</c:v>
                </c:pt>
                <c:pt idx="3128">
                  <c:v>3147</c:v>
                </c:pt>
                <c:pt idx="3129">
                  <c:v>3148</c:v>
                </c:pt>
                <c:pt idx="3130">
                  <c:v>3149</c:v>
                </c:pt>
                <c:pt idx="3131">
                  <c:v>3150</c:v>
                </c:pt>
                <c:pt idx="3132">
                  <c:v>3151</c:v>
                </c:pt>
                <c:pt idx="3133">
                  <c:v>3152</c:v>
                </c:pt>
                <c:pt idx="3134">
                  <c:v>3153</c:v>
                </c:pt>
                <c:pt idx="3135">
                  <c:v>3154</c:v>
                </c:pt>
                <c:pt idx="3136">
                  <c:v>3155</c:v>
                </c:pt>
                <c:pt idx="3137">
                  <c:v>3156</c:v>
                </c:pt>
                <c:pt idx="3138">
                  <c:v>3157</c:v>
                </c:pt>
                <c:pt idx="3139">
                  <c:v>3158</c:v>
                </c:pt>
                <c:pt idx="3140">
                  <c:v>3159</c:v>
                </c:pt>
                <c:pt idx="3141">
                  <c:v>3160</c:v>
                </c:pt>
                <c:pt idx="3142">
                  <c:v>3161</c:v>
                </c:pt>
                <c:pt idx="3143">
                  <c:v>3162</c:v>
                </c:pt>
                <c:pt idx="3144">
                  <c:v>3163</c:v>
                </c:pt>
                <c:pt idx="3145">
                  <c:v>3164</c:v>
                </c:pt>
                <c:pt idx="3146">
                  <c:v>3165</c:v>
                </c:pt>
                <c:pt idx="3147">
                  <c:v>3166</c:v>
                </c:pt>
                <c:pt idx="3148">
                  <c:v>3167</c:v>
                </c:pt>
                <c:pt idx="3149">
                  <c:v>3168</c:v>
                </c:pt>
                <c:pt idx="3150">
                  <c:v>3169</c:v>
                </c:pt>
                <c:pt idx="3151">
                  <c:v>3170</c:v>
                </c:pt>
                <c:pt idx="3152">
                  <c:v>3171</c:v>
                </c:pt>
                <c:pt idx="3153">
                  <c:v>3172</c:v>
                </c:pt>
                <c:pt idx="3154">
                  <c:v>3173</c:v>
                </c:pt>
                <c:pt idx="3155">
                  <c:v>3174</c:v>
                </c:pt>
                <c:pt idx="3156">
                  <c:v>3175</c:v>
                </c:pt>
                <c:pt idx="3157">
                  <c:v>3176</c:v>
                </c:pt>
                <c:pt idx="3158">
                  <c:v>3177</c:v>
                </c:pt>
                <c:pt idx="3159">
                  <c:v>3178</c:v>
                </c:pt>
                <c:pt idx="3160">
                  <c:v>3179</c:v>
                </c:pt>
                <c:pt idx="3161">
                  <c:v>3180</c:v>
                </c:pt>
                <c:pt idx="3162">
                  <c:v>3181</c:v>
                </c:pt>
                <c:pt idx="3163">
                  <c:v>3182</c:v>
                </c:pt>
                <c:pt idx="3164">
                  <c:v>3183</c:v>
                </c:pt>
                <c:pt idx="3165">
                  <c:v>3184</c:v>
                </c:pt>
                <c:pt idx="3166">
                  <c:v>3185</c:v>
                </c:pt>
                <c:pt idx="3167">
                  <c:v>3186</c:v>
                </c:pt>
                <c:pt idx="3168">
                  <c:v>3187</c:v>
                </c:pt>
                <c:pt idx="3169">
                  <c:v>3188</c:v>
                </c:pt>
                <c:pt idx="3170">
                  <c:v>3189</c:v>
                </c:pt>
                <c:pt idx="3171">
                  <c:v>3190</c:v>
                </c:pt>
                <c:pt idx="3172">
                  <c:v>3191</c:v>
                </c:pt>
                <c:pt idx="3173">
                  <c:v>3192</c:v>
                </c:pt>
                <c:pt idx="3174">
                  <c:v>3193</c:v>
                </c:pt>
                <c:pt idx="3175">
                  <c:v>3194</c:v>
                </c:pt>
                <c:pt idx="3176">
                  <c:v>3195</c:v>
                </c:pt>
                <c:pt idx="3177">
                  <c:v>3196</c:v>
                </c:pt>
                <c:pt idx="3178">
                  <c:v>3197</c:v>
                </c:pt>
                <c:pt idx="3179">
                  <c:v>3198</c:v>
                </c:pt>
                <c:pt idx="3180">
                  <c:v>3199</c:v>
                </c:pt>
                <c:pt idx="3181">
                  <c:v>3200</c:v>
                </c:pt>
                <c:pt idx="3182">
                  <c:v>3201</c:v>
                </c:pt>
                <c:pt idx="3183">
                  <c:v>3202</c:v>
                </c:pt>
                <c:pt idx="3184">
                  <c:v>3203</c:v>
                </c:pt>
                <c:pt idx="3185">
                  <c:v>3204</c:v>
                </c:pt>
                <c:pt idx="3186">
                  <c:v>3205</c:v>
                </c:pt>
                <c:pt idx="3187">
                  <c:v>3206</c:v>
                </c:pt>
                <c:pt idx="3188">
                  <c:v>3207</c:v>
                </c:pt>
                <c:pt idx="3189">
                  <c:v>3208</c:v>
                </c:pt>
                <c:pt idx="3190">
                  <c:v>3209</c:v>
                </c:pt>
                <c:pt idx="3191">
                  <c:v>3210</c:v>
                </c:pt>
                <c:pt idx="3192">
                  <c:v>3211</c:v>
                </c:pt>
                <c:pt idx="3193">
                  <c:v>3212</c:v>
                </c:pt>
                <c:pt idx="3194">
                  <c:v>3213</c:v>
                </c:pt>
                <c:pt idx="3195">
                  <c:v>3214</c:v>
                </c:pt>
                <c:pt idx="3196">
                  <c:v>3215</c:v>
                </c:pt>
                <c:pt idx="3197">
                  <c:v>3216</c:v>
                </c:pt>
                <c:pt idx="3198">
                  <c:v>3217</c:v>
                </c:pt>
                <c:pt idx="3199">
                  <c:v>3218</c:v>
                </c:pt>
                <c:pt idx="3200">
                  <c:v>3219</c:v>
                </c:pt>
                <c:pt idx="3201">
                  <c:v>3220</c:v>
                </c:pt>
                <c:pt idx="3202">
                  <c:v>3221</c:v>
                </c:pt>
                <c:pt idx="3203">
                  <c:v>3222</c:v>
                </c:pt>
                <c:pt idx="3204">
                  <c:v>3223</c:v>
                </c:pt>
                <c:pt idx="3205">
                  <c:v>3224</c:v>
                </c:pt>
                <c:pt idx="3206">
                  <c:v>3225</c:v>
                </c:pt>
                <c:pt idx="3207">
                  <c:v>3226</c:v>
                </c:pt>
                <c:pt idx="3208">
                  <c:v>3227</c:v>
                </c:pt>
                <c:pt idx="3209">
                  <c:v>3228</c:v>
                </c:pt>
                <c:pt idx="3210">
                  <c:v>3229</c:v>
                </c:pt>
                <c:pt idx="3211">
                  <c:v>3230</c:v>
                </c:pt>
                <c:pt idx="3212">
                  <c:v>3231</c:v>
                </c:pt>
                <c:pt idx="3213">
                  <c:v>3232</c:v>
                </c:pt>
                <c:pt idx="3214">
                  <c:v>3233</c:v>
                </c:pt>
                <c:pt idx="3215">
                  <c:v>3234</c:v>
                </c:pt>
                <c:pt idx="3216">
                  <c:v>3235</c:v>
                </c:pt>
                <c:pt idx="3217">
                  <c:v>3236</c:v>
                </c:pt>
                <c:pt idx="3218">
                  <c:v>3237</c:v>
                </c:pt>
                <c:pt idx="3219">
                  <c:v>3238</c:v>
                </c:pt>
                <c:pt idx="3220">
                  <c:v>3239</c:v>
                </c:pt>
                <c:pt idx="3221">
                  <c:v>3240</c:v>
                </c:pt>
                <c:pt idx="3222">
                  <c:v>3241</c:v>
                </c:pt>
                <c:pt idx="3223">
                  <c:v>3242</c:v>
                </c:pt>
                <c:pt idx="3224">
                  <c:v>3243</c:v>
                </c:pt>
                <c:pt idx="3225">
                  <c:v>3244</c:v>
                </c:pt>
                <c:pt idx="3226">
                  <c:v>3245</c:v>
                </c:pt>
                <c:pt idx="3227">
                  <c:v>3246</c:v>
                </c:pt>
                <c:pt idx="3228">
                  <c:v>3247</c:v>
                </c:pt>
                <c:pt idx="3229">
                  <c:v>3248</c:v>
                </c:pt>
                <c:pt idx="3230">
                  <c:v>3249</c:v>
                </c:pt>
                <c:pt idx="3231">
                  <c:v>3250</c:v>
                </c:pt>
                <c:pt idx="3232">
                  <c:v>3251</c:v>
                </c:pt>
                <c:pt idx="3233">
                  <c:v>3252</c:v>
                </c:pt>
                <c:pt idx="3234">
                  <c:v>3253</c:v>
                </c:pt>
                <c:pt idx="3235">
                  <c:v>3254</c:v>
                </c:pt>
                <c:pt idx="3236">
                  <c:v>3255</c:v>
                </c:pt>
                <c:pt idx="3237">
                  <c:v>3256</c:v>
                </c:pt>
                <c:pt idx="3238">
                  <c:v>3257</c:v>
                </c:pt>
                <c:pt idx="3239">
                  <c:v>3258</c:v>
                </c:pt>
                <c:pt idx="3240">
                  <c:v>3259</c:v>
                </c:pt>
                <c:pt idx="3241">
                  <c:v>3260</c:v>
                </c:pt>
                <c:pt idx="3242">
                  <c:v>3261</c:v>
                </c:pt>
                <c:pt idx="3243">
                  <c:v>3262</c:v>
                </c:pt>
                <c:pt idx="3244">
                  <c:v>3263</c:v>
                </c:pt>
                <c:pt idx="3245">
                  <c:v>3264</c:v>
                </c:pt>
                <c:pt idx="3246">
                  <c:v>3265</c:v>
                </c:pt>
                <c:pt idx="3247">
                  <c:v>3266</c:v>
                </c:pt>
                <c:pt idx="3248">
                  <c:v>3267</c:v>
                </c:pt>
                <c:pt idx="3249">
                  <c:v>3268</c:v>
                </c:pt>
                <c:pt idx="3250">
                  <c:v>3269</c:v>
                </c:pt>
                <c:pt idx="3251">
                  <c:v>3270</c:v>
                </c:pt>
                <c:pt idx="3252">
                  <c:v>3271</c:v>
                </c:pt>
                <c:pt idx="3253">
                  <c:v>3272</c:v>
                </c:pt>
                <c:pt idx="3254">
                  <c:v>3273</c:v>
                </c:pt>
                <c:pt idx="3255">
                  <c:v>3274</c:v>
                </c:pt>
                <c:pt idx="3256">
                  <c:v>3275</c:v>
                </c:pt>
                <c:pt idx="3257">
                  <c:v>3276</c:v>
                </c:pt>
                <c:pt idx="3258">
                  <c:v>3277</c:v>
                </c:pt>
                <c:pt idx="3259">
                  <c:v>3278</c:v>
                </c:pt>
                <c:pt idx="3260">
                  <c:v>3279</c:v>
                </c:pt>
                <c:pt idx="3261">
                  <c:v>3280</c:v>
                </c:pt>
                <c:pt idx="3262">
                  <c:v>3281</c:v>
                </c:pt>
                <c:pt idx="3263">
                  <c:v>3282</c:v>
                </c:pt>
                <c:pt idx="3264">
                  <c:v>3283</c:v>
                </c:pt>
                <c:pt idx="3265">
                  <c:v>3284</c:v>
                </c:pt>
                <c:pt idx="3266">
                  <c:v>3285</c:v>
                </c:pt>
                <c:pt idx="3267">
                  <c:v>3286</c:v>
                </c:pt>
                <c:pt idx="3268">
                  <c:v>3287</c:v>
                </c:pt>
                <c:pt idx="3269">
                  <c:v>3288</c:v>
                </c:pt>
                <c:pt idx="3270">
                  <c:v>3289</c:v>
                </c:pt>
                <c:pt idx="3271">
                  <c:v>3290</c:v>
                </c:pt>
                <c:pt idx="3272">
                  <c:v>3291</c:v>
                </c:pt>
                <c:pt idx="3273">
                  <c:v>3292</c:v>
                </c:pt>
                <c:pt idx="3274">
                  <c:v>3293</c:v>
                </c:pt>
                <c:pt idx="3275">
                  <c:v>3294</c:v>
                </c:pt>
                <c:pt idx="3276">
                  <c:v>3295</c:v>
                </c:pt>
                <c:pt idx="3277">
                  <c:v>3296</c:v>
                </c:pt>
                <c:pt idx="3278">
                  <c:v>3297</c:v>
                </c:pt>
                <c:pt idx="3279">
                  <c:v>3298</c:v>
                </c:pt>
                <c:pt idx="3280">
                  <c:v>3299</c:v>
                </c:pt>
                <c:pt idx="3281">
                  <c:v>3300</c:v>
                </c:pt>
                <c:pt idx="3282">
                  <c:v>3301</c:v>
                </c:pt>
                <c:pt idx="3283">
                  <c:v>3302</c:v>
                </c:pt>
                <c:pt idx="3284">
                  <c:v>3303</c:v>
                </c:pt>
                <c:pt idx="3285">
                  <c:v>3304</c:v>
                </c:pt>
                <c:pt idx="3286">
                  <c:v>3305</c:v>
                </c:pt>
                <c:pt idx="3287">
                  <c:v>3306</c:v>
                </c:pt>
                <c:pt idx="3288">
                  <c:v>3307</c:v>
                </c:pt>
                <c:pt idx="3289">
                  <c:v>3308</c:v>
                </c:pt>
                <c:pt idx="3290">
                  <c:v>3309</c:v>
                </c:pt>
                <c:pt idx="3291">
                  <c:v>3310</c:v>
                </c:pt>
                <c:pt idx="3292">
                  <c:v>3311</c:v>
                </c:pt>
                <c:pt idx="3293">
                  <c:v>3312</c:v>
                </c:pt>
                <c:pt idx="3294">
                  <c:v>3313</c:v>
                </c:pt>
                <c:pt idx="3295">
                  <c:v>3314</c:v>
                </c:pt>
                <c:pt idx="3296">
                  <c:v>3315</c:v>
                </c:pt>
                <c:pt idx="3297">
                  <c:v>3316</c:v>
                </c:pt>
                <c:pt idx="3298">
                  <c:v>3317</c:v>
                </c:pt>
                <c:pt idx="3299">
                  <c:v>3318</c:v>
                </c:pt>
                <c:pt idx="3300">
                  <c:v>3319</c:v>
                </c:pt>
                <c:pt idx="3301">
                  <c:v>3320</c:v>
                </c:pt>
                <c:pt idx="3302">
                  <c:v>3321</c:v>
                </c:pt>
                <c:pt idx="3303">
                  <c:v>3322</c:v>
                </c:pt>
                <c:pt idx="3304">
                  <c:v>3323</c:v>
                </c:pt>
                <c:pt idx="3305">
                  <c:v>3324</c:v>
                </c:pt>
                <c:pt idx="3306">
                  <c:v>3325</c:v>
                </c:pt>
                <c:pt idx="3307">
                  <c:v>3326</c:v>
                </c:pt>
                <c:pt idx="3308">
                  <c:v>3327</c:v>
                </c:pt>
                <c:pt idx="3309">
                  <c:v>3328</c:v>
                </c:pt>
                <c:pt idx="3310">
                  <c:v>3329</c:v>
                </c:pt>
                <c:pt idx="3311">
                  <c:v>3330</c:v>
                </c:pt>
                <c:pt idx="3312">
                  <c:v>3331</c:v>
                </c:pt>
                <c:pt idx="3313">
                  <c:v>3332</c:v>
                </c:pt>
                <c:pt idx="3314">
                  <c:v>3333</c:v>
                </c:pt>
                <c:pt idx="3315">
                  <c:v>3334</c:v>
                </c:pt>
                <c:pt idx="3316">
                  <c:v>3335</c:v>
                </c:pt>
                <c:pt idx="3317">
                  <c:v>3336</c:v>
                </c:pt>
                <c:pt idx="3318">
                  <c:v>3337</c:v>
                </c:pt>
                <c:pt idx="3319">
                  <c:v>3338</c:v>
                </c:pt>
                <c:pt idx="3320">
                  <c:v>3339</c:v>
                </c:pt>
                <c:pt idx="3321">
                  <c:v>3340</c:v>
                </c:pt>
                <c:pt idx="3322">
                  <c:v>3341</c:v>
                </c:pt>
                <c:pt idx="3323">
                  <c:v>3342</c:v>
                </c:pt>
                <c:pt idx="3324">
                  <c:v>3343</c:v>
                </c:pt>
                <c:pt idx="3325">
                  <c:v>3344</c:v>
                </c:pt>
                <c:pt idx="3326">
                  <c:v>3345</c:v>
                </c:pt>
                <c:pt idx="3327">
                  <c:v>3346</c:v>
                </c:pt>
                <c:pt idx="3328">
                  <c:v>3347</c:v>
                </c:pt>
                <c:pt idx="3329">
                  <c:v>3348</c:v>
                </c:pt>
                <c:pt idx="3330">
                  <c:v>3349</c:v>
                </c:pt>
                <c:pt idx="3331">
                  <c:v>3350</c:v>
                </c:pt>
                <c:pt idx="3332">
                  <c:v>3351</c:v>
                </c:pt>
                <c:pt idx="3333">
                  <c:v>3352</c:v>
                </c:pt>
                <c:pt idx="3334">
                  <c:v>3353</c:v>
                </c:pt>
                <c:pt idx="3335">
                  <c:v>3354</c:v>
                </c:pt>
                <c:pt idx="3336">
                  <c:v>3355</c:v>
                </c:pt>
                <c:pt idx="3337">
                  <c:v>3356</c:v>
                </c:pt>
                <c:pt idx="3338">
                  <c:v>3357</c:v>
                </c:pt>
                <c:pt idx="3339">
                  <c:v>3358</c:v>
                </c:pt>
                <c:pt idx="3340">
                  <c:v>3359</c:v>
                </c:pt>
                <c:pt idx="3341">
                  <c:v>3360</c:v>
                </c:pt>
                <c:pt idx="3342">
                  <c:v>3361</c:v>
                </c:pt>
                <c:pt idx="3343">
                  <c:v>3362</c:v>
                </c:pt>
                <c:pt idx="3344">
                  <c:v>3363</c:v>
                </c:pt>
                <c:pt idx="3345">
                  <c:v>3364</c:v>
                </c:pt>
                <c:pt idx="3346">
                  <c:v>3365</c:v>
                </c:pt>
                <c:pt idx="3347">
                  <c:v>3366</c:v>
                </c:pt>
                <c:pt idx="3348">
                  <c:v>3367</c:v>
                </c:pt>
                <c:pt idx="3349">
                  <c:v>3368</c:v>
                </c:pt>
                <c:pt idx="3350">
                  <c:v>3369</c:v>
                </c:pt>
                <c:pt idx="3351">
                  <c:v>3370</c:v>
                </c:pt>
                <c:pt idx="3352">
                  <c:v>3371</c:v>
                </c:pt>
                <c:pt idx="3353">
                  <c:v>3372</c:v>
                </c:pt>
                <c:pt idx="3354">
                  <c:v>3373</c:v>
                </c:pt>
                <c:pt idx="3355">
                  <c:v>3374</c:v>
                </c:pt>
                <c:pt idx="3356">
                  <c:v>3375</c:v>
                </c:pt>
                <c:pt idx="3357">
                  <c:v>3376</c:v>
                </c:pt>
                <c:pt idx="3358">
                  <c:v>3377</c:v>
                </c:pt>
                <c:pt idx="3359">
                  <c:v>3378</c:v>
                </c:pt>
                <c:pt idx="3360">
                  <c:v>3379</c:v>
                </c:pt>
                <c:pt idx="3361">
                  <c:v>3380</c:v>
                </c:pt>
                <c:pt idx="3362">
                  <c:v>3381</c:v>
                </c:pt>
                <c:pt idx="3363">
                  <c:v>3382</c:v>
                </c:pt>
                <c:pt idx="3364">
                  <c:v>3383</c:v>
                </c:pt>
                <c:pt idx="3365">
                  <c:v>3384</c:v>
                </c:pt>
                <c:pt idx="3366">
                  <c:v>3385</c:v>
                </c:pt>
                <c:pt idx="3367">
                  <c:v>3386</c:v>
                </c:pt>
                <c:pt idx="3368">
                  <c:v>3387</c:v>
                </c:pt>
                <c:pt idx="3369">
                  <c:v>3388</c:v>
                </c:pt>
                <c:pt idx="3370">
                  <c:v>3389</c:v>
                </c:pt>
                <c:pt idx="3371">
                  <c:v>3390</c:v>
                </c:pt>
                <c:pt idx="3372">
                  <c:v>3391</c:v>
                </c:pt>
                <c:pt idx="3373">
                  <c:v>3392</c:v>
                </c:pt>
                <c:pt idx="3374">
                  <c:v>3393</c:v>
                </c:pt>
                <c:pt idx="3375">
                  <c:v>3394</c:v>
                </c:pt>
                <c:pt idx="3376">
                  <c:v>3395</c:v>
                </c:pt>
                <c:pt idx="3377">
                  <c:v>3396</c:v>
                </c:pt>
                <c:pt idx="3378">
                  <c:v>3397</c:v>
                </c:pt>
                <c:pt idx="3379">
                  <c:v>3398</c:v>
                </c:pt>
                <c:pt idx="3380">
                  <c:v>3399</c:v>
                </c:pt>
                <c:pt idx="3381">
                  <c:v>3400</c:v>
                </c:pt>
                <c:pt idx="3382">
                  <c:v>3401</c:v>
                </c:pt>
                <c:pt idx="3383">
                  <c:v>3402</c:v>
                </c:pt>
                <c:pt idx="3384">
                  <c:v>3403</c:v>
                </c:pt>
                <c:pt idx="3385">
                  <c:v>3404</c:v>
                </c:pt>
                <c:pt idx="3386">
                  <c:v>3405</c:v>
                </c:pt>
                <c:pt idx="3387">
                  <c:v>3406</c:v>
                </c:pt>
                <c:pt idx="3388">
                  <c:v>3407</c:v>
                </c:pt>
                <c:pt idx="3389">
                  <c:v>3408</c:v>
                </c:pt>
                <c:pt idx="3390">
                  <c:v>3409</c:v>
                </c:pt>
                <c:pt idx="3391">
                  <c:v>3410</c:v>
                </c:pt>
                <c:pt idx="3392">
                  <c:v>3411</c:v>
                </c:pt>
                <c:pt idx="3393">
                  <c:v>3412</c:v>
                </c:pt>
                <c:pt idx="3394">
                  <c:v>3413</c:v>
                </c:pt>
                <c:pt idx="3395">
                  <c:v>3414</c:v>
                </c:pt>
                <c:pt idx="3396">
                  <c:v>3415</c:v>
                </c:pt>
                <c:pt idx="3397">
                  <c:v>3416</c:v>
                </c:pt>
                <c:pt idx="3398">
                  <c:v>3417</c:v>
                </c:pt>
                <c:pt idx="3399">
                  <c:v>3418</c:v>
                </c:pt>
                <c:pt idx="3400">
                  <c:v>3419</c:v>
                </c:pt>
                <c:pt idx="3401">
                  <c:v>3420</c:v>
                </c:pt>
                <c:pt idx="3402">
                  <c:v>3421</c:v>
                </c:pt>
                <c:pt idx="3403">
                  <c:v>3422</c:v>
                </c:pt>
                <c:pt idx="3404">
                  <c:v>3423</c:v>
                </c:pt>
                <c:pt idx="3405">
                  <c:v>3424</c:v>
                </c:pt>
                <c:pt idx="3406">
                  <c:v>3425</c:v>
                </c:pt>
                <c:pt idx="3407">
                  <c:v>3426</c:v>
                </c:pt>
                <c:pt idx="3408">
                  <c:v>3427</c:v>
                </c:pt>
                <c:pt idx="3409">
                  <c:v>3428</c:v>
                </c:pt>
                <c:pt idx="3410">
                  <c:v>3429</c:v>
                </c:pt>
                <c:pt idx="3411">
                  <c:v>3430</c:v>
                </c:pt>
                <c:pt idx="3412">
                  <c:v>3431</c:v>
                </c:pt>
                <c:pt idx="3413">
                  <c:v>3432</c:v>
                </c:pt>
                <c:pt idx="3414">
                  <c:v>3433</c:v>
                </c:pt>
                <c:pt idx="3415">
                  <c:v>3434</c:v>
                </c:pt>
                <c:pt idx="3416">
                  <c:v>3435</c:v>
                </c:pt>
                <c:pt idx="3417">
                  <c:v>3436</c:v>
                </c:pt>
                <c:pt idx="3418">
                  <c:v>3437</c:v>
                </c:pt>
                <c:pt idx="3419">
                  <c:v>3438</c:v>
                </c:pt>
                <c:pt idx="3420">
                  <c:v>3439</c:v>
                </c:pt>
                <c:pt idx="3421">
                  <c:v>3440</c:v>
                </c:pt>
                <c:pt idx="3422">
                  <c:v>3441</c:v>
                </c:pt>
                <c:pt idx="3423">
                  <c:v>3442</c:v>
                </c:pt>
                <c:pt idx="3424">
                  <c:v>3443</c:v>
                </c:pt>
                <c:pt idx="3425">
                  <c:v>3444</c:v>
                </c:pt>
                <c:pt idx="3426">
                  <c:v>3445</c:v>
                </c:pt>
                <c:pt idx="3427">
                  <c:v>3446</c:v>
                </c:pt>
                <c:pt idx="3428">
                  <c:v>3447</c:v>
                </c:pt>
                <c:pt idx="3429">
                  <c:v>3448</c:v>
                </c:pt>
                <c:pt idx="3430">
                  <c:v>3449</c:v>
                </c:pt>
                <c:pt idx="3431">
                  <c:v>3450</c:v>
                </c:pt>
                <c:pt idx="3432">
                  <c:v>3451</c:v>
                </c:pt>
                <c:pt idx="3433">
                  <c:v>3452</c:v>
                </c:pt>
                <c:pt idx="3434">
                  <c:v>3453</c:v>
                </c:pt>
                <c:pt idx="3435">
                  <c:v>3454</c:v>
                </c:pt>
                <c:pt idx="3436">
                  <c:v>3455</c:v>
                </c:pt>
                <c:pt idx="3437">
                  <c:v>3456</c:v>
                </c:pt>
                <c:pt idx="3438">
                  <c:v>3457</c:v>
                </c:pt>
                <c:pt idx="3439">
                  <c:v>3458</c:v>
                </c:pt>
                <c:pt idx="3440">
                  <c:v>3459</c:v>
                </c:pt>
                <c:pt idx="3441">
                  <c:v>3460</c:v>
                </c:pt>
                <c:pt idx="3442">
                  <c:v>3461</c:v>
                </c:pt>
                <c:pt idx="3443">
                  <c:v>3462</c:v>
                </c:pt>
                <c:pt idx="3444">
                  <c:v>3463</c:v>
                </c:pt>
                <c:pt idx="3445">
                  <c:v>3464</c:v>
                </c:pt>
                <c:pt idx="3446">
                  <c:v>3465</c:v>
                </c:pt>
                <c:pt idx="3447">
                  <c:v>3466</c:v>
                </c:pt>
                <c:pt idx="3448">
                  <c:v>3467</c:v>
                </c:pt>
                <c:pt idx="3449">
                  <c:v>3468</c:v>
                </c:pt>
                <c:pt idx="3450">
                  <c:v>3469</c:v>
                </c:pt>
                <c:pt idx="3451">
                  <c:v>3470</c:v>
                </c:pt>
                <c:pt idx="3452">
                  <c:v>3471</c:v>
                </c:pt>
                <c:pt idx="3453">
                  <c:v>3472</c:v>
                </c:pt>
                <c:pt idx="3454">
                  <c:v>3473</c:v>
                </c:pt>
                <c:pt idx="3455">
                  <c:v>3474</c:v>
                </c:pt>
                <c:pt idx="3456">
                  <c:v>3475</c:v>
                </c:pt>
                <c:pt idx="3457">
                  <c:v>3476</c:v>
                </c:pt>
                <c:pt idx="3458">
                  <c:v>3477</c:v>
                </c:pt>
                <c:pt idx="3459">
                  <c:v>3478</c:v>
                </c:pt>
                <c:pt idx="3460">
                  <c:v>3479</c:v>
                </c:pt>
                <c:pt idx="3461">
                  <c:v>3480</c:v>
                </c:pt>
                <c:pt idx="3462">
                  <c:v>3481</c:v>
                </c:pt>
                <c:pt idx="3463">
                  <c:v>3482</c:v>
                </c:pt>
                <c:pt idx="3464">
                  <c:v>3483</c:v>
                </c:pt>
                <c:pt idx="3465">
                  <c:v>3484</c:v>
                </c:pt>
                <c:pt idx="3466">
                  <c:v>3485</c:v>
                </c:pt>
                <c:pt idx="3467">
                  <c:v>3486</c:v>
                </c:pt>
                <c:pt idx="3468">
                  <c:v>3487</c:v>
                </c:pt>
                <c:pt idx="3469">
                  <c:v>3488</c:v>
                </c:pt>
                <c:pt idx="3470">
                  <c:v>3489</c:v>
                </c:pt>
                <c:pt idx="3471">
                  <c:v>3490</c:v>
                </c:pt>
                <c:pt idx="3472">
                  <c:v>3491</c:v>
                </c:pt>
                <c:pt idx="3473">
                  <c:v>3492</c:v>
                </c:pt>
                <c:pt idx="3474">
                  <c:v>3493</c:v>
                </c:pt>
                <c:pt idx="3475">
                  <c:v>3494</c:v>
                </c:pt>
                <c:pt idx="3476">
                  <c:v>3495</c:v>
                </c:pt>
                <c:pt idx="3477">
                  <c:v>3496</c:v>
                </c:pt>
                <c:pt idx="3478">
                  <c:v>3497</c:v>
                </c:pt>
                <c:pt idx="3479">
                  <c:v>3498</c:v>
                </c:pt>
                <c:pt idx="3480">
                  <c:v>3499</c:v>
                </c:pt>
                <c:pt idx="3481">
                  <c:v>3500</c:v>
                </c:pt>
                <c:pt idx="3482">
                  <c:v>3501</c:v>
                </c:pt>
                <c:pt idx="3483">
                  <c:v>3502</c:v>
                </c:pt>
                <c:pt idx="3484">
                  <c:v>3503</c:v>
                </c:pt>
                <c:pt idx="3485">
                  <c:v>3504</c:v>
                </c:pt>
                <c:pt idx="3486">
                  <c:v>3505</c:v>
                </c:pt>
                <c:pt idx="3487">
                  <c:v>3506</c:v>
                </c:pt>
                <c:pt idx="3488">
                  <c:v>3507</c:v>
                </c:pt>
                <c:pt idx="3489">
                  <c:v>3508</c:v>
                </c:pt>
                <c:pt idx="3490">
                  <c:v>3509</c:v>
                </c:pt>
                <c:pt idx="3491">
                  <c:v>3510</c:v>
                </c:pt>
                <c:pt idx="3492">
                  <c:v>3511</c:v>
                </c:pt>
                <c:pt idx="3493">
                  <c:v>3512</c:v>
                </c:pt>
                <c:pt idx="3494">
                  <c:v>3513</c:v>
                </c:pt>
                <c:pt idx="3495">
                  <c:v>3514</c:v>
                </c:pt>
                <c:pt idx="3496">
                  <c:v>3515</c:v>
                </c:pt>
                <c:pt idx="3497">
                  <c:v>3516</c:v>
                </c:pt>
                <c:pt idx="3498">
                  <c:v>3517</c:v>
                </c:pt>
                <c:pt idx="3499">
                  <c:v>3518</c:v>
                </c:pt>
                <c:pt idx="3500">
                  <c:v>3519</c:v>
                </c:pt>
                <c:pt idx="3501">
                  <c:v>3520</c:v>
                </c:pt>
                <c:pt idx="3502">
                  <c:v>3521</c:v>
                </c:pt>
                <c:pt idx="3503">
                  <c:v>3522</c:v>
                </c:pt>
                <c:pt idx="3504">
                  <c:v>3523</c:v>
                </c:pt>
                <c:pt idx="3505">
                  <c:v>3524</c:v>
                </c:pt>
                <c:pt idx="3506">
                  <c:v>3525</c:v>
                </c:pt>
                <c:pt idx="3507">
                  <c:v>3526</c:v>
                </c:pt>
                <c:pt idx="3508">
                  <c:v>3527</c:v>
                </c:pt>
                <c:pt idx="3509">
                  <c:v>3528</c:v>
                </c:pt>
                <c:pt idx="3510">
                  <c:v>3529</c:v>
                </c:pt>
                <c:pt idx="3511">
                  <c:v>3530</c:v>
                </c:pt>
                <c:pt idx="3512">
                  <c:v>3531</c:v>
                </c:pt>
                <c:pt idx="3513">
                  <c:v>3532</c:v>
                </c:pt>
                <c:pt idx="3514">
                  <c:v>3533</c:v>
                </c:pt>
                <c:pt idx="3515">
                  <c:v>3534</c:v>
                </c:pt>
                <c:pt idx="3516">
                  <c:v>3535</c:v>
                </c:pt>
                <c:pt idx="3517">
                  <c:v>3536</c:v>
                </c:pt>
                <c:pt idx="3518">
                  <c:v>3537</c:v>
                </c:pt>
                <c:pt idx="3519">
                  <c:v>3538</c:v>
                </c:pt>
                <c:pt idx="3520">
                  <c:v>3539</c:v>
                </c:pt>
                <c:pt idx="3521">
                  <c:v>3540</c:v>
                </c:pt>
                <c:pt idx="3522">
                  <c:v>3541</c:v>
                </c:pt>
                <c:pt idx="3523">
                  <c:v>3542</c:v>
                </c:pt>
                <c:pt idx="3524">
                  <c:v>3543</c:v>
                </c:pt>
                <c:pt idx="3525">
                  <c:v>3544</c:v>
                </c:pt>
                <c:pt idx="3526">
                  <c:v>3545</c:v>
                </c:pt>
                <c:pt idx="3527">
                  <c:v>3546</c:v>
                </c:pt>
                <c:pt idx="3528">
                  <c:v>3547</c:v>
                </c:pt>
                <c:pt idx="3529">
                  <c:v>3548</c:v>
                </c:pt>
                <c:pt idx="3530">
                  <c:v>3549</c:v>
                </c:pt>
                <c:pt idx="3531">
                  <c:v>3550</c:v>
                </c:pt>
                <c:pt idx="3532">
                  <c:v>3551</c:v>
                </c:pt>
                <c:pt idx="3533">
                  <c:v>3552</c:v>
                </c:pt>
                <c:pt idx="3534">
                  <c:v>3553</c:v>
                </c:pt>
                <c:pt idx="3535">
                  <c:v>3554</c:v>
                </c:pt>
                <c:pt idx="3536">
                  <c:v>3555</c:v>
                </c:pt>
                <c:pt idx="3537">
                  <c:v>3556</c:v>
                </c:pt>
                <c:pt idx="3538">
                  <c:v>3557</c:v>
                </c:pt>
                <c:pt idx="3539">
                  <c:v>3558</c:v>
                </c:pt>
                <c:pt idx="3540">
                  <c:v>3559</c:v>
                </c:pt>
                <c:pt idx="3541">
                  <c:v>3560</c:v>
                </c:pt>
                <c:pt idx="3542">
                  <c:v>3561</c:v>
                </c:pt>
                <c:pt idx="3543">
                  <c:v>3562</c:v>
                </c:pt>
                <c:pt idx="3544">
                  <c:v>3563</c:v>
                </c:pt>
                <c:pt idx="3545">
                  <c:v>3564</c:v>
                </c:pt>
                <c:pt idx="3546">
                  <c:v>3565</c:v>
                </c:pt>
                <c:pt idx="3547">
                  <c:v>3566</c:v>
                </c:pt>
                <c:pt idx="3548">
                  <c:v>3567</c:v>
                </c:pt>
                <c:pt idx="3549">
                  <c:v>3568</c:v>
                </c:pt>
                <c:pt idx="3550">
                  <c:v>3569</c:v>
                </c:pt>
                <c:pt idx="3551">
                  <c:v>3570</c:v>
                </c:pt>
                <c:pt idx="3552">
                  <c:v>3571</c:v>
                </c:pt>
                <c:pt idx="3553">
                  <c:v>3572</c:v>
                </c:pt>
                <c:pt idx="3554">
                  <c:v>3573</c:v>
                </c:pt>
                <c:pt idx="3555">
                  <c:v>3574</c:v>
                </c:pt>
                <c:pt idx="3556">
                  <c:v>3575</c:v>
                </c:pt>
                <c:pt idx="3557">
                  <c:v>3576</c:v>
                </c:pt>
                <c:pt idx="3558">
                  <c:v>3577</c:v>
                </c:pt>
                <c:pt idx="3559">
                  <c:v>3578</c:v>
                </c:pt>
                <c:pt idx="3560">
                  <c:v>3579</c:v>
                </c:pt>
                <c:pt idx="3561">
                  <c:v>3580</c:v>
                </c:pt>
                <c:pt idx="3562">
                  <c:v>3581</c:v>
                </c:pt>
                <c:pt idx="3563">
                  <c:v>3582</c:v>
                </c:pt>
                <c:pt idx="3564">
                  <c:v>3583</c:v>
                </c:pt>
                <c:pt idx="3565">
                  <c:v>3584</c:v>
                </c:pt>
                <c:pt idx="3566">
                  <c:v>3585</c:v>
                </c:pt>
                <c:pt idx="3567">
                  <c:v>3586</c:v>
                </c:pt>
                <c:pt idx="3568">
                  <c:v>3587</c:v>
                </c:pt>
                <c:pt idx="3569">
                  <c:v>3588</c:v>
                </c:pt>
                <c:pt idx="3570">
                  <c:v>3589</c:v>
                </c:pt>
                <c:pt idx="3571">
                  <c:v>3590</c:v>
                </c:pt>
                <c:pt idx="3572">
                  <c:v>3591</c:v>
                </c:pt>
                <c:pt idx="3573">
                  <c:v>3592</c:v>
                </c:pt>
                <c:pt idx="3574">
                  <c:v>3593</c:v>
                </c:pt>
                <c:pt idx="3575">
                  <c:v>3594</c:v>
                </c:pt>
                <c:pt idx="3576">
                  <c:v>3595</c:v>
                </c:pt>
                <c:pt idx="3577">
                  <c:v>3596</c:v>
                </c:pt>
                <c:pt idx="3578">
                  <c:v>3597</c:v>
                </c:pt>
                <c:pt idx="3579">
                  <c:v>3598</c:v>
                </c:pt>
                <c:pt idx="3580">
                  <c:v>3599</c:v>
                </c:pt>
                <c:pt idx="3581">
                  <c:v>3600</c:v>
                </c:pt>
                <c:pt idx="3582">
                  <c:v>3601</c:v>
                </c:pt>
                <c:pt idx="3583">
                  <c:v>3602</c:v>
                </c:pt>
                <c:pt idx="3584">
                  <c:v>3603</c:v>
                </c:pt>
                <c:pt idx="3585">
                  <c:v>3604</c:v>
                </c:pt>
                <c:pt idx="3586">
                  <c:v>3605</c:v>
                </c:pt>
                <c:pt idx="3587">
                  <c:v>3606</c:v>
                </c:pt>
                <c:pt idx="3588">
                  <c:v>3607</c:v>
                </c:pt>
                <c:pt idx="3589">
                  <c:v>3608</c:v>
                </c:pt>
                <c:pt idx="3590">
                  <c:v>3609</c:v>
                </c:pt>
                <c:pt idx="3591">
                  <c:v>3610</c:v>
                </c:pt>
                <c:pt idx="3592">
                  <c:v>3611</c:v>
                </c:pt>
                <c:pt idx="3593">
                  <c:v>3612</c:v>
                </c:pt>
                <c:pt idx="3594">
                  <c:v>3613</c:v>
                </c:pt>
                <c:pt idx="3595">
                  <c:v>3614</c:v>
                </c:pt>
                <c:pt idx="3596">
                  <c:v>3615</c:v>
                </c:pt>
                <c:pt idx="3597">
                  <c:v>3616</c:v>
                </c:pt>
                <c:pt idx="3598">
                  <c:v>3617</c:v>
                </c:pt>
                <c:pt idx="3599">
                  <c:v>3618</c:v>
                </c:pt>
                <c:pt idx="3600">
                  <c:v>3619</c:v>
                </c:pt>
                <c:pt idx="3601">
                  <c:v>3620</c:v>
                </c:pt>
                <c:pt idx="3602">
                  <c:v>3621</c:v>
                </c:pt>
                <c:pt idx="3603">
                  <c:v>3622</c:v>
                </c:pt>
                <c:pt idx="3604">
                  <c:v>3623</c:v>
                </c:pt>
                <c:pt idx="3605">
                  <c:v>3624</c:v>
                </c:pt>
                <c:pt idx="3606">
                  <c:v>3625</c:v>
                </c:pt>
                <c:pt idx="3607">
                  <c:v>3626</c:v>
                </c:pt>
                <c:pt idx="3608">
                  <c:v>3627</c:v>
                </c:pt>
                <c:pt idx="3609">
                  <c:v>3628</c:v>
                </c:pt>
                <c:pt idx="3610">
                  <c:v>3629</c:v>
                </c:pt>
                <c:pt idx="3611">
                  <c:v>3630</c:v>
                </c:pt>
                <c:pt idx="3612">
                  <c:v>3631</c:v>
                </c:pt>
                <c:pt idx="3613">
                  <c:v>3632</c:v>
                </c:pt>
                <c:pt idx="3614">
                  <c:v>3633</c:v>
                </c:pt>
                <c:pt idx="3615">
                  <c:v>3634</c:v>
                </c:pt>
                <c:pt idx="3616">
                  <c:v>3635</c:v>
                </c:pt>
                <c:pt idx="3617">
                  <c:v>3636</c:v>
                </c:pt>
                <c:pt idx="3618">
                  <c:v>3637</c:v>
                </c:pt>
                <c:pt idx="3619">
                  <c:v>3638</c:v>
                </c:pt>
                <c:pt idx="3620">
                  <c:v>3639</c:v>
                </c:pt>
                <c:pt idx="3621">
                  <c:v>3640</c:v>
                </c:pt>
                <c:pt idx="3622">
                  <c:v>3641</c:v>
                </c:pt>
                <c:pt idx="3623">
                  <c:v>3642</c:v>
                </c:pt>
                <c:pt idx="3624">
                  <c:v>3643</c:v>
                </c:pt>
                <c:pt idx="3625">
                  <c:v>3644</c:v>
                </c:pt>
                <c:pt idx="3626">
                  <c:v>3645</c:v>
                </c:pt>
                <c:pt idx="3627">
                  <c:v>3646</c:v>
                </c:pt>
                <c:pt idx="3628">
                  <c:v>3647</c:v>
                </c:pt>
                <c:pt idx="3629">
                  <c:v>3648</c:v>
                </c:pt>
                <c:pt idx="3630">
                  <c:v>3649</c:v>
                </c:pt>
                <c:pt idx="3631">
                  <c:v>3650</c:v>
                </c:pt>
                <c:pt idx="3632">
                  <c:v>3651</c:v>
                </c:pt>
                <c:pt idx="3633">
                  <c:v>3652</c:v>
                </c:pt>
                <c:pt idx="3634">
                  <c:v>3653</c:v>
                </c:pt>
                <c:pt idx="3635">
                  <c:v>3654</c:v>
                </c:pt>
                <c:pt idx="3636">
                  <c:v>3655</c:v>
                </c:pt>
                <c:pt idx="3637">
                  <c:v>3656</c:v>
                </c:pt>
                <c:pt idx="3638">
                  <c:v>3657</c:v>
                </c:pt>
                <c:pt idx="3639">
                  <c:v>3658</c:v>
                </c:pt>
                <c:pt idx="3640">
                  <c:v>3659</c:v>
                </c:pt>
                <c:pt idx="3641">
                  <c:v>3660</c:v>
                </c:pt>
                <c:pt idx="3642">
                  <c:v>3661</c:v>
                </c:pt>
                <c:pt idx="3643">
                  <c:v>3662</c:v>
                </c:pt>
                <c:pt idx="3644">
                  <c:v>3663</c:v>
                </c:pt>
                <c:pt idx="3645">
                  <c:v>3664</c:v>
                </c:pt>
                <c:pt idx="3646">
                  <c:v>3665</c:v>
                </c:pt>
                <c:pt idx="3647">
                  <c:v>3666</c:v>
                </c:pt>
                <c:pt idx="3648">
                  <c:v>3667</c:v>
                </c:pt>
                <c:pt idx="3649">
                  <c:v>3668</c:v>
                </c:pt>
                <c:pt idx="3650">
                  <c:v>3669</c:v>
                </c:pt>
                <c:pt idx="3651">
                  <c:v>3670</c:v>
                </c:pt>
                <c:pt idx="3652">
                  <c:v>3671</c:v>
                </c:pt>
                <c:pt idx="3653">
                  <c:v>3672</c:v>
                </c:pt>
                <c:pt idx="3654">
                  <c:v>3673</c:v>
                </c:pt>
                <c:pt idx="3655">
                  <c:v>3674</c:v>
                </c:pt>
                <c:pt idx="3656">
                  <c:v>3675</c:v>
                </c:pt>
                <c:pt idx="3657">
                  <c:v>3676</c:v>
                </c:pt>
                <c:pt idx="3658">
                  <c:v>3677</c:v>
                </c:pt>
                <c:pt idx="3659">
                  <c:v>3678</c:v>
                </c:pt>
                <c:pt idx="3660">
                  <c:v>3679</c:v>
                </c:pt>
                <c:pt idx="3661">
                  <c:v>3680</c:v>
                </c:pt>
                <c:pt idx="3662">
                  <c:v>3681</c:v>
                </c:pt>
                <c:pt idx="3663">
                  <c:v>3682</c:v>
                </c:pt>
                <c:pt idx="3664">
                  <c:v>3683</c:v>
                </c:pt>
                <c:pt idx="3665">
                  <c:v>3684</c:v>
                </c:pt>
                <c:pt idx="3666">
                  <c:v>3685</c:v>
                </c:pt>
                <c:pt idx="3667">
                  <c:v>3686</c:v>
                </c:pt>
                <c:pt idx="3668">
                  <c:v>3687</c:v>
                </c:pt>
                <c:pt idx="3669">
                  <c:v>3688</c:v>
                </c:pt>
                <c:pt idx="3670">
                  <c:v>3689</c:v>
                </c:pt>
                <c:pt idx="3671">
                  <c:v>3690</c:v>
                </c:pt>
                <c:pt idx="3672">
                  <c:v>3691</c:v>
                </c:pt>
                <c:pt idx="3673">
                  <c:v>3692</c:v>
                </c:pt>
                <c:pt idx="3674">
                  <c:v>3693</c:v>
                </c:pt>
                <c:pt idx="3675">
                  <c:v>3694</c:v>
                </c:pt>
                <c:pt idx="3676">
                  <c:v>3695</c:v>
                </c:pt>
                <c:pt idx="3677">
                  <c:v>3696</c:v>
                </c:pt>
                <c:pt idx="3678">
                  <c:v>3697</c:v>
                </c:pt>
                <c:pt idx="3679">
                  <c:v>3698</c:v>
                </c:pt>
                <c:pt idx="3680">
                  <c:v>3699</c:v>
                </c:pt>
                <c:pt idx="3681">
                  <c:v>3700</c:v>
                </c:pt>
                <c:pt idx="3682">
                  <c:v>3701</c:v>
                </c:pt>
                <c:pt idx="3683">
                  <c:v>3702</c:v>
                </c:pt>
                <c:pt idx="3684">
                  <c:v>3703</c:v>
                </c:pt>
                <c:pt idx="3685">
                  <c:v>3704</c:v>
                </c:pt>
                <c:pt idx="3686">
                  <c:v>3705</c:v>
                </c:pt>
                <c:pt idx="3687">
                  <c:v>3706</c:v>
                </c:pt>
                <c:pt idx="3688">
                  <c:v>3707</c:v>
                </c:pt>
                <c:pt idx="3689">
                  <c:v>3708</c:v>
                </c:pt>
                <c:pt idx="3690">
                  <c:v>3709</c:v>
                </c:pt>
                <c:pt idx="3691">
                  <c:v>3710</c:v>
                </c:pt>
                <c:pt idx="3692">
                  <c:v>3711</c:v>
                </c:pt>
                <c:pt idx="3693">
                  <c:v>3712</c:v>
                </c:pt>
                <c:pt idx="3694">
                  <c:v>3713</c:v>
                </c:pt>
                <c:pt idx="3695">
                  <c:v>3714</c:v>
                </c:pt>
                <c:pt idx="3696">
                  <c:v>3715</c:v>
                </c:pt>
                <c:pt idx="3697">
                  <c:v>3716</c:v>
                </c:pt>
                <c:pt idx="3698">
                  <c:v>3717</c:v>
                </c:pt>
                <c:pt idx="3699">
                  <c:v>3718</c:v>
                </c:pt>
                <c:pt idx="3700">
                  <c:v>3719</c:v>
                </c:pt>
                <c:pt idx="3701">
                  <c:v>3720</c:v>
                </c:pt>
                <c:pt idx="3702">
                  <c:v>3721</c:v>
                </c:pt>
                <c:pt idx="3703">
                  <c:v>3722</c:v>
                </c:pt>
                <c:pt idx="3704">
                  <c:v>3723</c:v>
                </c:pt>
                <c:pt idx="3705">
                  <c:v>3724</c:v>
                </c:pt>
                <c:pt idx="3706">
                  <c:v>3725</c:v>
                </c:pt>
                <c:pt idx="3707">
                  <c:v>3726</c:v>
                </c:pt>
                <c:pt idx="3708">
                  <c:v>3727</c:v>
                </c:pt>
                <c:pt idx="3709">
                  <c:v>3728</c:v>
                </c:pt>
                <c:pt idx="3710">
                  <c:v>3729</c:v>
                </c:pt>
                <c:pt idx="3711">
                  <c:v>3730</c:v>
                </c:pt>
                <c:pt idx="3712">
                  <c:v>3731</c:v>
                </c:pt>
                <c:pt idx="3713">
                  <c:v>3732</c:v>
                </c:pt>
                <c:pt idx="3714">
                  <c:v>3733</c:v>
                </c:pt>
                <c:pt idx="3715">
                  <c:v>3734</c:v>
                </c:pt>
                <c:pt idx="3716">
                  <c:v>3735</c:v>
                </c:pt>
                <c:pt idx="3717">
                  <c:v>3736</c:v>
                </c:pt>
                <c:pt idx="3718">
                  <c:v>3737</c:v>
                </c:pt>
                <c:pt idx="3719">
                  <c:v>3738</c:v>
                </c:pt>
                <c:pt idx="3720">
                  <c:v>3739</c:v>
                </c:pt>
                <c:pt idx="3721">
                  <c:v>3740</c:v>
                </c:pt>
                <c:pt idx="3722">
                  <c:v>3741</c:v>
                </c:pt>
                <c:pt idx="3723">
                  <c:v>3742</c:v>
                </c:pt>
                <c:pt idx="3724">
                  <c:v>3743</c:v>
                </c:pt>
                <c:pt idx="3725">
                  <c:v>3744</c:v>
                </c:pt>
                <c:pt idx="3726">
                  <c:v>3745</c:v>
                </c:pt>
                <c:pt idx="3727">
                  <c:v>3746</c:v>
                </c:pt>
                <c:pt idx="3728">
                  <c:v>3747</c:v>
                </c:pt>
                <c:pt idx="3729">
                  <c:v>3748</c:v>
                </c:pt>
                <c:pt idx="3730">
                  <c:v>3749</c:v>
                </c:pt>
                <c:pt idx="3731">
                  <c:v>3750</c:v>
                </c:pt>
                <c:pt idx="3732">
                  <c:v>3751</c:v>
                </c:pt>
                <c:pt idx="3733">
                  <c:v>3752</c:v>
                </c:pt>
                <c:pt idx="3734">
                  <c:v>3753</c:v>
                </c:pt>
                <c:pt idx="3735">
                  <c:v>3754</c:v>
                </c:pt>
                <c:pt idx="3736">
                  <c:v>3755</c:v>
                </c:pt>
                <c:pt idx="3737">
                  <c:v>3756</c:v>
                </c:pt>
                <c:pt idx="3738">
                  <c:v>3757</c:v>
                </c:pt>
                <c:pt idx="3739">
                  <c:v>3758</c:v>
                </c:pt>
                <c:pt idx="3740">
                  <c:v>3759</c:v>
                </c:pt>
                <c:pt idx="3741">
                  <c:v>3760</c:v>
                </c:pt>
                <c:pt idx="3742">
                  <c:v>3761</c:v>
                </c:pt>
                <c:pt idx="3743">
                  <c:v>3762</c:v>
                </c:pt>
                <c:pt idx="3744">
                  <c:v>3763</c:v>
                </c:pt>
                <c:pt idx="3745">
                  <c:v>3764</c:v>
                </c:pt>
                <c:pt idx="3746">
                  <c:v>3765</c:v>
                </c:pt>
                <c:pt idx="3747">
                  <c:v>3766</c:v>
                </c:pt>
                <c:pt idx="3748">
                  <c:v>3767</c:v>
                </c:pt>
                <c:pt idx="3749">
                  <c:v>3768</c:v>
                </c:pt>
                <c:pt idx="3750">
                  <c:v>3769</c:v>
                </c:pt>
                <c:pt idx="3751">
                  <c:v>3770</c:v>
                </c:pt>
                <c:pt idx="3752">
                  <c:v>3771</c:v>
                </c:pt>
                <c:pt idx="3753">
                  <c:v>3772</c:v>
                </c:pt>
                <c:pt idx="3754">
                  <c:v>3773</c:v>
                </c:pt>
                <c:pt idx="3755">
                  <c:v>3774</c:v>
                </c:pt>
                <c:pt idx="3756">
                  <c:v>3775</c:v>
                </c:pt>
                <c:pt idx="3757">
                  <c:v>3776</c:v>
                </c:pt>
                <c:pt idx="3758">
                  <c:v>3777</c:v>
                </c:pt>
                <c:pt idx="3759">
                  <c:v>3778</c:v>
                </c:pt>
                <c:pt idx="3760">
                  <c:v>3779</c:v>
                </c:pt>
                <c:pt idx="3761">
                  <c:v>3780</c:v>
                </c:pt>
                <c:pt idx="3762">
                  <c:v>3781</c:v>
                </c:pt>
                <c:pt idx="3763">
                  <c:v>3782</c:v>
                </c:pt>
                <c:pt idx="3764">
                  <c:v>3783</c:v>
                </c:pt>
                <c:pt idx="3765">
                  <c:v>3784</c:v>
                </c:pt>
                <c:pt idx="3766">
                  <c:v>3785</c:v>
                </c:pt>
                <c:pt idx="3767">
                  <c:v>3786</c:v>
                </c:pt>
                <c:pt idx="3768">
                  <c:v>3787</c:v>
                </c:pt>
                <c:pt idx="3769">
                  <c:v>3788</c:v>
                </c:pt>
                <c:pt idx="3770">
                  <c:v>3789</c:v>
                </c:pt>
                <c:pt idx="3771">
                  <c:v>3790</c:v>
                </c:pt>
                <c:pt idx="3772">
                  <c:v>3791</c:v>
                </c:pt>
                <c:pt idx="3773">
                  <c:v>3792</c:v>
                </c:pt>
                <c:pt idx="3774">
                  <c:v>3793</c:v>
                </c:pt>
                <c:pt idx="3775">
                  <c:v>3794</c:v>
                </c:pt>
                <c:pt idx="3776">
                  <c:v>3795</c:v>
                </c:pt>
                <c:pt idx="3777">
                  <c:v>3796</c:v>
                </c:pt>
                <c:pt idx="3778">
                  <c:v>3797</c:v>
                </c:pt>
                <c:pt idx="3779">
                  <c:v>3798</c:v>
                </c:pt>
                <c:pt idx="3780">
                  <c:v>3799</c:v>
                </c:pt>
                <c:pt idx="3781">
                  <c:v>3800</c:v>
                </c:pt>
                <c:pt idx="3782">
                  <c:v>3801</c:v>
                </c:pt>
                <c:pt idx="3783">
                  <c:v>3802</c:v>
                </c:pt>
                <c:pt idx="3784">
                  <c:v>3803</c:v>
                </c:pt>
                <c:pt idx="3785">
                  <c:v>3804</c:v>
                </c:pt>
                <c:pt idx="3786">
                  <c:v>3805</c:v>
                </c:pt>
                <c:pt idx="3787">
                  <c:v>3806</c:v>
                </c:pt>
                <c:pt idx="3788">
                  <c:v>3807</c:v>
                </c:pt>
                <c:pt idx="3789">
                  <c:v>3808</c:v>
                </c:pt>
                <c:pt idx="3790">
                  <c:v>3809</c:v>
                </c:pt>
                <c:pt idx="3791">
                  <c:v>3810</c:v>
                </c:pt>
                <c:pt idx="3792">
                  <c:v>3811</c:v>
                </c:pt>
                <c:pt idx="3793">
                  <c:v>3812</c:v>
                </c:pt>
                <c:pt idx="3794">
                  <c:v>3813</c:v>
                </c:pt>
                <c:pt idx="3795">
                  <c:v>3814</c:v>
                </c:pt>
                <c:pt idx="3796">
                  <c:v>3815</c:v>
                </c:pt>
                <c:pt idx="3797">
                  <c:v>3816</c:v>
                </c:pt>
                <c:pt idx="3798">
                  <c:v>3817</c:v>
                </c:pt>
                <c:pt idx="3799">
                  <c:v>3818</c:v>
                </c:pt>
                <c:pt idx="3800">
                  <c:v>3819</c:v>
                </c:pt>
                <c:pt idx="3801">
                  <c:v>3820</c:v>
                </c:pt>
                <c:pt idx="3802">
                  <c:v>3821</c:v>
                </c:pt>
                <c:pt idx="3803">
                  <c:v>3822</c:v>
                </c:pt>
                <c:pt idx="3804">
                  <c:v>3823</c:v>
                </c:pt>
                <c:pt idx="3805">
                  <c:v>3824</c:v>
                </c:pt>
                <c:pt idx="3806">
                  <c:v>3825</c:v>
                </c:pt>
                <c:pt idx="3807">
                  <c:v>3826</c:v>
                </c:pt>
                <c:pt idx="3808">
                  <c:v>3827</c:v>
                </c:pt>
                <c:pt idx="3809">
                  <c:v>3828</c:v>
                </c:pt>
                <c:pt idx="3810">
                  <c:v>3829</c:v>
                </c:pt>
                <c:pt idx="3811">
                  <c:v>3830</c:v>
                </c:pt>
                <c:pt idx="3812">
                  <c:v>3831</c:v>
                </c:pt>
                <c:pt idx="3813">
                  <c:v>3832</c:v>
                </c:pt>
                <c:pt idx="3814">
                  <c:v>3833</c:v>
                </c:pt>
                <c:pt idx="3815">
                  <c:v>3834</c:v>
                </c:pt>
                <c:pt idx="3816">
                  <c:v>3835</c:v>
                </c:pt>
                <c:pt idx="3817">
                  <c:v>3836</c:v>
                </c:pt>
                <c:pt idx="3818">
                  <c:v>3837</c:v>
                </c:pt>
                <c:pt idx="3819">
                  <c:v>3838</c:v>
                </c:pt>
                <c:pt idx="3820">
                  <c:v>3839</c:v>
                </c:pt>
                <c:pt idx="3821">
                  <c:v>3840</c:v>
                </c:pt>
                <c:pt idx="3822">
                  <c:v>3841</c:v>
                </c:pt>
                <c:pt idx="3823">
                  <c:v>3842</c:v>
                </c:pt>
                <c:pt idx="3824">
                  <c:v>3843</c:v>
                </c:pt>
                <c:pt idx="3825">
                  <c:v>3844</c:v>
                </c:pt>
                <c:pt idx="3826">
                  <c:v>3845</c:v>
                </c:pt>
                <c:pt idx="3827">
                  <c:v>3846</c:v>
                </c:pt>
                <c:pt idx="3828">
                  <c:v>3847</c:v>
                </c:pt>
                <c:pt idx="3829">
                  <c:v>3848</c:v>
                </c:pt>
                <c:pt idx="3830">
                  <c:v>3849</c:v>
                </c:pt>
                <c:pt idx="3831">
                  <c:v>3850</c:v>
                </c:pt>
                <c:pt idx="3832">
                  <c:v>3851</c:v>
                </c:pt>
                <c:pt idx="3833">
                  <c:v>3852</c:v>
                </c:pt>
                <c:pt idx="3834">
                  <c:v>3853</c:v>
                </c:pt>
                <c:pt idx="3835">
                  <c:v>3854</c:v>
                </c:pt>
                <c:pt idx="3836">
                  <c:v>3855</c:v>
                </c:pt>
                <c:pt idx="3837">
                  <c:v>3856</c:v>
                </c:pt>
                <c:pt idx="3838">
                  <c:v>3857</c:v>
                </c:pt>
                <c:pt idx="3839">
                  <c:v>3858</c:v>
                </c:pt>
                <c:pt idx="3840">
                  <c:v>3859</c:v>
                </c:pt>
                <c:pt idx="3841">
                  <c:v>3860</c:v>
                </c:pt>
                <c:pt idx="3842">
                  <c:v>3861</c:v>
                </c:pt>
                <c:pt idx="3843">
                  <c:v>3862</c:v>
                </c:pt>
                <c:pt idx="3844">
                  <c:v>3863</c:v>
                </c:pt>
                <c:pt idx="3845">
                  <c:v>3864</c:v>
                </c:pt>
                <c:pt idx="3846">
                  <c:v>3865</c:v>
                </c:pt>
                <c:pt idx="3847">
                  <c:v>3866</c:v>
                </c:pt>
                <c:pt idx="3848">
                  <c:v>3867</c:v>
                </c:pt>
                <c:pt idx="3849">
                  <c:v>3868</c:v>
                </c:pt>
                <c:pt idx="3850">
                  <c:v>3869</c:v>
                </c:pt>
                <c:pt idx="3851">
                  <c:v>3870</c:v>
                </c:pt>
                <c:pt idx="3852">
                  <c:v>3871</c:v>
                </c:pt>
                <c:pt idx="3853">
                  <c:v>3872</c:v>
                </c:pt>
                <c:pt idx="3854">
                  <c:v>3873</c:v>
                </c:pt>
                <c:pt idx="3855">
                  <c:v>3874</c:v>
                </c:pt>
                <c:pt idx="3856">
                  <c:v>3875</c:v>
                </c:pt>
                <c:pt idx="3857">
                  <c:v>3876</c:v>
                </c:pt>
                <c:pt idx="3858">
                  <c:v>3877</c:v>
                </c:pt>
                <c:pt idx="3859">
                  <c:v>3878</c:v>
                </c:pt>
                <c:pt idx="3860">
                  <c:v>3879</c:v>
                </c:pt>
                <c:pt idx="3861">
                  <c:v>3880</c:v>
                </c:pt>
                <c:pt idx="3862">
                  <c:v>3881</c:v>
                </c:pt>
                <c:pt idx="3863">
                  <c:v>3882</c:v>
                </c:pt>
                <c:pt idx="3864">
                  <c:v>3883</c:v>
                </c:pt>
                <c:pt idx="3865">
                  <c:v>3884</c:v>
                </c:pt>
                <c:pt idx="3866">
                  <c:v>3885</c:v>
                </c:pt>
                <c:pt idx="3867">
                  <c:v>3886</c:v>
                </c:pt>
                <c:pt idx="3868">
                  <c:v>3887</c:v>
                </c:pt>
                <c:pt idx="3869">
                  <c:v>3888</c:v>
                </c:pt>
                <c:pt idx="3870">
                  <c:v>3889</c:v>
                </c:pt>
                <c:pt idx="3871">
                  <c:v>3890</c:v>
                </c:pt>
                <c:pt idx="3872">
                  <c:v>3891</c:v>
                </c:pt>
                <c:pt idx="3873">
                  <c:v>3892</c:v>
                </c:pt>
                <c:pt idx="3874">
                  <c:v>3893</c:v>
                </c:pt>
                <c:pt idx="3875">
                  <c:v>3894</c:v>
                </c:pt>
                <c:pt idx="3876">
                  <c:v>3895</c:v>
                </c:pt>
                <c:pt idx="3877">
                  <c:v>3896</c:v>
                </c:pt>
                <c:pt idx="3878">
                  <c:v>3897</c:v>
                </c:pt>
                <c:pt idx="3879">
                  <c:v>3898</c:v>
                </c:pt>
                <c:pt idx="3880">
                  <c:v>3899</c:v>
                </c:pt>
                <c:pt idx="3881">
                  <c:v>3900</c:v>
                </c:pt>
                <c:pt idx="3882">
                  <c:v>3901</c:v>
                </c:pt>
                <c:pt idx="3883">
                  <c:v>3902</c:v>
                </c:pt>
                <c:pt idx="3884">
                  <c:v>3903</c:v>
                </c:pt>
                <c:pt idx="3885">
                  <c:v>3904</c:v>
                </c:pt>
                <c:pt idx="3886">
                  <c:v>3905</c:v>
                </c:pt>
                <c:pt idx="3887">
                  <c:v>3906</c:v>
                </c:pt>
                <c:pt idx="3888">
                  <c:v>3907</c:v>
                </c:pt>
                <c:pt idx="3889">
                  <c:v>3908</c:v>
                </c:pt>
                <c:pt idx="3890">
                  <c:v>3909</c:v>
                </c:pt>
                <c:pt idx="3891">
                  <c:v>3910</c:v>
                </c:pt>
                <c:pt idx="3892">
                  <c:v>3911</c:v>
                </c:pt>
                <c:pt idx="3893">
                  <c:v>3912</c:v>
                </c:pt>
                <c:pt idx="3894">
                  <c:v>3913</c:v>
                </c:pt>
                <c:pt idx="3895">
                  <c:v>3914</c:v>
                </c:pt>
                <c:pt idx="3896">
                  <c:v>3915</c:v>
                </c:pt>
                <c:pt idx="3897">
                  <c:v>3916</c:v>
                </c:pt>
                <c:pt idx="3898">
                  <c:v>3917</c:v>
                </c:pt>
                <c:pt idx="3899">
                  <c:v>3918</c:v>
                </c:pt>
                <c:pt idx="3900">
                  <c:v>3919</c:v>
                </c:pt>
                <c:pt idx="3901">
                  <c:v>3920</c:v>
                </c:pt>
                <c:pt idx="3902">
                  <c:v>3921</c:v>
                </c:pt>
                <c:pt idx="3903">
                  <c:v>3922</c:v>
                </c:pt>
                <c:pt idx="3904">
                  <c:v>3923</c:v>
                </c:pt>
                <c:pt idx="3905">
                  <c:v>3924</c:v>
                </c:pt>
                <c:pt idx="3906">
                  <c:v>3925</c:v>
                </c:pt>
                <c:pt idx="3907">
                  <c:v>3926</c:v>
                </c:pt>
                <c:pt idx="3908">
                  <c:v>3927</c:v>
                </c:pt>
                <c:pt idx="3909">
                  <c:v>3928</c:v>
                </c:pt>
                <c:pt idx="3910">
                  <c:v>3929</c:v>
                </c:pt>
                <c:pt idx="3911">
                  <c:v>3930</c:v>
                </c:pt>
                <c:pt idx="3912">
                  <c:v>3931</c:v>
                </c:pt>
                <c:pt idx="3913">
                  <c:v>3932</c:v>
                </c:pt>
                <c:pt idx="3914">
                  <c:v>3933</c:v>
                </c:pt>
                <c:pt idx="3915">
                  <c:v>3934</c:v>
                </c:pt>
                <c:pt idx="3916">
                  <c:v>3935</c:v>
                </c:pt>
                <c:pt idx="3917">
                  <c:v>3936</c:v>
                </c:pt>
                <c:pt idx="3918">
                  <c:v>3937</c:v>
                </c:pt>
                <c:pt idx="3919">
                  <c:v>3938</c:v>
                </c:pt>
                <c:pt idx="3920">
                  <c:v>3939</c:v>
                </c:pt>
                <c:pt idx="3921">
                  <c:v>3940</c:v>
                </c:pt>
                <c:pt idx="3922">
                  <c:v>3941</c:v>
                </c:pt>
                <c:pt idx="3923">
                  <c:v>3942</c:v>
                </c:pt>
                <c:pt idx="3924">
                  <c:v>3943</c:v>
                </c:pt>
                <c:pt idx="3925">
                  <c:v>3944</c:v>
                </c:pt>
                <c:pt idx="3926">
                  <c:v>3945</c:v>
                </c:pt>
                <c:pt idx="3927">
                  <c:v>3946</c:v>
                </c:pt>
                <c:pt idx="3928">
                  <c:v>3947</c:v>
                </c:pt>
                <c:pt idx="3929">
                  <c:v>3948</c:v>
                </c:pt>
                <c:pt idx="3930">
                  <c:v>3949</c:v>
                </c:pt>
                <c:pt idx="3931">
                  <c:v>3950</c:v>
                </c:pt>
                <c:pt idx="3932">
                  <c:v>3951</c:v>
                </c:pt>
                <c:pt idx="3933">
                  <c:v>3952</c:v>
                </c:pt>
                <c:pt idx="3934">
                  <c:v>3953</c:v>
                </c:pt>
                <c:pt idx="3935">
                  <c:v>3954</c:v>
                </c:pt>
                <c:pt idx="3936">
                  <c:v>3955</c:v>
                </c:pt>
                <c:pt idx="3937">
                  <c:v>3956</c:v>
                </c:pt>
                <c:pt idx="3938">
                  <c:v>3957</c:v>
                </c:pt>
                <c:pt idx="3939">
                  <c:v>3958</c:v>
                </c:pt>
                <c:pt idx="3940">
                  <c:v>3959</c:v>
                </c:pt>
                <c:pt idx="3941">
                  <c:v>3960</c:v>
                </c:pt>
                <c:pt idx="3942">
                  <c:v>3961</c:v>
                </c:pt>
                <c:pt idx="3943">
                  <c:v>3962</c:v>
                </c:pt>
                <c:pt idx="3944">
                  <c:v>3963</c:v>
                </c:pt>
                <c:pt idx="3945">
                  <c:v>3964</c:v>
                </c:pt>
                <c:pt idx="3946">
                  <c:v>3965</c:v>
                </c:pt>
                <c:pt idx="3947">
                  <c:v>3966</c:v>
                </c:pt>
                <c:pt idx="3948">
                  <c:v>3967</c:v>
                </c:pt>
                <c:pt idx="3949">
                  <c:v>3968</c:v>
                </c:pt>
                <c:pt idx="3950">
                  <c:v>3969</c:v>
                </c:pt>
                <c:pt idx="3951">
                  <c:v>3970</c:v>
                </c:pt>
                <c:pt idx="3952">
                  <c:v>3971</c:v>
                </c:pt>
                <c:pt idx="3953">
                  <c:v>3972</c:v>
                </c:pt>
                <c:pt idx="3954">
                  <c:v>3973</c:v>
                </c:pt>
                <c:pt idx="3955">
                  <c:v>3974</c:v>
                </c:pt>
                <c:pt idx="3956">
                  <c:v>3975</c:v>
                </c:pt>
                <c:pt idx="3957">
                  <c:v>3976</c:v>
                </c:pt>
                <c:pt idx="3958">
                  <c:v>3977</c:v>
                </c:pt>
                <c:pt idx="3959">
                  <c:v>3978</c:v>
                </c:pt>
                <c:pt idx="3960">
                  <c:v>3979</c:v>
                </c:pt>
                <c:pt idx="3961">
                  <c:v>3980</c:v>
                </c:pt>
                <c:pt idx="3962">
                  <c:v>3981</c:v>
                </c:pt>
                <c:pt idx="3963">
                  <c:v>3982</c:v>
                </c:pt>
                <c:pt idx="3964">
                  <c:v>3983</c:v>
                </c:pt>
                <c:pt idx="3965">
                  <c:v>3984</c:v>
                </c:pt>
                <c:pt idx="3966">
                  <c:v>3985</c:v>
                </c:pt>
                <c:pt idx="3967">
                  <c:v>3986</c:v>
                </c:pt>
                <c:pt idx="3968">
                  <c:v>3987</c:v>
                </c:pt>
                <c:pt idx="3969">
                  <c:v>3988</c:v>
                </c:pt>
                <c:pt idx="3970">
                  <c:v>3989</c:v>
                </c:pt>
                <c:pt idx="3971">
                  <c:v>3990</c:v>
                </c:pt>
                <c:pt idx="3972">
                  <c:v>3991</c:v>
                </c:pt>
                <c:pt idx="3973">
                  <c:v>3992</c:v>
                </c:pt>
                <c:pt idx="3974">
                  <c:v>3993</c:v>
                </c:pt>
                <c:pt idx="3975">
                  <c:v>3994</c:v>
                </c:pt>
                <c:pt idx="3976">
                  <c:v>3995</c:v>
                </c:pt>
                <c:pt idx="3977">
                  <c:v>3996</c:v>
                </c:pt>
                <c:pt idx="3978">
                  <c:v>3997</c:v>
                </c:pt>
                <c:pt idx="3979">
                  <c:v>3998</c:v>
                </c:pt>
                <c:pt idx="3980">
                  <c:v>3999</c:v>
                </c:pt>
                <c:pt idx="3981">
                  <c:v>4000</c:v>
                </c:pt>
                <c:pt idx="3982">
                  <c:v>4001</c:v>
                </c:pt>
                <c:pt idx="3983">
                  <c:v>4002</c:v>
                </c:pt>
                <c:pt idx="3984">
                  <c:v>4003</c:v>
                </c:pt>
                <c:pt idx="3985">
                  <c:v>4004</c:v>
                </c:pt>
                <c:pt idx="3986">
                  <c:v>4005</c:v>
                </c:pt>
                <c:pt idx="3987">
                  <c:v>4006</c:v>
                </c:pt>
                <c:pt idx="3988">
                  <c:v>4007</c:v>
                </c:pt>
                <c:pt idx="3989">
                  <c:v>4008</c:v>
                </c:pt>
                <c:pt idx="3990">
                  <c:v>4009</c:v>
                </c:pt>
                <c:pt idx="3991">
                  <c:v>4010</c:v>
                </c:pt>
                <c:pt idx="3992">
                  <c:v>4011</c:v>
                </c:pt>
                <c:pt idx="3993">
                  <c:v>4012</c:v>
                </c:pt>
                <c:pt idx="3994">
                  <c:v>4013</c:v>
                </c:pt>
                <c:pt idx="3995">
                  <c:v>4014</c:v>
                </c:pt>
                <c:pt idx="3996">
                  <c:v>4015</c:v>
                </c:pt>
                <c:pt idx="3997">
                  <c:v>4016</c:v>
                </c:pt>
                <c:pt idx="3998">
                  <c:v>4017</c:v>
                </c:pt>
                <c:pt idx="3999">
                  <c:v>4018</c:v>
                </c:pt>
                <c:pt idx="4000">
                  <c:v>4019</c:v>
                </c:pt>
                <c:pt idx="4001">
                  <c:v>4020</c:v>
                </c:pt>
                <c:pt idx="4002">
                  <c:v>4021</c:v>
                </c:pt>
                <c:pt idx="4003">
                  <c:v>4022</c:v>
                </c:pt>
                <c:pt idx="4004">
                  <c:v>4023</c:v>
                </c:pt>
                <c:pt idx="4005">
                  <c:v>4024</c:v>
                </c:pt>
                <c:pt idx="4006">
                  <c:v>4025</c:v>
                </c:pt>
                <c:pt idx="4007">
                  <c:v>4026</c:v>
                </c:pt>
                <c:pt idx="4008">
                  <c:v>4027</c:v>
                </c:pt>
                <c:pt idx="4009">
                  <c:v>4028</c:v>
                </c:pt>
                <c:pt idx="4010">
                  <c:v>4029</c:v>
                </c:pt>
                <c:pt idx="4011">
                  <c:v>4030</c:v>
                </c:pt>
                <c:pt idx="4012">
                  <c:v>4031</c:v>
                </c:pt>
                <c:pt idx="4013">
                  <c:v>4032</c:v>
                </c:pt>
                <c:pt idx="4014">
                  <c:v>4033</c:v>
                </c:pt>
                <c:pt idx="4015">
                  <c:v>4034</c:v>
                </c:pt>
                <c:pt idx="4016">
                  <c:v>4035</c:v>
                </c:pt>
                <c:pt idx="4017">
                  <c:v>4036</c:v>
                </c:pt>
                <c:pt idx="4018">
                  <c:v>4037</c:v>
                </c:pt>
                <c:pt idx="4019">
                  <c:v>4038</c:v>
                </c:pt>
                <c:pt idx="4020">
                  <c:v>4039</c:v>
                </c:pt>
                <c:pt idx="4021">
                  <c:v>4040</c:v>
                </c:pt>
                <c:pt idx="4022">
                  <c:v>4041</c:v>
                </c:pt>
                <c:pt idx="4023">
                  <c:v>4042</c:v>
                </c:pt>
                <c:pt idx="4024">
                  <c:v>4043</c:v>
                </c:pt>
                <c:pt idx="4025">
                  <c:v>4044</c:v>
                </c:pt>
                <c:pt idx="4026">
                  <c:v>4045</c:v>
                </c:pt>
                <c:pt idx="4027">
                  <c:v>4046</c:v>
                </c:pt>
                <c:pt idx="4028">
                  <c:v>4047</c:v>
                </c:pt>
                <c:pt idx="4029">
                  <c:v>4048</c:v>
                </c:pt>
                <c:pt idx="4030">
                  <c:v>4049</c:v>
                </c:pt>
                <c:pt idx="4031">
                  <c:v>4050</c:v>
                </c:pt>
                <c:pt idx="4032">
                  <c:v>4051</c:v>
                </c:pt>
                <c:pt idx="4033">
                  <c:v>4052</c:v>
                </c:pt>
                <c:pt idx="4034">
                  <c:v>4053</c:v>
                </c:pt>
                <c:pt idx="4035">
                  <c:v>4054</c:v>
                </c:pt>
                <c:pt idx="4036">
                  <c:v>4055</c:v>
                </c:pt>
                <c:pt idx="4037">
                  <c:v>4056</c:v>
                </c:pt>
                <c:pt idx="4038">
                  <c:v>4057</c:v>
                </c:pt>
                <c:pt idx="4039">
                  <c:v>4058</c:v>
                </c:pt>
                <c:pt idx="4040">
                  <c:v>4059</c:v>
                </c:pt>
                <c:pt idx="4041">
                  <c:v>4060</c:v>
                </c:pt>
                <c:pt idx="4042">
                  <c:v>4061</c:v>
                </c:pt>
                <c:pt idx="4043">
                  <c:v>4062</c:v>
                </c:pt>
                <c:pt idx="4044">
                  <c:v>4063</c:v>
                </c:pt>
                <c:pt idx="4045">
                  <c:v>4064</c:v>
                </c:pt>
                <c:pt idx="4046">
                  <c:v>4065</c:v>
                </c:pt>
                <c:pt idx="4047">
                  <c:v>4066</c:v>
                </c:pt>
                <c:pt idx="4048">
                  <c:v>4067</c:v>
                </c:pt>
                <c:pt idx="4049">
                  <c:v>4068</c:v>
                </c:pt>
                <c:pt idx="4050">
                  <c:v>4069</c:v>
                </c:pt>
                <c:pt idx="4051">
                  <c:v>4070</c:v>
                </c:pt>
                <c:pt idx="4052">
                  <c:v>4071</c:v>
                </c:pt>
                <c:pt idx="4053">
                  <c:v>4072</c:v>
                </c:pt>
                <c:pt idx="4054">
                  <c:v>4073</c:v>
                </c:pt>
                <c:pt idx="4055">
                  <c:v>4074</c:v>
                </c:pt>
                <c:pt idx="4056">
                  <c:v>4075</c:v>
                </c:pt>
                <c:pt idx="4057">
                  <c:v>4076</c:v>
                </c:pt>
                <c:pt idx="4058">
                  <c:v>4077</c:v>
                </c:pt>
                <c:pt idx="4059">
                  <c:v>4078</c:v>
                </c:pt>
                <c:pt idx="4060">
                  <c:v>4079</c:v>
                </c:pt>
                <c:pt idx="4061">
                  <c:v>4080</c:v>
                </c:pt>
                <c:pt idx="4062">
                  <c:v>4081</c:v>
                </c:pt>
                <c:pt idx="4063">
                  <c:v>4082</c:v>
                </c:pt>
                <c:pt idx="4064">
                  <c:v>4083</c:v>
                </c:pt>
                <c:pt idx="4065">
                  <c:v>4084</c:v>
                </c:pt>
                <c:pt idx="4066">
                  <c:v>4085</c:v>
                </c:pt>
                <c:pt idx="4067">
                  <c:v>4086</c:v>
                </c:pt>
                <c:pt idx="4068">
                  <c:v>4087</c:v>
                </c:pt>
                <c:pt idx="4069">
                  <c:v>4088</c:v>
                </c:pt>
                <c:pt idx="4070">
                  <c:v>4089</c:v>
                </c:pt>
                <c:pt idx="4071">
                  <c:v>4090</c:v>
                </c:pt>
                <c:pt idx="4072">
                  <c:v>4091</c:v>
                </c:pt>
                <c:pt idx="4073">
                  <c:v>4092</c:v>
                </c:pt>
                <c:pt idx="4074">
                  <c:v>4093</c:v>
                </c:pt>
                <c:pt idx="4075">
                  <c:v>4094</c:v>
                </c:pt>
                <c:pt idx="4076">
                  <c:v>4095</c:v>
                </c:pt>
                <c:pt idx="4077">
                  <c:v>4096</c:v>
                </c:pt>
                <c:pt idx="4078">
                  <c:v>4097</c:v>
                </c:pt>
                <c:pt idx="4079">
                  <c:v>4098</c:v>
                </c:pt>
                <c:pt idx="4080">
                  <c:v>4099</c:v>
                </c:pt>
                <c:pt idx="4081">
                  <c:v>4100</c:v>
                </c:pt>
                <c:pt idx="4082">
                  <c:v>4101</c:v>
                </c:pt>
                <c:pt idx="4083">
                  <c:v>4102</c:v>
                </c:pt>
                <c:pt idx="4084">
                  <c:v>4103</c:v>
                </c:pt>
                <c:pt idx="4085">
                  <c:v>4104</c:v>
                </c:pt>
                <c:pt idx="4086">
                  <c:v>4105</c:v>
                </c:pt>
                <c:pt idx="4087">
                  <c:v>4106</c:v>
                </c:pt>
                <c:pt idx="4088">
                  <c:v>4107</c:v>
                </c:pt>
                <c:pt idx="4089">
                  <c:v>4108</c:v>
                </c:pt>
                <c:pt idx="4090">
                  <c:v>4109</c:v>
                </c:pt>
                <c:pt idx="4091">
                  <c:v>4110</c:v>
                </c:pt>
                <c:pt idx="4092">
                  <c:v>4111</c:v>
                </c:pt>
                <c:pt idx="4093">
                  <c:v>4112</c:v>
                </c:pt>
                <c:pt idx="4094">
                  <c:v>4113</c:v>
                </c:pt>
                <c:pt idx="4095">
                  <c:v>4114</c:v>
                </c:pt>
                <c:pt idx="4096">
                  <c:v>4115</c:v>
                </c:pt>
                <c:pt idx="4097">
                  <c:v>4116</c:v>
                </c:pt>
                <c:pt idx="4098">
                  <c:v>4117</c:v>
                </c:pt>
                <c:pt idx="4099">
                  <c:v>4118</c:v>
                </c:pt>
                <c:pt idx="4100">
                  <c:v>4119</c:v>
                </c:pt>
                <c:pt idx="4101">
                  <c:v>4120</c:v>
                </c:pt>
                <c:pt idx="4102">
                  <c:v>4121</c:v>
                </c:pt>
                <c:pt idx="4103">
                  <c:v>4122</c:v>
                </c:pt>
                <c:pt idx="4104">
                  <c:v>4123</c:v>
                </c:pt>
                <c:pt idx="4105">
                  <c:v>4124</c:v>
                </c:pt>
                <c:pt idx="4106">
                  <c:v>4125</c:v>
                </c:pt>
                <c:pt idx="4107">
                  <c:v>4126</c:v>
                </c:pt>
                <c:pt idx="4108">
                  <c:v>4127</c:v>
                </c:pt>
                <c:pt idx="4109">
                  <c:v>4128</c:v>
                </c:pt>
                <c:pt idx="4110">
                  <c:v>4129</c:v>
                </c:pt>
                <c:pt idx="4111">
                  <c:v>4130</c:v>
                </c:pt>
                <c:pt idx="4112">
                  <c:v>4131</c:v>
                </c:pt>
                <c:pt idx="4113">
                  <c:v>4132</c:v>
                </c:pt>
                <c:pt idx="4114">
                  <c:v>4133</c:v>
                </c:pt>
                <c:pt idx="4115">
                  <c:v>4134</c:v>
                </c:pt>
                <c:pt idx="4116">
                  <c:v>4135</c:v>
                </c:pt>
                <c:pt idx="4117">
                  <c:v>4136</c:v>
                </c:pt>
                <c:pt idx="4118">
                  <c:v>4137</c:v>
                </c:pt>
                <c:pt idx="4119">
                  <c:v>4138</c:v>
                </c:pt>
                <c:pt idx="4120">
                  <c:v>4139</c:v>
                </c:pt>
                <c:pt idx="4121">
                  <c:v>4140</c:v>
                </c:pt>
                <c:pt idx="4122">
                  <c:v>4141</c:v>
                </c:pt>
                <c:pt idx="4123">
                  <c:v>4142</c:v>
                </c:pt>
                <c:pt idx="4124">
                  <c:v>4143</c:v>
                </c:pt>
                <c:pt idx="4125">
                  <c:v>4144</c:v>
                </c:pt>
                <c:pt idx="4126">
                  <c:v>4145</c:v>
                </c:pt>
                <c:pt idx="4127">
                  <c:v>4146</c:v>
                </c:pt>
                <c:pt idx="4128">
                  <c:v>4147</c:v>
                </c:pt>
                <c:pt idx="4129">
                  <c:v>4148</c:v>
                </c:pt>
                <c:pt idx="4130">
                  <c:v>4149</c:v>
                </c:pt>
                <c:pt idx="4131">
                  <c:v>4150</c:v>
                </c:pt>
                <c:pt idx="4132">
                  <c:v>4151</c:v>
                </c:pt>
                <c:pt idx="4133">
                  <c:v>4152</c:v>
                </c:pt>
                <c:pt idx="4134">
                  <c:v>4153</c:v>
                </c:pt>
                <c:pt idx="4135">
                  <c:v>4154</c:v>
                </c:pt>
                <c:pt idx="4136">
                  <c:v>4155</c:v>
                </c:pt>
                <c:pt idx="4137">
                  <c:v>4156</c:v>
                </c:pt>
                <c:pt idx="4138">
                  <c:v>4157</c:v>
                </c:pt>
                <c:pt idx="4139">
                  <c:v>4158</c:v>
                </c:pt>
                <c:pt idx="4140">
                  <c:v>4159</c:v>
                </c:pt>
                <c:pt idx="4141">
                  <c:v>4160</c:v>
                </c:pt>
                <c:pt idx="4142">
                  <c:v>4161</c:v>
                </c:pt>
                <c:pt idx="4143">
                  <c:v>4162</c:v>
                </c:pt>
                <c:pt idx="4144">
                  <c:v>4163</c:v>
                </c:pt>
                <c:pt idx="4145">
                  <c:v>4164</c:v>
                </c:pt>
                <c:pt idx="4146">
                  <c:v>4165</c:v>
                </c:pt>
                <c:pt idx="4147">
                  <c:v>4166</c:v>
                </c:pt>
                <c:pt idx="4148">
                  <c:v>4167</c:v>
                </c:pt>
                <c:pt idx="4149">
                  <c:v>4168</c:v>
                </c:pt>
                <c:pt idx="4150">
                  <c:v>4169</c:v>
                </c:pt>
                <c:pt idx="4151">
                  <c:v>4170</c:v>
                </c:pt>
                <c:pt idx="4152">
                  <c:v>4171</c:v>
                </c:pt>
                <c:pt idx="4153">
                  <c:v>4172</c:v>
                </c:pt>
                <c:pt idx="4154">
                  <c:v>4173</c:v>
                </c:pt>
                <c:pt idx="4155">
                  <c:v>4174</c:v>
                </c:pt>
                <c:pt idx="4156">
                  <c:v>4175</c:v>
                </c:pt>
                <c:pt idx="4157">
                  <c:v>4176</c:v>
                </c:pt>
                <c:pt idx="4158">
                  <c:v>4177</c:v>
                </c:pt>
                <c:pt idx="4159">
                  <c:v>4178</c:v>
                </c:pt>
                <c:pt idx="4160">
                  <c:v>4179</c:v>
                </c:pt>
                <c:pt idx="4161">
                  <c:v>4180</c:v>
                </c:pt>
                <c:pt idx="4162">
                  <c:v>4181</c:v>
                </c:pt>
                <c:pt idx="4163">
                  <c:v>4182</c:v>
                </c:pt>
                <c:pt idx="4164">
                  <c:v>4183</c:v>
                </c:pt>
                <c:pt idx="4165">
                  <c:v>4184</c:v>
                </c:pt>
                <c:pt idx="4166">
                  <c:v>4185</c:v>
                </c:pt>
                <c:pt idx="4167">
                  <c:v>4186</c:v>
                </c:pt>
                <c:pt idx="4168">
                  <c:v>4187</c:v>
                </c:pt>
                <c:pt idx="4169">
                  <c:v>4188</c:v>
                </c:pt>
                <c:pt idx="4170">
                  <c:v>4189</c:v>
                </c:pt>
                <c:pt idx="4171">
                  <c:v>4190</c:v>
                </c:pt>
                <c:pt idx="4172">
                  <c:v>4191</c:v>
                </c:pt>
                <c:pt idx="4173">
                  <c:v>4192</c:v>
                </c:pt>
                <c:pt idx="4174">
                  <c:v>4193</c:v>
                </c:pt>
                <c:pt idx="4175">
                  <c:v>4194</c:v>
                </c:pt>
                <c:pt idx="4176">
                  <c:v>4195</c:v>
                </c:pt>
                <c:pt idx="4177">
                  <c:v>4196</c:v>
                </c:pt>
                <c:pt idx="4178">
                  <c:v>4197</c:v>
                </c:pt>
                <c:pt idx="4179">
                  <c:v>4198</c:v>
                </c:pt>
                <c:pt idx="4180">
                  <c:v>4199</c:v>
                </c:pt>
                <c:pt idx="4181">
                  <c:v>4200</c:v>
                </c:pt>
                <c:pt idx="4182">
                  <c:v>4201</c:v>
                </c:pt>
                <c:pt idx="4183">
                  <c:v>4202</c:v>
                </c:pt>
                <c:pt idx="4184">
                  <c:v>4203</c:v>
                </c:pt>
                <c:pt idx="4185">
                  <c:v>4204</c:v>
                </c:pt>
                <c:pt idx="4186">
                  <c:v>4205</c:v>
                </c:pt>
                <c:pt idx="4187">
                  <c:v>4206</c:v>
                </c:pt>
                <c:pt idx="4188">
                  <c:v>4207</c:v>
                </c:pt>
                <c:pt idx="4189">
                  <c:v>4208</c:v>
                </c:pt>
                <c:pt idx="4190">
                  <c:v>4209</c:v>
                </c:pt>
                <c:pt idx="4191">
                  <c:v>4210</c:v>
                </c:pt>
                <c:pt idx="4192">
                  <c:v>4211</c:v>
                </c:pt>
                <c:pt idx="4193">
                  <c:v>4212</c:v>
                </c:pt>
                <c:pt idx="4194">
                  <c:v>4213</c:v>
                </c:pt>
                <c:pt idx="4195">
                  <c:v>4214</c:v>
                </c:pt>
                <c:pt idx="4196">
                  <c:v>4215</c:v>
                </c:pt>
                <c:pt idx="4197">
                  <c:v>4216</c:v>
                </c:pt>
                <c:pt idx="4198">
                  <c:v>4217</c:v>
                </c:pt>
                <c:pt idx="4199">
                  <c:v>4218</c:v>
                </c:pt>
                <c:pt idx="4200">
                  <c:v>4219</c:v>
                </c:pt>
                <c:pt idx="4201">
                  <c:v>4220</c:v>
                </c:pt>
                <c:pt idx="4202">
                  <c:v>4221</c:v>
                </c:pt>
                <c:pt idx="4203">
                  <c:v>4222</c:v>
                </c:pt>
                <c:pt idx="4204">
                  <c:v>4223</c:v>
                </c:pt>
                <c:pt idx="4205">
                  <c:v>4224</c:v>
                </c:pt>
                <c:pt idx="4206">
                  <c:v>4225</c:v>
                </c:pt>
                <c:pt idx="4207">
                  <c:v>4226</c:v>
                </c:pt>
                <c:pt idx="4208">
                  <c:v>4227</c:v>
                </c:pt>
                <c:pt idx="4209">
                  <c:v>4228</c:v>
                </c:pt>
                <c:pt idx="4210">
                  <c:v>4229</c:v>
                </c:pt>
                <c:pt idx="4211">
                  <c:v>4230</c:v>
                </c:pt>
                <c:pt idx="4212">
                  <c:v>4231</c:v>
                </c:pt>
                <c:pt idx="4213">
                  <c:v>4232</c:v>
                </c:pt>
                <c:pt idx="4214">
                  <c:v>4233</c:v>
                </c:pt>
                <c:pt idx="4215">
                  <c:v>4234</c:v>
                </c:pt>
                <c:pt idx="4216">
                  <c:v>4235</c:v>
                </c:pt>
                <c:pt idx="4217">
                  <c:v>4236</c:v>
                </c:pt>
                <c:pt idx="4218">
                  <c:v>4237</c:v>
                </c:pt>
                <c:pt idx="4219">
                  <c:v>4238</c:v>
                </c:pt>
                <c:pt idx="4220">
                  <c:v>4239</c:v>
                </c:pt>
                <c:pt idx="4221">
                  <c:v>4240</c:v>
                </c:pt>
                <c:pt idx="4222">
                  <c:v>4241</c:v>
                </c:pt>
                <c:pt idx="4223">
                  <c:v>4242</c:v>
                </c:pt>
                <c:pt idx="4224">
                  <c:v>4243</c:v>
                </c:pt>
                <c:pt idx="4225">
                  <c:v>4244</c:v>
                </c:pt>
                <c:pt idx="4226">
                  <c:v>4245</c:v>
                </c:pt>
                <c:pt idx="4227">
                  <c:v>4246</c:v>
                </c:pt>
                <c:pt idx="4228">
                  <c:v>4247</c:v>
                </c:pt>
                <c:pt idx="4229">
                  <c:v>4248</c:v>
                </c:pt>
                <c:pt idx="4230">
                  <c:v>4249</c:v>
                </c:pt>
                <c:pt idx="4231">
                  <c:v>4250</c:v>
                </c:pt>
                <c:pt idx="4232">
                  <c:v>4251</c:v>
                </c:pt>
                <c:pt idx="4233">
                  <c:v>4252</c:v>
                </c:pt>
                <c:pt idx="4234">
                  <c:v>4253</c:v>
                </c:pt>
                <c:pt idx="4235">
                  <c:v>4254</c:v>
                </c:pt>
                <c:pt idx="4236">
                  <c:v>4255</c:v>
                </c:pt>
                <c:pt idx="4237">
                  <c:v>4256</c:v>
                </c:pt>
                <c:pt idx="4238">
                  <c:v>4257</c:v>
                </c:pt>
                <c:pt idx="4239">
                  <c:v>4258</c:v>
                </c:pt>
                <c:pt idx="4240">
                  <c:v>4259</c:v>
                </c:pt>
                <c:pt idx="4241">
                  <c:v>4260</c:v>
                </c:pt>
                <c:pt idx="4242">
                  <c:v>4261</c:v>
                </c:pt>
                <c:pt idx="4243">
                  <c:v>4262</c:v>
                </c:pt>
                <c:pt idx="4244">
                  <c:v>4263</c:v>
                </c:pt>
                <c:pt idx="4245">
                  <c:v>4264</c:v>
                </c:pt>
                <c:pt idx="4246">
                  <c:v>4265</c:v>
                </c:pt>
                <c:pt idx="4247">
                  <c:v>4266</c:v>
                </c:pt>
                <c:pt idx="4248">
                  <c:v>4267</c:v>
                </c:pt>
                <c:pt idx="4249">
                  <c:v>4268</c:v>
                </c:pt>
                <c:pt idx="4250">
                  <c:v>4269</c:v>
                </c:pt>
                <c:pt idx="4251">
                  <c:v>4270</c:v>
                </c:pt>
                <c:pt idx="4252">
                  <c:v>4271</c:v>
                </c:pt>
                <c:pt idx="4253">
                  <c:v>4272</c:v>
                </c:pt>
                <c:pt idx="4254">
                  <c:v>4273</c:v>
                </c:pt>
                <c:pt idx="4255">
                  <c:v>4274</c:v>
                </c:pt>
                <c:pt idx="4256">
                  <c:v>4275</c:v>
                </c:pt>
                <c:pt idx="4257">
                  <c:v>4276</c:v>
                </c:pt>
                <c:pt idx="4258">
                  <c:v>4277</c:v>
                </c:pt>
                <c:pt idx="4259">
                  <c:v>4278</c:v>
                </c:pt>
                <c:pt idx="4260">
                  <c:v>4279</c:v>
                </c:pt>
                <c:pt idx="4261">
                  <c:v>4280</c:v>
                </c:pt>
                <c:pt idx="4262">
                  <c:v>4281</c:v>
                </c:pt>
                <c:pt idx="4263">
                  <c:v>4282</c:v>
                </c:pt>
                <c:pt idx="4264">
                  <c:v>4283</c:v>
                </c:pt>
                <c:pt idx="4265">
                  <c:v>4284</c:v>
                </c:pt>
                <c:pt idx="4266">
                  <c:v>4285</c:v>
                </c:pt>
                <c:pt idx="4267">
                  <c:v>4286</c:v>
                </c:pt>
                <c:pt idx="4268">
                  <c:v>4287</c:v>
                </c:pt>
                <c:pt idx="4269">
                  <c:v>4288</c:v>
                </c:pt>
                <c:pt idx="4270">
                  <c:v>4289</c:v>
                </c:pt>
                <c:pt idx="4271">
                  <c:v>4290</c:v>
                </c:pt>
                <c:pt idx="4272">
                  <c:v>4291</c:v>
                </c:pt>
                <c:pt idx="4273">
                  <c:v>4292</c:v>
                </c:pt>
                <c:pt idx="4274">
                  <c:v>4293</c:v>
                </c:pt>
                <c:pt idx="4275">
                  <c:v>4294</c:v>
                </c:pt>
                <c:pt idx="4276">
                  <c:v>4295</c:v>
                </c:pt>
                <c:pt idx="4277">
                  <c:v>4296</c:v>
                </c:pt>
                <c:pt idx="4278">
                  <c:v>4297</c:v>
                </c:pt>
                <c:pt idx="4279">
                  <c:v>4298</c:v>
                </c:pt>
                <c:pt idx="4280">
                  <c:v>4299</c:v>
                </c:pt>
                <c:pt idx="4281">
                  <c:v>4300</c:v>
                </c:pt>
                <c:pt idx="4282">
                  <c:v>4301</c:v>
                </c:pt>
                <c:pt idx="4283">
                  <c:v>4302</c:v>
                </c:pt>
                <c:pt idx="4284">
                  <c:v>4303</c:v>
                </c:pt>
                <c:pt idx="4285">
                  <c:v>4304</c:v>
                </c:pt>
                <c:pt idx="4286">
                  <c:v>4305</c:v>
                </c:pt>
                <c:pt idx="4287">
                  <c:v>4306</c:v>
                </c:pt>
                <c:pt idx="4288">
                  <c:v>4307</c:v>
                </c:pt>
                <c:pt idx="4289">
                  <c:v>4308</c:v>
                </c:pt>
                <c:pt idx="4290">
                  <c:v>4309</c:v>
                </c:pt>
                <c:pt idx="4291">
                  <c:v>4310</c:v>
                </c:pt>
                <c:pt idx="4292">
                  <c:v>4311</c:v>
                </c:pt>
                <c:pt idx="4293">
                  <c:v>4312</c:v>
                </c:pt>
                <c:pt idx="4294">
                  <c:v>4313</c:v>
                </c:pt>
                <c:pt idx="4295">
                  <c:v>4314</c:v>
                </c:pt>
                <c:pt idx="4296">
                  <c:v>4315</c:v>
                </c:pt>
                <c:pt idx="4297">
                  <c:v>4316</c:v>
                </c:pt>
                <c:pt idx="4298">
                  <c:v>4317</c:v>
                </c:pt>
                <c:pt idx="4299">
                  <c:v>4318</c:v>
                </c:pt>
                <c:pt idx="4300">
                  <c:v>4319</c:v>
                </c:pt>
                <c:pt idx="4301">
                  <c:v>4320</c:v>
                </c:pt>
                <c:pt idx="4302">
                  <c:v>4321</c:v>
                </c:pt>
                <c:pt idx="4303">
                  <c:v>4322</c:v>
                </c:pt>
                <c:pt idx="4304">
                  <c:v>4323</c:v>
                </c:pt>
                <c:pt idx="4305">
                  <c:v>4324</c:v>
                </c:pt>
                <c:pt idx="4306">
                  <c:v>4325</c:v>
                </c:pt>
                <c:pt idx="4307">
                  <c:v>4326</c:v>
                </c:pt>
                <c:pt idx="4308">
                  <c:v>4327</c:v>
                </c:pt>
                <c:pt idx="4309">
                  <c:v>4328</c:v>
                </c:pt>
                <c:pt idx="4310">
                  <c:v>4329</c:v>
                </c:pt>
                <c:pt idx="4311">
                  <c:v>4330</c:v>
                </c:pt>
                <c:pt idx="4312">
                  <c:v>4331</c:v>
                </c:pt>
                <c:pt idx="4313">
                  <c:v>4332</c:v>
                </c:pt>
                <c:pt idx="4314">
                  <c:v>4333</c:v>
                </c:pt>
                <c:pt idx="4315">
                  <c:v>4334</c:v>
                </c:pt>
                <c:pt idx="4316">
                  <c:v>4335</c:v>
                </c:pt>
                <c:pt idx="4317">
                  <c:v>4336</c:v>
                </c:pt>
                <c:pt idx="4318">
                  <c:v>4337</c:v>
                </c:pt>
                <c:pt idx="4319">
                  <c:v>4338</c:v>
                </c:pt>
                <c:pt idx="4320">
                  <c:v>4339</c:v>
                </c:pt>
                <c:pt idx="4321">
                  <c:v>4340</c:v>
                </c:pt>
                <c:pt idx="4322">
                  <c:v>4341</c:v>
                </c:pt>
                <c:pt idx="4323">
                  <c:v>4342</c:v>
                </c:pt>
                <c:pt idx="4324">
                  <c:v>4343</c:v>
                </c:pt>
                <c:pt idx="4325">
                  <c:v>4344</c:v>
                </c:pt>
                <c:pt idx="4326">
                  <c:v>4345</c:v>
                </c:pt>
                <c:pt idx="4327">
                  <c:v>4346</c:v>
                </c:pt>
                <c:pt idx="4328">
                  <c:v>4347</c:v>
                </c:pt>
                <c:pt idx="4329">
                  <c:v>4348</c:v>
                </c:pt>
                <c:pt idx="4330">
                  <c:v>4349</c:v>
                </c:pt>
                <c:pt idx="4331">
                  <c:v>4350</c:v>
                </c:pt>
                <c:pt idx="4332">
                  <c:v>4351</c:v>
                </c:pt>
                <c:pt idx="4333">
                  <c:v>4352</c:v>
                </c:pt>
                <c:pt idx="4334">
                  <c:v>4353</c:v>
                </c:pt>
                <c:pt idx="4335">
                  <c:v>4354</c:v>
                </c:pt>
                <c:pt idx="4336">
                  <c:v>4355</c:v>
                </c:pt>
                <c:pt idx="4337">
                  <c:v>4356</c:v>
                </c:pt>
                <c:pt idx="4338">
                  <c:v>4357</c:v>
                </c:pt>
                <c:pt idx="4339">
                  <c:v>4358</c:v>
                </c:pt>
                <c:pt idx="4340">
                  <c:v>4359</c:v>
                </c:pt>
                <c:pt idx="4341">
                  <c:v>4360</c:v>
                </c:pt>
                <c:pt idx="4342">
                  <c:v>4361</c:v>
                </c:pt>
                <c:pt idx="4343">
                  <c:v>4362</c:v>
                </c:pt>
                <c:pt idx="4344">
                  <c:v>4363</c:v>
                </c:pt>
                <c:pt idx="4345">
                  <c:v>4364</c:v>
                </c:pt>
                <c:pt idx="4346">
                  <c:v>4365</c:v>
                </c:pt>
                <c:pt idx="4347">
                  <c:v>4366</c:v>
                </c:pt>
                <c:pt idx="4348">
                  <c:v>4367</c:v>
                </c:pt>
                <c:pt idx="4349">
                  <c:v>4368</c:v>
                </c:pt>
                <c:pt idx="4350">
                  <c:v>4369</c:v>
                </c:pt>
                <c:pt idx="4351">
                  <c:v>4370</c:v>
                </c:pt>
                <c:pt idx="4352">
                  <c:v>4371</c:v>
                </c:pt>
                <c:pt idx="4353">
                  <c:v>4372</c:v>
                </c:pt>
                <c:pt idx="4354">
                  <c:v>4373</c:v>
                </c:pt>
                <c:pt idx="4355">
                  <c:v>4374</c:v>
                </c:pt>
                <c:pt idx="4356">
                  <c:v>4375</c:v>
                </c:pt>
                <c:pt idx="4357">
                  <c:v>4376</c:v>
                </c:pt>
                <c:pt idx="4358">
                  <c:v>4377</c:v>
                </c:pt>
                <c:pt idx="4359">
                  <c:v>4378</c:v>
                </c:pt>
                <c:pt idx="4360">
                  <c:v>4379</c:v>
                </c:pt>
                <c:pt idx="4361">
                  <c:v>4380</c:v>
                </c:pt>
                <c:pt idx="4362">
                  <c:v>4381</c:v>
                </c:pt>
                <c:pt idx="4363">
                  <c:v>4382</c:v>
                </c:pt>
                <c:pt idx="4364">
                  <c:v>4383</c:v>
                </c:pt>
                <c:pt idx="4365">
                  <c:v>4384</c:v>
                </c:pt>
                <c:pt idx="4366">
                  <c:v>4385</c:v>
                </c:pt>
                <c:pt idx="4367">
                  <c:v>4386</c:v>
                </c:pt>
                <c:pt idx="4368">
                  <c:v>4387</c:v>
                </c:pt>
                <c:pt idx="4369">
                  <c:v>4388</c:v>
                </c:pt>
                <c:pt idx="4370">
                  <c:v>4389</c:v>
                </c:pt>
                <c:pt idx="4371">
                  <c:v>4390</c:v>
                </c:pt>
                <c:pt idx="4372">
                  <c:v>4391</c:v>
                </c:pt>
                <c:pt idx="4373">
                  <c:v>4392</c:v>
                </c:pt>
                <c:pt idx="4374">
                  <c:v>4393</c:v>
                </c:pt>
                <c:pt idx="4375">
                  <c:v>4394</c:v>
                </c:pt>
                <c:pt idx="4376">
                  <c:v>4395</c:v>
                </c:pt>
                <c:pt idx="4377">
                  <c:v>4396</c:v>
                </c:pt>
                <c:pt idx="4378">
                  <c:v>4397</c:v>
                </c:pt>
                <c:pt idx="4379">
                  <c:v>4398</c:v>
                </c:pt>
                <c:pt idx="4380">
                  <c:v>4399</c:v>
                </c:pt>
                <c:pt idx="4381">
                  <c:v>4400</c:v>
                </c:pt>
                <c:pt idx="4382">
                  <c:v>4401</c:v>
                </c:pt>
                <c:pt idx="4383">
                  <c:v>4402</c:v>
                </c:pt>
                <c:pt idx="4384">
                  <c:v>4403</c:v>
                </c:pt>
                <c:pt idx="4385">
                  <c:v>4404</c:v>
                </c:pt>
                <c:pt idx="4386">
                  <c:v>4405</c:v>
                </c:pt>
                <c:pt idx="4387">
                  <c:v>4406</c:v>
                </c:pt>
                <c:pt idx="4388">
                  <c:v>4407</c:v>
                </c:pt>
                <c:pt idx="4389">
                  <c:v>4408</c:v>
                </c:pt>
                <c:pt idx="4390">
                  <c:v>4409</c:v>
                </c:pt>
                <c:pt idx="4391">
                  <c:v>4410</c:v>
                </c:pt>
                <c:pt idx="4392">
                  <c:v>4411</c:v>
                </c:pt>
                <c:pt idx="4393">
                  <c:v>4412</c:v>
                </c:pt>
                <c:pt idx="4394">
                  <c:v>4413</c:v>
                </c:pt>
                <c:pt idx="4395">
                  <c:v>4414</c:v>
                </c:pt>
                <c:pt idx="4396">
                  <c:v>4415</c:v>
                </c:pt>
                <c:pt idx="4397">
                  <c:v>4416</c:v>
                </c:pt>
                <c:pt idx="4398">
                  <c:v>4417</c:v>
                </c:pt>
                <c:pt idx="4399">
                  <c:v>4418</c:v>
                </c:pt>
                <c:pt idx="4400">
                  <c:v>4419</c:v>
                </c:pt>
                <c:pt idx="4401">
                  <c:v>4420</c:v>
                </c:pt>
                <c:pt idx="4402">
                  <c:v>4421</c:v>
                </c:pt>
                <c:pt idx="4403">
                  <c:v>4422</c:v>
                </c:pt>
                <c:pt idx="4404">
                  <c:v>4423</c:v>
                </c:pt>
                <c:pt idx="4405">
                  <c:v>4424</c:v>
                </c:pt>
                <c:pt idx="4406">
                  <c:v>4425</c:v>
                </c:pt>
                <c:pt idx="4407">
                  <c:v>4426</c:v>
                </c:pt>
                <c:pt idx="4408">
                  <c:v>4427</c:v>
                </c:pt>
                <c:pt idx="4409">
                  <c:v>4428</c:v>
                </c:pt>
                <c:pt idx="4410">
                  <c:v>4429</c:v>
                </c:pt>
                <c:pt idx="4411">
                  <c:v>4430</c:v>
                </c:pt>
                <c:pt idx="4412">
                  <c:v>4431</c:v>
                </c:pt>
                <c:pt idx="4413">
                  <c:v>4432</c:v>
                </c:pt>
                <c:pt idx="4414">
                  <c:v>4433</c:v>
                </c:pt>
                <c:pt idx="4415">
                  <c:v>4434</c:v>
                </c:pt>
                <c:pt idx="4416">
                  <c:v>4435</c:v>
                </c:pt>
                <c:pt idx="4417">
                  <c:v>4436</c:v>
                </c:pt>
                <c:pt idx="4418">
                  <c:v>4437</c:v>
                </c:pt>
                <c:pt idx="4419">
                  <c:v>4438</c:v>
                </c:pt>
                <c:pt idx="4420">
                  <c:v>4439</c:v>
                </c:pt>
                <c:pt idx="4421">
                  <c:v>4440</c:v>
                </c:pt>
                <c:pt idx="4422">
                  <c:v>4441</c:v>
                </c:pt>
                <c:pt idx="4423">
                  <c:v>4442</c:v>
                </c:pt>
                <c:pt idx="4424">
                  <c:v>4443</c:v>
                </c:pt>
                <c:pt idx="4425">
                  <c:v>4444</c:v>
                </c:pt>
                <c:pt idx="4426">
                  <c:v>4445</c:v>
                </c:pt>
                <c:pt idx="4427">
                  <c:v>4446</c:v>
                </c:pt>
                <c:pt idx="4428">
                  <c:v>4447</c:v>
                </c:pt>
                <c:pt idx="4429">
                  <c:v>4448</c:v>
                </c:pt>
                <c:pt idx="4430">
                  <c:v>4449</c:v>
                </c:pt>
                <c:pt idx="4431">
                  <c:v>4450</c:v>
                </c:pt>
                <c:pt idx="4432">
                  <c:v>4451</c:v>
                </c:pt>
                <c:pt idx="4433">
                  <c:v>4452</c:v>
                </c:pt>
                <c:pt idx="4434">
                  <c:v>4453</c:v>
                </c:pt>
                <c:pt idx="4435">
                  <c:v>4454</c:v>
                </c:pt>
                <c:pt idx="4436">
                  <c:v>4455</c:v>
                </c:pt>
                <c:pt idx="4437">
                  <c:v>4456</c:v>
                </c:pt>
                <c:pt idx="4438">
                  <c:v>4457</c:v>
                </c:pt>
                <c:pt idx="4439">
                  <c:v>4458</c:v>
                </c:pt>
                <c:pt idx="4440">
                  <c:v>4459</c:v>
                </c:pt>
                <c:pt idx="4441">
                  <c:v>4460</c:v>
                </c:pt>
                <c:pt idx="4442">
                  <c:v>4461</c:v>
                </c:pt>
                <c:pt idx="4443">
                  <c:v>4462</c:v>
                </c:pt>
                <c:pt idx="4444">
                  <c:v>4463</c:v>
                </c:pt>
                <c:pt idx="4445">
                  <c:v>4464</c:v>
                </c:pt>
                <c:pt idx="4446">
                  <c:v>4465</c:v>
                </c:pt>
                <c:pt idx="4447">
                  <c:v>4466</c:v>
                </c:pt>
                <c:pt idx="4448">
                  <c:v>4467</c:v>
                </c:pt>
                <c:pt idx="4449">
                  <c:v>4468</c:v>
                </c:pt>
                <c:pt idx="4450">
                  <c:v>4469</c:v>
                </c:pt>
                <c:pt idx="4451">
                  <c:v>4470</c:v>
                </c:pt>
                <c:pt idx="4452">
                  <c:v>4471</c:v>
                </c:pt>
                <c:pt idx="4453">
                  <c:v>4472</c:v>
                </c:pt>
                <c:pt idx="4454">
                  <c:v>4473</c:v>
                </c:pt>
                <c:pt idx="4455">
                  <c:v>4474</c:v>
                </c:pt>
                <c:pt idx="4456">
                  <c:v>4475</c:v>
                </c:pt>
                <c:pt idx="4457">
                  <c:v>4476</c:v>
                </c:pt>
                <c:pt idx="4458">
                  <c:v>4477</c:v>
                </c:pt>
                <c:pt idx="4459">
                  <c:v>4478</c:v>
                </c:pt>
                <c:pt idx="4460">
                  <c:v>4479</c:v>
                </c:pt>
                <c:pt idx="4461">
                  <c:v>4480</c:v>
                </c:pt>
                <c:pt idx="4462">
                  <c:v>4481</c:v>
                </c:pt>
                <c:pt idx="4463">
                  <c:v>4482</c:v>
                </c:pt>
                <c:pt idx="4464">
                  <c:v>4483</c:v>
                </c:pt>
                <c:pt idx="4465">
                  <c:v>4484</c:v>
                </c:pt>
                <c:pt idx="4466">
                  <c:v>4485</c:v>
                </c:pt>
                <c:pt idx="4467">
                  <c:v>4486</c:v>
                </c:pt>
                <c:pt idx="4468">
                  <c:v>4487</c:v>
                </c:pt>
                <c:pt idx="4469">
                  <c:v>4488</c:v>
                </c:pt>
                <c:pt idx="4470">
                  <c:v>4489</c:v>
                </c:pt>
                <c:pt idx="4471">
                  <c:v>4490</c:v>
                </c:pt>
                <c:pt idx="4472">
                  <c:v>4491</c:v>
                </c:pt>
                <c:pt idx="4473">
                  <c:v>4492</c:v>
                </c:pt>
                <c:pt idx="4474">
                  <c:v>4493</c:v>
                </c:pt>
                <c:pt idx="4475">
                  <c:v>4494</c:v>
                </c:pt>
                <c:pt idx="4476">
                  <c:v>4495</c:v>
                </c:pt>
                <c:pt idx="4477">
                  <c:v>4496</c:v>
                </c:pt>
                <c:pt idx="4478">
                  <c:v>4497</c:v>
                </c:pt>
                <c:pt idx="4479">
                  <c:v>4498</c:v>
                </c:pt>
                <c:pt idx="4480">
                  <c:v>4499</c:v>
                </c:pt>
                <c:pt idx="4481">
                  <c:v>4500</c:v>
                </c:pt>
                <c:pt idx="4482">
                  <c:v>4501</c:v>
                </c:pt>
                <c:pt idx="4483">
                  <c:v>4502</c:v>
                </c:pt>
                <c:pt idx="4484">
                  <c:v>4503</c:v>
                </c:pt>
                <c:pt idx="4485">
                  <c:v>4504</c:v>
                </c:pt>
                <c:pt idx="4486">
                  <c:v>4505</c:v>
                </c:pt>
                <c:pt idx="4487">
                  <c:v>4506</c:v>
                </c:pt>
                <c:pt idx="4488">
                  <c:v>4507</c:v>
                </c:pt>
                <c:pt idx="4489">
                  <c:v>4508</c:v>
                </c:pt>
                <c:pt idx="4490">
                  <c:v>4509</c:v>
                </c:pt>
                <c:pt idx="4491">
                  <c:v>4510</c:v>
                </c:pt>
                <c:pt idx="4492">
                  <c:v>4511</c:v>
                </c:pt>
                <c:pt idx="4493">
                  <c:v>4512</c:v>
                </c:pt>
                <c:pt idx="4494">
                  <c:v>4513</c:v>
                </c:pt>
                <c:pt idx="4495">
                  <c:v>4514</c:v>
                </c:pt>
                <c:pt idx="4496">
                  <c:v>4515</c:v>
                </c:pt>
                <c:pt idx="4497">
                  <c:v>4516</c:v>
                </c:pt>
                <c:pt idx="4498">
                  <c:v>4517</c:v>
                </c:pt>
                <c:pt idx="4499">
                  <c:v>4518</c:v>
                </c:pt>
                <c:pt idx="4500">
                  <c:v>4519</c:v>
                </c:pt>
                <c:pt idx="4501">
                  <c:v>4520</c:v>
                </c:pt>
                <c:pt idx="4502">
                  <c:v>4521</c:v>
                </c:pt>
                <c:pt idx="4503">
                  <c:v>4522</c:v>
                </c:pt>
                <c:pt idx="4504">
                  <c:v>4523</c:v>
                </c:pt>
                <c:pt idx="4505">
                  <c:v>4524</c:v>
                </c:pt>
                <c:pt idx="4506">
                  <c:v>4525</c:v>
                </c:pt>
                <c:pt idx="4507">
                  <c:v>4526</c:v>
                </c:pt>
                <c:pt idx="4508">
                  <c:v>4527</c:v>
                </c:pt>
                <c:pt idx="4509">
                  <c:v>4528</c:v>
                </c:pt>
                <c:pt idx="4510">
                  <c:v>4529</c:v>
                </c:pt>
                <c:pt idx="4511">
                  <c:v>4530</c:v>
                </c:pt>
                <c:pt idx="4512">
                  <c:v>4531</c:v>
                </c:pt>
                <c:pt idx="4513">
                  <c:v>4532</c:v>
                </c:pt>
                <c:pt idx="4514">
                  <c:v>4533</c:v>
                </c:pt>
                <c:pt idx="4515">
                  <c:v>4534</c:v>
                </c:pt>
                <c:pt idx="4516">
                  <c:v>4535</c:v>
                </c:pt>
                <c:pt idx="4517">
                  <c:v>4536</c:v>
                </c:pt>
                <c:pt idx="4518">
                  <c:v>4537</c:v>
                </c:pt>
                <c:pt idx="4519">
                  <c:v>4538</c:v>
                </c:pt>
                <c:pt idx="4520">
                  <c:v>4539</c:v>
                </c:pt>
                <c:pt idx="4521">
                  <c:v>4540</c:v>
                </c:pt>
                <c:pt idx="4522">
                  <c:v>4541</c:v>
                </c:pt>
                <c:pt idx="4523">
                  <c:v>4542</c:v>
                </c:pt>
                <c:pt idx="4524">
                  <c:v>4543</c:v>
                </c:pt>
                <c:pt idx="4525">
                  <c:v>4544</c:v>
                </c:pt>
                <c:pt idx="4526">
                  <c:v>4545</c:v>
                </c:pt>
                <c:pt idx="4527">
                  <c:v>4546</c:v>
                </c:pt>
                <c:pt idx="4528">
                  <c:v>4547</c:v>
                </c:pt>
                <c:pt idx="4529">
                  <c:v>4548</c:v>
                </c:pt>
                <c:pt idx="4530">
                  <c:v>4549</c:v>
                </c:pt>
                <c:pt idx="4531">
                  <c:v>4550</c:v>
                </c:pt>
                <c:pt idx="4532">
                  <c:v>4551</c:v>
                </c:pt>
                <c:pt idx="4533">
                  <c:v>4552</c:v>
                </c:pt>
                <c:pt idx="4534">
                  <c:v>4553</c:v>
                </c:pt>
                <c:pt idx="4535">
                  <c:v>4554</c:v>
                </c:pt>
                <c:pt idx="4536">
                  <c:v>4555</c:v>
                </c:pt>
                <c:pt idx="4537">
                  <c:v>4556</c:v>
                </c:pt>
                <c:pt idx="4538">
                  <c:v>4557</c:v>
                </c:pt>
                <c:pt idx="4539">
                  <c:v>4558</c:v>
                </c:pt>
                <c:pt idx="4540">
                  <c:v>4559</c:v>
                </c:pt>
                <c:pt idx="4541">
                  <c:v>4560</c:v>
                </c:pt>
                <c:pt idx="4542">
                  <c:v>4561</c:v>
                </c:pt>
                <c:pt idx="4543">
                  <c:v>4562</c:v>
                </c:pt>
                <c:pt idx="4544">
                  <c:v>4563</c:v>
                </c:pt>
                <c:pt idx="4545">
                  <c:v>4564</c:v>
                </c:pt>
                <c:pt idx="4546">
                  <c:v>4565</c:v>
                </c:pt>
                <c:pt idx="4547">
                  <c:v>4566</c:v>
                </c:pt>
                <c:pt idx="4548">
                  <c:v>4567</c:v>
                </c:pt>
                <c:pt idx="4549">
                  <c:v>4568</c:v>
                </c:pt>
                <c:pt idx="4550">
                  <c:v>4569</c:v>
                </c:pt>
                <c:pt idx="4551">
                  <c:v>4570</c:v>
                </c:pt>
                <c:pt idx="4552">
                  <c:v>4571</c:v>
                </c:pt>
                <c:pt idx="4553">
                  <c:v>4572</c:v>
                </c:pt>
                <c:pt idx="4554">
                  <c:v>4573</c:v>
                </c:pt>
                <c:pt idx="4555">
                  <c:v>4574</c:v>
                </c:pt>
                <c:pt idx="4556">
                  <c:v>4575</c:v>
                </c:pt>
                <c:pt idx="4557">
                  <c:v>4576</c:v>
                </c:pt>
                <c:pt idx="4558">
                  <c:v>4577</c:v>
                </c:pt>
                <c:pt idx="4559">
                  <c:v>4578</c:v>
                </c:pt>
                <c:pt idx="4560">
                  <c:v>4579</c:v>
                </c:pt>
                <c:pt idx="4561">
                  <c:v>4580</c:v>
                </c:pt>
                <c:pt idx="4562">
                  <c:v>4581</c:v>
                </c:pt>
                <c:pt idx="4563">
                  <c:v>4582</c:v>
                </c:pt>
                <c:pt idx="4564">
                  <c:v>4583</c:v>
                </c:pt>
                <c:pt idx="4565">
                  <c:v>4584</c:v>
                </c:pt>
                <c:pt idx="4566">
                  <c:v>4585</c:v>
                </c:pt>
                <c:pt idx="4567">
                  <c:v>4586</c:v>
                </c:pt>
                <c:pt idx="4568">
                  <c:v>4587</c:v>
                </c:pt>
                <c:pt idx="4569">
                  <c:v>4588</c:v>
                </c:pt>
                <c:pt idx="4570">
                  <c:v>4589</c:v>
                </c:pt>
                <c:pt idx="4571">
                  <c:v>4590</c:v>
                </c:pt>
                <c:pt idx="4572">
                  <c:v>4591</c:v>
                </c:pt>
                <c:pt idx="4573">
                  <c:v>4592</c:v>
                </c:pt>
                <c:pt idx="4574">
                  <c:v>4593</c:v>
                </c:pt>
                <c:pt idx="4575">
                  <c:v>4594</c:v>
                </c:pt>
                <c:pt idx="4576">
                  <c:v>4595</c:v>
                </c:pt>
                <c:pt idx="4577">
                  <c:v>4596</c:v>
                </c:pt>
                <c:pt idx="4578">
                  <c:v>4597</c:v>
                </c:pt>
                <c:pt idx="4579">
                  <c:v>4598</c:v>
                </c:pt>
                <c:pt idx="4580">
                  <c:v>4599</c:v>
                </c:pt>
                <c:pt idx="4581">
                  <c:v>4600</c:v>
                </c:pt>
                <c:pt idx="4582">
                  <c:v>4601</c:v>
                </c:pt>
                <c:pt idx="4583">
                  <c:v>4602</c:v>
                </c:pt>
                <c:pt idx="4584">
                  <c:v>4603</c:v>
                </c:pt>
                <c:pt idx="4585">
                  <c:v>4604</c:v>
                </c:pt>
                <c:pt idx="4586">
                  <c:v>4605</c:v>
                </c:pt>
                <c:pt idx="4587">
                  <c:v>4606</c:v>
                </c:pt>
                <c:pt idx="4588">
                  <c:v>4607</c:v>
                </c:pt>
                <c:pt idx="4589">
                  <c:v>4608</c:v>
                </c:pt>
                <c:pt idx="4590">
                  <c:v>4609</c:v>
                </c:pt>
                <c:pt idx="4591">
                  <c:v>4610</c:v>
                </c:pt>
                <c:pt idx="4592">
                  <c:v>4611</c:v>
                </c:pt>
                <c:pt idx="4593">
                  <c:v>4612</c:v>
                </c:pt>
                <c:pt idx="4594">
                  <c:v>4613</c:v>
                </c:pt>
                <c:pt idx="4595">
                  <c:v>4614</c:v>
                </c:pt>
                <c:pt idx="4596">
                  <c:v>4615</c:v>
                </c:pt>
                <c:pt idx="4597">
                  <c:v>4616</c:v>
                </c:pt>
                <c:pt idx="4598">
                  <c:v>4617</c:v>
                </c:pt>
                <c:pt idx="4599">
                  <c:v>4618</c:v>
                </c:pt>
                <c:pt idx="4600">
                  <c:v>4619</c:v>
                </c:pt>
                <c:pt idx="4601">
                  <c:v>4620</c:v>
                </c:pt>
                <c:pt idx="4602">
                  <c:v>4621</c:v>
                </c:pt>
                <c:pt idx="4603">
                  <c:v>4622</c:v>
                </c:pt>
                <c:pt idx="4604">
                  <c:v>4623</c:v>
                </c:pt>
                <c:pt idx="4605">
                  <c:v>4624</c:v>
                </c:pt>
                <c:pt idx="4606">
                  <c:v>4625</c:v>
                </c:pt>
                <c:pt idx="4607">
                  <c:v>4626</c:v>
                </c:pt>
                <c:pt idx="4608">
                  <c:v>4627</c:v>
                </c:pt>
                <c:pt idx="4609">
                  <c:v>4628</c:v>
                </c:pt>
                <c:pt idx="4610">
                  <c:v>4629</c:v>
                </c:pt>
                <c:pt idx="4611">
                  <c:v>4630</c:v>
                </c:pt>
                <c:pt idx="4612">
                  <c:v>4631</c:v>
                </c:pt>
                <c:pt idx="4613">
                  <c:v>4632</c:v>
                </c:pt>
                <c:pt idx="4614">
                  <c:v>4633</c:v>
                </c:pt>
                <c:pt idx="4615">
                  <c:v>4634</c:v>
                </c:pt>
                <c:pt idx="4616">
                  <c:v>4635</c:v>
                </c:pt>
                <c:pt idx="4617">
                  <c:v>4636</c:v>
                </c:pt>
                <c:pt idx="4618">
                  <c:v>4637</c:v>
                </c:pt>
                <c:pt idx="4619">
                  <c:v>4638</c:v>
                </c:pt>
                <c:pt idx="4620">
                  <c:v>4639</c:v>
                </c:pt>
                <c:pt idx="4621">
                  <c:v>4640</c:v>
                </c:pt>
                <c:pt idx="4622">
                  <c:v>4641</c:v>
                </c:pt>
                <c:pt idx="4623">
                  <c:v>4642</c:v>
                </c:pt>
                <c:pt idx="4624">
                  <c:v>4643</c:v>
                </c:pt>
                <c:pt idx="4625">
                  <c:v>4644</c:v>
                </c:pt>
                <c:pt idx="4626">
                  <c:v>4645</c:v>
                </c:pt>
                <c:pt idx="4627">
                  <c:v>4646</c:v>
                </c:pt>
                <c:pt idx="4628">
                  <c:v>4647</c:v>
                </c:pt>
                <c:pt idx="4629">
                  <c:v>4648</c:v>
                </c:pt>
                <c:pt idx="4630">
                  <c:v>4649</c:v>
                </c:pt>
                <c:pt idx="4631">
                  <c:v>4650</c:v>
                </c:pt>
                <c:pt idx="4632">
                  <c:v>4651</c:v>
                </c:pt>
                <c:pt idx="4633">
                  <c:v>4652</c:v>
                </c:pt>
                <c:pt idx="4634">
                  <c:v>4653</c:v>
                </c:pt>
                <c:pt idx="4635">
                  <c:v>4654</c:v>
                </c:pt>
                <c:pt idx="4636">
                  <c:v>4655</c:v>
                </c:pt>
                <c:pt idx="4637">
                  <c:v>4656</c:v>
                </c:pt>
                <c:pt idx="4638">
                  <c:v>4657</c:v>
                </c:pt>
                <c:pt idx="4639">
                  <c:v>4658</c:v>
                </c:pt>
                <c:pt idx="4640">
                  <c:v>4659</c:v>
                </c:pt>
                <c:pt idx="4641">
                  <c:v>4660</c:v>
                </c:pt>
                <c:pt idx="4642">
                  <c:v>4661</c:v>
                </c:pt>
                <c:pt idx="4643">
                  <c:v>4662</c:v>
                </c:pt>
                <c:pt idx="4644">
                  <c:v>4663</c:v>
                </c:pt>
                <c:pt idx="4645">
                  <c:v>4664</c:v>
                </c:pt>
                <c:pt idx="4646">
                  <c:v>4665</c:v>
                </c:pt>
                <c:pt idx="4647">
                  <c:v>4666</c:v>
                </c:pt>
                <c:pt idx="4648">
                  <c:v>4667</c:v>
                </c:pt>
                <c:pt idx="4649">
                  <c:v>4668</c:v>
                </c:pt>
                <c:pt idx="4650">
                  <c:v>4669</c:v>
                </c:pt>
                <c:pt idx="4651">
                  <c:v>4670</c:v>
                </c:pt>
                <c:pt idx="4652">
                  <c:v>4671</c:v>
                </c:pt>
                <c:pt idx="4653">
                  <c:v>4672</c:v>
                </c:pt>
                <c:pt idx="4654">
                  <c:v>4673</c:v>
                </c:pt>
                <c:pt idx="4655">
                  <c:v>4674</c:v>
                </c:pt>
                <c:pt idx="4656">
                  <c:v>4675</c:v>
                </c:pt>
                <c:pt idx="4657">
                  <c:v>4676</c:v>
                </c:pt>
                <c:pt idx="4658">
                  <c:v>4677</c:v>
                </c:pt>
                <c:pt idx="4659">
                  <c:v>4678</c:v>
                </c:pt>
                <c:pt idx="4660">
                  <c:v>4679</c:v>
                </c:pt>
                <c:pt idx="4661">
                  <c:v>4680</c:v>
                </c:pt>
                <c:pt idx="4662">
                  <c:v>4681</c:v>
                </c:pt>
                <c:pt idx="4663">
                  <c:v>4682</c:v>
                </c:pt>
                <c:pt idx="4664">
                  <c:v>4683</c:v>
                </c:pt>
                <c:pt idx="4665">
                  <c:v>4684</c:v>
                </c:pt>
                <c:pt idx="4666">
                  <c:v>4685</c:v>
                </c:pt>
                <c:pt idx="4667">
                  <c:v>4686</c:v>
                </c:pt>
                <c:pt idx="4668">
                  <c:v>4687</c:v>
                </c:pt>
                <c:pt idx="4669">
                  <c:v>4688</c:v>
                </c:pt>
                <c:pt idx="4670">
                  <c:v>4689</c:v>
                </c:pt>
                <c:pt idx="4671">
                  <c:v>4690</c:v>
                </c:pt>
                <c:pt idx="4672">
                  <c:v>4691</c:v>
                </c:pt>
                <c:pt idx="4673">
                  <c:v>4692</c:v>
                </c:pt>
                <c:pt idx="4674">
                  <c:v>4693</c:v>
                </c:pt>
                <c:pt idx="4675">
                  <c:v>4694</c:v>
                </c:pt>
                <c:pt idx="4676">
                  <c:v>4695</c:v>
                </c:pt>
                <c:pt idx="4677">
                  <c:v>4696</c:v>
                </c:pt>
                <c:pt idx="4678">
                  <c:v>4697</c:v>
                </c:pt>
                <c:pt idx="4679">
                  <c:v>4698</c:v>
                </c:pt>
                <c:pt idx="4680">
                  <c:v>4699</c:v>
                </c:pt>
                <c:pt idx="4681">
                  <c:v>4700</c:v>
                </c:pt>
                <c:pt idx="4682">
                  <c:v>4701</c:v>
                </c:pt>
                <c:pt idx="4683">
                  <c:v>4702</c:v>
                </c:pt>
                <c:pt idx="4684">
                  <c:v>4703</c:v>
                </c:pt>
                <c:pt idx="4685">
                  <c:v>4704</c:v>
                </c:pt>
                <c:pt idx="4686">
                  <c:v>4705</c:v>
                </c:pt>
                <c:pt idx="4687">
                  <c:v>4706</c:v>
                </c:pt>
                <c:pt idx="4688">
                  <c:v>4707</c:v>
                </c:pt>
                <c:pt idx="4689">
                  <c:v>4708</c:v>
                </c:pt>
                <c:pt idx="4690">
                  <c:v>4709</c:v>
                </c:pt>
                <c:pt idx="4691">
                  <c:v>4710</c:v>
                </c:pt>
                <c:pt idx="4692">
                  <c:v>4711</c:v>
                </c:pt>
                <c:pt idx="4693">
                  <c:v>4712</c:v>
                </c:pt>
                <c:pt idx="4694">
                  <c:v>4713</c:v>
                </c:pt>
                <c:pt idx="4695">
                  <c:v>4714</c:v>
                </c:pt>
                <c:pt idx="4696">
                  <c:v>4715</c:v>
                </c:pt>
                <c:pt idx="4697">
                  <c:v>4716</c:v>
                </c:pt>
                <c:pt idx="4698">
                  <c:v>4717</c:v>
                </c:pt>
                <c:pt idx="4699">
                  <c:v>4718</c:v>
                </c:pt>
                <c:pt idx="4700">
                  <c:v>4719</c:v>
                </c:pt>
                <c:pt idx="4701">
                  <c:v>4720</c:v>
                </c:pt>
                <c:pt idx="4702">
                  <c:v>4721</c:v>
                </c:pt>
                <c:pt idx="4703">
                  <c:v>4722</c:v>
                </c:pt>
                <c:pt idx="4704">
                  <c:v>4723</c:v>
                </c:pt>
                <c:pt idx="4705">
                  <c:v>4724</c:v>
                </c:pt>
                <c:pt idx="4706">
                  <c:v>4725</c:v>
                </c:pt>
                <c:pt idx="4707">
                  <c:v>4726</c:v>
                </c:pt>
                <c:pt idx="4708">
                  <c:v>4727</c:v>
                </c:pt>
                <c:pt idx="4709">
                  <c:v>4728</c:v>
                </c:pt>
                <c:pt idx="4710">
                  <c:v>4729</c:v>
                </c:pt>
                <c:pt idx="4711">
                  <c:v>4730</c:v>
                </c:pt>
                <c:pt idx="4712">
                  <c:v>4731</c:v>
                </c:pt>
                <c:pt idx="4713">
                  <c:v>4732</c:v>
                </c:pt>
                <c:pt idx="4714">
                  <c:v>4733</c:v>
                </c:pt>
                <c:pt idx="4715">
                  <c:v>4734</c:v>
                </c:pt>
                <c:pt idx="4716">
                  <c:v>4735</c:v>
                </c:pt>
                <c:pt idx="4717">
                  <c:v>4736</c:v>
                </c:pt>
                <c:pt idx="4718">
                  <c:v>4737</c:v>
                </c:pt>
                <c:pt idx="4719">
                  <c:v>4738</c:v>
                </c:pt>
                <c:pt idx="4720">
                  <c:v>4739</c:v>
                </c:pt>
                <c:pt idx="4721">
                  <c:v>4740</c:v>
                </c:pt>
                <c:pt idx="4722">
                  <c:v>4741</c:v>
                </c:pt>
                <c:pt idx="4723">
                  <c:v>4742</c:v>
                </c:pt>
                <c:pt idx="4724">
                  <c:v>4743</c:v>
                </c:pt>
                <c:pt idx="4725">
                  <c:v>4744</c:v>
                </c:pt>
                <c:pt idx="4726">
                  <c:v>4745</c:v>
                </c:pt>
                <c:pt idx="4727">
                  <c:v>4746</c:v>
                </c:pt>
                <c:pt idx="4728">
                  <c:v>4747</c:v>
                </c:pt>
                <c:pt idx="4729">
                  <c:v>4748</c:v>
                </c:pt>
                <c:pt idx="4730">
                  <c:v>4749</c:v>
                </c:pt>
                <c:pt idx="4731">
                  <c:v>4750</c:v>
                </c:pt>
                <c:pt idx="4732">
                  <c:v>4751</c:v>
                </c:pt>
                <c:pt idx="4733">
                  <c:v>4752</c:v>
                </c:pt>
                <c:pt idx="4734">
                  <c:v>4753</c:v>
                </c:pt>
                <c:pt idx="4735">
                  <c:v>4754</c:v>
                </c:pt>
                <c:pt idx="4736">
                  <c:v>4755</c:v>
                </c:pt>
                <c:pt idx="4737">
                  <c:v>4756</c:v>
                </c:pt>
                <c:pt idx="4738">
                  <c:v>4757</c:v>
                </c:pt>
                <c:pt idx="4739">
                  <c:v>4758</c:v>
                </c:pt>
                <c:pt idx="4740">
                  <c:v>4759</c:v>
                </c:pt>
                <c:pt idx="4741">
                  <c:v>4760</c:v>
                </c:pt>
                <c:pt idx="4742">
                  <c:v>4761</c:v>
                </c:pt>
                <c:pt idx="4743">
                  <c:v>4762</c:v>
                </c:pt>
                <c:pt idx="4744">
                  <c:v>4763</c:v>
                </c:pt>
                <c:pt idx="4745">
                  <c:v>4764</c:v>
                </c:pt>
                <c:pt idx="4746">
                  <c:v>4765</c:v>
                </c:pt>
                <c:pt idx="4747">
                  <c:v>4766</c:v>
                </c:pt>
                <c:pt idx="4748">
                  <c:v>4767</c:v>
                </c:pt>
                <c:pt idx="4749">
                  <c:v>4768</c:v>
                </c:pt>
                <c:pt idx="4750">
                  <c:v>4769</c:v>
                </c:pt>
                <c:pt idx="4751">
                  <c:v>4770</c:v>
                </c:pt>
                <c:pt idx="4752">
                  <c:v>4771</c:v>
                </c:pt>
                <c:pt idx="4753">
                  <c:v>4772</c:v>
                </c:pt>
                <c:pt idx="4754">
                  <c:v>4773</c:v>
                </c:pt>
                <c:pt idx="4755">
                  <c:v>4774</c:v>
                </c:pt>
                <c:pt idx="4756">
                  <c:v>4775</c:v>
                </c:pt>
                <c:pt idx="4757">
                  <c:v>4776</c:v>
                </c:pt>
                <c:pt idx="4758">
                  <c:v>4777</c:v>
                </c:pt>
                <c:pt idx="4759">
                  <c:v>4778</c:v>
                </c:pt>
                <c:pt idx="4760">
                  <c:v>4779</c:v>
                </c:pt>
                <c:pt idx="4761">
                  <c:v>4780</c:v>
                </c:pt>
                <c:pt idx="4762">
                  <c:v>4781</c:v>
                </c:pt>
                <c:pt idx="4763">
                  <c:v>4782</c:v>
                </c:pt>
                <c:pt idx="4764">
                  <c:v>4783</c:v>
                </c:pt>
                <c:pt idx="4765">
                  <c:v>4784</c:v>
                </c:pt>
                <c:pt idx="4766">
                  <c:v>4785</c:v>
                </c:pt>
                <c:pt idx="4767">
                  <c:v>4786</c:v>
                </c:pt>
                <c:pt idx="4768">
                  <c:v>4787</c:v>
                </c:pt>
                <c:pt idx="4769">
                  <c:v>4788</c:v>
                </c:pt>
                <c:pt idx="4770">
                  <c:v>4789</c:v>
                </c:pt>
                <c:pt idx="4771">
                  <c:v>4790</c:v>
                </c:pt>
                <c:pt idx="4772">
                  <c:v>4791</c:v>
                </c:pt>
                <c:pt idx="4773">
                  <c:v>4792</c:v>
                </c:pt>
                <c:pt idx="4774">
                  <c:v>4793</c:v>
                </c:pt>
                <c:pt idx="4775">
                  <c:v>4794</c:v>
                </c:pt>
                <c:pt idx="4776">
                  <c:v>4795</c:v>
                </c:pt>
                <c:pt idx="4777">
                  <c:v>4796</c:v>
                </c:pt>
                <c:pt idx="4778">
                  <c:v>4797</c:v>
                </c:pt>
                <c:pt idx="4779">
                  <c:v>4798</c:v>
                </c:pt>
                <c:pt idx="4780">
                  <c:v>4799</c:v>
                </c:pt>
                <c:pt idx="4781">
                  <c:v>4800</c:v>
                </c:pt>
                <c:pt idx="4782">
                  <c:v>4801</c:v>
                </c:pt>
                <c:pt idx="4783">
                  <c:v>4802</c:v>
                </c:pt>
                <c:pt idx="4784">
                  <c:v>4803</c:v>
                </c:pt>
                <c:pt idx="4785">
                  <c:v>4804</c:v>
                </c:pt>
                <c:pt idx="4786">
                  <c:v>4805</c:v>
                </c:pt>
                <c:pt idx="4787">
                  <c:v>4806</c:v>
                </c:pt>
                <c:pt idx="4788">
                  <c:v>4807</c:v>
                </c:pt>
                <c:pt idx="4789">
                  <c:v>4808</c:v>
                </c:pt>
                <c:pt idx="4790">
                  <c:v>4809</c:v>
                </c:pt>
                <c:pt idx="4791">
                  <c:v>4810</c:v>
                </c:pt>
                <c:pt idx="4792">
                  <c:v>4811</c:v>
                </c:pt>
                <c:pt idx="4793">
                  <c:v>4812</c:v>
                </c:pt>
                <c:pt idx="4794">
                  <c:v>4813</c:v>
                </c:pt>
                <c:pt idx="4795">
                  <c:v>4814</c:v>
                </c:pt>
                <c:pt idx="4796">
                  <c:v>4815</c:v>
                </c:pt>
                <c:pt idx="4797">
                  <c:v>4816</c:v>
                </c:pt>
                <c:pt idx="4798">
                  <c:v>4817</c:v>
                </c:pt>
                <c:pt idx="4799">
                  <c:v>4818</c:v>
                </c:pt>
                <c:pt idx="4800">
                  <c:v>4819</c:v>
                </c:pt>
                <c:pt idx="4801">
                  <c:v>4820</c:v>
                </c:pt>
                <c:pt idx="4802">
                  <c:v>4821</c:v>
                </c:pt>
                <c:pt idx="4803">
                  <c:v>4822</c:v>
                </c:pt>
                <c:pt idx="4804">
                  <c:v>4823</c:v>
                </c:pt>
                <c:pt idx="4805">
                  <c:v>4824</c:v>
                </c:pt>
                <c:pt idx="4806">
                  <c:v>4825</c:v>
                </c:pt>
                <c:pt idx="4807">
                  <c:v>4826</c:v>
                </c:pt>
                <c:pt idx="4808">
                  <c:v>4827</c:v>
                </c:pt>
                <c:pt idx="4809">
                  <c:v>4828</c:v>
                </c:pt>
                <c:pt idx="4810">
                  <c:v>4829</c:v>
                </c:pt>
                <c:pt idx="4811">
                  <c:v>4830</c:v>
                </c:pt>
                <c:pt idx="4812">
                  <c:v>4831</c:v>
                </c:pt>
                <c:pt idx="4813">
                  <c:v>4832</c:v>
                </c:pt>
                <c:pt idx="4814">
                  <c:v>4833</c:v>
                </c:pt>
                <c:pt idx="4815">
                  <c:v>4834</c:v>
                </c:pt>
                <c:pt idx="4816">
                  <c:v>4835</c:v>
                </c:pt>
                <c:pt idx="4817">
                  <c:v>4836</c:v>
                </c:pt>
                <c:pt idx="4818">
                  <c:v>4837</c:v>
                </c:pt>
                <c:pt idx="4819">
                  <c:v>4838</c:v>
                </c:pt>
                <c:pt idx="4820">
                  <c:v>4839</c:v>
                </c:pt>
                <c:pt idx="4821">
                  <c:v>4840</c:v>
                </c:pt>
                <c:pt idx="4822">
                  <c:v>4841</c:v>
                </c:pt>
                <c:pt idx="4823">
                  <c:v>4842</c:v>
                </c:pt>
                <c:pt idx="4824">
                  <c:v>4843</c:v>
                </c:pt>
                <c:pt idx="4825">
                  <c:v>4844</c:v>
                </c:pt>
                <c:pt idx="4826">
                  <c:v>4845</c:v>
                </c:pt>
                <c:pt idx="4827">
                  <c:v>4846</c:v>
                </c:pt>
                <c:pt idx="4828">
                  <c:v>4847</c:v>
                </c:pt>
                <c:pt idx="4829">
                  <c:v>4848</c:v>
                </c:pt>
                <c:pt idx="4830">
                  <c:v>4849</c:v>
                </c:pt>
                <c:pt idx="4831">
                  <c:v>4850</c:v>
                </c:pt>
                <c:pt idx="4832">
                  <c:v>4851</c:v>
                </c:pt>
                <c:pt idx="4833">
                  <c:v>4852</c:v>
                </c:pt>
                <c:pt idx="4834">
                  <c:v>4853</c:v>
                </c:pt>
                <c:pt idx="4835">
                  <c:v>4854</c:v>
                </c:pt>
                <c:pt idx="4836">
                  <c:v>4855</c:v>
                </c:pt>
                <c:pt idx="4837">
                  <c:v>4856</c:v>
                </c:pt>
                <c:pt idx="4838">
                  <c:v>4857</c:v>
                </c:pt>
                <c:pt idx="4839">
                  <c:v>4858</c:v>
                </c:pt>
                <c:pt idx="4840">
                  <c:v>4859</c:v>
                </c:pt>
                <c:pt idx="4841">
                  <c:v>4860</c:v>
                </c:pt>
                <c:pt idx="4842">
                  <c:v>4861</c:v>
                </c:pt>
                <c:pt idx="4843">
                  <c:v>4862</c:v>
                </c:pt>
                <c:pt idx="4844">
                  <c:v>4863</c:v>
                </c:pt>
                <c:pt idx="4845">
                  <c:v>4864</c:v>
                </c:pt>
                <c:pt idx="4846">
                  <c:v>4865</c:v>
                </c:pt>
                <c:pt idx="4847">
                  <c:v>4866</c:v>
                </c:pt>
                <c:pt idx="4848">
                  <c:v>4867</c:v>
                </c:pt>
                <c:pt idx="4849">
                  <c:v>4868</c:v>
                </c:pt>
                <c:pt idx="4850">
                  <c:v>4869</c:v>
                </c:pt>
                <c:pt idx="4851">
                  <c:v>4870</c:v>
                </c:pt>
                <c:pt idx="4852">
                  <c:v>4871</c:v>
                </c:pt>
                <c:pt idx="4853">
                  <c:v>4872</c:v>
                </c:pt>
                <c:pt idx="4854">
                  <c:v>4873</c:v>
                </c:pt>
                <c:pt idx="4855">
                  <c:v>4874</c:v>
                </c:pt>
                <c:pt idx="4856">
                  <c:v>4875</c:v>
                </c:pt>
                <c:pt idx="4857">
                  <c:v>4876</c:v>
                </c:pt>
                <c:pt idx="4858">
                  <c:v>4877</c:v>
                </c:pt>
                <c:pt idx="4859">
                  <c:v>4878</c:v>
                </c:pt>
                <c:pt idx="4860">
                  <c:v>4879</c:v>
                </c:pt>
                <c:pt idx="4861">
                  <c:v>4880</c:v>
                </c:pt>
                <c:pt idx="4862">
                  <c:v>4881</c:v>
                </c:pt>
                <c:pt idx="4863">
                  <c:v>4882</c:v>
                </c:pt>
                <c:pt idx="4864">
                  <c:v>4883</c:v>
                </c:pt>
                <c:pt idx="4865">
                  <c:v>4884</c:v>
                </c:pt>
                <c:pt idx="4866">
                  <c:v>4885</c:v>
                </c:pt>
                <c:pt idx="4867">
                  <c:v>4886</c:v>
                </c:pt>
                <c:pt idx="4868">
                  <c:v>4887</c:v>
                </c:pt>
                <c:pt idx="4869">
                  <c:v>4888</c:v>
                </c:pt>
                <c:pt idx="4870">
                  <c:v>4889</c:v>
                </c:pt>
                <c:pt idx="4871">
                  <c:v>4890</c:v>
                </c:pt>
                <c:pt idx="4872">
                  <c:v>4891</c:v>
                </c:pt>
                <c:pt idx="4873">
                  <c:v>4892</c:v>
                </c:pt>
                <c:pt idx="4874">
                  <c:v>4893</c:v>
                </c:pt>
                <c:pt idx="4875">
                  <c:v>4894</c:v>
                </c:pt>
                <c:pt idx="4876">
                  <c:v>4895</c:v>
                </c:pt>
                <c:pt idx="4877">
                  <c:v>4896</c:v>
                </c:pt>
                <c:pt idx="4878">
                  <c:v>4897</c:v>
                </c:pt>
                <c:pt idx="4879">
                  <c:v>4898</c:v>
                </c:pt>
                <c:pt idx="4880">
                  <c:v>4899</c:v>
                </c:pt>
                <c:pt idx="4881">
                  <c:v>4900</c:v>
                </c:pt>
                <c:pt idx="4882">
                  <c:v>4901</c:v>
                </c:pt>
                <c:pt idx="4883">
                  <c:v>4902</c:v>
                </c:pt>
                <c:pt idx="4884">
                  <c:v>4903</c:v>
                </c:pt>
                <c:pt idx="4885">
                  <c:v>4904</c:v>
                </c:pt>
                <c:pt idx="4886">
                  <c:v>4905</c:v>
                </c:pt>
                <c:pt idx="4887">
                  <c:v>4906</c:v>
                </c:pt>
                <c:pt idx="4888">
                  <c:v>4907</c:v>
                </c:pt>
                <c:pt idx="4889">
                  <c:v>4908</c:v>
                </c:pt>
                <c:pt idx="4890">
                  <c:v>4909</c:v>
                </c:pt>
                <c:pt idx="4891">
                  <c:v>4910</c:v>
                </c:pt>
                <c:pt idx="4892">
                  <c:v>4911</c:v>
                </c:pt>
                <c:pt idx="4893">
                  <c:v>4912</c:v>
                </c:pt>
                <c:pt idx="4894">
                  <c:v>4913</c:v>
                </c:pt>
                <c:pt idx="4895">
                  <c:v>4914</c:v>
                </c:pt>
                <c:pt idx="4896">
                  <c:v>4915</c:v>
                </c:pt>
                <c:pt idx="4897">
                  <c:v>4916</c:v>
                </c:pt>
                <c:pt idx="4898">
                  <c:v>4917</c:v>
                </c:pt>
                <c:pt idx="4899">
                  <c:v>4918</c:v>
                </c:pt>
                <c:pt idx="4900">
                  <c:v>4919</c:v>
                </c:pt>
                <c:pt idx="4901">
                  <c:v>4920</c:v>
                </c:pt>
                <c:pt idx="4902">
                  <c:v>4921</c:v>
                </c:pt>
                <c:pt idx="4903">
                  <c:v>4922</c:v>
                </c:pt>
                <c:pt idx="4904">
                  <c:v>4923</c:v>
                </c:pt>
                <c:pt idx="4905">
                  <c:v>4924</c:v>
                </c:pt>
                <c:pt idx="4906">
                  <c:v>4925</c:v>
                </c:pt>
                <c:pt idx="4907">
                  <c:v>4926</c:v>
                </c:pt>
                <c:pt idx="4908">
                  <c:v>4927</c:v>
                </c:pt>
                <c:pt idx="4909">
                  <c:v>4928</c:v>
                </c:pt>
                <c:pt idx="4910">
                  <c:v>4929</c:v>
                </c:pt>
                <c:pt idx="4911">
                  <c:v>4930</c:v>
                </c:pt>
                <c:pt idx="4912">
                  <c:v>4931</c:v>
                </c:pt>
                <c:pt idx="4913">
                  <c:v>4932</c:v>
                </c:pt>
                <c:pt idx="4914">
                  <c:v>4933</c:v>
                </c:pt>
                <c:pt idx="4915">
                  <c:v>4934</c:v>
                </c:pt>
                <c:pt idx="4916">
                  <c:v>4935</c:v>
                </c:pt>
                <c:pt idx="4917">
                  <c:v>4936</c:v>
                </c:pt>
                <c:pt idx="4918">
                  <c:v>4937</c:v>
                </c:pt>
                <c:pt idx="4919">
                  <c:v>4938</c:v>
                </c:pt>
                <c:pt idx="4920">
                  <c:v>4939</c:v>
                </c:pt>
                <c:pt idx="4921">
                  <c:v>4940</c:v>
                </c:pt>
                <c:pt idx="4922">
                  <c:v>4941</c:v>
                </c:pt>
                <c:pt idx="4923">
                  <c:v>4942</c:v>
                </c:pt>
                <c:pt idx="4924">
                  <c:v>4943</c:v>
                </c:pt>
                <c:pt idx="4925">
                  <c:v>4944</c:v>
                </c:pt>
                <c:pt idx="4926">
                  <c:v>4945</c:v>
                </c:pt>
                <c:pt idx="4927">
                  <c:v>4946</c:v>
                </c:pt>
                <c:pt idx="4928">
                  <c:v>4947</c:v>
                </c:pt>
                <c:pt idx="4929">
                  <c:v>4948</c:v>
                </c:pt>
                <c:pt idx="4930">
                  <c:v>4949</c:v>
                </c:pt>
                <c:pt idx="4931">
                  <c:v>4950</c:v>
                </c:pt>
                <c:pt idx="4932">
                  <c:v>4951</c:v>
                </c:pt>
                <c:pt idx="4933">
                  <c:v>4952</c:v>
                </c:pt>
                <c:pt idx="4934">
                  <c:v>4953</c:v>
                </c:pt>
                <c:pt idx="4935">
                  <c:v>4954</c:v>
                </c:pt>
                <c:pt idx="4936">
                  <c:v>4955</c:v>
                </c:pt>
                <c:pt idx="4937">
                  <c:v>4956</c:v>
                </c:pt>
                <c:pt idx="4938">
                  <c:v>4957</c:v>
                </c:pt>
                <c:pt idx="4939">
                  <c:v>4958</c:v>
                </c:pt>
                <c:pt idx="4940">
                  <c:v>4959</c:v>
                </c:pt>
                <c:pt idx="4941">
                  <c:v>4960</c:v>
                </c:pt>
                <c:pt idx="4942">
                  <c:v>4961</c:v>
                </c:pt>
                <c:pt idx="4943">
                  <c:v>4962</c:v>
                </c:pt>
                <c:pt idx="4944">
                  <c:v>4963</c:v>
                </c:pt>
                <c:pt idx="4945">
                  <c:v>4964</c:v>
                </c:pt>
                <c:pt idx="4946">
                  <c:v>4965</c:v>
                </c:pt>
                <c:pt idx="4947">
                  <c:v>4966</c:v>
                </c:pt>
                <c:pt idx="4948">
                  <c:v>4967</c:v>
                </c:pt>
                <c:pt idx="4949">
                  <c:v>4968</c:v>
                </c:pt>
                <c:pt idx="4950">
                  <c:v>4969</c:v>
                </c:pt>
                <c:pt idx="4951">
                  <c:v>4970</c:v>
                </c:pt>
                <c:pt idx="4952">
                  <c:v>4971</c:v>
                </c:pt>
                <c:pt idx="4953">
                  <c:v>4972</c:v>
                </c:pt>
                <c:pt idx="4954">
                  <c:v>4973</c:v>
                </c:pt>
                <c:pt idx="4955">
                  <c:v>4974</c:v>
                </c:pt>
                <c:pt idx="4956">
                  <c:v>4975</c:v>
                </c:pt>
                <c:pt idx="4957">
                  <c:v>4976</c:v>
                </c:pt>
                <c:pt idx="4958">
                  <c:v>4977</c:v>
                </c:pt>
                <c:pt idx="4959">
                  <c:v>4978</c:v>
                </c:pt>
                <c:pt idx="4960">
                  <c:v>4979</c:v>
                </c:pt>
                <c:pt idx="4961">
                  <c:v>4980</c:v>
                </c:pt>
                <c:pt idx="4962">
                  <c:v>4981</c:v>
                </c:pt>
                <c:pt idx="4963">
                  <c:v>4982</c:v>
                </c:pt>
                <c:pt idx="4964">
                  <c:v>4983</c:v>
                </c:pt>
                <c:pt idx="4965">
                  <c:v>4984</c:v>
                </c:pt>
                <c:pt idx="4966">
                  <c:v>4985</c:v>
                </c:pt>
                <c:pt idx="4967">
                  <c:v>4986</c:v>
                </c:pt>
                <c:pt idx="4968">
                  <c:v>4987</c:v>
                </c:pt>
                <c:pt idx="4969">
                  <c:v>4988</c:v>
                </c:pt>
                <c:pt idx="4970">
                  <c:v>4989</c:v>
                </c:pt>
                <c:pt idx="4971">
                  <c:v>4990</c:v>
                </c:pt>
                <c:pt idx="4972">
                  <c:v>4991</c:v>
                </c:pt>
                <c:pt idx="4973">
                  <c:v>4992</c:v>
                </c:pt>
                <c:pt idx="4974">
                  <c:v>4993</c:v>
                </c:pt>
                <c:pt idx="4975">
                  <c:v>4994</c:v>
                </c:pt>
                <c:pt idx="4976">
                  <c:v>4995</c:v>
                </c:pt>
                <c:pt idx="4977">
                  <c:v>4996</c:v>
                </c:pt>
                <c:pt idx="4978">
                  <c:v>4997</c:v>
                </c:pt>
                <c:pt idx="4979">
                  <c:v>4998</c:v>
                </c:pt>
                <c:pt idx="4980">
                  <c:v>4999</c:v>
                </c:pt>
                <c:pt idx="4981">
                  <c:v>5000</c:v>
                </c:pt>
                <c:pt idx="4982">
                  <c:v>5001</c:v>
                </c:pt>
                <c:pt idx="4983">
                  <c:v>5002</c:v>
                </c:pt>
                <c:pt idx="4984">
                  <c:v>5003</c:v>
                </c:pt>
                <c:pt idx="4985">
                  <c:v>5004</c:v>
                </c:pt>
                <c:pt idx="4986">
                  <c:v>5005</c:v>
                </c:pt>
                <c:pt idx="4987">
                  <c:v>5006</c:v>
                </c:pt>
                <c:pt idx="4988">
                  <c:v>5007</c:v>
                </c:pt>
                <c:pt idx="4989">
                  <c:v>5008</c:v>
                </c:pt>
                <c:pt idx="4990">
                  <c:v>5009</c:v>
                </c:pt>
                <c:pt idx="4991">
                  <c:v>5010</c:v>
                </c:pt>
                <c:pt idx="4992">
                  <c:v>5011</c:v>
                </c:pt>
                <c:pt idx="4993">
                  <c:v>5012</c:v>
                </c:pt>
                <c:pt idx="4994">
                  <c:v>5013</c:v>
                </c:pt>
                <c:pt idx="4995">
                  <c:v>5014</c:v>
                </c:pt>
                <c:pt idx="4996">
                  <c:v>5015</c:v>
                </c:pt>
                <c:pt idx="4997">
                  <c:v>5016</c:v>
                </c:pt>
                <c:pt idx="4998">
                  <c:v>5017</c:v>
                </c:pt>
                <c:pt idx="4999">
                  <c:v>5018</c:v>
                </c:pt>
                <c:pt idx="5000">
                  <c:v>5019</c:v>
                </c:pt>
                <c:pt idx="5001">
                  <c:v>5020</c:v>
                </c:pt>
                <c:pt idx="5002">
                  <c:v>5021</c:v>
                </c:pt>
                <c:pt idx="5003">
                  <c:v>5022</c:v>
                </c:pt>
                <c:pt idx="5004">
                  <c:v>5023</c:v>
                </c:pt>
                <c:pt idx="5005">
                  <c:v>5024</c:v>
                </c:pt>
                <c:pt idx="5006">
                  <c:v>5025</c:v>
                </c:pt>
                <c:pt idx="5007">
                  <c:v>5026</c:v>
                </c:pt>
                <c:pt idx="5008">
                  <c:v>5027</c:v>
                </c:pt>
                <c:pt idx="5009">
                  <c:v>5028</c:v>
                </c:pt>
                <c:pt idx="5010">
                  <c:v>5029</c:v>
                </c:pt>
                <c:pt idx="5011">
                  <c:v>5030</c:v>
                </c:pt>
                <c:pt idx="5012">
                  <c:v>5031</c:v>
                </c:pt>
                <c:pt idx="5013">
                  <c:v>5032</c:v>
                </c:pt>
                <c:pt idx="5014">
                  <c:v>5033</c:v>
                </c:pt>
                <c:pt idx="5015">
                  <c:v>5034</c:v>
                </c:pt>
                <c:pt idx="5016">
                  <c:v>5035</c:v>
                </c:pt>
                <c:pt idx="5017">
                  <c:v>5036</c:v>
                </c:pt>
                <c:pt idx="5018">
                  <c:v>5037</c:v>
                </c:pt>
                <c:pt idx="5019">
                  <c:v>5038</c:v>
                </c:pt>
                <c:pt idx="5020">
                  <c:v>5039</c:v>
                </c:pt>
                <c:pt idx="5021">
                  <c:v>5040</c:v>
                </c:pt>
                <c:pt idx="5022">
                  <c:v>5041</c:v>
                </c:pt>
                <c:pt idx="5023">
                  <c:v>5042</c:v>
                </c:pt>
                <c:pt idx="5024">
                  <c:v>5043</c:v>
                </c:pt>
                <c:pt idx="5025">
                  <c:v>5044</c:v>
                </c:pt>
                <c:pt idx="5026">
                  <c:v>5045</c:v>
                </c:pt>
                <c:pt idx="5027">
                  <c:v>5046</c:v>
                </c:pt>
                <c:pt idx="5028">
                  <c:v>5047</c:v>
                </c:pt>
                <c:pt idx="5029">
                  <c:v>5048</c:v>
                </c:pt>
                <c:pt idx="5030">
                  <c:v>5049</c:v>
                </c:pt>
                <c:pt idx="5031">
                  <c:v>5050</c:v>
                </c:pt>
                <c:pt idx="5032">
                  <c:v>5051</c:v>
                </c:pt>
                <c:pt idx="5033">
                  <c:v>5052</c:v>
                </c:pt>
                <c:pt idx="5034">
                  <c:v>5053</c:v>
                </c:pt>
                <c:pt idx="5035">
                  <c:v>5054</c:v>
                </c:pt>
                <c:pt idx="5036">
                  <c:v>5055</c:v>
                </c:pt>
                <c:pt idx="5037">
                  <c:v>5056</c:v>
                </c:pt>
                <c:pt idx="5038">
                  <c:v>5057</c:v>
                </c:pt>
                <c:pt idx="5039">
                  <c:v>5058</c:v>
                </c:pt>
                <c:pt idx="5040">
                  <c:v>5059</c:v>
                </c:pt>
                <c:pt idx="5041">
                  <c:v>5060</c:v>
                </c:pt>
                <c:pt idx="5042">
                  <c:v>5061</c:v>
                </c:pt>
                <c:pt idx="5043">
                  <c:v>5062</c:v>
                </c:pt>
                <c:pt idx="5044">
                  <c:v>5063</c:v>
                </c:pt>
                <c:pt idx="5045">
                  <c:v>5064</c:v>
                </c:pt>
                <c:pt idx="5046">
                  <c:v>5065</c:v>
                </c:pt>
                <c:pt idx="5047">
                  <c:v>5066</c:v>
                </c:pt>
                <c:pt idx="5048">
                  <c:v>5067</c:v>
                </c:pt>
                <c:pt idx="5049">
                  <c:v>5068</c:v>
                </c:pt>
                <c:pt idx="5050">
                  <c:v>5069</c:v>
                </c:pt>
                <c:pt idx="5051">
                  <c:v>5070</c:v>
                </c:pt>
                <c:pt idx="5052">
                  <c:v>5071</c:v>
                </c:pt>
                <c:pt idx="5053">
                  <c:v>5072</c:v>
                </c:pt>
                <c:pt idx="5054">
                  <c:v>5073</c:v>
                </c:pt>
                <c:pt idx="5055">
                  <c:v>5074</c:v>
                </c:pt>
                <c:pt idx="5056">
                  <c:v>5075</c:v>
                </c:pt>
                <c:pt idx="5057">
                  <c:v>5076</c:v>
                </c:pt>
                <c:pt idx="5058">
                  <c:v>5077</c:v>
                </c:pt>
                <c:pt idx="5059">
                  <c:v>5078</c:v>
                </c:pt>
                <c:pt idx="5060">
                  <c:v>5079</c:v>
                </c:pt>
                <c:pt idx="5061">
                  <c:v>5080</c:v>
                </c:pt>
                <c:pt idx="5062">
                  <c:v>5081</c:v>
                </c:pt>
                <c:pt idx="5063">
                  <c:v>5082</c:v>
                </c:pt>
                <c:pt idx="5064">
                  <c:v>5083</c:v>
                </c:pt>
                <c:pt idx="5065">
                  <c:v>5084</c:v>
                </c:pt>
                <c:pt idx="5066">
                  <c:v>5085</c:v>
                </c:pt>
                <c:pt idx="5067">
                  <c:v>5086</c:v>
                </c:pt>
                <c:pt idx="5068">
                  <c:v>5087</c:v>
                </c:pt>
                <c:pt idx="5069">
                  <c:v>5088</c:v>
                </c:pt>
                <c:pt idx="5070">
                  <c:v>5089</c:v>
                </c:pt>
                <c:pt idx="5071">
                  <c:v>5090</c:v>
                </c:pt>
                <c:pt idx="5072">
                  <c:v>5091</c:v>
                </c:pt>
                <c:pt idx="5073">
                  <c:v>5092</c:v>
                </c:pt>
                <c:pt idx="5074">
                  <c:v>5093</c:v>
                </c:pt>
                <c:pt idx="5075">
                  <c:v>5094</c:v>
                </c:pt>
                <c:pt idx="5076">
                  <c:v>5095</c:v>
                </c:pt>
                <c:pt idx="5077">
                  <c:v>5096</c:v>
                </c:pt>
                <c:pt idx="5078">
                  <c:v>5097</c:v>
                </c:pt>
                <c:pt idx="5079">
                  <c:v>5098</c:v>
                </c:pt>
                <c:pt idx="5080">
                  <c:v>5099</c:v>
                </c:pt>
                <c:pt idx="5081">
                  <c:v>5100</c:v>
                </c:pt>
                <c:pt idx="5082">
                  <c:v>5101</c:v>
                </c:pt>
                <c:pt idx="5083">
                  <c:v>5102</c:v>
                </c:pt>
                <c:pt idx="5084">
                  <c:v>5103</c:v>
                </c:pt>
                <c:pt idx="5085">
                  <c:v>5104</c:v>
                </c:pt>
                <c:pt idx="5086">
                  <c:v>5105</c:v>
                </c:pt>
                <c:pt idx="5087">
                  <c:v>5106</c:v>
                </c:pt>
                <c:pt idx="5088">
                  <c:v>5107</c:v>
                </c:pt>
                <c:pt idx="5089">
                  <c:v>5108</c:v>
                </c:pt>
                <c:pt idx="5090">
                  <c:v>5109</c:v>
                </c:pt>
                <c:pt idx="5091">
                  <c:v>5110</c:v>
                </c:pt>
                <c:pt idx="5092">
                  <c:v>5111</c:v>
                </c:pt>
                <c:pt idx="5093">
                  <c:v>5112</c:v>
                </c:pt>
                <c:pt idx="5094">
                  <c:v>5113</c:v>
                </c:pt>
                <c:pt idx="5095">
                  <c:v>5114</c:v>
                </c:pt>
                <c:pt idx="5096">
                  <c:v>5115</c:v>
                </c:pt>
                <c:pt idx="5097">
                  <c:v>5116</c:v>
                </c:pt>
                <c:pt idx="5098">
                  <c:v>5117</c:v>
                </c:pt>
                <c:pt idx="5099">
                  <c:v>5118</c:v>
                </c:pt>
                <c:pt idx="5100">
                  <c:v>5119</c:v>
                </c:pt>
                <c:pt idx="5101">
                  <c:v>5120</c:v>
                </c:pt>
                <c:pt idx="5102">
                  <c:v>5121</c:v>
                </c:pt>
                <c:pt idx="5103">
                  <c:v>5122</c:v>
                </c:pt>
                <c:pt idx="5104">
                  <c:v>5123</c:v>
                </c:pt>
                <c:pt idx="5105">
                  <c:v>5124</c:v>
                </c:pt>
                <c:pt idx="5106">
                  <c:v>5125</c:v>
                </c:pt>
                <c:pt idx="5107">
                  <c:v>5126</c:v>
                </c:pt>
                <c:pt idx="5108">
                  <c:v>5127</c:v>
                </c:pt>
                <c:pt idx="5109">
                  <c:v>5128</c:v>
                </c:pt>
                <c:pt idx="5110">
                  <c:v>5129</c:v>
                </c:pt>
                <c:pt idx="5111">
                  <c:v>5130</c:v>
                </c:pt>
                <c:pt idx="5112">
                  <c:v>5131</c:v>
                </c:pt>
                <c:pt idx="5113">
                  <c:v>5132</c:v>
                </c:pt>
                <c:pt idx="5114">
                  <c:v>5133</c:v>
                </c:pt>
                <c:pt idx="5115">
                  <c:v>5134</c:v>
                </c:pt>
                <c:pt idx="5116">
                  <c:v>5135</c:v>
                </c:pt>
                <c:pt idx="5117">
                  <c:v>5136</c:v>
                </c:pt>
                <c:pt idx="5118">
                  <c:v>5137</c:v>
                </c:pt>
                <c:pt idx="5119">
                  <c:v>5138</c:v>
                </c:pt>
                <c:pt idx="5120">
                  <c:v>5139</c:v>
                </c:pt>
                <c:pt idx="5121">
                  <c:v>5140</c:v>
                </c:pt>
                <c:pt idx="5122">
                  <c:v>5141</c:v>
                </c:pt>
                <c:pt idx="5123">
                  <c:v>5142</c:v>
                </c:pt>
                <c:pt idx="5124">
                  <c:v>5143</c:v>
                </c:pt>
                <c:pt idx="5125">
                  <c:v>5144</c:v>
                </c:pt>
                <c:pt idx="5126">
                  <c:v>5145</c:v>
                </c:pt>
                <c:pt idx="5127">
                  <c:v>5146</c:v>
                </c:pt>
                <c:pt idx="5128">
                  <c:v>5147</c:v>
                </c:pt>
                <c:pt idx="5129">
                  <c:v>5148</c:v>
                </c:pt>
                <c:pt idx="5130">
                  <c:v>5149</c:v>
                </c:pt>
                <c:pt idx="5131">
                  <c:v>5150</c:v>
                </c:pt>
                <c:pt idx="5132">
                  <c:v>5151</c:v>
                </c:pt>
                <c:pt idx="5133">
                  <c:v>5152</c:v>
                </c:pt>
                <c:pt idx="5134">
                  <c:v>5153</c:v>
                </c:pt>
                <c:pt idx="5135">
                  <c:v>5154</c:v>
                </c:pt>
                <c:pt idx="5136">
                  <c:v>5155</c:v>
                </c:pt>
                <c:pt idx="5137">
                  <c:v>5156</c:v>
                </c:pt>
                <c:pt idx="5138">
                  <c:v>5157</c:v>
                </c:pt>
                <c:pt idx="5139">
                  <c:v>5158</c:v>
                </c:pt>
                <c:pt idx="5140">
                  <c:v>5159</c:v>
                </c:pt>
                <c:pt idx="5141">
                  <c:v>5160</c:v>
                </c:pt>
                <c:pt idx="5142">
                  <c:v>5161</c:v>
                </c:pt>
                <c:pt idx="5143">
                  <c:v>5162</c:v>
                </c:pt>
                <c:pt idx="5144">
                  <c:v>5163</c:v>
                </c:pt>
                <c:pt idx="5145">
                  <c:v>5164</c:v>
                </c:pt>
                <c:pt idx="5146">
                  <c:v>5165</c:v>
                </c:pt>
                <c:pt idx="5147">
                  <c:v>5166</c:v>
                </c:pt>
                <c:pt idx="5148">
                  <c:v>5167</c:v>
                </c:pt>
                <c:pt idx="5149">
                  <c:v>5168</c:v>
                </c:pt>
                <c:pt idx="5150">
                  <c:v>5169</c:v>
                </c:pt>
                <c:pt idx="5151">
                  <c:v>5170</c:v>
                </c:pt>
                <c:pt idx="5152">
                  <c:v>5171</c:v>
                </c:pt>
                <c:pt idx="5153">
                  <c:v>5172</c:v>
                </c:pt>
                <c:pt idx="5154">
                  <c:v>5173</c:v>
                </c:pt>
                <c:pt idx="5155">
                  <c:v>5174</c:v>
                </c:pt>
                <c:pt idx="5156">
                  <c:v>5175</c:v>
                </c:pt>
                <c:pt idx="5157">
                  <c:v>5176</c:v>
                </c:pt>
                <c:pt idx="5158">
                  <c:v>5177</c:v>
                </c:pt>
                <c:pt idx="5159">
                  <c:v>5178</c:v>
                </c:pt>
                <c:pt idx="5160">
                  <c:v>5179</c:v>
                </c:pt>
                <c:pt idx="5161">
                  <c:v>5180</c:v>
                </c:pt>
                <c:pt idx="5162">
                  <c:v>5181</c:v>
                </c:pt>
                <c:pt idx="5163">
                  <c:v>5182</c:v>
                </c:pt>
                <c:pt idx="5164">
                  <c:v>5183</c:v>
                </c:pt>
                <c:pt idx="5165">
                  <c:v>5184</c:v>
                </c:pt>
                <c:pt idx="5166">
                  <c:v>5185</c:v>
                </c:pt>
                <c:pt idx="5167">
                  <c:v>5186</c:v>
                </c:pt>
                <c:pt idx="5168">
                  <c:v>5187</c:v>
                </c:pt>
                <c:pt idx="5169">
                  <c:v>5188</c:v>
                </c:pt>
                <c:pt idx="5170">
                  <c:v>5189</c:v>
                </c:pt>
                <c:pt idx="5171">
                  <c:v>5190</c:v>
                </c:pt>
                <c:pt idx="5172">
                  <c:v>5191</c:v>
                </c:pt>
                <c:pt idx="5173">
                  <c:v>5192</c:v>
                </c:pt>
                <c:pt idx="5174">
                  <c:v>5193</c:v>
                </c:pt>
                <c:pt idx="5175">
                  <c:v>5194</c:v>
                </c:pt>
                <c:pt idx="5176">
                  <c:v>5195</c:v>
                </c:pt>
                <c:pt idx="5177">
                  <c:v>5196</c:v>
                </c:pt>
                <c:pt idx="5178">
                  <c:v>5197</c:v>
                </c:pt>
                <c:pt idx="5179">
                  <c:v>5198</c:v>
                </c:pt>
                <c:pt idx="5180">
                  <c:v>5199</c:v>
                </c:pt>
                <c:pt idx="5181">
                  <c:v>5200</c:v>
                </c:pt>
                <c:pt idx="5182">
                  <c:v>5201</c:v>
                </c:pt>
                <c:pt idx="5183">
                  <c:v>5202</c:v>
                </c:pt>
                <c:pt idx="5184">
                  <c:v>5203</c:v>
                </c:pt>
                <c:pt idx="5185">
                  <c:v>5204</c:v>
                </c:pt>
                <c:pt idx="5186">
                  <c:v>5205</c:v>
                </c:pt>
                <c:pt idx="5187">
                  <c:v>5206</c:v>
                </c:pt>
                <c:pt idx="5188">
                  <c:v>5207</c:v>
                </c:pt>
                <c:pt idx="5189">
                  <c:v>5208</c:v>
                </c:pt>
                <c:pt idx="5190">
                  <c:v>5209</c:v>
                </c:pt>
                <c:pt idx="5191">
                  <c:v>5210</c:v>
                </c:pt>
                <c:pt idx="5192">
                  <c:v>5211</c:v>
                </c:pt>
                <c:pt idx="5193">
                  <c:v>5212</c:v>
                </c:pt>
                <c:pt idx="5194">
                  <c:v>5213</c:v>
                </c:pt>
                <c:pt idx="5195">
                  <c:v>5214</c:v>
                </c:pt>
                <c:pt idx="5196">
                  <c:v>5215</c:v>
                </c:pt>
                <c:pt idx="5197">
                  <c:v>5216</c:v>
                </c:pt>
                <c:pt idx="5198">
                  <c:v>5217</c:v>
                </c:pt>
                <c:pt idx="5199">
                  <c:v>5218</c:v>
                </c:pt>
                <c:pt idx="5200">
                  <c:v>5219</c:v>
                </c:pt>
                <c:pt idx="5201">
                  <c:v>5220</c:v>
                </c:pt>
                <c:pt idx="5202">
                  <c:v>5221</c:v>
                </c:pt>
                <c:pt idx="5203">
                  <c:v>5222</c:v>
                </c:pt>
                <c:pt idx="5204">
                  <c:v>5223</c:v>
                </c:pt>
                <c:pt idx="5205">
                  <c:v>5224</c:v>
                </c:pt>
                <c:pt idx="5206">
                  <c:v>5225</c:v>
                </c:pt>
                <c:pt idx="5207">
                  <c:v>5226</c:v>
                </c:pt>
                <c:pt idx="5208">
                  <c:v>5227</c:v>
                </c:pt>
                <c:pt idx="5209">
                  <c:v>5228</c:v>
                </c:pt>
                <c:pt idx="5210">
                  <c:v>5229</c:v>
                </c:pt>
                <c:pt idx="5211">
                  <c:v>5230</c:v>
                </c:pt>
                <c:pt idx="5212">
                  <c:v>5231</c:v>
                </c:pt>
                <c:pt idx="5213">
                  <c:v>5232</c:v>
                </c:pt>
                <c:pt idx="5214">
                  <c:v>5233</c:v>
                </c:pt>
                <c:pt idx="5215">
                  <c:v>5234</c:v>
                </c:pt>
                <c:pt idx="5216">
                  <c:v>5235</c:v>
                </c:pt>
                <c:pt idx="5217">
                  <c:v>5236</c:v>
                </c:pt>
                <c:pt idx="5218">
                  <c:v>5237</c:v>
                </c:pt>
                <c:pt idx="5219">
                  <c:v>5238</c:v>
                </c:pt>
                <c:pt idx="5220">
                  <c:v>5239</c:v>
                </c:pt>
                <c:pt idx="5221">
                  <c:v>5240</c:v>
                </c:pt>
                <c:pt idx="5222">
                  <c:v>5241</c:v>
                </c:pt>
                <c:pt idx="5223">
                  <c:v>5242</c:v>
                </c:pt>
                <c:pt idx="5224">
                  <c:v>5243</c:v>
                </c:pt>
                <c:pt idx="5225">
                  <c:v>5244</c:v>
                </c:pt>
                <c:pt idx="5226">
                  <c:v>5245</c:v>
                </c:pt>
                <c:pt idx="5227">
                  <c:v>5246</c:v>
                </c:pt>
                <c:pt idx="5228">
                  <c:v>5247</c:v>
                </c:pt>
                <c:pt idx="5229">
                  <c:v>5248</c:v>
                </c:pt>
                <c:pt idx="5230">
                  <c:v>5249</c:v>
                </c:pt>
                <c:pt idx="5231">
                  <c:v>5250</c:v>
                </c:pt>
                <c:pt idx="5232">
                  <c:v>5251</c:v>
                </c:pt>
                <c:pt idx="5233">
                  <c:v>5252</c:v>
                </c:pt>
                <c:pt idx="5234">
                  <c:v>5253</c:v>
                </c:pt>
                <c:pt idx="5235">
                  <c:v>5254</c:v>
                </c:pt>
                <c:pt idx="5236">
                  <c:v>5255</c:v>
                </c:pt>
                <c:pt idx="5237">
                  <c:v>5256</c:v>
                </c:pt>
                <c:pt idx="5238">
                  <c:v>5257</c:v>
                </c:pt>
                <c:pt idx="5239">
                  <c:v>5258</c:v>
                </c:pt>
                <c:pt idx="5240">
                  <c:v>5259</c:v>
                </c:pt>
                <c:pt idx="5241">
                  <c:v>5260</c:v>
                </c:pt>
                <c:pt idx="5242">
                  <c:v>5261</c:v>
                </c:pt>
                <c:pt idx="5243">
                  <c:v>5262</c:v>
                </c:pt>
                <c:pt idx="5244">
                  <c:v>5263</c:v>
                </c:pt>
                <c:pt idx="5245">
                  <c:v>5264</c:v>
                </c:pt>
                <c:pt idx="5246">
                  <c:v>5265</c:v>
                </c:pt>
                <c:pt idx="5247">
                  <c:v>5266</c:v>
                </c:pt>
                <c:pt idx="5248">
                  <c:v>5267</c:v>
                </c:pt>
                <c:pt idx="5249">
                  <c:v>5268</c:v>
                </c:pt>
                <c:pt idx="5250">
                  <c:v>5269</c:v>
                </c:pt>
                <c:pt idx="5251">
                  <c:v>5270</c:v>
                </c:pt>
                <c:pt idx="5252">
                  <c:v>5271</c:v>
                </c:pt>
                <c:pt idx="5253">
                  <c:v>5272</c:v>
                </c:pt>
                <c:pt idx="5254">
                  <c:v>5273</c:v>
                </c:pt>
                <c:pt idx="5255">
                  <c:v>5274</c:v>
                </c:pt>
                <c:pt idx="5256">
                  <c:v>5275</c:v>
                </c:pt>
                <c:pt idx="5257">
                  <c:v>5276</c:v>
                </c:pt>
                <c:pt idx="5258">
                  <c:v>5277</c:v>
                </c:pt>
                <c:pt idx="5259">
                  <c:v>5278</c:v>
                </c:pt>
                <c:pt idx="5260">
                  <c:v>5279</c:v>
                </c:pt>
                <c:pt idx="5261">
                  <c:v>5280</c:v>
                </c:pt>
                <c:pt idx="5262">
                  <c:v>5281</c:v>
                </c:pt>
                <c:pt idx="5263">
                  <c:v>5282</c:v>
                </c:pt>
                <c:pt idx="5264">
                  <c:v>5283</c:v>
                </c:pt>
                <c:pt idx="5265">
                  <c:v>5284</c:v>
                </c:pt>
                <c:pt idx="5266">
                  <c:v>5285</c:v>
                </c:pt>
                <c:pt idx="5267">
                  <c:v>5286</c:v>
                </c:pt>
                <c:pt idx="5268">
                  <c:v>5287</c:v>
                </c:pt>
                <c:pt idx="5269">
                  <c:v>5288</c:v>
                </c:pt>
                <c:pt idx="5270">
                  <c:v>5289</c:v>
                </c:pt>
                <c:pt idx="5271">
                  <c:v>5290</c:v>
                </c:pt>
                <c:pt idx="5272">
                  <c:v>5291</c:v>
                </c:pt>
                <c:pt idx="5273">
                  <c:v>5292</c:v>
                </c:pt>
                <c:pt idx="5274">
                  <c:v>5293</c:v>
                </c:pt>
                <c:pt idx="5275">
                  <c:v>5294</c:v>
                </c:pt>
                <c:pt idx="5276">
                  <c:v>5295</c:v>
                </c:pt>
                <c:pt idx="5277">
                  <c:v>5296</c:v>
                </c:pt>
                <c:pt idx="5278">
                  <c:v>5297</c:v>
                </c:pt>
                <c:pt idx="5279">
                  <c:v>5298</c:v>
                </c:pt>
                <c:pt idx="5280">
                  <c:v>5299</c:v>
                </c:pt>
                <c:pt idx="5281">
                  <c:v>5300</c:v>
                </c:pt>
                <c:pt idx="5282">
                  <c:v>5301</c:v>
                </c:pt>
                <c:pt idx="5283">
                  <c:v>5302</c:v>
                </c:pt>
                <c:pt idx="5284">
                  <c:v>5303</c:v>
                </c:pt>
                <c:pt idx="5285">
                  <c:v>5304</c:v>
                </c:pt>
                <c:pt idx="5286">
                  <c:v>5305</c:v>
                </c:pt>
                <c:pt idx="5287">
                  <c:v>5306</c:v>
                </c:pt>
                <c:pt idx="5288">
                  <c:v>5307</c:v>
                </c:pt>
                <c:pt idx="5289">
                  <c:v>5308</c:v>
                </c:pt>
                <c:pt idx="5290">
                  <c:v>5309</c:v>
                </c:pt>
                <c:pt idx="5291">
                  <c:v>5310</c:v>
                </c:pt>
                <c:pt idx="5292">
                  <c:v>5311</c:v>
                </c:pt>
                <c:pt idx="5293">
                  <c:v>5312</c:v>
                </c:pt>
                <c:pt idx="5294">
                  <c:v>5313</c:v>
                </c:pt>
                <c:pt idx="5295">
                  <c:v>5314</c:v>
                </c:pt>
                <c:pt idx="5296">
                  <c:v>5315</c:v>
                </c:pt>
                <c:pt idx="5297">
                  <c:v>5316</c:v>
                </c:pt>
                <c:pt idx="5298">
                  <c:v>5317</c:v>
                </c:pt>
                <c:pt idx="5299">
                  <c:v>5318</c:v>
                </c:pt>
                <c:pt idx="5300">
                  <c:v>5319</c:v>
                </c:pt>
                <c:pt idx="5301">
                  <c:v>5320</c:v>
                </c:pt>
                <c:pt idx="5302">
                  <c:v>5321</c:v>
                </c:pt>
                <c:pt idx="5303">
                  <c:v>5322</c:v>
                </c:pt>
                <c:pt idx="5304">
                  <c:v>5323</c:v>
                </c:pt>
                <c:pt idx="5305">
                  <c:v>5324</c:v>
                </c:pt>
                <c:pt idx="5306">
                  <c:v>5325</c:v>
                </c:pt>
                <c:pt idx="5307">
                  <c:v>5326</c:v>
                </c:pt>
                <c:pt idx="5308">
                  <c:v>5327</c:v>
                </c:pt>
                <c:pt idx="5309">
                  <c:v>5328</c:v>
                </c:pt>
                <c:pt idx="5310">
                  <c:v>5329</c:v>
                </c:pt>
                <c:pt idx="5311">
                  <c:v>5330</c:v>
                </c:pt>
                <c:pt idx="5312">
                  <c:v>5331</c:v>
                </c:pt>
                <c:pt idx="5313">
                  <c:v>5332</c:v>
                </c:pt>
                <c:pt idx="5314">
                  <c:v>5333</c:v>
                </c:pt>
                <c:pt idx="5315">
                  <c:v>5334</c:v>
                </c:pt>
                <c:pt idx="5316">
                  <c:v>5335</c:v>
                </c:pt>
                <c:pt idx="5317">
                  <c:v>5336</c:v>
                </c:pt>
                <c:pt idx="5318">
                  <c:v>5337</c:v>
                </c:pt>
                <c:pt idx="5319">
                  <c:v>5338</c:v>
                </c:pt>
                <c:pt idx="5320">
                  <c:v>5339</c:v>
                </c:pt>
                <c:pt idx="5321">
                  <c:v>5340</c:v>
                </c:pt>
                <c:pt idx="5322">
                  <c:v>5341</c:v>
                </c:pt>
                <c:pt idx="5323">
                  <c:v>5342</c:v>
                </c:pt>
                <c:pt idx="5324">
                  <c:v>5343</c:v>
                </c:pt>
                <c:pt idx="5325">
                  <c:v>5344</c:v>
                </c:pt>
                <c:pt idx="5326">
                  <c:v>5345</c:v>
                </c:pt>
                <c:pt idx="5327">
                  <c:v>5346</c:v>
                </c:pt>
                <c:pt idx="5328">
                  <c:v>5347</c:v>
                </c:pt>
                <c:pt idx="5329">
                  <c:v>5348</c:v>
                </c:pt>
                <c:pt idx="5330">
                  <c:v>5349</c:v>
                </c:pt>
                <c:pt idx="5331">
                  <c:v>5350</c:v>
                </c:pt>
                <c:pt idx="5332">
                  <c:v>5351</c:v>
                </c:pt>
                <c:pt idx="5333">
                  <c:v>5352</c:v>
                </c:pt>
                <c:pt idx="5334">
                  <c:v>5353</c:v>
                </c:pt>
                <c:pt idx="5335">
                  <c:v>5354</c:v>
                </c:pt>
                <c:pt idx="5336">
                  <c:v>5355</c:v>
                </c:pt>
                <c:pt idx="5337">
                  <c:v>5356</c:v>
                </c:pt>
                <c:pt idx="5338">
                  <c:v>5357</c:v>
                </c:pt>
                <c:pt idx="5339">
                  <c:v>5358</c:v>
                </c:pt>
                <c:pt idx="5340">
                  <c:v>5359</c:v>
                </c:pt>
                <c:pt idx="5341">
                  <c:v>5360</c:v>
                </c:pt>
                <c:pt idx="5342">
                  <c:v>5361</c:v>
                </c:pt>
                <c:pt idx="5343">
                  <c:v>5362</c:v>
                </c:pt>
                <c:pt idx="5344">
                  <c:v>5363</c:v>
                </c:pt>
                <c:pt idx="5345">
                  <c:v>5364</c:v>
                </c:pt>
                <c:pt idx="5346">
                  <c:v>5365</c:v>
                </c:pt>
                <c:pt idx="5347">
                  <c:v>5366</c:v>
                </c:pt>
                <c:pt idx="5348">
                  <c:v>5367</c:v>
                </c:pt>
                <c:pt idx="5349">
                  <c:v>5368</c:v>
                </c:pt>
                <c:pt idx="5350">
                  <c:v>5369</c:v>
                </c:pt>
                <c:pt idx="5351">
                  <c:v>5370</c:v>
                </c:pt>
                <c:pt idx="5352">
                  <c:v>5371</c:v>
                </c:pt>
                <c:pt idx="5353">
                  <c:v>5372</c:v>
                </c:pt>
                <c:pt idx="5354">
                  <c:v>5373</c:v>
                </c:pt>
                <c:pt idx="5355">
                  <c:v>5374</c:v>
                </c:pt>
                <c:pt idx="5356">
                  <c:v>5375</c:v>
                </c:pt>
                <c:pt idx="5357">
                  <c:v>5376</c:v>
                </c:pt>
                <c:pt idx="5358">
                  <c:v>5377</c:v>
                </c:pt>
                <c:pt idx="5359">
                  <c:v>5378</c:v>
                </c:pt>
                <c:pt idx="5360">
                  <c:v>5379</c:v>
                </c:pt>
                <c:pt idx="5361">
                  <c:v>5380</c:v>
                </c:pt>
                <c:pt idx="5362">
                  <c:v>5381</c:v>
                </c:pt>
                <c:pt idx="5363">
                  <c:v>5382</c:v>
                </c:pt>
                <c:pt idx="5364">
                  <c:v>5383</c:v>
                </c:pt>
                <c:pt idx="5365">
                  <c:v>5384</c:v>
                </c:pt>
                <c:pt idx="5366">
                  <c:v>5385</c:v>
                </c:pt>
                <c:pt idx="5367">
                  <c:v>5386</c:v>
                </c:pt>
                <c:pt idx="5368">
                  <c:v>5387</c:v>
                </c:pt>
                <c:pt idx="5369">
                  <c:v>5388</c:v>
                </c:pt>
                <c:pt idx="5370">
                  <c:v>5389</c:v>
                </c:pt>
                <c:pt idx="5371">
                  <c:v>5390</c:v>
                </c:pt>
                <c:pt idx="5372">
                  <c:v>5391</c:v>
                </c:pt>
                <c:pt idx="5373">
                  <c:v>5392</c:v>
                </c:pt>
                <c:pt idx="5374">
                  <c:v>5393</c:v>
                </c:pt>
                <c:pt idx="5375">
                  <c:v>5394</c:v>
                </c:pt>
                <c:pt idx="5376">
                  <c:v>5395</c:v>
                </c:pt>
                <c:pt idx="5377">
                  <c:v>5396</c:v>
                </c:pt>
                <c:pt idx="5378">
                  <c:v>5397</c:v>
                </c:pt>
                <c:pt idx="5379">
                  <c:v>5398</c:v>
                </c:pt>
                <c:pt idx="5380">
                  <c:v>5399</c:v>
                </c:pt>
                <c:pt idx="5381">
                  <c:v>5400</c:v>
                </c:pt>
                <c:pt idx="5382">
                  <c:v>5401</c:v>
                </c:pt>
                <c:pt idx="5383">
                  <c:v>5402</c:v>
                </c:pt>
                <c:pt idx="5384">
                  <c:v>5403</c:v>
                </c:pt>
                <c:pt idx="5385">
                  <c:v>5404</c:v>
                </c:pt>
                <c:pt idx="5386">
                  <c:v>5405</c:v>
                </c:pt>
                <c:pt idx="5387">
                  <c:v>5406</c:v>
                </c:pt>
                <c:pt idx="5388">
                  <c:v>5407</c:v>
                </c:pt>
                <c:pt idx="5389">
                  <c:v>5408</c:v>
                </c:pt>
                <c:pt idx="5390">
                  <c:v>5409</c:v>
                </c:pt>
                <c:pt idx="5391">
                  <c:v>5410</c:v>
                </c:pt>
                <c:pt idx="5392">
                  <c:v>5411</c:v>
                </c:pt>
                <c:pt idx="5393">
                  <c:v>5412</c:v>
                </c:pt>
                <c:pt idx="5394">
                  <c:v>5413</c:v>
                </c:pt>
                <c:pt idx="5395">
                  <c:v>5414</c:v>
                </c:pt>
                <c:pt idx="5396">
                  <c:v>5415</c:v>
                </c:pt>
                <c:pt idx="5397">
                  <c:v>5416</c:v>
                </c:pt>
                <c:pt idx="5398">
                  <c:v>5417</c:v>
                </c:pt>
                <c:pt idx="5399">
                  <c:v>5418</c:v>
                </c:pt>
                <c:pt idx="5400">
                  <c:v>5419</c:v>
                </c:pt>
                <c:pt idx="5401">
                  <c:v>5420</c:v>
                </c:pt>
                <c:pt idx="5402">
                  <c:v>5421</c:v>
                </c:pt>
                <c:pt idx="5403">
                  <c:v>5422</c:v>
                </c:pt>
                <c:pt idx="5404">
                  <c:v>5423</c:v>
                </c:pt>
                <c:pt idx="5405">
                  <c:v>5424</c:v>
                </c:pt>
                <c:pt idx="5406">
                  <c:v>5425</c:v>
                </c:pt>
                <c:pt idx="5407">
                  <c:v>5426</c:v>
                </c:pt>
                <c:pt idx="5408">
                  <c:v>5427</c:v>
                </c:pt>
                <c:pt idx="5409">
                  <c:v>5428</c:v>
                </c:pt>
                <c:pt idx="5410">
                  <c:v>5429</c:v>
                </c:pt>
                <c:pt idx="5411">
                  <c:v>5430</c:v>
                </c:pt>
                <c:pt idx="5412">
                  <c:v>5431</c:v>
                </c:pt>
                <c:pt idx="5413">
                  <c:v>5432</c:v>
                </c:pt>
                <c:pt idx="5414">
                  <c:v>5433</c:v>
                </c:pt>
                <c:pt idx="5415">
                  <c:v>5434</c:v>
                </c:pt>
                <c:pt idx="5416">
                  <c:v>5435</c:v>
                </c:pt>
                <c:pt idx="5417">
                  <c:v>5436</c:v>
                </c:pt>
                <c:pt idx="5418">
                  <c:v>5437</c:v>
                </c:pt>
                <c:pt idx="5419">
                  <c:v>5438</c:v>
                </c:pt>
                <c:pt idx="5420">
                  <c:v>5439</c:v>
                </c:pt>
                <c:pt idx="5421">
                  <c:v>5440</c:v>
                </c:pt>
                <c:pt idx="5422">
                  <c:v>5441</c:v>
                </c:pt>
                <c:pt idx="5423">
                  <c:v>5442</c:v>
                </c:pt>
                <c:pt idx="5424">
                  <c:v>5443</c:v>
                </c:pt>
                <c:pt idx="5425">
                  <c:v>5444</c:v>
                </c:pt>
                <c:pt idx="5426">
                  <c:v>5445</c:v>
                </c:pt>
                <c:pt idx="5427">
                  <c:v>5446</c:v>
                </c:pt>
                <c:pt idx="5428">
                  <c:v>5447</c:v>
                </c:pt>
                <c:pt idx="5429">
                  <c:v>5448</c:v>
                </c:pt>
                <c:pt idx="5430">
                  <c:v>5449</c:v>
                </c:pt>
                <c:pt idx="5431">
                  <c:v>5450</c:v>
                </c:pt>
                <c:pt idx="5432">
                  <c:v>5451</c:v>
                </c:pt>
                <c:pt idx="5433">
                  <c:v>5452</c:v>
                </c:pt>
                <c:pt idx="5434">
                  <c:v>5453</c:v>
                </c:pt>
                <c:pt idx="5435">
                  <c:v>5454</c:v>
                </c:pt>
                <c:pt idx="5436">
                  <c:v>5455</c:v>
                </c:pt>
                <c:pt idx="5437">
                  <c:v>5456</c:v>
                </c:pt>
                <c:pt idx="5438">
                  <c:v>5457</c:v>
                </c:pt>
                <c:pt idx="5439">
                  <c:v>5458</c:v>
                </c:pt>
                <c:pt idx="5440">
                  <c:v>5459</c:v>
                </c:pt>
                <c:pt idx="5441">
                  <c:v>5460</c:v>
                </c:pt>
                <c:pt idx="5442">
                  <c:v>5461</c:v>
                </c:pt>
                <c:pt idx="5443">
                  <c:v>5462</c:v>
                </c:pt>
                <c:pt idx="5444">
                  <c:v>5463</c:v>
                </c:pt>
                <c:pt idx="5445">
                  <c:v>5464</c:v>
                </c:pt>
                <c:pt idx="5446">
                  <c:v>5465</c:v>
                </c:pt>
                <c:pt idx="5447">
                  <c:v>5466</c:v>
                </c:pt>
                <c:pt idx="5448">
                  <c:v>5467</c:v>
                </c:pt>
                <c:pt idx="5449">
                  <c:v>5468</c:v>
                </c:pt>
                <c:pt idx="5450">
                  <c:v>5469</c:v>
                </c:pt>
                <c:pt idx="5451">
                  <c:v>5470</c:v>
                </c:pt>
                <c:pt idx="5452">
                  <c:v>5471</c:v>
                </c:pt>
                <c:pt idx="5453">
                  <c:v>5472</c:v>
                </c:pt>
                <c:pt idx="5454">
                  <c:v>5473</c:v>
                </c:pt>
                <c:pt idx="5455">
                  <c:v>5474</c:v>
                </c:pt>
                <c:pt idx="5456">
                  <c:v>5475</c:v>
                </c:pt>
                <c:pt idx="5457">
                  <c:v>5476</c:v>
                </c:pt>
                <c:pt idx="5458">
                  <c:v>5477</c:v>
                </c:pt>
                <c:pt idx="5459">
                  <c:v>5478</c:v>
                </c:pt>
                <c:pt idx="5460">
                  <c:v>5479</c:v>
                </c:pt>
                <c:pt idx="5461">
                  <c:v>5480</c:v>
                </c:pt>
                <c:pt idx="5462">
                  <c:v>5481</c:v>
                </c:pt>
                <c:pt idx="5463">
                  <c:v>5482</c:v>
                </c:pt>
                <c:pt idx="5464">
                  <c:v>5483</c:v>
                </c:pt>
                <c:pt idx="5465">
                  <c:v>5484</c:v>
                </c:pt>
                <c:pt idx="5466">
                  <c:v>5485</c:v>
                </c:pt>
                <c:pt idx="5467">
                  <c:v>5486</c:v>
                </c:pt>
                <c:pt idx="5468">
                  <c:v>5487</c:v>
                </c:pt>
                <c:pt idx="5469">
                  <c:v>5488</c:v>
                </c:pt>
                <c:pt idx="5470">
                  <c:v>5489</c:v>
                </c:pt>
                <c:pt idx="5471">
                  <c:v>5490</c:v>
                </c:pt>
                <c:pt idx="5472">
                  <c:v>5491</c:v>
                </c:pt>
                <c:pt idx="5473">
                  <c:v>5492</c:v>
                </c:pt>
                <c:pt idx="5474">
                  <c:v>5493</c:v>
                </c:pt>
                <c:pt idx="5475">
                  <c:v>5494</c:v>
                </c:pt>
                <c:pt idx="5476">
                  <c:v>5495</c:v>
                </c:pt>
                <c:pt idx="5477">
                  <c:v>5496</c:v>
                </c:pt>
                <c:pt idx="5478">
                  <c:v>5497</c:v>
                </c:pt>
                <c:pt idx="5479">
                  <c:v>5498</c:v>
                </c:pt>
                <c:pt idx="5480">
                  <c:v>5499</c:v>
                </c:pt>
                <c:pt idx="5481">
                  <c:v>5500</c:v>
                </c:pt>
                <c:pt idx="5482">
                  <c:v>5501</c:v>
                </c:pt>
                <c:pt idx="5483">
                  <c:v>5502</c:v>
                </c:pt>
                <c:pt idx="5484">
                  <c:v>5503</c:v>
                </c:pt>
                <c:pt idx="5485">
                  <c:v>5504</c:v>
                </c:pt>
                <c:pt idx="5486">
                  <c:v>5505</c:v>
                </c:pt>
                <c:pt idx="5487">
                  <c:v>5506</c:v>
                </c:pt>
                <c:pt idx="5488">
                  <c:v>5507</c:v>
                </c:pt>
                <c:pt idx="5489">
                  <c:v>5508</c:v>
                </c:pt>
                <c:pt idx="5490">
                  <c:v>5509</c:v>
                </c:pt>
                <c:pt idx="5491">
                  <c:v>5510</c:v>
                </c:pt>
                <c:pt idx="5492">
                  <c:v>5511</c:v>
                </c:pt>
                <c:pt idx="5493">
                  <c:v>5512</c:v>
                </c:pt>
                <c:pt idx="5494">
                  <c:v>5513</c:v>
                </c:pt>
                <c:pt idx="5495">
                  <c:v>5514</c:v>
                </c:pt>
                <c:pt idx="5496">
                  <c:v>5515</c:v>
                </c:pt>
                <c:pt idx="5497">
                  <c:v>5516</c:v>
                </c:pt>
                <c:pt idx="5498">
                  <c:v>5517</c:v>
                </c:pt>
                <c:pt idx="5499">
                  <c:v>5518</c:v>
                </c:pt>
                <c:pt idx="5500">
                  <c:v>5519</c:v>
                </c:pt>
                <c:pt idx="5501">
                  <c:v>5520</c:v>
                </c:pt>
                <c:pt idx="5502">
                  <c:v>5521</c:v>
                </c:pt>
                <c:pt idx="5503">
                  <c:v>5522</c:v>
                </c:pt>
                <c:pt idx="5504">
                  <c:v>5523</c:v>
                </c:pt>
                <c:pt idx="5505">
                  <c:v>5524</c:v>
                </c:pt>
                <c:pt idx="5506">
                  <c:v>5525</c:v>
                </c:pt>
                <c:pt idx="5507">
                  <c:v>5526</c:v>
                </c:pt>
                <c:pt idx="5508">
                  <c:v>5527</c:v>
                </c:pt>
                <c:pt idx="5509">
                  <c:v>5528</c:v>
                </c:pt>
                <c:pt idx="5510">
                  <c:v>5529</c:v>
                </c:pt>
                <c:pt idx="5511">
                  <c:v>5530</c:v>
                </c:pt>
              </c:numCache>
            </c:numRef>
          </c:xVal>
          <c:yVal>
            <c:numRef>
              <c:f>testmse_testb_idealmse!$B$19:$B$5530</c:f>
              <c:numCache>
                <c:formatCode>0.00E+00</c:formatCode>
                <c:ptCount val="5512"/>
                <c:pt idx="0">
                  <c:v>90.639343261718693</c:v>
                </c:pt>
                <c:pt idx="1">
                  <c:v>86.242347717285099</c:v>
                </c:pt>
                <c:pt idx="2">
                  <c:v>82.145584106445298</c:v>
                </c:pt>
                <c:pt idx="3">
                  <c:v>83.065200805664006</c:v>
                </c:pt>
                <c:pt idx="4">
                  <c:v>81.821647644042898</c:v>
                </c:pt>
                <c:pt idx="5">
                  <c:v>78.571891784667898</c:v>
                </c:pt>
                <c:pt idx="6">
                  <c:v>76.729339599609304</c:v>
                </c:pt>
                <c:pt idx="7">
                  <c:v>76.559577941894503</c:v>
                </c:pt>
                <c:pt idx="8">
                  <c:v>73.763641357421804</c:v>
                </c:pt>
                <c:pt idx="9">
                  <c:v>73.077987670898395</c:v>
                </c:pt>
                <c:pt idx="10">
                  <c:v>73.677848815917898</c:v>
                </c:pt>
                <c:pt idx="11">
                  <c:v>72.766426086425696</c:v>
                </c:pt>
                <c:pt idx="12">
                  <c:v>73.268463134765597</c:v>
                </c:pt>
                <c:pt idx="13">
                  <c:v>72.417808532714801</c:v>
                </c:pt>
                <c:pt idx="14">
                  <c:v>71.078254699707003</c:v>
                </c:pt>
                <c:pt idx="15">
                  <c:v>69.805564880370994</c:v>
                </c:pt>
                <c:pt idx="16">
                  <c:v>69.268974304199205</c:v>
                </c:pt>
                <c:pt idx="17">
                  <c:v>67.891387939453097</c:v>
                </c:pt>
                <c:pt idx="18">
                  <c:v>69.514381408691406</c:v>
                </c:pt>
                <c:pt idx="19">
                  <c:v>67.714454650878906</c:v>
                </c:pt>
                <c:pt idx="20">
                  <c:v>66.930191040039006</c:v>
                </c:pt>
                <c:pt idx="21">
                  <c:v>65.276687622070298</c:v>
                </c:pt>
                <c:pt idx="22">
                  <c:v>65.2889404296875</c:v>
                </c:pt>
                <c:pt idx="23">
                  <c:v>66.031227111816406</c:v>
                </c:pt>
                <c:pt idx="24">
                  <c:v>64.935699462890597</c:v>
                </c:pt>
                <c:pt idx="25">
                  <c:v>65.728523254394503</c:v>
                </c:pt>
                <c:pt idx="26">
                  <c:v>68.6781005859375</c:v>
                </c:pt>
                <c:pt idx="27">
                  <c:v>67.218360900878906</c:v>
                </c:pt>
                <c:pt idx="28">
                  <c:v>65.881050109863196</c:v>
                </c:pt>
                <c:pt idx="29">
                  <c:v>64.514198303222599</c:v>
                </c:pt>
                <c:pt idx="30">
                  <c:v>63.2657661437988</c:v>
                </c:pt>
                <c:pt idx="31">
                  <c:v>63.458572387695298</c:v>
                </c:pt>
                <c:pt idx="32">
                  <c:v>62.291526794433501</c:v>
                </c:pt>
                <c:pt idx="33">
                  <c:v>61.163303375244098</c:v>
                </c:pt>
                <c:pt idx="34">
                  <c:v>60.559947967529197</c:v>
                </c:pt>
                <c:pt idx="35">
                  <c:v>59.500686645507798</c:v>
                </c:pt>
                <c:pt idx="36">
                  <c:v>60.096202850341697</c:v>
                </c:pt>
                <c:pt idx="37">
                  <c:v>59.028026580810497</c:v>
                </c:pt>
                <c:pt idx="38">
                  <c:v>58.088207244872997</c:v>
                </c:pt>
                <c:pt idx="39">
                  <c:v>57.098026275634702</c:v>
                </c:pt>
                <c:pt idx="40">
                  <c:v>56.306243896484297</c:v>
                </c:pt>
                <c:pt idx="41">
                  <c:v>55.812332153320298</c:v>
                </c:pt>
                <c:pt idx="42">
                  <c:v>55.067783355712798</c:v>
                </c:pt>
                <c:pt idx="43">
                  <c:v>54.378955841064403</c:v>
                </c:pt>
                <c:pt idx="44">
                  <c:v>53.549095153808501</c:v>
                </c:pt>
                <c:pt idx="45">
                  <c:v>53.181312561035099</c:v>
                </c:pt>
                <c:pt idx="46">
                  <c:v>52.608127593994098</c:v>
                </c:pt>
                <c:pt idx="47">
                  <c:v>52.568229675292898</c:v>
                </c:pt>
                <c:pt idx="48">
                  <c:v>52.408477783203097</c:v>
                </c:pt>
                <c:pt idx="49">
                  <c:v>51.938323974609297</c:v>
                </c:pt>
                <c:pt idx="50">
                  <c:v>51.185840606689403</c:v>
                </c:pt>
                <c:pt idx="51">
                  <c:v>51.264854431152301</c:v>
                </c:pt>
                <c:pt idx="52">
                  <c:v>51.953788757324197</c:v>
                </c:pt>
                <c:pt idx="53">
                  <c:v>51.233253479003899</c:v>
                </c:pt>
                <c:pt idx="54">
                  <c:v>50.869983673095703</c:v>
                </c:pt>
                <c:pt idx="55">
                  <c:v>50.293498992919901</c:v>
                </c:pt>
                <c:pt idx="56">
                  <c:v>49.716163635253899</c:v>
                </c:pt>
                <c:pt idx="57">
                  <c:v>49.072132110595703</c:v>
                </c:pt>
                <c:pt idx="58">
                  <c:v>48.449447631835902</c:v>
                </c:pt>
                <c:pt idx="59">
                  <c:v>47.855945587158203</c:v>
                </c:pt>
                <c:pt idx="60">
                  <c:v>47.340183258056598</c:v>
                </c:pt>
                <c:pt idx="61">
                  <c:v>47.1563720703125</c:v>
                </c:pt>
                <c:pt idx="62">
                  <c:v>46.800987243652301</c:v>
                </c:pt>
                <c:pt idx="63">
                  <c:v>46.265235900878899</c:v>
                </c:pt>
                <c:pt idx="64">
                  <c:v>45.731548309326101</c:v>
                </c:pt>
                <c:pt idx="65">
                  <c:v>45.260879516601499</c:v>
                </c:pt>
                <c:pt idx="66">
                  <c:v>44.8804931640625</c:v>
                </c:pt>
                <c:pt idx="67">
                  <c:v>44.358692169189403</c:v>
                </c:pt>
                <c:pt idx="68">
                  <c:v>45.421337127685497</c:v>
                </c:pt>
                <c:pt idx="69">
                  <c:v>44.905647277832003</c:v>
                </c:pt>
                <c:pt idx="70">
                  <c:v>44.465446472167898</c:v>
                </c:pt>
                <c:pt idx="71">
                  <c:v>43.999683380126903</c:v>
                </c:pt>
                <c:pt idx="72">
                  <c:v>43.527507781982401</c:v>
                </c:pt>
                <c:pt idx="73">
                  <c:v>43.129005432128899</c:v>
                </c:pt>
                <c:pt idx="74">
                  <c:v>42.923812866210902</c:v>
                </c:pt>
                <c:pt idx="75">
                  <c:v>42.561557769775298</c:v>
                </c:pt>
                <c:pt idx="76">
                  <c:v>42.127002716064403</c:v>
                </c:pt>
                <c:pt idx="77">
                  <c:v>41.692638397216697</c:v>
                </c:pt>
                <c:pt idx="78">
                  <c:v>41.271446228027301</c:v>
                </c:pt>
                <c:pt idx="79">
                  <c:v>40.994049072265597</c:v>
                </c:pt>
                <c:pt idx="80">
                  <c:v>40.579967498779197</c:v>
                </c:pt>
                <c:pt idx="81">
                  <c:v>40.325927734375</c:v>
                </c:pt>
                <c:pt idx="82">
                  <c:v>39.927078247070298</c:v>
                </c:pt>
                <c:pt idx="83">
                  <c:v>39.536388397216697</c:v>
                </c:pt>
                <c:pt idx="84">
                  <c:v>39.153285980224602</c:v>
                </c:pt>
                <c:pt idx="85">
                  <c:v>38.891483306884702</c:v>
                </c:pt>
                <c:pt idx="86">
                  <c:v>38.684673309326101</c:v>
                </c:pt>
                <c:pt idx="87">
                  <c:v>38.834495544433501</c:v>
                </c:pt>
                <c:pt idx="88">
                  <c:v>38.941337585449197</c:v>
                </c:pt>
                <c:pt idx="89">
                  <c:v>38.732631683349602</c:v>
                </c:pt>
                <c:pt idx="90">
                  <c:v>38.996585845947202</c:v>
                </c:pt>
                <c:pt idx="91">
                  <c:v>38.975418090820298</c:v>
                </c:pt>
                <c:pt idx="92">
                  <c:v>38.6705932617187</c:v>
                </c:pt>
                <c:pt idx="93">
                  <c:v>42.5009155273437</c:v>
                </c:pt>
                <c:pt idx="94">
                  <c:v>42.334674835205</c:v>
                </c:pt>
                <c:pt idx="95">
                  <c:v>42.3116035461425</c:v>
                </c:pt>
                <c:pt idx="96">
                  <c:v>42.385391235351499</c:v>
                </c:pt>
                <c:pt idx="97">
                  <c:v>42.040348052978501</c:v>
                </c:pt>
                <c:pt idx="98">
                  <c:v>42.004135131835902</c:v>
                </c:pt>
                <c:pt idx="99">
                  <c:v>41.700168609619098</c:v>
                </c:pt>
                <c:pt idx="100">
                  <c:v>41.443912506103501</c:v>
                </c:pt>
                <c:pt idx="101">
                  <c:v>41.294654846191399</c:v>
                </c:pt>
                <c:pt idx="102">
                  <c:v>40.962230682372997</c:v>
                </c:pt>
                <c:pt idx="103">
                  <c:v>41.292613983154197</c:v>
                </c:pt>
                <c:pt idx="104">
                  <c:v>40.971408843994098</c:v>
                </c:pt>
                <c:pt idx="105">
                  <c:v>40.667137145996001</c:v>
                </c:pt>
                <c:pt idx="106">
                  <c:v>40.460681915283203</c:v>
                </c:pt>
                <c:pt idx="107">
                  <c:v>40.256259918212798</c:v>
                </c:pt>
                <c:pt idx="108">
                  <c:v>39.977581024169901</c:v>
                </c:pt>
                <c:pt idx="109">
                  <c:v>39.677078247070298</c:v>
                </c:pt>
                <c:pt idx="110">
                  <c:v>39.392852783203097</c:v>
                </c:pt>
                <c:pt idx="111">
                  <c:v>39.089939117431598</c:v>
                </c:pt>
                <c:pt idx="112">
                  <c:v>38.950477600097599</c:v>
                </c:pt>
                <c:pt idx="113">
                  <c:v>38.655422210693303</c:v>
                </c:pt>
                <c:pt idx="114">
                  <c:v>38.400279998779197</c:v>
                </c:pt>
                <c:pt idx="115">
                  <c:v>38.425701141357401</c:v>
                </c:pt>
                <c:pt idx="116">
                  <c:v>38.196983337402301</c:v>
                </c:pt>
                <c:pt idx="117">
                  <c:v>38.111259460449197</c:v>
                </c:pt>
                <c:pt idx="118">
                  <c:v>37.847763061523402</c:v>
                </c:pt>
                <c:pt idx="119">
                  <c:v>37.879276275634702</c:v>
                </c:pt>
                <c:pt idx="120">
                  <c:v>37.718803405761697</c:v>
                </c:pt>
                <c:pt idx="121">
                  <c:v>37.557044982910099</c:v>
                </c:pt>
                <c:pt idx="122">
                  <c:v>37.312816619872997</c:v>
                </c:pt>
                <c:pt idx="123">
                  <c:v>37.087261199951101</c:v>
                </c:pt>
                <c:pt idx="124">
                  <c:v>37.621715545654197</c:v>
                </c:pt>
                <c:pt idx="125">
                  <c:v>37.401260375976499</c:v>
                </c:pt>
                <c:pt idx="126">
                  <c:v>37.226146697997997</c:v>
                </c:pt>
                <c:pt idx="127">
                  <c:v>36.973724365234297</c:v>
                </c:pt>
                <c:pt idx="128">
                  <c:v>37.018753051757798</c:v>
                </c:pt>
                <c:pt idx="129">
                  <c:v>45.6892280578613</c:v>
                </c:pt>
                <c:pt idx="130">
                  <c:v>45.4178657531738</c:v>
                </c:pt>
                <c:pt idx="131">
                  <c:v>45.149974822997997</c:v>
                </c:pt>
                <c:pt idx="132">
                  <c:v>45.932060241699197</c:v>
                </c:pt>
                <c:pt idx="133">
                  <c:v>46.028312683105398</c:v>
                </c:pt>
                <c:pt idx="134">
                  <c:v>45.734230041503899</c:v>
                </c:pt>
                <c:pt idx="135">
                  <c:v>45.704196929931598</c:v>
                </c:pt>
                <c:pt idx="136">
                  <c:v>45.453239440917898</c:v>
                </c:pt>
                <c:pt idx="137">
                  <c:v>45.2666206359863</c:v>
                </c:pt>
                <c:pt idx="138">
                  <c:v>44.978309631347599</c:v>
                </c:pt>
                <c:pt idx="139">
                  <c:v>44.942005157470703</c:v>
                </c:pt>
                <c:pt idx="140">
                  <c:v>45.325477600097599</c:v>
                </c:pt>
                <c:pt idx="141">
                  <c:v>45.597820281982401</c:v>
                </c:pt>
                <c:pt idx="142">
                  <c:v>45.317165374755803</c:v>
                </c:pt>
                <c:pt idx="143">
                  <c:v>45.489131927490199</c:v>
                </c:pt>
                <c:pt idx="144">
                  <c:v>45.210788726806598</c:v>
                </c:pt>
                <c:pt idx="145">
                  <c:v>44.938884735107401</c:v>
                </c:pt>
                <c:pt idx="146">
                  <c:v>44.833770751953097</c:v>
                </c:pt>
                <c:pt idx="147">
                  <c:v>44.684146881103501</c:v>
                </c:pt>
                <c:pt idx="148">
                  <c:v>44.923587799072202</c:v>
                </c:pt>
                <c:pt idx="149">
                  <c:v>44.718929290771399</c:v>
                </c:pt>
                <c:pt idx="150">
                  <c:v>44.729534149169901</c:v>
                </c:pt>
                <c:pt idx="151">
                  <c:v>44.490402221679602</c:v>
                </c:pt>
                <c:pt idx="152">
                  <c:v>44.702709197997997</c:v>
                </c:pt>
                <c:pt idx="153">
                  <c:v>44.445785522460902</c:v>
                </c:pt>
                <c:pt idx="154">
                  <c:v>44.198692321777301</c:v>
                </c:pt>
                <c:pt idx="155">
                  <c:v>44.036243438720703</c:v>
                </c:pt>
                <c:pt idx="156">
                  <c:v>43.796455383300703</c:v>
                </c:pt>
                <c:pt idx="157">
                  <c:v>43.547767639160099</c:v>
                </c:pt>
                <c:pt idx="158">
                  <c:v>43.452201843261697</c:v>
                </c:pt>
                <c:pt idx="159">
                  <c:v>43.584789276122997</c:v>
                </c:pt>
                <c:pt idx="160">
                  <c:v>43.341999053955</c:v>
                </c:pt>
                <c:pt idx="161">
                  <c:v>43.640987396240199</c:v>
                </c:pt>
                <c:pt idx="162">
                  <c:v>44.388465881347599</c:v>
                </c:pt>
                <c:pt idx="163">
                  <c:v>44.187938690185497</c:v>
                </c:pt>
                <c:pt idx="164">
                  <c:v>44.0182495117187</c:v>
                </c:pt>
                <c:pt idx="165">
                  <c:v>43.882884979247997</c:v>
                </c:pt>
                <c:pt idx="166">
                  <c:v>43.8678588867187</c:v>
                </c:pt>
                <c:pt idx="167">
                  <c:v>44.648525238037102</c:v>
                </c:pt>
                <c:pt idx="168">
                  <c:v>44.576652526855398</c:v>
                </c:pt>
                <c:pt idx="169">
                  <c:v>44.778209686279197</c:v>
                </c:pt>
                <c:pt idx="170">
                  <c:v>44.550941467285099</c:v>
                </c:pt>
                <c:pt idx="171">
                  <c:v>44.327003479003899</c:v>
                </c:pt>
                <c:pt idx="172">
                  <c:v>44.156177520751903</c:v>
                </c:pt>
                <c:pt idx="173">
                  <c:v>43.929424285888601</c:v>
                </c:pt>
                <c:pt idx="174">
                  <c:v>44.158077239990199</c:v>
                </c:pt>
                <c:pt idx="175">
                  <c:v>43.933650970458899</c:v>
                </c:pt>
                <c:pt idx="176">
                  <c:v>43.7285766601562</c:v>
                </c:pt>
                <c:pt idx="177">
                  <c:v>43.511180877685497</c:v>
                </c:pt>
                <c:pt idx="178">
                  <c:v>43.296909332275298</c:v>
                </c:pt>
                <c:pt idx="179">
                  <c:v>43.688758850097599</c:v>
                </c:pt>
                <c:pt idx="180">
                  <c:v>44.563877105712798</c:v>
                </c:pt>
                <c:pt idx="181">
                  <c:v>44.363822937011697</c:v>
                </c:pt>
                <c:pt idx="182">
                  <c:v>44.465484619140597</c:v>
                </c:pt>
                <c:pt idx="183">
                  <c:v>44.818916320800703</c:v>
                </c:pt>
                <c:pt idx="184">
                  <c:v>44.665596008300703</c:v>
                </c:pt>
                <c:pt idx="185">
                  <c:v>44.446788787841697</c:v>
                </c:pt>
                <c:pt idx="186">
                  <c:v>44.266387939453097</c:v>
                </c:pt>
                <c:pt idx="187">
                  <c:v>44.114688873291001</c:v>
                </c:pt>
                <c:pt idx="188">
                  <c:v>44.589080810546797</c:v>
                </c:pt>
                <c:pt idx="189">
                  <c:v>44.387615203857401</c:v>
                </c:pt>
                <c:pt idx="190">
                  <c:v>44.355880737304602</c:v>
                </c:pt>
                <c:pt idx="191">
                  <c:v>44.151554107666001</c:v>
                </c:pt>
                <c:pt idx="192">
                  <c:v>43.955623626708899</c:v>
                </c:pt>
                <c:pt idx="193">
                  <c:v>43.831344604492102</c:v>
                </c:pt>
                <c:pt idx="194">
                  <c:v>43.625633239746001</c:v>
                </c:pt>
                <c:pt idx="195">
                  <c:v>43.635051727294901</c:v>
                </c:pt>
                <c:pt idx="196">
                  <c:v>43.432243347167898</c:v>
                </c:pt>
                <c:pt idx="197">
                  <c:v>43.248455047607401</c:v>
                </c:pt>
                <c:pt idx="198">
                  <c:v>43.084751129150298</c:v>
                </c:pt>
                <c:pt idx="199">
                  <c:v>42.959293365478501</c:v>
                </c:pt>
                <c:pt idx="200">
                  <c:v>42.910659790038999</c:v>
                </c:pt>
                <c:pt idx="201">
                  <c:v>42.728767395019503</c:v>
                </c:pt>
                <c:pt idx="202">
                  <c:v>42.5894775390625</c:v>
                </c:pt>
                <c:pt idx="203">
                  <c:v>42.565235137939403</c:v>
                </c:pt>
                <c:pt idx="204">
                  <c:v>42.381416320800703</c:v>
                </c:pt>
                <c:pt idx="205">
                  <c:v>42.716762542724602</c:v>
                </c:pt>
                <c:pt idx="206">
                  <c:v>42.668643951416001</c:v>
                </c:pt>
                <c:pt idx="207">
                  <c:v>43.152988433837798</c:v>
                </c:pt>
                <c:pt idx="208">
                  <c:v>42.987823486328097</c:v>
                </c:pt>
                <c:pt idx="209">
                  <c:v>42.82373046875</c:v>
                </c:pt>
                <c:pt idx="210">
                  <c:v>43.0897216796875</c:v>
                </c:pt>
                <c:pt idx="211">
                  <c:v>43.6070556640625</c:v>
                </c:pt>
                <c:pt idx="212">
                  <c:v>43.905143737792898</c:v>
                </c:pt>
                <c:pt idx="213">
                  <c:v>43.854423522949197</c:v>
                </c:pt>
                <c:pt idx="214">
                  <c:v>43.851787567138601</c:v>
                </c:pt>
                <c:pt idx="215">
                  <c:v>43.909706115722599</c:v>
                </c:pt>
                <c:pt idx="216">
                  <c:v>43.792179107666001</c:v>
                </c:pt>
                <c:pt idx="217">
                  <c:v>44.009353637695298</c:v>
                </c:pt>
                <c:pt idx="218">
                  <c:v>44.003421783447202</c:v>
                </c:pt>
                <c:pt idx="219">
                  <c:v>43.830760955810497</c:v>
                </c:pt>
                <c:pt idx="220">
                  <c:v>43.852813720703097</c:v>
                </c:pt>
                <c:pt idx="221">
                  <c:v>43.720954895019503</c:v>
                </c:pt>
                <c:pt idx="222">
                  <c:v>43.553615570068303</c:v>
                </c:pt>
                <c:pt idx="223">
                  <c:v>43.889743804931598</c:v>
                </c:pt>
                <c:pt idx="224">
                  <c:v>43.738494873046797</c:v>
                </c:pt>
                <c:pt idx="225">
                  <c:v>43.570461273193303</c:v>
                </c:pt>
                <c:pt idx="226">
                  <c:v>43.412071228027301</c:v>
                </c:pt>
                <c:pt idx="227">
                  <c:v>43.308963775634702</c:v>
                </c:pt>
                <c:pt idx="228">
                  <c:v>43.205913543701101</c:v>
                </c:pt>
                <c:pt idx="229">
                  <c:v>43.039825439453097</c:v>
                </c:pt>
                <c:pt idx="230">
                  <c:v>42.868789672851499</c:v>
                </c:pt>
                <c:pt idx="231">
                  <c:v>42.752475738525298</c:v>
                </c:pt>
                <c:pt idx="232">
                  <c:v>42.611850738525298</c:v>
                </c:pt>
                <c:pt idx="233">
                  <c:v>42.443275451660099</c:v>
                </c:pt>
                <c:pt idx="234">
                  <c:v>42.275745391845703</c:v>
                </c:pt>
                <c:pt idx="235">
                  <c:v>42.292285919189403</c:v>
                </c:pt>
                <c:pt idx="236">
                  <c:v>42.127021789550703</c:v>
                </c:pt>
                <c:pt idx="237">
                  <c:v>42.156539916992102</c:v>
                </c:pt>
                <c:pt idx="238">
                  <c:v>43.665573120117102</c:v>
                </c:pt>
                <c:pt idx="239">
                  <c:v>43.6854248046875</c:v>
                </c:pt>
                <c:pt idx="240">
                  <c:v>43.524513244628899</c:v>
                </c:pt>
                <c:pt idx="241">
                  <c:v>43.447128295898402</c:v>
                </c:pt>
                <c:pt idx="242">
                  <c:v>43.297279357910099</c:v>
                </c:pt>
                <c:pt idx="243">
                  <c:v>43.214694976806598</c:v>
                </c:pt>
                <c:pt idx="244">
                  <c:v>43.082252502441399</c:v>
                </c:pt>
                <c:pt idx="245">
                  <c:v>42.919078826904197</c:v>
                </c:pt>
                <c:pt idx="246">
                  <c:v>42.834323883056598</c:v>
                </c:pt>
                <c:pt idx="247">
                  <c:v>43.069026947021399</c:v>
                </c:pt>
                <c:pt idx="248">
                  <c:v>43.028865814208899</c:v>
                </c:pt>
                <c:pt idx="249">
                  <c:v>42.868614196777301</c:v>
                </c:pt>
                <c:pt idx="250">
                  <c:v>42.8248901367187</c:v>
                </c:pt>
                <c:pt idx="251">
                  <c:v>42.666324615478501</c:v>
                </c:pt>
                <c:pt idx="252">
                  <c:v>42.524528503417898</c:v>
                </c:pt>
                <c:pt idx="253">
                  <c:v>42.520706176757798</c:v>
                </c:pt>
                <c:pt idx="254">
                  <c:v>42.365699768066399</c:v>
                </c:pt>
                <c:pt idx="255">
                  <c:v>42.235729217529197</c:v>
                </c:pt>
                <c:pt idx="256">
                  <c:v>42.130470275878899</c:v>
                </c:pt>
                <c:pt idx="257">
                  <c:v>42.1187934875488</c:v>
                </c:pt>
                <c:pt idx="258">
                  <c:v>42.001064300537102</c:v>
                </c:pt>
                <c:pt idx="259">
                  <c:v>41.850811004638601</c:v>
                </c:pt>
                <c:pt idx="260">
                  <c:v>42.064704895019503</c:v>
                </c:pt>
                <c:pt idx="261">
                  <c:v>42.008594512939403</c:v>
                </c:pt>
                <c:pt idx="262">
                  <c:v>42.016799926757798</c:v>
                </c:pt>
                <c:pt idx="263">
                  <c:v>41.8680000305175</c:v>
                </c:pt>
                <c:pt idx="264">
                  <c:v>41.785537719726499</c:v>
                </c:pt>
                <c:pt idx="265">
                  <c:v>41.642387390136697</c:v>
                </c:pt>
                <c:pt idx="266">
                  <c:v>41.6184272766113</c:v>
                </c:pt>
                <c:pt idx="267">
                  <c:v>42.409999847412102</c:v>
                </c:pt>
                <c:pt idx="268">
                  <c:v>42.405044555663999</c:v>
                </c:pt>
                <c:pt idx="269">
                  <c:v>42.568447113037102</c:v>
                </c:pt>
                <c:pt idx="270">
                  <c:v>42.618316650390597</c:v>
                </c:pt>
                <c:pt idx="271">
                  <c:v>42.471660614013601</c:v>
                </c:pt>
                <c:pt idx="272">
                  <c:v>42.563400268554602</c:v>
                </c:pt>
                <c:pt idx="273">
                  <c:v>42.493988037109297</c:v>
                </c:pt>
                <c:pt idx="274">
                  <c:v>42.682701110839801</c:v>
                </c:pt>
                <c:pt idx="275">
                  <c:v>42.558765411376903</c:v>
                </c:pt>
                <c:pt idx="276">
                  <c:v>42.630672454833899</c:v>
                </c:pt>
                <c:pt idx="277">
                  <c:v>42.984626770019503</c:v>
                </c:pt>
                <c:pt idx="278">
                  <c:v>42.921276092529197</c:v>
                </c:pt>
                <c:pt idx="279">
                  <c:v>42.828819274902301</c:v>
                </c:pt>
                <c:pt idx="280">
                  <c:v>42.783470153808501</c:v>
                </c:pt>
                <c:pt idx="281">
                  <c:v>42.7781372070312</c:v>
                </c:pt>
                <c:pt idx="282">
                  <c:v>42.707511901855398</c:v>
                </c:pt>
                <c:pt idx="283">
                  <c:v>42.601718902587798</c:v>
                </c:pt>
                <c:pt idx="284">
                  <c:v>42.464874267578097</c:v>
                </c:pt>
                <c:pt idx="285">
                  <c:v>42.336765289306598</c:v>
                </c:pt>
                <c:pt idx="286">
                  <c:v>42.289390563964801</c:v>
                </c:pt>
                <c:pt idx="287">
                  <c:v>42.2000122070312</c:v>
                </c:pt>
                <c:pt idx="288">
                  <c:v>42.085105895996001</c:v>
                </c:pt>
                <c:pt idx="289">
                  <c:v>41.954841613769503</c:v>
                </c:pt>
                <c:pt idx="290">
                  <c:v>42.243083953857401</c:v>
                </c:pt>
                <c:pt idx="291">
                  <c:v>42.246623992919901</c:v>
                </c:pt>
                <c:pt idx="292">
                  <c:v>42.1113471984863</c:v>
                </c:pt>
                <c:pt idx="293">
                  <c:v>41.992294311523402</c:v>
                </c:pt>
                <c:pt idx="294">
                  <c:v>41.881584167480398</c:v>
                </c:pt>
                <c:pt idx="295">
                  <c:v>41.786594390869098</c:v>
                </c:pt>
                <c:pt idx="296">
                  <c:v>41.658267974853501</c:v>
                </c:pt>
                <c:pt idx="297">
                  <c:v>41.528720855712798</c:v>
                </c:pt>
                <c:pt idx="298">
                  <c:v>41.4429931640625</c:v>
                </c:pt>
                <c:pt idx="299">
                  <c:v>41.585746765136697</c:v>
                </c:pt>
                <c:pt idx="300">
                  <c:v>41.459297180175703</c:v>
                </c:pt>
                <c:pt idx="301">
                  <c:v>41.863636016845703</c:v>
                </c:pt>
                <c:pt idx="302">
                  <c:v>41.796962738037102</c:v>
                </c:pt>
                <c:pt idx="303">
                  <c:v>41.798912048339801</c:v>
                </c:pt>
                <c:pt idx="304">
                  <c:v>41.675876617431598</c:v>
                </c:pt>
                <c:pt idx="305">
                  <c:v>41.6431884765625</c:v>
                </c:pt>
                <c:pt idx="306">
                  <c:v>41.535030364990199</c:v>
                </c:pt>
                <c:pt idx="307">
                  <c:v>41.562252044677699</c:v>
                </c:pt>
                <c:pt idx="308">
                  <c:v>42.118579864501903</c:v>
                </c:pt>
                <c:pt idx="309">
                  <c:v>41.997962951660099</c:v>
                </c:pt>
                <c:pt idx="310">
                  <c:v>41.933731079101499</c:v>
                </c:pt>
                <c:pt idx="311">
                  <c:v>41.868381500244098</c:v>
                </c:pt>
                <c:pt idx="312">
                  <c:v>41.749641418457003</c:v>
                </c:pt>
                <c:pt idx="313">
                  <c:v>41.735706329345703</c:v>
                </c:pt>
                <c:pt idx="314">
                  <c:v>41.730144500732401</c:v>
                </c:pt>
                <c:pt idx="315">
                  <c:v>42.064853668212798</c:v>
                </c:pt>
                <c:pt idx="316">
                  <c:v>42.143218994140597</c:v>
                </c:pt>
                <c:pt idx="317">
                  <c:v>42.599090576171797</c:v>
                </c:pt>
                <c:pt idx="318">
                  <c:v>42.55126953125</c:v>
                </c:pt>
                <c:pt idx="319">
                  <c:v>42.681465148925703</c:v>
                </c:pt>
                <c:pt idx="320">
                  <c:v>42.586799621582003</c:v>
                </c:pt>
                <c:pt idx="321">
                  <c:v>42.510650634765597</c:v>
                </c:pt>
                <c:pt idx="322">
                  <c:v>42.403957366943303</c:v>
                </c:pt>
                <c:pt idx="323">
                  <c:v>42.3780708312988</c:v>
                </c:pt>
                <c:pt idx="324">
                  <c:v>42.322299957275298</c:v>
                </c:pt>
                <c:pt idx="325">
                  <c:v>42.782974243163999</c:v>
                </c:pt>
                <c:pt idx="326">
                  <c:v>42.664764404296797</c:v>
                </c:pt>
                <c:pt idx="327">
                  <c:v>42.542484283447202</c:v>
                </c:pt>
                <c:pt idx="328">
                  <c:v>42.458995819091697</c:v>
                </c:pt>
                <c:pt idx="329">
                  <c:v>42.345554351806598</c:v>
                </c:pt>
                <c:pt idx="330">
                  <c:v>43.248119354247997</c:v>
                </c:pt>
                <c:pt idx="331">
                  <c:v>43.191734313964801</c:v>
                </c:pt>
                <c:pt idx="332">
                  <c:v>43.071372985839801</c:v>
                </c:pt>
                <c:pt idx="333">
                  <c:v>42.958225250244098</c:v>
                </c:pt>
                <c:pt idx="334">
                  <c:v>43.079116821288999</c:v>
                </c:pt>
                <c:pt idx="335">
                  <c:v>43.051216125488203</c:v>
                </c:pt>
                <c:pt idx="336">
                  <c:v>42.966453552246001</c:v>
                </c:pt>
                <c:pt idx="337">
                  <c:v>42.955532073974602</c:v>
                </c:pt>
                <c:pt idx="338">
                  <c:v>42.899185180663999</c:v>
                </c:pt>
                <c:pt idx="339">
                  <c:v>42.841293334960902</c:v>
                </c:pt>
                <c:pt idx="340">
                  <c:v>42.903987884521399</c:v>
                </c:pt>
                <c:pt idx="341">
                  <c:v>42.789451599121001</c:v>
                </c:pt>
                <c:pt idx="342">
                  <c:v>42.877143859863203</c:v>
                </c:pt>
                <c:pt idx="343">
                  <c:v>42.758949279785099</c:v>
                </c:pt>
                <c:pt idx="344">
                  <c:v>42.677375793457003</c:v>
                </c:pt>
                <c:pt idx="345">
                  <c:v>42.623580932617102</c:v>
                </c:pt>
                <c:pt idx="346">
                  <c:v>42.590923309326101</c:v>
                </c:pt>
                <c:pt idx="347">
                  <c:v>42.637374877929602</c:v>
                </c:pt>
                <c:pt idx="348">
                  <c:v>42.589900970458899</c:v>
                </c:pt>
                <c:pt idx="349">
                  <c:v>42.559272766113203</c:v>
                </c:pt>
                <c:pt idx="350">
                  <c:v>42.4595947265625</c:v>
                </c:pt>
                <c:pt idx="351">
                  <c:v>42.3742866516113</c:v>
                </c:pt>
                <c:pt idx="352">
                  <c:v>42.450855255126903</c:v>
                </c:pt>
                <c:pt idx="353">
                  <c:v>42.351963043212798</c:v>
                </c:pt>
                <c:pt idx="354">
                  <c:v>42.315967559814403</c:v>
                </c:pt>
                <c:pt idx="355">
                  <c:v>42.253250122070298</c:v>
                </c:pt>
                <c:pt idx="356">
                  <c:v>42.168479919433501</c:v>
                </c:pt>
                <c:pt idx="357">
                  <c:v>42.057937622070298</c:v>
                </c:pt>
                <c:pt idx="358">
                  <c:v>42.659698486328097</c:v>
                </c:pt>
                <c:pt idx="359">
                  <c:v>42.569175720214801</c:v>
                </c:pt>
                <c:pt idx="360">
                  <c:v>42.498020172119098</c:v>
                </c:pt>
                <c:pt idx="361">
                  <c:v>42.386192321777301</c:v>
                </c:pt>
                <c:pt idx="362">
                  <c:v>42.310012817382798</c:v>
                </c:pt>
                <c:pt idx="363">
                  <c:v>42.425701141357401</c:v>
                </c:pt>
                <c:pt idx="364">
                  <c:v>42.316448211669901</c:v>
                </c:pt>
                <c:pt idx="365">
                  <c:v>42.2063789367675</c:v>
                </c:pt>
                <c:pt idx="366">
                  <c:v>42.749702453613203</c:v>
                </c:pt>
                <c:pt idx="367">
                  <c:v>42.731155395507798</c:v>
                </c:pt>
                <c:pt idx="368">
                  <c:v>42.629623413085902</c:v>
                </c:pt>
                <c:pt idx="369">
                  <c:v>42.637474060058501</c:v>
                </c:pt>
                <c:pt idx="370">
                  <c:v>42.931484222412102</c:v>
                </c:pt>
                <c:pt idx="371">
                  <c:v>42.862560272216697</c:v>
                </c:pt>
                <c:pt idx="372">
                  <c:v>42.864528656005803</c:v>
                </c:pt>
                <c:pt idx="373">
                  <c:v>42.824897766113203</c:v>
                </c:pt>
                <c:pt idx="374">
                  <c:v>42.761287689208899</c:v>
                </c:pt>
                <c:pt idx="375">
                  <c:v>42.668182373046797</c:v>
                </c:pt>
                <c:pt idx="376">
                  <c:v>42.6154975891113</c:v>
                </c:pt>
                <c:pt idx="377">
                  <c:v>42.652854919433501</c:v>
                </c:pt>
                <c:pt idx="378">
                  <c:v>42.588497161865199</c:v>
                </c:pt>
                <c:pt idx="379">
                  <c:v>42.495780944824197</c:v>
                </c:pt>
                <c:pt idx="380">
                  <c:v>42.390895843505803</c:v>
                </c:pt>
                <c:pt idx="381">
                  <c:v>42.4752197265625</c:v>
                </c:pt>
                <c:pt idx="382">
                  <c:v>42.433361053466697</c:v>
                </c:pt>
                <c:pt idx="383">
                  <c:v>42.419731140136697</c:v>
                </c:pt>
                <c:pt idx="384">
                  <c:v>42.316677093505803</c:v>
                </c:pt>
                <c:pt idx="385">
                  <c:v>42.237197875976499</c:v>
                </c:pt>
                <c:pt idx="386">
                  <c:v>42.1949653625488</c:v>
                </c:pt>
                <c:pt idx="387">
                  <c:v>42.159366607666001</c:v>
                </c:pt>
                <c:pt idx="388">
                  <c:v>42.588306427001903</c:v>
                </c:pt>
                <c:pt idx="389">
                  <c:v>42.564052581787102</c:v>
                </c:pt>
                <c:pt idx="390">
                  <c:v>42.478282928466697</c:v>
                </c:pt>
                <c:pt idx="391">
                  <c:v>42.875247955322202</c:v>
                </c:pt>
                <c:pt idx="392">
                  <c:v>42.942253112792898</c:v>
                </c:pt>
                <c:pt idx="393">
                  <c:v>42.850193023681598</c:v>
                </c:pt>
                <c:pt idx="394">
                  <c:v>43.167808532714801</c:v>
                </c:pt>
                <c:pt idx="395">
                  <c:v>43.063671112060497</c:v>
                </c:pt>
                <c:pt idx="396">
                  <c:v>43.0332832336425</c:v>
                </c:pt>
                <c:pt idx="397">
                  <c:v>42.931564331054602</c:v>
                </c:pt>
                <c:pt idx="398">
                  <c:v>42.848728179931598</c:v>
                </c:pt>
                <c:pt idx="399">
                  <c:v>43.369350433349602</c:v>
                </c:pt>
                <c:pt idx="400">
                  <c:v>43.357089996337798</c:v>
                </c:pt>
                <c:pt idx="401">
                  <c:v>43.781509399413999</c:v>
                </c:pt>
                <c:pt idx="402">
                  <c:v>43.723445892333899</c:v>
                </c:pt>
                <c:pt idx="403">
                  <c:v>43.6399116516113</c:v>
                </c:pt>
                <c:pt idx="404">
                  <c:v>43.567352294921797</c:v>
                </c:pt>
                <c:pt idx="405">
                  <c:v>43.529167175292898</c:v>
                </c:pt>
                <c:pt idx="406">
                  <c:v>43.446006774902301</c:v>
                </c:pt>
                <c:pt idx="407">
                  <c:v>43.4593505859375</c:v>
                </c:pt>
                <c:pt idx="408">
                  <c:v>43.368770599365199</c:v>
                </c:pt>
                <c:pt idx="409">
                  <c:v>43.63521194458</c:v>
                </c:pt>
                <c:pt idx="410">
                  <c:v>43.554611206054602</c:v>
                </c:pt>
                <c:pt idx="411">
                  <c:v>43.490764617919901</c:v>
                </c:pt>
                <c:pt idx="412">
                  <c:v>43.610824584960902</c:v>
                </c:pt>
                <c:pt idx="413">
                  <c:v>43.515037536621001</c:v>
                </c:pt>
                <c:pt idx="414">
                  <c:v>43.424140930175703</c:v>
                </c:pt>
                <c:pt idx="415">
                  <c:v>43.325576782226499</c:v>
                </c:pt>
                <c:pt idx="416">
                  <c:v>43.296367645263601</c:v>
                </c:pt>
                <c:pt idx="417">
                  <c:v>43.257041931152301</c:v>
                </c:pt>
                <c:pt idx="418">
                  <c:v>43.188583374023402</c:v>
                </c:pt>
                <c:pt idx="419">
                  <c:v>43.836009979247997</c:v>
                </c:pt>
                <c:pt idx="420">
                  <c:v>43.7766304016113</c:v>
                </c:pt>
                <c:pt idx="421">
                  <c:v>43.7151489257812</c:v>
                </c:pt>
                <c:pt idx="422">
                  <c:v>43.708347320556598</c:v>
                </c:pt>
                <c:pt idx="423">
                  <c:v>43.903942108154197</c:v>
                </c:pt>
                <c:pt idx="424">
                  <c:v>43.900394439697202</c:v>
                </c:pt>
                <c:pt idx="425">
                  <c:v>43.821365356445298</c:v>
                </c:pt>
                <c:pt idx="426">
                  <c:v>43.767871856689403</c:v>
                </c:pt>
                <c:pt idx="427">
                  <c:v>43.7050170898437</c:v>
                </c:pt>
                <c:pt idx="428">
                  <c:v>43.776660919189403</c:v>
                </c:pt>
                <c:pt idx="429">
                  <c:v>43.710239410400298</c:v>
                </c:pt>
                <c:pt idx="430">
                  <c:v>43.720108032226499</c:v>
                </c:pt>
                <c:pt idx="431">
                  <c:v>43.807323455810497</c:v>
                </c:pt>
                <c:pt idx="432">
                  <c:v>43.721427917480398</c:v>
                </c:pt>
                <c:pt idx="433">
                  <c:v>43.6321411132812</c:v>
                </c:pt>
                <c:pt idx="434">
                  <c:v>43.76171875</c:v>
                </c:pt>
                <c:pt idx="435">
                  <c:v>43.707263946533203</c:v>
                </c:pt>
                <c:pt idx="436">
                  <c:v>43.635120391845703</c:v>
                </c:pt>
                <c:pt idx="437">
                  <c:v>43.7098999023437</c:v>
                </c:pt>
                <c:pt idx="438">
                  <c:v>43.615898132324197</c:v>
                </c:pt>
                <c:pt idx="439">
                  <c:v>43.608676910400298</c:v>
                </c:pt>
                <c:pt idx="440">
                  <c:v>43.513809204101499</c:v>
                </c:pt>
                <c:pt idx="441">
                  <c:v>43.451465606689403</c:v>
                </c:pt>
                <c:pt idx="442">
                  <c:v>43.364238739013601</c:v>
                </c:pt>
                <c:pt idx="443">
                  <c:v>43.334373474121001</c:v>
                </c:pt>
                <c:pt idx="444">
                  <c:v>43.300651550292898</c:v>
                </c:pt>
                <c:pt idx="445">
                  <c:v>43.217308044433501</c:v>
                </c:pt>
                <c:pt idx="446">
                  <c:v>43.151294708251903</c:v>
                </c:pt>
                <c:pt idx="447">
                  <c:v>43.1348457336425</c:v>
                </c:pt>
                <c:pt idx="448">
                  <c:v>43.24365234375</c:v>
                </c:pt>
                <c:pt idx="449">
                  <c:v>43.152286529541001</c:v>
                </c:pt>
                <c:pt idx="450">
                  <c:v>43.088798522949197</c:v>
                </c:pt>
                <c:pt idx="451">
                  <c:v>43.777278900146399</c:v>
                </c:pt>
                <c:pt idx="452">
                  <c:v>43.974266052246001</c:v>
                </c:pt>
                <c:pt idx="453">
                  <c:v>43.88134765625</c:v>
                </c:pt>
                <c:pt idx="454">
                  <c:v>43.941299438476499</c:v>
                </c:pt>
                <c:pt idx="455">
                  <c:v>43.851428985595703</c:v>
                </c:pt>
                <c:pt idx="456">
                  <c:v>43.893852233886697</c:v>
                </c:pt>
                <c:pt idx="457">
                  <c:v>44.105754852294901</c:v>
                </c:pt>
                <c:pt idx="458">
                  <c:v>44.027076721191399</c:v>
                </c:pt>
                <c:pt idx="459">
                  <c:v>43.972759246826101</c:v>
                </c:pt>
                <c:pt idx="460">
                  <c:v>43.909702301025298</c:v>
                </c:pt>
                <c:pt idx="461">
                  <c:v>43.892436981201101</c:v>
                </c:pt>
                <c:pt idx="462">
                  <c:v>43.840019226074197</c:v>
                </c:pt>
                <c:pt idx="463">
                  <c:v>44.298843383788999</c:v>
                </c:pt>
                <c:pt idx="464">
                  <c:v>44.279178619384702</c:v>
                </c:pt>
                <c:pt idx="465">
                  <c:v>44.286003112792898</c:v>
                </c:pt>
                <c:pt idx="466">
                  <c:v>44.227241516113203</c:v>
                </c:pt>
                <c:pt idx="467">
                  <c:v>44.136322021484297</c:v>
                </c:pt>
                <c:pt idx="468">
                  <c:v>44.069137573242102</c:v>
                </c:pt>
                <c:pt idx="469">
                  <c:v>44.041831970214801</c:v>
                </c:pt>
                <c:pt idx="470">
                  <c:v>44.0317993164062</c:v>
                </c:pt>
                <c:pt idx="471">
                  <c:v>44.386806488037102</c:v>
                </c:pt>
                <c:pt idx="472">
                  <c:v>44.296535491943303</c:v>
                </c:pt>
                <c:pt idx="473">
                  <c:v>44.214969635009702</c:v>
                </c:pt>
                <c:pt idx="474">
                  <c:v>44.159587860107401</c:v>
                </c:pt>
                <c:pt idx="475">
                  <c:v>44.111312866210902</c:v>
                </c:pt>
                <c:pt idx="476">
                  <c:v>44.029842376708899</c:v>
                </c:pt>
                <c:pt idx="477">
                  <c:v>43.942012786865199</c:v>
                </c:pt>
                <c:pt idx="478">
                  <c:v>44.057437896728501</c:v>
                </c:pt>
                <c:pt idx="479">
                  <c:v>44.047000885009702</c:v>
                </c:pt>
                <c:pt idx="480">
                  <c:v>43.9590644836425</c:v>
                </c:pt>
                <c:pt idx="481">
                  <c:v>43.9129028320312</c:v>
                </c:pt>
                <c:pt idx="482">
                  <c:v>43.924430847167898</c:v>
                </c:pt>
                <c:pt idx="483">
                  <c:v>43.86421585083</c:v>
                </c:pt>
                <c:pt idx="484">
                  <c:v>43.839019775390597</c:v>
                </c:pt>
                <c:pt idx="485">
                  <c:v>44.027538299560497</c:v>
                </c:pt>
                <c:pt idx="486">
                  <c:v>44.020477294921797</c:v>
                </c:pt>
                <c:pt idx="487">
                  <c:v>43.980010986328097</c:v>
                </c:pt>
                <c:pt idx="488">
                  <c:v>43.920711517333899</c:v>
                </c:pt>
                <c:pt idx="489">
                  <c:v>43.839881896972599</c:v>
                </c:pt>
                <c:pt idx="490">
                  <c:v>43.808300018310497</c:v>
                </c:pt>
                <c:pt idx="491">
                  <c:v>43.734615325927699</c:v>
                </c:pt>
                <c:pt idx="492">
                  <c:v>43.713573455810497</c:v>
                </c:pt>
                <c:pt idx="493">
                  <c:v>43.677867889404197</c:v>
                </c:pt>
                <c:pt idx="494">
                  <c:v>43.631465911865199</c:v>
                </c:pt>
                <c:pt idx="495">
                  <c:v>43.739940643310497</c:v>
                </c:pt>
                <c:pt idx="496">
                  <c:v>43.889835357666001</c:v>
                </c:pt>
                <c:pt idx="497">
                  <c:v>43.804794311523402</c:v>
                </c:pt>
                <c:pt idx="498">
                  <c:v>43.728424072265597</c:v>
                </c:pt>
                <c:pt idx="499">
                  <c:v>43.646980285644503</c:v>
                </c:pt>
                <c:pt idx="500">
                  <c:v>43.953319549560497</c:v>
                </c:pt>
                <c:pt idx="501">
                  <c:v>43.911670684814403</c:v>
                </c:pt>
                <c:pt idx="502">
                  <c:v>43.835391998291001</c:v>
                </c:pt>
                <c:pt idx="503">
                  <c:v>43.753139495849602</c:v>
                </c:pt>
                <c:pt idx="504">
                  <c:v>43.673915863037102</c:v>
                </c:pt>
                <c:pt idx="505">
                  <c:v>43.591289520263601</c:v>
                </c:pt>
                <c:pt idx="506">
                  <c:v>43.561836242675703</c:v>
                </c:pt>
                <c:pt idx="507">
                  <c:v>43.479198455810497</c:v>
                </c:pt>
                <c:pt idx="508">
                  <c:v>43.396694183349602</c:v>
                </c:pt>
                <c:pt idx="509">
                  <c:v>43.337795257568303</c:v>
                </c:pt>
                <c:pt idx="510">
                  <c:v>43.2699584960937</c:v>
                </c:pt>
                <c:pt idx="511">
                  <c:v>43.364368438720703</c:v>
                </c:pt>
                <c:pt idx="512">
                  <c:v>43.285308837890597</c:v>
                </c:pt>
                <c:pt idx="513">
                  <c:v>43.217876434326101</c:v>
                </c:pt>
                <c:pt idx="514">
                  <c:v>43.137577056884702</c:v>
                </c:pt>
                <c:pt idx="515">
                  <c:v>43.056854248046797</c:v>
                </c:pt>
                <c:pt idx="516">
                  <c:v>43.116802215576101</c:v>
                </c:pt>
                <c:pt idx="517">
                  <c:v>43.113265991210902</c:v>
                </c:pt>
                <c:pt idx="518">
                  <c:v>43.033409118652301</c:v>
                </c:pt>
                <c:pt idx="519">
                  <c:v>42.989284515380803</c:v>
                </c:pt>
                <c:pt idx="520">
                  <c:v>43.048450469970703</c:v>
                </c:pt>
                <c:pt idx="521">
                  <c:v>43.094760894775298</c:v>
                </c:pt>
                <c:pt idx="522">
                  <c:v>43.110774993896399</c:v>
                </c:pt>
                <c:pt idx="523">
                  <c:v>43.037773132324197</c:v>
                </c:pt>
                <c:pt idx="524">
                  <c:v>43.057132720947202</c:v>
                </c:pt>
                <c:pt idx="525">
                  <c:v>43.018383026122997</c:v>
                </c:pt>
                <c:pt idx="526">
                  <c:v>42.941078186035099</c:v>
                </c:pt>
                <c:pt idx="527">
                  <c:v>42.912601470947202</c:v>
                </c:pt>
                <c:pt idx="528">
                  <c:v>42.930080413818303</c:v>
                </c:pt>
                <c:pt idx="529">
                  <c:v>42.903877258300703</c:v>
                </c:pt>
                <c:pt idx="530">
                  <c:v>42.835960388183501</c:v>
                </c:pt>
                <c:pt idx="531">
                  <c:v>42.758358001708899</c:v>
                </c:pt>
                <c:pt idx="532">
                  <c:v>42.693595886230398</c:v>
                </c:pt>
                <c:pt idx="533">
                  <c:v>42.616275787353501</c:v>
                </c:pt>
                <c:pt idx="534">
                  <c:v>42.646080017089801</c:v>
                </c:pt>
                <c:pt idx="535">
                  <c:v>42.5713691711425</c:v>
                </c:pt>
                <c:pt idx="536">
                  <c:v>42.610366821288999</c:v>
                </c:pt>
                <c:pt idx="537">
                  <c:v>42.564437866210902</c:v>
                </c:pt>
                <c:pt idx="538">
                  <c:v>42.497890472412102</c:v>
                </c:pt>
                <c:pt idx="539">
                  <c:v>42.441600799560497</c:v>
                </c:pt>
                <c:pt idx="540">
                  <c:v>42.537731170654197</c:v>
                </c:pt>
                <c:pt idx="541">
                  <c:v>42.466136932372997</c:v>
                </c:pt>
                <c:pt idx="542">
                  <c:v>42.446582794189403</c:v>
                </c:pt>
                <c:pt idx="543">
                  <c:v>42.646427154541001</c:v>
                </c:pt>
                <c:pt idx="544">
                  <c:v>42.692436218261697</c:v>
                </c:pt>
                <c:pt idx="545">
                  <c:v>42.616867065429602</c:v>
                </c:pt>
                <c:pt idx="546">
                  <c:v>42.552970886230398</c:v>
                </c:pt>
                <c:pt idx="547">
                  <c:v>42.484458923339801</c:v>
                </c:pt>
                <c:pt idx="548">
                  <c:v>42.416275024413999</c:v>
                </c:pt>
                <c:pt idx="549">
                  <c:v>42.362846374511697</c:v>
                </c:pt>
                <c:pt idx="550">
                  <c:v>42.289340972900298</c:v>
                </c:pt>
                <c:pt idx="551">
                  <c:v>42.241321563720703</c:v>
                </c:pt>
                <c:pt idx="552">
                  <c:v>42.167495727538999</c:v>
                </c:pt>
                <c:pt idx="553">
                  <c:v>42.110088348388601</c:v>
                </c:pt>
                <c:pt idx="554">
                  <c:v>42.036941528320298</c:v>
                </c:pt>
                <c:pt idx="555">
                  <c:v>41.964084625244098</c:v>
                </c:pt>
                <c:pt idx="556">
                  <c:v>41.916961669921797</c:v>
                </c:pt>
                <c:pt idx="557">
                  <c:v>41.851089477538999</c:v>
                </c:pt>
                <c:pt idx="558">
                  <c:v>41.812782287597599</c:v>
                </c:pt>
                <c:pt idx="559">
                  <c:v>41.9932441711425</c:v>
                </c:pt>
                <c:pt idx="560">
                  <c:v>41.934253692626903</c:v>
                </c:pt>
                <c:pt idx="561">
                  <c:v>41.915267944335902</c:v>
                </c:pt>
                <c:pt idx="562">
                  <c:v>41.86572265625</c:v>
                </c:pt>
                <c:pt idx="563">
                  <c:v>41.801807403564403</c:v>
                </c:pt>
                <c:pt idx="564">
                  <c:v>42.056961059570298</c:v>
                </c:pt>
                <c:pt idx="565">
                  <c:v>41.987144470214801</c:v>
                </c:pt>
                <c:pt idx="566">
                  <c:v>41.952964782714801</c:v>
                </c:pt>
                <c:pt idx="567">
                  <c:v>41.884700775146399</c:v>
                </c:pt>
                <c:pt idx="568">
                  <c:v>41.853176116943303</c:v>
                </c:pt>
                <c:pt idx="569">
                  <c:v>41.815364837646399</c:v>
                </c:pt>
                <c:pt idx="570">
                  <c:v>41.770042419433501</c:v>
                </c:pt>
                <c:pt idx="571">
                  <c:v>41.702232360839801</c:v>
                </c:pt>
                <c:pt idx="572">
                  <c:v>41.653209686279197</c:v>
                </c:pt>
                <c:pt idx="573">
                  <c:v>41.594841003417898</c:v>
                </c:pt>
                <c:pt idx="574">
                  <c:v>41.5836791992187</c:v>
                </c:pt>
                <c:pt idx="575">
                  <c:v>41.686187744140597</c:v>
                </c:pt>
                <c:pt idx="576">
                  <c:v>41.633640289306598</c:v>
                </c:pt>
                <c:pt idx="577">
                  <c:v>41.563907623291001</c:v>
                </c:pt>
                <c:pt idx="578">
                  <c:v>41.495758056640597</c:v>
                </c:pt>
                <c:pt idx="579">
                  <c:v>41.472866058349602</c:v>
                </c:pt>
                <c:pt idx="580">
                  <c:v>41.4150390625</c:v>
                </c:pt>
                <c:pt idx="581">
                  <c:v>41.348377227783203</c:v>
                </c:pt>
                <c:pt idx="582">
                  <c:v>41.280105590820298</c:v>
                </c:pt>
                <c:pt idx="583">
                  <c:v>41.2691230773925</c:v>
                </c:pt>
                <c:pt idx="584">
                  <c:v>41.202476501464801</c:v>
                </c:pt>
                <c:pt idx="585">
                  <c:v>41.308879852294901</c:v>
                </c:pt>
                <c:pt idx="586">
                  <c:v>41.317001342773402</c:v>
                </c:pt>
                <c:pt idx="587">
                  <c:v>41.2553901672363</c:v>
                </c:pt>
                <c:pt idx="588">
                  <c:v>41.202365875244098</c:v>
                </c:pt>
                <c:pt idx="589">
                  <c:v>41.411632537841697</c:v>
                </c:pt>
                <c:pt idx="590">
                  <c:v>41.792671203613203</c:v>
                </c:pt>
                <c:pt idx="591">
                  <c:v>41.848575592041001</c:v>
                </c:pt>
                <c:pt idx="592">
                  <c:v>42.065773010253899</c:v>
                </c:pt>
                <c:pt idx="593">
                  <c:v>42.378494262695298</c:v>
                </c:pt>
                <c:pt idx="594">
                  <c:v>42.309848785400298</c:v>
                </c:pt>
                <c:pt idx="595">
                  <c:v>42.245121002197202</c:v>
                </c:pt>
                <c:pt idx="596">
                  <c:v>42.279075622558501</c:v>
                </c:pt>
                <c:pt idx="597">
                  <c:v>42.3502807617187</c:v>
                </c:pt>
                <c:pt idx="598">
                  <c:v>42.2940673828125</c:v>
                </c:pt>
                <c:pt idx="599">
                  <c:v>42.235786437988203</c:v>
                </c:pt>
                <c:pt idx="600">
                  <c:v>42.209487915038999</c:v>
                </c:pt>
                <c:pt idx="601">
                  <c:v>42.160743713378899</c:v>
                </c:pt>
                <c:pt idx="602">
                  <c:v>42.164577484130803</c:v>
                </c:pt>
                <c:pt idx="603">
                  <c:v>42.194717407226499</c:v>
                </c:pt>
                <c:pt idx="604">
                  <c:v>42.374797821044901</c:v>
                </c:pt>
                <c:pt idx="605">
                  <c:v>42.324493408203097</c:v>
                </c:pt>
                <c:pt idx="606">
                  <c:v>42.603336334228501</c:v>
                </c:pt>
                <c:pt idx="607">
                  <c:v>42.540885925292898</c:v>
                </c:pt>
                <c:pt idx="608">
                  <c:v>42.5379829406738</c:v>
                </c:pt>
                <c:pt idx="609">
                  <c:v>42.508174896240199</c:v>
                </c:pt>
                <c:pt idx="610">
                  <c:v>42.461006164550703</c:v>
                </c:pt>
                <c:pt idx="611">
                  <c:v>42.426139831542898</c:v>
                </c:pt>
                <c:pt idx="612">
                  <c:v>42.465091705322202</c:v>
                </c:pt>
                <c:pt idx="613">
                  <c:v>42.435214996337798</c:v>
                </c:pt>
                <c:pt idx="614">
                  <c:v>42.390941619872997</c:v>
                </c:pt>
                <c:pt idx="615">
                  <c:v>42.336513519287102</c:v>
                </c:pt>
                <c:pt idx="616">
                  <c:v>42.271587371826101</c:v>
                </c:pt>
                <c:pt idx="617">
                  <c:v>42.237068176269503</c:v>
                </c:pt>
                <c:pt idx="618">
                  <c:v>42.202663421630803</c:v>
                </c:pt>
                <c:pt idx="619">
                  <c:v>42.167491912841697</c:v>
                </c:pt>
                <c:pt idx="620">
                  <c:v>42.102569580078097</c:v>
                </c:pt>
                <c:pt idx="621">
                  <c:v>42.266548156738203</c:v>
                </c:pt>
                <c:pt idx="622">
                  <c:v>42.200832366943303</c:v>
                </c:pt>
                <c:pt idx="623">
                  <c:v>42.207492828369098</c:v>
                </c:pt>
                <c:pt idx="624">
                  <c:v>42.194931030273402</c:v>
                </c:pt>
                <c:pt idx="625">
                  <c:v>42.271759033203097</c:v>
                </c:pt>
                <c:pt idx="626">
                  <c:v>42.206569671630803</c:v>
                </c:pt>
                <c:pt idx="627">
                  <c:v>42.2053413391113</c:v>
                </c:pt>
                <c:pt idx="628">
                  <c:v>42.237125396728501</c:v>
                </c:pt>
                <c:pt idx="629">
                  <c:v>42.187656402587798</c:v>
                </c:pt>
                <c:pt idx="630">
                  <c:v>42.129520416259702</c:v>
                </c:pt>
                <c:pt idx="631">
                  <c:v>42.090690612792898</c:v>
                </c:pt>
                <c:pt idx="632">
                  <c:v>42.026432037353501</c:v>
                </c:pt>
                <c:pt idx="633">
                  <c:v>42.043102264404197</c:v>
                </c:pt>
                <c:pt idx="634">
                  <c:v>41.988101959228501</c:v>
                </c:pt>
                <c:pt idx="635">
                  <c:v>41.939949035644503</c:v>
                </c:pt>
                <c:pt idx="636">
                  <c:v>41.898082733154197</c:v>
                </c:pt>
                <c:pt idx="637">
                  <c:v>41.980972290038999</c:v>
                </c:pt>
                <c:pt idx="638">
                  <c:v>42.010414123535099</c:v>
                </c:pt>
                <c:pt idx="639">
                  <c:v>41.994560241699197</c:v>
                </c:pt>
                <c:pt idx="640">
                  <c:v>41.932037353515597</c:v>
                </c:pt>
                <c:pt idx="641">
                  <c:v>41.980369567871001</c:v>
                </c:pt>
                <c:pt idx="642">
                  <c:v>41.996833801269503</c:v>
                </c:pt>
                <c:pt idx="643">
                  <c:v>41.937416076660099</c:v>
                </c:pt>
                <c:pt idx="644">
                  <c:v>42.34033203125</c:v>
                </c:pt>
                <c:pt idx="645">
                  <c:v>42.824512481689403</c:v>
                </c:pt>
                <c:pt idx="646">
                  <c:v>42.7636909484863</c:v>
                </c:pt>
                <c:pt idx="647">
                  <c:v>42.700408935546797</c:v>
                </c:pt>
                <c:pt idx="648">
                  <c:v>42.710826873779197</c:v>
                </c:pt>
                <c:pt idx="649">
                  <c:v>42.646923065185497</c:v>
                </c:pt>
                <c:pt idx="650">
                  <c:v>42.625392913818303</c:v>
                </c:pt>
                <c:pt idx="651">
                  <c:v>42.561779022216697</c:v>
                </c:pt>
                <c:pt idx="652">
                  <c:v>42.523971557617102</c:v>
                </c:pt>
                <c:pt idx="653">
                  <c:v>42.639919281005803</c:v>
                </c:pt>
                <c:pt idx="654">
                  <c:v>42.738735198974602</c:v>
                </c:pt>
                <c:pt idx="655">
                  <c:v>42.775581359863203</c:v>
                </c:pt>
                <c:pt idx="656">
                  <c:v>42.719306945800703</c:v>
                </c:pt>
                <c:pt idx="657">
                  <c:v>42.8771362304687</c:v>
                </c:pt>
                <c:pt idx="658">
                  <c:v>42.86279296875</c:v>
                </c:pt>
                <c:pt idx="659">
                  <c:v>42.810634613037102</c:v>
                </c:pt>
                <c:pt idx="660">
                  <c:v>42.775035858154197</c:v>
                </c:pt>
                <c:pt idx="661">
                  <c:v>42.792980194091697</c:v>
                </c:pt>
                <c:pt idx="662">
                  <c:v>42.873134613037102</c:v>
                </c:pt>
                <c:pt idx="663">
                  <c:v>42.8460693359375</c:v>
                </c:pt>
                <c:pt idx="664">
                  <c:v>42.791122436523402</c:v>
                </c:pt>
                <c:pt idx="665">
                  <c:v>42.877422332763601</c:v>
                </c:pt>
                <c:pt idx="666">
                  <c:v>42.831611633300703</c:v>
                </c:pt>
                <c:pt idx="667">
                  <c:v>42.7703437805175</c:v>
                </c:pt>
                <c:pt idx="668">
                  <c:v>42.767807006835902</c:v>
                </c:pt>
                <c:pt idx="669">
                  <c:v>42.756473541259702</c:v>
                </c:pt>
                <c:pt idx="670">
                  <c:v>42.703285217285099</c:v>
                </c:pt>
                <c:pt idx="671">
                  <c:v>42.681755065917898</c:v>
                </c:pt>
                <c:pt idx="672">
                  <c:v>42.768054962158203</c:v>
                </c:pt>
                <c:pt idx="673">
                  <c:v>42.706714630126903</c:v>
                </c:pt>
                <c:pt idx="674">
                  <c:v>42.655754089355398</c:v>
                </c:pt>
                <c:pt idx="675">
                  <c:v>42.601016998291001</c:v>
                </c:pt>
                <c:pt idx="676">
                  <c:v>42.561981201171797</c:v>
                </c:pt>
                <c:pt idx="677">
                  <c:v>42.556808471679602</c:v>
                </c:pt>
                <c:pt idx="678">
                  <c:v>42.657695770263601</c:v>
                </c:pt>
                <c:pt idx="679">
                  <c:v>42.601314544677699</c:v>
                </c:pt>
                <c:pt idx="680">
                  <c:v>42.610393524169901</c:v>
                </c:pt>
                <c:pt idx="681">
                  <c:v>42.760082244872997</c:v>
                </c:pt>
                <c:pt idx="682">
                  <c:v>42.768123626708899</c:v>
                </c:pt>
                <c:pt idx="683">
                  <c:v>42.729042053222599</c:v>
                </c:pt>
                <c:pt idx="684">
                  <c:v>42.675613403320298</c:v>
                </c:pt>
                <c:pt idx="685">
                  <c:v>42.616855621337798</c:v>
                </c:pt>
                <c:pt idx="686">
                  <c:v>42.643535614013601</c:v>
                </c:pt>
                <c:pt idx="687">
                  <c:v>42.712680816650298</c:v>
                </c:pt>
                <c:pt idx="688">
                  <c:v>42.671585083007798</c:v>
                </c:pt>
                <c:pt idx="689">
                  <c:v>42.617416381835902</c:v>
                </c:pt>
                <c:pt idx="690">
                  <c:v>42.582771301269503</c:v>
                </c:pt>
                <c:pt idx="691">
                  <c:v>42.554813385009702</c:v>
                </c:pt>
                <c:pt idx="692">
                  <c:v>42.499485015869098</c:v>
                </c:pt>
                <c:pt idx="693">
                  <c:v>42.442928314208899</c:v>
                </c:pt>
                <c:pt idx="694">
                  <c:v>42.466831207275298</c:v>
                </c:pt>
                <c:pt idx="695">
                  <c:v>42.451667785644503</c:v>
                </c:pt>
                <c:pt idx="696">
                  <c:v>42.397678375244098</c:v>
                </c:pt>
                <c:pt idx="697">
                  <c:v>42.352188110351499</c:v>
                </c:pt>
                <c:pt idx="698">
                  <c:v>42.293144226074197</c:v>
                </c:pt>
                <c:pt idx="699">
                  <c:v>42.234733581542898</c:v>
                </c:pt>
                <c:pt idx="700">
                  <c:v>42.184230804443303</c:v>
                </c:pt>
                <c:pt idx="701">
                  <c:v>42.160259246826101</c:v>
                </c:pt>
                <c:pt idx="702">
                  <c:v>42.162757873535099</c:v>
                </c:pt>
                <c:pt idx="703">
                  <c:v>42.426231384277301</c:v>
                </c:pt>
                <c:pt idx="704">
                  <c:v>42.367603302001903</c:v>
                </c:pt>
                <c:pt idx="705">
                  <c:v>42.414348602294901</c:v>
                </c:pt>
                <c:pt idx="706">
                  <c:v>42.362388610839801</c:v>
                </c:pt>
                <c:pt idx="707">
                  <c:v>42.406253814697202</c:v>
                </c:pt>
                <c:pt idx="708">
                  <c:v>42.352237701416001</c:v>
                </c:pt>
                <c:pt idx="709">
                  <c:v>42.407112121582003</c:v>
                </c:pt>
                <c:pt idx="710">
                  <c:v>42.368354797363203</c:v>
                </c:pt>
                <c:pt idx="711">
                  <c:v>42.331069946288999</c:v>
                </c:pt>
                <c:pt idx="712">
                  <c:v>42.353805541992102</c:v>
                </c:pt>
                <c:pt idx="713">
                  <c:v>42.3660469055175</c:v>
                </c:pt>
                <c:pt idx="714">
                  <c:v>42.3152465820312</c:v>
                </c:pt>
                <c:pt idx="715">
                  <c:v>42.3212280273437</c:v>
                </c:pt>
                <c:pt idx="716">
                  <c:v>42.264625549316399</c:v>
                </c:pt>
                <c:pt idx="717">
                  <c:v>42.211204528808501</c:v>
                </c:pt>
                <c:pt idx="718">
                  <c:v>42.265186309814403</c:v>
                </c:pt>
                <c:pt idx="719">
                  <c:v>42.212635040283203</c:v>
                </c:pt>
                <c:pt idx="720">
                  <c:v>42.262500762939403</c:v>
                </c:pt>
                <c:pt idx="721">
                  <c:v>42.208232879638601</c:v>
                </c:pt>
                <c:pt idx="722">
                  <c:v>42.186393737792898</c:v>
                </c:pt>
                <c:pt idx="723">
                  <c:v>42.179737091064403</c:v>
                </c:pt>
                <c:pt idx="724">
                  <c:v>42.12446975708</c:v>
                </c:pt>
                <c:pt idx="725">
                  <c:v>42.068817138671797</c:v>
                </c:pt>
                <c:pt idx="726">
                  <c:v>42.012351989746001</c:v>
                </c:pt>
                <c:pt idx="727">
                  <c:v>41.957614898681598</c:v>
                </c:pt>
                <c:pt idx="728">
                  <c:v>41.903026580810497</c:v>
                </c:pt>
                <c:pt idx="729">
                  <c:v>41.847332000732401</c:v>
                </c:pt>
                <c:pt idx="730">
                  <c:v>41.793098449707003</c:v>
                </c:pt>
                <c:pt idx="731">
                  <c:v>41.927616119384702</c:v>
                </c:pt>
                <c:pt idx="732">
                  <c:v>42.037326812744098</c:v>
                </c:pt>
                <c:pt idx="733">
                  <c:v>42.000175476074197</c:v>
                </c:pt>
                <c:pt idx="734">
                  <c:v>41.94575881958</c:v>
                </c:pt>
                <c:pt idx="735">
                  <c:v>41.962501525878899</c:v>
                </c:pt>
                <c:pt idx="736">
                  <c:v>41.952018737792898</c:v>
                </c:pt>
                <c:pt idx="737">
                  <c:v>41.901485443115199</c:v>
                </c:pt>
                <c:pt idx="738">
                  <c:v>41.856063842773402</c:v>
                </c:pt>
                <c:pt idx="739">
                  <c:v>41.807632446288999</c:v>
                </c:pt>
                <c:pt idx="740">
                  <c:v>41.883449554443303</c:v>
                </c:pt>
                <c:pt idx="741">
                  <c:v>41.857639312744098</c:v>
                </c:pt>
                <c:pt idx="742">
                  <c:v>41.901359558105398</c:v>
                </c:pt>
                <c:pt idx="743">
                  <c:v>41.854728698730398</c:v>
                </c:pt>
                <c:pt idx="744">
                  <c:v>41.856990814208899</c:v>
                </c:pt>
                <c:pt idx="745">
                  <c:v>42.008037567138601</c:v>
                </c:pt>
                <c:pt idx="746">
                  <c:v>42.0014839172363</c:v>
                </c:pt>
                <c:pt idx="747">
                  <c:v>42.062515258788999</c:v>
                </c:pt>
                <c:pt idx="748">
                  <c:v>42.065990447997997</c:v>
                </c:pt>
                <c:pt idx="749">
                  <c:v>42.0146484375</c:v>
                </c:pt>
                <c:pt idx="750">
                  <c:v>41.984832763671797</c:v>
                </c:pt>
                <c:pt idx="751">
                  <c:v>42.089309692382798</c:v>
                </c:pt>
                <c:pt idx="752">
                  <c:v>42.042716979980398</c:v>
                </c:pt>
                <c:pt idx="753">
                  <c:v>42.001747131347599</c:v>
                </c:pt>
                <c:pt idx="754">
                  <c:v>41.947643280029197</c:v>
                </c:pt>
                <c:pt idx="755">
                  <c:v>41.893459320068303</c:v>
                </c:pt>
                <c:pt idx="756">
                  <c:v>41.841697692871001</c:v>
                </c:pt>
                <c:pt idx="757">
                  <c:v>42.002296447753899</c:v>
                </c:pt>
                <c:pt idx="758">
                  <c:v>41.952251434326101</c:v>
                </c:pt>
                <c:pt idx="759">
                  <c:v>41.926460266113203</c:v>
                </c:pt>
                <c:pt idx="760">
                  <c:v>41.873249053955</c:v>
                </c:pt>
                <c:pt idx="761">
                  <c:v>41.838367462158203</c:v>
                </c:pt>
                <c:pt idx="762">
                  <c:v>41.806900024413999</c:v>
                </c:pt>
                <c:pt idx="763">
                  <c:v>41.753730773925703</c:v>
                </c:pt>
                <c:pt idx="764">
                  <c:v>41.708526611328097</c:v>
                </c:pt>
                <c:pt idx="765">
                  <c:v>41.675754547119098</c:v>
                </c:pt>
                <c:pt idx="766">
                  <c:v>41.658767700195298</c:v>
                </c:pt>
                <c:pt idx="767">
                  <c:v>41.606021881103501</c:v>
                </c:pt>
                <c:pt idx="768">
                  <c:v>41.574993133544901</c:v>
                </c:pt>
                <c:pt idx="769">
                  <c:v>41.791996002197202</c:v>
                </c:pt>
                <c:pt idx="770">
                  <c:v>41.749732971191399</c:v>
                </c:pt>
                <c:pt idx="771">
                  <c:v>41.741752624511697</c:v>
                </c:pt>
                <c:pt idx="772">
                  <c:v>41.691020965576101</c:v>
                </c:pt>
                <c:pt idx="773">
                  <c:v>41.7831420898437</c:v>
                </c:pt>
                <c:pt idx="774">
                  <c:v>41.730522155761697</c:v>
                </c:pt>
                <c:pt idx="775">
                  <c:v>41.720569610595703</c:v>
                </c:pt>
                <c:pt idx="776">
                  <c:v>41.673160552978501</c:v>
                </c:pt>
                <c:pt idx="777">
                  <c:v>41.621299743652301</c:v>
                </c:pt>
                <c:pt idx="778">
                  <c:v>41.622119903564403</c:v>
                </c:pt>
                <c:pt idx="779">
                  <c:v>41.865238189697202</c:v>
                </c:pt>
                <c:pt idx="780">
                  <c:v>41.818302154541001</c:v>
                </c:pt>
                <c:pt idx="781">
                  <c:v>41.773296356201101</c:v>
                </c:pt>
                <c:pt idx="782">
                  <c:v>41.727207183837798</c:v>
                </c:pt>
                <c:pt idx="783">
                  <c:v>41.799037933349602</c:v>
                </c:pt>
                <c:pt idx="784">
                  <c:v>41.751384735107401</c:v>
                </c:pt>
                <c:pt idx="785">
                  <c:v>41.747627258300703</c:v>
                </c:pt>
                <c:pt idx="786">
                  <c:v>41.696914672851499</c:v>
                </c:pt>
                <c:pt idx="787">
                  <c:v>41.764739990234297</c:v>
                </c:pt>
                <c:pt idx="788">
                  <c:v>41.721355438232401</c:v>
                </c:pt>
                <c:pt idx="789">
                  <c:v>41.676399230957003</c:v>
                </c:pt>
                <c:pt idx="790">
                  <c:v>41.637138366699197</c:v>
                </c:pt>
                <c:pt idx="791">
                  <c:v>41.597732543945298</c:v>
                </c:pt>
                <c:pt idx="792">
                  <c:v>41.594753265380803</c:v>
                </c:pt>
                <c:pt idx="793">
                  <c:v>41.579639434814403</c:v>
                </c:pt>
                <c:pt idx="794">
                  <c:v>41.5481147766113</c:v>
                </c:pt>
                <c:pt idx="795">
                  <c:v>41.580818176269503</c:v>
                </c:pt>
                <c:pt idx="796">
                  <c:v>41.537181854247997</c:v>
                </c:pt>
                <c:pt idx="797">
                  <c:v>41.754436492919901</c:v>
                </c:pt>
                <c:pt idx="798">
                  <c:v>41.712505340576101</c:v>
                </c:pt>
                <c:pt idx="799">
                  <c:v>41.684726715087798</c:v>
                </c:pt>
                <c:pt idx="800">
                  <c:v>41.692497253417898</c:v>
                </c:pt>
                <c:pt idx="801">
                  <c:v>41.807945251464801</c:v>
                </c:pt>
                <c:pt idx="802">
                  <c:v>41.768062591552699</c:v>
                </c:pt>
                <c:pt idx="803">
                  <c:v>41.718242645263601</c:v>
                </c:pt>
                <c:pt idx="804">
                  <c:v>41.790050506591697</c:v>
                </c:pt>
                <c:pt idx="805">
                  <c:v>41.800228118896399</c:v>
                </c:pt>
                <c:pt idx="806">
                  <c:v>41.865631103515597</c:v>
                </c:pt>
                <c:pt idx="807">
                  <c:v>41.821567535400298</c:v>
                </c:pt>
                <c:pt idx="808">
                  <c:v>41.862155914306598</c:v>
                </c:pt>
                <c:pt idx="809">
                  <c:v>41.8445434570312</c:v>
                </c:pt>
                <c:pt idx="810">
                  <c:v>41.814491271972599</c:v>
                </c:pt>
                <c:pt idx="811">
                  <c:v>42.011241912841697</c:v>
                </c:pt>
                <c:pt idx="812">
                  <c:v>42.029571533203097</c:v>
                </c:pt>
                <c:pt idx="813">
                  <c:v>42.006813049316399</c:v>
                </c:pt>
                <c:pt idx="814">
                  <c:v>41.986110687255803</c:v>
                </c:pt>
                <c:pt idx="815">
                  <c:v>42.192230224609297</c:v>
                </c:pt>
                <c:pt idx="816">
                  <c:v>42.144618988037102</c:v>
                </c:pt>
                <c:pt idx="817">
                  <c:v>42.148326873779197</c:v>
                </c:pt>
                <c:pt idx="818">
                  <c:v>42.320632934570298</c:v>
                </c:pt>
                <c:pt idx="819">
                  <c:v>42.273605346679602</c:v>
                </c:pt>
                <c:pt idx="820">
                  <c:v>42.389995574951101</c:v>
                </c:pt>
                <c:pt idx="821">
                  <c:v>42.339527130126903</c:v>
                </c:pt>
                <c:pt idx="822">
                  <c:v>42.316143035888601</c:v>
                </c:pt>
                <c:pt idx="823">
                  <c:v>42.441318511962798</c:v>
                </c:pt>
                <c:pt idx="824">
                  <c:v>42.434722900390597</c:v>
                </c:pt>
                <c:pt idx="825">
                  <c:v>42.433502197265597</c:v>
                </c:pt>
                <c:pt idx="826">
                  <c:v>42.4658393859863</c:v>
                </c:pt>
                <c:pt idx="827">
                  <c:v>42.415687561035099</c:v>
                </c:pt>
                <c:pt idx="828">
                  <c:v>42.846481323242102</c:v>
                </c:pt>
                <c:pt idx="829">
                  <c:v>42.798027038574197</c:v>
                </c:pt>
                <c:pt idx="830">
                  <c:v>42.770088195800703</c:v>
                </c:pt>
                <c:pt idx="831">
                  <c:v>42.722103118896399</c:v>
                </c:pt>
                <c:pt idx="832">
                  <c:v>42.672500610351499</c:v>
                </c:pt>
                <c:pt idx="833">
                  <c:v>42.757835388183501</c:v>
                </c:pt>
                <c:pt idx="834">
                  <c:v>42.745956420898402</c:v>
                </c:pt>
                <c:pt idx="835">
                  <c:v>42.733013153076101</c:v>
                </c:pt>
                <c:pt idx="836">
                  <c:v>42.69140625</c:v>
                </c:pt>
                <c:pt idx="837">
                  <c:v>42.665267944335902</c:v>
                </c:pt>
                <c:pt idx="838">
                  <c:v>42.735099792480398</c:v>
                </c:pt>
                <c:pt idx="839">
                  <c:v>42.686424255371001</c:v>
                </c:pt>
                <c:pt idx="840">
                  <c:v>42.6995239257812</c:v>
                </c:pt>
                <c:pt idx="841">
                  <c:v>42.653335571288999</c:v>
                </c:pt>
                <c:pt idx="842">
                  <c:v>42.605789184570298</c:v>
                </c:pt>
                <c:pt idx="843">
                  <c:v>42.556377410888601</c:v>
                </c:pt>
                <c:pt idx="844">
                  <c:v>42.507209777832003</c:v>
                </c:pt>
                <c:pt idx="845">
                  <c:v>42.460002899169901</c:v>
                </c:pt>
                <c:pt idx="846">
                  <c:v>42.530349731445298</c:v>
                </c:pt>
                <c:pt idx="847">
                  <c:v>42.535598754882798</c:v>
                </c:pt>
                <c:pt idx="848">
                  <c:v>42.486560821533203</c:v>
                </c:pt>
                <c:pt idx="849">
                  <c:v>42.438381195068303</c:v>
                </c:pt>
                <c:pt idx="850">
                  <c:v>42.389617919921797</c:v>
                </c:pt>
                <c:pt idx="851">
                  <c:v>42.450584411621001</c:v>
                </c:pt>
                <c:pt idx="852">
                  <c:v>42.4527168273925</c:v>
                </c:pt>
                <c:pt idx="853">
                  <c:v>42.404117584228501</c:v>
                </c:pt>
                <c:pt idx="854">
                  <c:v>45.336681365966697</c:v>
                </c:pt>
                <c:pt idx="855">
                  <c:v>45.704380035400298</c:v>
                </c:pt>
                <c:pt idx="856">
                  <c:v>45.679546356201101</c:v>
                </c:pt>
                <c:pt idx="857">
                  <c:v>45.669620513916001</c:v>
                </c:pt>
                <c:pt idx="858">
                  <c:v>45.646144866943303</c:v>
                </c:pt>
                <c:pt idx="859">
                  <c:v>45.594768524169901</c:v>
                </c:pt>
                <c:pt idx="860">
                  <c:v>45.658596038818303</c:v>
                </c:pt>
                <c:pt idx="861">
                  <c:v>45.617034912109297</c:v>
                </c:pt>
                <c:pt idx="862">
                  <c:v>45.610050201416001</c:v>
                </c:pt>
                <c:pt idx="863">
                  <c:v>45.650535583496001</c:v>
                </c:pt>
                <c:pt idx="864">
                  <c:v>45.626308441162102</c:v>
                </c:pt>
                <c:pt idx="865">
                  <c:v>45.579845428466697</c:v>
                </c:pt>
                <c:pt idx="866">
                  <c:v>45.670604705810497</c:v>
                </c:pt>
                <c:pt idx="867">
                  <c:v>45.623050689697202</c:v>
                </c:pt>
                <c:pt idx="868">
                  <c:v>45.6580200195312</c:v>
                </c:pt>
                <c:pt idx="869">
                  <c:v>45.763538360595703</c:v>
                </c:pt>
                <c:pt idx="870">
                  <c:v>45.714691162109297</c:v>
                </c:pt>
                <c:pt idx="871">
                  <c:v>45.696525573730398</c:v>
                </c:pt>
                <c:pt idx="872">
                  <c:v>45.741889953613203</c:v>
                </c:pt>
                <c:pt idx="873">
                  <c:v>45.823246002197202</c:v>
                </c:pt>
                <c:pt idx="874">
                  <c:v>45.853679656982401</c:v>
                </c:pt>
                <c:pt idx="875">
                  <c:v>45.853775024413999</c:v>
                </c:pt>
                <c:pt idx="876">
                  <c:v>45.817020416259702</c:v>
                </c:pt>
                <c:pt idx="877">
                  <c:v>45.948974609375</c:v>
                </c:pt>
                <c:pt idx="878">
                  <c:v>45.935787200927699</c:v>
                </c:pt>
                <c:pt idx="879">
                  <c:v>45.971748352050703</c:v>
                </c:pt>
                <c:pt idx="880">
                  <c:v>46.048049926757798</c:v>
                </c:pt>
                <c:pt idx="881">
                  <c:v>45.998760223388601</c:v>
                </c:pt>
                <c:pt idx="882">
                  <c:v>45.9597969055175</c:v>
                </c:pt>
                <c:pt idx="883">
                  <c:v>45.9397163391113</c:v>
                </c:pt>
                <c:pt idx="884">
                  <c:v>45.897804260253899</c:v>
                </c:pt>
                <c:pt idx="885">
                  <c:v>45.914863586425703</c:v>
                </c:pt>
                <c:pt idx="886">
                  <c:v>45.93501663208</c:v>
                </c:pt>
                <c:pt idx="887">
                  <c:v>45.915752410888601</c:v>
                </c:pt>
                <c:pt idx="888">
                  <c:v>45.877876281738203</c:v>
                </c:pt>
                <c:pt idx="889">
                  <c:v>45.833709716796797</c:v>
                </c:pt>
                <c:pt idx="890">
                  <c:v>45.955242156982401</c:v>
                </c:pt>
                <c:pt idx="891">
                  <c:v>45.913055419921797</c:v>
                </c:pt>
                <c:pt idx="892">
                  <c:v>45.919483184814403</c:v>
                </c:pt>
                <c:pt idx="893">
                  <c:v>45.909603118896399</c:v>
                </c:pt>
                <c:pt idx="894">
                  <c:v>45.890937805175703</c:v>
                </c:pt>
                <c:pt idx="895">
                  <c:v>45.905784606933501</c:v>
                </c:pt>
                <c:pt idx="896">
                  <c:v>45.869041442871001</c:v>
                </c:pt>
                <c:pt idx="897">
                  <c:v>45.826690673828097</c:v>
                </c:pt>
                <c:pt idx="898">
                  <c:v>45.777095794677699</c:v>
                </c:pt>
                <c:pt idx="899">
                  <c:v>45.772121429443303</c:v>
                </c:pt>
                <c:pt idx="900">
                  <c:v>45.79150390625</c:v>
                </c:pt>
                <c:pt idx="901">
                  <c:v>45.768768310546797</c:v>
                </c:pt>
                <c:pt idx="902">
                  <c:v>45.8477783203125</c:v>
                </c:pt>
                <c:pt idx="903">
                  <c:v>45.799606323242102</c:v>
                </c:pt>
                <c:pt idx="904">
                  <c:v>45.757152557372997</c:v>
                </c:pt>
                <c:pt idx="905">
                  <c:v>45.773445129394503</c:v>
                </c:pt>
                <c:pt idx="906">
                  <c:v>45.732036590576101</c:v>
                </c:pt>
                <c:pt idx="907">
                  <c:v>45.705986022949197</c:v>
                </c:pt>
                <c:pt idx="908">
                  <c:v>45.685550689697202</c:v>
                </c:pt>
                <c:pt idx="909">
                  <c:v>45.641807556152301</c:v>
                </c:pt>
                <c:pt idx="910">
                  <c:v>45.604839324951101</c:v>
                </c:pt>
                <c:pt idx="911">
                  <c:v>45.557849884033203</c:v>
                </c:pt>
                <c:pt idx="912">
                  <c:v>45.60298538208</c:v>
                </c:pt>
                <c:pt idx="913">
                  <c:v>45.7878608703613</c:v>
                </c:pt>
                <c:pt idx="914">
                  <c:v>45.767929077148402</c:v>
                </c:pt>
                <c:pt idx="915">
                  <c:v>45.823497772216697</c:v>
                </c:pt>
                <c:pt idx="916">
                  <c:v>45.8108520507812</c:v>
                </c:pt>
                <c:pt idx="917">
                  <c:v>45.814605712890597</c:v>
                </c:pt>
                <c:pt idx="918">
                  <c:v>45.779960632324197</c:v>
                </c:pt>
                <c:pt idx="919">
                  <c:v>45.767131805419901</c:v>
                </c:pt>
                <c:pt idx="920">
                  <c:v>45.732940673828097</c:v>
                </c:pt>
                <c:pt idx="921">
                  <c:v>45.722782135009702</c:v>
                </c:pt>
                <c:pt idx="922">
                  <c:v>45.882480621337798</c:v>
                </c:pt>
                <c:pt idx="923">
                  <c:v>45.833774566650298</c:v>
                </c:pt>
                <c:pt idx="924">
                  <c:v>45.786296844482401</c:v>
                </c:pt>
                <c:pt idx="925">
                  <c:v>45.738742828369098</c:v>
                </c:pt>
                <c:pt idx="926">
                  <c:v>45.740718841552699</c:v>
                </c:pt>
                <c:pt idx="927">
                  <c:v>46.032840728759702</c:v>
                </c:pt>
                <c:pt idx="928">
                  <c:v>46.028697967529197</c:v>
                </c:pt>
                <c:pt idx="929">
                  <c:v>45.980419158935497</c:v>
                </c:pt>
                <c:pt idx="930">
                  <c:v>45.984878540038999</c:v>
                </c:pt>
                <c:pt idx="931">
                  <c:v>46.514381408691399</c:v>
                </c:pt>
                <c:pt idx="932">
                  <c:v>46.538185119628899</c:v>
                </c:pt>
                <c:pt idx="933">
                  <c:v>46.501213073730398</c:v>
                </c:pt>
                <c:pt idx="934">
                  <c:v>46.459190368652301</c:v>
                </c:pt>
                <c:pt idx="935">
                  <c:v>46.411472320556598</c:v>
                </c:pt>
                <c:pt idx="936">
                  <c:v>46.407501220703097</c:v>
                </c:pt>
                <c:pt idx="937">
                  <c:v>46.3818969726562</c:v>
                </c:pt>
                <c:pt idx="938">
                  <c:v>46.419071197509702</c:v>
                </c:pt>
                <c:pt idx="939">
                  <c:v>46.370616912841697</c:v>
                </c:pt>
                <c:pt idx="940">
                  <c:v>46.355537414550703</c:v>
                </c:pt>
                <c:pt idx="941">
                  <c:v>46.431869506835902</c:v>
                </c:pt>
                <c:pt idx="942">
                  <c:v>46.4319458007812</c:v>
                </c:pt>
                <c:pt idx="943">
                  <c:v>46.3928413391113</c:v>
                </c:pt>
                <c:pt idx="944">
                  <c:v>46.367050170898402</c:v>
                </c:pt>
                <c:pt idx="945">
                  <c:v>46.335849761962798</c:v>
                </c:pt>
                <c:pt idx="946">
                  <c:v>46.338016510009702</c:v>
                </c:pt>
                <c:pt idx="947">
                  <c:v>46.292835235595703</c:v>
                </c:pt>
                <c:pt idx="948">
                  <c:v>46.250190734863203</c:v>
                </c:pt>
                <c:pt idx="949">
                  <c:v>46.391696929931598</c:v>
                </c:pt>
                <c:pt idx="950">
                  <c:v>46.344207763671797</c:v>
                </c:pt>
                <c:pt idx="951">
                  <c:v>46.496776580810497</c:v>
                </c:pt>
                <c:pt idx="952">
                  <c:v>46.489418029785099</c:v>
                </c:pt>
                <c:pt idx="953">
                  <c:v>46.546977996826101</c:v>
                </c:pt>
                <c:pt idx="954">
                  <c:v>46.541713714599602</c:v>
                </c:pt>
                <c:pt idx="955">
                  <c:v>46.511157989501903</c:v>
                </c:pt>
                <c:pt idx="956">
                  <c:v>46.610237121582003</c:v>
                </c:pt>
                <c:pt idx="957">
                  <c:v>46.562583923339801</c:v>
                </c:pt>
                <c:pt idx="958">
                  <c:v>46.573638916015597</c:v>
                </c:pt>
                <c:pt idx="959">
                  <c:v>46.549278259277301</c:v>
                </c:pt>
                <c:pt idx="960">
                  <c:v>46.501735687255803</c:v>
                </c:pt>
                <c:pt idx="961">
                  <c:v>46.757354736328097</c:v>
                </c:pt>
                <c:pt idx="962">
                  <c:v>46.754673004150298</c:v>
                </c:pt>
                <c:pt idx="963">
                  <c:v>46.846206665038999</c:v>
                </c:pt>
                <c:pt idx="964">
                  <c:v>46.800945281982401</c:v>
                </c:pt>
                <c:pt idx="965">
                  <c:v>46.753459930419901</c:v>
                </c:pt>
                <c:pt idx="966">
                  <c:v>46.731243133544901</c:v>
                </c:pt>
                <c:pt idx="967">
                  <c:v>46.691173553466697</c:v>
                </c:pt>
                <c:pt idx="968">
                  <c:v>46.6612129211425</c:v>
                </c:pt>
                <c:pt idx="969">
                  <c:v>46.616310119628899</c:v>
                </c:pt>
                <c:pt idx="970">
                  <c:v>46.569915771484297</c:v>
                </c:pt>
                <c:pt idx="971">
                  <c:v>46.555595397949197</c:v>
                </c:pt>
                <c:pt idx="972">
                  <c:v>46.519092559814403</c:v>
                </c:pt>
                <c:pt idx="973">
                  <c:v>46.472240447997997</c:v>
                </c:pt>
                <c:pt idx="974">
                  <c:v>46.435264587402301</c:v>
                </c:pt>
                <c:pt idx="975">
                  <c:v>46.430625915527301</c:v>
                </c:pt>
                <c:pt idx="976">
                  <c:v>46.393070220947202</c:v>
                </c:pt>
                <c:pt idx="977">
                  <c:v>46.383975982666001</c:v>
                </c:pt>
                <c:pt idx="978">
                  <c:v>46.4222602844238</c:v>
                </c:pt>
                <c:pt idx="979">
                  <c:v>46.386837005615199</c:v>
                </c:pt>
                <c:pt idx="980">
                  <c:v>46.375968933105398</c:v>
                </c:pt>
                <c:pt idx="981">
                  <c:v>46.374923706054602</c:v>
                </c:pt>
                <c:pt idx="982">
                  <c:v>46.333930969238203</c:v>
                </c:pt>
                <c:pt idx="983">
                  <c:v>46.296916961669901</c:v>
                </c:pt>
                <c:pt idx="984">
                  <c:v>46.420974731445298</c:v>
                </c:pt>
                <c:pt idx="985">
                  <c:v>46.377586364746001</c:v>
                </c:pt>
                <c:pt idx="986">
                  <c:v>46.336372375488203</c:v>
                </c:pt>
                <c:pt idx="987">
                  <c:v>46.319217681884702</c:v>
                </c:pt>
                <c:pt idx="988">
                  <c:v>46.289581298828097</c:v>
                </c:pt>
                <c:pt idx="989">
                  <c:v>46.355133056640597</c:v>
                </c:pt>
                <c:pt idx="990">
                  <c:v>46.310375213622997</c:v>
                </c:pt>
                <c:pt idx="991">
                  <c:v>46.264614105224602</c:v>
                </c:pt>
                <c:pt idx="992">
                  <c:v>46.255786895751903</c:v>
                </c:pt>
                <c:pt idx="993">
                  <c:v>46.2522583007812</c:v>
                </c:pt>
                <c:pt idx="994">
                  <c:v>46.232101440429602</c:v>
                </c:pt>
                <c:pt idx="995">
                  <c:v>46.1877632141113</c:v>
                </c:pt>
                <c:pt idx="996">
                  <c:v>46.334152221679602</c:v>
                </c:pt>
                <c:pt idx="997">
                  <c:v>46.369617462158203</c:v>
                </c:pt>
                <c:pt idx="998">
                  <c:v>46.351905822753899</c:v>
                </c:pt>
                <c:pt idx="999">
                  <c:v>46.449184417724602</c:v>
                </c:pt>
                <c:pt idx="1000">
                  <c:v>46.443248748779197</c:v>
                </c:pt>
                <c:pt idx="1001">
                  <c:v>46.421089172363203</c:v>
                </c:pt>
                <c:pt idx="1002">
                  <c:v>46.375980377197202</c:v>
                </c:pt>
                <c:pt idx="1003">
                  <c:v>46.331188201904197</c:v>
                </c:pt>
                <c:pt idx="1004">
                  <c:v>46.46284866333</c:v>
                </c:pt>
                <c:pt idx="1005">
                  <c:v>46.431068420410099</c:v>
                </c:pt>
                <c:pt idx="1006">
                  <c:v>46.427333831787102</c:v>
                </c:pt>
                <c:pt idx="1007">
                  <c:v>46.687583923339801</c:v>
                </c:pt>
                <c:pt idx="1008">
                  <c:v>46.646171569824197</c:v>
                </c:pt>
                <c:pt idx="1009">
                  <c:v>46.695640563964801</c:v>
                </c:pt>
                <c:pt idx="1010">
                  <c:v>46.812984466552699</c:v>
                </c:pt>
                <c:pt idx="1011">
                  <c:v>46.970306396484297</c:v>
                </c:pt>
                <c:pt idx="1012">
                  <c:v>46.926616668701101</c:v>
                </c:pt>
                <c:pt idx="1013">
                  <c:v>47.413379669189403</c:v>
                </c:pt>
                <c:pt idx="1014">
                  <c:v>47.417892456054602</c:v>
                </c:pt>
                <c:pt idx="1015">
                  <c:v>47.386787414550703</c:v>
                </c:pt>
                <c:pt idx="1016">
                  <c:v>47.341091156005803</c:v>
                </c:pt>
                <c:pt idx="1017">
                  <c:v>47.311305999755803</c:v>
                </c:pt>
                <c:pt idx="1018">
                  <c:v>47.268539428710902</c:v>
                </c:pt>
                <c:pt idx="1019">
                  <c:v>47.267665863037102</c:v>
                </c:pt>
                <c:pt idx="1020">
                  <c:v>47.275886535644503</c:v>
                </c:pt>
                <c:pt idx="1021">
                  <c:v>47.231483459472599</c:v>
                </c:pt>
                <c:pt idx="1022">
                  <c:v>47.186267852783203</c:v>
                </c:pt>
                <c:pt idx="1023">
                  <c:v>47.3521919250488</c:v>
                </c:pt>
                <c:pt idx="1024">
                  <c:v>47.313533782958899</c:v>
                </c:pt>
                <c:pt idx="1025">
                  <c:v>47.393264770507798</c:v>
                </c:pt>
                <c:pt idx="1026">
                  <c:v>47.553565979003899</c:v>
                </c:pt>
                <c:pt idx="1027">
                  <c:v>47.512161254882798</c:v>
                </c:pt>
                <c:pt idx="1028">
                  <c:v>47.467494964599602</c:v>
                </c:pt>
                <c:pt idx="1029">
                  <c:v>47.428722381591697</c:v>
                </c:pt>
                <c:pt idx="1030">
                  <c:v>47.392951965332003</c:v>
                </c:pt>
                <c:pt idx="1031">
                  <c:v>47.591094970703097</c:v>
                </c:pt>
                <c:pt idx="1032">
                  <c:v>47.546913146972599</c:v>
                </c:pt>
                <c:pt idx="1033">
                  <c:v>47.527263641357401</c:v>
                </c:pt>
                <c:pt idx="1034">
                  <c:v>47.521247863769503</c:v>
                </c:pt>
                <c:pt idx="1035">
                  <c:v>47.515243530273402</c:v>
                </c:pt>
                <c:pt idx="1036">
                  <c:v>47.471328735351499</c:v>
                </c:pt>
                <c:pt idx="1037">
                  <c:v>47.446647644042898</c:v>
                </c:pt>
                <c:pt idx="1038">
                  <c:v>47.401832580566399</c:v>
                </c:pt>
                <c:pt idx="1039">
                  <c:v>47.393627166747997</c:v>
                </c:pt>
                <c:pt idx="1040">
                  <c:v>47.364490509033203</c:v>
                </c:pt>
                <c:pt idx="1041">
                  <c:v>47.581188201904197</c:v>
                </c:pt>
                <c:pt idx="1042">
                  <c:v>47.542652130126903</c:v>
                </c:pt>
                <c:pt idx="1043">
                  <c:v>47.521305084228501</c:v>
                </c:pt>
                <c:pt idx="1044">
                  <c:v>47.477256774902301</c:v>
                </c:pt>
                <c:pt idx="1045">
                  <c:v>47.448905944824197</c:v>
                </c:pt>
                <c:pt idx="1046">
                  <c:v>47.4762573242187</c:v>
                </c:pt>
                <c:pt idx="1047">
                  <c:v>47.440017700195298</c:v>
                </c:pt>
                <c:pt idx="1048">
                  <c:v>47.398494720458899</c:v>
                </c:pt>
                <c:pt idx="1049">
                  <c:v>47.521190643310497</c:v>
                </c:pt>
                <c:pt idx="1050">
                  <c:v>47.501705169677699</c:v>
                </c:pt>
                <c:pt idx="1051">
                  <c:v>47.507877349853501</c:v>
                </c:pt>
                <c:pt idx="1052">
                  <c:v>47.483665466308501</c:v>
                </c:pt>
                <c:pt idx="1053">
                  <c:v>47.937038421630803</c:v>
                </c:pt>
                <c:pt idx="1054">
                  <c:v>47.914703369140597</c:v>
                </c:pt>
                <c:pt idx="1055">
                  <c:v>48.089057922363203</c:v>
                </c:pt>
                <c:pt idx="1056">
                  <c:v>48.047840118408203</c:v>
                </c:pt>
                <c:pt idx="1057">
                  <c:v>48.195102691650298</c:v>
                </c:pt>
                <c:pt idx="1058">
                  <c:v>48.250015258788999</c:v>
                </c:pt>
                <c:pt idx="1059">
                  <c:v>48.20552444458</c:v>
                </c:pt>
                <c:pt idx="1060">
                  <c:v>48.426670074462798</c:v>
                </c:pt>
                <c:pt idx="1061">
                  <c:v>48.410896301269503</c:v>
                </c:pt>
                <c:pt idx="1062">
                  <c:v>48.3680419921875</c:v>
                </c:pt>
                <c:pt idx="1063">
                  <c:v>48.323650360107401</c:v>
                </c:pt>
                <c:pt idx="1064">
                  <c:v>48.354785919189403</c:v>
                </c:pt>
                <c:pt idx="1065">
                  <c:v>48.343914031982401</c:v>
                </c:pt>
                <c:pt idx="1066">
                  <c:v>48.307762145996001</c:v>
                </c:pt>
                <c:pt idx="1067">
                  <c:v>48.293121337890597</c:v>
                </c:pt>
                <c:pt idx="1068">
                  <c:v>48.259250640869098</c:v>
                </c:pt>
                <c:pt idx="1069">
                  <c:v>48.215789794921797</c:v>
                </c:pt>
                <c:pt idx="1070">
                  <c:v>48.199394226074197</c:v>
                </c:pt>
                <c:pt idx="1071">
                  <c:v>48.155632019042898</c:v>
                </c:pt>
                <c:pt idx="1072">
                  <c:v>48.112632751464801</c:v>
                </c:pt>
                <c:pt idx="1073">
                  <c:v>48.106407165527301</c:v>
                </c:pt>
                <c:pt idx="1074">
                  <c:v>48.067947387695298</c:v>
                </c:pt>
                <c:pt idx="1075">
                  <c:v>48.031528472900298</c:v>
                </c:pt>
                <c:pt idx="1076">
                  <c:v>48.1268920898437</c:v>
                </c:pt>
                <c:pt idx="1077">
                  <c:v>48.301471710205</c:v>
                </c:pt>
                <c:pt idx="1078">
                  <c:v>48.259166717529197</c:v>
                </c:pt>
                <c:pt idx="1079">
                  <c:v>48.328804016113203</c:v>
                </c:pt>
                <c:pt idx="1080">
                  <c:v>48.318332672119098</c:v>
                </c:pt>
                <c:pt idx="1081">
                  <c:v>48.559421539306598</c:v>
                </c:pt>
                <c:pt idx="1082">
                  <c:v>48.515434265136697</c:v>
                </c:pt>
                <c:pt idx="1083">
                  <c:v>48.475837707519503</c:v>
                </c:pt>
                <c:pt idx="1084">
                  <c:v>48.436912536621001</c:v>
                </c:pt>
                <c:pt idx="1085">
                  <c:v>48.873775482177699</c:v>
                </c:pt>
                <c:pt idx="1086">
                  <c:v>48.950771331787102</c:v>
                </c:pt>
                <c:pt idx="1087">
                  <c:v>48.9072265625</c:v>
                </c:pt>
                <c:pt idx="1088">
                  <c:v>48.879306793212798</c:v>
                </c:pt>
                <c:pt idx="1089">
                  <c:v>48.868598937988203</c:v>
                </c:pt>
                <c:pt idx="1090">
                  <c:v>48.828975677490199</c:v>
                </c:pt>
                <c:pt idx="1091">
                  <c:v>48.867164611816399</c:v>
                </c:pt>
                <c:pt idx="1092">
                  <c:v>49.265384674072202</c:v>
                </c:pt>
                <c:pt idx="1093">
                  <c:v>49.221408843994098</c:v>
                </c:pt>
                <c:pt idx="1094">
                  <c:v>49.334220886230398</c:v>
                </c:pt>
                <c:pt idx="1095">
                  <c:v>49.293510437011697</c:v>
                </c:pt>
                <c:pt idx="1096">
                  <c:v>49.361278533935497</c:v>
                </c:pt>
                <c:pt idx="1097">
                  <c:v>49.3278999328613</c:v>
                </c:pt>
                <c:pt idx="1098">
                  <c:v>49.2967529296875</c:v>
                </c:pt>
                <c:pt idx="1099">
                  <c:v>49.571723937988203</c:v>
                </c:pt>
                <c:pt idx="1100">
                  <c:v>49.531810760497997</c:v>
                </c:pt>
                <c:pt idx="1101">
                  <c:v>49.9049682617187</c:v>
                </c:pt>
                <c:pt idx="1102">
                  <c:v>49.934432983398402</c:v>
                </c:pt>
                <c:pt idx="1103">
                  <c:v>49.929073333740199</c:v>
                </c:pt>
                <c:pt idx="1104">
                  <c:v>49.901573181152301</c:v>
                </c:pt>
                <c:pt idx="1105">
                  <c:v>49.859611511230398</c:v>
                </c:pt>
                <c:pt idx="1106">
                  <c:v>49.820243835449197</c:v>
                </c:pt>
                <c:pt idx="1107">
                  <c:v>49.795536041259702</c:v>
                </c:pt>
                <c:pt idx="1108">
                  <c:v>49.781700134277301</c:v>
                </c:pt>
                <c:pt idx="1109">
                  <c:v>49.740406036376903</c:v>
                </c:pt>
                <c:pt idx="1110">
                  <c:v>49.699478149413999</c:v>
                </c:pt>
                <c:pt idx="1111">
                  <c:v>49.655868530273402</c:v>
                </c:pt>
                <c:pt idx="1112">
                  <c:v>49.624778747558501</c:v>
                </c:pt>
                <c:pt idx="1113">
                  <c:v>49.715194702148402</c:v>
                </c:pt>
                <c:pt idx="1114">
                  <c:v>49.672752380371001</c:v>
                </c:pt>
                <c:pt idx="1115">
                  <c:v>49.643154144287102</c:v>
                </c:pt>
                <c:pt idx="1116">
                  <c:v>49.686695098876903</c:v>
                </c:pt>
                <c:pt idx="1117">
                  <c:v>49.679122924804602</c:v>
                </c:pt>
                <c:pt idx="1118">
                  <c:v>49.6557006835937</c:v>
                </c:pt>
                <c:pt idx="1119">
                  <c:v>49.675823211669901</c:v>
                </c:pt>
                <c:pt idx="1120">
                  <c:v>49.634883880615199</c:v>
                </c:pt>
                <c:pt idx="1121">
                  <c:v>49.594749450683501</c:v>
                </c:pt>
                <c:pt idx="1122">
                  <c:v>49.696517944335902</c:v>
                </c:pt>
                <c:pt idx="1123">
                  <c:v>49.657154083251903</c:v>
                </c:pt>
                <c:pt idx="1124">
                  <c:v>49.627838134765597</c:v>
                </c:pt>
                <c:pt idx="1125">
                  <c:v>49.654994964599602</c:v>
                </c:pt>
                <c:pt idx="1126">
                  <c:v>49.6121215820312</c:v>
                </c:pt>
                <c:pt idx="1127">
                  <c:v>49.569728851318303</c:v>
                </c:pt>
                <c:pt idx="1128">
                  <c:v>49.918346405029197</c:v>
                </c:pt>
                <c:pt idx="1129">
                  <c:v>49.890087127685497</c:v>
                </c:pt>
                <c:pt idx="1130">
                  <c:v>49.8490180969238</c:v>
                </c:pt>
                <c:pt idx="1131">
                  <c:v>49.817291259765597</c:v>
                </c:pt>
                <c:pt idx="1132">
                  <c:v>49.8193359375</c:v>
                </c:pt>
                <c:pt idx="1133">
                  <c:v>49.854995727538999</c:v>
                </c:pt>
                <c:pt idx="1134">
                  <c:v>49.909481048583899</c:v>
                </c:pt>
                <c:pt idx="1135">
                  <c:v>49.901679992675703</c:v>
                </c:pt>
                <c:pt idx="1136">
                  <c:v>49.858596801757798</c:v>
                </c:pt>
                <c:pt idx="1137">
                  <c:v>49.913089752197202</c:v>
                </c:pt>
                <c:pt idx="1138">
                  <c:v>49.870578765869098</c:v>
                </c:pt>
                <c:pt idx="1139">
                  <c:v>49.890140533447202</c:v>
                </c:pt>
                <c:pt idx="1140">
                  <c:v>49.8683471679687</c:v>
                </c:pt>
                <c:pt idx="1141">
                  <c:v>49.826938629150298</c:v>
                </c:pt>
                <c:pt idx="1142">
                  <c:v>49.788448333740199</c:v>
                </c:pt>
                <c:pt idx="1143">
                  <c:v>49.759407043457003</c:v>
                </c:pt>
                <c:pt idx="1144">
                  <c:v>49.721885681152301</c:v>
                </c:pt>
                <c:pt idx="1145">
                  <c:v>49.834724426269503</c:v>
                </c:pt>
                <c:pt idx="1146">
                  <c:v>49.8223457336425</c:v>
                </c:pt>
                <c:pt idx="1147">
                  <c:v>49.938438415527301</c:v>
                </c:pt>
                <c:pt idx="1148">
                  <c:v>49.906730651855398</c:v>
                </c:pt>
                <c:pt idx="1149">
                  <c:v>49.875049591064403</c:v>
                </c:pt>
                <c:pt idx="1150">
                  <c:v>49.868297576904197</c:v>
                </c:pt>
                <c:pt idx="1151">
                  <c:v>49.904441833496001</c:v>
                </c:pt>
                <c:pt idx="1152">
                  <c:v>49.941120147705</c:v>
                </c:pt>
                <c:pt idx="1153">
                  <c:v>49.915737152099602</c:v>
                </c:pt>
                <c:pt idx="1154">
                  <c:v>50.0025825500488</c:v>
                </c:pt>
                <c:pt idx="1155">
                  <c:v>49.9809761047363</c:v>
                </c:pt>
                <c:pt idx="1156">
                  <c:v>49.997493743896399</c:v>
                </c:pt>
                <c:pt idx="1157">
                  <c:v>49.955490112304602</c:v>
                </c:pt>
                <c:pt idx="1158">
                  <c:v>49.936355590820298</c:v>
                </c:pt>
                <c:pt idx="1159">
                  <c:v>49.896266937255803</c:v>
                </c:pt>
                <c:pt idx="1160">
                  <c:v>49.919570922851499</c:v>
                </c:pt>
                <c:pt idx="1161">
                  <c:v>49.948684692382798</c:v>
                </c:pt>
                <c:pt idx="1162">
                  <c:v>49.922573089599602</c:v>
                </c:pt>
                <c:pt idx="1163">
                  <c:v>50.008369445800703</c:v>
                </c:pt>
                <c:pt idx="1164">
                  <c:v>50.000076293945298</c:v>
                </c:pt>
                <c:pt idx="1165">
                  <c:v>49.957927703857401</c:v>
                </c:pt>
                <c:pt idx="1166">
                  <c:v>49.921360015869098</c:v>
                </c:pt>
                <c:pt idx="1167">
                  <c:v>49.891040802001903</c:v>
                </c:pt>
                <c:pt idx="1168">
                  <c:v>49.944252014160099</c:v>
                </c:pt>
                <c:pt idx="1169">
                  <c:v>50.134849548339801</c:v>
                </c:pt>
                <c:pt idx="1170">
                  <c:v>50.095268249511697</c:v>
                </c:pt>
                <c:pt idx="1171">
                  <c:v>50.150524139404197</c:v>
                </c:pt>
                <c:pt idx="1172">
                  <c:v>50.135719299316399</c:v>
                </c:pt>
                <c:pt idx="1173">
                  <c:v>50.125930786132798</c:v>
                </c:pt>
                <c:pt idx="1174">
                  <c:v>50.174221038818303</c:v>
                </c:pt>
                <c:pt idx="1175">
                  <c:v>50.348892211913999</c:v>
                </c:pt>
                <c:pt idx="1176">
                  <c:v>50.358852386474602</c:v>
                </c:pt>
                <c:pt idx="1177">
                  <c:v>50.572193145751903</c:v>
                </c:pt>
                <c:pt idx="1178">
                  <c:v>50.538997650146399</c:v>
                </c:pt>
                <c:pt idx="1179">
                  <c:v>50.5003852844238</c:v>
                </c:pt>
                <c:pt idx="1180">
                  <c:v>50.480903625488203</c:v>
                </c:pt>
                <c:pt idx="1181">
                  <c:v>50.497035980224602</c:v>
                </c:pt>
                <c:pt idx="1182">
                  <c:v>50.465099334716697</c:v>
                </c:pt>
                <c:pt idx="1183">
                  <c:v>50.424751281738203</c:v>
                </c:pt>
                <c:pt idx="1184">
                  <c:v>50.3836059570312</c:v>
                </c:pt>
                <c:pt idx="1185">
                  <c:v>50.361610412597599</c:v>
                </c:pt>
                <c:pt idx="1186">
                  <c:v>50.405319213867102</c:v>
                </c:pt>
                <c:pt idx="1187">
                  <c:v>50.412445068359297</c:v>
                </c:pt>
                <c:pt idx="1188">
                  <c:v>50.433567047119098</c:v>
                </c:pt>
                <c:pt idx="1189">
                  <c:v>50.391819000244098</c:v>
                </c:pt>
                <c:pt idx="1190">
                  <c:v>50.472610473632798</c:v>
                </c:pt>
                <c:pt idx="1191">
                  <c:v>50.4326782226562</c:v>
                </c:pt>
                <c:pt idx="1192">
                  <c:v>50.433540344238203</c:v>
                </c:pt>
                <c:pt idx="1193">
                  <c:v>50.528842926025298</c:v>
                </c:pt>
                <c:pt idx="1194">
                  <c:v>50.512458801269503</c:v>
                </c:pt>
                <c:pt idx="1195">
                  <c:v>50.477836608886697</c:v>
                </c:pt>
                <c:pt idx="1196">
                  <c:v>50.439304351806598</c:v>
                </c:pt>
                <c:pt idx="1197">
                  <c:v>50.400867462158203</c:v>
                </c:pt>
                <c:pt idx="1198">
                  <c:v>50.396888732910099</c:v>
                </c:pt>
                <c:pt idx="1199">
                  <c:v>50.364231109619098</c:v>
                </c:pt>
                <c:pt idx="1200">
                  <c:v>50.379177093505803</c:v>
                </c:pt>
                <c:pt idx="1201">
                  <c:v>50.354347229003899</c:v>
                </c:pt>
                <c:pt idx="1202">
                  <c:v>50.346309661865199</c:v>
                </c:pt>
                <c:pt idx="1203">
                  <c:v>50.311260223388601</c:v>
                </c:pt>
                <c:pt idx="1204">
                  <c:v>50.271232604980398</c:v>
                </c:pt>
                <c:pt idx="1205">
                  <c:v>50.569694519042898</c:v>
                </c:pt>
                <c:pt idx="1206">
                  <c:v>50.638420104980398</c:v>
                </c:pt>
                <c:pt idx="1207">
                  <c:v>50.601116180419901</c:v>
                </c:pt>
                <c:pt idx="1208">
                  <c:v>50.824859619140597</c:v>
                </c:pt>
                <c:pt idx="1209">
                  <c:v>50.7973022460937</c:v>
                </c:pt>
                <c:pt idx="1210">
                  <c:v>50.960319519042898</c:v>
                </c:pt>
                <c:pt idx="1211">
                  <c:v>50.924110412597599</c:v>
                </c:pt>
                <c:pt idx="1212">
                  <c:v>50.891628265380803</c:v>
                </c:pt>
                <c:pt idx="1213">
                  <c:v>50.8515815734863</c:v>
                </c:pt>
                <c:pt idx="1214">
                  <c:v>50.899581909179602</c:v>
                </c:pt>
                <c:pt idx="1215">
                  <c:v>50.864768981933501</c:v>
                </c:pt>
                <c:pt idx="1216">
                  <c:v>50.827861785888601</c:v>
                </c:pt>
                <c:pt idx="1217">
                  <c:v>51.287967681884702</c:v>
                </c:pt>
                <c:pt idx="1218">
                  <c:v>51.2621459960937</c:v>
                </c:pt>
                <c:pt idx="1219">
                  <c:v>51.241172790527301</c:v>
                </c:pt>
                <c:pt idx="1220">
                  <c:v>51.199939727783203</c:v>
                </c:pt>
                <c:pt idx="1221">
                  <c:v>51.168643951416001</c:v>
                </c:pt>
                <c:pt idx="1222">
                  <c:v>51.900104522705</c:v>
                </c:pt>
                <c:pt idx="1223">
                  <c:v>52.017173767089801</c:v>
                </c:pt>
                <c:pt idx="1224">
                  <c:v>51.982231140136697</c:v>
                </c:pt>
                <c:pt idx="1225">
                  <c:v>51.97705078125</c:v>
                </c:pt>
                <c:pt idx="1226">
                  <c:v>51.949916839599602</c:v>
                </c:pt>
                <c:pt idx="1227">
                  <c:v>51.943267822265597</c:v>
                </c:pt>
                <c:pt idx="1228">
                  <c:v>51.951240539550703</c:v>
                </c:pt>
                <c:pt idx="1229">
                  <c:v>51.937297821044901</c:v>
                </c:pt>
                <c:pt idx="1230">
                  <c:v>51.933364868163999</c:v>
                </c:pt>
                <c:pt idx="1231">
                  <c:v>51.908130645751903</c:v>
                </c:pt>
                <c:pt idx="1232">
                  <c:v>52.034019470214801</c:v>
                </c:pt>
                <c:pt idx="1233">
                  <c:v>51.992843627929602</c:v>
                </c:pt>
                <c:pt idx="1234">
                  <c:v>51.970703125</c:v>
                </c:pt>
                <c:pt idx="1235">
                  <c:v>51.9319648742675</c:v>
                </c:pt>
                <c:pt idx="1236">
                  <c:v>51.890861511230398</c:v>
                </c:pt>
                <c:pt idx="1237">
                  <c:v>51.8560791015625</c:v>
                </c:pt>
                <c:pt idx="1238">
                  <c:v>51.832241058349602</c:v>
                </c:pt>
                <c:pt idx="1239">
                  <c:v>51.924903869628899</c:v>
                </c:pt>
                <c:pt idx="1240">
                  <c:v>51.895034790038999</c:v>
                </c:pt>
                <c:pt idx="1241">
                  <c:v>51.855045318603501</c:v>
                </c:pt>
                <c:pt idx="1242">
                  <c:v>51.838417053222599</c:v>
                </c:pt>
                <c:pt idx="1243">
                  <c:v>51.797409057617102</c:v>
                </c:pt>
                <c:pt idx="1244">
                  <c:v>51.757984161376903</c:v>
                </c:pt>
                <c:pt idx="1245">
                  <c:v>51.7589302062988</c:v>
                </c:pt>
                <c:pt idx="1246">
                  <c:v>51.7446899414062</c:v>
                </c:pt>
                <c:pt idx="1247">
                  <c:v>51.761650085449197</c:v>
                </c:pt>
                <c:pt idx="1248">
                  <c:v>51.734645843505803</c:v>
                </c:pt>
                <c:pt idx="1249">
                  <c:v>51.882930755615199</c:v>
                </c:pt>
                <c:pt idx="1250">
                  <c:v>51.842689514160099</c:v>
                </c:pt>
                <c:pt idx="1251">
                  <c:v>51.801883697509702</c:v>
                </c:pt>
                <c:pt idx="1252">
                  <c:v>51.7698554992675</c:v>
                </c:pt>
                <c:pt idx="1253">
                  <c:v>51.732666015625</c:v>
                </c:pt>
                <c:pt idx="1254">
                  <c:v>51.705535888671797</c:v>
                </c:pt>
                <c:pt idx="1255">
                  <c:v>51.690296173095703</c:v>
                </c:pt>
                <c:pt idx="1256">
                  <c:v>51.650276184082003</c:v>
                </c:pt>
                <c:pt idx="1257">
                  <c:v>51.703277587890597</c:v>
                </c:pt>
                <c:pt idx="1258">
                  <c:v>51.662796020507798</c:v>
                </c:pt>
                <c:pt idx="1259">
                  <c:v>51.623714447021399</c:v>
                </c:pt>
                <c:pt idx="1260">
                  <c:v>51.600982666015597</c:v>
                </c:pt>
                <c:pt idx="1261">
                  <c:v>51.671958923339801</c:v>
                </c:pt>
                <c:pt idx="1262">
                  <c:v>51.695182800292898</c:v>
                </c:pt>
                <c:pt idx="1263">
                  <c:v>51.673488616943303</c:v>
                </c:pt>
                <c:pt idx="1264">
                  <c:v>51.6345405578613</c:v>
                </c:pt>
                <c:pt idx="1265">
                  <c:v>51.599700927734297</c:v>
                </c:pt>
                <c:pt idx="1266">
                  <c:v>51.562816619872997</c:v>
                </c:pt>
                <c:pt idx="1267">
                  <c:v>51.561225891113203</c:v>
                </c:pt>
                <c:pt idx="1268">
                  <c:v>51.562664031982401</c:v>
                </c:pt>
                <c:pt idx="1269">
                  <c:v>51.526924133300703</c:v>
                </c:pt>
                <c:pt idx="1270">
                  <c:v>51.547103881835902</c:v>
                </c:pt>
                <c:pt idx="1271">
                  <c:v>51.511451721191399</c:v>
                </c:pt>
                <c:pt idx="1272">
                  <c:v>51.471805572509702</c:v>
                </c:pt>
                <c:pt idx="1273">
                  <c:v>51.432655334472599</c:v>
                </c:pt>
                <c:pt idx="1274">
                  <c:v>51.651741027832003</c:v>
                </c:pt>
                <c:pt idx="1275">
                  <c:v>51.623073577880803</c:v>
                </c:pt>
                <c:pt idx="1276">
                  <c:v>51.677955627441399</c:v>
                </c:pt>
                <c:pt idx="1277">
                  <c:v>51.642498016357401</c:v>
                </c:pt>
                <c:pt idx="1278">
                  <c:v>51.605857849121001</c:v>
                </c:pt>
                <c:pt idx="1279">
                  <c:v>51.596179962158203</c:v>
                </c:pt>
                <c:pt idx="1280">
                  <c:v>51.578365325927699</c:v>
                </c:pt>
                <c:pt idx="1281">
                  <c:v>51.679737091064403</c:v>
                </c:pt>
                <c:pt idx="1282">
                  <c:v>51.835437774658203</c:v>
                </c:pt>
                <c:pt idx="1283">
                  <c:v>51.796657562255803</c:v>
                </c:pt>
                <c:pt idx="1284">
                  <c:v>51.831630706787102</c:v>
                </c:pt>
                <c:pt idx="1285">
                  <c:v>51.794342041015597</c:v>
                </c:pt>
                <c:pt idx="1286">
                  <c:v>51.787345886230398</c:v>
                </c:pt>
                <c:pt idx="1287">
                  <c:v>51.747749328613203</c:v>
                </c:pt>
                <c:pt idx="1288">
                  <c:v>51.722671508788999</c:v>
                </c:pt>
                <c:pt idx="1289">
                  <c:v>51.689567565917898</c:v>
                </c:pt>
                <c:pt idx="1290">
                  <c:v>51.6500854492187</c:v>
                </c:pt>
                <c:pt idx="1291">
                  <c:v>51.611579895019503</c:v>
                </c:pt>
                <c:pt idx="1292">
                  <c:v>51.588596343994098</c:v>
                </c:pt>
                <c:pt idx="1293">
                  <c:v>51.550994873046797</c:v>
                </c:pt>
                <c:pt idx="1294">
                  <c:v>51.512050628662102</c:v>
                </c:pt>
                <c:pt idx="1295">
                  <c:v>51.496776580810497</c:v>
                </c:pt>
                <c:pt idx="1296">
                  <c:v>51.539382934570298</c:v>
                </c:pt>
                <c:pt idx="1297">
                  <c:v>51.527847290038999</c:v>
                </c:pt>
                <c:pt idx="1298">
                  <c:v>51.4907417297363</c:v>
                </c:pt>
                <c:pt idx="1299">
                  <c:v>51.453865051269503</c:v>
                </c:pt>
                <c:pt idx="1300">
                  <c:v>51.4152221679687</c:v>
                </c:pt>
                <c:pt idx="1301">
                  <c:v>51.605937957763601</c:v>
                </c:pt>
                <c:pt idx="1302">
                  <c:v>51.619144439697202</c:v>
                </c:pt>
                <c:pt idx="1303">
                  <c:v>51.599422454833899</c:v>
                </c:pt>
                <c:pt idx="1304">
                  <c:v>51.599231719970703</c:v>
                </c:pt>
                <c:pt idx="1305">
                  <c:v>51.630722045898402</c:v>
                </c:pt>
                <c:pt idx="1306">
                  <c:v>51.712852478027301</c:v>
                </c:pt>
                <c:pt idx="1307">
                  <c:v>51.731021881103501</c:v>
                </c:pt>
                <c:pt idx="1308">
                  <c:v>51.700244903564403</c:v>
                </c:pt>
                <c:pt idx="1309">
                  <c:v>51.664844512939403</c:v>
                </c:pt>
                <c:pt idx="1310">
                  <c:v>51.675495147705</c:v>
                </c:pt>
                <c:pt idx="1311">
                  <c:v>51.637012481689403</c:v>
                </c:pt>
                <c:pt idx="1312">
                  <c:v>51.6248359680175</c:v>
                </c:pt>
                <c:pt idx="1313">
                  <c:v>51.591503143310497</c:v>
                </c:pt>
                <c:pt idx="1314">
                  <c:v>51.563571929931598</c:v>
                </c:pt>
                <c:pt idx="1315">
                  <c:v>51.546150207519503</c:v>
                </c:pt>
                <c:pt idx="1316">
                  <c:v>51.521804809570298</c:v>
                </c:pt>
                <c:pt idx="1317">
                  <c:v>51.503936767578097</c:v>
                </c:pt>
                <c:pt idx="1318">
                  <c:v>51.485519409179602</c:v>
                </c:pt>
                <c:pt idx="1319">
                  <c:v>51.447135925292898</c:v>
                </c:pt>
                <c:pt idx="1320">
                  <c:v>51.416053771972599</c:v>
                </c:pt>
                <c:pt idx="1321">
                  <c:v>51.384002685546797</c:v>
                </c:pt>
                <c:pt idx="1322">
                  <c:v>51.381584167480398</c:v>
                </c:pt>
                <c:pt idx="1323">
                  <c:v>51.399452209472599</c:v>
                </c:pt>
                <c:pt idx="1324">
                  <c:v>51.442024230957003</c:v>
                </c:pt>
                <c:pt idx="1325">
                  <c:v>51.404605865478501</c:v>
                </c:pt>
                <c:pt idx="1326">
                  <c:v>51.527679443359297</c:v>
                </c:pt>
                <c:pt idx="1327">
                  <c:v>51.6870918273925</c:v>
                </c:pt>
                <c:pt idx="1328">
                  <c:v>51.879661560058501</c:v>
                </c:pt>
                <c:pt idx="1329">
                  <c:v>51.906810760497997</c:v>
                </c:pt>
                <c:pt idx="1330">
                  <c:v>51.880096435546797</c:v>
                </c:pt>
                <c:pt idx="1331">
                  <c:v>51.853759765625</c:v>
                </c:pt>
                <c:pt idx="1332">
                  <c:v>51.843074798583899</c:v>
                </c:pt>
                <c:pt idx="1333">
                  <c:v>51.849819183349602</c:v>
                </c:pt>
                <c:pt idx="1334">
                  <c:v>51.843719482421797</c:v>
                </c:pt>
                <c:pt idx="1335">
                  <c:v>51.928653717041001</c:v>
                </c:pt>
                <c:pt idx="1336">
                  <c:v>51.896217346191399</c:v>
                </c:pt>
                <c:pt idx="1337">
                  <c:v>51.977237701416001</c:v>
                </c:pt>
                <c:pt idx="1338">
                  <c:v>51.938934326171797</c:v>
                </c:pt>
                <c:pt idx="1339">
                  <c:v>51.918125152587798</c:v>
                </c:pt>
                <c:pt idx="1340">
                  <c:v>51.902996063232401</c:v>
                </c:pt>
                <c:pt idx="1341">
                  <c:v>51.865936279296797</c:v>
                </c:pt>
                <c:pt idx="1342">
                  <c:v>51.836036682128899</c:v>
                </c:pt>
                <c:pt idx="1343">
                  <c:v>51.800647735595703</c:v>
                </c:pt>
                <c:pt idx="1344">
                  <c:v>51.779735565185497</c:v>
                </c:pt>
                <c:pt idx="1345">
                  <c:v>51.7433052062988</c:v>
                </c:pt>
                <c:pt idx="1346">
                  <c:v>51.726810455322202</c:v>
                </c:pt>
                <c:pt idx="1347">
                  <c:v>51.695476531982401</c:v>
                </c:pt>
                <c:pt idx="1348">
                  <c:v>51.892158508300703</c:v>
                </c:pt>
                <c:pt idx="1349">
                  <c:v>51.87544631958</c:v>
                </c:pt>
                <c:pt idx="1350">
                  <c:v>51.843822479247997</c:v>
                </c:pt>
                <c:pt idx="1351">
                  <c:v>51.968936920166001</c:v>
                </c:pt>
                <c:pt idx="1352">
                  <c:v>51.938327789306598</c:v>
                </c:pt>
                <c:pt idx="1353">
                  <c:v>51.928142547607401</c:v>
                </c:pt>
                <c:pt idx="1354">
                  <c:v>51.8933906555175</c:v>
                </c:pt>
                <c:pt idx="1355">
                  <c:v>51.904884338378899</c:v>
                </c:pt>
                <c:pt idx="1356">
                  <c:v>51.969749450683501</c:v>
                </c:pt>
                <c:pt idx="1357">
                  <c:v>52.295993804931598</c:v>
                </c:pt>
                <c:pt idx="1358">
                  <c:v>52.337520599365199</c:v>
                </c:pt>
                <c:pt idx="1359">
                  <c:v>52.302516937255803</c:v>
                </c:pt>
                <c:pt idx="1360">
                  <c:v>52.266059875488203</c:v>
                </c:pt>
                <c:pt idx="1361">
                  <c:v>52.274524688720703</c:v>
                </c:pt>
                <c:pt idx="1362">
                  <c:v>52.256591796875</c:v>
                </c:pt>
                <c:pt idx="1363">
                  <c:v>52.249107360839801</c:v>
                </c:pt>
                <c:pt idx="1364">
                  <c:v>52.3177070617675</c:v>
                </c:pt>
                <c:pt idx="1365">
                  <c:v>52.303897857666001</c:v>
                </c:pt>
                <c:pt idx="1366">
                  <c:v>52.269821166992102</c:v>
                </c:pt>
                <c:pt idx="1367">
                  <c:v>52.232368469238203</c:v>
                </c:pt>
                <c:pt idx="1368">
                  <c:v>52.244682312011697</c:v>
                </c:pt>
                <c:pt idx="1369">
                  <c:v>52.207649230957003</c:v>
                </c:pt>
                <c:pt idx="1370">
                  <c:v>52.242923736572202</c:v>
                </c:pt>
                <c:pt idx="1371">
                  <c:v>52.215522766113203</c:v>
                </c:pt>
                <c:pt idx="1372">
                  <c:v>52.190925598144503</c:v>
                </c:pt>
                <c:pt idx="1373">
                  <c:v>52.161586761474602</c:v>
                </c:pt>
                <c:pt idx="1374">
                  <c:v>52.350318908691399</c:v>
                </c:pt>
                <c:pt idx="1375">
                  <c:v>52.377185821533203</c:v>
                </c:pt>
                <c:pt idx="1376">
                  <c:v>52.370540618896399</c:v>
                </c:pt>
                <c:pt idx="1377">
                  <c:v>52.342445373535099</c:v>
                </c:pt>
                <c:pt idx="1378">
                  <c:v>52.410293579101499</c:v>
                </c:pt>
                <c:pt idx="1379">
                  <c:v>52.3740844726562</c:v>
                </c:pt>
                <c:pt idx="1380">
                  <c:v>52.364444732666001</c:v>
                </c:pt>
                <c:pt idx="1381">
                  <c:v>52.332103729247997</c:v>
                </c:pt>
                <c:pt idx="1382">
                  <c:v>52.304328918457003</c:v>
                </c:pt>
                <c:pt idx="1383">
                  <c:v>52.290599822997997</c:v>
                </c:pt>
                <c:pt idx="1384">
                  <c:v>52.262474060058501</c:v>
                </c:pt>
                <c:pt idx="1385">
                  <c:v>52.754356384277301</c:v>
                </c:pt>
                <c:pt idx="1386">
                  <c:v>52.809402465820298</c:v>
                </c:pt>
                <c:pt idx="1387">
                  <c:v>52.779792785644503</c:v>
                </c:pt>
                <c:pt idx="1388">
                  <c:v>52.782928466796797</c:v>
                </c:pt>
                <c:pt idx="1389">
                  <c:v>52.793724060058501</c:v>
                </c:pt>
                <c:pt idx="1390">
                  <c:v>52.761505126953097</c:v>
                </c:pt>
                <c:pt idx="1391">
                  <c:v>52.7356758117675</c:v>
                </c:pt>
                <c:pt idx="1392">
                  <c:v>52.755775451660099</c:v>
                </c:pt>
                <c:pt idx="1393">
                  <c:v>52.735504150390597</c:v>
                </c:pt>
                <c:pt idx="1394">
                  <c:v>52.698268890380803</c:v>
                </c:pt>
                <c:pt idx="1395">
                  <c:v>52.693332672119098</c:v>
                </c:pt>
                <c:pt idx="1396">
                  <c:v>52.660099029541001</c:v>
                </c:pt>
                <c:pt idx="1397">
                  <c:v>55.988018035888601</c:v>
                </c:pt>
                <c:pt idx="1398">
                  <c:v>55.984043121337798</c:v>
                </c:pt>
                <c:pt idx="1399">
                  <c:v>55.951393127441399</c:v>
                </c:pt>
                <c:pt idx="1400">
                  <c:v>55.930370330810497</c:v>
                </c:pt>
                <c:pt idx="1401">
                  <c:v>55.89501953125</c:v>
                </c:pt>
                <c:pt idx="1402">
                  <c:v>55.947689056396399</c:v>
                </c:pt>
                <c:pt idx="1403">
                  <c:v>56.030941009521399</c:v>
                </c:pt>
                <c:pt idx="1404">
                  <c:v>56.071624755859297</c:v>
                </c:pt>
                <c:pt idx="1405">
                  <c:v>56.0335884094238</c:v>
                </c:pt>
                <c:pt idx="1406">
                  <c:v>56.007358551025298</c:v>
                </c:pt>
                <c:pt idx="1407">
                  <c:v>55.969802856445298</c:v>
                </c:pt>
                <c:pt idx="1408">
                  <c:v>55.946468353271399</c:v>
                </c:pt>
                <c:pt idx="1409">
                  <c:v>55.958076477050703</c:v>
                </c:pt>
                <c:pt idx="1410">
                  <c:v>55.920482635497997</c:v>
                </c:pt>
                <c:pt idx="1411">
                  <c:v>55.901309967041001</c:v>
                </c:pt>
                <c:pt idx="1412">
                  <c:v>55.8797607421875</c:v>
                </c:pt>
                <c:pt idx="1413">
                  <c:v>55.908065795898402</c:v>
                </c:pt>
                <c:pt idx="1414">
                  <c:v>55.899833679199197</c:v>
                </c:pt>
                <c:pt idx="1415">
                  <c:v>55.956790924072202</c:v>
                </c:pt>
                <c:pt idx="1416">
                  <c:v>55.926509857177699</c:v>
                </c:pt>
                <c:pt idx="1417">
                  <c:v>55.887741088867102</c:v>
                </c:pt>
                <c:pt idx="1418">
                  <c:v>55.937828063964801</c:v>
                </c:pt>
                <c:pt idx="1419">
                  <c:v>56.111946105957003</c:v>
                </c:pt>
                <c:pt idx="1420">
                  <c:v>56.072978973388601</c:v>
                </c:pt>
                <c:pt idx="1421">
                  <c:v>56.034633636474602</c:v>
                </c:pt>
                <c:pt idx="1422">
                  <c:v>56.035758972167898</c:v>
                </c:pt>
                <c:pt idx="1423">
                  <c:v>55.997051239013601</c:v>
                </c:pt>
                <c:pt idx="1424">
                  <c:v>56.333370208740199</c:v>
                </c:pt>
                <c:pt idx="1425">
                  <c:v>56.302993774413999</c:v>
                </c:pt>
                <c:pt idx="1426">
                  <c:v>56.276741027832003</c:v>
                </c:pt>
                <c:pt idx="1427">
                  <c:v>56.2558784484863</c:v>
                </c:pt>
                <c:pt idx="1428">
                  <c:v>56.222412109375</c:v>
                </c:pt>
                <c:pt idx="1429">
                  <c:v>56.201824188232401</c:v>
                </c:pt>
                <c:pt idx="1430">
                  <c:v>56.168174743652301</c:v>
                </c:pt>
                <c:pt idx="1431">
                  <c:v>56.152919769287102</c:v>
                </c:pt>
                <c:pt idx="1432">
                  <c:v>56.114231109619098</c:v>
                </c:pt>
                <c:pt idx="1433">
                  <c:v>56.334197998046797</c:v>
                </c:pt>
                <c:pt idx="1434">
                  <c:v>56.553863525390597</c:v>
                </c:pt>
                <c:pt idx="1435">
                  <c:v>56.596481323242102</c:v>
                </c:pt>
                <c:pt idx="1436">
                  <c:v>56.569393157958899</c:v>
                </c:pt>
                <c:pt idx="1437">
                  <c:v>56.540134429931598</c:v>
                </c:pt>
                <c:pt idx="1438">
                  <c:v>56.501438140869098</c:v>
                </c:pt>
                <c:pt idx="1439">
                  <c:v>56.464118957519503</c:v>
                </c:pt>
                <c:pt idx="1440">
                  <c:v>56.439598083496001</c:v>
                </c:pt>
                <c:pt idx="1441">
                  <c:v>56.542476654052699</c:v>
                </c:pt>
                <c:pt idx="1442">
                  <c:v>56.519947052001903</c:v>
                </c:pt>
                <c:pt idx="1443">
                  <c:v>56.489055633544901</c:v>
                </c:pt>
                <c:pt idx="1444">
                  <c:v>56.460536956787102</c:v>
                </c:pt>
                <c:pt idx="1445">
                  <c:v>56.478450775146399</c:v>
                </c:pt>
                <c:pt idx="1446">
                  <c:v>56.448238372802699</c:v>
                </c:pt>
                <c:pt idx="1447">
                  <c:v>56.416622161865199</c:v>
                </c:pt>
                <c:pt idx="1448">
                  <c:v>56.583438873291001</c:v>
                </c:pt>
                <c:pt idx="1449">
                  <c:v>56.581829071044901</c:v>
                </c:pt>
                <c:pt idx="1450">
                  <c:v>56.675662994384702</c:v>
                </c:pt>
                <c:pt idx="1451">
                  <c:v>56.652042388916001</c:v>
                </c:pt>
                <c:pt idx="1452">
                  <c:v>56.636642456054602</c:v>
                </c:pt>
                <c:pt idx="1453">
                  <c:v>56.600257873535099</c:v>
                </c:pt>
                <c:pt idx="1454">
                  <c:v>56.569690704345703</c:v>
                </c:pt>
                <c:pt idx="1455">
                  <c:v>56.542724609375</c:v>
                </c:pt>
                <c:pt idx="1456">
                  <c:v>56.566875457763601</c:v>
                </c:pt>
                <c:pt idx="1457">
                  <c:v>56.529232025146399</c:v>
                </c:pt>
                <c:pt idx="1458">
                  <c:v>56.510208129882798</c:v>
                </c:pt>
                <c:pt idx="1459">
                  <c:v>56.539161682128899</c:v>
                </c:pt>
                <c:pt idx="1460">
                  <c:v>56.683025360107401</c:v>
                </c:pt>
                <c:pt idx="1461">
                  <c:v>56.756641387939403</c:v>
                </c:pt>
                <c:pt idx="1462">
                  <c:v>56.937702178955</c:v>
                </c:pt>
                <c:pt idx="1463">
                  <c:v>56.9408149719238</c:v>
                </c:pt>
                <c:pt idx="1464">
                  <c:v>56.9057807922363</c:v>
                </c:pt>
                <c:pt idx="1465">
                  <c:v>56.869697570800703</c:v>
                </c:pt>
                <c:pt idx="1466">
                  <c:v>56.831554412841697</c:v>
                </c:pt>
                <c:pt idx="1467">
                  <c:v>56.793426513671797</c:v>
                </c:pt>
                <c:pt idx="1468">
                  <c:v>56.803451538085902</c:v>
                </c:pt>
                <c:pt idx="1469">
                  <c:v>56.766822814941399</c:v>
                </c:pt>
                <c:pt idx="1470">
                  <c:v>56.754314422607401</c:v>
                </c:pt>
                <c:pt idx="1471">
                  <c:v>56.743949890136697</c:v>
                </c:pt>
                <c:pt idx="1472">
                  <c:v>56.729713439941399</c:v>
                </c:pt>
                <c:pt idx="1473">
                  <c:v>56.696361541747997</c:v>
                </c:pt>
                <c:pt idx="1474">
                  <c:v>56.739147186279197</c:v>
                </c:pt>
                <c:pt idx="1475">
                  <c:v>56.706356048583899</c:v>
                </c:pt>
                <c:pt idx="1476">
                  <c:v>56.721435546875</c:v>
                </c:pt>
                <c:pt idx="1477">
                  <c:v>56.685176849365199</c:v>
                </c:pt>
                <c:pt idx="1478">
                  <c:v>56.698825836181598</c:v>
                </c:pt>
                <c:pt idx="1479">
                  <c:v>56.664543151855398</c:v>
                </c:pt>
                <c:pt idx="1480">
                  <c:v>56.638401031494098</c:v>
                </c:pt>
                <c:pt idx="1481">
                  <c:v>56.6010932922363</c:v>
                </c:pt>
                <c:pt idx="1482">
                  <c:v>56.569900512695298</c:v>
                </c:pt>
                <c:pt idx="1483">
                  <c:v>56.532821655273402</c:v>
                </c:pt>
                <c:pt idx="1484">
                  <c:v>56.544410705566399</c:v>
                </c:pt>
                <c:pt idx="1485">
                  <c:v>56.530357360839801</c:v>
                </c:pt>
                <c:pt idx="1486">
                  <c:v>56.538074493408203</c:v>
                </c:pt>
                <c:pt idx="1487">
                  <c:v>56.611293792724602</c:v>
                </c:pt>
                <c:pt idx="1488">
                  <c:v>56.791042327880803</c:v>
                </c:pt>
                <c:pt idx="1489">
                  <c:v>56.789867401122997</c:v>
                </c:pt>
                <c:pt idx="1490">
                  <c:v>56.793552398681598</c:v>
                </c:pt>
                <c:pt idx="1491">
                  <c:v>56.819576263427699</c:v>
                </c:pt>
                <c:pt idx="1492">
                  <c:v>56.788913726806598</c:v>
                </c:pt>
                <c:pt idx="1493">
                  <c:v>56.751777648925703</c:v>
                </c:pt>
                <c:pt idx="1494">
                  <c:v>56.753582000732401</c:v>
                </c:pt>
                <c:pt idx="1495">
                  <c:v>56.799327850341697</c:v>
                </c:pt>
                <c:pt idx="1496">
                  <c:v>56.765834808349602</c:v>
                </c:pt>
                <c:pt idx="1497">
                  <c:v>56.757347106933501</c:v>
                </c:pt>
                <c:pt idx="1498">
                  <c:v>56.720161437988203</c:v>
                </c:pt>
                <c:pt idx="1499">
                  <c:v>56.752346038818303</c:v>
                </c:pt>
                <c:pt idx="1500">
                  <c:v>56.715732574462798</c:v>
                </c:pt>
                <c:pt idx="1501">
                  <c:v>56.790676116943303</c:v>
                </c:pt>
                <c:pt idx="1502">
                  <c:v>56.866443634033203</c:v>
                </c:pt>
                <c:pt idx="1503">
                  <c:v>56.942295074462798</c:v>
                </c:pt>
                <c:pt idx="1504">
                  <c:v>56.905612945556598</c:v>
                </c:pt>
                <c:pt idx="1505">
                  <c:v>56.885063171386697</c:v>
                </c:pt>
                <c:pt idx="1506">
                  <c:v>56.8506469726562</c:v>
                </c:pt>
                <c:pt idx="1507">
                  <c:v>56.817577362060497</c:v>
                </c:pt>
                <c:pt idx="1508">
                  <c:v>56.898815155029197</c:v>
                </c:pt>
                <c:pt idx="1509">
                  <c:v>57.309013366699197</c:v>
                </c:pt>
                <c:pt idx="1510">
                  <c:v>57.273258209228501</c:v>
                </c:pt>
                <c:pt idx="1511">
                  <c:v>57.265380859375</c:v>
                </c:pt>
                <c:pt idx="1512">
                  <c:v>57.230888366699197</c:v>
                </c:pt>
                <c:pt idx="1513">
                  <c:v>57.262523651122997</c:v>
                </c:pt>
                <c:pt idx="1514">
                  <c:v>57.292797088622997</c:v>
                </c:pt>
                <c:pt idx="1515">
                  <c:v>57.256931304931598</c:v>
                </c:pt>
                <c:pt idx="1516">
                  <c:v>57.222530364990199</c:v>
                </c:pt>
                <c:pt idx="1517">
                  <c:v>57.185558319091697</c:v>
                </c:pt>
                <c:pt idx="1518">
                  <c:v>57.152111053466697</c:v>
                </c:pt>
                <c:pt idx="1519">
                  <c:v>57.119235992431598</c:v>
                </c:pt>
                <c:pt idx="1520">
                  <c:v>57.089576721191399</c:v>
                </c:pt>
                <c:pt idx="1521">
                  <c:v>57.3041381835937</c:v>
                </c:pt>
                <c:pt idx="1522">
                  <c:v>57.269294738769503</c:v>
                </c:pt>
                <c:pt idx="1523">
                  <c:v>57.268268585205</c:v>
                </c:pt>
                <c:pt idx="1524">
                  <c:v>57.354621887207003</c:v>
                </c:pt>
                <c:pt idx="1525">
                  <c:v>57.317783355712798</c:v>
                </c:pt>
                <c:pt idx="1526">
                  <c:v>57.405368804931598</c:v>
                </c:pt>
                <c:pt idx="1527">
                  <c:v>57.3939819335937</c:v>
                </c:pt>
                <c:pt idx="1528">
                  <c:v>57.420894622802699</c:v>
                </c:pt>
                <c:pt idx="1529">
                  <c:v>57.468669891357401</c:v>
                </c:pt>
                <c:pt idx="1530">
                  <c:v>57.455142974853501</c:v>
                </c:pt>
                <c:pt idx="1531">
                  <c:v>57.847530364990199</c:v>
                </c:pt>
                <c:pt idx="1532">
                  <c:v>57.836326599121001</c:v>
                </c:pt>
                <c:pt idx="1533">
                  <c:v>57.814357757568303</c:v>
                </c:pt>
                <c:pt idx="1534">
                  <c:v>57.861557006835902</c:v>
                </c:pt>
                <c:pt idx="1535">
                  <c:v>57.824539184570298</c:v>
                </c:pt>
                <c:pt idx="1536">
                  <c:v>57.805625915527301</c:v>
                </c:pt>
                <c:pt idx="1537">
                  <c:v>57.9537544250488</c:v>
                </c:pt>
                <c:pt idx="1538">
                  <c:v>57.986804962158203</c:v>
                </c:pt>
                <c:pt idx="1539">
                  <c:v>58.308727264404197</c:v>
                </c:pt>
                <c:pt idx="1540">
                  <c:v>58.308284759521399</c:v>
                </c:pt>
                <c:pt idx="1541">
                  <c:v>58.270988464355398</c:v>
                </c:pt>
                <c:pt idx="1542">
                  <c:v>58.285728454589801</c:v>
                </c:pt>
                <c:pt idx="1543">
                  <c:v>58.256893157958899</c:v>
                </c:pt>
                <c:pt idx="1544">
                  <c:v>58.370906829833899</c:v>
                </c:pt>
                <c:pt idx="1545">
                  <c:v>58.33447265625</c:v>
                </c:pt>
                <c:pt idx="1546">
                  <c:v>58.348472595214801</c:v>
                </c:pt>
                <c:pt idx="1547">
                  <c:v>58.314544677734297</c:v>
                </c:pt>
                <c:pt idx="1548">
                  <c:v>58.280181884765597</c:v>
                </c:pt>
                <c:pt idx="1549">
                  <c:v>58.492256164550703</c:v>
                </c:pt>
                <c:pt idx="1550">
                  <c:v>58.455284118652301</c:v>
                </c:pt>
                <c:pt idx="1551">
                  <c:v>58.418067932128899</c:v>
                </c:pt>
                <c:pt idx="1552">
                  <c:v>58.382057189941399</c:v>
                </c:pt>
                <c:pt idx="1553">
                  <c:v>58.347454071044901</c:v>
                </c:pt>
                <c:pt idx="1554">
                  <c:v>58.3983345031738</c:v>
                </c:pt>
                <c:pt idx="1555">
                  <c:v>58.363334655761697</c:v>
                </c:pt>
                <c:pt idx="1556">
                  <c:v>58.399211883544901</c:v>
                </c:pt>
                <c:pt idx="1557">
                  <c:v>58.375606536865199</c:v>
                </c:pt>
                <c:pt idx="1558">
                  <c:v>58.350650787353501</c:v>
                </c:pt>
                <c:pt idx="1559">
                  <c:v>58.345264434814403</c:v>
                </c:pt>
                <c:pt idx="1560">
                  <c:v>58.345104217529197</c:v>
                </c:pt>
                <c:pt idx="1561">
                  <c:v>58.350795745849602</c:v>
                </c:pt>
                <c:pt idx="1562">
                  <c:v>58.329360961913999</c:v>
                </c:pt>
                <c:pt idx="1563">
                  <c:v>58.298976898193303</c:v>
                </c:pt>
                <c:pt idx="1564">
                  <c:v>58.270015716552699</c:v>
                </c:pt>
                <c:pt idx="1565">
                  <c:v>58.307331085205</c:v>
                </c:pt>
                <c:pt idx="1566">
                  <c:v>58.273616790771399</c:v>
                </c:pt>
                <c:pt idx="1567">
                  <c:v>58.372444152832003</c:v>
                </c:pt>
                <c:pt idx="1568">
                  <c:v>58.412590026855398</c:v>
                </c:pt>
                <c:pt idx="1569">
                  <c:v>58.443714141845703</c:v>
                </c:pt>
                <c:pt idx="1570">
                  <c:v>58.476558685302699</c:v>
                </c:pt>
                <c:pt idx="1571">
                  <c:v>58.439834594726499</c:v>
                </c:pt>
                <c:pt idx="1572">
                  <c:v>58.413722991943303</c:v>
                </c:pt>
                <c:pt idx="1573">
                  <c:v>58.392875671386697</c:v>
                </c:pt>
                <c:pt idx="1574">
                  <c:v>58.400028228759702</c:v>
                </c:pt>
                <c:pt idx="1575">
                  <c:v>58.369644165038999</c:v>
                </c:pt>
                <c:pt idx="1576">
                  <c:v>58.392372131347599</c:v>
                </c:pt>
                <c:pt idx="1577">
                  <c:v>58.361465454101499</c:v>
                </c:pt>
                <c:pt idx="1578">
                  <c:v>58.3249702453613</c:v>
                </c:pt>
                <c:pt idx="1579">
                  <c:v>58.318996429443303</c:v>
                </c:pt>
                <c:pt idx="1580">
                  <c:v>58.290733337402301</c:v>
                </c:pt>
                <c:pt idx="1581">
                  <c:v>58.287490844726499</c:v>
                </c:pt>
                <c:pt idx="1582">
                  <c:v>58.270847320556598</c:v>
                </c:pt>
                <c:pt idx="1583">
                  <c:v>58.264621734619098</c:v>
                </c:pt>
                <c:pt idx="1584">
                  <c:v>58.243972778320298</c:v>
                </c:pt>
                <c:pt idx="1585">
                  <c:v>58.2100219726562</c:v>
                </c:pt>
                <c:pt idx="1586">
                  <c:v>58.187450408935497</c:v>
                </c:pt>
                <c:pt idx="1587">
                  <c:v>58.1689643859863</c:v>
                </c:pt>
                <c:pt idx="1588">
                  <c:v>58.1414794921875</c:v>
                </c:pt>
                <c:pt idx="1589">
                  <c:v>58.126869201660099</c:v>
                </c:pt>
                <c:pt idx="1590">
                  <c:v>58.090744018554602</c:v>
                </c:pt>
                <c:pt idx="1591">
                  <c:v>58.093894958496001</c:v>
                </c:pt>
                <c:pt idx="1592">
                  <c:v>58.133014678955</c:v>
                </c:pt>
                <c:pt idx="1593">
                  <c:v>58.106452941894503</c:v>
                </c:pt>
                <c:pt idx="1594">
                  <c:v>58.088508605957003</c:v>
                </c:pt>
                <c:pt idx="1595">
                  <c:v>58.074779510497997</c:v>
                </c:pt>
                <c:pt idx="1596">
                  <c:v>58.0398559570312</c:v>
                </c:pt>
                <c:pt idx="1597">
                  <c:v>58.149269104003899</c:v>
                </c:pt>
                <c:pt idx="1598">
                  <c:v>58.129295349121001</c:v>
                </c:pt>
                <c:pt idx="1599">
                  <c:v>58.346790313720703</c:v>
                </c:pt>
                <c:pt idx="1600">
                  <c:v>58.311813354492102</c:v>
                </c:pt>
                <c:pt idx="1601">
                  <c:v>58.293731689453097</c:v>
                </c:pt>
                <c:pt idx="1602">
                  <c:v>58.308753967285099</c:v>
                </c:pt>
                <c:pt idx="1603">
                  <c:v>58.376735687255803</c:v>
                </c:pt>
                <c:pt idx="1604">
                  <c:v>58.428585052490199</c:v>
                </c:pt>
                <c:pt idx="1605">
                  <c:v>59.028079986572202</c:v>
                </c:pt>
                <c:pt idx="1606">
                  <c:v>58.992721557617102</c:v>
                </c:pt>
                <c:pt idx="1607">
                  <c:v>58.961284637451101</c:v>
                </c:pt>
                <c:pt idx="1608">
                  <c:v>58.957908630371001</c:v>
                </c:pt>
                <c:pt idx="1609">
                  <c:v>58.975505828857401</c:v>
                </c:pt>
                <c:pt idx="1610">
                  <c:v>58.943611145019503</c:v>
                </c:pt>
                <c:pt idx="1611">
                  <c:v>58.908329010009702</c:v>
                </c:pt>
                <c:pt idx="1612">
                  <c:v>58.896945953369098</c:v>
                </c:pt>
                <c:pt idx="1613">
                  <c:v>58.867584228515597</c:v>
                </c:pt>
                <c:pt idx="1614">
                  <c:v>58.833156585693303</c:v>
                </c:pt>
                <c:pt idx="1615">
                  <c:v>58.808807373046797</c:v>
                </c:pt>
                <c:pt idx="1616">
                  <c:v>58.784332275390597</c:v>
                </c:pt>
                <c:pt idx="1617">
                  <c:v>58.776111602783203</c:v>
                </c:pt>
                <c:pt idx="1618">
                  <c:v>59.006992340087798</c:v>
                </c:pt>
                <c:pt idx="1619">
                  <c:v>58.979251861572202</c:v>
                </c:pt>
                <c:pt idx="1620">
                  <c:v>58.962318420410099</c:v>
                </c:pt>
                <c:pt idx="1621">
                  <c:v>58.937576293945298</c:v>
                </c:pt>
                <c:pt idx="1622">
                  <c:v>58.916313171386697</c:v>
                </c:pt>
                <c:pt idx="1623">
                  <c:v>58.937015533447202</c:v>
                </c:pt>
                <c:pt idx="1624">
                  <c:v>58.904411315917898</c:v>
                </c:pt>
                <c:pt idx="1625">
                  <c:v>58.902145385742102</c:v>
                </c:pt>
                <c:pt idx="1626">
                  <c:v>58.869644165038999</c:v>
                </c:pt>
                <c:pt idx="1627">
                  <c:v>58.847602844238203</c:v>
                </c:pt>
                <c:pt idx="1628">
                  <c:v>58.855789184570298</c:v>
                </c:pt>
                <c:pt idx="1629">
                  <c:v>58.941967010497997</c:v>
                </c:pt>
                <c:pt idx="1630">
                  <c:v>58.910995483398402</c:v>
                </c:pt>
                <c:pt idx="1631">
                  <c:v>59.058692932128899</c:v>
                </c:pt>
                <c:pt idx="1632">
                  <c:v>59.129913330078097</c:v>
                </c:pt>
                <c:pt idx="1633">
                  <c:v>59.123622894287102</c:v>
                </c:pt>
                <c:pt idx="1634">
                  <c:v>59.230495452880803</c:v>
                </c:pt>
                <c:pt idx="1635">
                  <c:v>59.224086761474602</c:v>
                </c:pt>
                <c:pt idx="1636">
                  <c:v>59.193531036376903</c:v>
                </c:pt>
                <c:pt idx="1637">
                  <c:v>59.164524078369098</c:v>
                </c:pt>
                <c:pt idx="1638">
                  <c:v>59.129215240478501</c:v>
                </c:pt>
                <c:pt idx="1639">
                  <c:v>59.094249725341697</c:v>
                </c:pt>
                <c:pt idx="1640">
                  <c:v>59.062904357910099</c:v>
                </c:pt>
                <c:pt idx="1641">
                  <c:v>59.235057830810497</c:v>
                </c:pt>
                <c:pt idx="1642">
                  <c:v>59.286506652832003</c:v>
                </c:pt>
                <c:pt idx="1643">
                  <c:v>59.267486572265597</c:v>
                </c:pt>
                <c:pt idx="1644">
                  <c:v>59.255928039550703</c:v>
                </c:pt>
                <c:pt idx="1645">
                  <c:v>59.260017395019503</c:v>
                </c:pt>
                <c:pt idx="1646">
                  <c:v>59.250389099121001</c:v>
                </c:pt>
                <c:pt idx="1647">
                  <c:v>59.246803283691399</c:v>
                </c:pt>
                <c:pt idx="1648">
                  <c:v>59.227821350097599</c:v>
                </c:pt>
                <c:pt idx="1649">
                  <c:v>59.213588714599602</c:v>
                </c:pt>
                <c:pt idx="1650">
                  <c:v>59.180809020996001</c:v>
                </c:pt>
                <c:pt idx="1651">
                  <c:v>59.271583557128899</c:v>
                </c:pt>
                <c:pt idx="1652">
                  <c:v>59.317634582519503</c:v>
                </c:pt>
                <c:pt idx="1653">
                  <c:v>59.283802032470703</c:v>
                </c:pt>
                <c:pt idx="1654">
                  <c:v>59.358909606933501</c:v>
                </c:pt>
                <c:pt idx="1655">
                  <c:v>59.415027618408203</c:v>
                </c:pt>
                <c:pt idx="1656">
                  <c:v>59.385429382324197</c:v>
                </c:pt>
                <c:pt idx="1657">
                  <c:v>59.350845336913999</c:v>
                </c:pt>
                <c:pt idx="1658">
                  <c:v>59.316944122314403</c:v>
                </c:pt>
                <c:pt idx="1659">
                  <c:v>59.282573699951101</c:v>
                </c:pt>
                <c:pt idx="1660">
                  <c:v>59.260875701904197</c:v>
                </c:pt>
                <c:pt idx="1661">
                  <c:v>59.227516174316399</c:v>
                </c:pt>
                <c:pt idx="1662">
                  <c:v>59.292984008788999</c:v>
                </c:pt>
                <c:pt idx="1663">
                  <c:v>59.279521942138601</c:v>
                </c:pt>
                <c:pt idx="1664">
                  <c:v>59.262069702148402</c:v>
                </c:pt>
                <c:pt idx="1665">
                  <c:v>59.301162719726499</c:v>
                </c:pt>
                <c:pt idx="1666">
                  <c:v>59.266326904296797</c:v>
                </c:pt>
                <c:pt idx="1667">
                  <c:v>59.231414794921797</c:v>
                </c:pt>
                <c:pt idx="1668">
                  <c:v>59.215198516845703</c:v>
                </c:pt>
                <c:pt idx="1669">
                  <c:v>59.191703796386697</c:v>
                </c:pt>
                <c:pt idx="1670">
                  <c:v>59.222171783447202</c:v>
                </c:pt>
                <c:pt idx="1671">
                  <c:v>59.237285614013601</c:v>
                </c:pt>
                <c:pt idx="1672">
                  <c:v>59.204891204833899</c:v>
                </c:pt>
                <c:pt idx="1673">
                  <c:v>59.190464019775298</c:v>
                </c:pt>
                <c:pt idx="1674">
                  <c:v>59.167289733886697</c:v>
                </c:pt>
                <c:pt idx="1675">
                  <c:v>59.135963439941399</c:v>
                </c:pt>
                <c:pt idx="1676">
                  <c:v>59.101253509521399</c:v>
                </c:pt>
                <c:pt idx="1677">
                  <c:v>59.066581726074197</c:v>
                </c:pt>
                <c:pt idx="1678">
                  <c:v>59.046287536621001</c:v>
                </c:pt>
                <c:pt idx="1679">
                  <c:v>59.019351959228501</c:v>
                </c:pt>
                <c:pt idx="1680">
                  <c:v>59.032779693603501</c:v>
                </c:pt>
                <c:pt idx="1681">
                  <c:v>59.018638610839801</c:v>
                </c:pt>
                <c:pt idx="1682">
                  <c:v>59.016036987304602</c:v>
                </c:pt>
                <c:pt idx="1683">
                  <c:v>59.068775177001903</c:v>
                </c:pt>
                <c:pt idx="1684">
                  <c:v>59.102790832519503</c:v>
                </c:pt>
                <c:pt idx="1685">
                  <c:v>59.0840454101562</c:v>
                </c:pt>
                <c:pt idx="1686">
                  <c:v>59.219795227050703</c:v>
                </c:pt>
                <c:pt idx="1687">
                  <c:v>59.211940765380803</c:v>
                </c:pt>
                <c:pt idx="1688">
                  <c:v>59.192020416259702</c:v>
                </c:pt>
                <c:pt idx="1689">
                  <c:v>59.208232879638601</c:v>
                </c:pt>
                <c:pt idx="1690">
                  <c:v>59.189811706542898</c:v>
                </c:pt>
                <c:pt idx="1691">
                  <c:v>59.192981719970703</c:v>
                </c:pt>
                <c:pt idx="1692">
                  <c:v>59.162303924560497</c:v>
                </c:pt>
                <c:pt idx="1693">
                  <c:v>59.133724212646399</c:v>
                </c:pt>
                <c:pt idx="1694">
                  <c:v>59.138599395751903</c:v>
                </c:pt>
                <c:pt idx="1695">
                  <c:v>59.104606628417898</c:v>
                </c:pt>
                <c:pt idx="1696">
                  <c:v>59.078098297119098</c:v>
                </c:pt>
                <c:pt idx="1697">
                  <c:v>59.046684265136697</c:v>
                </c:pt>
                <c:pt idx="1698">
                  <c:v>59.020931243896399</c:v>
                </c:pt>
                <c:pt idx="1699">
                  <c:v>59.056022644042898</c:v>
                </c:pt>
                <c:pt idx="1700">
                  <c:v>59.0218696594238</c:v>
                </c:pt>
                <c:pt idx="1701">
                  <c:v>59.061317443847599</c:v>
                </c:pt>
                <c:pt idx="1702">
                  <c:v>59.029392242431598</c:v>
                </c:pt>
                <c:pt idx="1703">
                  <c:v>59.007186889648402</c:v>
                </c:pt>
                <c:pt idx="1704">
                  <c:v>58.972938537597599</c:v>
                </c:pt>
                <c:pt idx="1705">
                  <c:v>58.946083068847599</c:v>
                </c:pt>
                <c:pt idx="1706">
                  <c:v>58.923583984375</c:v>
                </c:pt>
                <c:pt idx="1707">
                  <c:v>58.895740509033203</c:v>
                </c:pt>
                <c:pt idx="1708">
                  <c:v>58.861923217773402</c:v>
                </c:pt>
                <c:pt idx="1709">
                  <c:v>58.829483032226499</c:v>
                </c:pt>
                <c:pt idx="1710">
                  <c:v>58.803775787353501</c:v>
                </c:pt>
                <c:pt idx="1711">
                  <c:v>58.790718078613203</c:v>
                </c:pt>
                <c:pt idx="1712">
                  <c:v>58.774616241455</c:v>
                </c:pt>
                <c:pt idx="1713">
                  <c:v>58.933967590332003</c:v>
                </c:pt>
                <c:pt idx="1714">
                  <c:v>58.989097595214801</c:v>
                </c:pt>
                <c:pt idx="1715">
                  <c:v>58.961990356445298</c:v>
                </c:pt>
                <c:pt idx="1716">
                  <c:v>58.953964233398402</c:v>
                </c:pt>
                <c:pt idx="1717">
                  <c:v>58.920173645019503</c:v>
                </c:pt>
                <c:pt idx="1718">
                  <c:v>59.046623229980398</c:v>
                </c:pt>
                <c:pt idx="1719">
                  <c:v>59.0127563476562</c:v>
                </c:pt>
                <c:pt idx="1720">
                  <c:v>58.979038238525298</c:v>
                </c:pt>
                <c:pt idx="1721">
                  <c:v>59.0162353515625</c:v>
                </c:pt>
                <c:pt idx="1722">
                  <c:v>59.006641387939403</c:v>
                </c:pt>
                <c:pt idx="1723">
                  <c:v>59.107742309570298</c:v>
                </c:pt>
                <c:pt idx="1724">
                  <c:v>59.099300384521399</c:v>
                </c:pt>
                <c:pt idx="1725">
                  <c:v>59.07173538208</c:v>
                </c:pt>
                <c:pt idx="1726">
                  <c:v>59.0415649414062</c:v>
                </c:pt>
                <c:pt idx="1727">
                  <c:v>59.0095405578613</c:v>
                </c:pt>
                <c:pt idx="1728">
                  <c:v>58.9761543273925</c:v>
                </c:pt>
                <c:pt idx="1729">
                  <c:v>58.94575881958</c:v>
                </c:pt>
                <c:pt idx="1730">
                  <c:v>58.9306831359863</c:v>
                </c:pt>
                <c:pt idx="1731">
                  <c:v>58.932830810546797</c:v>
                </c:pt>
                <c:pt idx="1732">
                  <c:v>58.901100158691399</c:v>
                </c:pt>
                <c:pt idx="1733">
                  <c:v>58.867820739746001</c:v>
                </c:pt>
                <c:pt idx="1734">
                  <c:v>58.838714599609297</c:v>
                </c:pt>
                <c:pt idx="1735">
                  <c:v>58.8225288391113</c:v>
                </c:pt>
                <c:pt idx="1736">
                  <c:v>58.802383422851499</c:v>
                </c:pt>
                <c:pt idx="1737">
                  <c:v>58.769416809082003</c:v>
                </c:pt>
                <c:pt idx="1738">
                  <c:v>58.757034301757798</c:v>
                </c:pt>
                <c:pt idx="1739">
                  <c:v>58.869091033935497</c:v>
                </c:pt>
                <c:pt idx="1740">
                  <c:v>58.915523529052699</c:v>
                </c:pt>
                <c:pt idx="1741">
                  <c:v>58.887928009033203</c:v>
                </c:pt>
                <c:pt idx="1742">
                  <c:v>58.858089447021399</c:v>
                </c:pt>
                <c:pt idx="1743">
                  <c:v>58.836585998535099</c:v>
                </c:pt>
                <c:pt idx="1744">
                  <c:v>58.82515335083</c:v>
                </c:pt>
                <c:pt idx="1745">
                  <c:v>58.819835662841697</c:v>
                </c:pt>
                <c:pt idx="1746">
                  <c:v>59.033401489257798</c:v>
                </c:pt>
                <c:pt idx="1747">
                  <c:v>59.066768646240199</c:v>
                </c:pt>
                <c:pt idx="1748">
                  <c:v>59.0333442687988</c:v>
                </c:pt>
                <c:pt idx="1749">
                  <c:v>59.030281066894503</c:v>
                </c:pt>
                <c:pt idx="1750">
                  <c:v>59.011726379394503</c:v>
                </c:pt>
                <c:pt idx="1751">
                  <c:v>58.982940673828097</c:v>
                </c:pt>
                <c:pt idx="1752">
                  <c:v>59.035713195800703</c:v>
                </c:pt>
                <c:pt idx="1753">
                  <c:v>59.0265502929687</c:v>
                </c:pt>
                <c:pt idx="1754">
                  <c:v>59.025627136230398</c:v>
                </c:pt>
                <c:pt idx="1755">
                  <c:v>58.993862152099602</c:v>
                </c:pt>
                <c:pt idx="1756">
                  <c:v>58.972393035888601</c:v>
                </c:pt>
                <c:pt idx="1757">
                  <c:v>58.946262359619098</c:v>
                </c:pt>
                <c:pt idx="1758">
                  <c:v>58.9139404296875</c:v>
                </c:pt>
                <c:pt idx="1759">
                  <c:v>58.890964508056598</c:v>
                </c:pt>
                <c:pt idx="1760">
                  <c:v>58.886234283447202</c:v>
                </c:pt>
                <c:pt idx="1761">
                  <c:v>58.8549995422363</c:v>
                </c:pt>
                <c:pt idx="1762">
                  <c:v>58.857326507568303</c:v>
                </c:pt>
                <c:pt idx="1763">
                  <c:v>58.930305480957003</c:v>
                </c:pt>
                <c:pt idx="1764">
                  <c:v>58.897830963134702</c:v>
                </c:pt>
                <c:pt idx="1765">
                  <c:v>59.004993438720703</c:v>
                </c:pt>
                <c:pt idx="1766">
                  <c:v>58.976463317871001</c:v>
                </c:pt>
                <c:pt idx="1767">
                  <c:v>58.948539733886697</c:v>
                </c:pt>
                <c:pt idx="1768">
                  <c:v>58.954269409179602</c:v>
                </c:pt>
                <c:pt idx="1769">
                  <c:v>58.975582122802699</c:v>
                </c:pt>
                <c:pt idx="1770">
                  <c:v>58.952640533447202</c:v>
                </c:pt>
                <c:pt idx="1771">
                  <c:v>58.925331115722599</c:v>
                </c:pt>
                <c:pt idx="1772">
                  <c:v>58.913734436035099</c:v>
                </c:pt>
                <c:pt idx="1773">
                  <c:v>58.896232604980398</c:v>
                </c:pt>
                <c:pt idx="1774">
                  <c:v>58.8744506835937</c:v>
                </c:pt>
                <c:pt idx="1775">
                  <c:v>58.870021820068303</c:v>
                </c:pt>
                <c:pt idx="1776">
                  <c:v>58.921962738037102</c:v>
                </c:pt>
                <c:pt idx="1777">
                  <c:v>58.948974609375</c:v>
                </c:pt>
                <c:pt idx="1778">
                  <c:v>58.916416168212798</c:v>
                </c:pt>
                <c:pt idx="1779">
                  <c:v>58.932353973388601</c:v>
                </c:pt>
                <c:pt idx="1780">
                  <c:v>58.924751281738203</c:v>
                </c:pt>
                <c:pt idx="1781">
                  <c:v>58.959331512451101</c:v>
                </c:pt>
                <c:pt idx="1782">
                  <c:v>58.984809875488203</c:v>
                </c:pt>
                <c:pt idx="1783">
                  <c:v>58.957996368408203</c:v>
                </c:pt>
                <c:pt idx="1784">
                  <c:v>58.925308227538999</c:v>
                </c:pt>
                <c:pt idx="1785">
                  <c:v>58.892898559570298</c:v>
                </c:pt>
                <c:pt idx="1786">
                  <c:v>58.867900848388601</c:v>
                </c:pt>
                <c:pt idx="1787">
                  <c:v>58.835384368896399</c:v>
                </c:pt>
                <c:pt idx="1788">
                  <c:v>58.803878784179602</c:v>
                </c:pt>
                <c:pt idx="1789">
                  <c:v>58.835124969482401</c:v>
                </c:pt>
                <c:pt idx="1790">
                  <c:v>58.804546356201101</c:v>
                </c:pt>
                <c:pt idx="1791">
                  <c:v>58.808372497558501</c:v>
                </c:pt>
                <c:pt idx="1792">
                  <c:v>58.790592193603501</c:v>
                </c:pt>
                <c:pt idx="1793">
                  <c:v>58.765140533447202</c:v>
                </c:pt>
                <c:pt idx="1794">
                  <c:v>58.749259948730398</c:v>
                </c:pt>
                <c:pt idx="1795">
                  <c:v>58.716991424560497</c:v>
                </c:pt>
                <c:pt idx="1796">
                  <c:v>58.697261810302699</c:v>
                </c:pt>
                <c:pt idx="1797">
                  <c:v>58.709205627441399</c:v>
                </c:pt>
                <c:pt idx="1798">
                  <c:v>58.709877014160099</c:v>
                </c:pt>
                <c:pt idx="1799">
                  <c:v>58.725162506103501</c:v>
                </c:pt>
                <c:pt idx="1800">
                  <c:v>58.692935943603501</c:v>
                </c:pt>
                <c:pt idx="1801">
                  <c:v>58.666793823242102</c:v>
                </c:pt>
                <c:pt idx="1802">
                  <c:v>58.679801940917898</c:v>
                </c:pt>
                <c:pt idx="1803">
                  <c:v>58.7691650390625</c:v>
                </c:pt>
                <c:pt idx="1804">
                  <c:v>58.808094024658203</c:v>
                </c:pt>
                <c:pt idx="1805">
                  <c:v>58.78218460083</c:v>
                </c:pt>
                <c:pt idx="1806">
                  <c:v>58.766651153564403</c:v>
                </c:pt>
                <c:pt idx="1807">
                  <c:v>58.822673797607401</c:v>
                </c:pt>
                <c:pt idx="1808">
                  <c:v>58.798431396484297</c:v>
                </c:pt>
                <c:pt idx="1809">
                  <c:v>58.768360137939403</c:v>
                </c:pt>
                <c:pt idx="1810">
                  <c:v>58.751625061035099</c:v>
                </c:pt>
                <c:pt idx="1811">
                  <c:v>58.729320526122997</c:v>
                </c:pt>
                <c:pt idx="1812">
                  <c:v>58.697586059570298</c:v>
                </c:pt>
                <c:pt idx="1813">
                  <c:v>58.674510955810497</c:v>
                </c:pt>
                <c:pt idx="1814">
                  <c:v>58.683597564697202</c:v>
                </c:pt>
                <c:pt idx="1815">
                  <c:v>58.658557891845703</c:v>
                </c:pt>
                <c:pt idx="1816">
                  <c:v>58.6314277648925</c:v>
                </c:pt>
                <c:pt idx="1817">
                  <c:v>58.599494934082003</c:v>
                </c:pt>
                <c:pt idx="1818">
                  <c:v>58.710269927978501</c:v>
                </c:pt>
                <c:pt idx="1819">
                  <c:v>58.7129516601562</c:v>
                </c:pt>
                <c:pt idx="1820">
                  <c:v>58.721179962158203</c:v>
                </c:pt>
                <c:pt idx="1821">
                  <c:v>58.7252807617187</c:v>
                </c:pt>
                <c:pt idx="1822">
                  <c:v>58.699199676513601</c:v>
                </c:pt>
                <c:pt idx="1823">
                  <c:v>58.669380187988203</c:v>
                </c:pt>
                <c:pt idx="1824">
                  <c:v>58.912311553955</c:v>
                </c:pt>
                <c:pt idx="1825">
                  <c:v>58.906578063964801</c:v>
                </c:pt>
                <c:pt idx="1826">
                  <c:v>59.000003814697202</c:v>
                </c:pt>
                <c:pt idx="1827">
                  <c:v>59.0599365234375</c:v>
                </c:pt>
                <c:pt idx="1828">
                  <c:v>59.043121337890597</c:v>
                </c:pt>
                <c:pt idx="1829">
                  <c:v>59.026767730712798</c:v>
                </c:pt>
                <c:pt idx="1830">
                  <c:v>59.0528144836425</c:v>
                </c:pt>
                <c:pt idx="1831">
                  <c:v>59.021900177001903</c:v>
                </c:pt>
                <c:pt idx="1832">
                  <c:v>58.992427825927699</c:v>
                </c:pt>
                <c:pt idx="1833">
                  <c:v>59.056324005126903</c:v>
                </c:pt>
                <c:pt idx="1834">
                  <c:v>59.136062622070298</c:v>
                </c:pt>
                <c:pt idx="1835">
                  <c:v>59.117710113525298</c:v>
                </c:pt>
                <c:pt idx="1836">
                  <c:v>59.138435363769503</c:v>
                </c:pt>
                <c:pt idx="1837">
                  <c:v>59.122390747070298</c:v>
                </c:pt>
                <c:pt idx="1838">
                  <c:v>59.0989990234375</c:v>
                </c:pt>
                <c:pt idx="1839">
                  <c:v>59.163204193115199</c:v>
                </c:pt>
                <c:pt idx="1840">
                  <c:v>59.131557464599602</c:v>
                </c:pt>
                <c:pt idx="1841">
                  <c:v>59.187850952148402</c:v>
                </c:pt>
                <c:pt idx="1842">
                  <c:v>59.208404541015597</c:v>
                </c:pt>
                <c:pt idx="1843">
                  <c:v>59.1783447265625</c:v>
                </c:pt>
                <c:pt idx="1844">
                  <c:v>59.146671295166001</c:v>
                </c:pt>
                <c:pt idx="1845">
                  <c:v>59.216678619384702</c:v>
                </c:pt>
                <c:pt idx="1846">
                  <c:v>59.200828552246001</c:v>
                </c:pt>
                <c:pt idx="1847">
                  <c:v>59.185665130615199</c:v>
                </c:pt>
                <c:pt idx="1848">
                  <c:v>59.154167175292898</c:v>
                </c:pt>
                <c:pt idx="1849">
                  <c:v>59.131908416747997</c:v>
                </c:pt>
                <c:pt idx="1850">
                  <c:v>59.163364410400298</c:v>
                </c:pt>
                <c:pt idx="1851">
                  <c:v>59.166049957275298</c:v>
                </c:pt>
                <c:pt idx="1852">
                  <c:v>59.134445190429602</c:v>
                </c:pt>
                <c:pt idx="1853">
                  <c:v>59.103221893310497</c:v>
                </c:pt>
                <c:pt idx="1854">
                  <c:v>59.109565734863203</c:v>
                </c:pt>
                <c:pt idx="1855">
                  <c:v>59.0784492492675</c:v>
                </c:pt>
                <c:pt idx="1856">
                  <c:v>59.067916870117102</c:v>
                </c:pt>
                <c:pt idx="1857">
                  <c:v>59.137142181396399</c:v>
                </c:pt>
                <c:pt idx="1858">
                  <c:v>59.336822509765597</c:v>
                </c:pt>
                <c:pt idx="1859">
                  <c:v>59.332141876220703</c:v>
                </c:pt>
                <c:pt idx="1860">
                  <c:v>59.311885833740199</c:v>
                </c:pt>
                <c:pt idx="1861">
                  <c:v>59.290584564208899</c:v>
                </c:pt>
                <c:pt idx="1862">
                  <c:v>59.265651702880803</c:v>
                </c:pt>
                <c:pt idx="1863">
                  <c:v>59.295280456542898</c:v>
                </c:pt>
                <c:pt idx="1864">
                  <c:v>59.346214294433501</c:v>
                </c:pt>
                <c:pt idx="1865">
                  <c:v>59.315784454345703</c:v>
                </c:pt>
                <c:pt idx="1866">
                  <c:v>59.384044647216697</c:v>
                </c:pt>
                <c:pt idx="1867">
                  <c:v>59.399284362792898</c:v>
                </c:pt>
                <c:pt idx="1868">
                  <c:v>59.376293182372997</c:v>
                </c:pt>
                <c:pt idx="1869">
                  <c:v>59.455291748046797</c:v>
                </c:pt>
                <c:pt idx="1870">
                  <c:v>59.430614471435497</c:v>
                </c:pt>
                <c:pt idx="1871">
                  <c:v>59.413978576660099</c:v>
                </c:pt>
                <c:pt idx="1872">
                  <c:v>59.614990234375</c:v>
                </c:pt>
                <c:pt idx="1873">
                  <c:v>59.600208282470703</c:v>
                </c:pt>
                <c:pt idx="1874">
                  <c:v>59.568752288818303</c:v>
                </c:pt>
                <c:pt idx="1875">
                  <c:v>59.638092041015597</c:v>
                </c:pt>
                <c:pt idx="1876">
                  <c:v>59.678718566894503</c:v>
                </c:pt>
                <c:pt idx="1877">
                  <c:v>59.697017669677699</c:v>
                </c:pt>
                <c:pt idx="1878">
                  <c:v>59.814567565917898</c:v>
                </c:pt>
                <c:pt idx="1879">
                  <c:v>59.783275604247997</c:v>
                </c:pt>
                <c:pt idx="1880">
                  <c:v>59.818077087402301</c:v>
                </c:pt>
                <c:pt idx="1881">
                  <c:v>59.7871704101562</c:v>
                </c:pt>
                <c:pt idx="1882">
                  <c:v>59.818855285644503</c:v>
                </c:pt>
                <c:pt idx="1883">
                  <c:v>59.791477203369098</c:v>
                </c:pt>
                <c:pt idx="1884">
                  <c:v>59.763965606689403</c:v>
                </c:pt>
                <c:pt idx="1885">
                  <c:v>59.770290374755803</c:v>
                </c:pt>
                <c:pt idx="1886">
                  <c:v>60.111766815185497</c:v>
                </c:pt>
                <c:pt idx="1887">
                  <c:v>60.147689819335902</c:v>
                </c:pt>
                <c:pt idx="1888">
                  <c:v>60.116683959960902</c:v>
                </c:pt>
                <c:pt idx="1889">
                  <c:v>60.089340209960902</c:v>
                </c:pt>
                <c:pt idx="1890">
                  <c:v>60.109733581542898</c:v>
                </c:pt>
                <c:pt idx="1891">
                  <c:v>60.093715667724602</c:v>
                </c:pt>
                <c:pt idx="1892">
                  <c:v>60.0958442687988</c:v>
                </c:pt>
                <c:pt idx="1893">
                  <c:v>60.171016693115199</c:v>
                </c:pt>
                <c:pt idx="1894">
                  <c:v>60.143924713134702</c:v>
                </c:pt>
                <c:pt idx="1895">
                  <c:v>60.120964050292898</c:v>
                </c:pt>
                <c:pt idx="1896">
                  <c:v>60.093452453613203</c:v>
                </c:pt>
                <c:pt idx="1897">
                  <c:v>60.093700408935497</c:v>
                </c:pt>
                <c:pt idx="1898">
                  <c:v>60.162136077880803</c:v>
                </c:pt>
                <c:pt idx="1899">
                  <c:v>60.207199096679602</c:v>
                </c:pt>
                <c:pt idx="1900">
                  <c:v>60.176021575927699</c:v>
                </c:pt>
                <c:pt idx="1901">
                  <c:v>60.145999908447202</c:v>
                </c:pt>
                <c:pt idx="1902">
                  <c:v>60.162708282470703</c:v>
                </c:pt>
                <c:pt idx="1903">
                  <c:v>60.187084197997997</c:v>
                </c:pt>
                <c:pt idx="1904">
                  <c:v>60.157310485839801</c:v>
                </c:pt>
                <c:pt idx="1905">
                  <c:v>60.195442199707003</c:v>
                </c:pt>
                <c:pt idx="1906">
                  <c:v>60.164207458496001</c:v>
                </c:pt>
                <c:pt idx="1907">
                  <c:v>60.159641265869098</c:v>
                </c:pt>
                <c:pt idx="1908">
                  <c:v>60.1299438476562</c:v>
                </c:pt>
                <c:pt idx="1909">
                  <c:v>60.098964691162102</c:v>
                </c:pt>
                <c:pt idx="1910">
                  <c:v>60.074161529541001</c:v>
                </c:pt>
                <c:pt idx="1911">
                  <c:v>60.573478698730398</c:v>
                </c:pt>
                <c:pt idx="1912">
                  <c:v>60.583110809326101</c:v>
                </c:pt>
                <c:pt idx="1913">
                  <c:v>60.722625732421797</c:v>
                </c:pt>
                <c:pt idx="1914">
                  <c:v>60.691307067871001</c:v>
                </c:pt>
                <c:pt idx="1915">
                  <c:v>60.686580657958899</c:v>
                </c:pt>
                <c:pt idx="1916">
                  <c:v>60.6670722961425</c:v>
                </c:pt>
                <c:pt idx="1917">
                  <c:v>60.659904479980398</c:v>
                </c:pt>
                <c:pt idx="1918">
                  <c:v>60.629035949707003</c:v>
                </c:pt>
                <c:pt idx="1919">
                  <c:v>60.613975524902301</c:v>
                </c:pt>
                <c:pt idx="1920">
                  <c:v>60.594985961913999</c:v>
                </c:pt>
                <c:pt idx="1921">
                  <c:v>60.607933044433501</c:v>
                </c:pt>
                <c:pt idx="1922">
                  <c:v>60.617942810058501</c:v>
                </c:pt>
                <c:pt idx="1923">
                  <c:v>60.751934051513601</c:v>
                </c:pt>
                <c:pt idx="1924">
                  <c:v>60.729835510253899</c:v>
                </c:pt>
                <c:pt idx="1925">
                  <c:v>60.698600769042898</c:v>
                </c:pt>
                <c:pt idx="1926">
                  <c:v>60.669097900390597</c:v>
                </c:pt>
                <c:pt idx="1927">
                  <c:v>60.728054046630803</c:v>
                </c:pt>
                <c:pt idx="1928">
                  <c:v>60.746452331542898</c:v>
                </c:pt>
                <c:pt idx="1929">
                  <c:v>60.726474761962798</c:v>
                </c:pt>
                <c:pt idx="1930">
                  <c:v>60.696941375732401</c:v>
                </c:pt>
                <c:pt idx="1931">
                  <c:v>60.700969696044901</c:v>
                </c:pt>
                <c:pt idx="1932">
                  <c:v>60.6756591796875</c:v>
                </c:pt>
                <c:pt idx="1933">
                  <c:v>60.712985992431598</c:v>
                </c:pt>
                <c:pt idx="1934">
                  <c:v>60.729415893554602</c:v>
                </c:pt>
                <c:pt idx="1935">
                  <c:v>60.741180419921797</c:v>
                </c:pt>
                <c:pt idx="1936">
                  <c:v>60.714000701904197</c:v>
                </c:pt>
                <c:pt idx="1937">
                  <c:v>60.743434906005803</c:v>
                </c:pt>
                <c:pt idx="1938">
                  <c:v>60.714023590087798</c:v>
                </c:pt>
                <c:pt idx="1939">
                  <c:v>60.684700012207003</c:v>
                </c:pt>
                <c:pt idx="1940">
                  <c:v>60.714122772216697</c:v>
                </c:pt>
                <c:pt idx="1941">
                  <c:v>60.713760375976499</c:v>
                </c:pt>
                <c:pt idx="1942">
                  <c:v>60.685237884521399</c:v>
                </c:pt>
                <c:pt idx="1943">
                  <c:v>60.759475708007798</c:v>
                </c:pt>
                <c:pt idx="1944">
                  <c:v>60.849075317382798</c:v>
                </c:pt>
                <c:pt idx="1945">
                  <c:v>60.830154418945298</c:v>
                </c:pt>
                <c:pt idx="1946">
                  <c:v>60.800613403320298</c:v>
                </c:pt>
                <c:pt idx="1947">
                  <c:v>60.8307495117187</c:v>
                </c:pt>
                <c:pt idx="1948">
                  <c:v>60.8293647766113</c:v>
                </c:pt>
                <c:pt idx="1949">
                  <c:v>60.803592681884702</c:v>
                </c:pt>
                <c:pt idx="1950">
                  <c:v>60.772876739501903</c:v>
                </c:pt>
                <c:pt idx="1951">
                  <c:v>60.870937347412102</c:v>
                </c:pt>
                <c:pt idx="1952">
                  <c:v>60.8422241210937</c:v>
                </c:pt>
                <c:pt idx="1953">
                  <c:v>60.813205718994098</c:v>
                </c:pt>
                <c:pt idx="1954">
                  <c:v>60.859550476074197</c:v>
                </c:pt>
                <c:pt idx="1955">
                  <c:v>60.845237731933501</c:v>
                </c:pt>
                <c:pt idx="1956">
                  <c:v>60.849479675292898</c:v>
                </c:pt>
                <c:pt idx="1957">
                  <c:v>60.818702697753899</c:v>
                </c:pt>
                <c:pt idx="1958">
                  <c:v>60.787952423095703</c:v>
                </c:pt>
                <c:pt idx="1959">
                  <c:v>60.765228271484297</c:v>
                </c:pt>
                <c:pt idx="1960">
                  <c:v>60.7500190734863</c:v>
                </c:pt>
                <c:pt idx="1961">
                  <c:v>60.8425903320312</c:v>
                </c:pt>
                <c:pt idx="1962">
                  <c:v>60.866386413574197</c:v>
                </c:pt>
                <c:pt idx="1963">
                  <c:v>60.959362030029197</c:v>
                </c:pt>
                <c:pt idx="1964">
                  <c:v>60.952445983886697</c:v>
                </c:pt>
                <c:pt idx="1965">
                  <c:v>60.938880920410099</c:v>
                </c:pt>
                <c:pt idx="1966">
                  <c:v>61.002090454101499</c:v>
                </c:pt>
                <c:pt idx="1967">
                  <c:v>60.9732666015625</c:v>
                </c:pt>
                <c:pt idx="1968">
                  <c:v>60.972190856933501</c:v>
                </c:pt>
                <c:pt idx="1969">
                  <c:v>60.958633422851499</c:v>
                </c:pt>
                <c:pt idx="1970">
                  <c:v>60.932113647460902</c:v>
                </c:pt>
                <c:pt idx="1971">
                  <c:v>60.915447235107401</c:v>
                </c:pt>
                <c:pt idx="1972">
                  <c:v>60.891239166259702</c:v>
                </c:pt>
                <c:pt idx="1973">
                  <c:v>60.860877990722599</c:v>
                </c:pt>
                <c:pt idx="1974">
                  <c:v>60.8660469055175</c:v>
                </c:pt>
                <c:pt idx="1975">
                  <c:v>60.873054504394503</c:v>
                </c:pt>
                <c:pt idx="1976">
                  <c:v>60.842578887939403</c:v>
                </c:pt>
                <c:pt idx="1977">
                  <c:v>60.842933654785099</c:v>
                </c:pt>
                <c:pt idx="1978">
                  <c:v>60.814193725585902</c:v>
                </c:pt>
                <c:pt idx="1979">
                  <c:v>60.799797058105398</c:v>
                </c:pt>
                <c:pt idx="1980">
                  <c:v>60.797012329101499</c:v>
                </c:pt>
                <c:pt idx="1981">
                  <c:v>60.772552490234297</c:v>
                </c:pt>
                <c:pt idx="1982">
                  <c:v>60.759616851806598</c:v>
                </c:pt>
                <c:pt idx="1983">
                  <c:v>60.734420776367102</c:v>
                </c:pt>
                <c:pt idx="1984">
                  <c:v>60.783016204833899</c:v>
                </c:pt>
                <c:pt idx="1985">
                  <c:v>60.754066467285099</c:v>
                </c:pt>
                <c:pt idx="1986">
                  <c:v>60.730484008788999</c:v>
                </c:pt>
                <c:pt idx="1987">
                  <c:v>60.712154388427699</c:v>
                </c:pt>
                <c:pt idx="1988">
                  <c:v>60.689983367919901</c:v>
                </c:pt>
                <c:pt idx="1989">
                  <c:v>60.711585998535099</c:v>
                </c:pt>
                <c:pt idx="1990">
                  <c:v>60.688877105712798</c:v>
                </c:pt>
                <c:pt idx="1991">
                  <c:v>60.717647552490199</c:v>
                </c:pt>
                <c:pt idx="1992">
                  <c:v>60.6934204101562</c:v>
                </c:pt>
                <c:pt idx="1993">
                  <c:v>60.664497375488203</c:v>
                </c:pt>
                <c:pt idx="1994">
                  <c:v>60.634929656982401</c:v>
                </c:pt>
                <c:pt idx="1995">
                  <c:v>60.605934143066399</c:v>
                </c:pt>
                <c:pt idx="1996">
                  <c:v>60.634368896484297</c:v>
                </c:pt>
                <c:pt idx="1997">
                  <c:v>60.636833190917898</c:v>
                </c:pt>
                <c:pt idx="1998">
                  <c:v>60.634994506835902</c:v>
                </c:pt>
                <c:pt idx="1999">
                  <c:v>60.608135223388601</c:v>
                </c:pt>
                <c:pt idx="2000">
                  <c:v>60.596172332763601</c:v>
                </c:pt>
                <c:pt idx="2001">
                  <c:v>60.6028633117675</c:v>
                </c:pt>
                <c:pt idx="2002">
                  <c:v>60.583221435546797</c:v>
                </c:pt>
                <c:pt idx="2003">
                  <c:v>60.572391510009702</c:v>
                </c:pt>
                <c:pt idx="2004">
                  <c:v>60.548263549804602</c:v>
                </c:pt>
                <c:pt idx="2005">
                  <c:v>60.545169830322202</c:v>
                </c:pt>
                <c:pt idx="2006">
                  <c:v>60.521064758300703</c:v>
                </c:pt>
                <c:pt idx="2007">
                  <c:v>60.494903564453097</c:v>
                </c:pt>
                <c:pt idx="2008">
                  <c:v>60.471347808837798</c:v>
                </c:pt>
                <c:pt idx="2009">
                  <c:v>60.442375183105398</c:v>
                </c:pt>
                <c:pt idx="2010">
                  <c:v>60.433712005615199</c:v>
                </c:pt>
                <c:pt idx="2011">
                  <c:v>60.409690856933501</c:v>
                </c:pt>
                <c:pt idx="2012">
                  <c:v>60.392684936523402</c:v>
                </c:pt>
                <c:pt idx="2013">
                  <c:v>60.390270233154197</c:v>
                </c:pt>
                <c:pt idx="2014">
                  <c:v>60.361728668212798</c:v>
                </c:pt>
                <c:pt idx="2015">
                  <c:v>60.351058959960902</c:v>
                </c:pt>
                <c:pt idx="2016">
                  <c:v>60.660919189453097</c:v>
                </c:pt>
                <c:pt idx="2017">
                  <c:v>60.645759582519503</c:v>
                </c:pt>
                <c:pt idx="2018">
                  <c:v>60.722133636474602</c:v>
                </c:pt>
                <c:pt idx="2019">
                  <c:v>61.05952835083</c:v>
                </c:pt>
                <c:pt idx="2020">
                  <c:v>61.057834625244098</c:v>
                </c:pt>
                <c:pt idx="2021">
                  <c:v>61.037841796875</c:v>
                </c:pt>
                <c:pt idx="2022">
                  <c:v>61.036800384521399</c:v>
                </c:pt>
                <c:pt idx="2023">
                  <c:v>61.011913299560497</c:v>
                </c:pt>
                <c:pt idx="2024">
                  <c:v>61.031692504882798</c:v>
                </c:pt>
                <c:pt idx="2025">
                  <c:v>61.014362335205</c:v>
                </c:pt>
                <c:pt idx="2026">
                  <c:v>61.068824768066399</c:v>
                </c:pt>
                <c:pt idx="2027">
                  <c:v>61.050327301025298</c:v>
                </c:pt>
                <c:pt idx="2028">
                  <c:v>61.021434783935497</c:v>
                </c:pt>
                <c:pt idx="2029">
                  <c:v>61.021720886230398</c:v>
                </c:pt>
                <c:pt idx="2030">
                  <c:v>61.020992279052699</c:v>
                </c:pt>
                <c:pt idx="2031">
                  <c:v>61.099903106689403</c:v>
                </c:pt>
                <c:pt idx="2032">
                  <c:v>61.114292144775298</c:v>
                </c:pt>
                <c:pt idx="2033">
                  <c:v>61.096336364746001</c:v>
                </c:pt>
                <c:pt idx="2034">
                  <c:v>61.162956237792898</c:v>
                </c:pt>
                <c:pt idx="2035">
                  <c:v>61.155303955078097</c:v>
                </c:pt>
                <c:pt idx="2036">
                  <c:v>61.125766754150298</c:v>
                </c:pt>
                <c:pt idx="2037">
                  <c:v>61.099376678466697</c:v>
                </c:pt>
                <c:pt idx="2038">
                  <c:v>61.070613861083899</c:v>
                </c:pt>
                <c:pt idx="2039">
                  <c:v>61.075107574462798</c:v>
                </c:pt>
                <c:pt idx="2040">
                  <c:v>61.049995422363203</c:v>
                </c:pt>
                <c:pt idx="2041">
                  <c:v>61.064151763916001</c:v>
                </c:pt>
                <c:pt idx="2042">
                  <c:v>61.047580718994098</c:v>
                </c:pt>
                <c:pt idx="2043">
                  <c:v>61.017986297607401</c:v>
                </c:pt>
                <c:pt idx="2044">
                  <c:v>60.994171142578097</c:v>
                </c:pt>
                <c:pt idx="2045">
                  <c:v>61.341983795166001</c:v>
                </c:pt>
                <c:pt idx="2046">
                  <c:v>61.4256591796875</c:v>
                </c:pt>
                <c:pt idx="2047">
                  <c:v>61.395965576171797</c:v>
                </c:pt>
                <c:pt idx="2048">
                  <c:v>61.379177093505803</c:v>
                </c:pt>
                <c:pt idx="2049">
                  <c:v>61.350322723388601</c:v>
                </c:pt>
                <c:pt idx="2050">
                  <c:v>61.342700958251903</c:v>
                </c:pt>
                <c:pt idx="2051">
                  <c:v>61.3367919921875</c:v>
                </c:pt>
                <c:pt idx="2052">
                  <c:v>61.311203002929602</c:v>
                </c:pt>
                <c:pt idx="2053">
                  <c:v>61.292675018310497</c:v>
                </c:pt>
                <c:pt idx="2054">
                  <c:v>61.263107299804602</c:v>
                </c:pt>
                <c:pt idx="2055">
                  <c:v>61.268196105957003</c:v>
                </c:pt>
                <c:pt idx="2056">
                  <c:v>61.260753631591697</c:v>
                </c:pt>
                <c:pt idx="2057">
                  <c:v>61.297374725341697</c:v>
                </c:pt>
                <c:pt idx="2058">
                  <c:v>61.269741058349602</c:v>
                </c:pt>
                <c:pt idx="2059">
                  <c:v>61.244232177734297</c:v>
                </c:pt>
                <c:pt idx="2060">
                  <c:v>61.284629821777301</c:v>
                </c:pt>
                <c:pt idx="2061">
                  <c:v>61.264705657958899</c:v>
                </c:pt>
                <c:pt idx="2062">
                  <c:v>61.455287933349602</c:v>
                </c:pt>
                <c:pt idx="2063">
                  <c:v>61.62349319458</c:v>
                </c:pt>
                <c:pt idx="2064">
                  <c:v>61.618728637695298</c:v>
                </c:pt>
                <c:pt idx="2065">
                  <c:v>61.619232177734297</c:v>
                </c:pt>
                <c:pt idx="2066">
                  <c:v>61.594528198242102</c:v>
                </c:pt>
                <c:pt idx="2067">
                  <c:v>61.573184967041001</c:v>
                </c:pt>
                <c:pt idx="2068">
                  <c:v>61.619415283203097</c:v>
                </c:pt>
                <c:pt idx="2069">
                  <c:v>61.616397857666001</c:v>
                </c:pt>
                <c:pt idx="2070">
                  <c:v>61.590560913085902</c:v>
                </c:pt>
                <c:pt idx="2071">
                  <c:v>61.600872039794901</c:v>
                </c:pt>
                <c:pt idx="2072">
                  <c:v>61.592239379882798</c:v>
                </c:pt>
                <c:pt idx="2073">
                  <c:v>61.572746276855398</c:v>
                </c:pt>
                <c:pt idx="2074">
                  <c:v>61.634635925292898</c:v>
                </c:pt>
                <c:pt idx="2075">
                  <c:v>61.624820709228501</c:v>
                </c:pt>
                <c:pt idx="2076">
                  <c:v>61.610439300537102</c:v>
                </c:pt>
                <c:pt idx="2077">
                  <c:v>61.617843627929602</c:v>
                </c:pt>
                <c:pt idx="2078">
                  <c:v>61.616416931152301</c:v>
                </c:pt>
                <c:pt idx="2079">
                  <c:v>61.587657928466697</c:v>
                </c:pt>
                <c:pt idx="2080">
                  <c:v>61.561325073242102</c:v>
                </c:pt>
                <c:pt idx="2081">
                  <c:v>61.547119140625</c:v>
                </c:pt>
                <c:pt idx="2082">
                  <c:v>61.535423278808501</c:v>
                </c:pt>
                <c:pt idx="2083">
                  <c:v>61.565311431884702</c:v>
                </c:pt>
                <c:pt idx="2084">
                  <c:v>61.537849426269503</c:v>
                </c:pt>
                <c:pt idx="2085">
                  <c:v>61.522411346435497</c:v>
                </c:pt>
                <c:pt idx="2086">
                  <c:v>61.592613220214801</c:v>
                </c:pt>
                <c:pt idx="2087">
                  <c:v>61.563404083251903</c:v>
                </c:pt>
                <c:pt idx="2088">
                  <c:v>61.5376777648925</c:v>
                </c:pt>
                <c:pt idx="2089">
                  <c:v>61.508777618408203</c:v>
                </c:pt>
                <c:pt idx="2090">
                  <c:v>61.485744476318303</c:v>
                </c:pt>
                <c:pt idx="2091">
                  <c:v>61.460456848144503</c:v>
                </c:pt>
                <c:pt idx="2092">
                  <c:v>61.432369232177699</c:v>
                </c:pt>
                <c:pt idx="2093">
                  <c:v>61.404808044433501</c:v>
                </c:pt>
                <c:pt idx="2094">
                  <c:v>61.413230895996001</c:v>
                </c:pt>
                <c:pt idx="2095">
                  <c:v>61.419486999511697</c:v>
                </c:pt>
                <c:pt idx="2096">
                  <c:v>61.416393280029197</c:v>
                </c:pt>
                <c:pt idx="2097">
                  <c:v>61.3873901367187</c:v>
                </c:pt>
                <c:pt idx="2098">
                  <c:v>61.370349884033203</c:v>
                </c:pt>
                <c:pt idx="2099">
                  <c:v>61.343734741210902</c:v>
                </c:pt>
                <c:pt idx="2100">
                  <c:v>61.394813537597599</c:v>
                </c:pt>
                <c:pt idx="2101">
                  <c:v>61.371013641357401</c:v>
                </c:pt>
                <c:pt idx="2102">
                  <c:v>61.405387878417898</c:v>
                </c:pt>
                <c:pt idx="2103">
                  <c:v>61.3801460266113</c:v>
                </c:pt>
                <c:pt idx="2104">
                  <c:v>61.5005683898925</c:v>
                </c:pt>
                <c:pt idx="2105">
                  <c:v>61.485809326171797</c:v>
                </c:pt>
                <c:pt idx="2106">
                  <c:v>61.457241058349602</c:v>
                </c:pt>
                <c:pt idx="2107">
                  <c:v>61.448341369628899</c:v>
                </c:pt>
                <c:pt idx="2108">
                  <c:v>61.4270629882812</c:v>
                </c:pt>
                <c:pt idx="2109">
                  <c:v>61.403186798095703</c:v>
                </c:pt>
                <c:pt idx="2110">
                  <c:v>61.430866241455</c:v>
                </c:pt>
                <c:pt idx="2111">
                  <c:v>61.413131713867102</c:v>
                </c:pt>
                <c:pt idx="2112">
                  <c:v>61.3894653320312</c:v>
                </c:pt>
                <c:pt idx="2113">
                  <c:v>61.399398803710902</c:v>
                </c:pt>
                <c:pt idx="2114">
                  <c:v>61.384502410888601</c:v>
                </c:pt>
                <c:pt idx="2115">
                  <c:v>61.370796203613203</c:v>
                </c:pt>
                <c:pt idx="2116">
                  <c:v>61.342353820800703</c:v>
                </c:pt>
                <c:pt idx="2117">
                  <c:v>61.407356262207003</c:v>
                </c:pt>
                <c:pt idx="2118">
                  <c:v>61.412773132324197</c:v>
                </c:pt>
                <c:pt idx="2119">
                  <c:v>61.414230346679602</c:v>
                </c:pt>
                <c:pt idx="2120">
                  <c:v>61.398052215576101</c:v>
                </c:pt>
                <c:pt idx="2121">
                  <c:v>61.408668518066399</c:v>
                </c:pt>
                <c:pt idx="2122">
                  <c:v>61.401084899902301</c:v>
                </c:pt>
                <c:pt idx="2123">
                  <c:v>61.372665405273402</c:v>
                </c:pt>
                <c:pt idx="2124">
                  <c:v>61.344039916992102</c:v>
                </c:pt>
                <c:pt idx="2125">
                  <c:v>61.315479278564403</c:v>
                </c:pt>
                <c:pt idx="2126">
                  <c:v>61.296035766601499</c:v>
                </c:pt>
                <c:pt idx="2127">
                  <c:v>61.288124084472599</c:v>
                </c:pt>
                <c:pt idx="2128">
                  <c:v>61.263275146484297</c:v>
                </c:pt>
                <c:pt idx="2129">
                  <c:v>61.238128662109297</c:v>
                </c:pt>
                <c:pt idx="2130">
                  <c:v>61.224960327148402</c:v>
                </c:pt>
                <c:pt idx="2131">
                  <c:v>61.240486145019503</c:v>
                </c:pt>
                <c:pt idx="2132">
                  <c:v>61.3278198242187</c:v>
                </c:pt>
                <c:pt idx="2133">
                  <c:v>61.303627014160099</c:v>
                </c:pt>
                <c:pt idx="2134">
                  <c:v>61.2935791015625</c:v>
                </c:pt>
                <c:pt idx="2135">
                  <c:v>61.347629547119098</c:v>
                </c:pt>
                <c:pt idx="2136">
                  <c:v>61.404453277587798</c:v>
                </c:pt>
                <c:pt idx="2137">
                  <c:v>61.389858245849602</c:v>
                </c:pt>
                <c:pt idx="2138">
                  <c:v>61.365432739257798</c:v>
                </c:pt>
                <c:pt idx="2139">
                  <c:v>61.339752197265597</c:v>
                </c:pt>
                <c:pt idx="2140">
                  <c:v>61.329139709472599</c:v>
                </c:pt>
                <c:pt idx="2141">
                  <c:v>61.326526641845703</c:v>
                </c:pt>
                <c:pt idx="2142">
                  <c:v>61.3086738586425</c:v>
                </c:pt>
                <c:pt idx="2143">
                  <c:v>61.505138397216697</c:v>
                </c:pt>
                <c:pt idx="2144">
                  <c:v>61.478530883788999</c:v>
                </c:pt>
                <c:pt idx="2145">
                  <c:v>61.470668792724602</c:v>
                </c:pt>
                <c:pt idx="2146">
                  <c:v>61.582260131835902</c:v>
                </c:pt>
                <c:pt idx="2147">
                  <c:v>61.556758880615199</c:v>
                </c:pt>
                <c:pt idx="2148">
                  <c:v>61.530570983886697</c:v>
                </c:pt>
                <c:pt idx="2149">
                  <c:v>61.519321441650298</c:v>
                </c:pt>
                <c:pt idx="2150">
                  <c:v>61.491016387939403</c:v>
                </c:pt>
                <c:pt idx="2151">
                  <c:v>61.553634643554602</c:v>
                </c:pt>
                <c:pt idx="2152">
                  <c:v>61.541145324707003</c:v>
                </c:pt>
                <c:pt idx="2153">
                  <c:v>61.543357849121001</c:v>
                </c:pt>
                <c:pt idx="2154">
                  <c:v>61.540359497070298</c:v>
                </c:pt>
                <c:pt idx="2155">
                  <c:v>61.512496948242102</c:v>
                </c:pt>
                <c:pt idx="2156">
                  <c:v>61.490509033203097</c:v>
                </c:pt>
                <c:pt idx="2157">
                  <c:v>61.473297119140597</c:v>
                </c:pt>
                <c:pt idx="2158">
                  <c:v>61.5938720703125</c:v>
                </c:pt>
                <c:pt idx="2159">
                  <c:v>61.576015472412102</c:v>
                </c:pt>
                <c:pt idx="2160">
                  <c:v>61.550239562988203</c:v>
                </c:pt>
                <c:pt idx="2161">
                  <c:v>61.549083709716697</c:v>
                </c:pt>
                <c:pt idx="2162">
                  <c:v>61.520912170410099</c:v>
                </c:pt>
                <c:pt idx="2163">
                  <c:v>61.519363403320298</c:v>
                </c:pt>
                <c:pt idx="2164">
                  <c:v>61.491497039794901</c:v>
                </c:pt>
                <c:pt idx="2165">
                  <c:v>61.496181488037102</c:v>
                </c:pt>
                <c:pt idx="2166">
                  <c:v>61.747245788574197</c:v>
                </c:pt>
                <c:pt idx="2167">
                  <c:v>61.753818511962798</c:v>
                </c:pt>
                <c:pt idx="2168">
                  <c:v>61.727695465087798</c:v>
                </c:pt>
                <c:pt idx="2169">
                  <c:v>61.724464416503899</c:v>
                </c:pt>
                <c:pt idx="2170">
                  <c:v>61.767852783203097</c:v>
                </c:pt>
                <c:pt idx="2171">
                  <c:v>61.78902053833</c:v>
                </c:pt>
                <c:pt idx="2172">
                  <c:v>61.764675140380803</c:v>
                </c:pt>
                <c:pt idx="2173">
                  <c:v>61.7803535461425</c:v>
                </c:pt>
                <c:pt idx="2174">
                  <c:v>61.7564277648925</c:v>
                </c:pt>
                <c:pt idx="2175">
                  <c:v>61.763431549072202</c:v>
                </c:pt>
                <c:pt idx="2176">
                  <c:v>61.735294342041001</c:v>
                </c:pt>
                <c:pt idx="2177">
                  <c:v>61.712589263916001</c:v>
                </c:pt>
                <c:pt idx="2178">
                  <c:v>61.690643310546797</c:v>
                </c:pt>
                <c:pt idx="2179">
                  <c:v>61.678443908691399</c:v>
                </c:pt>
                <c:pt idx="2180">
                  <c:v>61.669933319091697</c:v>
                </c:pt>
                <c:pt idx="2181">
                  <c:v>61.648296356201101</c:v>
                </c:pt>
                <c:pt idx="2182">
                  <c:v>61.643611907958899</c:v>
                </c:pt>
                <c:pt idx="2183">
                  <c:v>61.668056488037102</c:v>
                </c:pt>
                <c:pt idx="2184">
                  <c:v>61.717617034912102</c:v>
                </c:pt>
                <c:pt idx="2185">
                  <c:v>61.725711822509702</c:v>
                </c:pt>
                <c:pt idx="2186">
                  <c:v>61.698127746582003</c:v>
                </c:pt>
                <c:pt idx="2187">
                  <c:v>61.735748291015597</c:v>
                </c:pt>
                <c:pt idx="2188">
                  <c:v>61.7949829101562</c:v>
                </c:pt>
                <c:pt idx="2189">
                  <c:v>61.767776489257798</c:v>
                </c:pt>
                <c:pt idx="2190">
                  <c:v>61.739883422851499</c:v>
                </c:pt>
                <c:pt idx="2191">
                  <c:v>61.736228942871001</c:v>
                </c:pt>
                <c:pt idx="2192">
                  <c:v>61.737407684326101</c:v>
                </c:pt>
                <c:pt idx="2193">
                  <c:v>61.7385444641113</c:v>
                </c:pt>
                <c:pt idx="2194">
                  <c:v>61.744392395019503</c:v>
                </c:pt>
                <c:pt idx="2195">
                  <c:v>62.0242919921875</c:v>
                </c:pt>
                <c:pt idx="2196">
                  <c:v>62.006801605224602</c:v>
                </c:pt>
                <c:pt idx="2197">
                  <c:v>61.988506317138601</c:v>
                </c:pt>
                <c:pt idx="2198">
                  <c:v>61.961574554443303</c:v>
                </c:pt>
                <c:pt idx="2199">
                  <c:v>61.939247131347599</c:v>
                </c:pt>
                <c:pt idx="2200">
                  <c:v>61.920528411865199</c:v>
                </c:pt>
                <c:pt idx="2201">
                  <c:v>61.968242645263601</c:v>
                </c:pt>
                <c:pt idx="2202">
                  <c:v>61.951526641845703</c:v>
                </c:pt>
                <c:pt idx="2203">
                  <c:v>61.962532043457003</c:v>
                </c:pt>
                <c:pt idx="2204">
                  <c:v>62.070808410644503</c:v>
                </c:pt>
                <c:pt idx="2205">
                  <c:v>62.132728576660099</c:v>
                </c:pt>
                <c:pt idx="2206">
                  <c:v>62.207332611083899</c:v>
                </c:pt>
                <c:pt idx="2207">
                  <c:v>62.198989868163999</c:v>
                </c:pt>
                <c:pt idx="2208">
                  <c:v>62.171531677246001</c:v>
                </c:pt>
                <c:pt idx="2209">
                  <c:v>62.152141571044901</c:v>
                </c:pt>
                <c:pt idx="2210">
                  <c:v>62.125202178955</c:v>
                </c:pt>
                <c:pt idx="2211">
                  <c:v>62.109283447265597</c:v>
                </c:pt>
                <c:pt idx="2212">
                  <c:v>62.223247528076101</c:v>
                </c:pt>
                <c:pt idx="2213">
                  <c:v>62.199161529541001</c:v>
                </c:pt>
                <c:pt idx="2214">
                  <c:v>62.177452087402301</c:v>
                </c:pt>
                <c:pt idx="2215">
                  <c:v>62.155136108398402</c:v>
                </c:pt>
                <c:pt idx="2216">
                  <c:v>62.163402557372997</c:v>
                </c:pt>
                <c:pt idx="2217">
                  <c:v>62.135726928710902</c:v>
                </c:pt>
                <c:pt idx="2218">
                  <c:v>62.1220092773437</c:v>
                </c:pt>
                <c:pt idx="2219">
                  <c:v>62.132728576660099</c:v>
                </c:pt>
                <c:pt idx="2220">
                  <c:v>62.153793334960902</c:v>
                </c:pt>
                <c:pt idx="2221">
                  <c:v>62.257980346679602</c:v>
                </c:pt>
                <c:pt idx="2222">
                  <c:v>62.254878997802699</c:v>
                </c:pt>
                <c:pt idx="2223">
                  <c:v>62.227462768554602</c:v>
                </c:pt>
                <c:pt idx="2224">
                  <c:v>62.212535858154197</c:v>
                </c:pt>
                <c:pt idx="2225">
                  <c:v>62.203750610351499</c:v>
                </c:pt>
                <c:pt idx="2226">
                  <c:v>62.219398498535099</c:v>
                </c:pt>
                <c:pt idx="2227">
                  <c:v>62.192146301269503</c:v>
                </c:pt>
                <c:pt idx="2228">
                  <c:v>62.207729339599602</c:v>
                </c:pt>
                <c:pt idx="2229">
                  <c:v>62.180061340332003</c:v>
                </c:pt>
                <c:pt idx="2230">
                  <c:v>62.154575347900298</c:v>
                </c:pt>
                <c:pt idx="2231">
                  <c:v>62.152305603027301</c:v>
                </c:pt>
                <c:pt idx="2232">
                  <c:v>62.131706237792898</c:v>
                </c:pt>
                <c:pt idx="2233">
                  <c:v>62.105754852294901</c:v>
                </c:pt>
                <c:pt idx="2234">
                  <c:v>62.129222869872997</c:v>
                </c:pt>
                <c:pt idx="2235">
                  <c:v>62.111106872558501</c:v>
                </c:pt>
                <c:pt idx="2236">
                  <c:v>62.083992004394503</c:v>
                </c:pt>
                <c:pt idx="2237">
                  <c:v>62.056510925292898</c:v>
                </c:pt>
                <c:pt idx="2238">
                  <c:v>62.030281066894503</c:v>
                </c:pt>
                <c:pt idx="2239">
                  <c:v>62.1226196289062</c:v>
                </c:pt>
                <c:pt idx="2240">
                  <c:v>62.097137451171797</c:v>
                </c:pt>
                <c:pt idx="2241">
                  <c:v>62.117835998535099</c:v>
                </c:pt>
                <c:pt idx="2242">
                  <c:v>62.090465545654197</c:v>
                </c:pt>
                <c:pt idx="2243">
                  <c:v>62.064945220947202</c:v>
                </c:pt>
                <c:pt idx="2244">
                  <c:v>62.081832885742102</c:v>
                </c:pt>
                <c:pt idx="2245">
                  <c:v>62.0728950500488</c:v>
                </c:pt>
                <c:pt idx="2246">
                  <c:v>62.061065673828097</c:v>
                </c:pt>
                <c:pt idx="2247">
                  <c:v>62.034530639648402</c:v>
                </c:pt>
                <c:pt idx="2248">
                  <c:v>62.099372863769503</c:v>
                </c:pt>
                <c:pt idx="2249">
                  <c:v>62.417976379394503</c:v>
                </c:pt>
                <c:pt idx="2250">
                  <c:v>62.390880584716697</c:v>
                </c:pt>
                <c:pt idx="2251">
                  <c:v>62.396202087402301</c:v>
                </c:pt>
                <c:pt idx="2252">
                  <c:v>62.372180938720703</c:v>
                </c:pt>
                <c:pt idx="2253">
                  <c:v>62.349277496337798</c:v>
                </c:pt>
                <c:pt idx="2254">
                  <c:v>62.347759246826101</c:v>
                </c:pt>
                <c:pt idx="2255">
                  <c:v>62.350292205810497</c:v>
                </c:pt>
                <c:pt idx="2256">
                  <c:v>62.348758697509702</c:v>
                </c:pt>
                <c:pt idx="2257">
                  <c:v>62.374134063720703</c:v>
                </c:pt>
                <c:pt idx="2258">
                  <c:v>62.349224090576101</c:v>
                </c:pt>
                <c:pt idx="2259">
                  <c:v>62.325504302978501</c:v>
                </c:pt>
                <c:pt idx="2260">
                  <c:v>62.315818786621001</c:v>
                </c:pt>
                <c:pt idx="2261">
                  <c:v>62.333293914794901</c:v>
                </c:pt>
                <c:pt idx="2262">
                  <c:v>62.385139465332003</c:v>
                </c:pt>
                <c:pt idx="2263">
                  <c:v>62.366138458251903</c:v>
                </c:pt>
                <c:pt idx="2264">
                  <c:v>62.340110778808501</c:v>
                </c:pt>
                <c:pt idx="2265">
                  <c:v>62.326614379882798</c:v>
                </c:pt>
                <c:pt idx="2266">
                  <c:v>62.311031341552699</c:v>
                </c:pt>
                <c:pt idx="2267">
                  <c:v>62.293197631835902</c:v>
                </c:pt>
                <c:pt idx="2268">
                  <c:v>62.266151428222599</c:v>
                </c:pt>
                <c:pt idx="2269">
                  <c:v>62.249603271484297</c:v>
                </c:pt>
                <c:pt idx="2270">
                  <c:v>62.473670959472599</c:v>
                </c:pt>
                <c:pt idx="2271">
                  <c:v>62.449974060058501</c:v>
                </c:pt>
                <c:pt idx="2272">
                  <c:v>62.452865600585902</c:v>
                </c:pt>
                <c:pt idx="2273">
                  <c:v>62.465034484863203</c:v>
                </c:pt>
                <c:pt idx="2274">
                  <c:v>62.517948150634702</c:v>
                </c:pt>
                <c:pt idx="2275">
                  <c:v>62.491050720214801</c:v>
                </c:pt>
                <c:pt idx="2276">
                  <c:v>62.4705200195312</c:v>
                </c:pt>
                <c:pt idx="2277">
                  <c:v>62.539714813232401</c:v>
                </c:pt>
                <c:pt idx="2278">
                  <c:v>62.5156860351562</c:v>
                </c:pt>
                <c:pt idx="2279">
                  <c:v>62.507827758788999</c:v>
                </c:pt>
                <c:pt idx="2280">
                  <c:v>62.485252380371001</c:v>
                </c:pt>
                <c:pt idx="2281">
                  <c:v>62.543247222900298</c:v>
                </c:pt>
                <c:pt idx="2282">
                  <c:v>62.596179962158203</c:v>
                </c:pt>
                <c:pt idx="2283">
                  <c:v>62.589126586913999</c:v>
                </c:pt>
                <c:pt idx="2284">
                  <c:v>62.592319488525298</c:v>
                </c:pt>
                <c:pt idx="2285">
                  <c:v>62.5652046203613</c:v>
                </c:pt>
                <c:pt idx="2286">
                  <c:v>62.539764404296797</c:v>
                </c:pt>
                <c:pt idx="2287">
                  <c:v>62.588466644287102</c:v>
                </c:pt>
                <c:pt idx="2288">
                  <c:v>62.567550659179602</c:v>
                </c:pt>
                <c:pt idx="2289">
                  <c:v>62.621749877929602</c:v>
                </c:pt>
                <c:pt idx="2290">
                  <c:v>62.602573394775298</c:v>
                </c:pt>
                <c:pt idx="2291">
                  <c:v>62.594020843505803</c:v>
                </c:pt>
                <c:pt idx="2292">
                  <c:v>62.647083282470703</c:v>
                </c:pt>
                <c:pt idx="2293">
                  <c:v>62.737293243408203</c:v>
                </c:pt>
                <c:pt idx="2294">
                  <c:v>62.713596343994098</c:v>
                </c:pt>
                <c:pt idx="2295">
                  <c:v>62.707141876220703</c:v>
                </c:pt>
                <c:pt idx="2296">
                  <c:v>62.717529296875</c:v>
                </c:pt>
                <c:pt idx="2297">
                  <c:v>62.70308303833</c:v>
                </c:pt>
                <c:pt idx="2298">
                  <c:v>62.679367065429602</c:v>
                </c:pt>
                <c:pt idx="2299">
                  <c:v>62.687164306640597</c:v>
                </c:pt>
                <c:pt idx="2300">
                  <c:v>62.665622711181598</c:v>
                </c:pt>
                <c:pt idx="2301">
                  <c:v>62.641304016113203</c:v>
                </c:pt>
                <c:pt idx="2302">
                  <c:v>62.647430419921797</c:v>
                </c:pt>
                <c:pt idx="2303">
                  <c:v>62.649990081787102</c:v>
                </c:pt>
                <c:pt idx="2304">
                  <c:v>62.652549743652301</c:v>
                </c:pt>
                <c:pt idx="2305">
                  <c:v>62.626224517822202</c:v>
                </c:pt>
                <c:pt idx="2306">
                  <c:v>62.677608489990199</c:v>
                </c:pt>
                <c:pt idx="2307">
                  <c:v>62.77437210083</c:v>
                </c:pt>
                <c:pt idx="2308">
                  <c:v>62.748523712158203</c:v>
                </c:pt>
                <c:pt idx="2309">
                  <c:v>62.760665893554602</c:v>
                </c:pt>
                <c:pt idx="2310">
                  <c:v>62.742271423339801</c:v>
                </c:pt>
                <c:pt idx="2311">
                  <c:v>62.725334167480398</c:v>
                </c:pt>
                <c:pt idx="2312">
                  <c:v>62.698635101318303</c:v>
                </c:pt>
                <c:pt idx="2313">
                  <c:v>62.755519866943303</c:v>
                </c:pt>
                <c:pt idx="2314">
                  <c:v>62.734233856201101</c:v>
                </c:pt>
                <c:pt idx="2315">
                  <c:v>62.814208984375</c:v>
                </c:pt>
                <c:pt idx="2316">
                  <c:v>62.7888374328613</c:v>
                </c:pt>
                <c:pt idx="2317">
                  <c:v>62.769603729247997</c:v>
                </c:pt>
                <c:pt idx="2318">
                  <c:v>62.744686126708899</c:v>
                </c:pt>
                <c:pt idx="2319">
                  <c:v>62.7224311828613</c:v>
                </c:pt>
                <c:pt idx="2320">
                  <c:v>62.708320617675703</c:v>
                </c:pt>
                <c:pt idx="2321">
                  <c:v>62.682144165038999</c:v>
                </c:pt>
                <c:pt idx="2322">
                  <c:v>62.668846130371001</c:v>
                </c:pt>
                <c:pt idx="2323">
                  <c:v>62.643348693847599</c:v>
                </c:pt>
                <c:pt idx="2324">
                  <c:v>62.860755920410099</c:v>
                </c:pt>
                <c:pt idx="2325">
                  <c:v>62.879234313964801</c:v>
                </c:pt>
                <c:pt idx="2326">
                  <c:v>62.8552436828613</c:v>
                </c:pt>
                <c:pt idx="2327">
                  <c:v>63.107204437255803</c:v>
                </c:pt>
                <c:pt idx="2328">
                  <c:v>63.093936920166001</c:v>
                </c:pt>
                <c:pt idx="2329">
                  <c:v>63.089851379394503</c:v>
                </c:pt>
                <c:pt idx="2330">
                  <c:v>63.073673248291001</c:v>
                </c:pt>
                <c:pt idx="2331">
                  <c:v>63.049140930175703</c:v>
                </c:pt>
                <c:pt idx="2332">
                  <c:v>63.077274322509702</c:v>
                </c:pt>
                <c:pt idx="2333">
                  <c:v>63.159591674804602</c:v>
                </c:pt>
                <c:pt idx="2334">
                  <c:v>63.266746520996001</c:v>
                </c:pt>
                <c:pt idx="2335">
                  <c:v>63.240642547607401</c:v>
                </c:pt>
                <c:pt idx="2336">
                  <c:v>63.231304168701101</c:v>
                </c:pt>
                <c:pt idx="2337">
                  <c:v>63.2521362304687</c:v>
                </c:pt>
                <c:pt idx="2338">
                  <c:v>63.225311279296797</c:v>
                </c:pt>
                <c:pt idx="2339">
                  <c:v>63.215435028076101</c:v>
                </c:pt>
                <c:pt idx="2340">
                  <c:v>63.191898345947202</c:v>
                </c:pt>
                <c:pt idx="2341">
                  <c:v>63.176219940185497</c:v>
                </c:pt>
                <c:pt idx="2342">
                  <c:v>63.249008178710902</c:v>
                </c:pt>
                <c:pt idx="2343">
                  <c:v>63.259990692138601</c:v>
                </c:pt>
                <c:pt idx="2344">
                  <c:v>63.2709350585937</c:v>
                </c:pt>
                <c:pt idx="2345">
                  <c:v>63.248031616210902</c:v>
                </c:pt>
                <c:pt idx="2346">
                  <c:v>63.266086578369098</c:v>
                </c:pt>
                <c:pt idx="2347">
                  <c:v>63.243125915527301</c:v>
                </c:pt>
                <c:pt idx="2348">
                  <c:v>63.218551635742102</c:v>
                </c:pt>
                <c:pt idx="2349">
                  <c:v>63.329887390136697</c:v>
                </c:pt>
                <c:pt idx="2350">
                  <c:v>63.3674926757812</c:v>
                </c:pt>
                <c:pt idx="2351">
                  <c:v>63.498703002929602</c:v>
                </c:pt>
                <c:pt idx="2352">
                  <c:v>63.514312744140597</c:v>
                </c:pt>
                <c:pt idx="2353">
                  <c:v>63.533554077148402</c:v>
                </c:pt>
                <c:pt idx="2354">
                  <c:v>63.83150100708</c:v>
                </c:pt>
                <c:pt idx="2355">
                  <c:v>63.812789916992102</c:v>
                </c:pt>
                <c:pt idx="2356">
                  <c:v>63.790721893310497</c:v>
                </c:pt>
                <c:pt idx="2357">
                  <c:v>63.785018920898402</c:v>
                </c:pt>
                <c:pt idx="2358">
                  <c:v>63.804721832275298</c:v>
                </c:pt>
                <c:pt idx="2359">
                  <c:v>63.864479064941399</c:v>
                </c:pt>
                <c:pt idx="2360">
                  <c:v>63.860820770263601</c:v>
                </c:pt>
                <c:pt idx="2361">
                  <c:v>64.033180236816406</c:v>
                </c:pt>
                <c:pt idx="2362">
                  <c:v>64.032203674316406</c:v>
                </c:pt>
                <c:pt idx="2363">
                  <c:v>64.161186218261705</c:v>
                </c:pt>
                <c:pt idx="2364">
                  <c:v>64.377105712890597</c:v>
                </c:pt>
                <c:pt idx="2365">
                  <c:v>64.374000549316406</c:v>
                </c:pt>
                <c:pt idx="2366">
                  <c:v>64.436904907226506</c:v>
                </c:pt>
                <c:pt idx="2367">
                  <c:v>64.4559326171875</c:v>
                </c:pt>
                <c:pt idx="2368">
                  <c:v>64.430709838867102</c:v>
                </c:pt>
                <c:pt idx="2369">
                  <c:v>64.410636901855398</c:v>
                </c:pt>
                <c:pt idx="2370">
                  <c:v>64.592071533203097</c:v>
                </c:pt>
                <c:pt idx="2371">
                  <c:v>64.565155029296804</c:v>
                </c:pt>
                <c:pt idx="2372">
                  <c:v>64.538528442382798</c:v>
                </c:pt>
                <c:pt idx="2373">
                  <c:v>64.553863525390597</c:v>
                </c:pt>
                <c:pt idx="2374">
                  <c:v>64.536827087402301</c:v>
                </c:pt>
                <c:pt idx="2375">
                  <c:v>64.511734008789006</c:v>
                </c:pt>
                <c:pt idx="2376">
                  <c:v>64.500358581542898</c:v>
                </c:pt>
                <c:pt idx="2377">
                  <c:v>64.481704711914006</c:v>
                </c:pt>
                <c:pt idx="2378">
                  <c:v>64.461692810058494</c:v>
                </c:pt>
                <c:pt idx="2379">
                  <c:v>64.445625305175696</c:v>
                </c:pt>
                <c:pt idx="2380">
                  <c:v>64.424613952636705</c:v>
                </c:pt>
                <c:pt idx="2381">
                  <c:v>64.523284912109304</c:v>
                </c:pt>
                <c:pt idx="2382">
                  <c:v>64.509971618652301</c:v>
                </c:pt>
                <c:pt idx="2383">
                  <c:v>64.483116149902301</c:v>
                </c:pt>
                <c:pt idx="2384">
                  <c:v>64.481758117675696</c:v>
                </c:pt>
                <c:pt idx="2385">
                  <c:v>64.465316772460895</c:v>
                </c:pt>
                <c:pt idx="2386">
                  <c:v>64.439529418945298</c:v>
                </c:pt>
                <c:pt idx="2387">
                  <c:v>64.412780761718693</c:v>
                </c:pt>
                <c:pt idx="2388">
                  <c:v>64.393241882324205</c:v>
                </c:pt>
                <c:pt idx="2389">
                  <c:v>64.366584777832003</c:v>
                </c:pt>
                <c:pt idx="2390">
                  <c:v>64.340034484863196</c:v>
                </c:pt>
                <c:pt idx="2391">
                  <c:v>64.313682556152301</c:v>
                </c:pt>
                <c:pt idx="2392">
                  <c:v>64.3975830078125</c:v>
                </c:pt>
                <c:pt idx="2393">
                  <c:v>64.452285766601506</c:v>
                </c:pt>
                <c:pt idx="2394">
                  <c:v>64.428878784179602</c:v>
                </c:pt>
                <c:pt idx="2395">
                  <c:v>64.492164611816406</c:v>
                </c:pt>
                <c:pt idx="2396">
                  <c:v>64.465492248535099</c:v>
                </c:pt>
                <c:pt idx="2397">
                  <c:v>64.503463745117102</c:v>
                </c:pt>
                <c:pt idx="2398">
                  <c:v>64.494132995605398</c:v>
                </c:pt>
                <c:pt idx="2399">
                  <c:v>64.469306945800696</c:v>
                </c:pt>
                <c:pt idx="2400">
                  <c:v>64.445480346679602</c:v>
                </c:pt>
                <c:pt idx="2401">
                  <c:v>64.418922424316406</c:v>
                </c:pt>
                <c:pt idx="2402">
                  <c:v>64.443077087402301</c:v>
                </c:pt>
                <c:pt idx="2403">
                  <c:v>64.432136535644503</c:v>
                </c:pt>
                <c:pt idx="2404">
                  <c:v>64.422416687011705</c:v>
                </c:pt>
                <c:pt idx="2405">
                  <c:v>64.456153869628906</c:v>
                </c:pt>
                <c:pt idx="2406">
                  <c:v>64.443435668945298</c:v>
                </c:pt>
                <c:pt idx="2407">
                  <c:v>64.519180297851506</c:v>
                </c:pt>
                <c:pt idx="2408">
                  <c:v>64.492607116699205</c:v>
                </c:pt>
                <c:pt idx="2409">
                  <c:v>64.466056823730398</c:v>
                </c:pt>
                <c:pt idx="2410">
                  <c:v>64.471687316894503</c:v>
                </c:pt>
                <c:pt idx="2411">
                  <c:v>64.486831665039006</c:v>
                </c:pt>
                <c:pt idx="2412">
                  <c:v>64.462745666503906</c:v>
                </c:pt>
                <c:pt idx="2413">
                  <c:v>64.439743041992102</c:v>
                </c:pt>
                <c:pt idx="2414">
                  <c:v>64.436874389648395</c:v>
                </c:pt>
                <c:pt idx="2415">
                  <c:v>64.427558898925696</c:v>
                </c:pt>
                <c:pt idx="2416">
                  <c:v>64.426414489745994</c:v>
                </c:pt>
                <c:pt idx="2417">
                  <c:v>64.413948059082003</c:v>
                </c:pt>
                <c:pt idx="2418">
                  <c:v>64.465904235839801</c:v>
                </c:pt>
                <c:pt idx="2419">
                  <c:v>64.446395874023395</c:v>
                </c:pt>
                <c:pt idx="2420">
                  <c:v>64.532341003417898</c:v>
                </c:pt>
                <c:pt idx="2421">
                  <c:v>64.505920410156193</c:v>
                </c:pt>
                <c:pt idx="2422">
                  <c:v>64.538024902343693</c:v>
                </c:pt>
                <c:pt idx="2423">
                  <c:v>64.513648986816406</c:v>
                </c:pt>
                <c:pt idx="2424">
                  <c:v>64.510368347167898</c:v>
                </c:pt>
                <c:pt idx="2425">
                  <c:v>64.806831359863196</c:v>
                </c:pt>
                <c:pt idx="2426">
                  <c:v>64.947250366210895</c:v>
                </c:pt>
                <c:pt idx="2427">
                  <c:v>64.921226501464801</c:v>
                </c:pt>
                <c:pt idx="2428">
                  <c:v>64.914970397949205</c:v>
                </c:pt>
                <c:pt idx="2429">
                  <c:v>65.013298034667898</c:v>
                </c:pt>
                <c:pt idx="2430">
                  <c:v>64.991348266601506</c:v>
                </c:pt>
                <c:pt idx="2431">
                  <c:v>65.057189941406193</c:v>
                </c:pt>
                <c:pt idx="2432">
                  <c:v>65.106063842773395</c:v>
                </c:pt>
                <c:pt idx="2433">
                  <c:v>65.09130859375</c:v>
                </c:pt>
                <c:pt idx="2434">
                  <c:v>65.11767578125</c:v>
                </c:pt>
                <c:pt idx="2435">
                  <c:v>65.100372314453097</c:v>
                </c:pt>
                <c:pt idx="2436">
                  <c:v>65.125022888183494</c:v>
                </c:pt>
                <c:pt idx="2437">
                  <c:v>65.144287109375</c:v>
                </c:pt>
                <c:pt idx="2438">
                  <c:v>65.150703430175696</c:v>
                </c:pt>
                <c:pt idx="2439">
                  <c:v>65.303108215332003</c:v>
                </c:pt>
                <c:pt idx="2440">
                  <c:v>65.295524597167898</c:v>
                </c:pt>
                <c:pt idx="2441">
                  <c:v>65.277023315429602</c:v>
                </c:pt>
                <c:pt idx="2442">
                  <c:v>65.273124694824205</c:v>
                </c:pt>
                <c:pt idx="2443">
                  <c:v>65.247879028320298</c:v>
                </c:pt>
                <c:pt idx="2444">
                  <c:v>65.226135253906193</c:v>
                </c:pt>
                <c:pt idx="2445">
                  <c:v>65.204391479492102</c:v>
                </c:pt>
                <c:pt idx="2446">
                  <c:v>65.346725463867102</c:v>
                </c:pt>
                <c:pt idx="2447">
                  <c:v>65.374458312988196</c:v>
                </c:pt>
                <c:pt idx="2448">
                  <c:v>65.4952392578125</c:v>
                </c:pt>
                <c:pt idx="2449">
                  <c:v>65.476715087890597</c:v>
                </c:pt>
                <c:pt idx="2450">
                  <c:v>65.451545715332003</c:v>
                </c:pt>
                <c:pt idx="2451">
                  <c:v>65.649383544921804</c:v>
                </c:pt>
                <c:pt idx="2452">
                  <c:v>65.6231689453125</c:v>
                </c:pt>
                <c:pt idx="2453">
                  <c:v>65.637794494628906</c:v>
                </c:pt>
                <c:pt idx="2454">
                  <c:v>65.614578247070298</c:v>
                </c:pt>
                <c:pt idx="2455">
                  <c:v>65.618934631347599</c:v>
                </c:pt>
                <c:pt idx="2456">
                  <c:v>65.596717834472599</c:v>
                </c:pt>
                <c:pt idx="2457">
                  <c:v>65.571006774902301</c:v>
                </c:pt>
                <c:pt idx="2458">
                  <c:v>65.550750732421804</c:v>
                </c:pt>
                <c:pt idx="2459">
                  <c:v>65.545234680175696</c:v>
                </c:pt>
                <c:pt idx="2460">
                  <c:v>65.534713745117102</c:v>
                </c:pt>
                <c:pt idx="2461">
                  <c:v>65.513069152832003</c:v>
                </c:pt>
                <c:pt idx="2462">
                  <c:v>65.598205566406193</c:v>
                </c:pt>
                <c:pt idx="2463">
                  <c:v>65.613555908203097</c:v>
                </c:pt>
                <c:pt idx="2464">
                  <c:v>65.587730407714801</c:v>
                </c:pt>
                <c:pt idx="2465">
                  <c:v>65.561332702636705</c:v>
                </c:pt>
                <c:pt idx="2466">
                  <c:v>65.550872802734304</c:v>
                </c:pt>
                <c:pt idx="2467">
                  <c:v>65.526237487792898</c:v>
                </c:pt>
                <c:pt idx="2468">
                  <c:v>65.502487182617102</c:v>
                </c:pt>
                <c:pt idx="2469">
                  <c:v>65.493927001953097</c:v>
                </c:pt>
                <c:pt idx="2470">
                  <c:v>65.467781066894503</c:v>
                </c:pt>
                <c:pt idx="2471">
                  <c:v>65.467002868652301</c:v>
                </c:pt>
                <c:pt idx="2472">
                  <c:v>65.461311340332003</c:v>
                </c:pt>
                <c:pt idx="2473">
                  <c:v>65.440017700195298</c:v>
                </c:pt>
                <c:pt idx="2474">
                  <c:v>65.454208374023395</c:v>
                </c:pt>
                <c:pt idx="2475">
                  <c:v>65.428794860839801</c:v>
                </c:pt>
                <c:pt idx="2476">
                  <c:v>65.402702331542898</c:v>
                </c:pt>
                <c:pt idx="2477">
                  <c:v>65.448356628417898</c:v>
                </c:pt>
                <c:pt idx="2478">
                  <c:v>65.533027648925696</c:v>
                </c:pt>
                <c:pt idx="2479">
                  <c:v>65.513900756835895</c:v>
                </c:pt>
                <c:pt idx="2480">
                  <c:v>65.503105163574205</c:v>
                </c:pt>
                <c:pt idx="2481">
                  <c:v>65.519401550292898</c:v>
                </c:pt>
                <c:pt idx="2482">
                  <c:v>65.521507263183494</c:v>
                </c:pt>
                <c:pt idx="2483">
                  <c:v>65.496711730957003</c:v>
                </c:pt>
                <c:pt idx="2484">
                  <c:v>65.490814208984304</c:v>
                </c:pt>
                <c:pt idx="2485">
                  <c:v>65.516151428222599</c:v>
                </c:pt>
                <c:pt idx="2486">
                  <c:v>65.5194091796875</c:v>
                </c:pt>
                <c:pt idx="2487">
                  <c:v>65.558097839355398</c:v>
                </c:pt>
                <c:pt idx="2488">
                  <c:v>65.537055969238196</c:v>
                </c:pt>
                <c:pt idx="2489">
                  <c:v>65.562240600585895</c:v>
                </c:pt>
                <c:pt idx="2490">
                  <c:v>65.659912109375</c:v>
                </c:pt>
                <c:pt idx="2491">
                  <c:v>65.634353637695298</c:v>
                </c:pt>
                <c:pt idx="2492">
                  <c:v>65.672935485839801</c:v>
                </c:pt>
                <c:pt idx="2493">
                  <c:v>65.648353576660099</c:v>
                </c:pt>
                <c:pt idx="2494">
                  <c:v>65.628021240234304</c:v>
                </c:pt>
                <c:pt idx="2495">
                  <c:v>65.602149963378906</c:v>
                </c:pt>
                <c:pt idx="2496">
                  <c:v>65.591453552245994</c:v>
                </c:pt>
                <c:pt idx="2497">
                  <c:v>65.640426635742102</c:v>
                </c:pt>
                <c:pt idx="2498">
                  <c:v>65.626678466796804</c:v>
                </c:pt>
                <c:pt idx="2499">
                  <c:v>65.650711059570298</c:v>
                </c:pt>
                <c:pt idx="2500">
                  <c:v>65.681678771972599</c:v>
                </c:pt>
                <c:pt idx="2501">
                  <c:v>65.729339599609304</c:v>
                </c:pt>
                <c:pt idx="2502">
                  <c:v>65.703315734863196</c:v>
                </c:pt>
                <c:pt idx="2503">
                  <c:v>65.686256408691406</c:v>
                </c:pt>
                <c:pt idx="2504">
                  <c:v>65.663284301757798</c:v>
                </c:pt>
                <c:pt idx="2505">
                  <c:v>65.640052795410099</c:v>
                </c:pt>
                <c:pt idx="2506">
                  <c:v>65.614761352539006</c:v>
                </c:pt>
                <c:pt idx="2507">
                  <c:v>65.635414123535099</c:v>
                </c:pt>
                <c:pt idx="2508">
                  <c:v>65.658096313476506</c:v>
                </c:pt>
                <c:pt idx="2509">
                  <c:v>65.639411926269503</c:v>
                </c:pt>
                <c:pt idx="2510">
                  <c:v>65.631156921386705</c:v>
                </c:pt>
                <c:pt idx="2511">
                  <c:v>65.665115356445298</c:v>
                </c:pt>
                <c:pt idx="2512">
                  <c:v>65.646141052245994</c:v>
                </c:pt>
                <c:pt idx="2513">
                  <c:v>65.644439697265597</c:v>
                </c:pt>
                <c:pt idx="2514">
                  <c:v>65.642738342285099</c:v>
                </c:pt>
                <c:pt idx="2515">
                  <c:v>65.812141418457003</c:v>
                </c:pt>
                <c:pt idx="2516">
                  <c:v>65.964851379394503</c:v>
                </c:pt>
                <c:pt idx="2517">
                  <c:v>66.026840209960895</c:v>
                </c:pt>
                <c:pt idx="2518">
                  <c:v>66.008438110351506</c:v>
                </c:pt>
                <c:pt idx="2519">
                  <c:v>65.994720458984304</c:v>
                </c:pt>
                <c:pt idx="2520">
                  <c:v>65.970138549804602</c:v>
                </c:pt>
                <c:pt idx="2521">
                  <c:v>66.0032958984375</c:v>
                </c:pt>
                <c:pt idx="2522">
                  <c:v>65.986320495605398</c:v>
                </c:pt>
                <c:pt idx="2523">
                  <c:v>65.961853027343693</c:v>
                </c:pt>
                <c:pt idx="2524">
                  <c:v>66.064353942870994</c:v>
                </c:pt>
                <c:pt idx="2525">
                  <c:v>66.066024780273395</c:v>
                </c:pt>
                <c:pt idx="2526">
                  <c:v>66.06103515625</c:v>
                </c:pt>
                <c:pt idx="2527">
                  <c:v>66.110023498535099</c:v>
                </c:pt>
                <c:pt idx="2528">
                  <c:v>66.189849853515597</c:v>
                </c:pt>
                <c:pt idx="2529">
                  <c:v>66.277893066406193</c:v>
                </c:pt>
                <c:pt idx="2530">
                  <c:v>66.267166137695298</c:v>
                </c:pt>
                <c:pt idx="2531">
                  <c:v>66.241737365722599</c:v>
                </c:pt>
                <c:pt idx="2532">
                  <c:v>66.256462097167898</c:v>
                </c:pt>
                <c:pt idx="2533">
                  <c:v>66.255630493164006</c:v>
                </c:pt>
                <c:pt idx="2534">
                  <c:v>66.267288208007798</c:v>
                </c:pt>
                <c:pt idx="2535">
                  <c:v>66.273490905761705</c:v>
                </c:pt>
                <c:pt idx="2536">
                  <c:v>66.252555847167898</c:v>
                </c:pt>
                <c:pt idx="2537">
                  <c:v>66.332351684570298</c:v>
                </c:pt>
                <c:pt idx="2538">
                  <c:v>66.307510375976506</c:v>
                </c:pt>
                <c:pt idx="2539">
                  <c:v>66.282859802245994</c:v>
                </c:pt>
                <c:pt idx="2540">
                  <c:v>66.410293579101506</c:v>
                </c:pt>
                <c:pt idx="2541">
                  <c:v>66.494277954101506</c:v>
                </c:pt>
                <c:pt idx="2542">
                  <c:v>66.471473693847599</c:v>
                </c:pt>
                <c:pt idx="2543">
                  <c:v>66.528289794921804</c:v>
                </c:pt>
                <c:pt idx="2544">
                  <c:v>66.520462036132798</c:v>
                </c:pt>
                <c:pt idx="2545">
                  <c:v>66.49462890625</c:v>
                </c:pt>
                <c:pt idx="2546">
                  <c:v>66.475875854492102</c:v>
                </c:pt>
                <c:pt idx="2547">
                  <c:v>66.470077514648395</c:v>
                </c:pt>
                <c:pt idx="2548">
                  <c:v>66.528160095214801</c:v>
                </c:pt>
                <c:pt idx="2549">
                  <c:v>66.502388000488196</c:v>
                </c:pt>
                <c:pt idx="2550">
                  <c:v>66.520103454589801</c:v>
                </c:pt>
                <c:pt idx="2551">
                  <c:v>66.494567871093693</c:v>
                </c:pt>
                <c:pt idx="2552">
                  <c:v>66.469467163085895</c:v>
                </c:pt>
                <c:pt idx="2553">
                  <c:v>66.456016540527301</c:v>
                </c:pt>
                <c:pt idx="2554">
                  <c:v>66.435302734375</c:v>
                </c:pt>
                <c:pt idx="2555">
                  <c:v>66.412208557128906</c:v>
                </c:pt>
                <c:pt idx="2556">
                  <c:v>66.420196533203097</c:v>
                </c:pt>
                <c:pt idx="2557">
                  <c:v>66.400207519531193</c:v>
                </c:pt>
                <c:pt idx="2558">
                  <c:v>66.374870300292898</c:v>
                </c:pt>
                <c:pt idx="2559">
                  <c:v>66.394798278808494</c:v>
                </c:pt>
                <c:pt idx="2560">
                  <c:v>66.402603149414006</c:v>
                </c:pt>
                <c:pt idx="2561">
                  <c:v>66.505256652832003</c:v>
                </c:pt>
                <c:pt idx="2562">
                  <c:v>66.496849060058494</c:v>
                </c:pt>
                <c:pt idx="2563">
                  <c:v>66.476409912109304</c:v>
                </c:pt>
                <c:pt idx="2564">
                  <c:v>66.457847595214801</c:v>
                </c:pt>
                <c:pt idx="2565">
                  <c:v>66.444831848144503</c:v>
                </c:pt>
                <c:pt idx="2566">
                  <c:v>66.453514099120994</c:v>
                </c:pt>
                <c:pt idx="2567">
                  <c:v>66.430282592773395</c:v>
                </c:pt>
                <c:pt idx="2568">
                  <c:v>66.4188232421875</c:v>
                </c:pt>
                <c:pt idx="2569">
                  <c:v>66.393241882324205</c:v>
                </c:pt>
                <c:pt idx="2570">
                  <c:v>66.367637634277301</c:v>
                </c:pt>
                <c:pt idx="2571">
                  <c:v>66.347915649414006</c:v>
                </c:pt>
                <c:pt idx="2572">
                  <c:v>66.322303771972599</c:v>
                </c:pt>
                <c:pt idx="2573">
                  <c:v>66.296714782714801</c:v>
                </c:pt>
                <c:pt idx="2574">
                  <c:v>66.374984741210895</c:v>
                </c:pt>
                <c:pt idx="2575">
                  <c:v>66.494682312011705</c:v>
                </c:pt>
                <c:pt idx="2576">
                  <c:v>66.477142333984304</c:v>
                </c:pt>
                <c:pt idx="2577">
                  <c:v>66.508857727050696</c:v>
                </c:pt>
                <c:pt idx="2578">
                  <c:v>66.488182067870994</c:v>
                </c:pt>
                <c:pt idx="2579">
                  <c:v>66.517654418945298</c:v>
                </c:pt>
                <c:pt idx="2580">
                  <c:v>66.492195129394503</c:v>
                </c:pt>
                <c:pt idx="2581">
                  <c:v>66.557174682617102</c:v>
                </c:pt>
                <c:pt idx="2582">
                  <c:v>66.533378601074205</c:v>
                </c:pt>
                <c:pt idx="2583">
                  <c:v>66.522148132324205</c:v>
                </c:pt>
                <c:pt idx="2584">
                  <c:v>66.519676208495994</c:v>
                </c:pt>
                <c:pt idx="2585">
                  <c:v>66.516357421875</c:v>
                </c:pt>
                <c:pt idx="2586">
                  <c:v>66.534812927245994</c:v>
                </c:pt>
                <c:pt idx="2587">
                  <c:v>66.509834289550696</c:v>
                </c:pt>
                <c:pt idx="2588">
                  <c:v>66.778602600097599</c:v>
                </c:pt>
                <c:pt idx="2589">
                  <c:v>66.757156372070298</c:v>
                </c:pt>
                <c:pt idx="2590">
                  <c:v>66.740943908691406</c:v>
                </c:pt>
                <c:pt idx="2591">
                  <c:v>66.717292785644503</c:v>
                </c:pt>
                <c:pt idx="2592">
                  <c:v>66.707740783691406</c:v>
                </c:pt>
                <c:pt idx="2593">
                  <c:v>66.721656799316406</c:v>
                </c:pt>
                <c:pt idx="2594">
                  <c:v>66.785636901855398</c:v>
                </c:pt>
                <c:pt idx="2595">
                  <c:v>66.772499084472599</c:v>
                </c:pt>
                <c:pt idx="2596">
                  <c:v>66.929702758789006</c:v>
                </c:pt>
                <c:pt idx="2597">
                  <c:v>66.936698913574205</c:v>
                </c:pt>
                <c:pt idx="2598">
                  <c:v>67.102767944335895</c:v>
                </c:pt>
                <c:pt idx="2599">
                  <c:v>67.087898254394503</c:v>
                </c:pt>
                <c:pt idx="2600">
                  <c:v>67.070877075195298</c:v>
                </c:pt>
                <c:pt idx="2601">
                  <c:v>67.185951232910099</c:v>
                </c:pt>
                <c:pt idx="2602">
                  <c:v>67.188575744628906</c:v>
                </c:pt>
                <c:pt idx="2603">
                  <c:v>67.199623107910099</c:v>
                </c:pt>
                <c:pt idx="2604">
                  <c:v>67.210647583007798</c:v>
                </c:pt>
                <c:pt idx="2605">
                  <c:v>67.194404602050696</c:v>
                </c:pt>
                <c:pt idx="2606">
                  <c:v>67.225944519042898</c:v>
                </c:pt>
                <c:pt idx="2607">
                  <c:v>67.225410461425696</c:v>
                </c:pt>
                <c:pt idx="2608">
                  <c:v>67.225616455078097</c:v>
                </c:pt>
                <c:pt idx="2609">
                  <c:v>67.243751525878906</c:v>
                </c:pt>
                <c:pt idx="2610">
                  <c:v>67.218177795410099</c:v>
                </c:pt>
                <c:pt idx="2611">
                  <c:v>67.206588745117102</c:v>
                </c:pt>
                <c:pt idx="2612">
                  <c:v>67.247146606445298</c:v>
                </c:pt>
                <c:pt idx="2613">
                  <c:v>67.240379333495994</c:v>
                </c:pt>
                <c:pt idx="2614">
                  <c:v>67.711875915527301</c:v>
                </c:pt>
                <c:pt idx="2615">
                  <c:v>67.826324462890597</c:v>
                </c:pt>
                <c:pt idx="2616">
                  <c:v>67.998100280761705</c:v>
                </c:pt>
                <c:pt idx="2617">
                  <c:v>67.977333068847599</c:v>
                </c:pt>
                <c:pt idx="2618">
                  <c:v>67.960433959960895</c:v>
                </c:pt>
                <c:pt idx="2619">
                  <c:v>67.944801330566406</c:v>
                </c:pt>
                <c:pt idx="2620">
                  <c:v>67.928474426269503</c:v>
                </c:pt>
                <c:pt idx="2621">
                  <c:v>67.916481018066406</c:v>
                </c:pt>
                <c:pt idx="2622">
                  <c:v>67.979469299316406</c:v>
                </c:pt>
                <c:pt idx="2623">
                  <c:v>68.011062622070298</c:v>
                </c:pt>
                <c:pt idx="2624">
                  <c:v>67.996810913085895</c:v>
                </c:pt>
                <c:pt idx="2625">
                  <c:v>67.981758117675696</c:v>
                </c:pt>
                <c:pt idx="2626">
                  <c:v>68.025192260742102</c:v>
                </c:pt>
                <c:pt idx="2627">
                  <c:v>68.061531066894503</c:v>
                </c:pt>
                <c:pt idx="2628">
                  <c:v>68.141548156738196</c:v>
                </c:pt>
                <c:pt idx="2629">
                  <c:v>68.135871887207003</c:v>
                </c:pt>
                <c:pt idx="2630">
                  <c:v>68.118888854980398</c:v>
                </c:pt>
                <c:pt idx="2631">
                  <c:v>68.131896972656193</c:v>
                </c:pt>
                <c:pt idx="2632">
                  <c:v>68.124267578125</c:v>
                </c:pt>
                <c:pt idx="2633">
                  <c:v>68.111495971679602</c:v>
                </c:pt>
                <c:pt idx="2634">
                  <c:v>68.130302429199205</c:v>
                </c:pt>
                <c:pt idx="2635">
                  <c:v>68.114921569824205</c:v>
                </c:pt>
                <c:pt idx="2636">
                  <c:v>68.094207763671804</c:v>
                </c:pt>
                <c:pt idx="2637">
                  <c:v>68.078453063964801</c:v>
                </c:pt>
                <c:pt idx="2638">
                  <c:v>68.080245971679602</c:v>
                </c:pt>
                <c:pt idx="2639">
                  <c:v>68.071014404296804</c:v>
                </c:pt>
                <c:pt idx="2640">
                  <c:v>68.049652099609304</c:v>
                </c:pt>
                <c:pt idx="2641">
                  <c:v>68.044593811035099</c:v>
                </c:pt>
                <c:pt idx="2642">
                  <c:v>68.139221191406193</c:v>
                </c:pt>
                <c:pt idx="2643">
                  <c:v>68.114166259765597</c:v>
                </c:pt>
                <c:pt idx="2644">
                  <c:v>68.089607238769503</c:v>
                </c:pt>
                <c:pt idx="2645">
                  <c:v>68.109954833984304</c:v>
                </c:pt>
                <c:pt idx="2646">
                  <c:v>68.0914306640625</c:v>
                </c:pt>
                <c:pt idx="2647">
                  <c:v>68.066535949707003</c:v>
                </c:pt>
                <c:pt idx="2648">
                  <c:v>68.041007995605398</c:v>
                </c:pt>
                <c:pt idx="2649">
                  <c:v>68.056457519531193</c:v>
                </c:pt>
                <c:pt idx="2650">
                  <c:v>68.052093505859304</c:v>
                </c:pt>
                <c:pt idx="2651">
                  <c:v>68.050216674804602</c:v>
                </c:pt>
                <c:pt idx="2652">
                  <c:v>68.177383422851506</c:v>
                </c:pt>
                <c:pt idx="2653">
                  <c:v>68.178123474120994</c:v>
                </c:pt>
                <c:pt idx="2654">
                  <c:v>68.157936096191406</c:v>
                </c:pt>
                <c:pt idx="2655">
                  <c:v>68.1328125</c:v>
                </c:pt>
                <c:pt idx="2656">
                  <c:v>68.113800048828097</c:v>
                </c:pt>
                <c:pt idx="2657">
                  <c:v>68.104866027832003</c:v>
                </c:pt>
                <c:pt idx="2658">
                  <c:v>68.196525573730398</c:v>
                </c:pt>
                <c:pt idx="2659">
                  <c:v>68.176841735839801</c:v>
                </c:pt>
                <c:pt idx="2660">
                  <c:v>68.582595825195298</c:v>
                </c:pt>
                <c:pt idx="2661">
                  <c:v>68.558479309082003</c:v>
                </c:pt>
                <c:pt idx="2662">
                  <c:v>68.543663024902301</c:v>
                </c:pt>
                <c:pt idx="2663">
                  <c:v>68.574256896972599</c:v>
                </c:pt>
                <c:pt idx="2664">
                  <c:v>68.591957092285099</c:v>
                </c:pt>
                <c:pt idx="2665">
                  <c:v>68.586532592773395</c:v>
                </c:pt>
                <c:pt idx="2666">
                  <c:v>68.583534240722599</c:v>
                </c:pt>
                <c:pt idx="2667">
                  <c:v>68.594505310058494</c:v>
                </c:pt>
                <c:pt idx="2668">
                  <c:v>68.581771850585895</c:v>
                </c:pt>
                <c:pt idx="2669">
                  <c:v>68.557022094726506</c:v>
                </c:pt>
                <c:pt idx="2670">
                  <c:v>68.542663574218693</c:v>
                </c:pt>
                <c:pt idx="2671">
                  <c:v>68.541412353515597</c:v>
                </c:pt>
                <c:pt idx="2672">
                  <c:v>68.530853271484304</c:v>
                </c:pt>
                <c:pt idx="2673">
                  <c:v>68.518157958984304</c:v>
                </c:pt>
                <c:pt idx="2674">
                  <c:v>68.498191833495994</c:v>
                </c:pt>
                <c:pt idx="2675">
                  <c:v>68.478805541992102</c:v>
                </c:pt>
                <c:pt idx="2676">
                  <c:v>68.456130981445298</c:v>
                </c:pt>
                <c:pt idx="2677">
                  <c:v>68.431823730468693</c:v>
                </c:pt>
                <c:pt idx="2678">
                  <c:v>68.563957214355398</c:v>
                </c:pt>
                <c:pt idx="2679">
                  <c:v>68.543830871582003</c:v>
                </c:pt>
                <c:pt idx="2680">
                  <c:v>68.526260375976506</c:v>
                </c:pt>
                <c:pt idx="2681">
                  <c:v>68.542030334472599</c:v>
                </c:pt>
                <c:pt idx="2682">
                  <c:v>68.516738891601506</c:v>
                </c:pt>
                <c:pt idx="2683">
                  <c:v>68.510932922363196</c:v>
                </c:pt>
                <c:pt idx="2684">
                  <c:v>68.506538391113196</c:v>
                </c:pt>
                <c:pt idx="2685">
                  <c:v>68.490180969238196</c:v>
                </c:pt>
                <c:pt idx="2686">
                  <c:v>68.530632019042898</c:v>
                </c:pt>
                <c:pt idx="2687">
                  <c:v>68.553939819335895</c:v>
                </c:pt>
                <c:pt idx="2688">
                  <c:v>68.535049438476506</c:v>
                </c:pt>
                <c:pt idx="2689">
                  <c:v>68.525550842285099</c:v>
                </c:pt>
                <c:pt idx="2690">
                  <c:v>68.519111633300696</c:v>
                </c:pt>
                <c:pt idx="2691">
                  <c:v>68.526046752929602</c:v>
                </c:pt>
                <c:pt idx="2692">
                  <c:v>68.565765380859304</c:v>
                </c:pt>
                <c:pt idx="2693">
                  <c:v>68.550552368164006</c:v>
                </c:pt>
                <c:pt idx="2694">
                  <c:v>68.640548706054602</c:v>
                </c:pt>
                <c:pt idx="2695">
                  <c:v>68.632667541503906</c:v>
                </c:pt>
                <c:pt idx="2696">
                  <c:v>68.607391357421804</c:v>
                </c:pt>
                <c:pt idx="2697">
                  <c:v>68.582313537597599</c:v>
                </c:pt>
                <c:pt idx="2698">
                  <c:v>68.644058227539006</c:v>
                </c:pt>
                <c:pt idx="2699">
                  <c:v>68.628585815429602</c:v>
                </c:pt>
                <c:pt idx="2700">
                  <c:v>68.61328125</c:v>
                </c:pt>
                <c:pt idx="2701">
                  <c:v>68.893470764160099</c:v>
                </c:pt>
                <c:pt idx="2702">
                  <c:v>68.909606933593693</c:v>
                </c:pt>
                <c:pt idx="2703">
                  <c:v>68.934867858886705</c:v>
                </c:pt>
                <c:pt idx="2704">
                  <c:v>68.911735534667898</c:v>
                </c:pt>
                <c:pt idx="2705">
                  <c:v>68.920486450195298</c:v>
                </c:pt>
                <c:pt idx="2706">
                  <c:v>68.903175354003906</c:v>
                </c:pt>
                <c:pt idx="2707">
                  <c:v>68.982688903808494</c:v>
                </c:pt>
                <c:pt idx="2708">
                  <c:v>68.994514465332003</c:v>
                </c:pt>
                <c:pt idx="2709">
                  <c:v>68.989768981933494</c:v>
                </c:pt>
                <c:pt idx="2710">
                  <c:v>69.056571960449205</c:v>
                </c:pt>
                <c:pt idx="2711">
                  <c:v>69.038566589355398</c:v>
                </c:pt>
                <c:pt idx="2712">
                  <c:v>69.022209167480398</c:v>
                </c:pt>
                <c:pt idx="2713">
                  <c:v>69.014533996582003</c:v>
                </c:pt>
                <c:pt idx="2714">
                  <c:v>69.056098937988196</c:v>
                </c:pt>
                <c:pt idx="2715">
                  <c:v>69.0430908203125</c:v>
                </c:pt>
                <c:pt idx="2716">
                  <c:v>69.024269104003906</c:v>
                </c:pt>
                <c:pt idx="2717">
                  <c:v>69.124290466308494</c:v>
                </c:pt>
                <c:pt idx="2718">
                  <c:v>69.134773254394503</c:v>
                </c:pt>
                <c:pt idx="2719">
                  <c:v>69.115493774414006</c:v>
                </c:pt>
                <c:pt idx="2720">
                  <c:v>69.091316223144503</c:v>
                </c:pt>
                <c:pt idx="2721">
                  <c:v>69.066131591796804</c:v>
                </c:pt>
                <c:pt idx="2722">
                  <c:v>69.101547241210895</c:v>
                </c:pt>
                <c:pt idx="2723">
                  <c:v>69.094535827636705</c:v>
                </c:pt>
                <c:pt idx="2724">
                  <c:v>69.075988769531193</c:v>
                </c:pt>
                <c:pt idx="2725">
                  <c:v>69.068450927734304</c:v>
                </c:pt>
                <c:pt idx="2726">
                  <c:v>69.108322143554602</c:v>
                </c:pt>
                <c:pt idx="2727">
                  <c:v>69.120750427245994</c:v>
                </c:pt>
                <c:pt idx="2728">
                  <c:v>69.095626831054602</c:v>
                </c:pt>
                <c:pt idx="2729">
                  <c:v>69.087837219238196</c:v>
                </c:pt>
                <c:pt idx="2730">
                  <c:v>69.065162658691406</c:v>
                </c:pt>
                <c:pt idx="2731">
                  <c:v>69.040428161620994</c:v>
                </c:pt>
                <c:pt idx="2732">
                  <c:v>69.115631103515597</c:v>
                </c:pt>
                <c:pt idx="2733">
                  <c:v>69.128768920898395</c:v>
                </c:pt>
                <c:pt idx="2734">
                  <c:v>69.154022216796804</c:v>
                </c:pt>
                <c:pt idx="2735">
                  <c:v>69.135139465332003</c:v>
                </c:pt>
                <c:pt idx="2736">
                  <c:v>69.116188049316406</c:v>
                </c:pt>
                <c:pt idx="2737">
                  <c:v>69.112197875976506</c:v>
                </c:pt>
                <c:pt idx="2738">
                  <c:v>69.104179382324205</c:v>
                </c:pt>
                <c:pt idx="2739">
                  <c:v>69.080764770507798</c:v>
                </c:pt>
                <c:pt idx="2740">
                  <c:v>69.115447998046804</c:v>
                </c:pt>
                <c:pt idx="2741">
                  <c:v>69.097930908203097</c:v>
                </c:pt>
                <c:pt idx="2742">
                  <c:v>69.094367980957003</c:v>
                </c:pt>
                <c:pt idx="2743">
                  <c:v>69.070877075195298</c:v>
                </c:pt>
                <c:pt idx="2744">
                  <c:v>69.049041748046804</c:v>
                </c:pt>
                <c:pt idx="2745">
                  <c:v>69.024658203125</c:v>
                </c:pt>
                <c:pt idx="2746">
                  <c:v>69.024307250976506</c:v>
                </c:pt>
                <c:pt idx="2747">
                  <c:v>69.034095764160099</c:v>
                </c:pt>
                <c:pt idx="2748">
                  <c:v>69.017608642578097</c:v>
                </c:pt>
                <c:pt idx="2749">
                  <c:v>68.994232177734304</c:v>
                </c:pt>
                <c:pt idx="2750">
                  <c:v>68.969337463378906</c:v>
                </c:pt>
                <c:pt idx="2751">
                  <c:v>68.945755004882798</c:v>
                </c:pt>
                <c:pt idx="2752">
                  <c:v>69.041877746582003</c:v>
                </c:pt>
                <c:pt idx="2753">
                  <c:v>69.024124145507798</c:v>
                </c:pt>
                <c:pt idx="2754">
                  <c:v>69.015419006347599</c:v>
                </c:pt>
                <c:pt idx="2755">
                  <c:v>69.004333496093693</c:v>
                </c:pt>
                <c:pt idx="2756">
                  <c:v>69.000167846679602</c:v>
                </c:pt>
                <c:pt idx="2757">
                  <c:v>68.977470397949205</c:v>
                </c:pt>
                <c:pt idx="2758">
                  <c:v>69.013534545898395</c:v>
                </c:pt>
                <c:pt idx="2759">
                  <c:v>69.009597778320298</c:v>
                </c:pt>
                <c:pt idx="2760">
                  <c:v>69.072067260742102</c:v>
                </c:pt>
                <c:pt idx="2761">
                  <c:v>69.052429199218693</c:v>
                </c:pt>
                <c:pt idx="2762">
                  <c:v>69.034652709960895</c:v>
                </c:pt>
                <c:pt idx="2763">
                  <c:v>69.028709411620994</c:v>
                </c:pt>
                <c:pt idx="2764">
                  <c:v>69.006019592285099</c:v>
                </c:pt>
                <c:pt idx="2765">
                  <c:v>69.002716064453097</c:v>
                </c:pt>
                <c:pt idx="2766">
                  <c:v>68.993782043457003</c:v>
                </c:pt>
                <c:pt idx="2767">
                  <c:v>69.054840087890597</c:v>
                </c:pt>
                <c:pt idx="2768">
                  <c:v>69.045715332031193</c:v>
                </c:pt>
                <c:pt idx="2769">
                  <c:v>69.189094543457003</c:v>
                </c:pt>
                <c:pt idx="2770">
                  <c:v>69.212104797363196</c:v>
                </c:pt>
                <c:pt idx="2771">
                  <c:v>69.249107360839801</c:v>
                </c:pt>
                <c:pt idx="2772">
                  <c:v>69.234809875488196</c:v>
                </c:pt>
                <c:pt idx="2773">
                  <c:v>69.372055053710895</c:v>
                </c:pt>
                <c:pt idx="2774">
                  <c:v>69.457916259765597</c:v>
                </c:pt>
                <c:pt idx="2775">
                  <c:v>69.433807373046804</c:v>
                </c:pt>
                <c:pt idx="2776">
                  <c:v>69.412834167480398</c:v>
                </c:pt>
                <c:pt idx="2777">
                  <c:v>69.418991088867102</c:v>
                </c:pt>
                <c:pt idx="2778">
                  <c:v>69.394180297851506</c:v>
                </c:pt>
                <c:pt idx="2779">
                  <c:v>69.383262634277301</c:v>
                </c:pt>
                <c:pt idx="2780">
                  <c:v>69.515716552734304</c:v>
                </c:pt>
                <c:pt idx="2781">
                  <c:v>69.511192321777301</c:v>
                </c:pt>
                <c:pt idx="2782">
                  <c:v>69.552589416503906</c:v>
                </c:pt>
                <c:pt idx="2783">
                  <c:v>69.576995849609304</c:v>
                </c:pt>
                <c:pt idx="2784">
                  <c:v>69.612167358398395</c:v>
                </c:pt>
                <c:pt idx="2785">
                  <c:v>69.708740234375</c:v>
                </c:pt>
                <c:pt idx="2786">
                  <c:v>69.683891296386705</c:v>
                </c:pt>
                <c:pt idx="2787">
                  <c:v>69.723449707031193</c:v>
                </c:pt>
                <c:pt idx="2788">
                  <c:v>69.703498840332003</c:v>
                </c:pt>
                <c:pt idx="2789">
                  <c:v>69.688201904296804</c:v>
                </c:pt>
                <c:pt idx="2790">
                  <c:v>69.703483581542898</c:v>
                </c:pt>
                <c:pt idx="2791">
                  <c:v>69.678680419921804</c:v>
                </c:pt>
                <c:pt idx="2792">
                  <c:v>69.659309387207003</c:v>
                </c:pt>
                <c:pt idx="2793">
                  <c:v>69.652519226074205</c:v>
                </c:pt>
                <c:pt idx="2794">
                  <c:v>69.631607055664006</c:v>
                </c:pt>
                <c:pt idx="2795">
                  <c:v>69.660224914550696</c:v>
                </c:pt>
                <c:pt idx="2796">
                  <c:v>69.654251098632798</c:v>
                </c:pt>
                <c:pt idx="2797">
                  <c:v>69.630195617675696</c:v>
                </c:pt>
                <c:pt idx="2798">
                  <c:v>69.623146057128906</c:v>
                </c:pt>
                <c:pt idx="2799">
                  <c:v>69.598449707031193</c:v>
                </c:pt>
                <c:pt idx="2800">
                  <c:v>69.6580810546875</c:v>
                </c:pt>
                <c:pt idx="2801">
                  <c:v>69.636802673339801</c:v>
                </c:pt>
                <c:pt idx="2802">
                  <c:v>69.612716674804602</c:v>
                </c:pt>
                <c:pt idx="2803">
                  <c:v>69.692070007324205</c:v>
                </c:pt>
                <c:pt idx="2804">
                  <c:v>69.755813598632798</c:v>
                </c:pt>
                <c:pt idx="2805">
                  <c:v>69.734352111816406</c:v>
                </c:pt>
                <c:pt idx="2806">
                  <c:v>69.974990844726506</c:v>
                </c:pt>
                <c:pt idx="2807">
                  <c:v>69.950302124023395</c:v>
                </c:pt>
                <c:pt idx="2808">
                  <c:v>69.953445434570298</c:v>
                </c:pt>
                <c:pt idx="2809">
                  <c:v>69.960273742675696</c:v>
                </c:pt>
                <c:pt idx="2810">
                  <c:v>69.936637878417898</c:v>
                </c:pt>
                <c:pt idx="2811">
                  <c:v>69.925544738769503</c:v>
                </c:pt>
                <c:pt idx="2812">
                  <c:v>69.901092529296804</c:v>
                </c:pt>
                <c:pt idx="2813">
                  <c:v>69.899261474609304</c:v>
                </c:pt>
                <c:pt idx="2814">
                  <c:v>70.018577575683494</c:v>
                </c:pt>
                <c:pt idx="2815">
                  <c:v>69.993881225585895</c:v>
                </c:pt>
                <c:pt idx="2816">
                  <c:v>70.027076721191406</c:v>
                </c:pt>
                <c:pt idx="2817">
                  <c:v>70.015914916992102</c:v>
                </c:pt>
                <c:pt idx="2818">
                  <c:v>70.018058776855398</c:v>
                </c:pt>
                <c:pt idx="2819">
                  <c:v>69.993492126464801</c:v>
                </c:pt>
                <c:pt idx="2820">
                  <c:v>70.001853942870994</c:v>
                </c:pt>
                <c:pt idx="2821">
                  <c:v>70.163734436035099</c:v>
                </c:pt>
                <c:pt idx="2822">
                  <c:v>70.140571594238196</c:v>
                </c:pt>
                <c:pt idx="2823">
                  <c:v>70.118446350097599</c:v>
                </c:pt>
                <c:pt idx="2824">
                  <c:v>70.104095458984304</c:v>
                </c:pt>
                <c:pt idx="2825">
                  <c:v>70.088943481445298</c:v>
                </c:pt>
                <c:pt idx="2826">
                  <c:v>70.089340209960895</c:v>
                </c:pt>
                <c:pt idx="2827">
                  <c:v>70.066131591796804</c:v>
                </c:pt>
                <c:pt idx="2828">
                  <c:v>70.176750183105398</c:v>
                </c:pt>
                <c:pt idx="2829">
                  <c:v>70.296920776367102</c:v>
                </c:pt>
                <c:pt idx="2830">
                  <c:v>70.275588989257798</c:v>
                </c:pt>
                <c:pt idx="2831">
                  <c:v>70.394027709960895</c:v>
                </c:pt>
                <c:pt idx="2832">
                  <c:v>70.3739013671875</c:v>
                </c:pt>
                <c:pt idx="2833">
                  <c:v>70.367721557617102</c:v>
                </c:pt>
                <c:pt idx="2834">
                  <c:v>70.346366882324205</c:v>
                </c:pt>
                <c:pt idx="2835">
                  <c:v>70.327041625976506</c:v>
                </c:pt>
                <c:pt idx="2836">
                  <c:v>70.526016235351506</c:v>
                </c:pt>
                <c:pt idx="2837">
                  <c:v>70.624626159667898</c:v>
                </c:pt>
                <c:pt idx="2838">
                  <c:v>70.631004333495994</c:v>
                </c:pt>
                <c:pt idx="2839">
                  <c:v>70.613029479980398</c:v>
                </c:pt>
                <c:pt idx="2840">
                  <c:v>70.591957092285099</c:v>
                </c:pt>
                <c:pt idx="2841">
                  <c:v>70.580001831054602</c:v>
                </c:pt>
                <c:pt idx="2842">
                  <c:v>70.670158386230398</c:v>
                </c:pt>
                <c:pt idx="2843">
                  <c:v>70.654251098632798</c:v>
                </c:pt>
                <c:pt idx="2844">
                  <c:v>70.640655517578097</c:v>
                </c:pt>
                <c:pt idx="2845">
                  <c:v>70.616882324218693</c:v>
                </c:pt>
                <c:pt idx="2846">
                  <c:v>70.642364501953097</c:v>
                </c:pt>
                <c:pt idx="2847">
                  <c:v>70.641067504882798</c:v>
                </c:pt>
                <c:pt idx="2848">
                  <c:v>70.700981140136705</c:v>
                </c:pt>
                <c:pt idx="2849">
                  <c:v>70.719741821289006</c:v>
                </c:pt>
                <c:pt idx="2850">
                  <c:v>70.78759765625</c:v>
                </c:pt>
                <c:pt idx="2851">
                  <c:v>70.771125793457003</c:v>
                </c:pt>
                <c:pt idx="2852">
                  <c:v>70.752731323242102</c:v>
                </c:pt>
                <c:pt idx="2853">
                  <c:v>70.736030578613196</c:v>
                </c:pt>
                <c:pt idx="2854">
                  <c:v>70.757469177245994</c:v>
                </c:pt>
                <c:pt idx="2855">
                  <c:v>70.735298156738196</c:v>
                </c:pt>
                <c:pt idx="2856">
                  <c:v>70.710693359375</c:v>
                </c:pt>
                <c:pt idx="2857">
                  <c:v>70.710227966308494</c:v>
                </c:pt>
                <c:pt idx="2858">
                  <c:v>70.791358947753906</c:v>
                </c:pt>
                <c:pt idx="2859">
                  <c:v>70.803848266601506</c:v>
                </c:pt>
                <c:pt idx="2860">
                  <c:v>70.804977416992102</c:v>
                </c:pt>
                <c:pt idx="2861">
                  <c:v>70.780410766601506</c:v>
                </c:pt>
                <c:pt idx="2862">
                  <c:v>70.758491516113196</c:v>
                </c:pt>
                <c:pt idx="2863">
                  <c:v>70.741851806640597</c:v>
                </c:pt>
                <c:pt idx="2864">
                  <c:v>70.740318298339801</c:v>
                </c:pt>
                <c:pt idx="2865">
                  <c:v>70.717575073242102</c:v>
                </c:pt>
                <c:pt idx="2866">
                  <c:v>70.705467224120994</c:v>
                </c:pt>
                <c:pt idx="2867">
                  <c:v>70.686859130859304</c:v>
                </c:pt>
                <c:pt idx="2868">
                  <c:v>70.665588378906193</c:v>
                </c:pt>
                <c:pt idx="2869">
                  <c:v>70.6417236328125</c:v>
                </c:pt>
                <c:pt idx="2870">
                  <c:v>70.647125244140597</c:v>
                </c:pt>
                <c:pt idx="2871">
                  <c:v>70.650482177734304</c:v>
                </c:pt>
                <c:pt idx="2872">
                  <c:v>70.631172180175696</c:v>
                </c:pt>
                <c:pt idx="2873">
                  <c:v>70.644058227539006</c:v>
                </c:pt>
                <c:pt idx="2874">
                  <c:v>70.643028259277301</c:v>
                </c:pt>
                <c:pt idx="2875">
                  <c:v>70.61865234375</c:v>
                </c:pt>
                <c:pt idx="2876">
                  <c:v>70.629867553710895</c:v>
                </c:pt>
                <c:pt idx="2877">
                  <c:v>70.610565185546804</c:v>
                </c:pt>
                <c:pt idx="2878">
                  <c:v>70.594955444335895</c:v>
                </c:pt>
                <c:pt idx="2879">
                  <c:v>70.666740417480398</c:v>
                </c:pt>
                <c:pt idx="2880">
                  <c:v>70.672805786132798</c:v>
                </c:pt>
                <c:pt idx="2881">
                  <c:v>70.712486267089801</c:v>
                </c:pt>
                <c:pt idx="2882">
                  <c:v>70.735038757324205</c:v>
                </c:pt>
                <c:pt idx="2883">
                  <c:v>70.767997741699205</c:v>
                </c:pt>
                <c:pt idx="2884">
                  <c:v>70.816749572753906</c:v>
                </c:pt>
                <c:pt idx="2885">
                  <c:v>70.898887634277301</c:v>
                </c:pt>
                <c:pt idx="2886">
                  <c:v>70.877128601074205</c:v>
                </c:pt>
                <c:pt idx="2887">
                  <c:v>70.856437683105398</c:v>
                </c:pt>
                <c:pt idx="2888">
                  <c:v>70.886566162109304</c:v>
                </c:pt>
                <c:pt idx="2889">
                  <c:v>70.862953186035099</c:v>
                </c:pt>
                <c:pt idx="2890">
                  <c:v>70.867179870605398</c:v>
                </c:pt>
                <c:pt idx="2891">
                  <c:v>70.886970520019503</c:v>
                </c:pt>
                <c:pt idx="2892">
                  <c:v>70.948883056640597</c:v>
                </c:pt>
                <c:pt idx="2893">
                  <c:v>71.020111083984304</c:v>
                </c:pt>
                <c:pt idx="2894">
                  <c:v>70.995956420898395</c:v>
                </c:pt>
                <c:pt idx="2895">
                  <c:v>70.976356506347599</c:v>
                </c:pt>
                <c:pt idx="2896">
                  <c:v>70.980621337890597</c:v>
                </c:pt>
                <c:pt idx="2897">
                  <c:v>70.9603271484375</c:v>
                </c:pt>
                <c:pt idx="2898">
                  <c:v>71.039024353027301</c:v>
                </c:pt>
                <c:pt idx="2899">
                  <c:v>71.034561157226506</c:v>
                </c:pt>
                <c:pt idx="2900">
                  <c:v>71.022560119628906</c:v>
                </c:pt>
                <c:pt idx="2901">
                  <c:v>71.004508972167898</c:v>
                </c:pt>
                <c:pt idx="2902">
                  <c:v>71.034072875976506</c:v>
                </c:pt>
                <c:pt idx="2903">
                  <c:v>71.051803588867102</c:v>
                </c:pt>
                <c:pt idx="2904">
                  <c:v>71.030853271484304</c:v>
                </c:pt>
                <c:pt idx="2905">
                  <c:v>71.010505676269503</c:v>
                </c:pt>
                <c:pt idx="2906">
                  <c:v>70.991569519042898</c:v>
                </c:pt>
                <c:pt idx="2907">
                  <c:v>70.968368530273395</c:v>
                </c:pt>
                <c:pt idx="2908">
                  <c:v>70.952445983886705</c:v>
                </c:pt>
                <c:pt idx="2909">
                  <c:v>70.946556091308494</c:v>
                </c:pt>
                <c:pt idx="2910">
                  <c:v>70.948173522949205</c:v>
                </c:pt>
                <c:pt idx="2911">
                  <c:v>70.947860717773395</c:v>
                </c:pt>
                <c:pt idx="2912">
                  <c:v>70.945999145507798</c:v>
                </c:pt>
                <c:pt idx="2913">
                  <c:v>70.969314575195298</c:v>
                </c:pt>
                <c:pt idx="2914">
                  <c:v>71.044593811035099</c:v>
                </c:pt>
                <c:pt idx="2915">
                  <c:v>71.020797729492102</c:v>
                </c:pt>
                <c:pt idx="2916">
                  <c:v>71.031608581542898</c:v>
                </c:pt>
                <c:pt idx="2917">
                  <c:v>71.019241333007798</c:v>
                </c:pt>
                <c:pt idx="2918">
                  <c:v>71.000183105468693</c:v>
                </c:pt>
                <c:pt idx="2919">
                  <c:v>70.995658874511705</c:v>
                </c:pt>
                <c:pt idx="2920">
                  <c:v>70.996971130370994</c:v>
                </c:pt>
                <c:pt idx="2921">
                  <c:v>71.043571472167898</c:v>
                </c:pt>
                <c:pt idx="2922">
                  <c:v>71.041305541992102</c:v>
                </c:pt>
                <c:pt idx="2923">
                  <c:v>71.052497863769503</c:v>
                </c:pt>
                <c:pt idx="2924">
                  <c:v>71.032844543457003</c:v>
                </c:pt>
                <c:pt idx="2925">
                  <c:v>71.008720397949205</c:v>
                </c:pt>
                <c:pt idx="2926">
                  <c:v>71.002555847167898</c:v>
                </c:pt>
                <c:pt idx="2927">
                  <c:v>71.072288513183494</c:v>
                </c:pt>
                <c:pt idx="2928">
                  <c:v>71.051910400390597</c:v>
                </c:pt>
                <c:pt idx="2929">
                  <c:v>71.064262390136705</c:v>
                </c:pt>
                <c:pt idx="2930">
                  <c:v>71.042610168457003</c:v>
                </c:pt>
                <c:pt idx="2931">
                  <c:v>71.078865051269503</c:v>
                </c:pt>
                <c:pt idx="2932">
                  <c:v>71.059684753417898</c:v>
                </c:pt>
                <c:pt idx="2933">
                  <c:v>71.051078796386705</c:v>
                </c:pt>
                <c:pt idx="2934">
                  <c:v>71.104843139648395</c:v>
                </c:pt>
                <c:pt idx="2935">
                  <c:v>71.154876708984304</c:v>
                </c:pt>
                <c:pt idx="2936">
                  <c:v>71.134841918945298</c:v>
                </c:pt>
                <c:pt idx="2937">
                  <c:v>71.124534606933494</c:v>
                </c:pt>
                <c:pt idx="2938">
                  <c:v>71.149848937988196</c:v>
                </c:pt>
                <c:pt idx="2939">
                  <c:v>71.133438110351506</c:v>
                </c:pt>
                <c:pt idx="2940">
                  <c:v>71.125541687011705</c:v>
                </c:pt>
                <c:pt idx="2941">
                  <c:v>71.103332519531193</c:v>
                </c:pt>
                <c:pt idx="2942">
                  <c:v>71.079650878906193</c:v>
                </c:pt>
                <c:pt idx="2943">
                  <c:v>71.23486328125</c:v>
                </c:pt>
                <c:pt idx="2944">
                  <c:v>71.217720031738196</c:v>
                </c:pt>
                <c:pt idx="2945">
                  <c:v>71.193748474120994</c:v>
                </c:pt>
                <c:pt idx="2946">
                  <c:v>71.185394287109304</c:v>
                </c:pt>
                <c:pt idx="2947">
                  <c:v>71.191825866699205</c:v>
                </c:pt>
                <c:pt idx="2948">
                  <c:v>71.169967651367102</c:v>
                </c:pt>
                <c:pt idx="2949">
                  <c:v>71.195457458495994</c:v>
                </c:pt>
                <c:pt idx="2950">
                  <c:v>71.184967041015597</c:v>
                </c:pt>
                <c:pt idx="2951">
                  <c:v>71.196815490722599</c:v>
                </c:pt>
                <c:pt idx="2952">
                  <c:v>71.181083679199205</c:v>
                </c:pt>
                <c:pt idx="2953">
                  <c:v>71.1602783203125</c:v>
                </c:pt>
                <c:pt idx="2954">
                  <c:v>71.148506164550696</c:v>
                </c:pt>
                <c:pt idx="2955">
                  <c:v>71.168670654296804</c:v>
                </c:pt>
                <c:pt idx="2956">
                  <c:v>71.152565002441406</c:v>
                </c:pt>
                <c:pt idx="2957">
                  <c:v>71.131111145019503</c:v>
                </c:pt>
                <c:pt idx="2958">
                  <c:v>71.130287170410099</c:v>
                </c:pt>
                <c:pt idx="2959">
                  <c:v>71.114067077636705</c:v>
                </c:pt>
                <c:pt idx="2960">
                  <c:v>71.194503784179602</c:v>
                </c:pt>
                <c:pt idx="2961">
                  <c:v>71.356300354003906</c:v>
                </c:pt>
                <c:pt idx="2962">
                  <c:v>71.335227966308494</c:v>
                </c:pt>
                <c:pt idx="2963">
                  <c:v>71.312561035156193</c:v>
                </c:pt>
                <c:pt idx="2964">
                  <c:v>71.298622131347599</c:v>
                </c:pt>
                <c:pt idx="2965">
                  <c:v>71.277618408203097</c:v>
                </c:pt>
                <c:pt idx="2966">
                  <c:v>71.253738403320298</c:v>
                </c:pt>
                <c:pt idx="2967">
                  <c:v>71.239028930664006</c:v>
                </c:pt>
                <c:pt idx="2968">
                  <c:v>71.254379272460895</c:v>
                </c:pt>
                <c:pt idx="2969">
                  <c:v>71.250022888183494</c:v>
                </c:pt>
                <c:pt idx="2970">
                  <c:v>71.256858825683494</c:v>
                </c:pt>
                <c:pt idx="2971">
                  <c:v>71.319847106933494</c:v>
                </c:pt>
                <c:pt idx="2972">
                  <c:v>71.330307006835895</c:v>
                </c:pt>
                <c:pt idx="2973">
                  <c:v>71.462829589843693</c:v>
                </c:pt>
                <c:pt idx="2974">
                  <c:v>71.439254760742102</c:v>
                </c:pt>
                <c:pt idx="2975">
                  <c:v>71.432365417480398</c:v>
                </c:pt>
                <c:pt idx="2976">
                  <c:v>71.409759521484304</c:v>
                </c:pt>
                <c:pt idx="2977">
                  <c:v>71.395545959472599</c:v>
                </c:pt>
                <c:pt idx="2978">
                  <c:v>71.373428344726506</c:v>
                </c:pt>
                <c:pt idx="2979">
                  <c:v>71.362838745117102</c:v>
                </c:pt>
                <c:pt idx="2980">
                  <c:v>71.353569030761705</c:v>
                </c:pt>
                <c:pt idx="2981">
                  <c:v>71.361228942870994</c:v>
                </c:pt>
                <c:pt idx="2982">
                  <c:v>71.382682800292898</c:v>
                </c:pt>
                <c:pt idx="2983">
                  <c:v>71.375801086425696</c:v>
                </c:pt>
                <c:pt idx="2984">
                  <c:v>71.371818542480398</c:v>
                </c:pt>
                <c:pt idx="2985">
                  <c:v>71.348937988281193</c:v>
                </c:pt>
                <c:pt idx="2986">
                  <c:v>71.371536254882798</c:v>
                </c:pt>
                <c:pt idx="2987">
                  <c:v>71.348709106445298</c:v>
                </c:pt>
                <c:pt idx="2988">
                  <c:v>71.360649108886705</c:v>
                </c:pt>
                <c:pt idx="2989">
                  <c:v>71.345848083495994</c:v>
                </c:pt>
                <c:pt idx="2990">
                  <c:v>71.411399841308494</c:v>
                </c:pt>
                <c:pt idx="2991">
                  <c:v>71.42333984375</c:v>
                </c:pt>
                <c:pt idx="2992">
                  <c:v>71.405349731445298</c:v>
                </c:pt>
                <c:pt idx="2993">
                  <c:v>71.389099121093693</c:v>
                </c:pt>
                <c:pt idx="2994">
                  <c:v>71.477546691894503</c:v>
                </c:pt>
                <c:pt idx="2995">
                  <c:v>71.453849792480398</c:v>
                </c:pt>
                <c:pt idx="2996">
                  <c:v>71.443580627441406</c:v>
                </c:pt>
                <c:pt idx="2997">
                  <c:v>71.432212829589801</c:v>
                </c:pt>
                <c:pt idx="2998">
                  <c:v>71.422210693359304</c:v>
                </c:pt>
                <c:pt idx="2999">
                  <c:v>71.622787475585895</c:v>
                </c:pt>
                <c:pt idx="3000">
                  <c:v>71.649131774902301</c:v>
                </c:pt>
                <c:pt idx="3001">
                  <c:v>71.646499633789006</c:v>
                </c:pt>
                <c:pt idx="3002">
                  <c:v>71.632133483886705</c:v>
                </c:pt>
                <c:pt idx="3003">
                  <c:v>71.674591064453097</c:v>
                </c:pt>
                <c:pt idx="3004">
                  <c:v>71.655326843261705</c:v>
                </c:pt>
                <c:pt idx="3005">
                  <c:v>71.657211303710895</c:v>
                </c:pt>
                <c:pt idx="3006">
                  <c:v>71.637290954589801</c:v>
                </c:pt>
                <c:pt idx="3007">
                  <c:v>71.614891052245994</c:v>
                </c:pt>
                <c:pt idx="3008">
                  <c:v>71.632667541503906</c:v>
                </c:pt>
                <c:pt idx="3009">
                  <c:v>71.641441345214801</c:v>
                </c:pt>
                <c:pt idx="3010">
                  <c:v>71.654838562011705</c:v>
                </c:pt>
                <c:pt idx="3011">
                  <c:v>71.639297485351506</c:v>
                </c:pt>
                <c:pt idx="3012">
                  <c:v>71.615669250488196</c:v>
                </c:pt>
                <c:pt idx="3013">
                  <c:v>71.723785400390597</c:v>
                </c:pt>
                <c:pt idx="3014">
                  <c:v>71.700180053710895</c:v>
                </c:pt>
                <c:pt idx="3015">
                  <c:v>71.755966186523395</c:v>
                </c:pt>
                <c:pt idx="3016">
                  <c:v>71.732749938964801</c:v>
                </c:pt>
                <c:pt idx="3017">
                  <c:v>71.722724914550696</c:v>
                </c:pt>
                <c:pt idx="3018">
                  <c:v>71.774917602539006</c:v>
                </c:pt>
                <c:pt idx="3019">
                  <c:v>71.764602661132798</c:v>
                </c:pt>
                <c:pt idx="3020">
                  <c:v>71.802749633789006</c:v>
                </c:pt>
                <c:pt idx="3021">
                  <c:v>71.779541015625</c:v>
                </c:pt>
                <c:pt idx="3022">
                  <c:v>71.777770996093693</c:v>
                </c:pt>
                <c:pt idx="3023">
                  <c:v>71.799850463867102</c:v>
                </c:pt>
                <c:pt idx="3024">
                  <c:v>71.825592041015597</c:v>
                </c:pt>
                <c:pt idx="3025">
                  <c:v>72.079605102539006</c:v>
                </c:pt>
                <c:pt idx="3026">
                  <c:v>72.325592041015597</c:v>
                </c:pt>
                <c:pt idx="3027">
                  <c:v>72.303298950195298</c:v>
                </c:pt>
                <c:pt idx="3028">
                  <c:v>72.348358154296804</c:v>
                </c:pt>
                <c:pt idx="3029">
                  <c:v>72.324821472167898</c:v>
                </c:pt>
                <c:pt idx="3030">
                  <c:v>72.302284240722599</c:v>
                </c:pt>
                <c:pt idx="3031">
                  <c:v>72.278617858886705</c:v>
                </c:pt>
                <c:pt idx="3032">
                  <c:v>72.259323120117102</c:v>
                </c:pt>
                <c:pt idx="3033">
                  <c:v>72.235877990722599</c:v>
                </c:pt>
                <c:pt idx="3034">
                  <c:v>72.212211608886705</c:v>
                </c:pt>
                <c:pt idx="3035">
                  <c:v>72.188591003417898</c:v>
                </c:pt>
                <c:pt idx="3036">
                  <c:v>72.207595825195298</c:v>
                </c:pt>
                <c:pt idx="3037">
                  <c:v>72.185691833495994</c:v>
                </c:pt>
                <c:pt idx="3038">
                  <c:v>72.196388244628906</c:v>
                </c:pt>
                <c:pt idx="3039">
                  <c:v>72.180892944335895</c:v>
                </c:pt>
                <c:pt idx="3040">
                  <c:v>72.167144775390597</c:v>
                </c:pt>
                <c:pt idx="3041">
                  <c:v>72.143737792968693</c:v>
                </c:pt>
                <c:pt idx="3042">
                  <c:v>72.140350341796804</c:v>
                </c:pt>
                <c:pt idx="3043">
                  <c:v>72.137161254882798</c:v>
                </c:pt>
                <c:pt idx="3044">
                  <c:v>72.128479003906193</c:v>
                </c:pt>
                <c:pt idx="3045">
                  <c:v>72.114364624023395</c:v>
                </c:pt>
                <c:pt idx="3046">
                  <c:v>72.096641540527301</c:v>
                </c:pt>
                <c:pt idx="3047">
                  <c:v>72.083511352539006</c:v>
                </c:pt>
                <c:pt idx="3048">
                  <c:v>72.103729248046804</c:v>
                </c:pt>
                <c:pt idx="3049">
                  <c:v>72.080459594726506</c:v>
                </c:pt>
                <c:pt idx="3050">
                  <c:v>72.085708618164006</c:v>
                </c:pt>
                <c:pt idx="3051">
                  <c:v>72.067108154296804</c:v>
                </c:pt>
                <c:pt idx="3052">
                  <c:v>72.208854675292898</c:v>
                </c:pt>
                <c:pt idx="3053">
                  <c:v>72.1865234375</c:v>
                </c:pt>
                <c:pt idx="3054">
                  <c:v>72.271377563476506</c:v>
                </c:pt>
                <c:pt idx="3055">
                  <c:v>72.300010681152301</c:v>
                </c:pt>
                <c:pt idx="3056">
                  <c:v>72.284866333007798</c:v>
                </c:pt>
                <c:pt idx="3057">
                  <c:v>72.269554138183494</c:v>
                </c:pt>
                <c:pt idx="3058">
                  <c:v>72.254257202148395</c:v>
                </c:pt>
                <c:pt idx="3059">
                  <c:v>72.257293701171804</c:v>
                </c:pt>
                <c:pt idx="3060">
                  <c:v>72.242248535156193</c:v>
                </c:pt>
                <c:pt idx="3061">
                  <c:v>72.280426025390597</c:v>
                </c:pt>
                <c:pt idx="3062">
                  <c:v>72.280136108398395</c:v>
                </c:pt>
                <c:pt idx="3063">
                  <c:v>72.343681335449205</c:v>
                </c:pt>
                <c:pt idx="3064">
                  <c:v>72.397758483886705</c:v>
                </c:pt>
                <c:pt idx="3065">
                  <c:v>72.375053405761705</c:v>
                </c:pt>
                <c:pt idx="3066">
                  <c:v>72.378814697265597</c:v>
                </c:pt>
                <c:pt idx="3067">
                  <c:v>72.410484313964801</c:v>
                </c:pt>
                <c:pt idx="3068">
                  <c:v>72.442832946777301</c:v>
                </c:pt>
                <c:pt idx="3069">
                  <c:v>72.427497863769503</c:v>
                </c:pt>
                <c:pt idx="3070">
                  <c:v>72.407119750976506</c:v>
                </c:pt>
                <c:pt idx="3071">
                  <c:v>72.390045166015597</c:v>
                </c:pt>
                <c:pt idx="3072">
                  <c:v>72.386169433593693</c:v>
                </c:pt>
                <c:pt idx="3073">
                  <c:v>72.398567199707003</c:v>
                </c:pt>
                <c:pt idx="3074">
                  <c:v>72.426597595214801</c:v>
                </c:pt>
                <c:pt idx="3075">
                  <c:v>72.425811767578097</c:v>
                </c:pt>
                <c:pt idx="3076">
                  <c:v>72.405792236328097</c:v>
                </c:pt>
                <c:pt idx="3077">
                  <c:v>72.389472961425696</c:v>
                </c:pt>
                <c:pt idx="3078">
                  <c:v>72.408981323242102</c:v>
                </c:pt>
                <c:pt idx="3079">
                  <c:v>72.415542602539006</c:v>
                </c:pt>
                <c:pt idx="3080">
                  <c:v>72.398735046386705</c:v>
                </c:pt>
                <c:pt idx="3081">
                  <c:v>72.3883056640625</c:v>
                </c:pt>
                <c:pt idx="3082">
                  <c:v>72.372413635253906</c:v>
                </c:pt>
                <c:pt idx="3083">
                  <c:v>72.354362487792898</c:v>
                </c:pt>
                <c:pt idx="3084">
                  <c:v>72.340164184570298</c:v>
                </c:pt>
                <c:pt idx="3085">
                  <c:v>72.316993713378906</c:v>
                </c:pt>
                <c:pt idx="3086">
                  <c:v>72.293838500976506</c:v>
                </c:pt>
                <c:pt idx="3087">
                  <c:v>72.288879394531193</c:v>
                </c:pt>
                <c:pt idx="3088">
                  <c:v>72.331733703613196</c:v>
                </c:pt>
                <c:pt idx="3089">
                  <c:v>72.850006103515597</c:v>
                </c:pt>
                <c:pt idx="3090">
                  <c:v>72.854042053222599</c:v>
                </c:pt>
                <c:pt idx="3091">
                  <c:v>72.860824584960895</c:v>
                </c:pt>
                <c:pt idx="3092">
                  <c:v>72.839836120605398</c:v>
                </c:pt>
                <c:pt idx="3093">
                  <c:v>72.8768310546875</c:v>
                </c:pt>
                <c:pt idx="3094">
                  <c:v>72.904495239257798</c:v>
                </c:pt>
                <c:pt idx="3095">
                  <c:v>72.899658203125</c:v>
                </c:pt>
                <c:pt idx="3096">
                  <c:v>72.937911987304602</c:v>
                </c:pt>
                <c:pt idx="3097">
                  <c:v>72.914825439453097</c:v>
                </c:pt>
                <c:pt idx="3098">
                  <c:v>72.967048645019503</c:v>
                </c:pt>
                <c:pt idx="3099">
                  <c:v>72.946792602539006</c:v>
                </c:pt>
                <c:pt idx="3100">
                  <c:v>72.927452087402301</c:v>
                </c:pt>
                <c:pt idx="3101">
                  <c:v>72.955757141113196</c:v>
                </c:pt>
                <c:pt idx="3102">
                  <c:v>72.937889099120994</c:v>
                </c:pt>
                <c:pt idx="3103">
                  <c:v>72.922904968261705</c:v>
                </c:pt>
                <c:pt idx="3104">
                  <c:v>72.905342102050696</c:v>
                </c:pt>
                <c:pt idx="3105">
                  <c:v>72.900619506835895</c:v>
                </c:pt>
                <c:pt idx="3106">
                  <c:v>72.927810668945298</c:v>
                </c:pt>
                <c:pt idx="3107">
                  <c:v>72.990280151367102</c:v>
                </c:pt>
                <c:pt idx="3108">
                  <c:v>72.969520568847599</c:v>
                </c:pt>
                <c:pt idx="3109">
                  <c:v>73.028160095214801</c:v>
                </c:pt>
                <c:pt idx="3110">
                  <c:v>73.010070800781193</c:v>
                </c:pt>
                <c:pt idx="3111">
                  <c:v>72.986763000488196</c:v>
                </c:pt>
                <c:pt idx="3112">
                  <c:v>73.091636657714801</c:v>
                </c:pt>
                <c:pt idx="3113">
                  <c:v>73.170707702636705</c:v>
                </c:pt>
                <c:pt idx="3114">
                  <c:v>73.148468017578097</c:v>
                </c:pt>
                <c:pt idx="3115">
                  <c:v>73.148582458495994</c:v>
                </c:pt>
                <c:pt idx="3116">
                  <c:v>73.132186889648395</c:v>
                </c:pt>
                <c:pt idx="3117">
                  <c:v>73.1539306640625</c:v>
                </c:pt>
                <c:pt idx="3118">
                  <c:v>73.1331787109375</c:v>
                </c:pt>
                <c:pt idx="3119">
                  <c:v>73.141014099120994</c:v>
                </c:pt>
                <c:pt idx="3120">
                  <c:v>73.119964599609304</c:v>
                </c:pt>
                <c:pt idx="3121">
                  <c:v>73.246315002441406</c:v>
                </c:pt>
                <c:pt idx="3122">
                  <c:v>73.318458557128906</c:v>
                </c:pt>
                <c:pt idx="3123">
                  <c:v>73.295135498046804</c:v>
                </c:pt>
                <c:pt idx="3124">
                  <c:v>73.302459716796804</c:v>
                </c:pt>
                <c:pt idx="3125">
                  <c:v>73.279357910156193</c:v>
                </c:pt>
                <c:pt idx="3126">
                  <c:v>73.30810546875</c:v>
                </c:pt>
                <c:pt idx="3127">
                  <c:v>73.285507202148395</c:v>
                </c:pt>
                <c:pt idx="3128">
                  <c:v>73.333274841308494</c:v>
                </c:pt>
                <c:pt idx="3129">
                  <c:v>73.3221435546875</c:v>
                </c:pt>
                <c:pt idx="3130">
                  <c:v>73.314987182617102</c:v>
                </c:pt>
                <c:pt idx="3131">
                  <c:v>73.297096252441406</c:v>
                </c:pt>
                <c:pt idx="3132">
                  <c:v>73.281028747558494</c:v>
                </c:pt>
                <c:pt idx="3133">
                  <c:v>73.383132934570298</c:v>
                </c:pt>
                <c:pt idx="3134">
                  <c:v>73.381706237792898</c:v>
                </c:pt>
                <c:pt idx="3135">
                  <c:v>73.371925354003906</c:v>
                </c:pt>
                <c:pt idx="3136">
                  <c:v>73.348892211914006</c:v>
                </c:pt>
                <c:pt idx="3137">
                  <c:v>73.326805114745994</c:v>
                </c:pt>
                <c:pt idx="3138">
                  <c:v>73.334205627441406</c:v>
                </c:pt>
                <c:pt idx="3139">
                  <c:v>73.312126159667898</c:v>
                </c:pt>
                <c:pt idx="3140">
                  <c:v>73.392898559570298</c:v>
                </c:pt>
                <c:pt idx="3141">
                  <c:v>73.407066345214801</c:v>
                </c:pt>
                <c:pt idx="3142">
                  <c:v>73.383865356445298</c:v>
                </c:pt>
                <c:pt idx="3143">
                  <c:v>73.403297424316406</c:v>
                </c:pt>
                <c:pt idx="3144">
                  <c:v>73.385696411132798</c:v>
                </c:pt>
                <c:pt idx="3145">
                  <c:v>73.443702697753906</c:v>
                </c:pt>
                <c:pt idx="3146">
                  <c:v>73.435371398925696</c:v>
                </c:pt>
                <c:pt idx="3147">
                  <c:v>73.440567016601506</c:v>
                </c:pt>
                <c:pt idx="3148">
                  <c:v>73.420249938964801</c:v>
                </c:pt>
                <c:pt idx="3149">
                  <c:v>73.403465270995994</c:v>
                </c:pt>
                <c:pt idx="3150">
                  <c:v>73.385650634765597</c:v>
                </c:pt>
                <c:pt idx="3151">
                  <c:v>73.471832275390597</c:v>
                </c:pt>
                <c:pt idx="3152">
                  <c:v>73.448669433593693</c:v>
                </c:pt>
                <c:pt idx="3153">
                  <c:v>73.630500793457003</c:v>
                </c:pt>
                <c:pt idx="3154">
                  <c:v>73.609283447265597</c:v>
                </c:pt>
                <c:pt idx="3155">
                  <c:v>73.619873046875</c:v>
                </c:pt>
                <c:pt idx="3156">
                  <c:v>73.596717834472599</c:v>
                </c:pt>
                <c:pt idx="3157">
                  <c:v>73.583549499511705</c:v>
                </c:pt>
                <c:pt idx="3158">
                  <c:v>73.577766418457003</c:v>
                </c:pt>
                <c:pt idx="3159">
                  <c:v>73.559097290039006</c:v>
                </c:pt>
                <c:pt idx="3160">
                  <c:v>73.556594848632798</c:v>
                </c:pt>
                <c:pt idx="3161">
                  <c:v>73.563293457031193</c:v>
                </c:pt>
                <c:pt idx="3162">
                  <c:v>73.685127258300696</c:v>
                </c:pt>
                <c:pt idx="3163">
                  <c:v>73.662933349609304</c:v>
                </c:pt>
                <c:pt idx="3164">
                  <c:v>73.649665832519503</c:v>
                </c:pt>
                <c:pt idx="3165">
                  <c:v>73.658470153808494</c:v>
                </c:pt>
                <c:pt idx="3166">
                  <c:v>73.635383605957003</c:v>
                </c:pt>
                <c:pt idx="3167">
                  <c:v>73.815666198730398</c:v>
                </c:pt>
                <c:pt idx="3168">
                  <c:v>73.794357299804602</c:v>
                </c:pt>
                <c:pt idx="3169">
                  <c:v>73.786659240722599</c:v>
                </c:pt>
                <c:pt idx="3170">
                  <c:v>73.812400817870994</c:v>
                </c:pt>
                <c:pt idx="3171">
                  <c:v>73.796073913574205</c:v>
                </c:pt>
                <c:pt idx="3172">
                  <c:v>73.8623046875</c:v>
                </c:pt>
                <c:pt idx="3173">
                  <c:v>73.839439392089801</c:v>
                </c:pt>
                <c:pt idx="3174">
                  <c:v>73.816551208495994</c:v>
                </c:pt>
                <c:pt idx="3175">
                  <c:v>73.877708435058494</c:v>
                </c:pt>
                <c:pt idx="3176">
                  <c:v>73.867172241210895</c:v>
                </c:pt>
                <c:pt idx="3177">
                  <c:v>73.850242614745994</c:v>
                </c:pt>
                <c:pt idx="3178">
                  <c:v>73.830078125</c:v>
                </c:pt>
                <c:pt idx="3179">
                  <c:v>73.810371398925696</c:v>
                </c:pt>
                <c:pt idx="3180">
                  <c:v>73.797019958495994</c:v>
                </c:pt>
                <c:pt idx="3181">
                  <c:v>73.790786743164006</c:v>
                </c:pt>
                <c:pt idx="3182">
                  <c:v>73.788345336914006</c:v>
                </c:pt>
                <c:pt idx="3183">
                  <c:v>73.765876770019503</c:v>
                </c:pt>
                <c:pt idx="3184">
                  <c:v>73.789413452148395</c:v>
                </c:pt>
                <c:pt idx="3185">
                  <c:v>73.795921325683494</c:v>
                </c:pt>
                <c:pt idx="3186">
                  <c:v>73.772895812988196</c:v>
                </c:pt>
                <c:pt idx="3187">
                  <c:v>73.791656494140597</c:v>
                </c:pt>
                <c:pt idx="3188">
                  <c:v>73.799980163574205</c:v>
                </c:pt>
                <c:pt idx="3189">
                  <c:v>73.778594970703097</c:v>
                </c:pt>
                <c:pt idx="3190">
                  <c:v>73.791702270507798</c:v>
                </c:pt>
                <c:pt idx="3191">
                  <c:v>73.885658264160099</c:v>
                </c:pt>
                <c:pt idx="3192">
                  <c:v>73.863670349120994</c:v>
                </c:pt>
                <c:pt idx="3193">
                  <c:v>73.943214416503906</c:v>
                </c:pt>
                <c:pt idx="3194">
                  <c:v>73.974822998046804</c:v>
                </c:pt>
                <c:pt idx="3195">
                  <c:v>73.951858520507798</c:v>
                </c:pt>
                <c:pt idx="3196">
                  <c:v>73.934249877929602</c:v>
                </c:pt>
                <c:pt idx="3197">
                  <c:v>73.916023254394503</c:v>
                </c:pt>
                <c:pt idx="3198">
                  <c:v>73.899108886718693</c:v>
                </c:pt>
                <c:pt idx="3199">
                  <c:v>73.876213073730398</c:v>
                </c:pt>
                <c:pt idx="3200">
                  <c:v>74.091888427734304</c:v>
                </c:pt>
                <c:pt idx="3201">
                  <c:v>74.074722290039006</c:v>
                </c:pt>
                <c:pt idx="3202">
                  <c:v>74.061470031738196</c:v>
                </c:pt>
                <c:pt idx="3203">
                  <c:v>74.038497924804602</c:v>
                </c:pt>
                <c:pt idx="3204">
                  <c:v>74.145751953125</c:v>
                </c:pt>
                <c:pt idx="3205">
                  <c:v>74.180450439453097</c:v>
                </c:pt>
                <c:pt idx="3206">
                  <c:v>74.159164428710895</c:v>
                </c:pt>
                <c:pt idx="3207">
                  <c:v>74.161628723144503</c:v>
                </c:pt>
                <c:pt idx="3208">
                  <c:v>74.322998046875</c:v>
                </c:pt>
                <c:pt idx="3209">
                  <c:v>74.328193664550696</c:v>
                </c:pt>
                <c:pt idx="3210">
                  <c:v>74.30908203125</c:v>
                </c:pt>
                <c:pt idx="3211">
                  <c:v>74.287918090820298</c:v>
                </c:pt>
                <c:pt idx="3212">
                  <c:v>74.265541076660099</c:v>
                </c:pt>
                <c:pt idx="3213">
                  <c:v>74.275367736816406</c:v>
                </c:pt>
                <c:pt idx="3214">
                  <c:v>74.285316467285099</c:v>
                </c:pt>
                <c:pt idx="3215">
                  <c:v>74.262359619140597</c:v>
                </c:pt>
                <c:pt idx="3216">
                  <c:v>74.241439819335895</c:v>
                </c:pt>
                <c:pt idx="3217">
                  <c:v>74.231254577636705</c:v>
                </c:pt>
                <c:pt idx="3218">
                  <c:v>74.309432983398395</c:v>
                </c:pt>
                <c:pt idx="3219">
                  <c:v>74.318038940429602</c:v>
                </c:pt>
                <c:pt idx="3220">
                  <c:v>74.363479614257798</c:v>
                </c:pt>
                <c:pt idx="3221">
                  <c:v>74.355560302734304</c:v>
                </c:pt>
                <c:pt idx="3222">
                  <c:v>74.370170593261705</c:v>
                </c:pt>
                <c:pt idx="3223">
                  <c:v>74.538139343261705</c:v>
                </c:pt>
                <c:pt idx="3224">
                  <c:v>74.515464782714801</c:v>
                </c:pt>
                <c:pt idx="3225">
                  <c:v>74.499473571777301</c:v>
                </c:pt>
                <c:pt idx="3226">
                  <c:v>74.4766845703125</c:v>
                </c:pt>
                <c:pt idx="3227">
                  <c:v>74.482948303222599</c:v>
                </c:pt>
                <c:pt idx="3228">
                  <c:v>74.495368957519503</c:v>
                </c:pt>
                <c:pt idx="3229">
                  <c:v>74.472991943359304</c:v>
                </c:pt>
                <c:pt idx="3230">
                  <c:v>74.471221923828097</c:v>
                </c:pt>
                <c:pt idx="3231">
                  <c:v>74.466705322265597</c:v>
                </c:pt>
                <c:pt idx="3232">
                  <c:v>74.452766418457003</c:v>
                </c:pt>
                <c:pt idx="3233">
                  <c:v>74.435173034667898</c:v>
                </c:pt>
                <c:pt idx="3234">
                  <c:v>74.449188232421804</c:v>
                </c:pt>
                <c:pt idx="3235">
                  <c:v>74.431900024414006</c:v>
                </c:pt>
                <c:pt idx="3236">
                  <c:v>74.409309387207003</c:v>
                </c:pt>
                <c:pt idx="3237">
                  <c:v>74.440879821777301</c:v>
                </c:pt>
                <c:pt idx="3238">
                  <c:v>74.44580078125</c:v>
                </c:pt>
                <c:pt idx="3239">
                  <c:v>74.423042297363196</c:v>
                </c:pt>
                <c:pt idx="3240">
                  <c:v>74.408332824707003</c:v>
                </c:pt>
                <c:pt idx="3241">
                  <c:v>74.437850952148395</c:v>
                </c:pt>
                <c:pt idx="3242">
                  <c:v>74.433074951171804</c:v>
                </c:pt>
                <c:pt idx="3243">
                  <c:v>74.418289184570298</c:v>
                </c:pt>
                <c:pt idx="3244">
                  <c:v>74.450736999511705</c:v>
                </c:pt>
                <c:pt idx="3245">
                  <c:v>74.454208374023395</c:v>
                </c:pt>
                <c:pt idx="3246">
                  <c:v>74.459983825683494</c:v>
                </c:pt>
                <c:pt idx="3247">
                  <c:v>74.4376220703125</c:v>
                </c:pt>
                <c:pt idx="3248">
                  <c:v>74.441696166992102</c:v>
                </c:pt>
                <c:pt idx="3249">
                  <c:v>74.423355102539006</c:v>
                </c:pt>
                <c:pt idx="3250">
                  <c:v>74.454093933105398</c:v>
                </c:pt>
                <c:pt idx="3251">
                  <c:v>74.431411743164006</c:v>
                </c:pt>
                <c:pt idx="3252">
                  <c:v>74.408668518066406</c:v>
                </c:pt>
                <c:pt idx="3253">
                  <c:v>74.397842407226506</c:v>
                </c:pt>
                <c:pt idx="3254">
                  <c:v>74.384651184082003</c:v>
                </c:pt>
                <c:pt idx="3255">
                  <c:v>74.371650695800696</c:v>
                </c:pt>
                <c:pt idx="3256">
                  <c:v>74.348937988281193</c:v>
                </c:pt>
                <c:pt idx="3257">
                  <c:v>74.346160888671804</c:v>
                </c:pt>
                <c:pt idx="3258">
                  <c:v>74.325691223144503</c:v>
                </c:pt>
                <c:pt idx="3259">
                  <c:v>74.305381774902301</c:v>
                </c:pt>
                <c:pt idx="3260">
                  <c:v>74.301399230957003</c:v>
                </c:pt>
                <c:pt idx="3261">
                  <c:v>74.309600830078097</c:v>
                </c:pt>
                <c:pt idx="3262">
                  <c:v>74.3231201171875</c:v>
                </c:pt>
                <c:pt idx="3263">
                  <c:v>74.307907104492102</c:v>
                </c:pt>
                <c:pt idx="3264">
                  <c:v>74.286506652832003</c:v>
                </c:pt>
                <c:pt idx="3265">
                  <c:v>74.294410705566406</c:v>
                </c:pt>
                <c:pt idx="3266">
                  <c:v>74.288963317870994</c:v>
                </c:pt>
                <c:pt idx="3267">
                  <c:v>74.297866821289006</c:v>
                </c:pt>
                <c:pt idx="3268">
                  <c:v>74.372261047363196</c:v>
                </c:pt>
                <c:pt idx="3269">
                  <c:v>74.399208068847599</c:v>
                </c:pt>
                <c:pt idx="3270">
                  <c:v>74.377738952636705</c:v>
                </c:pt>
                <c:pt idx="3271">
                  <c:v>74.362754821777301</c:v>
                </c:pt>
                <c:pt idx="3272">
                  <c:v>74.340377807617102</c:v>
                </c:pt>
                <c:pt idx="3273">
                  <c:v>74.318206787109304</c:v>
                </c:pt>
                <c:pt idx="3274">
                  <c:v>74.361389160156193</c:v>
                </c:pt>
                <c:pt idx="3275">
                  <c:v>74.369758605957003</c:v>
                </c:pt>
                <c:pt idx="3276">
                  <c:v>74.347213745117102</c:v>
                </c:pt>
                <c:pt idx="3277">
                  <c:v>74.553382873535099</c:v>
                </c:pt>
                <c:pt idx="3278">
                  <c:v>74.636810302734304</c:v>
                </c:pt>
                <c:pt idx="3279">
                  <c:v>74.628578186035099</c:v>
                </c:pt>
                <c:pt idx="3280">
                  <c:v>74.610557556152301</c:v>
                </c:pt>
                <c:pt idx="3281">
                  <c:v>74.588912963867102</c:v>
                </c:pt>
                <c:pt idx="3282">
                  <c:v>74.566757202148395</c:v>
                </c:pt>
                <c:pt idx="3283">
                  <c:v>74.546516418457003</c:v>
                </c:pt>
                <c:pt idx="3284">
                  <c:v>74.577087402343693</c:v>
                </c:pt>
                <c:pt idx="3285">
                  <c:v>74.584823608398395</c:v>
                </c:pt>
                <c:pt idx="3286">
                  <c:v>74.567825317382798</c:v>
                </c:pt>
                <c:pt idx="3287">
                  <c:v>74.546806335449205</c:v>
                </c:pt>
                <c:pt idx="3288">
                  <c:v>74.536598205566406</c:v>
                </c:pt>
                <c:pt idx="3289">
                  <c:v>74.514778137207003</c:v>
                </c:pt>
                <c:pt idx="3290">
                  <c:v>74.500503540039006</c:v>
                </c:pt>
                <c:pt idx="3291">
                  <c:v>74.480178833007798</c:v>
                </c:pt>
                <c:pt idx="3292">
                  <c:v>74.458580017089801</c:v>
                </c:pt>
                <c:pt idx="3293">
                  <c:v>74.459449768066406</c:v>
                </c:pt>
                <c:pt idx="3294">
                  <c:v>74.442703247070298</c:v>
                </c:pt>
                <c:pt idx="3295">
                  <c:v>74.420761108398395</c:v>
                </c:pt>
                <c:pt idx="3296">
                  <c:v>74.407478332519503</c:v>
                </c:pt>
                <c:pt idx="3297">
                  <c:v>74.407363891601506</c:v>
                </c:pt>
                <c:pt idx="3298">
                  <c:v>74.445289611816406</c:v>
                </c:pt>
                <c:pt idx="3299">
                  <c:v>74.4354248046875</c:v>
                </c:pt>
                <c:pt idx="3300">
                  <c:v>74.421112060546804</c:v>
                </c:pt>
                <c:pt idx="3301">
                  <c:v>74.443130493164006</c:v>
                </c:pt>
                <c:pt idx="3302">
                  <c:v>74.429306030273395</c:v>
                </c:pt>
                <c:pt idx="3303">
                  <c:v>74.427017211914006</c:v>
                </c:pt>
                <c:pt idx="3304">
                  <c:v>74.450096130370994</c:v>
                </c:pt>
                <c:pt idx="3305">
                  <c:v>74.428825378417898</c:v>
                </c:pt>
                <c:pt idx="3306">
                  <c:v>74.413963317870994</c:v>
                </c:pt>
                <c:pt idx="3307">
                  <c:v>74.391677856445298</c:v>
                </c:pt>
                <c:pt idx="3308">
                  <c:v>74.370094299316406</c:v>
                </c:pt>
                <c:pt idx="3309">
                  <c:v>74.347969055175696</c:v>
                </c:pt>
                <c:pt idx="3310">
                  <c:v>74.347938537597599</c:v>
                </c:pt>
                <c:pt idx="3311">
                  <c:v>74.349746704101506</c:v>
                </c:pt>
                <c:pt idx="3312">
                  <c:v>74.458366394042898</c:v>
                </c:pt>
                <c:pt idx="3313">
                  <c:v>74.436584472656193</c:v>
                </c:pt>
                <c:pt idx="3314">
                  <c:v>74.428863525390597</c:v>
                </c:pt>
                <c:pt idx="3315">
                  <c:v>74.409782409667898</c:v>
                </c:pt>
                <c:pt idx="3316">
                  <c:v>74.443878173828097</c:v>
                </c:pt>
                <c:pt idx="3317">
                  <c:v>74.422004699707003</c:v>
                </c:pt>
                <c:pt idx="3318">
                  <c:v>74.402809143066406</c:v>
                </c:pt>
                <c:pt idx="3319">
                  <c:v>74.381706237792898</c:v>
                </c:pt>
                <c:pt idx="3320">
                  <c:v>74.365058898925696</c:v>
                </c:pt>
                <c:pt idx="3321">
                  <c:v>74.563407897949205</c:v>
                </c:pt>
                <c:pt idx="3322">
                  <c:v>74.542533874511705</c:v>
                </c:pt>
                <c:pt idx="3323">
                  <c:v>74.520416259765597</c:v>
                </c:pt>
                <c:pt idx="3324">
                  <c:v>74.535354614257798</c:v>
                </c:pt>
                <c:pt idx="3325">
                  <c:v>74.513435363769503</c:v>
                </c:pt>
                <c:pt idx="3326">
                  <c:v>74.492256164550696</c:v>
                </c:pt>
                <c:pt idx="3327">
                  <c:v>74.470390319824205</c:v>
                </c:pt>
                <c:pt idx="3328">
                  <c:v>74.678298950195298</c:v>
                </c:pt>
                <c:pt idx="3329">
                  <c:v>74.658439636230398</c:v>
                </c:pt>
                <c:pt idx="3330">
                  <c:v>74.722671508789006</c:v>
                </c:pt>
                <c:pt idx="3331">
                  <c:v>74.729530334472599</c:v>
                </c:pt>
                <c:pt idx="3332">
                  <c:v>74.708961486816406</c:v>
                </c:pt>
                <c:pt idx="3333">
                  <c:v>74.705734252929602</c:v>
                </c:pt>
                <c:pt idx="3334">
                  <c:v>74.710952758789006</c:v>
                </c:pt>
                <c:pt idx="3335">
                  <c:v>74.695060729980398</c:v>
                </c:pt>
                <c:pt idx="3336">
                  <c:v>74.675476074218693</c:v>
                </c:pt>
                <c:pt idx="3337">
                  <c:v>74.670570373535099</c:v>
                </c:pt>
                <c:pt idx="3338">
                  <c:v>74.64892578125</c:v>
                </c:pt>
                <c:pt idx="3339">
                  <c:v>74.706718444824205</c:v>
                </c:pt>
                <c:pt idx="3340">
                  <c:v>74.744132995605398</c:v>
                </c:pt>
                <c:pt idx="3341">
                  <c:v>74.726409912109304</c:v>
                </c:pt>
                <c:pt idx="3342">
                  <c:v>74.706710815429602</c:v>
                </c:pt>
                <c:pt idx="3343">
                  <c:v>74.722251892089801</c:v>
                </c:pt>
                <c:pt idx="3344">
                  <c:v>74.700187683105398</c:v>
                </c:pt>
                <c:pt idx="3345">
                  <c:v>74.693176269531193</c:v>
                </c:pt>
                <c:pt idx="3346">
                  <c:v>74.671257019042898</c:v>
                </c:pt>
                <c:pt idx="3347">
                  <c:v>74.655349731445298</c:v>
                </c:pt>
                <c:pt idx="3348">
                  <c:v>74.674911499023395</c:v>
                </c:pt>
                <c:pt idx="3349">
                  <c:v>74.693626403808494</c:v>
                </c:pt>
                <c:pt idx="3350">
                  <c:v>74.677322387695298</c:v>
                </c:pt>
                <c:pt idx="3351">
                  <c:v>74.655227661132798</c:v>
                </c:pt>
                <c:pt idx="3352">
                  <c:v>74.7303466796875</c:v>
                </c:pt>
                <c:pt idx="3353">
                  <c:v>74.721916198730398</c:v>
                </c:pt>
                <c:pt idx="3354">
                  <c:v>74.699851989745994</c:v>
                </c:pt>
                <c:pt idx="3355">
                  <c:v>74.714462280273395</c:v>
                </c:pt>
                <c:pt idx="3356">
                  <c:v>74.978294372558494</c:v>
                </c:pt>
                <c:pt idx="3357">
                  <c:v>74.963241577148395</c:v>
                </c:pt>
                <c:pt idx="3358">
                  <c:v>74.953720092773395</c:v>
                </c:pt>
                <c:pt idx="3359">
                  <c:v>74.934013366699205</c:v>
                </c:pt>
                <c:pt idx="3360">
                  <c:v>74.928802490234304</c:v>
                </c:pt>
                <c:pt idx="3361">
                  <c:v>74.989105224609304</c:v>
                </c:pt>
                <c:pt idx="3362">
                  <c:v>74.967926025390597</c:v>
                </c:pt>
                <c:pt idx="3363">
                  <c:v>74.947937011718693</c:v>
                </c:pt>
                <c:pt idx="3364">
                  <c:v>74.933311462402301</c:v>
                </c:pt>
                <c:pt idx="3365">
                  <c:v>74.996528625488196</c:v>
                </c:pt>
                <c:pt idx="3366">
                  <c:v>75.017311096191406</c:v>
                </c:pt>
                <c:pt idx="3367">
                  <c:v>74.9976806640625</c:v>
                </c:pt>
                <c:pt idx="3368">
                  <c:v>74.977600097656193</c:v>
                </c:pt>
                <c:pt idx="3369">
                  <c:v>74.957168579101506</c:v>
                </c:pt>
                <c:pt idx="3370">
                  <c:v>74.960830688476506</c:v>
                </c:pt>
                <c:pt idx="3371">
                  <c:v>75.074050903320298</c:v>
                </c:pt>
                <c:pt idx="3372">
                  <c:v>75.108749389648395</c:v>
                </c:pt>
                <c:pt idx="3373">
                  <c:v>75.086975097656193</c:v>
                </c:pt>
                <c:pt idx="3374">
                  <c:v>75.066467285156193</c:v>
                </c:pt>
                <c:pt idx="3375">
                  <c:v>75.058609008789006</c:v>
                </c:pt>
                <c:pt idx="3376">
                  <c:v>75.049720764160099</c:v>
                </c:pt>
                <c:pt idx="3377">
                  <c:v>75.069717407226506</c:v>
                </c:pt>
                <c:pt idx="3378">
                  <c:v>75.049118041992102</c:v>
                </c:pt>
                <c:pt idx="3379">
                  <c:v>75.062599182128906</c:v>
                </c:pt>
                <c:pt idx="3380">
                  <c:v>75.149604797363196</c:v>
                </c:pt>
                <c:pt idx="3381">
                  <c:v>75.131629943847599</c:v>
                </c:pt>
                <c:pt idx="3382">
                  <c:v>75.232528686523395</c:v>
                </c:pt>
                <c:pt idx="3383">
                  <c:v>75.299636840820298</c:v>
                </c:pt>
                <c:pt idx="3384">
                  <c:v>75.291763305664006</c:v>
                </c:pt>
                <c:pt idx="3385">
                  <c:v>75.288764953613196</c:v>
                </c:pt>
                <c:pt idx="3386">
                  <c:v>75.336578369140597</c:v>
                </c:pt>
                <c:pt idx="3387">
                  <c:v>75.350639343261705</c:v>
                </c:pt>
                <c:pt idx="3388">
                  <c:v>75.334716796875</c:v>
                </c:pt>
                <c:pt idx="3389">
                  <c:v>75.362335205078097</c:v>
                </c:pt>
                <c:pt idx="3390">
                  <c:v>75.36181640625</c:v>
                </c:pt>
                <c:pt idx="3391">
                  <c:v>75.344657897949205</c:v>
                </c:pt>
                <c:pt idx="3392">
                  <c:v>75.389236450195298</c:v>
                </c:pt>
                <c:pt idx="3393">
                  <c:v>75.415855407714801</c:v>
                </c:pt>
                <c:pt idx="3394">
                  <c:v>75.410865783691406</c:v>
                </c:pt>
                <c:pt idx="3395">
                  <c:v>75.473785400390597</c:v>
                </c:pt>
                <c:pt idx="3396">
                  <c:v>75.453468322753906</c:v>
                </c:pt>
                <c:pt idx="3397">
                  <c:v>75.506889343261705</c:v>
                </c:pt>
                <c:pt idx="3398">
                  <c:v>75.493728637695298</c:v>
                </c:pt>
                <c:pt idx="3399">
                  <c:v>75.472160339355398</c:v>
                </c:pt>
                <c:pt idx="3400">
                  <c:v>75.450759887695298</c:v>
                </c:pt>
                <c:pt idx="3401">
                  <c:v>75.440048217773395</c:v>
                </c:pt>
                <c:pt idx="3402">
                  <c:v>75.432266235351506</c:v>
                </c:pt>
                <c:pt idx="3403">
                  <c:v>75.411682128906193</c:v>
                </c:pt>
                <c:pt idx="3404">
                  <c:v>75.420013427734304</c:v>
                </c:pt>
                <c:pt idx="3405">
                  <c:v>75.454689025878906</c:v>
                </c:pt>
                <c:pt idx="3406">
                  <c:v>75.478202819824205</c:v>
                </c:pt>
                <c:pt idx="3407">
                  <c:v>75.483680725097599</c:v>
                </c:pt>
                <c:pt idx="3408">
                  <c:v>75.5107421875</c:v>
                </c:pt>
                <c:pt idx="3409">
                  <c:v>75.654006958007798</c:v>
                </c:pt>
                <c:pt idx="3410">
                  <c:v>75.638603210449205</c:v>
                </c:pt>
                <c:pt idx="3411">
                  <c:v>75.690567016601506</c:v>
                </c:pt>
                <c:pt idx="3412">
                  <c:v>75.669692993164006</c:v>
                </c:pt>
                <c:pt idx="3413">
                  <c:v>75.714080810546804</c:v>
                </c:pt>
                <c:pt idx="3414">
                  <c:v>75.693153381347599</c:v>
                </c:pt>
                <c:pt idx="3415">
                  <c:v>75.671295166015597</c:v>
                </c:pt>
                <c:pt idx="3416">
                  <c:v>75.657844543457003</c:v>
                </c:pt>
                <c:pt idx="3417">
                  <c:v>75.6490478515625</c:v>
                </c:pt>
                <c:pt idx="3418">
                  <c:v>75.631904602050696</c:v>
                </c:pt>
                <c:pt idx="3419">
                  <c:v>75.671035766601506</c:v>
                </c:pt>
                <c:pt idx="3420">
                  <c:v>75.655471801757798</c:v>
                </c:pt>
                <c:pt idx="3421">
                  <c:v>75.701667785644503</c:v>
                </c:pt>
                <c:pt idx="3422">
                  <c:v>75.679969787597599</c:v>
                </c:pt>
                <c:pt idx="3423">
                  <c:v>75.784996032714801</c:v>
                </c:pt>
                <c:pt idx="3424">
                  <c:v>75.773597717285099</c:v>
                </c:pt>
                <c:pt idx="3425">
                  <c:v>75.767555236816406</c:v>
                </c:pt>
                <c:pt idx="3426">
                  <c:v>75.75634765625</c:v>
                </c:pt>
                <c:pt idx="3427">
                  <c:v>75.861534118652301</c:v>
                </c:pt>
                <c:pt idx="3428">
                  <c:v>75.844482421875</c:v>
                </c:pt>
                <c:pt idx="3429">
                  <c:v>75.877792358398395</c:v>
                </c:pt>
                <c:pt idx="3430">
                  <c:v>75.855964660644503</c:v>
                </c:pt>
                <c:pt idx="3431">
                  <c:v>75.862144470214801</c:v>
                </c:pt>
                <c:pt idx="3432">
                  <c:v>75.841781616210895</c:v>
                </c:pt>
                <c:pt idx="3433">
                  <c:v>75.854576110839801</c:v>
                </c:pt>
                <c:pt idx="3434">
                  <c:v>75.851318359375</c:v>
                </c:pt>
                <c:pt idx="3435">
                  <c:v>75.855285644531193</c:v>
                </c:pt>
                <c:pt idx="3436">
                  <c:v>75.834632873535099</c:v>
                </c:pt>
                <c:pt idx="3437">
                  <c:v>75.812904357910099</c:v>
                </c:pt>
                <c:pt idx="3438">
                  <c:v>75.864982604980398</c:v>
                </c:pt>
                <c:pt idx="3439">
                  <c:v>75.843643188476506</c:v>
                </c:pt>
                <c:pt idx="3440">
                  <c:v>75.822425842285099</c:v>
                </c:pt>
                <c:pt idx="3441">
                  <c:v>75.960212707519503</c:v>
                </c:pt>
                <c:pt idx="3442">
                  <c:v>75.979827880859304</c:v>
                </c:pt>
                <c:pt idx="3443">
                  <c:v>75.969825744628906</c:v>
                </c:pt>
                <c:pt idx="3444">
                  <c:v>75.955459594726506</c:v>
                </c:pt>
                <c:pt idx="3445">
                  <c:v>75.959793090820298</c:v>
                </c:pt>
                <c:pt idx="3446">
                  <c:v>75.955520629882798</c:v>
                </c:pt>
                <c:pt idx="3447">
                  <c:v>75.950111389160099</c:v>
                </c:pt>
                <c:pt idx="3448">
                  <c:v>75.974617004394503</c:v>
                </c:pt>
                <c:pt idx="3449">
                  <c:v>75.955627441406193</c:v>
                </c:pt>
                <c:pt idx="3450">
                  <c:v>75.944595336914006</c:v>
                </c:pt>
                <c:pt idx="3451">
                  <c:v>75.925964355468693</c:v>
                </c:pt>
                <c:pt idx="3452">
                  <c:v>75.928657531738196</c:v>
                </c:pt>
                <c:pt idx="3453">
                  <c:v>75.927078247070298</c:v>
                </c:pt>
                <c:pt idx="3454">
                  <c:v>75.909355163574205</c:v>
                </c:pt>
                <c:pt idx="3455">
                  <c:v>75.895256042480398</c:v>
                </c:pt>
                <c:pt idx="3456">
                  <c:v>75.919586181640597</c:v>
                </c:pt>
                <c:pt idx="3457">
                  <c:v>75.897773742675696</c:v>
                </c:pt>
                <c:pt idx="3458">
                  <c:v>75.910804748535099</c:v>
                </c:pt>
                <c:pt idx="3459">
                  <c:v>75.891586303710895</c:v>
                </c:pt>
                <c:pt idx="3460">
                  <c:v>75.907859802245994</c:v>
                </c:pt>
                <c:pt idx="3461">
                  <c:v>75.895599365234304</c:v>
                </c:pt>
                <c:pt idx="3462">
                  <c:v>75.921104431152301</c:v>
                </c:pt>
                <c:pt idx="3463">
                  <c:v>75.928726196289006</c:v>
                </c:pt>
                <c:pt idx="3464">
                  <c:v>75.914833068847599</c:v>
                </c:pt>
                <c:pt idx="3465">
                  <c:v>75.906143188476506</c:v>
                </c:pt>
                <c:pt idx="3466">
                  <c:v>75.985916137695298</c:v>
                </c:pt>
                <c:pt idx="3467">
                  <c:v>75.964683532714801</c:v>
                </c:pt>
                <c:pt idx="3468">
                  <c:v>75.944953918457003</c:v>
                </c:pt>
                <c:pt idx="3469">
                  <c:v>75.943664550781193</c:v>
                </c:pt>
                <c:pt idx="3470">
                  <c:v>75.970123291015597</c:v>
                </c:pt>
                <c:pt idx="3471">
                  <c:v>75.957160949707003</c:v>
                </c:pt>
                <c:pt idx="3472">
                  <c:v>75.943099975585895</c:v>
                </c:pt>
                <c:pt idx="3473">
                  <c:v>75.937698364257798</c:v>
                </c:pt>
                <c:pt idx="3474">
                  <c:v>75.937019348144503</c:v>
                </c:pt>
                <c:pt idx="3475">
                  <c:v>75.933082580566406</c:v>
                </c:pt>
                <c:pt idx="3476">
                  <c:v>75.914680480957003</c:v>
                </c:pt>
                <c:pt idx="3477">
                  <c:v>75.966232299804602</c:v>
                </c:pt>
                <c:pt idx="3478">
                  <c:v>75.982292175292898</c:v>
                </c:pt>
                <c:pt idx="3479">
                  <c:v>76.035949707031193</c:v>
                </c:pt>
                <c:pt idx="3480">
                  <c:v>76.071105957031193</c:v>
                </c:pt>
                <c:pt idx="3481">
                  <c:v>76.079605102539006</c:v>
                </c:pt>
                <c:pt idx="3482">
                  <c:v>76.060676574707003</c:v>
                </c:pt>
                <c:pt idx="3483">
                  <c:v>76.077430725097599</c:v>
                </c:pt>
                <c:pt idx="3484">
                  <c:v>76.074081420898395</c:v>
                </c:pt>
                <c:pt idx="3485">
                  <c:v>76.079765319824205</c:v>
                </c:pt>
                <c:pt idx="3486">
                  <c:v>76.109092712402301</c:v>
                </c:pt>
                <c:pt idx="3487">
                  <c:v>76.110702514648395</c:v>
                </c:pt>
                <c:pt idx="3488">
                  <c:v>76.120864868164006</c:v>
                </c:pt>
                <c:pt idx="3489">
                  <c:v>76.103599548339801</c:v>
                </c:pt>
                <c:pt idx="3490">
                  <c:v>76.097694396972599</c:v>
                </c:pt>
                <c:pt idx="3491">
                  <c:v>76.196495056152301</c:v>
                </c:pt>
                <c:pt idx="3492">
                  <c:v>76.175468444824205</c:v>
                </c:pt>
                <c:pt idx="3493">
                  <c:v>76.167961120605398</c:v>
                </c:pt>
                <c:pt idx="3494">
                  <c:v>76.155281066894503</c:v>
                </c:pt>
                <c:pt idx="3495">
                  <c:v>76.137062072753906</c:v>
                </c:pt>
                <c:pt idx="3496">
                  <c:v>76.119880676269503</c:v>
                </c:pt>
                <c:pt idx="3497">
                  <c:v>76.123825073242102</c:v>
                </c:pt>
                <c:pt idx="3498">
                  <c:v>76.139686584472599</c:v>
                </c:pt>
                <c:pt idx="3499">
                  <c:v>76.162483215332003</c:v>
                </c:pt>
                <c:pt idx="3500">
                  <c:v>76.210624694824205</c:v>
                </c:pt>
                <c:pt idx="3501">
                  <c:v>76.189201354980398</c:v>
                </c:pt>
                <c:pt idx="3502">
                  <c:v>76.206809997558494</c:v>
                </c:pt>
                <c:pt idx="3503">
                  <c:v>76.191581726074205</c:v>
                </c:pt>
                <c:pt idx="3504">
                  <c:v>76.182098388671804</c:v>
                </c:pt>
                <c:pt idx="3505">
                  <c:v>76.191474914550696</c:v>
                </c:pt>
                <c:pt idx="3506">
                  <c:v>76.245422363281193</c:v>
                </c:pt>
                <c:pt idx="3507">
                  <c:v>76.223854064941406</c:v>
                </c:pt>
                <c:pt idx="3508">
                  <c:v>76.234230041503906</c:v>
                </c:pt>
                <c:pt idx="3509">
                  <c:v>76.214241027832003</c:v>
                </c:pt>
                <c:pt idx="3510">
                  <c:v>76.229927062988196</c:v>
                </c:pt>
                <c:pt idx="3511">
                  <c:v>76.233940124511705</c:v>
                </c:pt>
                <c:pt idx="3512">
                  <c:v>76.219558715820298</c:v>
                </c:pt>
                <c:pt idx="3513">
                  <c:v>76.232666015625</c:v>
                </c:pt>
                <c:pt idx="3514">
                  <c:v>76.337188720703097</c:v>
                </c:pt>
                <c:pt idx="3515">
                  <c:v>76.315856933593693</c:v>
                </c:pt>
                <c:pt idx="3516">
                  <c:v>76.294822692870994</c:v>
                </c:pt>
                <c:pt idx="3517">
                  <c:v>76.274055480957003</c:v>
                </c:pt>
                <c:pt idx="3518">
                  <c:v>76.375480651855398</c:v>
                </c:pt>
                <c:pt idx="3519">
                  <c:v>76.353996276855398</c:v>
                </c:pt>
                <c:pt idx="3520">
                  <c:v>76.353851318359304</c:v>
                </c:pt>
                <c:pt idx="3521">
                  <c:v>76.377685546875</c:v>
                </c:pt>
                <c:pt idx="3522">
                  <c:v>76.372413635253906</c:v>
                </c:pt>
                <c:pt idx="3523">
                  <c:v>76.433952331542898</c:v>
                </c:pt>
                <c:pt idx="3524">
                  <c:v>76.412422180175696</c:v>
                </c:pt>
                <c:pt idx="3525">
                  <c:v>76.407218933105398</c:v>
                </c:pt>
                <c:pt idx="3526">
                  <c:v>76.389312744140597</c:v>
                </c:pt>
                <c:pt idx="3527">
                  <c:v>76.398391723632798</c:v>
                </c:pt>
                <c:pt idx="3528">
                  <c:v>76.387145996093693</c:v>
                </c:pt>
                <c:pt idx="3529">
                  <c:v>76.416694641113196</c:v>
                </c:pt>
                <c:pt idx="3530">
                  <c:v>76.424568176269503</c:v>
                </c:pt>
                <c:pt idx="3531">
                  <c:v>76.5472412109375</c:v>
                </c:pt>
                <c:pt idx="3532">
                  <c:v>76.550926208495994</c:v>
                </c:pt>
                <c:pt idx="3533">
                  <c:v>76.647209167480398</c:v>
                </c:pt>
                <c:pt idx="3534">
                  <c:v>76.800369262695298</c:v>
                </c:pt>
                <c:pt idx="3535">
                  <c:v>76.779556274414006</c:v>
                </c:pt>
                <c:pt idx="3536">
                  <c:v>76.784095764160099</c:v>
                </c:pt>
                <c:pt idx="3537">
                  <c:v>76.767326354980398</c:v>
                </c:pt>
                <c:pt idx="3538">
                  <c:v>76.826316833495994</c:v>
                </c:pt>
                <c:pt idx="3539">
                  <c:v>76.849548339843693</c:v>
                </c:pt>
                <c:pt idx="3540">
                  <c:v>76.828109741210895</c:v>
                </c:pt>
                <c:pt idx="3541">
                  <c:v>76.829055786132798</c:v>
                </c:pt>
                <c:pt idx="3542">
                  <c:v>76.835456848144503</c:v>
                </c:pt>
                <c:pt idx="3543">
                  <c:v>76.826095581054602</c:v>
                </c:pt>
                <c:pt idx="3544">
                  <c:v>76.820831298828097</c:v>
                </c:pt>
                <c:pt idx="3545">
                  <c:v>76.799636840820298</c:v>
                </c:pt>
                <c:pt idx="3546">
                  <c:v>76.851150512695298</c:v>
                </c:pt>
                <c:pt idx="3547">
                  <c:v>76.830001831054602</c:v>
                </c:pt>
                <c:pt idx="3548">
                  <c:v>76.819839477539006</c:v>
                </c:pt>
                <c:pt idx="3549">
                  <c:v>76.800743103027301</c:v>
                </c:pt>
                <c:pt idx="3550">
                  <c:v>76.791473388671804</c:v>
                </c:pt>
                <c:pt idx="3551">
                  <c:v>76.772216796875</c:v>
                </c:pt>
                <c:pt idx="3552">
                  <c:v>76.775779724120994</c:v>
                </c:pt>
                <c:pt idx="3553">
                  <c:v>76.754348754882798</c:v>
                </c:pt>
                <c:pt idx="3554">
                  <c:v>76.738525390625</c:v>
                </c:pt>
                <c:pt idx="3555">
                  <c:v>76.732673645019503</c:v>
                </c:pt>
                <c:pt idx="3556">
                  <c:v>76.722061157226506</c:v>
                </c:pt>
                <c:pt idx="3557">
                  <c:v>76.726280212402301</c:v>
                </c:pt>
                <c:pt idx="3558">
                  <c:v>76.764610290527301</c:v>
                </c:pt>
                <c:pt idx="3559">
                  <c:v>76.752792358398395</c:v>
                </c:pt>
                <c:pt idx="3560">
                  <c:v>76.934547424316406</c:v>
                </c:pt>
                <c:pt idx="3561">
                  <c:v>76.938201904296804</c:v>
                </c:pt>
                <c:pt idx="3562">
                  <c:v>76.962005615234304</c:v>
                </c:pt>
                <c:pt idx="3563">
                  <c:v>76.959938049316406</c:v>
                </c:pt>
                <c:pt idx="3564">
                  <c:v>76.951492309570298</c:v>
                </c:pt>
                <c:pt idx="3565">
                  <c:v>77.029029846191406</c:v>
                </c:pt>
                <c:pt idx="3566">
                  <c:v>77.048782348632798</c:v>
                </c:pt>
                <c:pt idx="3567">
                  <c:v>77.027366638183494</c:v>
                </c:pt>
                <c:pt idx="3568">
                  <c:v>77.147399902343693</c:v>
                </c:pt>
                <c:pt idx="3569">
                  <c:v>77.160926818847599</c:v>
                </c:pt>
                <c:pt idx="3570">
                  <c:v>77.153945922851506</c:v>
                </c:pt>
                <c:pt idx="3571">
                  <c:v>77.133872985839801</c:v>
                </c:pt>
                <c:pt idx="3572">
                  <c:v>77.171600341796804</c:v>
                </c:pt>
                <c:pt idx="3573">
                  <c:v>77.151344299316406</c:v>
                </c:pt>
                <c:pt idx="3574">
                  <c:v>77.132286071777301</c:v>
                </c:pt>
                <c:pt idx="3575">
                  <c:v>77.160919189453097</c:v>
                </c:pt>
                <c:pt idx="3576">
                  <c:v>77.167663574218693</c:v>
                </c:pt>
                <c:pt idx="3577">
                  <c:v>77.205833435058494</c:v>
                </c:pt>
                <c:pt idx="3578">
                  <c:v>77.204299926757798</c:v>
                </c:pt>
                <c:pt idx="3579">
                  <c:v>77.212913513183494</c:v>
                </c:pt>
                <c:pt idx="3580">
                  <c:v>77.299835205078097</c:v>
                </c:pt>
                <c:pt idx="3581">
                  <c:v>77.291564941406193</c:v>
                </c:pt>
                <c:pt idx="3582">
                  <c:v>77.322601318359304</c:v>
                </c:pt>
                <c:pt idx="3583">
                  <c:v>77.362152099609304</c:v>
                </c:pt>
                <c:pt idx="3584">
                  <c:v>77.468864440917898</c:v>
                </c:pt>
                <c:pt idx="3585">
                  <c:v>77.45166015625</c:v>
                </c:pt>
                <c:pt idx="3586">
                  <c:v>77.432662963867102</c:v>
                </c:pt>
                <c:pt idx="3587">
                  <c:v>77.424186706542898</c:v>
                </c:pt>
                <c:pt idx="3588">
                  <c:v>77.469970703125</c:v>
                </c:pt>
                <c:pt idx="3589">
                  <c:v>77.482398986816406</c:v>
                </c:pt>
                <c:pt idx="3590">
                  <c:v>77.47607421875</c:v>
                </c:pt>
                <c:pt idx="3591">
                  <c:v>77.483657836914006</c:v>
                </c:pt>
                <c:pt idx="3592">
                  <c:v>77.583442687988196</c:v>
                </c:pt>
                <c:pt idx="3593">
                  <c:v>77.566047668457003</c:v>
                </c:pt>
                <c:pt idx="3594">
                  <c:v>77.550064086914006</c:v>
                </c:pt>
                <c:pt idx="3595">
                  <c:v>77.530746459960895</c:v>
                </c:pt>
                <c:pt idx="3596">
                  <c:v>77.523635864257798</c:v>
                </c:pt>
                <c:pt idx="3597">
                  <c:v>77.561279296875</c:v>
                </c:pt>
                <c:pt idx="3598">
                  <c:v>77.561370849609304</c:v>
                </c:pt>
                <c:pt idx="3599">
                  <c:v>77.653182983398395</c:v>
                </c:pt>
                <c:pt idx="3600">
                  <c:v>77.689254760742102</c:v>
                </c:pt>
                <c:pt idx="3601">
                  <c:v>77.668388366699205</c:v>
                </c:pt>
                <c:pt idx="3602">
                  <c:v>77.669761657714801</c:v>
                </c:pt>
                <c:pt idx="3603">
                  <c:v>77.669013977050696</c:v>
                </c:pt>
                <c:pt idx="3604">
                  <c:v>77.655494689941406</c:v>
                </c:pt>
                <c:pt idx="3605">
                  <c:v>77.652389526367102</c:v>
                </c:pt>
                <c:pt idx="3606">
                  <c:v>77.684867858886705</c:v>
                </c:pt>
                <c:pt idx="3607">
                  <c:v>77.665130615234304</c:v>
                </c:pt>
                <c:pt idx="3608">
                  <c:v>77.687187194824205</c:v>
                </c:pt>
                <c:pt idx="3609">
                  <c:v>77.670608520507798</c:v>
                </c:pt>
                <c:pt idx="3610">
                  <c:v>77.656776428222599</c:v>
                </c:pt>
                <c:pt idx="3611">
                  <c:v>77.648246765136705</c:v>
                </c:pt>
                <c:pt idx="3612">
                  <c:v>77.628684997558494</c:v>
                </c:pt>
                <c:pt idx="3613">
                  <c:v>77.612113952636705</c:v>
                </c:pt>
                <c:pt idx="3614">
                  <c:v>77.626770019531193</c:v>
                </c:pt>
                <c:pt idx="3615">
                  <c:v>77.631164550781193</c:v>
                </c:pt>
                <c:pt idx="3616">
                  <c:v>77.647804260253906</c:v>
                </c:pt>
                <c:pt idx="3617">
                  <c:v>77.674858093261705</c:v>
                </c:pt>
                <c:pt idx="3618">
                  <c:v>77.654052734375</c:v>
                </c:pt>
                <c:pt idx="3619">
                  <c:v>77.728218078613196</c:v>
                </c:pt>
                <c:pt idx="3620">
                  <c:v>77.725189208984304</c:v>
                </c:pt>
                <c:pt idx="3621">
                  <c:v>77.8271484375</c:v>
                </c:pt>
                <c:pt idx="3622">
                  <c:v>77.817459106445298</c:v>
                </c:pt>
                <c:pt idx="3623">
                  <c:v>77.796188354492102</c:v>
                </c:pt>
                <c:pt idx="3624">
                  <c:v>77.792648315429602</c:v>
                </c:pt>
                <c:pt idx="3625">
                  <c:v>77.771652221679602</c:v>
                </c:pt>
                <c:pt idx="3626">
                  <c:v>77.7620849609375</c:v>
                </c:pt>
                <c:pt idx="3627">
                  <c:v>77.757804870605398</c:v>
                </c:pt>
                <c:pt idx="3628">
                  <c:v>77.746925354003906</c:v>
                </c:pt>
                <c:pt idx="3629">
                  <c:v>77.847961425781193</c:v>
                </c:pt>
                <c:pt idx="3630">
                  <c:v>77.864929199218693</c:v>
                </c:pt>
                <c:pt idx="3631">
                  <c:v>77.846954345703097</c:v>
                </c:pt>
                <c:pt idx="3632">
                  <c:v>77.912452697753906</c:v>
                </c:pt>
                <c:pt idx="3633">
                  <c:v>78.010917663574205</c:v>
                </c:pt>
                <c:pt idx="3634">
                  <c:v>78.023536682128906</c:v>
                </c:pt>
                <c:pt idx="3635">
                  <c:v>78.034698486328097</c:v>
                </c:pt>
                <c:pt idx="3636">
                  <c:v>78.060997009277301</c:v>
                </c:pt>
                <c:pt idx="3637">
                  <c:v>78.094398498535099</c:v>
                </c:pt>
                <c:pt idx="3638">
                  <c:v>78.090782165527301</c:v>
                </c:pt>
                <c:pt idx="3639">
                  <c:v>78.100090026855398</c:v>
                </c:pt>
                <c:pt idx="3640">
                  <c:v>78.1241455078125</c:v>
                </c:pt>
                <c:pt idx="3641">
                  <c:v>78.103126525878906</c:v>
                </c:pt>
                <c:pt idx="3642">
                  <c:v>78.086502075195298</c:v>
                </c:pt>
                <c:pt idx="3643">
                  <c:v>78.074447631835895</c:v>
                </c:pt>
                <c:pt idx="3644">
                  <c:v>78.111793518066406</c:v>
                </c:pt>
                <c:pt idx="3645">
                  <c:v>78.095863342285099</c:v>
                </c:pt>
                <c:pt idx="3646">
                  <c:v>78.100341796875</c:v>
                </c:pt>
                <c:pt idx="3647">
                  <c:v>78.0791015625</c:v>
                </c:pt>
                <c:pt idx="3648">
                  <c:v>78.059013366699205</c:v>
                </c:pt>
                <c:pt idx="3649">
                  <c:v>78.082481384277301</c:v>
                </c:pt>
                <c:pt idx="3650">
                  <c:v>78.061225891113196</c:v>
                </c:pt>
                <c:pt idx="3651">
                  <c:v>78.041709899902301</c:v>
                </c:pt>
                <c:pt idx="3652">
                  <c:v>78.141204833984304</c:v>
                </c:pt>
                <c:pt idx="3653">
                  <c:v>78.152809143066406</c:v>
                </c:pt>
                <c:pt idx="3654">
                  <c:v>78.257469177245994</c:v>
                </c:pt>
                <c:pt idx="3655">
                  <c:v>78.328628540039006</c:v>
                </c:pt>
                <c:pt idx="3656">
                  <c:v>78.331207275390597</c:v>
                </c:pt>
                <c:pt idx="3657">
                  <c:v>78.416915893554602</c:v>
                </c:pt>
                <c:pt idx="3658">
                  <c:v>78.398544311523395</c:v>
                </c:pt>
                <c:pt idx="3659">
                  <c:v>78.423141479492102</c:v>
                </c:pt>
                <c:pt idx="3660">
                  <c:v>78.526481628417898</c:v>
                </c:pt>
                <c:pt idx="3661">
                  <c:v>78.512008666992102</c:v>
                </c:pt>
                <c:pt idx="3662">
                  <c:v>78.492210388183494</c:v>
                </c:pt>
                <c:pt idx="3663">
                  <c:v>78.552894592285099</c:v>
                </c:pt>
                <c:pt idx="3664">
                  <c:v>78.596611022949205</c:v>
                </c:pt>
                <c:pt idx="3665">
                  <c:v>78.579750061035099</c:v>
                </c:pt>
                <c:pt idx="3666">
                  <c:v>78.588836669921804</c:v>
                </c:pt>
                <c:pt idx="3667">
                  <c:v>78.588844299316406</c:v>
                </c:pt>
                <c:pt idx="3668">
                  <c:v>78.652191162109304</c:v>
                </c:pt>
                <c:pt idx="3669">
                  <c:v>78.630912780761705</c:v>
                </c:pt>
                <c:pt idx="3670">
                  <c:v>78.6715087890625</c:v>
                </c:pt>
                <c:pt idx="3671">
                  <c:v>78.650894165039006</c:v>
                </c:pt>
                <c:pt idx="3672">
                  <c:v>78.649482727050696</c:v>
                </c:pt>
                <c:pt idx="3673">
                  <c:v>78.686721801757798</c:v>
                </c:pt>
                <c:pt idx="3674">
                  <c:v>78.710716247558494</c:v>
                </c:pt>
                <c:pt idx="3675">
                  <c:v>78.705062866210895</c:v>
                </c:pt>
                <c:pt idx="3676">
                  <c:v>78.701148986816406</c:v>
                </c:pt>
                <c:pt idx="3677">
                  <c:v>78.733695983886705</c:v>
                </c:pt>
                <c:pt idx="3678">
                  <c:v>78.876152038574205</c:v>
                </c:pt>
                <c:pt idx="3679">
                  <c:v>78.863250732421804</c:v>
                </c:pt>
                <c:pt idx="3680">
                  <c:v>78.852691650390597</c:v>
                </c:pt>
                <c:pt idx="3681">
                  <c:v>78.832633972167898</c:v>
                </c:pt>
                <c:pt idx="3682">
                  <c:v>78.845504760742102</c:v>
                </c:pt>
                <c:pt idx="3683">
                  <c:v>78.856094360351506</c:v>
                </c:pt>
                <c:pt idx="3684">
                  <c:v>78.842247009277301</c:v>
                </c:pt>
                <c:pt idx="3685">
                  <c:v>78.882408142089801</c:v>
                </c:pt>
                <c:pt idx="3686">
                  <c:v>78.861152648925696</c:v>
                </c:pt>
                <c:pt idx="3687">
                  <c:v>78.839897155761705</c:v>
                </c:pt>
                <c:pt idx="3688">
                  <c:v>78.903007507324205</c:v>
                </c:pt>
                <c:pt idx="3689">
                  <c:v>78.884803771972599</c:v>
                </c:pt>
                <c:pt idx="3690">
                  <c:v>78.863800048828097</c:v>
                </c:pt>
                <c:pt idx="3691">
                  <c:v>78.844421386718693</c:v>
                </c:pt>
                <c:pt idx="3692">
                  <c:v>78.823188781738196</c:v>
                </c:pt>
                <c:pt idx="3693">
                  <c:v>78.818916320800696</c:v>
                </c:pt>
                <c:pt idx="3694">
                  <c:v>78.801139831542898</c:v>
                </c:pt>
                <c:pt idx="3695">
                  <c:v>78.791259765625</c:v>
                </c:pt>
                <c:pt idx="3696">
                  <c:v>78.819297790527301</c:v>
                </c:pt>
                <c:pt idx="3697">
                  <c:v>78.798629760742102</c:v>
                </c:pt>
                <c:pt idx="3698">
                  <c:v>78.892921447753906</c:v>
                </c:pt>
                <c:pt idx="3699">
                  <c:v>78.879409790039006</c:v>
                </c:pt>
                <c:pt idx="3700">
                  <c:v>78.922477722167898</c:v>
                </c:pt>
                <c:pt idx="3701">
                  <c:v>78.908843994140597</c:v>
                </c:pt>
                <c:pt idx="3702">
                  <c:v>78.913261413574205</c:v>
                </c:pt>
                <c:pt idx="3703">
                  <c:v>78.929840087890597</c:v>
                </c:pt>
                <c:pt idx="3704">
                  <c:v>78.942436218261705</c:v>
                </c:pt>
                <c:pt idx="3705">
                  <c:v>78.938224792480398</c:v>
                </c:pt>
                <c:pt idx="3706">
                  <c:v>78.925392150878906</c:v>
                </c:pt>
                <c:pt idx="3707">
                  <c:v>78.941360473632798</c:v>
                </c:pt>
                <c:pt idx="3708">
                  <c:v>78.944175720214801</c:v>
                </c:pt>
                <c:pt idx="3709">
                  <c:v>78.927558898925696</c:v>
                </c:pt>
                <c:pt idx="3710">
                  <c:v>78.908889770507798</c:v>
                </c:pt>
                <c:pt idx="3711">
                  <c:v>78.890464782714801</c:v>
                </c:pt>
                <c:pt idx="3712">
                  <c:v>78.8941650390625</c:v>
                </c:pt>
                <c:pt idx="3713">
                  <c:v>78.874008178710895</c:v>
                </c:pt>
                <c:pt idx="3714">
                  <c:v>78.878005981445298</c:v>
                </c:pt>
                <c:pt idx="3715">
                  <c:v>78.867950439453097</c:v>
                </c:pt>
                <c:pt idx="3716">
                  <c:v>78.9451904296875</c:v>
                </c:pt>
                <c:pt idx="3717">
                  <c:v>78.941947937011705</c:v>
                </c:pt>
                <c:pt idx="3718">
                  <c:v>78.931632995605398</c:v>
                </c:pt>
                <c:pt idx="3719">
                  <c:v>78.913619995117102</c:v>
                </c:pt>
                <c:pt idx="3720">
                  <c:v>78.9644775390625</c:v>
                </c:pt>
                <c:pt idx="3721">
                  <c:v>78.943717956542898</c:v>
                </c:pt>
                <c:pt idx="3722">
                  <c:v>78.957748413085895</c:v>
                </c:pt>
                <c:pt idx="3723">
                  <c:v>78.938789367675696</c:v>
                </c:pt>
                <c:pt idx="3724">
                  <c:v>78.936248779296804</c:v>
                </c:pt>
                <c:pt idx="3725">
                  <c:v>78.920372009277301</c:v>
                </c:pt>
                <c:pt idx="3726">
                  <c:v>78.916763305664006</c:v>
                </c:pt>
                <c:pt idx="3727">
                  <c:v>78.922882080078097</c:v>
                </c:pt>
                <c:pt idx="3728">
                  <c:v>78.902137756347599</c:v>
                </c:pt>
                <c:pt idx="3729">
                  <c:v>78.885635375976506</c:v>
                </c:pt>
                <c:pt idx="3730">
                  <c:v>78.876770019531193</c:v>
                </c:pt>
                <c:pt idx="3731">
                  <c:v>78.860603332519503</c:v>
                </c:pt>
                <c:pt idx="3732">
                  <c:v>78.874336242675696</c:v>
                </c:pt>
                <c:pt idx="3733">
                  <c:v>78.853729248046804</c:v>
                </c:pt>
                <c:pt idx="3734">
                  <c:v>78.845909118652301</c:v>
                </c:pt>
                <c:pt idx="3735">
                  <c:v>78.825454711914006</c:v>
                </c:pt>
                <c:pt idx="3736">
                  <c:v>78.810676574707003</c:v>
                </c:pt>
                <c:pt idx="3737">
                  <c:v>78.804779052734304</c:v>
                </c:pt>
                <c:pt idx="3738">
                  <c:v>78.783821105957003</c:v>
                </c:pt>
                <c:pt idx="3739">
                  <c:v>78.827445983886705</c:v>
                </c:pt>
                <c:pt idx="3740">
                  <c:v>78.808921813964801</c:v>
                </c:pt>
                <c:pt idx="3741">
                  <c:v>78.791236877441406</c:v>
                </c:pt>
                <c:pt idx="3742">
                  <c:v>78.773826599120994</c:v>
                </c:pt>
                <c:pt idx="3743">
                  <c:v>78.767509460449205</c:v>
                </c:pt>
                <c:pt idx="3744">
                  <c:v>78.748222351074205</c:v>
                </c:pt>
                <c:pt idx="3745">
                  <c:v>78.728332519531193</c:v>
                </c:pt>
                <c:pt idx="3746">
                  <c:v>78.707550048828097</c:v>
                </c:pt>
                <c:pt idx="3747">
                  <c:v>78.695648193359304</c:v>
                </c:pt>
                <c:pt idx="3748">
                  <c:v>78.822799682617102</c:v>
                </c:pt>
                <c:pt idx="3749">
                  <c:v>78.803718566894503</c:v>
                </c:pt>
                <c:pt idx="3750">
                  <c:v>78.806098937988196</c:v>
                </c:pt>
                <c:pt idx="3751">
                  <c:v>78.807121276855398</c:v>
                </c:pt>
                <c:pt idx="3752">
                  <c:v>78.803718566894503</c:v>
                </c:pt>
                <c:pt idx="3753">
                  <c:v>78.784332275390597</c:v>
                </c:pt>
                <c:pt idx="3754">
                  <c:v>78.771568298339801</c:v>
                </c:pt>
                <c:pt idx="3755">
                  <c:v>78.760383605957003</c:v>
                </c:pt>
                <c:pt idx="3756">
                  <c:v>78.776687622070298</c:v>
                </c:pt>
                <c:pt idx="3757">
                  <c:v>78.836097717285099</c:v>
                </c:pt>
                <c:pt idx="3758">
                  <c:v>78.815498352050696</c:v>
                </c:pt>
                <c:pt idx="3759">
                  <c:v>78.794654846191406</c:v>
                </c:pt>
                <c:pt idx="3760">
                  <c:v>78.809066772460895</c:v>
                </c:pt>
                <c:pt idx="3761">
                  <c:v>78.962020874023395</c:v>
                </c:pt>
                <c:pt idx="3762">
                  <c:v>78.970939636230398</c:v>
                </c:pt>
                <c:pt idx="3763">
                  <c:v>78.962356567382798</c:v>
                </c:pt>
                <c:pt idx="3764">
                  <c:v>78.960296630859304</c:v>
                </c:pt>
                <c:pt idx="3765">
                  <c:v>79.059638977050696</c:v>
                </c:pt>
                <c:pt idx="3766">
                  <c:v>79.045524597167898</c:v>
                </c:pt>
                <c:pt idx="3767">
                  <c:v>79.029502868652301</c:v>
                </c:pt>
                <c:pt idx="3768">
                  <c:v>79.009445190429602</c:v>
                </c:pt>
                <c:pt idx="3769">
                  <c:v>79.009819030761705</c:v>
                </c:pt>
                <c:pt idx="3770">
                  <c:v>79.017120361328097</c:v>
                </c:pt>
                <c:pt idx="3771">
                  <c:v>79.0054931640625</c:v>
                </c:pt>
                <c:pt idx="3772">
                  <c:v>79.126953125</c:v>
                </c:pt>
                <c:pt idx="3773">
                  <c:v>79.256843566894503</c:v>
                </c:pt>
                <c:pt idx="3774">
                  <c:v>79.292976379394503</c:v>
                </c:pt>
                <c:pt idx="3775">
                  <c:v>79.313140869140597</c:v>
                </c:pt>
                <c:pt idx="3776">
                  <c:v>79.317817687988196</c:v>
                </c:pt>
                <c:pt idx="3777">
                  <c:v>79.320846557617102</c:v>
                </c:pt>
                <c:pt idx="3778">
                  <c:v>79.311004638671804</c:v>
                </c:pt>
                <c:pt idx="3779">
                  <c:v>79.360336303710895</c:v>
                </c:pt>
                <c:pt idx="3780">
                  <c:v>79.4261474609375</c:v>
                </c:pt>
                <c:pt idx="3781">
                  <c:v>79.406402587890597</c:v>
                </c:pt>
                <c:pt idx="3782">
                  <c:v>79.395195007324205</c:v>
                </c:pt>
                <c:pt idx="3783">
                  <c:v>79.374847412109304</c:v>
                </c:pt>
                <c:pt idx="3784">
                  <c:v>79.355285644531193</c:v>
                </c:pt>
                <c:pt idx="3785">
                  <c:v>79.378829956054602</c:v>
                </c:pt>
                <c:pt idx="3786">
                  <c:v>79.404335021972599</c:v>
                </c:pt>
                <c:pt idx="3787">
                  <c:v>79.429420471191406</c:v>
                </c:pt>
                <c:pt idx="3788">
                  <c:v>79.457160949707003</c:v>
                </c:pt>
                <c:pt idx="3789">
                  <c:v>79.454582214355398</c:v>
                </c:pt>
                <c:pt idx="3790">
                  <c:v>79.442306518554602</c:v>
                </c:pt>
                <c:pt idx="3791">
                  <c:v>79.447257995605398</c:v>
                </c:pt>
                <c:pt idx="3792">
                  <c:v>79.426422119140597</c:v>
                </c:pt>
                <c:pt idx="3793">
                  <c:v>79.575553894042898</c:v>
                </c:pt>
                <c:pt idx="3794">
                  <c:v>79.571174621582003</c:v>
                </c:pt>
                <c:pt idx="3795">
                  <c:v>79.550346374511705</c:v>
                </c:pt>
                <c:pt idx="3796">
                  <c:v>79.538772583007798</c:v>
                </c:pt>
                <c:pt idx="3797">
                  <c:v>79.561653137207003</c:v>
                </c:pt>
                <c:pt idx="3798">
                  <c:v>79.541755676269503</c:v>
                </c:pt>
                <c:pt idx="3799">
                  <c:v>79.525291442870994</c:v>
                </c:pt>
                <c:pt idx="3800">
                  <c:v>79.601768493652301</c:v>
                </c:pt>
                <c:pt idx="3801">
                  <c:v>79.607048034667898</c:v>
                </c:pt>
                <c:pt idx="3802">
                  <c:v>79.631652832031193</c:v>
                </c:pt>
                <c:pt idx="3803">
                  <c:v>79.617820739745994</c:v>
                </c:pt>
                <c:pt idx="3804">
                  <c:v>79.604995727539006</c:v>
                </c:pt>
                <c:pt idx="3805">
                  <c:v>79.620124816894503</c:v>
                </c:pt>
                <c:pt idx="3806">
                  <c:v>79.601837158203097</c:v>
                </c:pt>
                <c:pt idx="3807">
                  <c:v>79.712348937988196</c:v>
                </c:pt>
                <c:pt idx="3808">
                  <c:v>79.691650390625</c:v>
                </c:pt>
                <c:pt idx="3809">
                  <c:v>79.679481506347599</c:v>
                </c:pt>
                <c:pt idx="3810">
                  <c:v>79.665443420410099</c:v>
                </c:pt>
                <c:pt idx="3811">
                  <c:v>79.648254394531193</c:v>
                </c:pt>
                <c:pt idx="3812">
                  <c:v>79.715660095214801</c:v>
                </c:pt>
                <c:pt idx="3813">
                  <c:v>79.712387084960895</c:v>
                </c:pt>
                <c:pt idx="3814">
                  <c:v>79.757568359375</c:v>
                </c:pt>
                <c:pt idx="3815">
                  <c:v>79.738273620605398</c:v>
                </c:pt>
                <c:pt idx="3816">
                  <c:v>79.717536926269503</c:v>
                </c:pt>
                <c:pt idx="3817">
                  <c:v>79.718505859375</c:v>
                </c:pt>
                <c:pt idx="3818">
                  <c:v>79.714866638183494</c:v>
                </c:pt>
                <c:pt idx="3819">
                  <c:v>79.701309204101506</c:v>
                </c:pt>
                <c:pt idx="3820">
                  <c:v>79.693878173828097</c:v>
                </c:pt>
                <c:pt idx="3821">
                  <c:v>80.129539489745994</c:v>
                </c:pt>
                <c:pt idx="3822">
                  <c:v>80.109474182128906</c:v>
                </c:pt>
                <c:pt idx="3823">
                  <c:v>80.121269226074205</c:v>
                </c:pt>
                <c:pt idx="3824">
                  <c:v>80.112510681152301</c:v>
                </c:pt>
                <c:pt idx="3825">
                  <c:v>80.091728210449205</c:v>
                </c:pt>
                <c:pt idx="3826">
                  <c:v>80.070945739745994</c:v>
                </c:pt>
                <c:pt idx="3827">
                  <c:v>80.064498901367102</c:v>
                </c:pt>
                <c:pt idx="3828">
                  <c:v>80.087707519531193</c:v>
                </c:pt>
                <c:pt idx="3829">
                  <c:v>80.069297790527301</c:v>
                </c:pt>
                <c:pt idx="3830">
                  <c:v>80.103042602539006</c:v>
                </c:pt>
                <c:pt idx="3831">
                  <c:v>80.097976684570298</c:v>
                </c:pt>
                <c:pt idx="3832">
                  <c:v>80.077583312988196</c:v>
                </c:pt>
                <c:pt idx="3833">
                  <c:v>80.070617675781193</c:v>
                </c:pt>
                <c:pt idx="3834">
                  <c:v>80.133392333984304</c:v>
                </c:pt>
                <c:pt idx="3835">
                  <c:v>80.112602233886705</c:v>
                </c:pt>
                <c:pt idx="3836">
                  <c:v>80.112030029296804</c:v>
                </c:pt>
                <c:pt idx="3837">
                  <c:v>80.234893798828097</c:v>
                </c:pt>
                <c:pt idx="3838">
                  <c:v>80.2197265625</c:v>
                </c:pt>
                <c:pt idx="3839">
                  <c:v>80.215805053710895</c:v>
                </c:pt>
                <c:pt idx="3840">
                  <c:v>80.235801696777301</c:v>
                </c:pt>
                <c:pt idx="3841">
                  <c:v>80.237113952636705</c:v>
                </c:pt>
                <c:pt idx="3842">
                  <c:v>80.338813781738196</c:v>
                </c:pt>
                <c:pt idx="3843">
                  <c:v>80.342315673828097</c:v>
                </c:pt>
                <c:pt idx="3844">
                  <c:v>80.405036926269503</c:v>
                </c:pt>
                <c:pt idx="3845">
                  <c:v>80.435516357421804</c:v>
                </c:pt>
                <c:pt idx="3846">
                  <c:v>80.416076660156193</c:v>
                </c:pt>
                <c:pt idx="3847">
                  <c:v>80.453475952148395</c:v>
                </c:pt>
                <c:pt idx="3848">
                  <c:v>80.448066711425696</c:v>
                </c:pt>
                <c:pt idx="3849">
                  <c:v>80.429626464843693</c:v>
                </c:pt>
                <c:pt idx="3850">
                  <c:v>80.445640563964801</c:v>
                </c:pt>
                <c:pt idx="3851">
                  <c:v>80.430458068847599</c:v>
                </c:pt>
                <c:pt idx="3852">
                  <c:v>80.418281555175696</c:v>
                </c:pt>
                <c:pt idx="3853">
                  <c:v>80.430282592773395</c:v>
                </c:pt>
                <c:pt idx="3854">
                  <c:v>80.412406921386705</c:v>
                </c:pt>
                <c:pt idx="3855">
                  <c:v>80.392662048339801</c:v>
                </c:pt>
                <c:pt idx="3856">
                  <c:v>80.375061035156193</c:v>
                </c:pt>
                <c:pt idx="3857">
                  <c:v>80.354347229003906</c:v>
                </c:pt>
                <c:pt idx="3858">
                  <c:v>80.342239379882798</c:v>
                </c:pt>
                <c:pt idx="3859">
                  <c:v>80.328987121582003</c:v>
                </c:pt>
                <c:pt idx="3860">
                  <c:v>80.308609008789006</c:v>
                </c:pt>
                <c:pt idx="3861">
                  <c:v>80.357749938964801</c:v>
                </c:pt>
                <c:pt idx="3862">
                  <c:v>80.345169067382798</c:v>
                </c:pt>
                <c:pt idx="3863">
                  <c:v>80.331947326660099</c:v>
                </c:pt>
                <c:pt idx="3864">
                  <c:v>80.319664001464801</c:v>
                </c:pt>
                <c:pt idx="3865">
                  <c:v>80.299270629882798</c:v>
                </c:pt>
                <c:pt idx="3866">
                  <c:v>80.281555175781193</c:v>
                </c:pt>
                <c:pt idx="3867">
                  <c:v>80.361717224120994</c:v>
                </c:pt>
                <c:pt idx="3868">
                  <c:v>80.434173583984304</c:v>
                </c:pt>
                <c:pt idx="3869">
                  <c:v>80.425231933593693</c:v>
                </c:pt>
                <c:pt idx="3870">
                  <c:v>80.405372619628906</c:v>
                </c:pt>
                <c:pt idx="3871">
                  <c:v>80.403114318847599</c:v>
                </c:pt>
                <c:pt idx="3872">
                  <c:v>80.408760070800696</c:v>
                </c:pt>
                <c:pt idx="3873">
                  <c:v>80.393852233886705</c:v>
                </c:pt>
                <c:pt idx="3874">
                  <c:v>80.382431030273395</c:v>
                </c:pt>
                <c:pt idx="3875">
                  <c:v>80.465652465820298</c:v>
                </c:pt>
                <c:pt idx="3876">
                  <c:v>80.556709289550696</c:v>
                </c:pt>
                <c:pt idx="3877">
                  <c:v>80.538017272949205</c:v>
                </c:pt>
                <c:pt idx="3878">
                  <c:v>80.537788391113196</c:v>
                </c:pt>
                <c:pt idx="3879">
                  <c:v>80.537025451660099</c:v>
                </c:pt>
                <c:pt idx="3880">
                  <c:v>80.517173767089801</c:v>
                </c:pt>
                <c:pt idx="3881">
                  <c:v>80.497993469238196</c:v>
                </c:pt>
                <c:pt idx="3882">
                  <c:v>80.490402221679602</c:v>
                </c:pt>
                <c:pt idx="3883">
                  <c:v>80.523544311523395</c:v>
                </c:pt>
                <c:pt idx="3884">
                  <c:v>80.508506774902301</c:v>
                </c:pt>
                <c:pt idx="3885">
                  <c:v>80.488914489745994</c:v>
                </c:pt>
                <c:pt idx="3886">
                  <c:v>80.469207763671804</c:v>
                </c:pt>
                <c:pt idx="3887">
                  <c:v>80.459297180175696</c:v>
                </c:pt>
                <c:pt idx="3888">
                  <c:v>80.444206237792898</c:v>
                </c:pt>
                <c:pt idx="3889">
                  <c:v>80.425041198730398</c:v>
                </c:pt>
                <c:pt idx="3890">
                  <c:v>80.407524108886705</c:v>
                </c:pt>
                <c:pt idx="3891">
                  <c:v>80.3870849609375</c:v>
                </c:pt>
                <c:pt idx="3892">
                  <c:v>80.374732971191406</c:v>
                </c:pt>
                <c:pt idx="3893">
                  <c:v>80.355300903320298</c:v>
                </c:pt>
                <c:pt idx="3894">
                  <c:v>80.440444946289006</c:v>
                </c:pt>
                <c:pt idx="3895">
                  <c:v>80.498001098632798</c:v>
                </c:pt>
                <c:pt idx="3896">
                  <c:v>80.482803344726506</c:v>
                </c:pt>
                <c:pt idx="3897">
                  <c:v>80.472915649414006</c:v>
                </c:pt>
                <c:pt idx="3898">
                  <c:v>80.548118591308494</c:v>
                </c:pt>
                <c:pt idx="3899">
                  <c:v>80.539749145507798</c:v>
                </c:pt>
                <c:pt idx="3900">
                  <c:v>80.527091979980398</c:v>
                </c:pt>
                <c:pt idx="3901">
                  <c:v>80.636024475097599</c:v>
                </c:pt>
                <c:pt idx="3902">
                  <c:v>80.671203613281193</c:v>
                </c:pt>
                <c:pt idx="3903">
                  <c:v>80.670135498046804</c:v>
                </c:pt>
                <c:pt idx="3904">
                  <c:v>80.661003112792898</c:v>
                </c:pt>
                <c:pt idx="3905">
                  <c:v>80.642425537109304</c:v>
                </c:pt>
                <c:pt idx="3906">
                  <c:v>80.6466064453125</c:v>
                </c:pt>
                <c:pt idx="3907">
                  <c:v>80.628082275390597</c:v>
                </c:pt>
                <c:pt idx="3908">
                  <c:v>80.629402160644503</c:v>
                </c:pt>
                <c:pt idx="3909">
                  <c:v>80.620269775390597</c:v>
                </c:pt>
                <c:pt idx="3910">
                  <c:v>80.605796813964801</c:v>
                </c:pt>
                <c:pt idx="3911">
                  <c:v>80.588134765625</c:v>
                </c:pt>
                <c:pt idx="3912">
                  <c:v>80.5693359375</c:v>
                </c:pt>
                <c:pt idx="3913">
                  <c:v>80.554824829101506</c:v>
                </c:pt>
                <c:pt idx="3914">
                  <c:v>80.55419921875</c:v>
                </c:pt>
                <c:pt idx="3915">
                  <c:v>80.651390075683494</c:v>
                </c:pt>
                <c:pt idx="3916">
                  <c:v>80.648445129394503</c:v>
                </c:pt>
                <c:pt idx="3917">
                  <c:v>80.665367126464801</c:v>
                </c:pt>
                <c:pt idx="3918">
                  <c:v>80.659858703613196</c:v>
                </c:pt>
                <c:pt idx="3919">
                  <c:v>80.664154052734304</c:v>
                </c:pt>
                <c:pt idx="3920">
                  <c:v>80.657012939453097</c:v>
                </c:pt>
                <c:pt idx="3921">
                  <c:v>80.640319824218693</c:v>
                </c:pt>
                <c:pt idx="3922">
                  <c:v>80.624488830566406</c:v>
                </c:pt>
                <c:pt idx="3923">
                  <c:v>80.810043334960895</c:v>
                </c:pt>
                <c:pt idx="3924">
                  <c:v>80.827285766601506</c:v>
                </c:pt>
                <c:pt idx="3925">
                  <c:v>80.816902160644503</c:v>
                </c:pt>
                <c:pt idx="3926">
                  <c:v>80.806915283203097</c:v>
                </c:pt>
                <c:pt idx="3927">
                  <c:v>80.791320800781193</c:v>
                </c:pt>
                <c:pt idx="3928">
                  <c:v>80.778503417968693</c:v>
                </c:pt>
                <c:pt idx="3929">
                  <c:v>80.868576049804602</c:v>
                </c:pt>
                <c:pt idx="3930">
                  <c:v>80.851066589355398</c:v>
                </c:pt>
                <c:pt idx="3931">
                  <c:v>81.053543090820298</c:v>
                </c:pt>
                <c:pt idx="3932">
                  <c:v>81.053451538085895</c:v>
                </c:pt>
                <c:pt idx="3933">
                  <c:v>81.033645629882798</c:v>
                </c:pt>
                <c:pt idx="3934">
                  <c:v>81.04833984375</c:v>
                </c:pt>
                <c:pt idx="3935">
                  <c:v>81.034698486328097</c:v>
                </c:pt>
                <c:pt idx="3936">
                  <c:v>81.070304870605398</c:v>
                </c:pt>
                <c:pt idx="3937">
                  <c:v>81.064033508300696</c:v>
                </c:pt>
                <c:pt idx="3938">
                  <c:v>81.044754028320298</c:v>
                </c:pt>
                <c:pt idx="3939">
                  <c:v>81.1217041015625</c:v>
                </c:pt>
                <c:pt idx="3940">
                  <c:v>81.104949951171804</c:v>
                </c:pt>
                <c:pt idx="3941">
                  <c:v>81.142768859863196</c:v>
                </c:pt>
                <c:pt idx="3942">
                  <c:v>81.151618957519503</c:v>
                </c:pt>
                <c:pt idx="3943">
                  <c:v>81.131202697753906</c:v>
                </c:pt>
                <c:pt idx="3944">
                  <c:v>81.112037658691406</c:v>
                </c:pt>
                <c:pt idx="3945">
                  <c:v>81.119064331054602</c:v>
                </c:pt>
                <c:pt idx="3946">
                  <c:v>81.127532958984304</c:v>
                </c:pt>
                <c:pt idx="3947">
                  <c:v>81.122482299804602</c:v>
                </c:pt>
                <c:pt idx="3948">
                  <c:v>81.116767883300696</c:v>
                </c:pt>
                <c:pt idx="3949">
                  <c:v>81.221717834472599</c:v>
                </c:pt>
                <c:pt idx="3950">
                  <c:v>81.203536987304602</c:v>
                </c:pt>
                <c:pt idx="3951">
                  <c:v>81.194076538085895</c:v>
                </c:pt>
                <c:pt idx="3952">
                  <c:v>81.205703735351506</c:v>
                </c:pt>
                <c:pt idx="3953">
                  <c:v>81.185958862304602</c:v>
                </c:pt>
                <c:pt idx="3954">
                  <c:v>81.237724304199205</c:v>
                </c:pt>
                <c:pt idx="3955">
                  <c:v>81.217819213867102</c:v>
                </c:pt>
                <c:pt idx="3956">
                  <c:v>81.233673095703097</c:v>
                </c:pt>
                <c:pt idx="3957">
                  <c:v>81.278625488281193</c:v>
                </c:pt>
                <c:pt idx="3958">
                  <c:v>81.2607421875</c:v>
                </c:pt>
                <c:pt idx="3959">
                  <c:v>81.324127197265597</c:v>
                </c:pt>
                <c:pt idx="3960">
                  <c:v>81.305213928222599</c:v>
                </c:pt>
                <c:pt idx="3961">
                  <c:v>81.288040161132798</c:v>
                </c:pt>
                <c:pt idx="3962">
                  <c:v>81.351486206054602</c:v>
                </c:pt>
                <c:pt idx="3963">
                  <c:v>81.368713378906193</c:v>
                </c:pt>
                <c:pt idx="3964">
                  <c:v>81.356140136718693</c:v>
                </c:pt>
                <c:pt idx="3965">
                  <c:v>81.338851928710895</c:v>
                </c:pt>
                <c:pt idx="3966">
                  <c:v>81.3365478515625</c:v>
                </c:pt>
                <c:pt idx="3967">
                  <c:v>81.447273254394503</c:v>
                </c:pt>
                <c:pt idx="3968">
                  <c:v>81.429489135742102</c:v>
                </c:pt>
                <c:pt idx="3969">
                  <c:v>81.422233581542898</c:v>
                </c:pt>
                <c:pt idx="3970">
                  <c:v>81.427726745605398</c:v>
                </c:pt>
                <c:pt idx="3971">
                  <c:v>81.418251037597599</c:v>
                </c:pt>
                <c:pt idx="3972">
                  <c:v>81.410858154296804</c:v>
                </c:pt>
                <c:pt idx="3973">
                  <c:v>81.392021179199205</c:v>
                </c:pt>
                <c:pt idx="3974">
                  <c:v>81.379081726074205</c:v>
                </c:pt>
                <c:pt idx="3975">
                  <c:v>81.359809875488196</c:v>
                </c:pt>
                <c:pt idx="3976">
                  <c:v>81.382766723632798</c:v>
                </c:pt>
                <c:pt idx="3977">
                  <c:v>81.362495422363196</c:v>
                </c:pt>
                <c:pt idx="3978">
                  <c:v>81.500572204589801</c:v>
                </c:pt>
                <c:pt idx="3979">
                  <c:v>81.486968994140597</c:v>
                </c:pt>
                <c:pt idx="3980">
                  <c:v>81.473556518554602</c:v>
                </c:pt>
                <c:pt idx="3981">
                  <c:v>81.453330993652301</c:v>
                </c:pt>
                <c:pt idx="3982">
                  <c:v>81.519439697265597</c:v>
                </c:pt>
                <c:pt idx="3983">
                  <c:v>81.507514953613196</c:v>
                </c:pt>
                <c:pt idx="3984">
                  <c:v>81.51416015625</c:v>
                </c:pt>
                <c:pt idx="3985">
                  <c:v>81.497245788574205</c:v>
                </c:pt>
                <c:pt idx="3986">
                  <c:v>81.477462768554602</c:v>
                </c:pt>
                <c:pt idx="3987">
                  <c:v>81.546203613281193</c:v>
                </c:pt>
                <c:pt idx="3988">
                  <c:v>81.686286926269503</c:v>
                </c:pt>
                <c:pt idx="3989">
                  <c:v>81.669319152832003</c:v>
                </c:pt>
                <c:pt idx="3990">
                  <c:v>81.739860534667898</c:v>
                </c:pt>
                <c:pt idx="3991">
                  <c:v>81.719711303710895</c:v>
                </c:pt>
                <c:pt idx="3992">
                  <c:v>81.713546752929602</c:v>
                </c:pt>
                <c:pt idx="3993">
                  <c:v>81.699142456054602</c:v>
                </c:pt>
                <c:pt idx="3994">
                  <c:v>81.679458618164006</c:v>
                </c:pt>
                <c:pt idx="3995">
                  <c:v>81.706520080566406</c:v>
                </c:pt>
                <c:pt idx="3996">
                  <c:v>81.708801269531193</c:v>
                </c:pt>
                <c:pt idx="3997">
                  <c:v>81.688499450683494</c:v>
                </c:pt>
                <c:pt idx="3998">
                  <c:v>81.718322753906193</c:v>
                </c:pt>
                <c:pt idx="3999">
                  <c:v>81.70654296875</c:v>
                </c:pt>
                <c:pt idx="4000">
                  <c:v>81.701202392578097</c:v>
                </c:pt>
                <c:pt idx="4001">
                  <c:v>81.686218261718693</c:v>
                </c:pt>
                <c:pt idx="4002">
                  <c:v>81.870941162109304</c:v>
                </c:pt>
                <c:pt idx="4003">
                  <c:v>81.867401123046804</c:v>
                </c:pt>
                <c:pt idx="4004">
                  <c:v>81.858711242675696</c:v>
                </c:pt>
                <c:pt idx="4005">
                  <c:v>81.859901428222599</c:v>
                </c:pt>
                <c:pt idx="4006">
                  <c:v>82.580963134765597</c:v>
                </c:pt>
                <c:pt idx="4007">
                  <c:v>82.561286926269503</c:v>
                </c:pt>
                <c:pt idx="4008">
                  <c:v>82.544807434082003</c:v>
                </c:pt>
                <c:pt idx="4009">
                  <c:v>82.528976440429602</c:v>
                </c:pt>
                <c:pt idx="4010">
                  <c:v>82.528076171875</c:v>
                </c:pt>
                <c:pt idx="4011">
                  <c:v>82.507606506347599</c:v>
                </c:pt>
                <c:pt idx="4012">
                  <c:v>82.491592407226506</c:v>
                </c:pt>
                <c:pt idx="4013">
                  <c:v>82.472229003906193</c:v>
                </c:pt>
                <c:pt idx="4014">
                  <c:v>82.477561950683494</c:v>
                </c:pt>
                <c:pt idx="4015">
                  <c:v>82.4678955078125</c:v>
                </c:pt>
                <c:pt idx="4016">
                  <c:v>82.447456359863196</c:v>
                </c:pt>
                <c:pt idx="4017">
                  <c:v>82.428794860839801</c:v>
                </c:pt>
                <c:pt idx="4018">
                  <c:v>82.410263061523395</c:v>
                </c:pt>
                <c:pt idx="4019">
                  <c:v>82.399253845214801</c:v>
                </c:pt>
                <c:pt idx="4020">
                  <c:v>82.402748107910099</c:v>
                </c:pt>
                <c:pt idx="4021">
                  <c:v>82.592468261718693</c:v>
                </c:pt>
                <c:pt idx="4022">
                  <c:v>82.574943542480398</c:v>
                </c:pt>
                <c:pt idx="4023">
                  <c:v>82.554969787597599</c:v>
                </c:pt>
                <c:pt idx="4024">
                  <c:v>82.564697265625</c:v>
                </c:pt>
                <c:pt idx="4025">
                  <c:v>82.634254455566406</c:v>
                </c:pt>
                <c:pt idx="4026">
                  <c:v>82.628036499023395</c:v>
                </c:pt>
                <c:pt idx="4027">
                  <c:v>82.608116149902301</c:v>
                </c:pt>
                <c:pt idx="4028">
                  <c:v>82.588165283203097</c:v>
                </c:pt>
                <c:pt idx="4029">
                  <c:v>82.601921081542898</c:v>
                </c:pt>
                <c:pt idx="4030">
                  <c:v>82.597229003906193</c:v>
                </c:pt>
                <c:pt idx="4031">
                  <c:v>82.592597961425696</c:v>
                </c:pt>
                <c:pt idx="4032">
                  <c:v>82.627952575683494</c:v>
                </c:pt>
                <c:pt idx="4033">
                  <c:v>82.6104736328125</c:v>
                </c:pt>
                <c:pt idx="4034">
                  <c:v>82.590110778808494</c:v>
                </c:pt>
                <c:pt idx="4035">
                  <c:v>82.635932922363196</c:v>
                </c:pt>
                <c:pt idx="4036">
                  <c:v>82.615585327148395</c:v>
                </c:pt>
                <c:pt idx="4037">
                  <c:v>82.634460449218693</c:v>
                </c:pt>
                <c:pt idx="4038">
                  <c:v>82.614585876464801</c:v>
                </c:pt>
                <c:pt idx="4039">
                  <c:v>82.636398315429602</c:v>
                </c:pt>
                <c:pt idx="4040">
                  <c:v>82.788780212402301</c:v>
                </c:pt>
                <c:pt idx="4041">
                  <c:v>82.805595397949205</c:v>
                </c:pt>
                <c:pt idx="4042">
                  <c:v>82.803695678710895</c:v>
                </c:pt>
                <c:pt idx="4043">
                  <c:v>82.812438964843693</c:v>
                </c:pt>
                <c:pt idx="4044">
                  <c:v>82.840400695800696</c:v>
                </c:pt>
                <c:pt idx="4045">
                  <c:v>82.820182800292898</c:v>
                </c:pt>
                <c:pt idx="4046">
                  <c:v>82.799873352050696</c:v>
                </c:pt>
                <c:pt idx="4047">
                  <c:v>82.867324829101506</c:v>
                </c:pt>
                <c:pt idx="4048">
                  <c:v>82.8544921875</c:v>
                </c:pt>
                <c:pt idx="4049">
                  <c:v>82.843276977539006</c:v>
                </c:pt>
                <c:pt idx="4050">
                  <c:v>82.841682434082003</c:v>
                </c:pt>
                <c:pt idx="4051">
                  <c:v>82.853332519531193</c:v>
                </c:pt>
                <c:pt idx="4052">
                  <c:v>82.860450744628906</c:v>
                </c:pt>
                <c:pt idx="4053">
                  <c:v>82.897453308105398</c:v>
                </c:pt>
                <c:pt idx="4054">
                  <c:v>82.916191101074205</c:v>
                </c:pt>
                <c:pt idx="4055">
                  <c:v>82.898826599120994</c:v>
                </c:pt>
                <c:pt idx="4056">
                  <c:v>82.8828125</c:v>
                </c:pt>
                <c:pt idx="4057">
                  <c:v>82.869308471679602</c:v>
                </c:pt>
                <c:pt idx="4058">
                  <c:v>82.869834899902301</c:v>
                </c:pt>
                <c:pt idx="4059">
                  <c:v>82.850845336914006</c:v>
                </c:pt>
                <c:pt idx="4060">
                  <c:v>82.844688415527301</c:v>
                </c:pt>
                <c:pt idx="4061">
                  <c:v>82.824455261230398</c:v>
                </c:pt>
                <c:pt idx="4062">
                  <c:v>82.836013793945298</c:v>
                </c:pt>
                <c:pt idx="4063">
                  <c:v>82.830276489257798</c:v>
                </c:pt>
                <c:pt idx="4064">
                  <c:v>82.833351135253906</c:v>
                </c:pt>
                <c:pt idx="4065">
                  <c:v>82.816650390625</c:v>
                </c:pt>
                <c:pt idx="4066">
                  <c:v>82.839881896972599</c:v>
                </c:pt>
                <c:pt idx="4067">
                  <c:v>82.982727050781193</c:v>
                </c:pt>
                <c:pt idx="4068">
                  <c:v>82.966575622558494</c:v>
                </c:pt>
                <c:pt idx="4069">
                  <c:v>82.946281433105398</c:v>
                </c:pt>
                <c:pt idx="4070">
                  <c:v>83.079048156738196</c:v>
                </c:pt>
                <c:pt idx="4071">
                  <c:v>83.065124511718693</c:v>
                </c:pt>
                <c:pt idx="4072">
                  <c:v>83.075614929199205</c:v>
                </c:pt>
                <c:pt idx="4073">
                  <c:v>83.118927001953097</c:v>
                </c:pt>
                <c:pt idx="4074">
                  <c:v>83.103385925292898</c:v>
                </c:pt>
                <c:pt idx="4075">
                  <c:v>83.083297729492102</c:v>
                </c:pt>
                <c:pt idx="4076">
                  <c:v>83.0648193359375</c:v>
                </c:pt>
                <c:pt idx="4077">
                  <c:v>83.045890808105398</c:v>
                </c:pt>
                <c:pt idx="4078">
                  <c:v>83.027801513671804</c:v>
                </c:pt>
                <c:pt idx="4079">
                  <c:v>83.026046752929602</c:v>
                </c:pt>
                <c:pt idx="4080">
                  <c:v>83.019073486328097</c:v>
                </c:pt>
                <c:pt idx="4081">
                  <c:v>83.048225402832003</c:v>
                </c:pt>
                <c:pt idx="4082">
                  <c:v>83.106651306152301</c:v>
                </c:pt>
                <c:pt idx="4083">
                  <c:v>83.099525451660099</c:v>
                </c:pt>
                <c:pt idx="4084">
                  <c:v>83.263435363769503</c:v>
                </c:pt>
                <c:pt idx="4085">
                  <c:v>83.254463195800696</c:v>
                </c:pt>
                <c:pt idx="4086">
                  <c:v>83.264068603515597</c:v>
                </c:pt>
                <c:pt idx="4087">
                  <c:v>83.352149963378906</c:v>
                </c:pt>
                <c:pt idx="4088">
                  <c:v>83.335342407226506</c:v>
                </c:pt>
                <c:pt idx="4089">
                  <c:v>83.315101623535099</c:v>
                </c:pt>
                <c:pt idx="4090">
                  <c:v>83.317337036132798</c:v>
                </c:pt>
                <c:pt idx="4091">
                  <c:v>83.380943298339801</c:v>
                </c:pt>
                <c:pt idx="4092">
                  <c:v>83.363227844238196</c:v>
                </c:pt>
                <c:pt idx="4093">
                  <c:v>83.366523742675696</c:v>
                </c:pt>
                <c:pt idx="4094">
                  <c:v>83.430183410644503</c:v>
                </c:pt>
                <c:pt idx="4095">
                  <c:v>83.434997558593693</c:v>
                </c:pt>
                <c:pt idx="4096">
                  <c:v>83.517311096191406</c:v>
                </c:pt>
                <c:pt idx="4097">
                  <c:v>83.581283569335895</c:v>
                </c:pt>
                <c:pt idx="4098">
                  <c:v>83.601058959960895</c:v>
                </c:pt>
                <c:pt idx="4099">
                  <c:v>83.581443786620994</c:v>
                </c:pt>
                <c:pt idx="4100">
                  <c:v>83.624069213867102</c:v>
                </c:pt>
                <c:pt idx="4101">
                  <c:v>83.6207275390625</c:v>
                </c:pt>
                <c:pt idx="4102">
                  <c:v>83.603340148925696</c:v>
                </c:pt>
                <c:pt idx="4103">
                  <c:v>83.589447021484304</c:v>
                </c:pt>
                <c:pt idx="4104">
                  <c:v>83.580612182617102</c:v>
                </c:pt>
                <c:pt idx="4105">
                  <c:v>83.562423706054602</c:v>
                </c:pt>
                <c:pt idx="4106">
                  <c:v>83.549583435058494</c:v>
                </c:pt>
                <c:pt idx="4107">
                  <c:v>83.615440368652301</c:v>
                </c:pt>
                <c:pt idx="4108">
                  <c:v>83.595466613769503</c:v>
                </c:pt>
                <c:pt idx="4109">
                  <c:v>83.575279235839801</c:v>
                </c:pt>
                <c:pt idx="4110">
                  <c:v>83.585823059082003</c:v>
                </c:pt>
                <c:pt idx="4111">
                  <c:v>83.579772949218693</c:v>
                </c:pt>
                <c:pt idx="4112">
                  <c:v>83.5753173828125</c:v>
                </c:pt>
                <c:pt idx="4113">
                  <c:v>83.559867858886705</c:v>
                </c:pt>
                <c:pt idx="4114">
                  <c:v>83.555496215820298</c:v>
                </c:pt>
                <c:pt idx="4115">
                  <c:v>83.562522888183494</c:v>
                </c:pt>
                <c:pt idx="4116">
                  <c:v>83.542915344238196</c:v>
                </c:pt>
                <c:pt idx="4117">
                  <c:v>83.528800964355398</c:v>
                </c:pt>
                <c:pt idx="4118">
                  <c:v>83.532539367675696</c:v>
                </c:pt>
                <c:pt idx="4119">
                  <c:v>83.536209106445298</c:v>
                </c:pt>
                <c:pt idx="4120">
                  <c:v>83.549369812011705</c:v>
                </c:pt>
                <c:pt idx="4121">
                  <c:v>83.529685974120994</c:v>
                </c:pt>
                <c:pt idx="4122">
                  <c:v>83.511688232421804</c:v>
                </c:pt>
                <c:pt idx="4123">
                  <c:v>83.867118835449205</c:v>
                </c:pt>
                <c:pt idx="4124">
                  <c:v>83.886093139648395</c:v>
                </c:pt>
                <c:pt idx="4125">
                  <c:v>83.874107360839801</c:v>
                </c:pt>
                <c:pt idx="4126">
                  <c:v>83.884284973144503</c:v>
                </c:pt>
                <c:pt idx="4127">
                  <c:v>83.869178771972599</c:v>
                </c:pt>
                <c:pt idx="4128">
                  <c:v>83.852210998535099</c:v>
                </c:pt>
                <c:pt idx="4129">
                  <c:v>83.842727661132798</c:v>
                </c:pt>
                <c:pt idx="4130">
                  <c:v>83.839447021484304</c:v>
                </c:pt>
                <c:pt idx="4131">
                  <c:v>83.8193359375</c:v>
                </c:pt>
                <c:pt idx="4132">
                  <c:v>83.816307067870994</c:v>
                </c:pt>
                <c:pt idx="4133">
                  <c:v>83.861045837402301</c:v>
                </c:pt>
                <c:pt idx="4134">
                  <c:v>83.840957641601506</c:v>
                </c:pt>
                <c:pt idx="4135">
                  <c:v>83.854042053222599</c:v>
                </c:pt>
                <c:pt idx="4136">
                  <c:v>83.837287902832003</c:v>
                </c:pt>
                <c:pt idx="4137">
                  <c:v>83.837615966796804</c:v>
                </c:pt>
                <c:pt idx="4138">
                  <c:v>83.818069458007798</c:v>
                </c:pt>
                <c:pt idx="4139">
                  <c:v>83.797935485839801</c:v>
                </c:pt>
                <c:pt idx="4140">
                  <c:v>83.792816162109304</c:v>
                </c:pt>
                <c:pt idx="4141">
                  <c:v>83.775726318359304</c:v>
                </c:pt>
                <c:pt idx="4142">
                  <c:v>83.770484924316406</c:v>
                </c:pt>
                <c:pt idx="4143">
                  <c:v>83.874565124511705</c:v>
                </c:pt>
                <c:pt idx="4144">
                  <c:v>83.855667114257798</c:v>
                </c:pt>
                <c:pt idx="4145">
                  <c:v>83.840911865234304</c:v>
                </c:pt>
                <c:pt idx="4146">
                  <c:v>83.829635620117102</c:v>
                </c:pt>
                <c:pt idx="4147">
                  <c:v>83.810531616210895</c:v>
                </c:pt>
                <c:pt idx="4148">
                  <c:v>83.844688415527301</c:v>
                </c:pt>
                <c:pt idx="4149">
                  <c:v>83.824668884277301</c:v>
                </c:pt>
                <c:pt idx="4150">
                  <c:v>83.957023620605398</c:v>
                </c:pt>
                <c:pt idx="4151">
                  <c:v>83.937446594238196</c:v>
                </c:pt>
                <c:pt idx="4152">
                  <c:v>83.924026489257798</c:v>
                </c:pt>
                <c:pt idx="4153">
                  <c:v>83.922966003417898</c:v>
                </c:pt>
                <c:pt idx="4154">
                  <c:v>83.921478271484304</c:v>
                </c:pt>
                <c:pt idx="4155">
                  <c:v>83.966461181640597</c:v>
                </c:pt>
                <c:pt idx="4156">
                  <c:v>83.968551635742102</c:v>
                </c:pt>
                <c:pt idx="4157">
                  <c:v>83.955513000488196</c:v>
                </c:pt>
                <c:pt idx="4158">
                  <c:v>83.980354309082003</c:v>
                </c:pt>
                <c:pt idx="4159">
                  <c:v>83.977180480957003</c:v>
                </c:pt>
                <c:pt idx="4160">
                  <c:v>83.967506408691406</c:v>
                </c:pt>
                <c:pt idx="4161">
                  <c:v>83.996292114257798</c:v>
                </c:pt>
                <c:pt idx="4162">
                  <c:v>83.976768493652301</c:v>
                </c:pt>
                <c:pt idx="4163">
                  <c:v>83.9598388671875</c:v>
                </c:pt>
                <c:pt idx="4164">
                  <c:v>84.053733825683494</c:v>
                </c:pt>
                <c:pt idx="4165">
                  <c:v>84.033996582031193</c:v>
                </c:pt>
                <c:pt idx="4166">
                  <c:v>84.028144836425696</c:v>
                </c:pt>
                <c:pt idx="4167">
                  <c:v>84.015060424804602</c:v>
                </c:pt>
                <c:pt idx="4168">
                  <c:v>84.003768920898395</c:v>
                </c:pt>
                <c:pt idx="4169">
                  <c:v>84.133720397949205</c:v>
                </c:pt>
                <c:pt idx="4170">
                  <c:v>84.151405334472599</c:v>
                </c:pt>
                <c:pt idx="4171">
                  <c:v>84.184745788574205</c:v>
                </c:pt>
                <c:pt idx="4172">
                  <c:v>84.230300903320298</c:v>
                </c:pt>
                <c:pt idx="4173">
                  <c:v>84.220855712890597</c:v>
                </c:pt>
                <c:pt idx="4174">
                  <c:v>84.201263427734304</c:v>
                </c:pt>
                <c:pt idx="4175">
                  <c:v>84.183746337890597</c:v>
                </c:pt>
                <c:pt idx="4176">
                  <c:v>84.166427612304602</c:v>
                </c:pt>
                <c:pt idx="4177">
                  <c:v>84.149833679199205</c:v>
                </c:pt>
                <c:pt idx="4178">
                  <c:v>84.129806518554602</c:v>
                </c:pt>
                <c:pt idx="4179">
                  <c:v>84.116600036620994</c:v>
                </c:pt>
                <c:pt idx="4180">
                  <c:v>84.100936889648395</c:v>
                </c:pt>
                <c:pt idx="4181">
                  <c:v>84.113586425781193</c:v>
                </c:pt>
                <c:pt idx="4182">
                  <c:v>84.147018432617102</c:v>
                </c:pt>
                <c:pt idx="4183">
                  <c:v>84.282821655273395</c:v>
                </c:pt>
                <c:pt idx="4184">
                  <c:v>84.263366699218693</c:v>
                </c:pt>
                <c:pt idx="4185">
                  <c:v>84.266059875488196</c:v>
                </c:pt>
                <c:pt idx="4186">
                  <c:v>84.300918579101506</c:v>
                </c:pt>
                <c:pt idx="4187">
                  <c:v>84.281982421875</c:v>
                </c:pt>
                <c:pt idx="4188">
                  <c:v>84.306495666503906</c:v>
                </c:pt>
                <c:pt idx="4189">
                  <c:v>84.304344177245994</c:v>
                </c:pt>
                <c:pt idx="4190">
                  <c:v>84.305427551269503</c:v>
                </c:pt>
                <c:pt idx="4191">
                  <c:v>84.294326782226506</c:v>
                </c:pt>
                <c:pt idx="4192">
                  <c:v>84.413627624511705</c:v>
                </c:pt>
                <c:pt idx="4193">
                  <c:v>84.402389526367102</c:v>
                </c:pt>
                <c:pt idx="4194">
                  <c:v>84.382682800292898</c:v>
                </c:pt>
                <c:pt idx="4195">
                  <c:v>84.367408752441406</c:v>
                </c:pt>
                <c:pt idx="4196">
                  <c:v>84.356315612792898</c:v>
                </c:pt>
                <c:pt idx="4197">
                  <c:v>84.416091918945298</c:v>
                </c:pt>
                <c:pt idx="4198">
                  <c:v>84.423370361328097</c:v>
                </c:pt>
                <c:pt idx="4199">
                  <c:v>84.447212219238196</c:v>
                </c:pt>
                <c:pt idx="4200">
                  <c:v>84.440147399902301</c:v>
                </c:pt>
                <c:pt idx="4201">
                  <c:v>84.500221252441406</c:v>
                </c:pt>
                <c:pt idx="4202">
                  <c:v>84.499366760253906</c:v>
                </c:pt>
                <c:pt idx="4203">
                  <c:v>84.538116455078097</c:v>
                </c:pt>
                <c:pt idx="4204">
                  <c:v>84.613868713378906</c:v>
                </c:pt>
                <c:pt idx="4205">
                  <c:v>84.612937927245994</c:v>
                </c:pt>
                <c:pt idx="4206">
                  <c:v>84.658020019531193</c:v>
                </c:pt>
                <c:pt idx="4207">
                  <c:v>84.649284362792898</c:v>
                </c:pt>
                <c:pt idx="4208">
                  <c:v>84.654258728027301</c:v>
                </c:pt>
                <c:pt idx="4209">
                  <c:v>84.6387939453125</c:v>
                </c:pt>
                <c:pt idx="4210">
                  <c:v>84.629318237304602</c:v>
                </c:pt>
                <c:pt idx="4211">
                  <c:v>84.665008544921804</c:v>
                </c:pt>
                <c:pt idx="4212">
                  <c:v>84.646110534667898</c:v>
                </c:pt>
                <c:pt idx="4213">
                  <c:v>84.692832946777301</c:v>
                </c:pt>
                <c:pt idx="4214">
                  <c:v>84.673049926757798</c:v>
                </c:pt>
                <c:pt idx="4215">
                  <c:v>84.774078369140597</c:v>
                </c:pt>
                <c:pt idx="4216">
                  <c:v>84.757804870605398</c:v>
                </c:pt>
                <c:pt idx="4217">
                  <c:v>84.756202697753906</c:v>
                </c:pt>
                <c:pt idx="4218">
                  <c:v>84.747200012207003</c:v>
                </c:pt>
                <c:pt idx="4219">
                  <c:v>84.738494873046804</c:v>
                </c:pt>
                <c:pt idx="4220">
                  <c:v>84.723213195800696</c:v>
                </c:pt>
                <c:pt idx="4221">
                  <c:v>84.821197509765597</c:v>
                </c:pt>
                <c:pt idx="4222">
                  <c:v>84.983299255370994</c:v>
                </c:pt>
                <c:pt idx="4223">
                  <c:v>85.018966674804602</c:v>
                </c:pt>
                <c:pt idx="4224">
                  <c:v>85.004081726074205</c:v>
                </c:pt>
                <c:pt idx="4225">
                  <c:v>85.050926208495994</c:v>
                </c:pt>
                <c:pt idx="4226">
                  <c:v>85.054237365722599</c:v>
                </c:pt>
                <c:pt idx="4227">
                  <c:v>85.034927368164006</c:v>
                </c:pt>
                <c:pt idx="4228">
                  <c:v>85.016662597656193</c:v>
                </c:pt>
                <c:pt idx="4229">
                  <c:v>85.029502868652301</c:v>
                </c:pt>
                <c:pt idx="4230">
                  <c:v>85.030052185058494</c:v>
                </c:pt>
                <c:pt idx="4231">
                  <c:v>85.031364440917898</c:v>
                </c:pt>
                <c:pt idx="4232">
                  <c:v>85.025886535644503</c:v>
                </c:pt>
                <c:pt idx="4233">
                  <c:v>85.009864807128906</c:v>
                </c:pt>
                <c:pt idx="4234">
                  <c:v>84.991195678710895</c:v>
                </c:pt>
                <c:pt idx="4235">
                  <c:v>84.971305847167898</c:v>
                </c:pt>
                <c:pt idx="4236">
                  <c:v>84.951599121093693</c:v>
                </c:pt>
                <c:pt idx="4237">
                  <c:v>84.959861755370994</c:v>
                </c:pt>
                <c:pt idx="4238">
                  <c:v>84.984161376953097</c:v>
                </c:pt>
                <c:pt idx="4239">
                  <c:v>84.985099792480398</c:v>
                </c:pt>
                <c:pt idx="4240">
                  <c:v>84.965156555175696</c:v>
                </c:pt>
                <c:pt idx="4241">
                  <c:v>84.960151672363196</c:v>
                </c:pt>
                <c:pt idx="4242">
                  <c:v>84.956291198730398</c:v>
                </c:pt>
                <c:pt idx="4243">
                  <c:v>85.038040161132798</c:v>
                </c:pt>
                <c:pt idx="4244">
                  <c:v>85.074127197265597</c:v>
                </c:pt>
                <c:pt idx="4245">
                  <c:v>85.066558837890597</c:v>
                </c:pt>
                <c:pt idx="4246">
                  <c:v>85.095352172851506</c:v>
                </c:pt>
                <c:pt idx="4247">
                  <c:v>85.080299377441406</c:v>
                </c:pt>
                <c:pt idx="4248">
                  <c:v>85.068138122558494</c:v>
                </c:pt>
                <c:pt idx="4249">
                  <c:v>85.069122314453097</c:v>
                </c:pt>
                <c:pt idx="4250">
                  <c:v>85.106964111328097</c:v>
                </c:pt>
                <c:pt idx="4251">
                  <c:v>85.125411987304602</c:v>
                </c:pt>
                <c:pt idx="4252">
                  <c:v>85.149612426757798</c:v>
                </c:pt>
                <c:pt idx="4253">
                  <c:v>85.182182312011705</c:v>
                </c:pt>
                <c:pt idx="4254">
                  <c:v>85.162330627441406</c:v>
                </c:pt>
                <c:pt idx="4255">
                  <c:v>85.203430175781193</c:v>
                </c:pt>
                <c:pt idx="4256">
                  <c:v>85.189750671386705</c:v>
                </c:pt>
                <c:pt idx="4257">
                  <c:v>85.169990539550696</c:v>
                </c:pt>
                <c:pt idx="4258">
                  <c:v>85.192337036132798</c:v>
                </c:pt>
                <c:pt idx="4259">
                  <c:v>85.173156738281193</c:v>
                </c:pt>
                <c:pt idx="4260">
                  <c:v>85.154716491699205</c:v>
                </c:pt>
                <c:pt idx="4261">
                  <c:v>85.177322387695298</c:v>
                </c:pt>
                <c:pt idx="4262">
                  <c:v>85.180747985839801</c:v>
                </c:pt>
                <c:pt idx="4263">
                  <c:v>85.287338256835895</c:v>
                </c:pt>
                <c:pt idx="4264">
                  <c:v>85.336196899414006</c:v>
                </c:pt>
                <c:pt idx="4265">
                  <c:v>85.320816040039006</c:v>
                </c:pt>
                <c:pt idx="4266">
                  <c:v>85.345443725585895</c:v>
                </c:pt>
                <c:pt idx="4267">
                  <c:v>85.337127685546804</c:v>
                </c:pt>
                <c:pt idx="4268">
                  <c:v>85.3511962890625</c:v>
                </c:pt>
                <c:pt idx="4269">
                  <c:v>85.333168029785099</c:v>
                </c:pt>
                <c:pt idx="4270">
                  <c:v>85.315765380859304</c:v>
                </c:pt>
                <c:pt idx="4271">
                  <c:v>85.394248962402301</c:v>
                </c:pt>
                <c:pt idx="4272">
                  <c:v>85.385658264160099</c:v>
                </c:pt>
                <c:pt idx="4273">
                  <c:v>85.373748779296804</c:v>
                </c:pt>
                <c:pt idx="4274">
                  <c:v>85.357269287109304</c:v>
                </c:pt>
                <c:pt idx="4275">
                  <c:v>85.363197326660099</c:v>
                </c:pt>
                <c:pt idx="4276">
                  <c:v>85.343406677245994</c:v>
                </c:pt>
                <c:pt idx="4277">
                  <c:v>85.411369323730398</c:v>
                </c:pt>
                <c:pt idx="4278">
                  <c:v>85.400436401367102</c:v>
                </c:pt>
                <c:pt idx="4279">
                  <c:v>85.423973083495994</c:v>
                </c:pt>
                <c:pt idx="4280">
                  <c:v>85.404602050781193</c:v>
                </c:pt>
                <c:pt idx="4281">
                  <c:v>85.385017395019503</c:v>
                </c:pt>
                <c:pt idx="4282">
                  <c:v>85.592422485351506</c:v>
                </c:pt>
                <c:pt idx="4283">
                  <c:v>85.576431274414006</c:v>
                </c:pt>
                <c:pt idx="4284">
                  <c:v>85.558753967285099</c:v>
                </c:pt>
                <c:pt idx="4285">
                  <c:v>85.542755126953097</c:v>
                </c:pt>
                <c:pt idx="4286">
                  <c:v>85.549812316894503</c:v>
                </c:pt>
                <c:pt idx="4287">
                  <c:v>85.618888854980398</c:v>
                </c:pt>
                <c:pt idx="4288">
                  <c:v>85.608551025390597</c:v>
                </c:pt>
                <c:pt idx="4289">
                  <c:v>85.626190185546804</c:v>
                </c:pt>
                <c:pt idx="4290">
                  <c:v>85.644729614257798</c:v>
                </c:pt>
                <c:pt idx="4291">
                  <c:v>85.650733947753906</c:v>
                </c:pt>
                <c:pt idx="4292">
                  <c:v>85.679351806640597</c:v>
                </c:pt>
                <c:pt idx="4293">
                  <c:v>85.671714782714801</c:v>
                </c:pt>
                <c:pt idx="4294">
                  <c:v>85.6795654296875</c:v>
                </c:pt>
                <c:pt idx="4295">
                  <c:v>85.670593261718693</c:v>
                </c:pt>
                <c:pt idx="4296">
                  <c:v>85.656753540039006</c:v>
                </c:pt>
                <c:pt idx="4297">
                  <c:v>85.640457153320298</c:v>
                </c:pt>
                <c:pt idx="4298">
                  <c:v>85.664688110351506</c:v>
                </c:pt>
                <c:pt idx="4299">
                  <c:v>85.646385192870994</c:v>
                </c:pt>
                <c:pt idx="4300">
                  <c:v>85.638298034667898</c:v>
                </c:pt>
                <c:pt idx="4301">
                  <c:v>85.648406982421804</c:v>
                </c:pt>
                <c:pt idx="4302">
                  <c:v>85.629989624023395</c:v>
                </c:pt>
                <c:pt idx="4303">
                  <c:v>85.611549377441406</c:v>
                </c:pt>
                <c:pt idx="4304">
                  <c:v>85.591880798339801</c:v>
                </c:pt>
                <c:pt idx="4305">
                  <c:v>85.595481872558494</c:v>
                </c:pt>
                <c:pt idx="4306">
                  <c:v>85.576271057128906</c:v>
                </c:pt>
                <c:pt idx="4307">
                  <c:v>85.557441711425696</c:v>
                </c:pt>
                <c:pt idx="4308">
                  <c:v>85.540153503417898</c:v>
                </c:pt>
                <c:pt idx="4309">
                  <c:v>85.525215148925696</c:v>
                </c:pt>
                <c:pt idx="4310">
                  <c:v>85.519111633300696</c:v>
                </c:pt>
                <c:pt idx="4311">
                  <c:v>85.7288818359375</c:v>
                </c:pt>
                <c:pt idx="4312">
                  <c:v>85.832511901855398</c:v>
                </c:pt>
                <c:pt idx="4313">
                  <c:v>85.814735412597599</c:v>
                </c:pt>
                <c:pt idx="4314">
                  <c:v>85.795104980468693</c:v>
                </c:pt>
                <c:pt idx="4315">
                  <c:v>85.776908874511705</c:v>
                </c:pt>
                <c:pt idx="4316">
                  <c:v>85.904975891113196</c:v>
                </c:pt>
                <c:pt idx="4317">
                  <c:v>85.994117736816406</c:v>
                </c:pt>
                <c:pt idx="4318">
                  <c:v>85.978797912597599</c:v>
                </c:pt>
                <c:pt idx="4319">
                  <c:v>85.96435546875</c:v>
                </c:pt>
                <c:pt idx="4320">
                  <c:v>85.981430053710895</c:v>
                </c:pt>
                <c:pt idx="4321">
                  <c:v>85.972724914550696</c:v>
                </c:pt>
                <c:pt idx="4322">
                  <c:v>85.976318359375</c:v>
                </c:pt>
                <c:pt idx="4323">
                  <c:v>86.304382324218693</c:v>
                </c:pt>
                <c:pt idx="4324">
                  <c:v>86.286712646484304</c:v>
                </c:pt>
                <c:pt idx="4325">
                  <c:v>86.319061279296804</c:v>
                </c:pt>
                <c:pt idx="4326">
                  <c:v>86.301406860351506</c:v>
                </c:pt>
                <c:pt idx="4327">
                  <c:v>86.32080078125</c:v>
                </c:pt>
                <c:pt idx="4328">
                  <c:v>86.301353454589801</c:v>
                </c:pt>
                <c:pt idx="4329">
                  <c:v>86.318222045898395</c:v>
                </c:pt>
                <c:pt idx="4330">
                  <c:v>86.341514587402301</c:v>
                </c:pt>
                <c:pt idx="4331">
                  <c:v>86.321708679199205</c:v>
                </c:pt>
                <c:pt idx="4332">
                  <c:v>86.329521179199205</c:v>
                </c:pt>
                <c:pt idx="4333">
                  <c:v>86.315582275390597</c:v>
                </c:pt>
                <c:pt idx="4334">
                  <c:v>86.328544616699205</c:v>
                </c:pt>
                <c:pt idx="4335">
                  <c:v>86.362525939941406</c:v>
                </c:pt>
                <c:pt idx="4336">
                  <c:v>86.358154296875</c:v>
                </c:pt>
                <c:pt idx="4337">
                  <c:v>86.339179992675696</c:v>
                </c:pt>
                <c:pt idx="4338">
                  <c:v>86.355407714843693</c:v>
                </c:pt>
                <c:pt idx="4339">
                  <c:v>86.343215942382798</c:v>
                </c:pt>
                <c:pt idx="4340">
                  <c:v>86.3326416015625</c:v>
                </c:pt>
                <c:pt idx="4341">
                  <c:v>86.315589904785099</c:v>
                </c:pt>
                <c:pt idx="4342">
                  <c:v>86.312843322753906</c:v>
                </c:pt>
                <c:pt idx="4343">
                  <c:v>86.309265136718693</c:v>
                </c:pt>
                <c:pt idx="4344">
                  <c:v>86.360733032226506</c:v>
                </c:pt>
                <c:pt idx="4345">
                  <c:v>86.342071533203097</c:v>
                </c:pt>
                <c:pt idx="4346">
                  <c:v>86.564826965332003</c:v>
                </c:pt>
                <c:pt idx="4347">
                  <c:v>86.548065185546804</c:v>
                </c:pt>
                <c:pt idx="4348">
                  <c:v>86.548042297363196</c:v>
                </c:pt>
                <c:pt idx="4349">
                  <c:v>86.547531127929602</c:v>
                </c:pt>
                <c:pt idx="4350">
                  <c:v>86.540641784667898</c:v>
                </c:pt>
                <c:pt idx="4351">
                  <c:v>86.521072387695298</c:v>
                </c:pt>
                <c:pt idx="4352">
                  <c:v>86.501983642578097</c:v>
                </c:pt>
                <c:pt idx="4353">
                  <c:v>86.482200622558494</c:v>
                </c:pt>
                <c:pt idx="4354">
                  <c:v>86.498023986816406</c:v>
                </c:pt>
                <c:pt idx="4355">
                  <c:v>86.478355407714801</c:v>
                </c:pt>
                <c:pt idx="4356">
                  <c:v>86.463973999023395</c:v>
                </c:pt>
                <c:pt idx="4357">
                  <c:v>86.525779724120994</c:v>
                </c:pt>
                <c:pt idx="4358">
                  <c:v>86.531082153320298</c:v>
                </c:pt>
                <c:pt idx="4359">
                  <c:v>86.513778686523395</c:v>
                </c:pt>
                <c:pt idx="4360">
                  <c:v>86.601379394531193</c:v>
                </c:pt>
                <c:pt idx="4361">
                  <c:v>86.584358215332003</c:v>
                </c:pt>
                <c:pt idx="4362">
                  <c:v>86.564880371093693</c:v>
                </c:pt>
                <c:pt idx="4363">
                  <c:v>86.590255737304602</c:v>
                </c:pt>
                <c:pt idx="4364">
                  <c:v>86.594657897949205</c:v>
                </c:pt>
                <c:pt idx="4365">
                  <c:v>86.593551635742102</c:v>
                </c:pt>
                <c:pt idx="4366">
                  <c:v>86.578315734863196</c:v>
                </c:pt>
                <c:pt idx="4367">
                  <c:v>86.600395202636705</c:v>
                </c:pt>
                <c:pt idx="4368">
                  <c:v>86.590507507324205</c:v>
                </c:pt>
                <c:pt idx="4369">
                  <c:v>86.570777893066406</c:v>
                </c:pt>
                <c:pt idx="4370">
                  <c:v>86.553329467773395</c:v>
                </c:pt>
                <c:pt idx="4371">
                  <c:v>86.537033081054602</c:v>
                </c:pt>
                <c:pt idx="4372">
                  <c:v>86.893402099609304</c:v>
                </c:pt>
                <c:pt idx="4373">
                  <c:v>86.876068115234304</c:v>
                </c:pt>
                <c:pt idx="4374">
                  <c:v>86.861625671386705</c:v>
                </c:pt>
                <c:pt idx="4375">
                  <c:v>86.8419189453125</c:v>
                </c:pt>
                <c:pt idx="4376">
                  <c:v>86.824897766113196</c:v>
                </c:pt>
                <c:pt idx="4377">
                  <c:v>86.8192138671875</c:v>
                </c:pt>
                <c:pt idx="4378">
                  <c:v>86.808830261230398</c:v>
                </c:pt>
                <c:pt idx="4379">
                  <c:v>86.810241699218693</c:v>
                </c:pt>
                <c:pt idx="4380">
                  <c:v>86.841896057128906</c:v>
                </c:pt>
                <c:pt idx="4381">
                  <c:v>86.909347534179602</c:v>
                </c:pt>
                <c:pt idx="4382">
                  <c:v>86.889610290527301</c:v>
                </c:pt>
                <c:pt idx="4383">
                  <c:v>86.887649536132798</c:v>
                </c:pt>
                <c:pt idx="4384">
                  <c:v>86.927566528320298</c:v>
                </c:pt>
                <c:pt idx="4385">
                  <c:v>86.926612854003906</c:v>
                </c:pt>
                <c:pt idx="4386">
                  <c:v>86.914398193359304</c:v>
                </c:pt>
                <c:pt idx="4387">
                  <c:v>86.982650756835895</c:v>
                </c:pt>
                <c:pt idx="4388">
                  <c:v>87.009597778320298</c:v>
                </c:pt>
                <c:pt idx="4389">
                  <c:v>87.123863220214801</c:v>
                </c:pt>
                <c:pt idx="4390">
                  <c:v>87.104110717773395</c:v>
                </c:pt>
                <c:pt idx="4391">
                  <c:v>87.090324401855398</c:v>
                </c:pt>
                <c:pt idx="4392">
                  <c:v>87.077033996582003</c:v>
                </c:pt>
                <c:pt idx="4393">
                  <c:v>87.059555053710895</c:v>
                </c:pt>
                <c:pt idx="4394">
                  <c:v>87.099136352539006</c:v>
                </c:pt>
                <c:pt idx="4395">
                  <c:v>87.135101318359304</c:v>
                </c:pt>
                <c:pt idx="4396">
                  <c:v>87.128379821777301</c:v>
                </c:pt>
                <c:pt idx="4397">
                  <c:v>87.124053955078097</c:v>
                </c:pt>
                <c:pt idx="4398">
                  <c:v>87.104598999023395</c:v>
                </c:pt>
                <c:pt idx="4399">
                  <c:v>87.097801208495994</c:v>
                </c:pt>
                <c:pt idx="4400">
                  <c:v>87.157463073730398</c:v>
                </c:pt>
                <c:pt idx="4401">
                  <c:v>87.156875610351506</c:v>
                </c:pt>
                <c:pt idx="4402">
                  <c:v>87.155723571777301</c:v>
                </c:pt>
                <c:pt idx="4403">
                  <c:v>87.1380615234375</c:v>
                </c:pt>
                <c:pt idx="4404">
                  <c:v>87.1236572265625</c:v>
                </c:pt>
                <c:pt idx="4405">
                  <c:v>87.132385253906193</c:v>
                </c:pt>
                <c:pt idx="4406">
                  <c:v>87.236518859863196</c:v>
                </c:pt>
                <c:pt idx="4407">
                  <c:v>87.221359252929602</c:v>
                </c:pt>
                <c:pt idx="4408">
                  <c:v>87.219169616699205</c:v>
                </c:pt>
                <c:pt idx="4409">
                  <c:v>87.246994018554602</c:v>
                </c:pt>
                <c:pt idx="4410">
                  <c:v>87.231826782226506</c:v>
                </c:pt>
                <c:pt idx="4411">
                  <c:v>87.251083374023395</c:v>
                </c:pt>
                <c:pt idx="4412">
                  <c:v>87.231437683105398</c:v>
                </c:pt>
                <c:pt idx="4413">
                  <c:v>87.211807250976506</c:v>
                </c:pt>
                <c:pt idx="4414">
                  <c:v>87.5928955078125</c:v>
                </c:pt>
                <c:pt idx="4415">
                  <c:v>87.585319519042898</c:v>
                </c:pt>
                <c:pt idx="4416">
                  <c:v>87.569015502929602</c:v>
                </c:pt>
                <c:pt idx="4417">
                  <c:v>87.5689697265625</c:v>
                </c:pt>
                <c:pt idx="4418">
                  <c:v>87.549942016601506</c:v>
                </c:pt>
                <c:pt idx="4419">
                  <c:v>87.555793762207003</c:v>
                </c:pt>
                <c:pt idx="4420">
                  <c:v>87.565093994140597</c:v>
                </c:pt>
                <c:pt idx="4421">
                  <c:v>87.575546264648395</c:v>
                </c:pt>
                <c:pt idx="4422">
                  <c:v>87.569961547851506</c:v>
                </c:pt>
                <c:pt idx="4423">
                  <c:v>87.562637329101506</c:v>
                </c:pt>
                <c:pt idx="4424">
                  <c:v>87.548278808593693</c:v>
                </c:pt>
                <c:pt idx="4425">
                  <c:v>87.529800415039006</c:v>
                </c:pt>
                <c:pt idx="4426">
                  <c:v>87.636405944824205</c:v>
                </c:pt>
                <c:pt idx="4427">
                  <c:v>87.620758056640597</c:v>
                </c:pt>
                <c:pt idx="4428">
                  <c:v>87.644721984863196</c:v>
                </c:pt>
                <c:pt idx="4429">
                  <c:v>87.634330749511705</c:v>
                </c:pt>
                <c:pt idx="4430">
                  <c:v>87.614860534667898</c:v>
                </c:pt>
                <c:pt idx="4431">
                  <c:v>87.596588134765597</c:v>
                </c:pt>
                <c:pt idx="4432">
                  <c:v>87.576919555664006</c:v>
                </c:pt>
                <c:pt idx="4433">
                  <c:v>87.557365417480398</c:v>
                </c:pt>
                <c:pt idx="4434">
                  <c:v>87.544143676757798</c:v>
                </c:pt>
                <c:pt idx="4435">
                  <c:v>87.6663818359375</c:v>
                </c:pt>
                <c:pt idx="4436">
                  <c:v>87.692481994628906</c:v>
                </c:pt>
                <c:pt idx="4437">
                  <c:v>87.685028076171804</c:v>
                </c:pt>
                <c:pt idx="4438">
                  <c:v>87.691314697265597</c:v>
                </c:pt>
                <c:pt idx="4439">
                  <c:v>87.766990661620994</c:v>
                </c:pt>
                <c:pt idx="4440">
                  <c:v>87.749832153320298</c:v>
                </c:pt>
                <c:pt idx="4441">
                  <c:v>87.858985900878906</c:v>
                </c:pt>
                <c:pt idx="4442">
                  <c:v>88.0067138671875</c:v>
                </c:pt>
                <c:pt idx="4443">
                  <c:v>87.992897033691406</c:v>
                </c:pt>
                <c:pt idx="4444">
                  <c:v>88.131607055664006</c:v>
                </c:pt>
                <c:pt idx="4445">
                  <c:v>88.1494140625</c:v>
                </c:pt>
                <c:pt idx="4446">
                  <c:v>88.134422302245994</c:v>
                </c:pt>
                <c:pt idx="4447">
                  <c:v>88.114685058593693</c:v>
                </c:pt>
                <c:pt idx="4448">
                  <c:v>88.099937438964801</c:v>
                </c:pt>
                <c:pt idx="4449">
                  <c:v>88.110870361328097</c:v>
                </c:pt>
                <c:pt idx="4450">
                  <c:v>88.108718872070298</c:v>
                </c:pt>
                <c:pt idx="4451">
                  <c:v>88.09228515625</c:v>
                </c:pt>
                <c:pt idx="4452">
                  <c:v>88.152900695800696</c:v>
                </c:pt>
                <c:pt idx="4453">
                  <c:v>88.174018859863196</c:v>
                </c:pt>
                <c:pt idx="4454">
                  <c:v>88.175094604492102</c:v>
                </c:pt>
                <c:pt idx="4455">
                  <c:v>88.156272888183494</c:v>
                </c:pt>
                <c:pt idx="4456">
                  <c:v>88.137687683105398</c:v>
                </c:pt>
                <c:pt idx="4457">
                  <c:v>88.130569458007798</c:v>
                </c:pt>
                <c:pt idx="4458">
                  <c:v>88.119293212890597</c:v>
                </c:pt>
                <c:pt idx="4459">
                  <c:v>88.103919982910099</c:v>
                </c:pt>
                <c:pt idx="4460">
                  <c:v>88.084243774414006</c:v>
                </c:pt>
                <c:pt idx="4461">
                  <c:v>88.065025329589801</c:v>
                </c:pt>
                <c:pt idx="4462">
                  <c:v>88.122611999511705</c:v>
                </c:pt>
                <c:pt idx="4463">
                  <c:v>88.121078491210895</c:v>
                </c:pt>
                <c:pt idx="4464">
                  <c:v>88.128303527832003</c:v>
                </c:pt>
                <c:pt idx="4465">
                  <c:v>88.110305786132798</c:v>
                </c:pt>
                <c:pt idx="4466">
                  <c:v>88.104804992675696</c:v>
                </c:pt>
                <c:pt idx="4467">
                  <c:v>88.107414245605398</c:v>
                </c:pt>
                <c:pt idx="4468">
                  <c:v>88.087905883789006</c:v>
                </c:pt>
                <c:pt idx="4469">
                  <c:v>88.069793701171804</c:v>
                </c:pt>
                <c:pt idx="4470">
                  <c:v>88.080123901367102</c:v>
                </c:pt>
                <c:pt idx="4471">
                  <c:v>88.265907287597599</c:v>
                </c:pt>
                <c:pt idx="4472">
                  <c:v>88.25732421875</c:v>
                </c:pt>
                <c:pt idx="4473">
                  <c:v>88.247642517089801</c:v>
                </c:pt>
                <c:pt idx="4474">
                  <c:v>88.235313415527301</c:v>
                </c:pt>
                <c:pt idx="4475">
                  <c:v>88.216079711914006</c:v>
                </c:pt>
                <c:pt idx="4476">
                  <c:v>88.234237670898395</c:v>
                </c:pt>
                <c:pt idx="4477">
                  <c:v>88.214622497558494</c:v>
                </c:pt>
                <c:pt idx="4478">
                  <c:v>88.198394775390597</c:v>
                </c:pt>
                <c:pt idx="4479">
                  <c:v>88.189170837402301</c:v>
                </c:pt>
                <c:pt idx="4480">
                  <c:v>88.169731140136705</c:v>
                </c:pt>
                <c:pt idx="4481">
                  <c:v>88.150596618652301</c:v>
                </c:pt>
                <c:pt idx="4482">
                  <c:v>88.132232666015597</c:v>
                </c:pt>
                <c:pt idx="4483">
                  <c:v>88.113182067870994</c:v>
                </c:pt>
                <c:pt idx="4484">
                  <c:v>88.100158691406193</c:v>
                </c:pt>
                <c:pt idx="4485">
                  <c:v>88.085487365722599</c:v>
                </c:pt>
                <c:pt idx="4486">
                  <c:v>88.1097412109375</c:v>
                </c:pt>
                <c:pt idx="4487">
                  <c:v>88.090705871582003</c:v>
                </c:pt>
                <c:pt idx="4488">
                  <c:v>88.114219665527301</c:v>
                </c:pt>
                <c:pt idx="4489">
                  <c:v>88.096099853515597</c:v>
                </c:pt>
                <c:pt idx="4490">
                  <c:v>88.080482482910099</c:v>
                </c:pt>
                <c:pt idx="4491">
                  <c:v>88.081939697265597</c:v>
                </c:pt>
                <c:pt idx="4492">
                  <c:v>88.065864562988196</c:v>
                </c:pt>
                <c:pt idx="4493">
                  <c:v>88.054977416992102</c:v>
                </c:pt>
                <c:pt idx="4494">
                  <c:v>88.037391662597599</c:v>
                </c:pt>
                <c:pt idx="4495">
                  <c:v>88.018356323242102</c:v>
                </c:pt>
                <c:pt idx="4496">
                  <c:v>88.078414916992102</c:v>
                </c:pt>
                <c:pt idx="4497">
                  <c:v>88.060440063476506</c:v>
                </c:pt>
                <c:pt idx="4498">
                  <c:v>88.058746337890597</c:v>
                </c:pt>
                <c:pt idx="4499">
                  <c:v>88.048393249511705</c:v>
                </c:pt>
                <c:pt idx="4500">
                  <c:v>88.064949035644503</c:v>
                </c:pt>
                <c:pt idx="4501">
                  <c:v>88.186019897460895</c:v>
                </c:pt>
                <c:pt idx="4502">
                  <c:v>88.173042297363196</c:v>
                </c:pt>
                <c:pt idx="4503">
                  <c:v>88.377471923828097</c:v>
                </c:pt>
                <c:pt idx="4504">
                  <c:v>88.369071960449205</c:v>
                </c:pt>
                <c:pt idx="4505">
                  <c:v>88.3507080078125</c:v>
                </c:pt>
                <c:pt idx="4506">
                  <c:v>88.33935546875</c:v>
                </c:pt>
                <c:pt idx="4507">
                  <c:v>88.335380554199205</c:v>
                </c:pt>
                <c:pt idx="4508">
                  <c:v>88.315895080566406</c:v>
                </c:pt>
                <c:pt idx="4509">
                  <c:v>88.345886230468693</c:v>
                </c:pt>
                <c:pt idx="4510">
                  <c:v>88.376403808593693</c:v>
                </c:pt>
                <c:pt idx="4511">
                  <c:v>88.362167358398395</c:v>
                </c:pt>
                <c:pt idx="4512">
                  <c:v>88.355949401855398</c:v>
                </c:pt>
                <c:pt idx="4513">
                  <c:v>88.495895385742102</c:v>
                </c:pt>
                <c:pt idx="4514">
                  <c:v>88.482955932617102</c:v>
                </c:pt>
                <c:pt idx="4515">
                  <c:v>88.549369812011705</c:v>
                </c:pt>
                <c:pt idx="4516">
                  <c:v>88.658493041992102</c:v>
                </c:pt>
                <c:pt idx="4517">
                  <c:v>88.642082214355398</c:v>
                </c:pt>
                <c:pt idx="4518">
                  <c:v>88.6295166015625</c:v>
                </c:pt>
                <c:pt idx="4519">
                  <c:v>88.6107177734375</c:v>
                </c:pt>
                <c:pt idx="4520">
                  <c:v>88.602699279785099</c:v>
                </c:pt>
                <c:pt idx="4521">
                  <c:v>88.585731506347599</c:v>
                </c:pt>
                <c:pt idx="4522">
                  <c:v>88.572090148925696</c:v>
                </c:pt>
                <c:pt idx="4523">
                  <c:v>88.558219909667898</c:v>
                </c:pt>
                <c:pt idx="4524">
                  <c:v>88.544990539550696</c:v>
                </c:pt>
                <c:pt idx="4525">
                  <c:v>88.570373535156193</c:v>
                </c:pt>
                <c:pt idx="4526">
                  <c:v>88.574073791503906</c:v>
                </c:pt>
                <c:pt idx="4527">
                  <c:v>88.578048706054602</c:v>
                </c:pt>
                <c:pt idx="4528">
                  <c:v>88.558586120605398</c:v>
                </c:pt>
                <c:pt idx="4529">
                  <c:v>88.539787292480398</c:v>
                </c:pt>
                <c:pt idx="4530">
                  <c:v>88.539100646972599</c:v>
                </c:pt>
                <c:pt idx="4531">
                  <c:v>88.5611572265625</c:v>
                </c:pt>
                <c:pt idx="4532">
                  <c:v>88.625213623046804</c:v>
                </c:pt>
                <c:pt idx="4533">
                  <c:v>88.618507385253906</c:v>
                </c:pt>
                <c:pt idx="4534">
                  <c:v>88.606216430664006</c:v>
                </c:pt>
                <c:pt idx="4535">
                  <c:v>88.655807495117102</c:v>
                </c:pt>
                <c:pt idx="4536">
                  <c:v>88.681716918945298</c:v>
                </c:pt>
                <c:pt idx="4537">
                  <c:v>88.663566589355398</c:v>
                </c:pt>
                <c:pt idx="4538">
                  <c:v>88.664619445800696</c:v>
                </c:pt>
                <c:pt idx="4539">
                  <c:v>88.645568847656193</c:v>
                </c:pt>
                <c:pt idx="4540">
                  <c:v>88.6337890625</c:v>
                </c:pt>
                <c:pt idx="4541">
                  <c:v>88.788619995117102</c:v>
                </c:pt>
                <c:pt idx="4542">
                  <c:v>88.770591735839801</c:v>
                </c:pt>
                <c:pt idx="4543">
                  <c:v>88.796630859375</c:v>
                </c:pt>
                <c:pt idx="4544">
                  <c:v>88.865188598632798</c:v>
                </c:pt>
                <c:pt idx="4545">
                  <c:v>88.845794677734304</c:v>
                </c:pt>
                <c:pt idx="4546">
                  <c:v>88.831550598144503</c:v>
                </c:pt>
                <c:pt idx="4547">
                  <c:v>88.837394714355398</c:v>
                </c:pt>
                <c:pt idx="4548">
                  <c:v>88.817939758300696</c:v>
                </c:pt>
                <c:pt idx="4549">
                  <c:v>88.798500061035099</c:v>
                </c:pt>
                <c:pt idx="4550">
                  <c:v>88.798751831054602</c:v>
                </c:pt>
                <c:pt idx="4551">
                  <c:v>88.779319763183494</c:v>
                </c:pt>
                <c:pt idx="4552">
                  <c:v>88.788780212402301</c:v>
                </c:pt>
                <c:pt idx="4553">
                  <c:v>88.783485412597599</c:v>
                </c:pt>
                <c:pt idx="4554">
                  <c:v>88.764762878417898</c:v>
                </c:pt>
                <c:pt idx="4555">
                  <c:v>88.759056091308494</c:v>
                </c:pt>
                <c:pt idx="4556">
                  <c:v>88.769866943359304</c:v>
                </c:pt>
                <c:pt idx="4557">
                  <c:v>88.755615234375</c:v>
                </c:pt>
                <c:pt idx="4558">
                  <c:v>88.770111083984304</c:v>
                </c:pt>
                <c:pt idx="4559">
                  <c:v>88.864967346191406</c:v>
                </c:pt>
                <c:pt idx="4560">
                  <c:v>88.974197387695298</c:v>
                </c:pt>
                <c:pt idx="4561">
                  <c:v>88.995048522949205</c:v>
                </c:pt>
                <c:pt idx="4562">
                  <c:v>89.023880004882798</c:v>
                </c:pt>
                <c:pt idx="4563">
                  <c:v>89.033149719238196</c:v>
                </c:pt>
                <c:pt idx="4564">
                  <c:v>89.033912658691406</c:v>
                </c:pt>
                <c:pt idx="4565">
                  <c:v>89.037574768066406</c:v>
                </c:pt>
                <c:pt idx="4566">
                  <c:v>89.018699645995994</c:v>
                </c:pt>
                <c:pt idx="4567">
                  <c:v>89.11279296875</c:v>
                </c:pt>
                <c:pt idx="4568">
                  <c:v>89.105224609375</c:v>
                </c:pt>
                <c:pt idx="4569">
                  <c:v>89.087493896484304</c:v>
                </c:pt>
                <c:pt idx="4570">
                  <c:v>89.069412231445298</c:v>
                </c:pt>
                <c:pt idx="4571">
                  <c:v>89.066925048828097</c:v>
                </c:pt>
                <c:pt idx="4572">
                  <c:v>89.060111999511705</c:v>
                </c:pt>
                <c:pt idx="4573">
                  <c:v>89.040878295898395</c:v>
                </c:pt>
                <c:pt idx="4574">
                  <c:v>89.076126098632798</c:v>
                </c:pt>
                <c:pt idx="4575">
                  <c:v>89.084968566894503</c:v>
                </c:pt>
                <c:pt idx="4576">
                  <c:v>89.079872131347599</c:v>
                </c:pt>
                <c:pt idx="4577">
                  <c:v>89.076423645019503</c:v>
                </c:pt>
                <c:pt idx="4578">
                  <c:v>89.057662963867102</c:v>
                </c:pt>
                <c:pt idx="4579">
                  <c:v>89.042465209960895</c:v>
                </c:pt>
                <c:pt idx="4580">
                  <c:v>89.139381408691406</c:v>
                </c:pt>
                <c:pt idx="4581">
                  <c:v>89.151237487792898</c:v>
                </c:pt>
                <c:pt idx="4582">
                  <c:v>89.131874084472599</c:v>
                </c:pt>
                <c:pt idx="4583">
                  <c:v>89.274635314941406</c:v>
                </c:pt>
                <c:pt idx="4584">
                  <c:v>89.266036987304602</c:v>
                </c:pt>
                <c:pt idx="4585">
                  <c:v>89.357315063476506</c:v>
                </c:pt>
                <c:pt idx="4586">
                  <c:v>89.378013610839801</c:v>
                </c:pt>
                <c:pt idx="4587">
                  <c:v>89.480445861816406</c:v>
                </c:pt>
                <c:pt idx="4588">
                  <c:v>89.478919982910099</c:v>
                </c:pt>
                <c:pt idx="4589">
                  <c:v>89.464080810546804</c:v>
                </c:pt>
                <c:pt idx="4590">
                  <c:v>89.475875854492102</c:v>
                </c:pt>
                <c:pt idx="4591">
                  <c:v>89.479408264160099</c:v>
                </c:pt>
                <c:pt idx="4592">
                  <c:v>89.468566894531193</c:v>
                </c:pt>
                <c:pt idx="4593">
                  <c:v>89.482437133789006</c:v>
                </c:pt>
                <c:pt idx="4594">
                  <c:v>89.469963073730398</c:v>
                </c:pt>
                <c:pt idx="4595">
                  <c:v>89.542778015136705</c:v>
                </c:pt>
                <c:pt idx="4596">
                  <c:v>89.654525756835895</c:v>
                </c:pt>
                <c:pt idx="4597">
                  <c:v>89.636497497558494</c:v>
                </c:pt>
                <c:pt idx="4598">
                  <c:v>89.6180419921875</c:v>
                </c:pt>
                <c:pt idx="4599">
                  <c:v>89.600639343261705</c:v>
                </c:pt>
                <c:pt idx="4600">
                  <c:v>89.622917175292898</c:v>
                </c:pt>
                <c:pt idx="4601">
                  <c:v>89.619209289550696</c:v>
                </c:pt>
                <c:pt idx="4602">
                  <c:v>89.6002197265625</c:v>
                </c:pt>
                <c:pt idx="4603">
                  <c:v>89.592193603515597</c:v>
                </c:pt>
                <c:pt idx="4604">
                  <c:v>89.606529235839801</c:v>
                </c:pt>
                <c:pt idx="4605">
                  <c:v>89.620071411132798</c:v>
                </c:pt>
                <c:pt idx="4606">
                  <c:v>89.601959228515597</c:v>
                </c:pt>
                <c:pt idx="4607">
                  <c:v>89.623390197753906</c:v>
                </c:pt>
                <c:pt idx="4608">
                  <c:v>89.613479614257798</c:v>
                </c:pt>
                <c:pt idx="4609">
                  <c:v>89.609481811523395</c:v>
                </c:pt>
                <c:pt idx="4610">
                  <c:v>89.615074157714801</c:v>
                </c:pt>
                <c:pt idx="4611">
                  <c:v>89.604087829589801</c:v>
                </c:pt>
                <c:pt idx="4612">
                  <c:v>89.850448608398395</c:v>
                </c:pt>
                <c:pt idx="4613">
                  <c:v>89.831069946289006</c:v>
                </c:pt>
                <c:pt idx="4614">
                  <c:v>89.856063842773395</c:v>
                </c:pt>
                <c:pt idx="4615">
                  <c:v>89.837059020995994</c:v>
                </c:pt>
                <c:pt idx="4616">
                  <c:v>89.846725463867102</c:v>
                </c:pt>
                <c:pt idx="4617">
                  <c:v>89.830192565917898</c:v>
                </c:pt>
                <c:pt idx="4618">
                  <c:v>89.811370849609304</c:v>
                </c:pt>
                <c:pt idx="4619">
                  <c:v>89.809196472167898</c:v>
                </c:pt>
                <c:pt idx="4620">
                  <c:v>89.874015808105398</c:v>
                </c:pt>
                <c:pt idx="4621">
                  <c:v>89.856948852539006</c:v>
                </c:pt>
                <c:pt idx="4622">
                  <c:v>89.842979431152301</c:v>
                </c:pt>
                <c:pt idx="4623">
                  <c:v>89.825172424316406</c:v>
                </c:pt>
                <c:pt idx="4624">
                  <c:v>89.806304931640597</c:v>
                </c:pt>
                <c:pt idx="4625">
                  <c:v>89.787483215332003</c:v>
                </c:pt>
                <c:pt idx="4626">
                  <c:v>89.8175048828125</c:v>
                </c:pt>
                <c:pt idx="4627">
                  <c:v>89.799461364745994</c:v>
                </c:pt>
                <c:pt idx="4628">
                  <c:v>89.801513671875</c:v>
                </c:pt>
                <c:pt idx="4629">
                  <c:v>89.803985595703097</c:v>
                </c:pt>
                <c:pt idx="4630">
                  <c:v>89.788032531738196</c:v>
                </c:pt>
                <c:pt idx="4631">
                  <c:v>89.769767761230398</c:v>
                </c:pt>
                <c:pt idx="4632">
                  <c:v>89.812324523925696</c:v>
                </c:pt>
                <c:pt idx="4633">
                  <c:v>89.806465148925696</c:v>
                </c:pt>
                <c:pt idx="4634">
                  <c:v>89.81787109375</c:v>
                </c:pt>
                <c:pt idx="4635">
                  <c:v>89.815200805664006</c:v>
                </c:pt>
                <c:pt idx="4636">
                  <c:v>89.907035827636705</c:v>
                </c:pt>
                <c:pt idx="4637">
                  <c:v>90.005638122558494</c:v>
                </c:pt>
                <c:pt idx="4638">
                  <c:v>90.017059326171804</c:v>
                </c:pt>
                <c:pt idx="4639">
                  <c:v>90.01025390625</c:v>
                </c:pt>
                <c:pt idx="4640">
                  <c:v>89.993103027343693</c:v>
                </c:pt>
                <c:pt idx="4641">
                  <c:v>89.982078552245994</c:v>
                </c:pt>
                <c:pt idx="4642">
                  <c:v>90.066291809082003</c:v>
                </c:pt>
                <c:pt idx="4643">
                  <c:v>90.074081420898395</c:v>
                </c:pt>
                <c:pt idx="4644">
                  <c:v>90.079498291015597</c:v>
                </c:pt>
                <c:pt idx="4645">
                  <c:v>90.065277099609304</c:v>
                </c:pt>
                <c:pt idx="4646">
                  <c:v>90.093582153320298</c:v>
                </c:pt>
                <c:pt idx="4647">
                  <c:v>90.074485778808494</c:v>
                </c:pt>
                <c:pt idx="4648">
                  <c:v>90.087821960449205</c:v>
                </c:pt>
                <c:pt idx="4649">
                  <c:v>90.081756591796804</c:v>
                </c:pt>
                <c:pt idx="4650">
                  <c:v>90.144020080566406</c:v>
                </c:pt>
                <c:pt idx="4651">
                  <c:v>90.157310485839801</c:v>
                </c:pt>
                <c:pt idx="4652">
                  <c:v>90.139076232910099</c:v>
                </c:pt>
                <c:pt idx="4653">
                  <c:v>90.137710571289006</c:v>
                </c:pt>
                <c:pt idx="4654">
                  <c:v>90.120185852050696</c:v>
                </c:pt>
                <c:pt idx="4655">
                  <c:v>90.200218200683494</c:v>
                </c:pt>
                <c:pt idx="4656">
                  <c:v>90.187446594238196</c:v>
                </c:pt>
                <c:pt idx="4657">
                  <c:v>90.184226989745994</c:v>
                </c:pt>
                <c:pt idx="4658">
                  <c:v>90.304252624511705</c:v>
                </c:pt>
                <c:pt idx="4659">
                  <c:v>90.440704345703097</c:v>
                </c:pt>
                <c:pt idx="4660">
                  <c:v>90.435165405273395</c:v>
                </c:pt>
                <c:pt idx="4661">
                  <c:v>90.451240539550696</c:v>
                </c:pt>
                <c:pt idx="4662">
                  <c:v>90.454513549804602</c:v>
                </c:pt>
                <c:pt idx="4663">
                  <c:v>90.467979431152301</c:v>
                </c:pt>
                <c:pt idx="4664">
                  <c:v>90.555610656738196</c:v>
                </c:pt>
                <c:pt idx="4665">
                  <c:v>90.549346923828097</c:v>
                </c:pt>
                <c:pt idx="4666">
                  <c:v>90.634979248046804</c:v>
                </c:pt>
                <c:pt idx="4667">
                  <c:v>90.629852294921804</c:v>
                </c:pt>
                <c:pt idx="4668">
                  <c:v>90.616027832031193</c:v>
                </c:pt>
                <c:pt idx="4669">
                  <c:v>90.600311279296804</c:v>
                </c:pt>
                <c:pt idx="4670">
                  <c:v>90.581092834472599</c:v>
                </c:pt>
                <c:pt idx="4671">
                  <c:v>90.565483093261705</c:v>
                </c:pt>
                <c:pt idx="4672">
                  <c:v>90.560302734375</c:v>
                </c:pt>
                <c:pt idx="4673">
                  <c:v>90.564781188964801</c:v>
                </c:pt>
                <c:pt idx="4674">
                  <c:v>90.5823974609375</c:v>
                </c:pt>
                <c:pt idx="4675">
                  <c:v>90.584617614745994</c:v>
                </c:pt>
                <c:pt idx="4676">
                  <c:v>90.610305786132798</c:v>
                </c:pt>
                <c:pt idx="4677">
                  <c:v>90.641555786132798</c:v>
                </c:pt>
                <c:pt idx="4678">
                  <c:v>90.638397216796804</c:v>
                </c:pt>
                <c:pt idx="4679">
                  <c:v>90.624732971191406</c:v>
                </c:pt>
                <c:pt idx="4680">
                  <c:v>90.609878540039006</c:v>
                </c:pt>
                <c:pt idx="4681">
                  <c:v>90.640388488769503</c:v>
                </c:pt>
                <c:pt idx="4682">
                  <c:v>90.6229248046875</c:v>
                </c:pt>
                <c:pt idx="4683">
                  <c:v>90.719802856445298</c:v>
                </c:pt>
                <c:pt idx="4684">
                  <c:v>90.934364318847599</c:v>
                </c:pt>
                <c:pt idx="4685">
                  <c:v>90.917716979980398</c:v>
                </c:pt>
                <c:pt idx="4686">
                  <c:v>90.898872375488196</c:v>
                </c:pt>
                <c:pt idx="4687">
                  <c:v>90.897521972656193</c:v>
                </c:pt>
                <c:pt idx="4688">
                  <c:v>90.952186584472599</c:v>
                </c:pt>
                <c:pt idx="4689">
                  <c:v>90.956947326660099</c:v>
                </c:pt>
                <c:pt idx="4690">
                  <c:v>90.945358276367102</c:v>
                </c:pt>
                <c:pt idx="4691">
                  <c:v>90.927719116210895</c:v>
                </c:pt>
                <c:pt idx="4692">
                  <c:v>90.986427307128906</c:v>
                </c:pt>
                <c:pt idx="4693">
                  <c:v>90.977142333984304</c:v>
                </c:pt>
                <c:pt idx="4694">
                  <c:v>90.9697265625</c:v>
                </c:pt>
                <c:pt idx="4695">
                  <c:v>90.956993103027301</c:v>
                </c:pt>
                <c:pt idx="4696">
                  <c:v>90.972908020019503</c:v>
                </c:pt>
                <c:pt idx="4697">
                  <c:v>90.963897705078097</c:v>
                </c:pt>
                <c:pt idx="4698">
                  <c:v>90.950660705566406</c:v>
                </c:pt>
                <c:pt idx="4699">
                  <c:v>90.947319030761705</c:v>
                </c:pt>
                <c:pt idx="4700">
                  <c:v>90.928298950195298</c:v>
                </c:pt>
                <c:pt idx="4701">
                  <c:v>90.910484313964801</c:v>
                </c:pt>
                <c:pt idx="4702">
                  <c:v>90.941085815429602</c:v>
                </c:pt>
                <c:pt idx="4703">
                  <c:v>90.967575073242102</c:v>
                </c:pt>
                <c:pt idx="4704">
                  <c:v>91.059219360351506</c:v>
                </c:pt>
                <c:pt idx="4705">
                  <c:v>91.048637390136705</c:v>
                </c:pt>
                <c:pt idx="4706">
                  <c:v>91.033966064453097</c:v>
                </c:pt>
                <c:pt idx="4707">
                  <c:v>91.034278869628906</c:v>
                </c:pt>
                <c:pt idx="4708">
                  <c:v>91.032646179199205</c:v>
                </c:pt>
                <c:pt idx="4709">
                  <c:v>91.018333435058494</c:v>
                </c:pt>
                <c:pt idx="4710">
                  <c:v>91.018119812011705</c:v>
                </c:pt>
                <c:pt idx="4711">
                  <c:v>91.012176513671804</c:v>
                </c:pt>
                <c:pt idx="4712">
                  <c:v>90.992965698242102</c:v>
                </c:pt>
                <c:pt idx="4713">
                  <c:v>91.000595092773395</c:v>
                </c:pt>
                <c:pt idx="4714">
                  <c:v>90.985359191894503</c:v>
                </c:pt>
                <c:pt idx="4715">
                  <c:v>91.142997741699205</c:v>
                </c:pt>
                <c:pt idx="4716">
                  <c:v>91.126129150390597</c:v>
                </c:pt>
                <c:pt idx="4717">
                  <c:v>91.122970581054602</c:v>
                </c:pt>
                <c:pt idx="4718">
                  <c:v>91.111671447753906</c:v>
                </c:pt>
                <c:pt idx="4719">
                  <c:v>91.092498779296804</c:v>
                </c:pt>
                <c:pt idx="4720">
                  <c:v>91.074478149414006</c:v>
                </c:pt>
                <c:pt idx="4721">
                  <c:v>91.104446411132798</c:v>
                </c:pt>
                <c:pt idx="4722">
                  <c:v>91.090538024902301</c:v>
                </c:pt>
                <c:pt idx="4723">
                  <c:v>91.171562194824205</c:v>
                </c:pt>
                <c:pt idx="4724">
                  <c:v>91.333450317382798</c:v>
                </c:pt>
                <c:pt idx="4725">
                  <c:v>91.315216064453097</c:v>
                </c:pt>
                <c:pt idx="4726">
                  <c:v>91.324920654296804</c:v>
                </c:pt>
                <c:pt idx="4727">
                  <c:v>91.305679321289006</c:v>
                </c:pt>
                <c:pt idx="4728">
                  <c:v>91.292724609375</c:v>
                </c:pt>
                <c:pt idx="4729">
                  <c:v>91.280738830566406</c:v>
                </c:pt>
                <c:pt idx="4730">
                  <c:v>91.265884399414006</c:v>
                </c:pt>
                <c:pt idx="4731">
                  <c:v>91.3736572265625</c:v>
                </c:pt>
                <c:pt idx="4732">
                  <c:v>91.360794067382798</c:v>
                </c:pt>
                <c:pt idx="4733">
                  <c:v>91.341644287109304</c:v>
                </c:pt>
                <c:pt idx="4734">
                  <c:v>91.333740234375</c:v>
                </c:pt>
                <c:pt idx="4735">
                  <c:v>91.315666198730398</c:v>
                </c:pt>
                <c:pt idx="4736">
                  <c:v>91.3031005859375</c:v>
                </c:pt>
                <c:pt idx="4737">
                  <c:v>91.390937805175696</c:v>
                </c:pt>
                <c:pt idx="4738">
                  <c:v>91.372413635253906</c:v>
                </c:pt>
                <c:pt idx="4739">
                  <c:v>91.377403259277301</c:v>
                </c:pt>
                <c:pt idx="4740">
                  <c:v>91.363563537597599</c:v>
                </c:pt>
                <c:pt idx="4741">
                  <c:v>91.371322631835895</c:v>
                </c:pt>
                <c:pt idx="4742">
                  <c:v>91.353614807128906</c:v>
                </c:pt>
                <c:pt idx="4743">
                  <c:v>91.350967407226506</c:v>
                </c:pt>
                <c:pt idx="4744">
                  <c:v>91.336105346679602</c:v>
                </c:pt>
                <c:pt idx="4745">
                  <c:v>91.336563110351506</c:v>
                </c:pt>
                <c:pt idx="4746">
                  <c:v>91.413185119628906</c:v>
                </c:pt>
                <c:pt idx="4747">
                  <c:v>91.543930053710895</c:v>
                </c:pt>
                <c:pt idx="4748">
                  <c:v>91.525840759277301</c:v>
                </c:pt>
                <c:pt idx="4749">
                  <c:v>91.508018493652301</c:v>
                </c:pt>
                <c:pt idx="4750">
                  <c:v>91.489059448242102</c:v>
                </c:pt>
                <c:pt idx="4751">
                  <c:v>91.475837707519503</c:v>
                </c:pt>
                <c:pt idx="4752">
                  <c:v>91.463958740234304</c:v>
                </c:pt>
                <c:pt idx="4753">
                  <c:v>91.474395751953097</c:v>
                </c:pt>
                <c:pt idx="4754">
                  <c:v>91.466049194335895</c:v>
                </c:pt>
                <c:pt idx="4755">
                  <c:v>91.588775634765597</c:v>
                </c:pt>
                <c:pt idx="4756">
                  <c:v>91.773910522460895</c:v>
                </c:pt>
                <c:pt idx="4757">
                  <c:v>91.763816833495994</c:v>
                </c:pt>
                <c:pt idx="4758">
                  <c:v>91.750953674316406</c:v>
                </c:pt>
                <c:pt idx="4759">
                  <c:v>91.732208251953097</c:v>
                </c:pt>
                <c:pt idx="4760">
                  <c:v>91.7281494140625</c:v>
                </c:pt>
                <c:pt idx="4761">
                  <c:v>91.714752197265597</c:v>
                </c:pt>
                <c:pt idx="4762">
                  <c:v>91.729072570800696</c:v>
                </c:pt>
                <c:pt idx="4763">
                  <c:v>91.7108154296875</c:v>
                </c:pt>
                <c:pt idx="4764">
                  <c:v>91.796875</c:v>
                </c:pt>
                <c:pt idx="4765">
                  <c:v>91.778503417968693</c:v>
                </c:pt>
                <c:pt idx="4766">
                  <c:v>91.763023376464801</c:v>
                </c:pt>
                <c:pt idx="4767">
                  <c:v>91.812881469726506</c:v>
                </c:pt>
                <c:pt idx="4768">
                  <c:v>91.816688537597599</c:v>
                </c:pt>
                <c:pt idx="4769">
                  <c:v>91.917953491210895</c:v>
                </c:pt>
                <c:pt idx="4770">
                  <c:v>91.901748657226506</c:v>
                </c:pt>
                <c:pt idx="4771">
                  <c:v>91.922782897949205</c:v>
                </c:pt>
                <c:pt idx="4772">
                  <c:v>91.905426025390597</c:v>
                </c:pt>
                <c:pt idx="4773">
                  <c:v>91.902679443359304</c:v>
                </c:pt>
                <c:pt idx="4774">
                  <c:v>91.945335388183494</c:v>
                </c:pt>
                <c:pt idx="4775">
                  <c:v>91.950141906738196</c:v>
                </c:pt>
                <c:pt idx="4776">
                  <c:v>91.945838928222599</c:v>
                </c:pt>
                <c:pt idx="4777">
                  <c:v>91.934753417968693</c:v>
                </c:pt>
                <c:pt idx="4778">
                  <c:v>91.917190551757798</c:v>
                </c:pt>
                <c:pt idx="4779">
                  <c:v>91.901763916015597</c:v>
                </c:pt>
                <c:pt idx="4780">
                  <c:v>91.884620666503906</c:v>
                </c:pt>
                <c:pt idx="4781">
                  <c:v>91.866409301757798</c:v>
                </c:pt>
                <c:pt idx="4782">
                  <c:v>91.870025634765597</c:v>
                </c:pt>
                <c:pt idx="4783">
                  <c:v>91.856155395507798</c:v>
                </c:pt>
                <c:pt idx="4784">
                  <c:v>91.845733642578097</c:v>
                </c:pt>
                <c:pt idx="4785">
                  <c:v>91.826629638671804</c:v>
                </c:pt>
                <c:pt idx="4786">
                  <c:v>92.056739807128906</c:v>
                </c:pt>
                <c:pt idx="4787">
                  <c:v>92.112152099609304</c:v>
                </c:pt>
                <c:pt idx="4788">
                  <c:v>92.110870361328097</c:v>
                </c:pt>
                <c:pt idx="4789">
                  <c:v>92.123229980468693</c:v>
                </c:pt>
                <c:pt idx="4790">
                  <c:v>92.104255676269503</c:v>
                </c:pt>
                <c:pt idx="4791">
                  <c:v>92.094749450683494</c:v>
                </c:pt>
                <c:pt idx="4792">
                  <c:v>92.1903076171875</c:v>
                </c:pt>
                <c:pt idx="4793">
                  <c:v>92.171981811523395</c:v>
                </c:pt>
                <c:pt idx="4794">
                  <c:v>92.247985839843693</c:v>
                </c:pt>
                <c:pt idx="4795">
                  <c:v>92.310005187988196</c:v>
                </c:pt>
                <c:pt idx="4796">
                  <c:v>92.346961975097599</c:v>
                </c:pt>
                <c:pt idx="4797">
                  <c:v>92.458404541015597</c:v>
                </c:pt>
                <c:pt idx="4798">
                  <c:v>92.454185485839801</c:v>
                </c:pt>
                <c:pt idx="4799">
                  <c:v>92.437683105468693</c:v>
                </c:pt>
                <c:pt idx="4800">
                  <c:v>92.461463928222599</c:v>
                </c:pt>
                <c:pt idx="4801">
                  <c:v>92.594123840332003</c:v>
                </c:pt>
                <c:pt idx="4802">
                  <c:v>92.579910278320298</c:v>
                </c:pt>
                <c:pt idx="4803">
                  <c:v>92.692077636718693</c:v>
                </c:pt>
                <c:pt idx="4804">
                  <c:v>92.678665161132798</c:v>
                </c:pt>
                <c:pt idx="4805">
                  <c:v>92.662155151367102</c:v>
                </c:pt>
                <c:pt idx="4806">
                  <c:v>92.656425476074205</c:v>
                </c:pt>
                <c:pt idx="4807">
                  <c:v>92.653244018554602</c:v>
                </c:pt>
                <c:pt idx="4808">
                  <c:v>92.642829895019503</c:v>
                </c:pt>
                <c:pt idx="4809">
                  <c:v>92.638557434082003</c:v>
                </c:pt>
                <c:pt idx="4810">
                  <c:v>92.632377624511705</c:v>
                </c:pt>
                <c:pt idx="4811">
                  <c:v>92.631095886230398</c:v>
                </c:pt>
                <c:pt idx="4812">
                  <c:v>92.613754272460895</c:v>
                </c:pt>
                <c:pt idx="4813">
                  <c:v>92.624626159667898</c:v>
                </c:pt>
                <c:pt idx="4814">
                  <c:v>92.643531799316406</c:v>
                </c:pt>
                <c:pt idx="4815">
                  <c:v>92.661415100097599</c:v>
                </c:pt>
                <c:pt idx="4816">
                  <c:v>92.659744262695298</c:v>
                </c:pt>
                <c:pt idx="4817">
                  <c:v>92.700141906738196</c:v>
                </c:pt>
                <c:pt idx="4818">
                  <c:v>92.801925659179602</c:v>
                </c:pt>
                <c:pt idx="4819">
                  <c:v>92.798118591308494</c:v>
                </c:pt>
                <c:pt idx="4820">
                  <c:v>92.819976806640597</c:v>
                </c:pt>
                <c:pt idx="4821">
                  <c:v>92.988098144531193</c:v>
                </c:pt>
                <c:pt idx="4822">
                  <c:v>93.020919799804602</c:v>
                </c:pt>
                <c:pt idx="4823">
                  <c:v>93.021720886230398</c:v>
                </c:pt>
                <c:pt idx="4824">
                  <c:v>93.013702392578097</c:v>
                </c:pt>
                <c:pt idx="4825">
                  <c:v>92.994926452636705</c:v>
                </c:pt>
                <c:pt idx="4826">
                  <c:v>92.977439880370994</c:v>
                </c:pt>
                <c:pt idx="4827">
                  <c:v>93.003684997558494</c:v>
                </c:pt>
                <c:pt idx="4828">
                  <c:v>93.023391723632798</c:v>
                </c:pt>
                <c:pt idx="4829">
                  <c:v>93.059997558593693</c:v>
                </c:pt>
                <c:pt idx="4830">
                  <c:v>93.041328430175696</c:v>
                </c:pt>
                <c:pt idx="4831">
                  <c:v>93.022422790527301</c:v>
                </c:pt>
                <c:pt idx="4832">
                  <c:v>93.060852050781193</c:v>
                </c:pt>
                <c:pt idx="4833">
                  <c:v>93.041725158691406</c:v>
                </c:pt>
                <c:pt idx="4834">
                  <c:v>93.027931213378906</c:v>
                </c:pt>
                <c:pt idx="4835">
                  <c:v>93.013656616210895</c:v>
                </c:pt>
                <c:pt idx="4836">
                  <c:v>92.994499206542898</c:v>
                </c:pt>
                <c:pt idx="4837">
                  <c:v>93.076095581054602</c:v>
                </c:pt>
                <c:pt idx="4838">
                  <c:v>93.081924438476506</c:v>
                </c:pt>
                <c:pt idx="4839">
                  <c:v>93.065002441406193</c:v>
                </c:pt>
                <c:pt idx="4840">
                  <c:v>93.062583923339801</c:v>
                </c:pt>
                <c:pt idx="4841">
                  <c:v>93.0819091796875</c:v>
                </c:pt>
                <c:pt idx="4842">
                  <c:v>93.063446044921804</c:v>
                </c:pt>
                <c:pt idx="4843">
                  <c:v>93.054420471191406</c:v>
                </c:pt>
                <c:pt idx="4844">
                  <c:v>93.037300109863196</c:v>
                </c:pt>
                <c:pt idx="4845">
                  <c:v>93.081604003906193</c:v>
                </c:pt>
                <c:pt idx="4846">
                  <c:v>93.082412719726506</c:v>
                </c:pt>
                <c:pt idx="4847">
                  <c:v>93.141372680664006</c:v>
                </c:pt>
                <c:pt idx="4848">
                  <c:v>93.126396179199205</c:v>
                </c:pt>
                <c:pt idx="4849">
                  <c:v>93.1834716796875</c:v>
                </c:pt>
                <c:pt idx="4850">
                  <c:v>93.266853332519503</c:v>
                </c:pt>
                <c:pt idx="4851">
                  <c:v>93.280662536620994</c:v>
                </c:pt>
                <c:pt idx="4852">
                  <c:v>93.315826416015597</c:v>
                </c:pt>
                <c:pt idx="4853">
                  <c:v>93.407814025878906</c:v>
                </c:pt>
                <c:pt idx="4854">
                  <c:v>93.440696716308494</c:v>
                </c:pt>
                <c:pt idx="4855">
                  <c:v>93.430610656738196</c:v>
                </c:pt>
                <c:pt idx="4856">
                  <c:v>93.413688659667898</c:v>
                </c:pt>
                <c:pt idx="4857">
                  <c:v>93.407569885253906</c:v>
                </c:pt>
                <c:pt idx="4858">
                  <c:v>93.422454833984304</c:v>
                </c:pt>
                <c:pt idx="4859">
                  <c:v>93.410003662109304</c:v>
                </c:pt>
                <c:pt idx="4860">
                  <c:v>93.390869140625</c:v>
                </c:pt>
                <c:pt idx="4861">
                  <c:v>93.391059875488196</c:v>
                </c:pt>
                <c:pt idx="4862">
                  <c:v>93.373573303222599</c:v>
                </c:pt>
                <c:pt idx="4863">
                  <c:v>93.356620788574205</c:v>
                </c:pt>
                <c:pt idx="4864">
                  <c:v>93.359649658203097</c:v>
                </c:pt>
                <c:pt idx="4865">
                  <c:v>93.346519470214801</c:v>
                </c:pt>
                <c:pt idx="4866">
                  <c:v>93.330345153808494</c:v>
                </c:pt>
                <c:pt idx="4867">
                  <c:v>93.323554992675696</c:v>
                </c:pt>
                <c:pt idx="4868">
                  <c:v>93.308258056640597</c:v>
                </c:pt>
                <c:pt idx="4869">
                  <c:v>93.357841491699205</c:v>
                </c:pt>
                <c:pt idx="4870">
                  <c:v>93.345687866210895</c:v>
                </c:pt>
                <c:pt idx="4871">
                  <c:v>93.329795837402301</c:v>
                </c:pt>
                <c:pt idx="4872">
                  <c:v>93.3302001953125</c:v>
                </c:pt>
                <c:pt idx="4873">
                  <c:v>93.311233520507798</c:v>
                </c:pt>
                <c:pt idx="4874">
                  <c:v>93.355239868164006</c:v>
                </c:pt>
                <c:pt idx="4875">
                  <c:v>93.336166381835895</c:v>
                </c:pt>
                <c:pt idx="4876">
                  <c:v>93.326774597167898</c:v>
                </c:pt>
                <c:pt idx="4877">
                  <c:v>93.333755493164006</c:v>
                </c:pt>
                <c:pt idx="4878">
                  <c:v>93.344566345214801</c:v>
                </c:pt>
                <c:pt idx="4879">
                  <c:v>93.326087951660099</c:v>
                </c:pt>
                <c:pt idx="4880">
                  <c:v>93.330207824707003</c:v>
                </c:pt>
                <c:pt idx="4881">
                  <c:v>93.506752014160099</c:v>
                </c:pt>
                <c:pt idx="4882">
                  <c:v>93.529800415039006</c:v>
                </c:pt>
                <c:pt idx="4883">
                  <c:v>93.510826110839801</c:v>
                </c:pt>
                <c:pt idx="4884">
                  <c:v>93.491912841796804</c:v>
                </c:pt>
                <c:pt idx="4885">
                  <c:v>93.479621887207003</c:v>
                </c:pt>
                <c:pt idx="4886">
                  <c:v>93.460723876953097</c:v>
                </c:pt>
                <c:pt idx="4887">
                  <c:v>93.886497497558494</c:v>
                </c:pt>
                <c:pt idx="4888">
                  <c:v>93.8748779296875</c:v>
                </c:pt>
                <c:pt idx="4889">
                  <c:v>93.870864868164006</c:v>
                </c:pt>
                <c:pt idx="4890">
                  <c:v>94.193580627441406</c:v>
                </c:pt>
                <c:pt idx="4891">
                  <c:v>94.182487487792898</c:v>
                </c:pt>
                <c:pt idx="4892">
                  <c:v>94.176841735839801</c:v>
                </c:pt>
                <c:pt idx="4893">
                  <c:v>94.181159973144503</c:v>
                </c:pt>
                <c:pt idx="4894">
                  <c:v>94.170417785644503</c:v>
                </c:pt>
                <c:pt idx="4895">
                  <c:v>94.178367614745994</c:v>
                </c:pt>
                <c:pt idx="4896">
                  <c:v>94.165924072265597</c:v>
                </c:pt>
                <c:pt idx="4897">
                  <c:v>94.201431274414006</c:v>
                </c:pt>
                <c:pt idx="4898">
                  <c:v>94.188293457031193</c:v>
                </c:pt>
                <c:pt idx="4899">
                  <c:v>94.206916809082003</c:v>
                </c:pt>
                <c:pt idx="4900">
                  <c:v>94.204856872558494</c:v>
                </c:pt>
                <c:pt idx="4901">
                  <c:v>94.260971069335895</c:v>
                </c:pt>
                <c:pt idx="4902">
                  <c:v>94.242599487304602</c:v>
                </c:pt>
                <c:pt idx="4903">
                  <c:v>94.224258422851506</c:v>
                </c:pt>
                <c:pt idx="4904">
                  <c:v>94.360862731933494</c:v>
                </c:pt>
                <c:pt idx="4905">
                  <c:v>94.357238769531193</c:v>
                </c:pt>
                <c:pt idx="4906">
                  <c:v>94.380653381347599</c:v>
                </c:pt>
                <c:pt idx="4907">
                  <c:v>94.444671630859304</c:v>
                </c:pt>
                <c:pt idx="4908">
                  <c:v>94.479743957519503</c:v>
                </c:pt>
                <c:pt idx="4909">
                  <c:v>94.463058471679602</c:v>
                </c:pt>
                <c:pt idx="4910">
                  <c:v>94.496131896972599</c:v>
                </c:pt>
                <c:pt idx="4911">
                  <c:v>94.482109069824205</c:v>
                </c:pt>
                <c:pt idx="4912">
                  <c:v>94.464302062988196</c:v>
                </c:pt>
                <c:pt idx="4913">
                  <c:v>94.450973510742102</c:v>
                </c:pt>
                <c:pt idx="4914">
                  <c:v>94.432289123535099</c:v>
                </c:pt>
                <c:pt idx="4915">
                  <c:v>94.419174194335895</c:v>
                </c:pt>
                <c:pt idx="4916">
                  <c:v>94.401092529296804</c:v>
                </c:pt>
                <c:pt idx="4917">
                  <c:v>94.386085510253906</c:v>
                </c:pt>
                <c:pt idx="4918">
                  <c:v>94.370704650878906</c:v>
                </c:pt>
                <c:pt idx="4919">
                  <c:v>94.393867492675696</c:v>
                </c:pt>
                <c:pt idx="4920">
                  <c:v>94.376922607421804</c:v>
                </c:pt>
                <c:pt idx="4921">
                  <c:v>94.357864379882798</c:v>
                </c:pt>
                <c:pt idx="4922">
                  <c:v>94.339149475097599</c:v>
                </c:pt>
                <c:pt idx="4923">
                  <c:v>94.4000244140625</c:v>
                </c:pt>
                <c:pt idx="4924">
                  <c:v>94.428237915039006</c:v>
                </c:pt>
                <c:pt idx="4925">
                  <c:v>94.445365905761705</c:v>
                </c:pt>
                <c:pt idx="4926">
                  <c:v>94.427703857421804</c:v>
                </c:pt>
                <c:pt idx="4927">
                  <c:v>94.418601989745994</c:v>
                </c:pt>
                <c:pt idx="4928">
                  <c:v>94.427238464355398</c:v>
                </c:pt>
                <c:pt idx="4929">
                  <c:v>94.489532470703097</c:v>
                </c:pt>
                <c:pt idx="4930">
                  <c:v>94.568305969238196</c:v>
                </c:pt>
                <c:pt idx="4931">
                  <c:v>94.696823120117102</c:v>
                </c:pt>
                <c:pt idx="4932">
                  <c:v>94.687927246093693</c:v>
                </c:pt>
                <c:pt idx="4933">
                  <c:v>94.883743286132798</c:v>
                </c:pt>
                <c:pt idx="4934">
                  <c:v>94.868263244628906</c:v>
                </c:pt>
                <c:pt idx="4935">
                  <c:v>94.8773193359375</c:v>
                </c:pt>
                <c:pt idx="4936">
                  <c:v>94.868377685546804</c:v>
                </c:pt>
                <c:pt idx="4937">
                  <c:v>94.893089294433494</c:v>
                </c:pt>
                <c:pt idx="4938">
                  <c:v>94.874183654785099</c:v>
                </c:pt>
                <c:pt idx="4939">
                  <c:v>94.857856750488196</c:v>
                </c:pt>
                <c:pt idx="4940">
                  <c:v>94.852279663085895</c:v>
                </c:pt>
                <c:pt idx="4941">
                  <c:v>94.83349609375</c:v>
                </c:pt>
                <c:pt idx="4942">
                  <c:v>94.887390136718693</c:v>
                </c:pt>
                <c:pt idx="4943">
                  <c:v>94.996719360351506</c:v>
                </c:pt>
                <c:pt idx="4944">
                  <c:v>95.069396972656193</c:v>
                </c:pt>
                <c:pt idx="4945">
                  <c:v>95.052307128906193</c:v>
                </c:pt>
                <c:pt idx="4946">
                  <c:v>95.033866882324205</c:v>
                </c:pt>
                <c:pt idx="4947">
                  <c:v>95.228294372558494</c:v>
                </c:pt>
                <c:pt idx="4948">
                  <c:v>95.210281372070298</c:v>
                </c:pt>
                <c:pt idx="4949">
                  <c:v>95.192375183105398</c:v>
                </c:pt>
                <c:pt idx="4950">
                  <c:v>95.305068969726506</c:v>
                </c:pt>
                <c:pt idx="4951">
                  <c:v>95.303047180175696</c:v>
                </c:pt>
                <c:pt idx="4952">
                  <c:v>95.974319458007798</c:v>
                </c:pt>
                <c:pt idx="4953">
                  <c:v>95.984428405761705</c:v>
                </c:pt>
                <c:pt idx="4954">
                  <c:v>95.979957580566406</c:v>
                </c:pt>
                <c:pt idx="4955">
                  <c:v>96.109237670898395</c:v>
                </c:pt>
                <c:pt idx="4956">
                  <c:v>96.089927673339801</c:v>
                </c:pt>
                <c:pt idx="4957">
                  <c:v>96.121360778808494</c:v>
                </c:pt>
                <c:pt idx="4958">
                  <c:v>96.102783203125</c:v>
                </c:pt>
                <c:pt idx="4959">
                  <c:v>96.086204528808494</c:v>
                </c:pt>
                <c:pt idx="4960">
                  <c:v>96.094032287597599</c:v>
                </c:pt>
                <c:pt idx="4961">
                  <c:v>96.079231262207003</c:v>
                </c:pt>
                <c:pt idx="4962">
                  <c:v>96.091987609863196</c:v>
                </c:pt>
                <c:pt idx="4963">
                  <c:v>96.0872802734375</c:v>
                </c:pt>
                <c:pt idx="4964">
                  <c:v>96.113197326660099</c:v>
                </c:pt>
                <c:pt idx="4965">
                  <c:v>96.093978881835895</c:v>
                </c:pt>
                <c:pt idx="4966">
                  <c:v>96.130516052245994</c:v>
                </c:pt>
                <c:pt idx="4967">
                  <c:v>96.112968444824205</c:v>
                </c:pt>
                <c:pt idx="4968">
                  <c:v>96.103515625</c:v>
                </c:pt>
                <c:pt idx="4969">
                  <c:v>96.086730957031193</c:v>
                </c:pt>
                <c:pt idx="4970">
                  <c:v>96.069618225097599</c:v>
                </c:pt>
                <c:pt idx="4971">
                  <c:v>96.091812133789006</c:v>
                </c:pt>
                <c:pt idx="4972">
                  <c:v>96.266807556152301</c:v>
                </c:pt>
                <c:pt idx="4973">
                  <c:v>96.274688720703097</c:v>
                </c:pt>
                <c:pt idx="4974">
                  <c:v>96.399856567382798</c:v>
                </c:pt>
                <c:pt idx="4975">
                  <c:v>96.393272399902301</c:v>
                </c:pt>
                <c:pt idx="4976">
                  <c:v>96.383377075195298</c:v>
                </c:pt>
                <c:pt idx="4977">
                  <c:v>96.381370544433494</c:v>
                </c:pt>
                <c:pt idx="4978">
                  <c:v>96.388862609863196</c:v>
                </c:pt>
                <c:pt idx="4979">
                  <c:v>96.405601501464801</c:v>
                </c:pt>
                <c:pt idx="4980">
                  <c:v>96.387237548828097</c:v>
                </c:pt>
                <c:pt idx="4981">
                  <c:v>96.445320129394503</c:v>
                </c:pt>
                <c:pt idx="4982">
                  <c:v>96.444618225097599</c:v>
                </c:pt>
                <c:pt idx="4983">
                  <c:v>96.426445007324205</c:v>
                </c:pt>
                <c:pt idx="4984">
                  <c:v>96.414741516113196</c:v>
                </c:pt>
                <c:pt idx="4985">
                  <c:v>96.474151611328097</c:v>
                </c:pt>
                <c:pt idx="4986">
                  <c:v>96.621978759765597</c:v>
                </c:pt>
                <c:pt idx="4987">
                  <c:v>96.661399841308494</c:v>
                </c:pt>
                <c:pt idx="4988">
                  <c:v>96.646354675292898</c:v>
                </c:pt>
                <c:pt idx="4989">
                  <c:v>96.676094055175696</c:v>
                </c:pt>
                <c:pt idx="4990">
                  <c:v>96.759544372558494</c:v>
                </c:pt>
                <c:pt idx="4991">
                  <c:v>96.764846801757798</c:v>
                </c:pt>
                <c:pt idx="4992">
                  <c:v>96.771087646484304</c:v>
                </c:pt>
                <c:pt idx="4993">
                  <c:v>96.770851135253906</c:v>
                </c:pt>
                <c:pt idx="4994">
                  <c:v>96.801925659179602</c:v>
                </c:pt>
                <c:pt idx="4995">
                  <c:v>96.860038757324205</c:v>
                </c:pt>
                <c:pt idx="4996">
                  <c:v>96.866600036620994</c:v>
                </c:pt>
                <c:pt idx="4997">
                  <c:v>96.8472900390625</c:v>
                </c:pt>
                <c:pt idx="4998">
                  <c:v>96.856895446777301</c:v>
                </c:pt>
                <c:pt idx="4999">
                  <c:v>96.887184143066406</c:v>
                </c:pt>
                <c:pt idx="5000">
                  <c:v>96.999580383300696</c:v>
                </c:pt>
                <c:pt idx="5001">
                  <c:v>97.004478454589801</c:v>
                </c:pt>
                <c:pt idx="5002">
                  <c:v>97.051445007324205</c:v>
                </c:pt>
                <c:pt idx="5003">
                  <c:v>97.062042236328097</c:v>
                </c:pt>
                <c:pt idx="5004">
                  <c:v>97.058792114257798</c:v>
                </c:pt>
                <c:pt idx="5005">
                  <c:v>97.039520263671804</c:v>
                </c:pt>
                <c:pt idx="5006">
                  <c:v>97.128280639648395</c:v>
                </c:pt>
                <c:pt idx="5007">
                  <c:v>97.124481201171804</c:v>
                </c:pt>
                <c:pt idx="5008">
                  <c:v>97.105415344238196</c:v>
                </c:pt>
                <c:pt idx="5009">
                  <c:v>97.168037414550696</c:v>
                </c:pt>
                <c:pt idx="5010">
                  <c:v>97.159492492675696</c:v>
                </c:pt>
                <c:pt idx="5011">
                  <c:v>97.416679382324205</c:v>
                </c:pt>
                <c:pt idx="5012">
                  <c:v>97.404533386230398</c:v>
                </c:pt>
                <c:pt idx="5013">
                  <c:v>97.449356079101506</c:v>
                </c:pt>
                <c:pt idx="5014">
                  <c:v>97.439552307128906</c:v>
                </c:pt>
                <c:pt idx="5015">
                  <c:v>97.420227050781193</c:v>
                </c:pt>
                <c:pt idx="5016">
                  <c:v>97.439811706542898</c:v>
                </c:pt>
                <c:pt idx="5017">
                  <c:v>97.420616149902301</c:v>
                </c:pt>
                <c:pt idx="5018">
                  <c:v>97.410705566406193</c:v>
                </c:pt>
                <c:pt idx="5019">
                  <c:v>97.398918151855398</c:v>
                </c:pt>
                <c:pt idx="5020">
                  <c:v>97.386436462402301</c:v>
                </c:pt>
                <c:pt idx="5021">
                  <c:v>97.369926452636705</c:v>
                </c:pt>
                <c:pt idx="5022">
                  <c:v>97.354255676269503</c:v>
                </c:pt>
                <c:pt idx="5023">
                  <c:v>97.338600158691406</c:v>
                </c:pt>
                <c:pt idx="5024">
                  <c:v>97.370300292968693</c:v>
                </c:pt>
                <c:pt idx="5025">
                  <c:v>97.354812622070298</c:v>
                </c:pt>
                <c:pt idx="5026">
                  <c:v>97.365249633789006</c:v>
                </c:pt>
                <c:pt idx="5027">
                  <c:v>97.394981384277301</c:v>
                </c:pt>
                <c:pt idx="5028">
                  <c:v>97.423553466796804</c:v>
                </c:pt>
                <c:pt idx="5029">
                  <c:v>97.406333923339801</c:v>
                </c:pt>
                <c:pt idx="5030">
                  <c:v>97.420486450195298</c:v>
                </c:pt>
                <c:pt idx="5031">
                  <c:v>97.421722412109304</c:v>
                </c:pt>
                <c:pt idx="5032">
                  <c:v>97.444648742675696</c:v>
                </c:pt>
                <c:pt idx="5033">
                  <c:v>97.477264404296804</c:v>
                </c:pt>
                <c:pt idx="5034">
                  <c:v>97.490776062011705</c:v>
                </c:pt>
                <c:pt idx="5035">
                  <c:v>97.528861999511705</c:v>
                </c:pt>
                <c:pt idx="5036">
                  <c:v>97.518165588378906</c:v>
                </c:pt>
                <c:pt idx="5037">
                  <c:v>97.550758361816406</c:v>
                </c:pt>
                <c:pt idx="5038">
                  <c:v>97.532363891601506</c:v>
                </c:pt>
                <c:pt idx="5039">
                  <c:v>97.513221740722599</c:v>
                </c:pt>
                <c:pt idx="5040">
                  <c:v>97.497756958007798</c:v>
                </c:pt>
                <c:pt idx="5041">
                  <c:v>97.524078369140597</c:v>
                </c:pt>
                <c:pt idx="5042">
                  <c:v>97.659881591796804</c:v>
                </c:pt>
                <c:pt idx="5043">
                  <c:v>97.660102844238196</c:v>
                </c:pt>
                <c:pt idx="5044">
                  <c:v>97.642562866210895</c:v>
                </c:pt>
                <c:pt idx="5045">
                  <c:v>97.8271484375</c:v>
                </c:pt>
                <c:pt idx="5046">
                  <c:v>97.953346252441406</c:v>
                </c:pt>
                <c:pt idx="5047">
                  <c:v>97.989097595214801</c:v>
                </c:pt>
                <c:pt idx="5048">
                  <c:v>97.9862060546875</c:v>
                </c:pt>
                <c:pt idx="5049">
                  <c:v>97.970588684082003</c:v>
                </c:pt>
                <c:pt idx="5050">
                  <c:v>97.9512939453125</c:v>
                </c:pt>
                <c:pt idx="5051">
                  <c:v>98.116706848144503</c:v>
                </c:pt>
                <c:pt idx="5052">
                  <c:v>98.102706909179602</c:v>
                </c:pt>
                <c:pt idx="5053">
                  <c:v>98.195892333984304</c:v>
                </c:pt>
                <c:pt idx="5054">
                  <c:v>98.182952880859304</c:v>
                </c:pt>
                <c:pt idx="5055">
                  <c:v>98.375450134277301</c:v>
                </c:pt>
                <c:pt idx="5056">
                  <c:v>98.365562438964801</c:v>
                </c:pt>
                <c:pt idx="5057">
                  <c:v>98.346443176269503</c:v>
                </c:pt>
                <c:pt idx="5058">
                  <c:v>98.329368591308494</c:v>
                </c:pt>
                <c:pt idx="5059">
                  <c:v>98.389793395995994</c:v>
                </c:pt>
                <c:pt idx="5060">
                  <c:v>98.375167846679602</c:v>
                </c:pt>
                <c:pt idx="5061">
                  <c:v>98.362106323242102</c:v>
                </c:pt>
                <c:pt idx="5062">
                  <c:v>98.362586975097599</c:v>
                </c:pt>
                <c:pt idx="5063">
                  <c:v>98.369812011718693</c:v>
                </c:pt>
                <c:pt idx="5064">
                  <c:v>98.369926452636705</c:v>
                </c:pt>
                <c:pt idx="5065">
                  <c:v>98.431861877441406</c:v>
                </c:pt>
                <c:pt idx="5066">
                  <c:v>98.570281982421804</c:v>
                </c:pt>
                <c:pt idx="5067">
                  <c:v>98.590057373046804</c:v>
                </c:pt>
                <c:pt idx="5068">
                  <c:v>98.571052551269503</c:v>
                </c:pt>
                <c:pt idx="5069">
                  <c:v>98.708778381347599</c:v>
                </c:pt>
                <c:pt idx="5070">
                  <c:v>98.689605712890597</c:v>
                </c:pt>
                <c:pt idx="5071">
                  <c:v>98.694000244140597</c:v>
                </c:pt>
                <c:pt idx="5072">
                  <c:v>98.718742370605398</c:v>
                </c:pt>
                <c:pt idx="5073">
                  <c:v>98.706336975097599</c:v>
                </c:pt>
                <c:pt idx="5074">
                  <c:v>98.694221496582003</c:v>
                </c:pt>
                <c:pt idx="5075">
                  <c:v>98.773605346679602</c:v>
                </c:pt>
                <c:pt idx="5076">
                  <c:v>98.772369384765597</c:v>
                </c:pt>
                <c:pt idx="5077">
                  <c:v>98.766830444335895</c:v>
                </c:pt>
                <c:pt idx="5078">
                  <c:v>98.754570007324205</c:v>
                </c:pt>
                <c:pt idx="5079">
                  <c:v>98.760055541992102</c:v>
                </c:pt>
                <c:pt idx="5080">
                  <c:v>98.834793090820298</c:v>
                </c:pt>
                <c:pt idx="5081">
                  <c:v>98.818458557128906</c:v>
                </c:pt>
                <c:pt idx="5082">
                  <c:v>98.814430236816406</c:v>
                </c:pt>
                <c:pt idx="5083">
                  <c:v>98.803428649902301</c:v>
                </c:pt>
                <c:pt idx="5084">
                  <c:v>98.788558959960895</c:v>
                </c:pt>
                <c:pt idx="5085">
                  <c:v>98.784332275390597</c:v>
                </c:pt>
                <c:pt idx="5086">
                  <c:v>98.794952392578097</c:v>
                </c:pt>
                <c:pt idx="5087">
                  <c:v>98.870346069335895</c:v>
                </c:pt>
                <c:pt idx="5088">
                  <c:v>98.871353149414006</c:v>
                </c:pt>
                <c:pt idx="5089">
                  <c:v>98.896293640136705</c:v>
                </c:pt>
                <c:pt idx="5090">
                  <c:v>98.878776550292898</c:v>
                </c:pt>
                <c:pt idx="5091">
                  <c:v>98.859428405761705</c:v>
                </c:pt>
                <c:pt idx="5092">
                  <c:v>98.845985412597599</c:v>
                </c:pt>
                <c:pt idx="5093">
                  <c:v>98.910415649414006</c:v>
                </c:pt>
                <c:pt idx="5094">
                  <c:v>98.899810791015597</c:v>
                </c:pt>
                <c:pt idx="5095">
                  <c:v>98.980628967285099</c:v>
                </c:pt>
                <c:pt idx="5096">
                  <c:v>98.961326599120994</c:v>
                </c:pt>
                <c:pt idx="5097">
                  <c:v>98.997901916503906</c:v>
                </c:pt>
                <c:pt idx="5098">
                  <c:v>99.111946105957003</c:v>
                </c:pt>
                <c:pt idx="5099">
                  <c:v>99.092605590820298</c:v>
                </c:pt>
                <c:pt idx="5100">
                  <c:v>99.095344543457003</c:v>
                </c:pt>
                <c:pt idx="5101">
                  <c:v>99.134071350097599</c:v>
                </c:pt>
                <c:pt idx="5102">
                  <c:v>99.121620178222599</c:v>
                </c:pt>
                <c:pt idx="5103">
                  <c:v>99.102569580078097</c:v>
                </c:pt>
                <c:pt idx="5104">
                  <c:v>99.105056762695298</c:v>
                </c:pt>
                <c:pt idx="5105">
                  <c:v>99.091957092285099</c:v>
                </c:pt>
                <c:pt idx="5106">
                  <c:v>99.214317321777301</c:v>
                </c:pt>
                <c:pt idx="5107">
                  <c:v>99.345275878906193</c:v>
                </c:pt>
                <c:pt idx="5108">
                  <c:v>99.513786315917898</c:v>
                </c:pt>
                <c:pt idx="5109">
                  <c:v>99.495475769042898</c:v>
                </c:pt>
                <c:pt idx="5110">
                  <c:v>99.479393005370994</c:v>
                </c:pt>
                <c:pt idx="5111">
                  <c:v>99.4637451171875</c:v>
                </c:pt>
                <c:pt idx="5112">
                  <c:v>99.444358825683494</c:v>
                </c:pt>
                <c:pt idx="5113">
                  <c:v>99.425384521484304</c:v>
                </c:pt>
                <c:pt idx="5114">
                  <c:v>99.434478759765597</c:v>
                </c:pt>
                <c:pt idx="5115">
                  <c:v>99.473434448242102</c:v>
                </c:pt>
                <c:pt idx="5116">
                  <c:v>99.482627868652301</c:v>
                </c:pt>
                <c:pt idx="5117">
                  <c:v>99.470367431640597</c:v>
                </c:pt>
                <c:pt idx="5118">
                  <c:v>99.469413757324205</c:v>
                </c:pt>
                <c:pt idx="5119">
                  <c:v>99.532524108886705</c:v>
                </c:pt>
                <c:pt idx="5120">
                  <c:v>99.700706481933494</c:v>
                </c:pt>
                <c:pt idx="5121">
                  <c:v>99.720512390136705</c:v>
                </c:pt>
                <c:pt idx="5122">
                  <c:v>99.7764892578125</c:v>
                </c:pt>
                <c:pt idx="5123">
                  <c:v>99.790679931640597</c:v>
                </c:pt>
                <c:pt idx="5124">
                  <c:v>99.827651977539006</c:v>
                </c:pt>
                <c:pt idx="5125">
                  <c:v>99.813674926757798</c:v>
                </c:pt>
                <c:pt idx="5126">
                  <c:v>99.820686340332003</c:v>
                </c:pt>
                <c:pt idx="5127">
                  <c:v>99.801834106445298</c:v>
                </c:pt>
                <c:pt idx="5128">
                  <c:v>99.791458129882798</c:v>
                </c:pt>
                <c:pt idx="5129">
                  <c:v>99.866004943847599</c:v>
                </c:pt>
                <c:pt idx="5130">
                  <c:v>99.918937683105398</c:v>
                </c:pt>
                <c:pt idx="5131">
                  <c:v>99.954124450683494</c:v>
                </c:pt>
                <c:pt idx="5132">
                  <c:v>99.940361022949205</c:v>
                </c:pt>
                <c:pt idx="5133">
                  <c:v>99.939964294433494</c:v>
                </c:pt>
                <c:pt idx="5134">
                  <c:v>99.920654296875</c:v>
                </c:pt>
                <c:pt idx="5135">
                  <c:v>99.903800964355398</c:v>
                </c:pt>
                <c:pt idx="5136">
                  <c:v>99.885726928710895</c:v>
                </c:pt>
                <c:pt idx="5137">
                  <c:v>99.873573303222599</c:v>
                </c:pt>
                <c:pt idx="5138">
                  <c:v>99.854347229003906</c:v>
                </c:pt>
                <c:pt idx="5139">
                  <c:v>99.850173950195298</c:v>
                </c:pt>
                <c:pt idx="5140">
                  <c:v>99.842361450195298</c:v>
                </c:pt>
                <c:pt idx="5141">
                  <c:v>100.033821105957</c:v>
                </c:pt>
                <c:pt idx="5142">
                  <c:v>100.11399078369099</c:v>
                </c:pt>
                <c:pt idx="5143">
                  <c:v>100.13646697998</c:v>
                </c:pt>
                <c:pt idx="5144">
                  <c:v>100.11756896972599</c:v>
                </c:pt>
                <c:pt idx="5145">
                  <c:v>100.098182678222</c:v>
                </c:pt>
                <c:pt idx="5146">
                  <c:v>100.095481872558</c:v>
                </c:pt>
                <c:pt idx="5147">
                  <c:v>100.09449768066401</c:v>
                </c:pt>
                <c:pt idx="5148">
                  <c:v>100.095863342285</c:v>
                </c:pt>
                <c:pt idx="5149">
                  <c:v>100.079872131347</c:v>
                </c:pt>
                <c:pt idx="5150">
                  <c:v>100.086364746093</c:v>
                </c:pt>
                <c:pt idx="5151">
                  <c:v>100.080520629882</c:v>
                </c:pt>
                <c:pt idx="5152">
                  <c:v>100.06687164306599</c:v>
                </c:pt>
                <c:pt idx="5153">
                  <c:v>100.04753112792901</c:v>
                </c:pt>
                <c:pt idx="5154">
                  <c:v>100.04834747314401</c:v>
                </c:pt>
                <c:pt idx="5155">
                  <c:v>100.081092834472</c:v>
                </c:pt>
                <c:pt idx="5156">
                  <c:v>100.061866760253</c:v>
                </c:pt>
                <c:pt idx="5157">
                  <c:v>100.04280853271401</c:v>
                </c:pt>
                <c:pt idx="5158">
                  <c:v>100.11309814453099</c:v>
                </c:pt>
                <c:pt idx="5159">
                  <c:v>100.236351013183</c:v>
                </c:pt>
                <c:pt idx="5160">
                  <c:v>100.24063873291</c:v>
                </c:pt>
                <c:pt idx="5161">
                  <c:v>100.230545043945</c:v>
                </c:pt>
                <c:pt idx="5162">
                  <c:v>100.211227416992</c:v>
                </c:pt>
                <c:pt idx="5163">
                  <c:v>100.192459106445</c:v>
                </c:pt>
                <c:pt idx="5164">
                  <c:v>100.17347717285099</c:v>
                </c:pt>
                <c:pt idx="5165">
                  <c:v>100.181007385253</c:v>
                </c:pt>
                <c:pt idx="5166">
                  <c:v>100.24501800537099</c:v>
                </c:pt>
                <c:pt idx="5167">
                  <c:v>100.236778259277</c:v>
                </c:pt>
                <c:pt idx="5168">
                  <c:v>100.358100891113</c:v>
                </c:pt>
                <c:pt idx="5169">
                  <c:v>100.392692565917</c:v>
                </c:pt>
                <c:pt idx="5170">
                  <c:v>100.386909484863</c:v>
                </c:pt>
                <c:pt idx="5171">
                  <c:v>100.378730773925</c:v>
                </c:pt>
                <c:pt idx="5172">
                  <c:v>100.366584777832</c:v>
                </c:pt>
                <c:pt idx="5173">
                  <c:v>100.38173675537099</c:v>
                </c:pt>
                <c:pt idx="5174">
                  <c:v>100.36857604980401</c:v>
                </c:pt>
                <c:pt idx="5175">
                  <c:v>100.370513916015</c:v>
                </c:pt>
                <c:pt idx="5176">
                  <c:v>100.380577087402</c:v>
                </c:pt>
                <c:pt idx="5177">
                  <c:v>100.37059020996</c:v>
                </c:pt>
                <c:pt idx="5178">
                  <c:v>100.35707855224599</c:v>
                </c:pt>
                <c:pt idx="5179">
                  <c:v>100.337989807128</c:v>
                </c:pt>
                <c:pt idx="5180">
                  <c:v>100.66537475585901</c:v>
                </c:pt>
                <c:pt idx="5181">
                  <c:v>100.64917755126901</c:v>
                </c:pt>
                <c:pt idx="5182">
                  <c:v>100.72412109375</c:v>
                </c:pt>
                <c:pt idx="5183">
                  <c:v>100.70644378662099</c:v>
                </c:pt>
                <c:pt idx="5184">
                  <c:v>100.688186645507</c:v>
                </c:pt>
                <c:pt idx="5185">
                  <c:v>100.728805541992</c:v>
                </c:pt>
                <c:pt idx="5186">
                  <c:v>100.70944976806599</c:v>
                </c:pt>
                <c:pt idx="5187">
                  <c:v>100.691749572753</c:v>
                </c:pt>
                <c:pt idx="5188">
                  <c:v>100.750312805175</c:v>
                </c:pt>
                <c:pt idx="5189">
                  <c:v>100.76766204833901</c:v>
                </c:pt>
                <c:pt idx="5190">
                  <c:v>100.74949645996</c:v>
                </c:pt>
                <c:pt idx="5191">
                  <c:v>100.74870300292901</c:v>
                </c:pt>
                <c:pt idx="5192">
                  <c:v>100.7294921875</c:v>
                </c:pt>
                <c:pt idx="5193">
                  <c:v>100.713569641113</c:v>
                </c:pt>
                <c:pt idx="5194">
                  <c:v>100.69448852539</c:v>
                </c:pt>
                <c:pt idx="5195">
                  <c:v>100.699508666992</c:v>
                </c:pt>
                <c:pt idx="5196">
                  <c:v>100.692428588867</c:v>
                </c:pt>
                <c:pt idx="5197">
                  <c:v>100.686401367187</c:v>
                </c:pt>
                <c:pt idx="5198">
                  <c:v>100.669136047363</c:v>
                </c:pt>
                <c:pt idx="5199">
                  <c:v>100.64990997314401</c:v>
                </c:pt>
                <c:pt idx="5200">
                  <c:v>100.711776733398</c:v>
                </c:pt>
                <c:pt idx="5201">
                  <c:v>100.737174987792</c:v>
                </c:pt>
                <c:pt idx="5202">
                  <c:v>100.745956420898</c:v>
                </c:pt>
                <c:pt idx="5203">
                  <c:v>100.74928283691401</c:v>
                </c:pt>
                <c:pt idx="5204">
                  <c:v>100.733100891113</c:v>
                </c:pt>
                <c:pt idx="5205">
                  <c:v>100.71384429931599</c:v>
                </c:pt>
                <c:pt idx="5206">
                  <c:v>100.704460144042</c:v>
                </c:pt>
                <c:pt idx="5207">
                  <c:v>100.76999664306599</c:v>
                </c:pt>
                <c:pt idx="5208">
                  <c:v>100.81925201416</c:v>
                </c:pt>
                <c:pt idx="5209">
                  <c:v>100.80157470703099</c:v>
                </c:pt>
                <c:pt idx="5210">
                  <c:v>100.79499053955</c:v>
                </c:pt>
                <c:pt idx="5211">
                  <c:v>100.79768371582</c:v>
                </c:pt>
                <c:pt idx="5212">
                  <c:v>100.80828094482401</c:v>
                </c:pt>
                <c:pt idx="5213">
                  <c:v>100.79102325439401</c:v>
                </c:pt>
                <c:pt idx="5214">
                  <c:v>100.779502868652</c:v>
                </c:pt>
                <c:pt idx="5215">
                  <c:v>100.79375457763599</c:v>
                </c:pt>
                <c:pt idx="5216">
                  <c:v>100.79286193847599</c:v>
                </c:pt>
                <c:pt idx="5217">
                  <c:v>100.8017578125</c:v>
                </c:pt>
                <c:pt idx="5218">
                  <c:v>100.78398895263599</c:v>
                </c:pt>
                <c:pt idx="5219">
                  <c:v>100.764846801757</c:v>
                </c:pt>
                <c:pt idx="5220">
                  <c:v>100.815299987792</c:v>
                </c:pt>
                <c:pt idx="5221">
                  <c:v>100.80379486083901</c:v>
                </c:pt>
                <c:pt idx="5222">
                  <c:v>100.788330078125</c:v>
                </c:pt>
                <c:pt idx="5223">
                  <c:v>100.837608337402</c:v>
                </c:pt>
                <c:pt idx="5224">
                  <c:v>100.832969665527</c:v>
                </c:pt>
                <c:pt idx="5225">
                  <c:v>100.8701171875</c:v>
                </c:pt>
                <c:pt idx="5226">
                  <c:v>100.857528686523</c:v>
                </c:pt>
                <c:pt idx="5227">
                  <c:v>100.94231414794901</c:v>
                </c:pt>
                <c:pt idx="5228">
                  <c:v>100.92332458496</c:v>
                </c:pt>
                <c:pt idx="5229">
                  <c:v>100.90590667724599</c:v>
                </c:pt>
                <c:pt idx="5230">
                  <c:v>100.909873962402</c:v>
                </c:pt>
                <c:pt idx="5231">
                  <c:v>100.913848876953</c:v>
                </c:pt>
                <c:pt idx="5232">
                  <c:v>100.95944976806599</c:v>
                </c:pt>
                <c:pt idx="5233">
                  <c:v>100.944854736328</c:v>
                </c:pt>
                <c:pt idx="5234">
                  <c:v>100.96416473388599</c:v>
                </c:pt>
                <c:pt idx="5235">
                  <c:v>100.95655822753901</c:v>
                </c:pt>
                <c:pt idx="5236">
                  <c:v>100.93739318847599</c:v>
                </c:pt>
                <c:pt idx="5237">
                  <c:v>101.173767089843</c:v>
                </c:pt>
                <c:pt idx="5238">
                  <c:v>101.16786193847599</c:v>
                </c:pt>
                <c:pt idx="5239">
                  <c:v>101.148620605468</c:v>
                </c:pt>
                <c:pt idx="5240">
                  <c:v>101.137168884277</c:v>
                </c:pt>
                <c:pt idx="5241">
                  <c:v>101.210411071777</c:v>
                </c:pt>
                <c:pt idx="5242">
                  <c:v>101.219032287597</c:v>
                </c:pt>
                <c:pt idx="5243">
                  <c:v>101.229270935058</c:v>
                </c:pt>
                <c:pt idx="5244">
                  <c:v>101.210311889648</c:v>
                </c:pt>
                <c:pt idx="5245">
                  <c:v>101.20050048828099</c:v>
                </c:pt>
                <c:pt idx="5246">
                  <c:v>101.20142364501901</c:v>
                </c:pt>
                <c:pt idx="5247">
                  <c:v>101.30746459960901</c:v>
                </c:pt>
                <c:pt idx="5248">
                  <c:v>101.336791992187</c:v>
                </c:pt>
                <c:pt idx="5249">
                  <c:v>101.33168792724599</c:v>
                </c:pt>
                <c:pt idx="5250">
                  <c:v>101.36187744140599</c:v>
                </c:pt>
                <c:pt idx="5251">
                  <c:v>101.48771667480401</c:v>
                </c:pt>
                <c:pt idx="5252">
                  <c:v>101.603713989257</c:v>
                </c:pt>
                <c:pt idx="5253">
                  <c:v>101.64638519287099</c:v>
                </c:pt>
                <c:pt idx="5254">
                  <c:v>101.645057678222</c:v>
                </c:pt>
                <c:pt idx="5255">
                  <c:v>101.626243591308</c:v>
                </c:pt>
                <c:pt idx="5256">
                  <c:v>101.63893127441401</c:v>
                </c:pt>
                <c:pt idx="5257">
                  <c:v>101.663284301757</c:v>
                </c:pt>
                <c:pt idx="5258">
                  <c:v>101.649490356445</c:v>
                </c:pt>
                <c:pt idx="5259">
                  <c:v>101.68782806396401</c:v>
                </c:pt>
                <c:pt idx="5260">
                  <c:v>101.84388732910099</c:v>
                </c:pt>
                <c:pt idx="5261">
                  <c:v>101.93625640869099</c:v>
                </c:pt>
                <c:pt idx="5262">
                  <c:v>101.91728973388599</c:v>
                </c:pt>
                <c:pt idx="5263">
                  <c:v>101.906158447265</c:v>
                </c:pt>
                <c:pt idx="5264">
                  <c:v>101.903015136718</c:v>
                </c:pt>
                <c:pt idx="5265">
                  <c:v>102.025817871093</c:v>
                </c:pt>
                <c:pt idx="5266">
                  <c:v>102.016357421875</c:v>
                </c:pt>
                <c:pt idx="5267">
                  <c:v>102.16805267333901</c:v>
                </c:pt>
                <c:pt idx="5268">
                  <c:v>102.153015136718</c:v>
                </c:pt>
                <c:pt idx="5269">
                  <c:v>102.134033203125</c:v>
                </c:pt>
                <c:pt idx="5270">
                  <c:v>102.133010864257</c:v>
                </c:pt>
                <c:pt idx="5271">
                  <c:v>102.135292053222</c:v>
                </c:pt>
                <c:pt idx="5272">
                  <c:v>102.12353515625</c:v>
                </c:pt>
                <c:pt idx="5273">
                  <c:v>102.13222503662099</c:v>
                </c:pt>
                <c:pt idx="5274">
                  <c:v>102.120155334472</c:v>
                </c:pt>
                <c:pt idx="5275">
                  <c:v>102.17234039306599</c:v>
                </c:pt>
                <c:pt idx="5276">
                  <c:v>102.155403137207</c:v>
                </c:pt>
                <c:pt idx="5277">
                  <c:v>102.19731903076099</c:v>
                </c:pt>
                <c:pt idx="5278">
                  <c:v>102.239212036132</c:v>
                </c:pt>
                <c:pt idx="5279">
                  <c:v>102.260284423828</c:v>
                </c:pt>
                <c:pt idx="5280">
                  <c:v>102.24805450439401</c:v>
                </c:pt>
                <c:pt idx="5281">
                  <c:v>102.22906494140599</c:v>
                </c:pt>
                <c:pt idx="5282">
                  <c:v>102.477127075195</c:v>
                </c:pt>
                <c:pt idx="5283">
                  <c:v>102.485473632812</c:v>
                </c:pt>
                <c:pt idx="5284">
                  <c:v>102.47062683105401</c:v>
                </c:pt>
                <c:pt idx="5285">
                  <c:v>102.51140594482401</c:v>
                </c:pt>
                <c:pt idx="5286">
                  <c:v>102.570831298828</c:v>
                </c:pt>
                <c:pt idx="5287">
                  <c:v>102.62578582763599</c:v>
                </c:pt>
                <c:pt idx="5288">
                  <c:v>102.623481750488</c:v>
                </c:pt>
                <c:pt idx="5289">
                  <c:v>102.615501403808</c:v>
                </c:pt>
                <c:pt idx="5290">
                  <c:v>102.60432434082</c:v>
                </c:pt>
                <c:pt idx="5291">
                  <c:v>102.667961120605</c:v>
                </c:pt>
                <c:pt idx="5292">
                  <c:v>102.68984222412099</c:v>
                </c:pt>
                <c:pt idx="5293">
                  <c:v>102.822052001953</c:v>
                </c:pt>
                <c:pt idx="5294">
                  <c:v>102.87213134765599</c:v>
                </c:pt>
                <c:pt idx="5295">
                  <c:v>102.873893737792</c:v>
                </c:pt>
                <c:pt idx="5296">
                  <c:v>102.85922241210901</c:v>
                </c:pt>
                <c:pt idx="5297">
                  <c:v>102.940170288085</c:v>
                </c:pt>
                <c:pt idx="5298">
                  <c:v>103.0562210083</c:v>
                </c:pt>
                <c:pt idx="5299">
                  <c:v>103.050559997558</c:v>
                </c:pt>
                <c:pt idx="5300">
                  <c:v>103.12728118896401</c:v>
                </c:pt>
                <c:pt idx="5301">
                  <c:v>103.110046386718</c:v>
                </c:pt>
                <c:pt idx="5302">
                  <c:v>103.12741851806599</c:v>
                </c:pt>
                <c:pt idx="5303">
                  <c:v>103.131950378417</c:v>
                </c:pt>
                <c:pt idx="5304">
                  <c:v>103.14523315429599</c:v>
                </c:pt>
                <c:pt idx="5305">
                  <c:v>103.149642944335</c:v>
                </c:pt>
                <c:pt idx="5306">
                  <c:v>103.130683898925</c:v>
                </c:pt>
                <c:pt idx="5307">
                  <c:v>103.11450958251901</c:v>
                </c:pt>
                <c:pt idx="5308">
                  <c:v>103.134384155273</c:v>
                </c:pt>
                <c:pt idx="5309">
                  <c:v>103.12204742431599</c:v>
                </c:pt>
                <c:pt idx="5310">
                  <c:v>103.114128112792</c:v>
                </c:pt>
                <c:pt idx="5311">
                  <c:v>103.09477996826099</c:v>
                </c:pt>
                <c:pt idx="5312">
                  <c:v>103.176025390625</c:v>
                </c:pt>
                <c:pt idx="5313">
                  <c:v>103.25828552246</c:v>
                </c:pt>
                <c:pt idx="5314">
                  <c:v>103.240058898925</c:v>
                </c:pt>
                <c:pt idx="5315">
                  <c:v>103.29067230224599</c:v>
                </c:pt>
                <c:pt idx="5316">
                  <c:v>103.28099822998</c:v>
                </c:pt>
                <c:pt idx="5317">
                  <c:v>103.30598449707</c:v>
                </c:pt>
                <c:pt idx="5318">
                  <c:v>103.32346343994099</c:v>
                </c:pt>
                <c:pt idx="5319">
                  <c:v>103.355377197265</c:v>
                </c:pt>
                <c:pt idx="5320">
                  <c:v>103.336418151855</c:v>
                </c:pt>
                <c:pt idx="5321">
                  <c:v>103.32071685791</c:v>
                </c:pt>
                <c:pt idx="5322">
                  <c:v>103.318183898925</c:v>
                </c:pt>
                <c:pt idx="5323">
                  <c:v>103.411254882812</c:v>
                </c:pt>
                <c:pt idx="5324">
                  <c:v>103.4487991333</c:v>
                </c:pt>
                <c:pt idx="5325">
                  <c:v>103.45986175537099</c:v>
                </c:pt>
                <c:pt idx="5326">
                  <c:v>103.44075012207</c:v>
                </c:pt>
                <c:pt idx="5327">
                  <c:v>103.42140197753901</c:v>
                </c:pt>
                <c:pt idx="5328">
                  <c:v>103.453231811523</c:v>
                </c:pt>
                <c:pt idx="5329">
                  <c:v>103.99057006835901</c:v>
                </c:pt>
                <c:pt idx="5330">
                  <c:v>103.974075317382</c:v>
                </c:pt>
                <c:pt idx="5331">
                  <c:v>104.027053833007</c:v>
                </c:pt>
                <c:pt idx="5332">
                  <c:v>104.137405395507</c:v>
                </c:pt>
                <c:pt idx="5333">
                  <c:v>104.122024536132</c:v>
                </c:pt>
                <c:pt idx="5334">
                  <c:v>104.110862731933</c:v>
                </c:pt>
                <c:pt idx="5335">
                  <c:v>104.11158752441401</c:v>
                </c:pt>
                <c:pt idx="5336">
                  <c:v>104.09217834472599</c:v>
                </c:pt>
                <c:pt idx="5337">
                  <c:v>104.09895324707</c:v>
                </c:pt>
                <c:pt idx="5338">
                  <c:v>104.25123596191401</c:v>
                </c:pt>
                <c:pt idx="5339">
                  <c:v>104.23663330078099</c:v>
                </c:pt>
                <c:pt idx="5340">
                  <c:v>104.28561401367099</c:v>
                </c:pt>
                <c:pt idx="5341">
                  <c:v>104.26686096191401</c:v>
                </c:pt>
                <c:pt idx="5342">
                  <c:v>104.277137756347</c:v>
                </c:pt>
                <c:pt idx="5343">
                  <c:v>104.25902557373</c:v>
                </c:pt>
                <c:pt idx="5344">
                  <c:v>104.24144744873</c:v>
                </c:pt>
                <c:pt idx="5345">
                  <c:v>104.26083374023401</c:v>
                </c:pt>
                <c:pt idx="5346">
                  <c:v>104.284294128417</c:v>
                </c:pt>
                <c:pt idx="5347">
                  <c:v>104.265266418457</c:v>
                </c:pt>
                <c:pt idx="5348">
                  <c:v>104.255470275878</c:v>
                </c:pt>
                <c:pt idx="5349">
                  <c:v>104.23605346679599</c:v>
                </c:pt>
                <c:pt idx="5350">
                  <c:v>104.25929260253901</c:v>
                </c:pt>
                <c:pt idx="5351">
                  <c:v>104.30921936035099</c:v>
                </c:pt>
                <c:pt idx="5352">
                  <c:v>104.295616149902</c:v>
                </c:pt>
                <c:pt idx="5353">
                  <c:v>104.30207824707</c:v>
                </c:pt>
                <c:pt idx="5354">
                  <c:v>104.293571472167</c:v>
                </c:pt>
                <c:pt idx="5355">
                  <c:v>104.281120300292</c:v>
                </c:pt>
                <c:pt idx="5356">
                  <c:v>104.267280578613</c:v>
                </c:pt>
                <c:pt idx="5357">
                  <c:v>104.251861572265</c:v>
                </c:pt>
                <c:pt idx="5358">
                  <c:v>104.259880065917</c:v>
                </c:pt>
                <c:pt idx="5359">
                  <c:v>104.241233825683</c:v>
                </c:pt>
                <c:pt idx="5360">
                  <c:v>104.23282623291</c:v>
                </c:pt>
                <c:pt idx="5361">
                  <c:v>104.336288452148</c:v>
                </c:pt>
                <c:pt idx="5362">
                  <c:v>104.31865692138599</c:v>
                </c:pt>
                <c:pt idx="5363">
                  <c:v>104.40444946289</c:v>
                </c:pt>
                <c:pt idx="5364">
                  <c:v>104.413360595703</c:v>
                </c:pt>
                <c:pt idx="5365">
                  <c:v>104.399490356445</c:v>
                </c:pt>
                <c:pt idx="5366">
                  <c:v>104.384399414062</c:v>
                </c:pt>
                <c:pt idx="5367">
                  <c:v>104.423202514648</c:v>
                </c:pt>
                <c:pt idx="5368">
                  <c:v>104.407470703125</c:v>
                </c:pt>
                <c:pt idx="5369">
                  <c:v>104.40126037597599</c:v>
                </c:pt>
                <c:pt idx="5370">
                  <c:v>104.471397399902</c:v>
                </c:pt>
                <c:pt idx="5371">
                  <c:v>104.616485595703</c:v>
                </c:pt>
                <c:pt idx="5372">
                  <c:v>104.65898895263599</c:v>
                </c:pt>
                <c:pt idx="5373">
                  <c:v>104.640487670898</c:v>
                </c:pt>
                <c:pt idx="5374">
                  <c:v>104.72213745117099</c:v>
                </c:pt>
                <c:pt idx="5375">
                  <c:v>104.706016540527</c:v>
                </c:pt>
                <c:pt idx="5376">
                  <c:v>104.69049072265599</c:v>
                </c:pt>
                <c:pt idx="5377">
                  <c:v>104.671096801757</c:v>
                </c:pt>
                <c:pt idx="5378">
                  <c:v>104.65337371826099</c:v>
                </c:pt>
                <c:pt idx="5379">
                  <c:v>104.67600250244099</c:v>
                </c:pt>
                <c:pt idx="5380">
                  <c:v>104.671974182128</c:v>
                </c:pt>
                <c:pt idx="5381">
                  <c:v>104.679237365722</c:v>
                </c:pt>
                <c:pt idx="5382">
                  <c:v>104.668533325195</c:v>
                </c:pt>
                <c:pt idx="5383">
                  <c:v>104.71216583251901</c:v>
                </c:pt>
                <c:pt idx="5384">
                  <c:v>104.694923400878</c:v>
                </c:pt>
                <c:pt idx="5385">
                  <c:v>104.67903137207</c:v>
                </c:pt>
                <c:pt idx="5386">
                  <c:v>104.671089172363</c:v>
                </c:pt>
                <c:pt idx="5387">
                  <c:v>104.665466308593</c:v>
                </c:pt>
                <c:pt idx="5388">
                  <c:v>104.671165466308</c:v>
                </c:pt>
                <c:pt idx="5389">
                  <c:v>104.752960205078</c:v>
                </c:pt>
                <c:pt idx="5390">
                  <c:v>104.74387359619099</c:v>
                </c:pt>
                <c:pt idx="5391">
                  <c:v>104.816719055175</c:v>
                </c:pt>
                <c:pt idx="5392">
                  <c:v>104.80865478515599</c:v>
                </c:pt>
                <c:pt idx="5393">
                  <c:v>104.795318603515</c:v>
                </c:pt>
                <c:pt idx="5394">
                  <c:v>104.798873901367</c:v>
                </c:pt>
                <c:pt idx="5395">
                  <c:v>104.844108581542</c:v>
                </c:pt>
                <c:pt idx="5396">
                  <c:v>104.85377502441401</c:v>
                </c:pt>
                <c:pt idx="5397">
                  <c:v>104.838485717773</c:v>
                </c:pt>
                <c:pt idx="5398">
                  <c:v>104.940826416015</c:v>
                </c:pt>
                <c:pt idx="5399">
                  <c:v>104.92701721191401</c:v>
                </c:pt>
                <c:pt idx="5400">
                  <c:v>105.018096923828</c:v>
                </c:pt>
                <c:pt idx="5401">
                  <c:v>104.99951934814401</c:v>
                </c:pt>
                <c:pt idx="5402">
                  <c:v>105.197219848632</c:v>
                </c:pt>
                <c:pt idx="5403">
                  <c:v>105.17823028564401</c:v>
                </c:pt>
                <c:pt idx="5404">
                  <c:v>105.237091064453</c:v>
                </c:pt>
                <c:pt idx="5405">
                  <c:v>105.30604553222599</c:v>
                </c:pt>
                <c:pt idx="5406">
                  <c:v>105.290481567382</c:v>
                </c:pt>
                <c:pt idx="5407">
                  <c:v>105.33171081542901</c:v>
                </c:pt>
                <c:pt idx="5408">
                  <c:v>105.32028198242099</c:v>
                </c:pt>
                <c:pt idx="5409">
                  <c:v>105.329307556152</c:v>
                </c:pt>
                <c:pt idx="5410">
                  <c:v>105.323127746582</c:v>
                </c:pt>
                <c:pt idx="5411">
                  <c:v>105.42765045166</c:v>
                </c:pt>
                <c:pt idx="5412">
                  <c:v>105.70418548583901</c:v>
                </c:pt>
                <c:pt idx="5413">
                  <c:v>105.756256103515</c:v>
                </c:pt>
                <c:pt idx="5414">
                  <c:v>105.73695373535099</c:v>
                </c:pt>
                <c:pt idx="5415">
                  <c:v>105.80384826660099</c:v>
                </c:pt>
                <c:pt idx="5416">
                  <c:v>105.813911437988</c:v>
                </c:pt>
                <c:pt idx="5417">
                  <c:v>105.86759185791</c:v>
                </c:pt>
                <c:pt idx="5418">
                  <c:v>105.86458587646401</c:v>
                </c:pt>
                <c:pt idx="5419">
                  <c:v>106.0220413208</c:v>
                </c:pt>
                <c:pt idx="5420">
                  <c:v>106.057090759277</c:v>
                </c:pt>
                <c:pt idx="5421">
                  <c:v>106.03846740722599</c:v>
                </c:pt>
                <c:pt idx="5422">
                  <c:v>106.06633758544901</c:v>
                </c:pt>
                <c:pt idx="5423">
                  <c:v>106.049842834472</c:v>
                </c:pt>
                <c:pt idx="5424">
                  <c:v>106.09551239013599</c:v>
                </c:pt>
                <c:pt idx="5425">
                  <c:v>106.11647033691401</c:v>
                </c:pt>
                <c:pt idx="5426">
                  <c:v>106.142204284667</c:v>
                </c:pt>
                <c:pt idx="5427">
                  <c:v>106.13166809082</c:v>
                </c:pt>
                <c:pt idx="5428">
                  <c:v>106.15029144287099</c:v>
                </c:pt>
                <c:pt idx="5429">
                  <c:v>106.244026184082</c:v>
                </c:pt>
                <c:pt idx="5430">
                  <c:v>106.245643615722</c:v>
                </c:pt>
                <c:pt idx="5431">
                  <c:v>106.23966979980401</c:v>
                </c:pt>
                <c:pt idx="5432">
                  <c:v>106.247169494628</c:v>
                </c:pt>
                <c:pt idx="5433">
                  <c:v>106.22946929931599</c:v>
                </c:pt>
                <c:pt idx="5434">
                  <c:v>106.33789825439401</c:v>
                </c:pt>
                <c:pt idx="5435">
                  <c:v>106.39434051513599</c:v>
                </c:pt>
                <c:pt idx="5436">
                  <c:v>106.38241577148401</c:v>
                </c:pt>
                <c:pt idx="5437">
                  <c:v>106.39491271972599</c:v>
                </c:pt>
                <c:pt idx="5438">
                  <c:v>106.38771057128901</c:v>
                </c:pt>
                <c:pt idx="5439">
                  <c:v>106.40647125244099</c:v>
                </c:pt>
                <c:pt idx="5440">
                  <c:v>106.39482879638599</c:v>
                </c:pt>
                <c:pt idx="5441">
                  <c:v>106.394439697265</c:v>
                </c:pt>
                <c:pt idx="5442">
                  <c:v>106.429428100585</c:v>
                </c:pt>
                <c:pt idx="5443">
                  <c:v>106.413948059082</c:v>
                </c:pt>
                <c:pt idx="5444">
                  <c:v>106.59674072265599</c:v>
                </c:pt>
                <c:pt idx="5445">
                  <c:v>106.58048248291</c:v>
                </c:pt>
                <c:pt idx="5446">
                  <c:v>106.805854797363</c:v>
                </c:pt>
                <c:pt idx="5447">
                  <c:v>106.809936523437</c:v>
                </c:pt>
                <c:pt idx="5448">
                  <c:v>106.82268524169901</c:v>
                </c:pt>
                <c:pt idx="5449">
                  <c:v>106.91900634765599</c:v>
                </c:pt>
                <c:pt idx="5450">
                  <c:v>107.01405334472599</c:v>
                </c:pt>
                <c:pt idx="5451">
                  <c:v>106.99561309814401</c:v>
                </c:pt>
                <c:pt idx="5452">
                  <c:v>107.105422973632</c:v>
                </c:pt>
                <c:pt idx="5453">
                  <c:v>107.08640289306599</c:v>
                </c:pt>
                <c:pt idx="5454">
                  <c:v>107.084014892578</c:v>
                </c:pt>
                <c:pt idx="5455">
                  <c:v>107.088485717773</c:v>
                </c:pt>
                <c:pt idx="5456">
                  <c:v>107.06930541992099</c:v>
                </c:pt>
                <c:pt idx="5457">
                  <c:v>107.096229553222</c:v>
                </c:pt>
                <c:pt idx="5458">
                  <c:v>107.12313079833901</c:v>
                </c:pt>
                <c:pt idx="5459">
                  <c:v>107.218605041503</c:v>
                </c:pt>
                <c:pt idx="5460">
                  <c:v>107.317779541015</c:v>
                </c:pt>
                <c:pt idx="5461">
                  <c:v>107.330688476562</c:v>
                </c:pt>
                <c:pt idx="5462">
                  <c:v>107.311485290527</c:v>
                </c:pt>
                <c:pt idx="5463">
                  <c:v>107.299545288085</c:v>
                </c:pt>
                <c:pt idx="5464">
                  <c:v>107.29639434814401</c:v>
                </c:pt>
                <c:pt idx="5465">
                  <c:v>107.30107879638599</c:v>
                </c:pt>
                <c:pt idx="5466">
                  <c:v>107.446228027343</c:v>
                </c:pt>
                <c:pt idx="5467">
                  <c:v>107.897941589355</c:v>
                </c:pt>
                <c:pt idx="5468">
                  <c:v>107.923011779785</c:v>
                </c:pt>
                <c:pt idx="5469">
                  <c:v>107.9497756958</c:v>
                </c:pt>
                <c:pt idx="5470">
                  <c:v>107.935424804687</c:v>
                </c:pt>
                <c:pt idx="5471">
                  <c:v>107.916221618652</c:v>
                </c:pt>
                <c:pt idx="5472">
                  <c:v>107.90924835205</c:v>
                </c:pt>
                <c:pt idx="5473">
                  <c:v>108.287292480468</c:v>
                </c:pt>
                <c:pt idx="5474">
                  <c:v>108.27618408203099</c:v>
                </c:pt>
                <c:pt idx="5475">
                  <c:v>108.55865478515599</c:v>
                </c:pt>
                <c:pt idx="5476">
                  <c:v>108.551696777343</c:v>
                </c:pt>
                <c:pt idx="5477">
                  <c:v>108.55844116210901</c:v>
                </c:pt>
                <c:pt idx="5478">
                  <c:v>108.553665161132</c:v>
                </c:pt>
                <c:pt idx="5479">
                  <c:v>108.57590484619099</c:v>
                </c:pt>
                <c:pt idx="5480">
                  <c:v>108.55655670166</c:v>
                </c:pt>
                <c:pt idx="5481">
                  <c:v>108.57540893554599</c:v>
                </c:pt>
                <c:pt idx="5482">
                  <c:v>108.60096740722599</c:v>
                </c:pt>
                <c:pt idx="5483">
                  <c:v>108.58438873291</c:v>
                </c:pt>
                <c:pt idx="5484">
                  <c:v>108.60173034667901</c:v>
                </c:pt>
                <c:pt idx="5485">
                  <c:v>108.745979309082</c:v>
                </c:pt>
                <c:pt idx="5486">
                  <c:v>108.73313140869099</c:v>
                </c:pt>
                <c:pt idx="5487">
                  <c:v>108.72972869873</c:v>
                </c:pt>
                <c:pt idx="5488">
                  <c:v>108.778755187988</c:v>
                </c:pt>
                <c:pt idx="5489">
                  <c:v>108.875762939453</c:v>
                </c:pt>
                <c:pt idx="5490">
                  <c:v>108.90772247314401</c:v>
                </c:pt>
                <c:pt idx="5491">
                  <c:v>108.93335723876901</c:v>
                </c:pt>
                <c:pt idx="5492">
                  <c:v>108.91561126708901</c:v>
                </c:pt>
                <c:pt idx="5493">
                  <c:v>109.07964324951099</c:v>
                </c:pt>
                <c:pt idx="5494">
                  <c:v>109.119102478027</c:v>
                </c:pt>
                <c:pt idx="5495">
                  <c:v>109.100212097167</c:v>
                </c:pt>
                <c:pt idx="5496">
                  <c:v>109.254249572753</c:v>
                </c:pt>
                <c:pt idx="5497">
                  <c:v>109.285873413085</c:v>
                </c:pt>
                <c:pt idx="5498">
                  <c:v>109.38092803955</c:v>
                </c:pt>
                <c:pt idx="5499">
                  <c:v>109.61785125732401</c:v>
                </c:pt>
                <c:pt idx="5500">
                  <c:v>109.66493225097599</c:v>
                </c:pt>
                <c:pt idx="5501">
                  <c:v>109.888069152832</c:v>
                </c:pt>
                <c:pt idx="5502">
                  <c:v>109.885368347167</c:v>
                </c:pt>
                <c:pt idx="5503">
                  <c:v>109.865676879882</c:v>
                </c:pt>
                <c:pt idx="5504">
                  <c:v>109.916442871093</c:v>
                </c:pt>
                <c:pt idx="5505">
                  <c:v>109.899459838867</c:v>
                </c:pt>
                <c:pt idx="5506">
                  <c:v>109.92578887939401</c:v>
                </c:pt>
                <c:pt idx="5507">
                  <c:v>110.03643798828099</c:v>
                </c:pt>
                <c:pt idx="5508">
                  <c:v>110.029014587402</c:v>
                </c:pt>
                <c:pt idx="5509">
                  <c:v>110.01006317138599</c:v>
                </c:pt>
                <c:pt idx="5510">
                  <c:v>110.17245483398401</c:v>
                </c:pt>
                <c:pt idx="5511">
                  <c:v>110.15991973876901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testmse_testb_idealmse!$A$19:$A$5530</c:f>
              <c:numCache>
                <c:formatCode>0.00E+00</c:formatCode>
                <c:ptCount val="5512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86</c:v>
                </c:pt>
                <c:pt idx="68">
                  <c:v>87</c:v>
                </c:pt>
                <c:pt idx="69">
                  <c:v>88</c:v>
                </c:pt>
                <c:pt idx="70">
                  <c:v>89</c:v>
                </c:pt>
                <c:pt idx="71">
                  <c:v>90</c:v>
                </c:pt>
                <c:pt idx="72">
                  <c:v>91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  <c:pt idx="77">
                  <c:v>96</c:v>
                </c:pt>
                <c:pt idx="78">
                  <c:v>97</c:v>
                </c:pt>
                <c:pt idx="79">
                  <c:v>98</c:v>
                </c:pt>
                <c:pt idx="80">
                  <c:v>99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106</c:v>
                </c:pt>
                <c:pt idx="88">
                  <c:v>107</c:v>
                </c:pt>
                <c:pt idx="89">
                  <c:v>108</c:v>
                </c:pt>
                <c:pt idx="90">
                  <c:v>109</c:v>
                </c:pt>
                <c:pt idx="91">
                  <c:v>110</c:v>
                </c:pt>
                <c:pt idx="92">
                  <c:v>111</c:v>
                </c:pt>
                <c:pt idx="93">
                  <c:v>112</c:v>
                </c:pt>
                <c:pt idx="94">
                  <c:v>113</c:v>
                </c:pt>
                <c:pt idx="95">
                  <c:v>114</c:v>
                </c:pt>
                <c:pt idx="96">
                  <c:v>115</c:v>
                </c:pt>
                <c:pt idx="97">
                  <c:v>116</c:v>
                </c:pt>
                <c:pt idx="98">
                  <c:v>117</c:v>
                </c:pt>
                <c:pt idx="99">
                  <c:v>118</c:v>
                </c:pt>
                <c:pt idx="100">
                  <c:v>119</c:v>
                </c:pt>
                <c:pt idx="101">
                  <c:v>120</c:v>
                </c:pt>
                <c:pt idx="102">
                  <c:v>121</c:v>
                </c:pt>
                <c:pt idx="103">
                  <c:v>122</c:v>
                </c:pt>
                <c:pt idx="104">
                  <c:v>123</c:v>
                </c:pt>
                <c:pt idx="105">
                  <c:v>124</c:v>
                </c:pt>
                <c:pt idx="106">
                  <c:v>125</c:v>
                </c:pt>
                <c:pt idx="107">
                  <c:v>126</c:v>
                </c:pt>
                <c:pt idx="108">
                  <c:v>127</c:v>
                </c:pt>
                <c:pt idx="109">
                  <c:v>128</c:v>
                </c:pt>
                <c:pt idx="110">
                  <c:v>129</c:v>
                </c:pt>
                <c:pt idx="111">
                  <c:v>130</c:v>
                </c:pt>
                <c:pt idx="112">
                  <c:v>131</c:v>
                </c:pt>
                <c:pt idx="113">
                  <c:v>132</c:v>
                </c:pt>
                <c:pt idx="114">
                  <c:v>133</c:v>
                </c:pt>
                <c:pt idx="115">
                  <c:v>134</c:v>
                </c:pt>
                <c:pt idx="116">
                  <c:v>135</c:v>
                </c:pt>
                <c:pt idx="117">
                  <c:v>136</c:v>
                </c:pt>
                <c:pt idx="118">
                  <c:v>137</c:v>
                </c:pt>
                <c:pt idx="119">
                  <c:v>138</c:v>
                </c:pt>
                <c:pt idx="120">
                  <c:v>139</c:v>
                </c:pt>
                <c:pt idx="121">
                  <c:v>140</c:v>
                </c:pt>
                <c:pt idx="122">
                  <c:v>141</c:v>
                </c:pt>
                <c:pt idx="123">
                  <c:v>142</c:v>
                </c:pt>
                <c:pt idx="124">
                  <c:v>143</c:v>
                </c:pt>
                <c:pt idx="125">
                  <c:v>144</c:v>
                </c:pt>
                <c:pt idx="126">
                  <c:v>145</c:v>
                </c:pt>
                <c:pt idx="127">
                  <c:v>146</c:v>
                </c:pt>
                <c:pt idx="128">
                  <c:v>147</c:v>
                </c:pt>
                <c:pt idx="129">
                  <c:v>148</c:v>
                </c:pt>
                <c:pt idx="130">
                  <c:v>149</c:v>
                </c:pt>
                <c:pt idx="131">
                  <c:v>150</c:v>
                </c:pt>
                <c:pt idx="132">
                  <c:v>151</c:v>
                </c:pt>
                <c:pt idx="133">
                  <c:v>152</c:v>
                </c:pt>
                <c:pt idx="134">
                  <c:v>153</c:v>
                </c:pt>
                <c:pt idx="135">
                  <c:v>154</c:v>
                </c:pt>
                <c:pt idx="136">
                  <c:v>155</c:v>
                </c:pt>
                <c:pt idx="137">
                  <c:v>156</c:v>
                </c:pt>
                <c:pt idx="138">
                  <c:v>157</c:v>
                </c:pt>
                <c:pt idx="139">
                  <c:v>158</c:v>
                </c:pt>
                <c:pt idx="140">
                  <c:v>159</c:v>
                </c:pt>
                <c:pt idx="141">
                  <c:v>160</c:v>
                </c:pt>
                <c:pt idx="142">
                  <c:v>161</c:v>
                </c:pt>
                <c:pt idx="143">
                  <c:v>162</c:v>
                </c:pt>
                <c:pt idx="144">
                  <c:v>163</c:v>
                </c:pt>
                <c:pt idx="145">
                  <c:v>164</c:v>
                </c:pt>
                <c:pt idx="146">
                  <c:v>165</c:v>
                </c:pt>
                <c:pt idx="147">
                  <c:v>166</c:v>
                </c:pt>
                <c:pt idx="148">
                  <c:v>167</c:v>
                </c:pt>
                <c:pt idx="149">
                  <c:v>168</c:v>
                </c:pt>
                <c:pt idx="150">
                  <c:v>169</c:v>
                </c:pt>
                <c:pt idx="151">
                  <c:v>170</c:v>
                </c:pt>
                <c:pt idx="152">
                  <c:v>171</c:v>
                </c:pt>
                <c:pt idx="153">
                  <c:v>172</c:v>
                </c:pt>
                <c:pt idx="154">
                  <c:v>173</c:v>
                </c:pt>
                <c:pt idx="155">
                  <c:v>174</c:v>
                </c:pt>
                <c:pt idx="156">
                  <c:v>175</c:v>
                </c:pt>
                <c:pt idx="157">
                  <c:v>176</c:v>
                </c:pt>
                <c:pt idx="158">
                  <c:v>177</c:v>
                </c:pt>
                <c:pt idx="159">
                  <c:v>178</c:v>
                </c:pt>
                <c:pt idx="160">
                  <c:v>179</c:v>
                </c:pt>
                <c:pt idx="161">
                  <c:v>180</c:v>
                </c:pt>
                <c:pt idx="162">
                  <c:v>181</c:v>
                </c:pt>
                <c:pt idx="163">
                  <c:v>182</c:v>
                </c:pt>
                <c:pt idx="164">
                  <c:v>183</c:v>
                </c:pt>
                <c:pt idx="165">
                  <c:v>184</c:v>
                </c:pt>
                <c:pt idx="166">
                  <c:v>185</c:v>
                </c:pt>
                <c:pt idx="167">
                  <c:v>186</c:v>
                </c:pt>
                <c:pt idx="168">
                  <c:v>187</c:v>
                </c:pt>
                <c:pt idx="169">
                  <c:v>188</c:v>
                </c:pt>
                <c:pt idx="170">
                  <c:v>189</c:v>
                </c:pt>
                <c:pt idx="171">
                  <c:v>190</c:v>
                </c:pt>
                <c:pt idx="172">
                  <c:v>191</c:v>
                </c:pt>
                <c:pt idx="173">
                  <c:v>192</c:v>
                </c:pt>
                <c:pt idx="174">
                  <c:v>193</c:v>
                </c:pt>
                <c:pt idx="175">
                  <c:v>194</c:v>
                </c:pt>
                <c:pt idx="176">
                  <c:v>195</c:v>
                </c:pt>
                <c:pt idx="177">
                  <c:v>196</c:v>
                </c:pt>
                <c:pt idx="178">
                  <c:v>197</c:v>
                </c:pt>
                <c:pt idx="179">
                  <c:v>198</c:v>
                </c:pt>
                <c:pt idx="180">
                  <c:v>199</c:v>
                </c:pt>
                <c:pt idx="181">
                  <c:v>200</c:v>
                </c:pt>
                <c:pt idx="182">
                  <c:v>201</c:v>
                </c:pt>
                <c:pt idx="183">
                  <c:v>202</c:v>
                </c:pt>
                <c:pt idx="184">
                  <c:v>203</c:v>
                </c:pt>
                <c:pt idx="185">
                  <c:v>204</c:v>
                </c:pt>
                <c:pt idx="186">
                  <c:v>205</c:v>
                </c:pt>
                <c:pt idx="187">
                  <c:v>206</c:v>
                </c:pt>
                <c:pt idx="188">
                  <c:v>207</c:v>
                </c:pt>
                <c:pt idx="189">
                  <c:v>208</c:v>
                </c:pt>
                <c:pt idx="190">
                  <c:v>209</c:v>
                </c:pt>
                <c:pt idx="191">
                  <c:v>210</c:v>
                </c:pt>
                <c:pt idx="192">
                  <c:v>211</c:v>
                </c:pt>
                <c:pt idx="193">
                  <c:v>212</c:v>
                </c:pt>
                <c:pt idx="194">
                  <c:v>213</c:v>
                </c:pt>
                <c:pt idx="195">
                  <c:v>214</c:v>
                </c:pt>
                <c:pt idx="196">
                  <c:v>215</c:v>
                </c:pt>
                <c:pt idx="197">
                  <c:v>216</c:v>
                </c:pt>
                <c:pt idx="198">
                  <c:v>217</c:v>
                </c:pt>
                <c:pt idx="199">
                  <c:v>218</c:v>
                </c:pt>
                <c:pt idx="200">
                  <c:v>219</c:v>
                </c:pt>
                <c:pt idx="201">
                  <c:v>220</c:v>
                </c:pt>
                <c:pt idx="202">
                  <c:v>221</c:v>
                </c:pt>
                <c:pt idx="203">
                  <c:v>222</c:v>
                </c:pt>
                <c:pt idx="204">
                  <c:v>223</c:v>
                </c:pt>
                <c:pt idx="205">
                  <c:v>224</c:v>
                </c:pt>
                <c:pt idx="206">
                  <c:v>225</c:v>
                </c:pt>
                <c:pt idx="207">
                  <c:v>226</c:v>
                </c:pt>
                <c:pt idx="208">
                  <c:v>227</c:v>
                </c:pt>
                <c:pt idx="209">
                  <c:v>228</c:v>
                </c:pt>
                <c:pt idx="210">
                  <c:v>229</c:v>
                </c:pt>
                <c:pt idx="211">
                  <c:v>230</c:v>
                </c:pt>
                <c:pt idx="212">
                  <c:v>231</c:v>
                </c:pt>
                <c:pt idx="213">
                  <c:v>232</c:v>
                </c:pt>
                <c:pt idx="214">
                  <c:v>233</c:v>
                </c:pt>
                <c:pt idx="215">
                  <c:v>234</c:v>
                </c:pt>
                <c:pt idx="216">
                  <c:v>235</c:v>
                </c:pt>
                <c:pt idx="217">
                  <c:v>236</c:v>
                </c:pt>
                <c:pt idx="218">
                  <c:v>237</c:v>
                </c:pt>
                <c:pt idx="219">
                  <c:v>238</c:v>
                </c:pt>
                <c:pt idx="220">
                  <c:v>239</c:v>
                </c:pt>
                <c:pt idx="221">
                  <c:v>240</c:v>
                </c:pt>
                <c:pt idx="222">
                  <c:v>241</c:v>
                </c:pt>
                <c:pt idx="223">
                  <c:v>242</c:v>
                </c:pt>
                <c:pt idx="224">
                  <c:v>243</c:v>
                </c:pt>
                <c:pt idx="225">
                  <c:v>244</c:v>
                </c:pt>
                <c:pt idx="226">
                  <c:v>245</c:v>
                </c:pt>
                <c:pt idx="227">
                  <c:v>246</c:v>
                </c:pt>
                <c:pt idx="228">
                  <c:v>247</c:v>
                </c:pt>
                <c:pt idx="229">
                  <c:v>248</c:v>
                </c:pt>
                <c:pt idx="230">
                  <c:v>249</c:v>
                </c:pt>
                <c:pt idx="231">
                  <c:v>250</c:v>
                </c:pt>
                <c:pt idx="232">
                  <c:v>251</c:v>
                </c:pt>
                <c:pt idx="233">
                  <c:v>252</c:v>
                </c:pt>
                <c:pt idx="234">
                  <c:v>253</c:v>
                </c:pt>
                <c:pt idx="235">
                  <c:v>254</c:v>
                </c:pt>
                <c:pt idx="236">
                  <c:v>255</c:v>
                </c:pt>
                <c:pt idx="237">
                  <c:v>256</c:v>
                </c:pt>
                <c:pt idx="238">
                  <c:v>257</c:v>
                </c:pt>
                <c:pt idx="239">
                  <c:v>258</c:v>
                </c:pt>
                <c:pt idx="240">
                  <c:v>259</c:v>
                </c:pt>
                <c:pt idx="241">
                  <c:v>260</c:v>
                </c:pt>
                <c:pt idx="242">
                  <c:v>261</c:v>
                </c:pt>
                <c:pt idx="243">
                  <c:v>262</c:v>
                </c:pt>
                <c:pt idx="244">
                  <c:v>263</c:v>
                </c:pt>
                <c:pt idx="245">
                  <c:v>264</c:v>
                </c:pt>
                <c:pt idx="246">
                  <c:v>265</c:v>
                </c:pt>
                <c:pt idx="247">
                  <c:v>266</c:v>
                </c:pt>
                <c:pt idx="248">
                  <c:v>267</c:v>
                </c:pt>
                <c:pt idx="249">
                  <c:v>268</c:v>
                </c:pt>
                <c:pt idx="250">
                  <c:v>269</c:v>
                </c:pt>
                <c:pt idx="251">
                  <c:v>270</c:v>
                </c:pt>
                <c:pt idx="252">
                  <c:v>271</c:v>
                </c:pt>
                <c:pt idx="253">
                  <c:v>272</c:v>
                </c:pt>
                <c:pt idx="254">
                  <c:v>273</c:v>
                </c:pt>
                <c:pt idx="255">
                  <c:v>274</c:v>
                </c:pt>
                <c:pt idx="256">
                  <c:v>275</c:v>
                </c:pt>
                <c:pt idx="257">
                  <c:v>276</c:v>
                </c:pt>
                <c:pt idx="258">
                  <c:v>277</c:v>
                </c:pt>
                <c:pt idx="259">
                  <c:v>278</c:v>
                </c:pt>
                <c:pt idx="260">
                  <c:v>279</c:v>
                </c:pt>
                <c:pt idx="261">
                  <c:v>280</c:v>
                </c:pt>
                <c:pt idx="262">
                  <c:v>281</c:v>
                </c:pt>
                <c:pt idx="263">
                  <c:v>282</c:v>
                </c:pt>
                <c:pt idx="264">
                  <c:v>283</c:v>
                </c:pt>
                <c:pt idx="265">
                  <c:v>284</c:v>
                </c:pt>
                <c:pt idx="266">
                  <c:v>285</c:v>
                </c:pt>
                <c:pt idx="267">
                  <c:v>286</c:v>
                </c:pt>
                <c:pt idx="268">
                  <c:v>287</c:v>
                </c:pt>
                <c:pt idx="269">
                  <c:v>288</c:v>
                </c:pt>
                <c:pt idx="270">
                  <c:v>289</c:v>
                </c:pt>
                <c:pt idx="271">
                  <c:v>290</c:v>
                </c:pt>
                <c:pt idx="272">
                  <c:v>291</c:v>
                </c:pt>
                <c:pt idx="273">
                  <c:v>292</c:v>
                </c:pt>
                <c:pt idx="274">
                  <c:v>293</c:v>
                </c:pt>
                <c:pt idx="275">
                  <c:v>294</c:v>
                </c:pt>
                <c:pt idx="276">
                  <c:v>295</c:v>
                </c:pt>
                <c:pt idx="277">
                  <c:v>296</c:v>
                </c:pt>
                <c:pt idx="278">
                  <c:v>297</c:v>
                </c:pt>
                <c:pt idx="279">
                  <c:v>298</c:v>
                </c:pt>
                <c:pt idx="280">
                  <c:v>299</c:v>
                </c:pt>
                <c:pt idx="281">
                  <c:v>300</c:v>
                </c:pt>
                <c:pt idx="282">
                  <c:v>301</c:v>
                </c:pt>
                <c:pt idx="283">
                  <c:v>302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306</c:v>
                </c:pt>
                <c:pt idx="288">
                  <c:v>307</c:v>
                </c:pt>
                <c:pt idx="289">
                  <c:v>308</c:v>
                </c:pt>
                <c:pt idx="290">
                  <c:v>309</c:v>
                </c:pt>
                <c:pt idx="291">
                  <c:v>310</c:v>
                </c:pt>
                <c:pt idx="292">
                  <c:v>311</c:v>
                </c:pt>
                <c:pt idx="293">
                  <c:v>312</c:v>
                </c:pt>
                <c:pt idx="294">
                  <c:v>313</c:v>
                </c:pt>
                <c:pt idx="295">
                  <c:v>314</c:v>
                </c:pt>
                <c:pt idx="296">
                  <c:v>315</c:v>
                </c:pt>
                <c:pt idx="297">
                  <c:v>316</c:v>
                </c:pt>
                <c:pt idx="298">
                  <c:v>317</c:v>
                </c:pt>
                <c:pt idx="299">
                  <c:v>318</c:v>
                </c:pt>
                <c:pt idx="300">
                  <c:v>319</c:v>
                </c:pt>
                <c:pt idx="301">
                  <c:v>320</c:v>
                </c:pt>
                <c:pt idx="302">
                  <c:v>321</c:v>
                </c:pt>
                <c:pt idx="303">
                  <c:v>322</c:v>
                </c:pt>
                <c:pt idx="304">
                  <c:v>323</c:v>
                </c:pt>
                <c:pt idx="305">
                  <c:v>324</c:v>
                </c:pt>
                <c:pt idx="306">
                  <c:v>325</c:v>
                </c:pt>
                <c:pt idx="307">
                  <c:v>326</c:v>
                </c:pt>
                <c:pt idx="308">
                  <c:v>327</c:v>
                </c:pt>
                <c:pt idx="309">
                  <c:v>328</c:v>
                </c:pt>
                <c:pt idx="310">
                  <c:v>329</c:v>
                </c:pt>
                <c:pt idx="311">
                  <c:v>330</c:v>
                </c:pt>
                <c:pt idx="312">
                  <c:v>331</c:v>
                </c:pt>
                <c:pt idx="313">
                  <c:v>332</c:v>
                </c:pt>
                <c:pt idx="314">
                  <c:v>333</c:v>
                </c:pt>
                <c:pt idx="315">
                  <c:v>334</c:v>
                </c:pt>
                <c:pt idx="316">
                  <c:v>335</c:v>
                </c:pt>
                <c:pt idx="317">
                  <c:v>336</c:v>
                </c:pt>
                <c:pt idx="318">
                  <c:v>337</c:v>
                </c:pt>
                <c:pt idx="319">
                  <c:v>338</c:v>
                </c:pt>
                <c:pt idx="320">
                  <c:v>339</c:v>
                </c:pt>
                <c:pt idx="321">
                  <c:v>340</c:v>
                </c:pt>
                <c:pt idx="322">
                  <c:v>341</c:v>
                </c:pt>
                <c:pt idx="323">
                  <c:v>342</c:v>
                </c:pt>
                <c:pt idx="324">
                  <c:v>343</c:v>
                </c:pt>
                <c:pt idx="325">
                  <c:v>344</c:v>
                </c:pt>
                <c:pt idx="326">
                  <c:v>345</c:v>
                </c:pt>
                <c:pt idx="327">
                  <c:v>346</c:v>
                </c:pt>
                <c:pt idx="328">
                  <c:v>347</c:v>
                </c:pt>
                <c:pt idx="329">
                  <c:v>348</c:v>
                </c:pt>
                <c:pt idx="330">
                  <c:v>349</c:v>
                </c:pt>
                <c:pt idx="331">
                  <c:v>350</c:v>
                </c:pt>
                <c:pt idx="332">
                  <c:v>351</c:v>
                </c:pt>
                <c:pt idx="333">
                  <c:v>352</c:v>
                </c:pt>
                <c:pt idx="334">
                  <c:v>353</c:v>
                </c:pt>
                <c:pt idx="335">
                  <c:v>354</c:v>
                </c:pt>
                <c:pt idx="336">
                  <c:v>355</c:v>
                </c:pt>
                <c:pt idx="337">
                  <c:v>356</c:v>
                </c:pt>
                <c:pt idx="338">
                  <c:v>357</c:v>
                </c:pt>
                <c:pt idx="339">
                  <c:v>358</c:v>
                </c:pt>
                <c:pt idx="340">
                  <c:v>359</c:v>
                </c:pt>
                <c:pt idx="341">
                  <c:v>360</c:v>
                </c:pt>
                <c:pt idx="342">
                  <c:v>361</c:v>
                </c:pt>
                <c:pt idx="343">
                  <c:v>362</c:v>
                </c:pt>
                <c:pt idx="344">
                  <c:v>363</c:v>
                </c:pt>
                <c:pt idx="345">
                  <c:v>364</c:v>
                </c:pt>
                <c:pt idx="346">
                  <c:v>365</c:v>
                </c:pt>
                <c:pt idx="347">
                  <c:v>366</c:v>
                </c:pt>
                <c:pt idx="348">
                  <c:v>367</c:v>
                </c:pt>
                <c:pt idx="349">
                  <c:v>368</c:v>
                </c:pt>
                <c:pt idx="350">
                  <c:v>369</c:v>
                </c:pt>
                <c:pt idx="351">
                  <c:v>370</c:v>
                </c:pt>
                <c:pt idx="352">
                  <c:v>371</c:v>
                </c:pt>
                <c:pt idx="353">
                  <c:v>372</c:v>
                </c:pt>
                <c:pt idx="354">
                  <c:v>373</c:v>
                </c:pt>
                <c:pt idx="355">
                  <c:v>374</c:v>
                </c:pt>
                <c:pt idx="356">
                  <c:v>375</c:v>
                </c:pt>
                <c:pt idx="357">
                  <c:v>376</c:v>
                </c:pt>
                <c:pt idx="358">
                  <c:v>377</c:v>
                </c:pt>
                <c:pt idx="359">
                  <c:v>378</c:v>
                </c:pt>
                <c:pt idx="360">
                  <c:v>379</c:v>
                </c:pt>
                <c:pt idx="361">
                  <c:v>380</c:v>
                </c:pt>
                <c:pt idx="362">
                  <c:v>381</c:v>
                </c:pt>
                <c:pt idx="363">
                  <c:v>382</c:v>
                </c:pt>
                <c:pt idx="364">
                  <c:v>383</c:v>
                </c:pt>
                <c:pt idx="365">
                  <c:v>384</c:v>
                </c:pt>
                <c:pt idx="366">
                  <c:v>385</c:v>
                </c:pt>
                <c:pt idx="367">
                  <c:v>386</c:v>
                </c:pt>
                <c:pt idx="368">
                  <c:v>387</c:v>
                </c:pt>
                <c:pt idx="369">
                  <c:v>388</c:v>
                </c:pt>
                <c:pt idx="370">
                  <c:v>389</c:v>
                </c:pt>
                <c:pt idx="371">
                  <c:v>390</c:v>
                </c:pt>
                <c:pt idx="372">
                  <c:v>391</c:v>
                </c:pt>
                <c:pt idx="373">
                  <c:v>392</c:v>
                </c:pt>
                <c:pt idx="374">
                  <c:v>393</c:v>
                </c:pt>
                <c:pt idx="375">
                  <c:v>394</c:v>
                </c:pt>
                <c:pt idx="376">
                  <c:v>395</c:v>
                </c:pt>
                <c:pt idx="377">
                  <c:v>396</c:v>
                </c:pt>
                <c:pt idx="378">
                  <c:v>397</c:v>
                </c:pt>
                <c:pt idx="379">
                  <c:v>398</c:v>
                </c:pt>
                <c:pt idx="380">
                  <c:v>399</c:v>
                </c:pt>
                <c:pt idx="381">
                  <c:v>400</c:v>
                </c:pt>
                <c:pt idx="382">
                  <c:v>401</c:v>
                </c:pt>
                <c:pt idx="383">
                  <c:v>402</c:v>
                </c:pt>
                <c:pt idx="384">
                  <c:v>403</c:v>
                </c:pt>
                <c:pt idx="385">
                  <c:v>404</c:v>
                </c:pt>
                <c:pt idx="386">
                  <c:v>405</c:v>
                </c:pt>
                <c:pt idx="387">
                  <c:v>406</c:v>
                </c:pt>
                <c:pt idx="388">
                  <c:v>407</c:v>
                </c:pt>
                <c:pt idx="389">
                  <c:v>408</c:v>
                </c:pt>
                <c:pt idx="390">
                  <c:v>409</c:v>
                </c:pt>
                <c:pt idx="391">
                  <c:v>410</c:v>
                </c:pt>
                <c:pt idx="392">
                  <c:v>411</c:v>
                </c:pt>
                <c:pt idx="393">
                  <c:v>412</c:v>
                </c:pt>
                <c:pt idx="394">
                  <c:v>413</c:v>
                </c:pt>
                <c:pt idx="395">
                  <c:v>414</c:v>
                </c:pt>
                <c:pt idx="396">
                  <c:v>415</c:v>
                </c:pt>
                <c:pt idx="397">
                  <c:v>416</c:v>
                </c:pt>
                <c:pt idx="398">
                  <c:v>417</c:v>
                </c:pt>
                <c:pt idx="399">
                  <c:v>418</c:v>
                </c:pt>
                <c:pt idx="400">
                  <c:v>419</c:v>
                </c:pt>
                <c:pt idx="401">
                  <c:v>420</c:v>
                </c:pt>
                <c:pt idx="402">
                  <c:v>421</c:v>
                </c:pt>
                <c:pt idx="403">
                  <c:v>422</c:v>
                </c:pt>
                <c:pt idx="404">
                  <c:v>423</c:v>
                </c:pt>
                <c:pt idx="405">
                  <c:v>424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446</c:v>
                </c:pt>
                <c:pt idx="428">
                  <c:v>447</c:v>
                </c:pt>
                <c:pt idx="429">
                  <c:v>448</c:v>
                </c:pt>
                <c:pt idx="430">
                  <c:v>449</c:v>
                </c:pt>
                <c:pt idx="431">
                  <c:v>450</c:v>
                </c:pt>
                <c:pt idx="432">
                  <c:v>451</c:v>
                </c:pt>
                <c:pt idx="433">
                  <c:v>452</c:v>
                </c:pt>
                <c:pt idx="434">
                  <c:v>453</c:v>
                </c:pt>
                <c:pt idx="435">
                  <c:v>454</c:v>
                </c:pt>
                <c:pt idx="436">
                  <c:v>455</c:v>
                </c:pt>
                <c:pt idx="437">
                  <c:v>456</c:v>
                </c:pt>
                <c:pt idx="438">
                  <c:v>457</c:v>
                </c:pt>
                <c:pt idx="439">
                  <c:v>458</c:v>
                </c:pt>
                <c:pt idx="440">
                  <c:v>459</c:v>
                </c:pt>
                <c:pt idx="441">
                  <c:v>460</c:v>
                </c:pt>
                <c:pt idx="442">
                  <c:v>461</c:v>
                </c:pt>
                <c:pt idx="443">
                  <c:v>462</c:v>
                </c:pt>
                <c:pt idx="444">
                  <c:v>463</c:v>
                </c:pt>
                <c:pt idx="445">
                  <c:v>464</c:v>
                </c:pt>
                <c:pt idx="446">
                  <c:v>465</c:v>
                </c:pt>
                <c:pt idx="447">
                  <c:v>466</c:v>
                </c:pt>
                <c:pt idx="448">
                  <c:v>467</c:v>
                </c:pt>
                <c:pt idx="449">
                  <c:v>468</c:v>
                </c:pt>
                <c:pt idx="450">
                  <c:v>469</c:v>
                </c:pt>
                <c:pt idx="451">
                  <c:v>470</c:v>
                </c:pt>
                <c:pt idx="452">
                  <c:v>471</c:v>
                </c:pt>
                <c:pt idx="453">
                  <c:v>472</c:v>
                </c:pt>
                <c:pt idx="454">
                  <c:v>473</c:v>
                </c:pt>
                <c:pt idx="455">
                  <c:v>474</c:v>
                </c:pt>
                <c:pt idx="456">
                  <c:v>475</c:v>
                </c:pt>
                <c:pt idx="457">
                  <c:v>476</c:v>
                </c:pt>
                <c:pt idx="458">
                  <c:v>477</c:v>
                </c:pt>
                <c:pt idx="459">
                  <c:v>478</c:v>
                </c:pt>
                <c:pt idx="460">
                  <c:v>479</c:v>
                </c:pt>
                <c:pt idx="461">
                  <c:v>480</c:v>
                </c:pt>
                <c:pt idx="462">
                  <c:v>481</c:v>
                </c:pt>
                <c:pt idx="463">
                  <c:v>482</c:v>
                </c:pt>
                <c:pt idx="464">
                  <c:v>483</c:v>
                </c:pt>
                <c:pt idx="465">
                  <c:v>484</c:v>
                </c:pt>
                <c:pt idx="466">
                  <c:v>485</c:v>
                </c:pt>
                <c:pt idx="467">
                  <c:v>486</c:v>
                </c:pt>
                <c:pt idx="468">
                  <c:v>487</c:v>
                </c:pt>
                <c:pt idx="469">
                  <c:v>488</c:v>
                </c:pt>
                <c:pt idx="470">
                  <c:v>489</c:v>
                </c:pt>
                <c:pt idx="471">
                  <c:v>490</c:v>
                </c:pt>
                <c:pt idx="472">
                  <c:v>491</c:v>
                </c:pt>
                <c:pt idx="473">
                  <c:v>492</c:v>
                </c:pt>
                <c:pt idx="474">
                  <c:v>493</c:v>
                </c:pt>
                <c:pt idx="475">
                  <c:v>494</c:v>
                </c:pt>
                <c:pt idx="476">
                  <c:v>495</c:v>
                </c:pt>
                <c:pt idx="477">
                  <c:v>496</c:v>
                </c:pt>
                <c:pt idx="478">
                  <c:v>497</c:v>
                </c:pt>
                <c:pt idx="479">
                  <c:v>498</c:v>
                </c:pt>
                <c:pt idx="480">
                  <c:v>499</c:v>
                </c:pt>
                <c:pt idx="481">
                  <c:v>500</c:v>
                </c:pt>
                <c:pt idx="482">
                  <c:v>501</c:v>
                </c:pt>
                <c:pt idx="483">
                  <c:v>502</c:v>
                </c:pt>
                <c:pt idx="484">
                  <c:v>503</c:v>
                </c:pt>
                <c:pt idx="485">
                  <c:v>504</c:v>
                </c:pt>
                <c:pt idx="486">
                  <c:v>505</c:v>
                </c:pt>
                <c:pt idx="487">
                  <c:v>506</c:v>
                </c:pt>
                <c:pt idx="488">
                  <c:v>507</c:v>
                </c:pt>
                <c:pt idx="489">
                  <c:v>508</c:v>
                </c:pt>
                <c:pt idx="490">
                  <c:v>509</c:v>
                </c:pt>
                <c:pt idx="491">
                  <c:v>510</c:v>
                </c:pt>
                <c:pt idx="492">
                  <c:v>511</c:v>
                </c:pt>
                <c:pt idx="493">
                  <c:v>512</c:v>
                </c:pt>
                <c:pt idx="494">
                  <c:v>513</c:v>
                </c:pt>
                <c:pt idx="495">
                  <c:v>514</c:v>
                </c:pt>
                <c:pt idx="496">
                  <c:v>515</c:v>
                </c:pt>
                <c:pt idx="497">
                  <c:v>516</c:v>
                </c:pt>
                <c:pt idx="498">
                  <c:v>517</c:v>
                </c:pt>
                <c:pt idx="499">
                  <c:v>518</c:v>
                </c:pt>
                <c:pt idx="500">
                  <c:v>519</c:v>
                </c:pt>
                <c:pt idx="501">
                  <c:v>520</c:v>
                </c:pt>
                <c:pt idx="502">
                  <c:v>521</c:v>
                </c:pt>
                <c:pt idx="503">
                  <c:v>522</c:v>
                </c:pt>
                <c:pt idx="504">
                  <c:v>523</c:v>
                </c:pt>
                <c:pt idx="505">
                  <c:v>524</c:v>
                </c:pt>
                <c:pt idx="506">
                  <c:v>525</c:v>
                </c:pt>
                <c:pt idx="507">
                  <c:v>526</c:v>
                </c:pt>
                <c:pt idx="508">
                  <c:v>527</c:v>
                </c:pt>
                <c:pt idx="509">
                  <c:v>528</c:v>
                </c:pt>
                <c:pt idx="510">
                  <c:v>529</c:v>
                </c:pt>
                <c:pt idx="511">
                  <c:v>530</c:v>
                </c:pt>
                <c:pt idx="512">
                  <c:v>531</c:v>
                </c:pt>
                <c:pt idx="513">
                  <c:v>532</c:v>
                </c:pt>
                <c:pt idx="514">
                  <c:v>533</c:v>
                </c:pt>
                <c:pt idx="515">
                  <c:v>534</c:v>
                </c:pt>
                <c:pt idx="516">
                  <c:v>535</c:v>
                </c:pt>
                <c:pt idx="517">
                  <c:v>536</c:v>
                </c:pt>
                <c:pt idx="518">
                  <c:v>537</c:v>
                </c:pt>
                <c:pt idx="519">
                  <c:v>538</c:v>
                </c:pt>
                <c:pt idx="520">
                  <c:v>539</c:v>
                </c:pt>
                <c:pt idx="521">
                  <c:v>540</c:v>
                </c:pt>
                <c:pt idx="522">
                  <c:v>541</c:v>
                </c:pt>
                <c:pt idx="523">
                  <c:v>542</c:v>
                </c:pt>
                <c:pt idx="524">
                  <c:v>543</c:v>
                </c:pt>
                <c:pt idx="525">
                  <c:v>544</c:v>
                </c:pt>
                <c:pt idx="526">
                  <c:v>545</c:v>
                </c:pt>
                <c:pt idx="527">
                  <c:v>546</c:v>
                </c:pt>
                <c:pt idx="528">
                  <c:v>547</c:v>
                </c:pt>
                <c:pt idx="529">
                  <c:v>548</c:v>
                </c:pt>
                <c:pt idx="530">
                  <c:v>549</c:v>
                </c:pt>
                <c:pt idx="531">
                  <c:v>550</c:v>
                </c:pt>
                <c:pt idx="532">
                  <c:v>551</c:v>
                </c:pt>
                <c:pt idx="533">
                  <c:v>552</c:v>
                </c:pt>
                <c:pt idx="534">
                  <c:v>553</c:v>
                </c:pt>
                <c:pt idx="535">
                  <c:v>554</c:v>
                </c:pt>
                <c:pt idx="536">
                  <c:v>555</c:v>
                </c:pt>
                <c:pt idx="537">
                  <c:v>556</c:v>
                </c:pt>
                <c:pt idx="538">
                  <c:v>557</c:v>
                </c:pt>
                <c:pt idx="539">
                  <c:v>558</c:v>
                </c:pt>
                <c:pt idx="540">
                  <c:v>559</c:v>
                </c:pt>
                <c:pt idx="541">
                  <c:v>560</c:v>
                </c:pt>
                <c:pt idx="542">
                  <c:v>561</c:v>
                </c:pt>
                <c:pt idx="543">
                  <c:v>562</c:v>
                </c:pt>
                <c:pt idx="544">
                  <c:v>563</c:v>
                </c:pt>
                <c:pt idx="545">
                  <c:v>564</c:v>
                </c:pt>
                <c:pt idx="546">
                  <c:v>565</c:v>
                </c:pt>
                <c:pt idx="547">
                  <c:v>566</c:v>
                </c:pt>
                <c:pt idx="548">
                  <c:v>567</c:v>
                </c:pt>
                <c:pt idx="549">
                  <c:v>568</c:v>
                </c:pt>
                <c:pt idx="550">
                  <c:v>569</c:v>
                </c:pt>
                <c:pt idx="551">
                  <c:v>570</c:v>
                </c:pt>
                <c:pt idx="552">
                  <c:v>571</c:v>
                </c:pt>
                <c:pt idx="553">
                  <c:v>572</c:v>
                </c:pt>
                <c:pt idx="554">
                  <c:v>573</c:v>
                </c:pt>
                <c:pt idx="555">
                  <c:v>574</c:v>
                </c:pt>
                <c:pt idx="556">
                  <c:v>575</c:v>
                </c:pt>
                <c:pt idx="557">
                  <c:v>576</c:v>
                </c:pt>
                <c:pt idx="558">
                  <c:v>577</c:v>
                </c:pt>
                <c:pt idx="559">
                  <c:v>578</c:v>
                </c:pt>
                <c:pt idx="560">
                  <c:v>579</c:v>
                </c:pt>
                <c:pt idx="561">
                  <c:v>580</c:v>
                </c:pt>
                <c:pt idx="562">
                  <c:v>581</c:v>
                </c:pt>
                <c:pt idx="563">
                  <c:v>582</c:v>
                </c:pt>
                <c:pt idx="564">
                  <c:v>583</c:v>
                </c:pt>
                <c:pt idx="565">
                  <c:v>584</c:v>
                </c:pt>
                <c:pt idx="566">
                  <c:v>585</c:v>
                </c:pt>
                <c:pt idx="567">
                  <c:v>586</c:v>
                </c:pt>
                <c:pt idx="568">
                  <c:v>587</c:v>
                </c:pt>
                <c:pt idx="569">
                  <c:v>588</c:v>
                </c:pt>
                <c:pt idx="570">
                  <c:v>589</c:v>
                </c:pt>
                <c:pt idx="571">
                  <c:v>590</c:v>
                </c:pt>
                <c:pt idx="572">
                  <c:v>591</c:v>
                </c:pt>
                <c:pt idx="573">
                  <c:v>592</c:v>
                </c:pt>
                <c:pt idx="574">
                  <c:v>593</c:v>
                </c:pt>
                <c:pt idx="575">
                  <c:v>594</c:v>
                </c:pt>
                <c:pt idx="576">
                  <c:v>595</c:v>
                </c:pt>
                <c:pt idx="577">
                  <c:v>596</c:v>
                </c:pt>
                <c:pt idx="578">
                  <c:v>597</c:v>
                </c:pt>
                <c:pt idx="579">
                  <c:v>598</c:v>
                </c:pt>
                <c:pt idx="580">
                  <c:v>599</c:v>
                </c:pt>
                <c:pt idx="581">
                  <c:v>600</c:v>
                </c:pt>
                <c:pt idx="582">
                  <c:v>601</c:v>
                </c:pt>
                <c:pt idx="583">
                  <c:v>602</c:v>
                </c:pt>
                <c:pt idx="584">
                  <c:v>603</c:v>
                </c:pt>
                <c:pt idx="585">
                  <c:v>604</c:v>
                </c:pt>
                <c:pt idx="586">
                  <c:v>605</c:v>
                </c:pt>
                <c:pt idx="587">
                  <c:v>606</c:v>
                </c:pt>
                <c:pt idx="588">
                  <c:v>607</c:v>
                </c:pt>
                <c:pt idx="589">
                  <c:v>608</c:v>
                </c:pt>
                <c:pt idx="590">
                  <c:v>609</c:v>
                </c:pt>
                <c:pt idx="591">
                  <c:v>610</c:v>
                </c:pt>
                <c:pt idx="592">
                  <c:v>611</c:v>
                </c:pt>
                <c:pt idx="593">
                  <c:v>612</c:v>
                </c:pt>
                <c:pt idx="594">
                  <c:v>613</c:v>
                </c:pt>
                <c:pt idx="595">
                  <c:v>614</c:v>
                </c:pt>
                <c:pt idx="596">
                  <c:v>615</c:v>
                </c:pt>
                <c:pt idx="597">
                  <c:v>616</c:v>
                </c:pt>
                <c:pt idx="598">
                  <c:v>617</c:v>
                </c:pt>
                <c:pt idx="599">
                  <c:v>618</c:v>
                </c:pt>
                <c:pt idx="600">
                  <c:v>619</c:v>
                </c:pt>
                <c:pt idx="601">
                  <c:v>620</c:v>
                </c:pt>
                <c:pt idx="602">
                  <c:v>621</c:v>
                </c:pt>
                <c:pt idx="603">
                  <c:v>622</c:v>
                </c:pt>
                <c:pt idx="604">
                  <c:v>623</c:v>
                </c:pt>
                <c:pt idx="605">
                  <c:v>624</c:v>
                </c:pt>
                <c:pt idx="606">
                  <c:v>625</c:v>
                </c:pt>
                <c:pt idx="607">
                  <c:v>626</c:v>
                </c:pt>
                <c:pt idx="608">
                  <c:v>627</c:v>
                </c:pt>
                <c:pt idx="609">
                  <c:v>628</c:v>
                </c:pt>
                <c:pt idx="610">
                  <c:v>629</c:v>
                </c:pt>
                <c:pt idx="611">
                  <c:v>630</c:v>
                </c:pt>
                <c:pt idx="612">
                  <c:v>631</c:v>
                </c:pt>
                <c:pt idx="613">
                  <c:v>632</c:v>
                </c:pt>
                <c:pt idx="614">
                  <c:v>633</c:v>
                </c:pt>
                <c:pt idx="615">
                  <c:v>634</c:v>
                </c:pt>
                <c:pt idx="616">
                  <c:v>635</c:v>
                </c:pt>
                <c:pt idx="617">
                  <c:v>636</c:v>
                </c:pt>
                <c:pt idx="618">
                  <c:v>637</c:v>
                </c:pt>
                <c:pt idx="619">
                  <c:v>638</c:v>
                </c:pt>
                <c:pt idx="620">
                  <c:v>639</c:v>
                </c:pt>
                <c:pt idx="621">
                  <c:v>640</c:v>
                </c:pt>
                <c:pt idx="622">
                  <c:v>641</c:v>
                </c:pt>
                <c:pt idx="623">
                  <c:v>642</c:v>
                </c:pt>
                <c:pt idx="624">
                  <c:v>643</c:v>
                </c:pt>
                <c:pt idx="625">
                  <c:v>644</c:v>
                </c:pt>
                <c:pt idx="626">
                  <c:v>645</c:v>
                </c:pt>
                <c:pt idx="627">
                  <c:v>646</c:v>
                </c:pt>
                <c:pt idx="628">
                  <c:v>647</c:v>
                </c:pt>
                <c:pt idx="629">
                  <c:v>648</c:v>
                </c:pt>
                <c:pt idx="630">
                  <c:v>649</c:v>
                </c:pt>
                <c:pt idx="631">
                  <c:v>650</c:v>
                </c:pt>
                <c:pt idx="632">
                  <c:v>651</c:v>
                </c:pt>
                <c:pt idx="633">
                  <c:v>652</c:v>
                </c:pt>
                <c:pt idx="634">
                  <c:v>653</c:v>
                </c:pt>
                <c:pt idx="635">
                  <c:v>654</c:v>
                </c:pt>
                <c:pt idx="636">
                  <c:v>655</c:v>
                </c:pt>
                <c:pt idx="637">
                  <c:v>656</c:v>
                </c:pt>
                <c:pt idx="638">
                  <c:v>657</c:v>
                </c:pt>
                <c:pt idx="639">
                  <c:v>658</c:v>
                </c:pt>
                <c:pt idx="640">
                  <c:v>659</c:v>
                </c:pt>
                <c:pt idx="641">
                  <c:v>660</c:v>
                </c:pt>
                <c:pt idx="642">
                  <c:v>661</c:v>
                </c:pt>
                <c:pt idx="643">
                  <c:v>662</c:v>
                </c:pt>
                <c:pt idx="644">
                  <c:v>663</c:v>
                </c:pt>
                <c:pt idx="645">
                  <c:v>664</c:v>
                </c:pt>
                <c:pt idx="646">
                  <c:v>665</c:v>
                </c:pt>
                <c:pt idx="647">
                  <c:v>666</c:v>
                </c:pt>
                <c:pt idx="648">
                  <c:v>667</c:v>
                </c:pt>
                <c:pt idx="649">
                  <c:v>668</c:v>
                </c:pt>
                <c:pt idx="650">
                  <c:v>669</c:v>
                </c:pt>
                <c:pt idx="651">
                  <c:v>670</c:v>
                </c:pt>
                <c:pt idx="652">
                  <c:v>671</c:v>
                </c:pt>
                <c:pt idx="653">
                  <c:v>672</c:v>
                </c:pt>
                <c:pt idx="654">
                  <c:v>673</c:v>
                </c:pt>
                <c:pt idx="655">
                  <c:v>674</c:v>
                </c:pt>
                <c:pt idx="656">
                  <c:v>675</c:v>
                </c:pt>
                <c:pt idx="657">
                  <c:v>676</c:v>
                </c:pt>
                <c:pt idx="658">
                  <c:v>677</c:v>
                </c:pt>
                <c:pt idx="659">
                  <c:v>678</c:v>
                </c:pt>
                <c:pt idx="660">
                  <c:v>679</c:v>
                </c:pt>
                <c:pt idx="661">
                  <c:v>680</c:v>
                </c:pt>
                <c:pt idx="662">
                  <c:v>681</c:v>
                </c:pt>
                <c:pt idx="663">
                  <c:v>682</c:v>
                </c:pt>
                <c:pt idx="664">
                  <c:v>683</c:v>
                </c:pt>
                <c:pt idx="665">
                  <c:v>684</c:v>
                </c:pt>
                <c:pt idx="666">
                  <c:v>685</c:v>
                </c:pt>
                <c:pt idx="667">
                  <c:v>686</c:v>
                </c:pt>
                <c:pt idx="668">
                  <c:v>687</c:v>
                </c:pt>
                <c:pt idx="669">
                  <c:v>688</c:v>
                </c:pt>
                <c:pt idx="670">
                  <c:v>689</c:v>
                </c:pt>
                <c:pt idx="671">
                  <c:v>690</c:v>
                </c:pt>
                <c:pt idx="672">
                  <c:v>691</c:v>
                </c:pt>
                <c:pt idx="673">
                  <c:v>692</c:v>
                </c:pt>
                <c:pt idx="674">
                  <c:v>693</c:v>
                </c:pt>
                <c:pt idx="675">
                  <c:v>694</c:v>
                </c:pt>
                <c:pt idx="676">
                  <c:v>695</c:v>
                </c:pt>
                <c:pt idx="677">
                  <c:v>696</c:v>
                </c:pt>
                <c:pt idx="678">
                  <c:v>697</c:v>
                </c:pt>
                <c:pt idx="679">
                  <c:v>698</c:v>
                </c:pt>
                <c:pt idx="680">
                  <c:v>699</c:v>
                </c:pt>
                <c:pt idx="681">
                  <c:v>700</c:v>
                </c:pt>
                <c:pt idx="682">
                  <c:v>701</c:v>
                </c:pt>
                <c:pt idx="683">
                  <c:v>702</c:v>
                </c:pt>
                <c:pt idx="684">
                  <c:v>703</c:v>
                </c:pt>
                <c:pt idx="685">
                  <c:v>704</c:v>
                </c:pt>
                <c:pt idx="686">
                  <c:v>705</c:v>
                </c:pt>
                <c:pt idx="687">
                  <c:v>706</c:v>
                </c:pt>
                <c:pt idx="688">
                  <c:v>707</c:v>
                </c:pt>
                <c:pt idx="689">
                  <c:v>708</c:v>
                </c:pt>
                <c:pt idx="690">
                  <c:v>709</c:v>
                </c:pt>
                <c:pt idx="691">
                  <c:v>710</c:v>
                </c:pt>
                <c:pt idx="692">
                  <c:v>711</c:v>
                </c:pt>
                <c:pt idx="693">
                  <c:v>712</c:v>
                </c:pt>
                <c:pt idx="694">
                  <c:v>713</c:v>
                </c:pt>
                <c:pt idx="695">
                  <c:v>714</c:v>
                </c:pt>
                <c:pt idx="696">
                  <c:v>715</c:v>
                </c:pt>
                <c:pt idx="697">
                  <c:v>716</c:v>
                </c:pt>
                <c:pt idx="698">
                  <c:v>717</c:v>
                </c:pt>
                <c:pt idx="699">
                  <c:v>718</c:v>
                </c:pt>
                <c:pt idx="700">
                  <c:v>719</c:v>
                </c:pt>
                <c:pt idx="701">
                  <c:v>720</c:v>
                </c:pt>
                <c:pt idx="702">
                  <c:v>721</c:v>
                </c:pt>
                <c:pt idx="703">
                  <c:v>722</c:v>
                </c:pt>
                <c:pt idx="704">
                  <c:v>723</c:v>
                </c:pt>
                <c:pt idx="705">
                  <c:v>724</c:v>
                </c:pt>
                <c:pt idx="706">
                  <c:v>725</c:v>
                </c:pt>
                <c:pt idx="707">
                  <c:v>726</c:v>
                </c:pt>
                <c:pt idx="708">
                  <c:v>727</c:v>
                </c:pt>
                <c:pt idx="709">
                  <c:v>728</c:v>
                </c:pt>
                <c:pt idx="710">
                  <c:v>729</c:v>
                </c:pt>
                <c:pt idx="711">
                  <c:v>730</c:v>
                </c:pt>
                <c:pt idx="712">
                  <c:v>731</c:v>
                </c:pt>
                <c:pt idx="713">
                  <c:v>732</c:v>
                </c:pt>
                <c:pt idx="714">
                  <c:v>733</c:v>
                </c:pt>
                <c:pt idx="715">
                  <c:v>734</c:v>
                </c:pt>
                <c:pt idx="716">
                  <c:v>735</c:v>
                </c:pt>
                <c:pt idx="717">
                  <c:v>736</c:v>
                </c:pt>
                <c:pt idx="718">
                  <c:v>737</c:v>
                </c:pt>
                <c:pt idx="719">
                  <c:v>738</c:v>
                </c:pt>
                <c:pt idx="720">
                  <c:v>739</c:v>
                </c:pt>
                <c:pt idx="721">
                  <c:v>740</c:v>
                </c:pt>
                <c:pt idx="722">
                  <c:v>741</c:v>
                </c:pt>
                <c:pt idx="723">
                  <c:v>742</c:v>
                </c:pt>
                <c:pt idx="724">
                  <c:v>743</c:v>
                </c:pt>
                <c:pt idx="725">
                  <c:v>744</c:v>
                </c:pt>
                <c:pt idx="726">
                  <c:v>745</c:v>
                </c:pt>
                <c:pt idx="727">
                  <c:v>746</c:v>
                </c:pt>
                <c:pt idx="728">
                  <c:v>747</c:v>
                </c:pt>
                <c:pt idx="729">
                  <c:v>748</c:v>
                </c:pt>
                <c:pt idx="730">
                  <c:v>749</c:v>
                </c:pt>
                <c:pt idx="731">
                  <c:v>750</c:v>
                </c:pt>
                <c:pt idx="732">
                  <c:v>751</c:v>
                </c:pt>
                <c:pt idx="733">
                  <c:v>752</c:v>
                </c:pt>
                <c:pt idx="734">
                  <c:v>753</c:v>
                </c:pt>
                <c:pt idx="735">
                  <c:v>754</c:v>
                </c:pt>
                <c:pt idx="736">
                  <c:v>755</c:v>
                </c:pt>
                <c:pt idx="737">
                  <c:v>756</c:v>
                </c:pt>
                <c:pt idx="738">
                  <c:v>757</c:v>
                </c:pt>
                <c:pt idx="739">
                  <c:v>758</c:v>
                </c:pt>
                <c:pt idx="740">
                  <c:v>759</c:v>
                </c:pt>
                <c:pt idx="741">
                  <c:v>760</c:v>
                </c:pt>
                <c:pt idx="742">
                  <c:v>761</c:v>
                </c:pt>
                <c:pt idx="743">
                  <c:v>762</c:v>
                </c:pt>
                <c:pt idx="744">
                  <c:v>763</c:v>
                </c:pt>
                <c:pt idx="745">
                  <c:v>764</c:v>
                </c:pt>
                <c:pt idx="746">
                  <c:v>765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769</c:v>
                </c:pt>
                <c:pt idx="751">
                  <c:v>770</c:v>
                </c:pt>
                <c:pt idx="752">
                  <c:v>771</c:v>
                </c:pt>
                <c:pt idx="753">
                  <c:v>772</c:v>
                </c:pt>
                <c:pt idx="754">
                  <c:v>773</c:v>
                </c:pt>
                <c:pt idx="755">
                  <c:v>774</c:v>
                </c:pt>
                <c:pt idx="756">
                  <c:v>775</c:v>
                </c:pt>
                <c:pt idx="757">
                  <c:v>776</c:v>
                </c:pt>
                <c:pt idx="758">
                  <c:v>777</c:v>
                </c:pt>
                <c:pt idx="759">
                  <c:v>778</c:v>
                </c:pt>
                <c:pt idx="760">
                  <c:v>779</c:v>
                </c:pt>
                <c:pt idx="761">
                  <c:v>780</c:v>
                </c:pt>
                <c:pt idx="762">
                  <c:v>781</c:v>
                </c:pt>
                <c:pt idx="763">
                  <c:v>782</c:v>
                </c:pt>
                <c:pt idx="764">
                  <c:v>783</c:v>
                </c:pt>
                <c:pt idx="765">
                  <c:v>784</c:v>
                </c:pt>
                <c:pt idx="766">
                  <c:v>785</c:v>
                </c:pt>
                <c:pt idx="767">
                  <c:v>786</c:v>
                </c:pt>
                <c:pt idx="768">
                  <c:v>787</c:v>
                </c:pt>
                <c:pt idx="769">
                  <c:v>788</c:v>
                </c:pt>
                <c:pt idx="770">
                  <c:v>789</c:v>
                </c:pt>
                <c:pt idx="771">
                  <c:v>790</c:v>
                </c:pt>
                <c:pt idx="772">
                  <c:v>791</c:v>
                </c:pt>
                <c:pt idx="773">
                  <c:v>792</c:v>
                </c:pt>
                <c:pt idx="774">
                  <c:v>793</c:v>
                </c:pt>
                <c:pt idx="775">
                  <c:v>794</c:v>
                </c:pt>
                <c:pt idx="776">
                  <c:v>795</c:v>
                </c:pt>
                <c:pt idx="777">
                  <c:v>796</c:v>
                </c:pt>
                <c:pt idx="778">
                  <c:v>797</c:v>
                </c:pt>
                <c:pt idx="779">
                  <c:v>798</c:v>
                </c:pt>
                <c:pt idx="780">
                  <c:v>799</c:v>
                </c:pt>
                <c:pt idx="781">
                  <c:v>800</c:v>
                </c:pt>
                <c:pt idx="782">
                  <c:v>801</c:v>
                </c:pt>
                <c:pt idx="783">
                  <c:v>802</c:v>
                </c:pt>
                <c:pt idx="784">
                  <c:v>803</c:v>
                </c:pt>
                <c:pt idx="785">
                  <c:v>804</c:v>
                </c:pt>
                <c:pt idx="786">
                  <c:v>805</c:v>
                </c:pt>
                <c:pt idx="787">
                  <c:v>806</c:v>
                </c:pt>
                <c:pt idx="788">
                  <c:v>807</c:v>
                </c:pt>
                <c:pt idx="789">
                  <c:v>808</c:v>
                </c:pt>
                <c:pt idx="790">
                  <c:v>809</c:v>
                </c:pt>
                <c:pt idx="791">
                  <c:v>810</c:v>
                </c:pt>
                <c:pt idx="792">
                  <c:v>811</c:v>
                </c:pt>
                <c:pt idx="793">
                  <c:v>812</c:v>
                </c:pt>
                <c:pt idx="794">
                  <c:v>813</c:v>
                </c:pt>
                <c:pt idx="795">
                  <c:v>814</c:v>
                </c:pt>
                <c:pt idx="796">
                  <c:v>815</c:v>
                </c:pt>
                <c:pt idx="797">
                  <c:v>816</c:v>
                </c:pt>
                <c:pt idx="798">
                  <c:v>817</c:v>
                </c:pt>
                <c:pt idx="799">
                  <c:v>818</c:v>
                </c:pt>
                <c:pt idx="800">
                  <c:v>819</c:v>
                </c:pt>
                <c:pt idx="801">
                  <c:v>820</c:v>
                </c:pt>
                <c:pt idx="802">
                  <c:v>821</c:v>
                </c:pt>
                <c:pt idx="803">
                  <c:v>822</c:v>
                </c:pt>
                <c:pt idx="804">
                  <c:v>823</c:v>
                </c:pt>
                <c:pt idx="805">
                  <c:v>824</c:v>
                </c:pt>
                <c:pt idx="806">
                  <c:v>825</c:v>
                </c:pt>
                <c:pt idx="807">
                  <c:v>826</c:v>
                </c:pt>
                <c:pt idx="808">
                  <c:v>827</c:v>
                </c:pt>
                <c:pt idx="809">
                  <c:v>828</c:v>
                </c:pt>
                <c:pt idx="810">
                  <c:v>829</c:v>
                </c:pt>
                <c:pt idx="811">
                  <c:v>830</c:v>
                </c:pt>
                <c:pt idx="812">
                  <c:v>831</c:v>
                </c:pt>
                <c:pt idx="813">
                  <c:v>832</c:v>
                </c:pt>
                <c:pt idx="814">
                  <c:v>833</c:v>
                </c:pt>
                <c:pt idx="815">
                  <c:v>834</c:v>
                </c:pt>
                <c:pt idx="816">
                  <c:v>835</c:v>
                </c:pt>
                <c:pt idx="817">
                  <c:v>836</c:v>
                </c:pt>
                <c:pt idx="818">
                  <c:v>837</c:v>
                </c:pt>
                <c:pt idx="819">
                  <c:v>838</c:v>
                </c:pt>
                <c:pt idx="820">
                  <c:v>839</c:v>
                </c:pt>
                <c:pt idx="821">
                  <c:v>840</c:v>
                </c:pt>
                <c:pt idx="822">
                  <c:v>841</c:v>
                </c:pt>
                <c:pt idx="823">
                  <c:v>842</c:v>
                </c:pt>
                <c:pt idx="824">
                  <c:v>843</c:v>
                </c:pt>
                <c:pt idx="825">
                  <c:v>844</c:v>
                </c:pt>
                <c:pt idx="826">
                  <c:v>845</c:v>
                </c:pt>
                <c:pt idx="827">
                  <c:v>846</c:v>
                </c:pt>
                <c:pt idx="828">
                  <c:v>847</c:v>
                </c:pt>
                <c:pt idx="829">
                  <c:v>848</c:v>
                </c:pt>
                <c:pt idx="830">
                  <c:v>849</c:v>
                </c:pt>
                <c:pt idx="831">
                  <c:v>850</c:v>
                </c:pt>
                <c:pt idx="832">
                  <c:v>851</c:v>
                </c:pt>
                <c:pt idx="833">
                  <c:v>852</c:v>
                </c:pt>
                <c:pt idx="834">
                  <c:v>853</c:v>
                </c:pt>
                <c:pt idx="835">
                  <c:v>854</c:v>
                </c:pt>
                <c:pt idx="836">
                  <c:v>855</c:v>
                </c:pt>
                <c:pt idx="837">
                  <c:v>856</c:v>
                </c:pt>
                <c:pt idx="838">
                  <c:v>857</c:v>
                </c:pt>
                <c:pt idx="839">
                  <c:v>858</c:v>
                </c:pt>
                <c:pt idx="840">
                  <c:v>859</c:v>
                </c:pt>
                <c:pt idx="841">
                  <c:v>860</c:v>
                </c:pt>
                <c:pt idx="842">
                  <c:v>861</c:v>
                </c:pt>
                <c:pt idx="843">
                  <c:v>862</c:v>
                </c:pt>
                <c:pt idx="844">
                  <c:v>863</c:v>
                </c:pt>
                <c:pt idx="845">
                  <c:v>864</c:v>
                </c:pt>
                <c:pt idx="846">
                  <c:v>865</c:v>
                </c:pt>
                <c:pt idx="847">
                  <c:v>866</c:v>
                </c:pt>
                <c:pt idx="848">
                  <c:v>867</c:v>
                </c:pt>
                <c:pt idx="849">
                  <c:v>868</c:v>
                </c:pt>
                <c:pt idx="850">
                  <c:v>869</c:v>
                </c:pt>
                <c:pt idx="851">
                  <c:v>870</c:v>
                </c:pt>
                <c:pt idx="852">
                  <c:v>871</c:v>
                </c:pt>
                <c:pt idx="853">
                  <c:v>872</c:v>
                </c:pt>
                <c:pt idx="854">
                  <c:v>873</c:v>
                </c:pt>
                <c:pt idx="855">
                  <c:v>874</c:v>
                </c:pt>
                <c:pt idx="856">
                  <c:v>875</c:v>
                </c:pt>
                <c:pt idx="857">
                  <c:v>876</c:v>
                </c:pt>
                <c:pt idx="858">
                  <c:v>877</c:v>
                </c:pt>
                <c:pt idx="859">
                  <c:v>878</c:v>
                </c:pt>
                <c:pt idx="860">
                  <c:v>879</c:v>
                </c:pt>
                <c:pt idx="861">
                  <c:v>880</c:v>
                </c:pt>
                <c:pt idx="862">
                  <c:v>881</c:v>
                </c:pt>
                <c:pt idx="863">
                  <c:v>882</c:v>
                </c:pt>
                <c:pt idx="864">
                  <c:v>883</c:v>
                </c:pt>
                <c:pt idx="865">
                  <c:v>884</c:v>
                </c:pt>
                <c:pt idx="866">
                  <c:v>885</c:v>
                </c:pt>
                <c:pt idx="867">
                  <c:v>886</c:v>
                </c:pt>
                <c:pt idx="868">
                  <c:v>887</c:v>
                </c:pt>
                <c:pt idx="869">
                  <c:v>888</c:v>
                </c:pt>
                <c:pt idx="870">
                  <c:v>889</c:v>
                </c:pt>
                <c:pt idx="871">
                  <c:v>890</c:v>
                </c:pt>
                <c:pt idx="872">
                  <c:v>891</c:v>
                </c:pt>
                <c:pt idx="873">
                  <c:v>892</c:v>
                </c:pt>
                <c:pt idx="874">
                  <c:v>893</c:v>
                </c:pt>
                <c:pt idx="875">
                  <c:v>894</c:v>
                </c:pt>
                <c:pt idx="876">
                  <c:v>895</c:v>
                </c:pt>
                <c:pt idx="877">
                  <c:v>896</c:v>
                </c:pt>
                <c:pt idx="878">
                  <c:v>897</c:v>
                </c:pt>
                <c:pt idx="879">
                  <c:v>898</c:v>
                </c:pt>
                <c:pt idx="880">
                  <c:v>899</c:v>
                </c:pt>
                <c:pt idx="881">
                  <c:v>900</c:v>
                </c:pt>
                <c:pt idx="882">
                  <c:v>901</c:v>
                </c:pt>
                <c:pt idx="883">
                  <c:v>902</c:v>
                </c:pt>
                <c:pt idx="884">
                  <c:v>903</c:v>
                </c:pt>
                <c:pt idx="885">
                  <c:v>904</c:v>
                </c:pt>
                <c:pt idx="886">
                  <c:v>905</c:v>
                </c:pt>
                <c:pt idx="887">
                  <c:v>906</c:v>
                </c:pt>
                <c:pt idx="888">
                  <c:v>907</c:v>
                </c:pt>
                <c:pt idx="889">
                  <c:v>908</c:v>
                </c:pt>
                <c:pt idx="890">
                  <c:v>909</c:v>
                </c:pt>
                <c:pt idx="891">
                  <c:v>910</c:v>
                </c:pt>
                <c:pt idx="892">
                  <c:v>911</c:v>
                </c:pt>
                <c:pt idx="893">
                  <c:v>912</c:v>
                </c:pt>
                <c:pt idx="894">
                  <c:v>913</c:v>
                </c:pt>
                <c:pt idx="895">
                  <c:v>914</c:v>
                </c:pt>
                <c:pt idx="896">
                  <c:v>915</c:v>
                </c:pt>
                <c:pt idx="897">
                  <c:v>916</c:v>
                </c:pt>
                <c:pt idx="898">
                  <c:v>917</c:v>
                </c:pt>
                <c:pt idx="899">
                  <c:v>918</c:v>
                </c:pt>
                <c:pt idx="900">
                  <c:v>919</c:v>
                </c:pt>
                <c:pt idx="901">
                  <c:v>920</c:v>
                </c:pt>
                <c:pt idx="902">
                  <c:v>921</c:v>
                </c:pt>
                <c:pt idx="903">
                  <c:v>922</c:v>
                </c:pt>
                <c:pt idx="904">
                  <c:v>923</c:v>
                </c:pt>
                <c:pt idx="905">
                  <c:v>924</c:v>
                </c:pt>
                <c:pt idx="906">
                  <c:v>925</c:v>
                </c:pt>
                <c:pt idx="907">
                  <c:v>926</c:v>
                </c:pt>
                <c:pt idx="908">
                  <c:v>927</c:v>
                </c:pt>
                <c:pt idx="909">
                  <c:v>928</c:v>
                </c:pt>
                <c:pt idx="910">
                  <c:v>929</c:v>
                </c:pt>
                <c:pt idx="911">
                  <c:v>930</c:v>
                </c:pt>
                <c:pt idx="912">
                  <c:v>931</c:v>
                </c:pt>
                <c:pt idx="913">
                  <c:v>932</c:v>
                </c:pt>
                <c:pt idx="914">
                  <c:v>933</c:v>
                </c:pt>
                <c:pt idx="915">
                  <c:v>934</c:v>
                </c:pt>
                <c:pt idx="916">
                  <c:v>935</c:v>
                </c:pt>
                <c:pt idx="917">
                  <c:v>936</c:v>
                </c:pt>
                <c:pt idx="918">
                  <c:v>937</c:v>
                </c:pt>
                <c:pt idx="919">
                  <c:v>938</c:v>
                </c:pt>
                <c:pt idx="920">
                  <c:v>939</c:v>
                </c:pt>
                <c:pt idx="921">
                  <c:v>940</c:v>
                </c:pt>
                <c:pt idx="922">
                  <c:v>941</c:v>
                </c:pt>
                <c:pt idx="923">
                  <c:v>942</c:v>
                </c:pt>
                <c:pt idx="924">
                  <c:v>943</c:v>
                </c:pt>
                <c:pt idx="925">
                  <c:v>944</c:v>
                </c:pt>
                <c:pt idx="926">
                  <c:v>945</c:v>
                </c:pt>
                <c:pt idx="927">
                  <c:v>946</c:v>
                </c:pt>
                <c:pt idx="928">
                  <c:v>947</c:v>
                </c:pt>
                <c:pt idx="929">
                  <c:v>948</c:v>
                </c:pt>
                <c:pt idx="930">
                  <c:v>949</c:v>
                </c:pt>
                <c:pt idx="931">
                  <c:v>950</c:v>
                </c:pt>
                <c:pt idx="932">
                  <c:v>951</c:v>
                </c:pt>
                <c:pt idx="933">
                  <c:v>952</c:v>
                </c:pt>
                <c:pt idx="934">
                  <c:v>953</c:v>
                </c:pt>
                <c:pt idx="935">
                  <c:v>954</c:v>
                </c:pt>
                <c:pt idx="936">
                  <c:v>955</c:v>
                </c:pt>
                <c:pt idx="937">
                  <c:v>956</c:v>
                </c:pt>
                <c:pt idx="938">
                  <c:v>957</c:v>
                </c:pt>
                <c:pt idx="939">
                  <c:v>958</c:v>
                </c:pt>
                <c:pt idx="940">
                  <c:v>959</c:v>
                </c:pt>
                <c:pt idx="941">
                  <c:v>960</c:v>
                </c:pt>
                <c:pt idx="942">
                  <c:v>961</c:v>
                </c:pt>
                <c:pt idx="943">
                  <c:v>962</c:v>
                </c:pt>
                <c:pt idx="944">
                  <c:v>963</c:v>
                </c:pt>
                <c:pt idx="945">
                  <c:v>964</c:v>
                </c:pt>
                <c:pt idx="946">
                  <c:v>965</c:v>
                </c:pt>
                <c:pt idx="947">
                  <c:v>966</c:v>
                </c:pt>
                <c:pt idx="948">
                  <c:v>967</c:v>
                </c:pt>
                <c:pt idx="949">
                  <c:v>968</c:v>
                </c:pt>
                <c:pt idx="950">
                  <c:v>969</c:v>
                </c:pt>
                <c:pt idx="951">
                  <c:v>970</c:v>
                </c:pt>
                <c:pt idx="952">
                  <c:v>971</c:v>
                </c:pt>
                <c:pt idx="953">
                  <c:v>972</c:v>
                </c:pt>
                <c:pt idx="954">
                  <c:v>973</c:v>
                </c:pt>
                <c:pt idx="955">
                  <c:v>974</c:v>
                </c:pt>
                <c:pt idx="956">
                  <c:v>975</c:v>
                </c:pt>
                <c:pt idx="957">
                  <c:v>976</c:v>
                </c:pt>
                <c:pt idx="958">
                  <c:v>977</c:v>
                </c:pt>
                <c:pt idx="959">
                  <c:v>978</c:v>
                </c:pt>
                <c:pt idx="960">
                  <c:v>979</c:v>
                </c:pt>
                <c:pt idx="961">
                  <c:v>980</c:v>
                </c:pt>
                <c:pt idx="962">
                  <c:v>981</c:v>
                </c:pt>
                <c:pt idx="963">
                  <c:v>982</c:v>
                </c:pt>
                <c:pt idx="964">
                  <c:v>983</c:v>
                </c:pt>
                <c:pt idx="965">
                  <c:v>984</c:v>
                </c:pt>
                <c:pt idx="966">
                  <c:v>985</c:v>
                </c:pt>
                <c:pt idx="967">
                  <c:v>986</c:v>
                </c:pt>
                <c:pt idx="968">
                  <c:v>987</c:v>
                </c:pt>
                <c:pt idx="969">
                  <c:v>988</c:v>
                </c:pt>
                <c:pt idx="970">
                  <c:v>989</c:v>
                </c:pt>
                <c:pt idx="971">
                  <c:v>990</c:v>
                </c:pt>
                <c:pt idx="972">
                  <c:v>991</c:v>
                </c:pt>
                <c:pt idx="973">
                  <c:v>992</c:v>
                </c:pt>
                <c:pt idx="974">
                  <c:v>993</c:v>
                </c:pt>
                <c:pt idx="975">
                  <c:v>994</c:v>
                </c:pt>
                <c:pt idx="976">
                  <c:v>995</c:v>
                </c:pt>
                <c:pt idx="977">
                  <c:v>996</c:v>
                </c:pt>
                <c:pt idx="978">
                  <c:v>997</c:v>
                </c:pt>
                <c:pt idx="979">
                  <c:v>998</c:v>
                </c:pt>
                <c:pt idx="980">
                  <c:v>999</c:v>
                </c:pt>
                <c:pt idx="981">
                  <c:v>1000</c:v>
                </c:pt>
                <c:pt idx="982">
                  <c:v>1001</c:v>
                </c:pt>
                <c:pt idx="983">
                  <c:v>1002</c:v>
                </c:pt>
                <c:pt idx="984">
                  <c:v>1003</c:v>
                </c:pt>
                <c:pt idx="985">
                  <c:v>1004</c:v>
                </c:pt>
                <c:pt idx="986">
                  <c:v>1005</c:v>
                </c:pt>
                <c:pt idx="987">
                  <c:v>1006</c:v>
                </c:pt>
                <c:pt idx="988">
                  <c:v>1007</c:v>
                </c:pt>
                <c:pt idx="989">
                  <c:v>1008</c:v>
                </c:pt>
                <c:pt idx="990">
                  <c:v>1009</c:v>
                </c:pt>
                <c:pt idx="991">
                  <c:v>1010</c:v>
                </c:pt>
                <c:pt idx="992">
                  <c:v>1011</c:v>
                </c:pt>
                <c:pt idx="993">
                  <c:v>1012</c:v>
                </c:pt>
                <c:pt idx="994">
                  <c:v>1013</c:v>
                </c:pt>
                <c:pt idx="995">
                  <c:v>1014</c:v>
                </c:pt>
                <c:pt idx="996">
                  <c:v>1015</c:v>
                </c:pt>
                <c:pt idx="997">
                  <c:v>1016</c:v>
                </c:pt>
                <c:pt idx="998">
                  <c:v>1017</c:v>
                </c:pt>
                <c:pt idx="999">
                  <c:v>1018</c:v>
                </c:pt>
                <c:pt idx="1000">
                  <c:v>1019</c:v>
                </c:pt>
                <c:pt idx="1001">
                  <c:v>1020</c:v>
                </c:pt>
                <c:pt idx="1002">
                  <c:v>1021</c:v>
                </c:pt>
                <c:pt idx="1003">
                  <c:v>1022</c:v>
                </c:pt>
                <c:pt idx="1004">
                  <c:v>1023</c:v>
                </c:pt>
                <c:pt idx="1005">
                  <c:v>1024</c:v>
                </c:pt>
                <c:pt idx="1006">
                  <c:v>1025</c:v>
                </c:pt>
                <c:pt idx="1007">
                  <c:v>1026</c:v>
                </c:pt>
                <c:pt idx="1008">
                  <c:v>1027</c:v>
                </c:pt>
                <c:pt idx="1009">
                  <c:v>1028</c:v>
                </c:pt>
                <c:pt idx="1010">
                  <c:v>1029</c:v>
                </c:pt>
                <c:pt idx="1011">
                  <c:v>1030</c:v>
                </c:pt>
                <c:pt idx="1012">
                  <c:v>1031</c:v>
                </c:pt>
                <c:pt idx="1013">
                  <c:v>1032</c:v>
                </c:pt>
                <c:pt idx="1014">
                  <c:v>1033</c:v>
                </c:pt>
                <c:pt idx="1015">
                  <c:v>1034</c:v>
                </c:pt>
                <c:pt idx="1016">
                  <c:v>1035</c:v>
                </c:pt>
                <c:pt idx="1017">
                  <c:v>1036</c:v>
                </c:pt>
                <c:pt idx="1018">
                  <c:v>1037</c:v>
                </c:pt>
                <c:pt idx="1019">
                  <c:v>1038</c:v>
                </c:pt>
                <c:pt idx="1020">
                  <c:v>1039</c:v>
                </c:pt>
                <c:pt idx="1021">
                  <c:v>1040</c:v>
                </c:pt>
                <c:pt idx="1022">
                  <c:v>1041</c:v>
                </c:pt>
                <c:pt idx="1023">
                  <c:v>1042</c:v>
                </c:pt>
                <c:pt idx="1024">
                  <c:v>1043</c:v>
                </c:pt>
                <c:pt idx="1025">
                  <c:v>1044</c:v>
                </c:pt>
                <c:pt idx="1026">
                  <c:v>1045</c:v>
                </c:pt>
                <c:pt idx="1027">
                  <c:v>1046</c:v>
                </c:pt>
                <c:pt idx="1028">
                  <c:v>1047</c:v>
                </c:pt>
                <c:pt idx="1029">
                  <c:v>1048</c:v>
                </c:pt>
                <c:pt idx="1030">
                  <c:v>1049</c:v>
                </c:pt>
                <c:pt idx="1031">
                  <c:v>1050</c:v>
                </c:pt>
                <c:pt idx="1032">
                  <c:v>1051</c:v>
                </c:pt>
                <c:pt idx="1033">
                  <c:v>1052</c:v>
                </c:pt>
                <c:pt idx="1034">
                  <c:v>1053</c:v>
                </c:pt>
                <c:pt idx="1035">
                  <c:v>1054</c:v>
                </c:pt>
                <c:pt idx="1036">
                  <c:v>1055</c:v>
                </c:pt>
                <c:pt idx="1037">
                  <c:v>1056</c:v>
                </c:pt>
                <c:pt idx="1038">
                  <c:v>1057</c:v>
                </c:pt>
                <c:pt idx="1039">
                  <c:v>1058</c:v>
                </c:pt>
                <c:pt idx="1040">
                  <c:v>1059</c:v>
                </c:pt>
                <c:pt idx="1041">
                  <c:v>1060</c:v>
                </c:pt>
                <c:pt idx="1042">
                  <c:v>1061</c:v>
                </c:pt>
                <c:pt idx="1043">
                  <c:v>1062</c:v>
                </c:pt>
                <c:pt idx="1044">
                  <c:v>1063</c:v>
                </c:pt>
                <c:pt idx="1045">
                  <c:v>1064</c:v>
                </c:pt>
                <c:pt idx="1046">
                  <c:v>1065</c:v>
                </c:pt>
                <c:pt idx="1047">
                  <c:v>1066</c:v>
                </c:pt>
                <c:pt idx="1048">
                  <c:v>1067</c:v>
                </c:pt>
                <c:pt idx="1049">
                  <c:v>1068</c:v>
                </c:pt>
                <c:pt idx="1050">
                  <c:v>1069</c:v>
                </c:pt>
                <c:pt idx="1051">
                  <c:v>1070</c:v>
                </c:pt>
                <c:pt idx="1052">
                  <c:v>1071</c:v>
                </c:pt>
                <c:pt idx="1053">
                  <c:v>1072</c:v>
                </c:pt>
                <c:pt idx="1054">
                  <c:v>1073</c:v>
                </c:pt>
                <c:pt idx="1055">
                  <c:v>1074</c:v>
                </c:pt>
                <c:pt idx="1056">
                  <c:v>1075</c:v>
                </c:pt>
                <c:pt idx="1057">
                  <c:v>1076</c:v>
                </c:pt>
                <c:pt idx="1058">
                  <c:v>1077</c:v>
                </c:pt>
                <c:pt idx="1059">
                  <c:v>1078</c:v>
                </c:pt>
                <c:pt idx="1060">
                  <c:v>1079</c:v>
                </c:pt>
                <c:pt idx="1061">
                  <c:v>1080</c:v>
                </c:pt>
                <c:pt idx="1062">
                  <c:v>1081</c:v>
                </c:pt>
                <c:pt idx="1063">
                  <c:v>1082</c:v>
                </c:pt>
                <c:pt idx="1064">
                  <c:v>1083</c:v>
                </c:pt>
                <c:pt idx="1065">
                  <c:v>1084</c:v>
                </c:pt>
                <c:pt idx="1066">
                  <c:v>1085</c:v>
                </c:pt>
                <c:pt idx="1067">
                  <c:v>1086</c:v>
                </c:pt>
                <c:pt idx="1068">
                  <c:v>1087</c:v>
                </c:pt>
                <c:pt idx="1069">
                  <c:v>1088</c:v>
                </c:pt>
                <c:pt idx="1070">
                  <c:v>1089</c:v>
                </c:pt>
                <c:pt idx="1071">
                  <c:v>1090</c:v>
                </c:pt>
                <c:pt idx="1072">
                  <c:v>1091</c:v>
                </c:pt>
                <c:pt idx="1073">
                  <c:v>1092</c:v>
                </c:pt>
                <c:pt idx="1074">
                  <c:v>1093</c:v>
                </c:pt>
                <c:pt idx="1075">
                  <c:v>1094</c:v>
                </c:pt>
                <c:pt idx="1076">
                  <c:v>1095</c:v>
                </c:pt>
                <c:pt idx="1077">
                  <c:v>1096</c:v>
                </c:pt>
                <c:pt idx="1078">
                  <c:v>1097</c:v>
                </c:pt>
                <c:pt idx="1079">
                  <c:v>1098</c:v>
                </c:pt>
                <c:pt idx="1080">
                  <c:v>1099</c:v>
                </c:pt>
                <c:pt idx="1081">
                  <c:v>1100</c:v>
                </c:pt>
                <c:pt idx="1082">
                  <c:v>1101</c:v>
                </c:pt>
                <c:pt idx="1083">
                  <c:v>1102</c:v>
                </c:pt>
                <c:pt idx="1084">
                  <c:v>1103</c:v>
                </c:pt>
                <c:pt idx="1085">
                  <c:v>1104</c:v>
                </c:pt>
                <c:pt idx="1086">
                  <c:v>1105</c:v>
                </c:pt>
                <c:pt idx="1087">
                  <c:v>1106</c:v>
                </c:pt>
                <c:pt idx="1088">
                  <c:v>1107</c:v>
                </c:pt>
                <c:pt idx="1089">
                  <c:v>1108</c:v>
                </c:pt>
                <c:pt idx="1090">
                  <c:v>1109</c:v>
                </c:pt>
                <c:pt idx="1091">
                  <c:v>1110</c:v>
                </c:pt>
                <c:pt idx="1092">
                  <c:v>1111</c:v>
                </c:pt>
                <c:pt idx="1093">
                  <c:v>1112</c:v>
                </c:pt>
                <c:pt idx="1094">
                  <c:v>1113</c:v>
                </c:pt>
                <c:pt idx="1095">
                  <c:v>1114</c:v>
                </c:pt>
                <c:pt idx="1096">
                  <c:v>1115</c:v>
                </c:pt>
                <c:pt idx="1097">
                  <c:v>1116</c:v>
                </c:pt>
                <c:pt idx="1098">
                  <c:v>1117</c:v>
                </c:pt>
                <c:pt idx="1099">
                  <c:v>1118</c:v>
                </c:pt>
                <c:pt idx="1100">
                  <c:v>1119</c:v>
                </c:pt>
                <c:pt idx="1101">
                  <c:v>1120</c:v>
                </c:pt>
                <c:pt idx="1102">
                  <c:v>1121</c:v>
                </c:pt>
                <c:pt idx="1103">
                  <c:v>1122</c:v>
                </c:pt>
                <c:pt idx="1104">
                  <c:v>1123</c:v>
                </c:pt>
                <c:pt idx="1105">
                  <c:v>1124</c:v>
                </c:pt>
                <c:pt idx="1106">
                  <c:v>1125</c:v>
                </c:pt>
                <c:pt idx="1107">
                  <c:v>1126</c:v>
                </c:pt>
                <c:pt idx="1108">
                  <c:v>1127</c:v>
                </c:pt>
                <c:pt idx="1109">
                  <c:v>1128</c:v>
                </c:pt>
                <c:pt idx="1110">
                  <c:v>1129</c:v>
                </c:pt>
                <c:pt idx="1111">
                  <c:v>1130</c:v>
                </c:pt>
                <c:pt idx="1112">
                  <c:v>1131</c:v>
                </c:pt>
                <c:pt idx="1113">
                  <c:v>1132</c:v>
                </c:pt>
                <c:pt idx="1114">
                  <c:v>1133</c:v>
                </c:pt>
                <c:pt idx="1115">
                  <c:v>1134</c:v>
                </c:pt>
                <c:pt idx="1116">
                  <c:v>1135</c:v>
                </c:pt>
                <c:pt idx="1117">
                  <c:v>1136</c:v>
                </c:pt>
                <c:pt idx="1118">
                  <c:v>1137</c:v>
                </c:pt>
                <c:pt idx="1119">
                  <c:v>1138</c:v>
                </c:pt>
                <c:pt idx="1120">
                  <c:v>1139</c:v>
                </c:pt>
                <c:pt idx="1121">
                  <c:v>1140</c:v>
                </c:pt>
                <c:pt idx="1122">
                  <c:v>1141</c:v>
                </c:pt>
                <c:pt idx="1123">
                  <c:v>1142</c:v>
                </c:pt>
                <c:pt idx="1124">
                  <c:v>1143</c:v>
                </c:pt>
                <c:pt idx="1125">
                  <c:v>1144</c:v>
                </c:pt>
                <c:pt idx="1126">
                  <c:v>1145</c:v>
                </c:pt>
                <c:pt idx="1127">
                  <c:v>1146</c:v>
                </c:pt>
                <c:pt idx="1128">
                  <c:v>1147</c:v>
                </c:pt>
                <c:pt idx="1129">
                  <c:v>1148</c:v>
                </c:pt>
                <c:pt idx="1130">
                  <c:v>1149</c:v>
                </c:pt>
                <c:pt idx="1131">
                  <c:v>1150</c:v>
                </c:pt>
                <c:pt idx="1132">
                  <c:v>1151</c:v>
                </c:pt>
                <c:pt idx="1133">
                  <c:v>1152</c:v>
                </c:pt>
                <c:pt idx="1134">
                  <c:v>1153</c:v>
                </c:pt>
                <c:pt idx="1135">
                  <c:v>1154</c:v>
                </c:pt>
                <c:pt idx="1136">
                  <c:v>1155</c:v>
                </c:pt>
                <c:pt idx="1137">
                  <c:v>1156</c:v>
                </c:pt>
                <c:pt idx="1138">
                  <c:v>1157</c:v>
                </c:pt>
                <c:pt idx="1139">
                  <c:v>1158</c:v>
                </c:pt>
                <c:pt idx="1140">
                  <c:v>1159</c:v>
                </c:pt>
                <c:pt idx="1141">
                  <c:v>1160</c:v>
                </c:pt>
                <c:pt idx="1142">
                  <c:v>1161</c:v>
                </c:pt>
                <c:pt idx="1143">
                  <c:v>1162</c:v>
                </c:pt>
                <c:pt idx="1144">
                  <c:v>1163</c:v>
                </c:pt>
                <c:pt idx="1145">
                  <c:v>1164</c:v>
                </c:pt>
                <c:pt idx="1146">
                  <c:v>1165</c:v>
                </c:pt>
                <c:pt idx="1147">
                  <c:v>1166</c:v>
                </c:pt>
                <c:pt idx="1148">
                  <c:v>1167</c:v>
                </c:pt>
                <c:pt idx="1149">
                  <c:v>1168</c:v>
                </c:pt>
                <c:pt idx="1150">
                  <c:v>1169</c:v>
                </c:pt>
                <c:pt idx="1151">
                  <c:v>1170</c:v>
                </c:pt>
                <c:pt idx="1152">
                  <c:v>1171</c:v>
                </c:pt>
                <c:pt idx="1153">
                  <c:v>1172</c:v>
                </c:pt>
                <c:pt idx="1154">
                  <c:v>1173</c:v>
                </c:pt>
                <c:pt idx="1155">
                  <c:v>1174</c:v>
                </c:pt>
                <c:pt idx="1156">
                  <c:v>1175</c:v>
                </c:pt>
                <c:pt idx="1157">
                  <c:v>1176</c:v>
                </c:pt>
                <c:pt idx="1158">
                  <c:v>1177</c:v>
                </c:pt>
                <c:pt idx="1159">
                  <c:v>1178</c:v>
                </c:pt>
                <c:pt idx="1160">
                  <c:v>1179</c:v>
                </c:pt>
                <c:pt idx="1161">
                  <c:v>1180</c:v>
                </c:pt>
                <c:pt idx="1162">
                  <c:v>1181</c:v>
                </c:pt>
                <c:pt idx="1163">
                  <c:v>1182</c:v>
                </c:pt>
                <c:pt idx="1164">
                  <c:v>1183</c:v>
                </c:pt>
                <c:pt idx="1165">
                  <c:v>1184</c:v>
                </c:pt>
                <c:pt idx="1166">
                  <c:v>1185</c:v>
                </c:pt>
                <c:pt idx="1167">
                  <c:v>1186</c:v>
                </c:pt>
                <c:pt idx="1168">
                  <c:v>1187</c:v>
                </c:pt>
                <c:pt idx="1169">
                  <c:v>1188</c:v>
                </c:pt>
                <c:pt idx="1170">
                  <c:v>1189</c:v>
                </c:pt>
                <c:pt idx="1171">
                  <c:v>1190</c:v>
                </c:pt>
                <c:pt idx="1172">
                  <c:v>1191</c:v>
                </c:pt>
                <c:pt idx="1173">
                  <c:v>1192</c:v>
                </c:pt>
                <c:pt idx="1174">
                  <c:v>1193</c:v>
                </c:pt>
                <c:pt idx="1175">
                  <c:v>1194</c:v>
                </c:pt>
                <c:pt idx="1176">
                  <c:v>1195</c:v>
                </c:pt>
                <c:pt idx="1177">
                  <c:v>1196</c:v>
                </c:pt>
                <c:pt idx="1178">
                  <c:v>1197</c:v>
                </c:pt>
                <c:pt idx="1179">
                  <c:v>1198</c:v>
                </c:pt>
                <c:pt idx="1180">
                  <c:v>1199</c:v>
                </c:pt>
                <c:pt idx="1181">
                  <c:v>1200</c:v>
                </c:pt>
                <c:pt idx="1182">
                  <c:v>1201</c:v>
                </c:pt>
                <c:pt idx="1183">
                  <c:v>1202</c:v>
                </c:pt>
                <c:pt idx="1184">
                  <c:v>1203</c:v>
                </c:pt>
                <c:pt idx="1185">
                  <c:v>1204</c:v>
                </c:pt>
                <c:pt idx="1186">
                  <c:v>1205</c:v>
                </c:pt>
                <c:pt idx="1187">
                  <c:v>1206</c:v>
                </c:pt>
                <c:pt idx="1188">
                  <c:v>1207</c:v>
                </c:pt>
                <c:pt idx="1189">
                  <c:v>1208</c:v>
                </c:pt>
                <c:pt idx="1190">
                  <c:v>1209</c:v>
                </c:pt>
                <c:pt idx="1191">
                  <c:v>1210</c:v>
                </c:pt>
                <c:pt idx="1192">
                  <c:v>1211</c:v>
                </c:pt>
                <c:pt idx="1193">
                  <c:v>1212</c:v>
                </c:pt>
                <c:pt idx="1194">
                  <c:v>1213</c:v>
                </c:pt>
                <c:pt idx="1195">
                  <c:v>1214</c:v>
                </c:pt>
                <c:pt idx="1196">
                  <c:v>1215</c:v>
                </c:pt>
                <c:pt idx="1197">
                  <c:v>1216</c:v>
                </c:pt>
                <c:pt idx="1198">
                  <c:v>1217</c:v>
                </c:pt>
                <c:pt idx="1199">
                  <c:v>1218</c:v>
                </c:pt>
                <c:pt idx="1200">
                  <c:v>1219</c:v>
                </c:pt>
                <c:pt idx="1201">
                  <c:v>1220</c:v>
                </c:pt>
                <c:pt idx="1202">
                  <c:v>1221</c:v>
                </c:pt>
                <c:pt idx="1203">
                  <c:v>1222</c:v>
                </c:pt>
                <c:pt idx="1204">
                  <c:v>1223</c:v>
                </c:pt>
                <c:pt idx="1205">
                  <c:v>1224</c:v>
                </c:pt>
                <c:pt idx="1206">
                  <c:v>1225</c:v>
                </c:pt>
                <c:pt idx="1207">
                  <c:v>1226</c:v>
                </c:pt>
                <c:pt idx="1208">
                  <c:v>1227</c:v>
                </c:pt>
                <c:pt idx="1209">
                  <c:v>1228</c:v>
                </c:pt>
                <c:pt idx="1210">
                  <c:v>1229</c:v>
                </c:pt>
                <c:pt idx="1211">
                  <c:v>1230</c:v>
                </c:pt>
                <c:pt idx="1212">
                  <c:v>1231</c:v>
                </c:pt>
                <c:pt idx="1213">
                  <c:v>1232</c:v>
                </c:pt>
                <c:pt idx="1214">
                  <c:v>1233</c:v>
                </c:pt>
                <c:pt idx="1215">
                  <c:v>1234</c:v>
                </c:pt>
                <c:pt idx="1216">
                  <c:v>1235</c:v>
                </c:pt>
                <c:pt idx="1217">
                  <c:v>1236</c:v>
                </c:pt>
                <c:pt idx="1218">
                  <c:v>1237</c:v>
                </c:pt>
                <c:pt idx="1219">
                  <c:v>1238</c:v>
                </c:pt>
                <c:pt idx="1220">
                  <c:v>1239</c:v>
                </c:pt>
                <c:pt idx="1221">
                  <c:v>1240</c:v>
                </c:pt>
                <c:pt idx="1222">
                  <c:v>1241</c:v>
                </c:pt>
                <c:pt idx="1223">
                  <c:v>1242</c:v>
                </c:pt>
                <c:pt idx="1224">
                  <c:v>1243</c:v>
                </c:pt>
                <c:pt idx="1225">
                  <c:v>1244</c:v>
                </c:pt>
                <c:pt idx="1226">
                  <c:v>1245</c:v>
                </c:pt>
                <c:pt idx="1227">
                  <c:v>1246</c:v>
                </c:pt>
                <c:pt idx="1228">
                  <c:v>1247</c:v>
                </c:pt>
                <c:pt idx="1229">
                  <c:v>1248</c:v>
                </c:pt>
                <c:pt idx="1230">
                  <c:v>1249</c:v>
                </c:pt>
                <c:pt idx="1231">
                  <c:v>1250</c:v>
                </c:pt>
                <c:pt idx="1232">
                  <c:v>1251</c:v>
                </c:pt>
                <c:pt idx="1233">
                  <c:v>1252</c:v>
                </c:pt>
                <c:pt idx="1234">
                  <c:v>1253</c:v>
                </c:pt>
                <c:pt idx="1235">
                  <c:v>1254</c:v>
                </c:pt>
                <c:pt idx="1236">
                  <c:v>1255</c:v>
                </c:pt>
                <c:pt idx="1237">
                  <c:v>1256</c:v>
                </c:pt>
                <c:pt idx="1238">
                  <c:v>1257</c:v>
                </c:pt>
                <c:pt idx="1239">
                  <c:v>1258</c:v>
                </c:pt>
                <c:pt idx="1240">
                  <c:v>1259</c:v>
                </c:pt>
                <c:pt idx="1241">
                  <c:v>1260</c:v>
                </c:pt>
                <c:pt idx="1242">
                  <c:v>1261</c:v>
                </c:pt>
                <c:pt idx="1243">
                  <c:v>1262</c:v>
                </c:pt>
                <c:pt idx="1244">
                  <c:v>1263</c:v>
                </c:pt>
                <c:pt idx="1245">
                  <c:v>1264</c:v>
                </c:pt>
                <c:pt idx="1246">
                  <c:v>1265</c:v>
                </c:pt>
                <c:pt idx="1247">
                  <c:v>1266</c:v>
                </c:pt>
                <c:pt idx="1248">
                  <c:v>1267</c:v>
                </c:pt>
                <c:pt idx="1249">
                  <c:v>1268</c:v>
                </c:pt>
                <c:pt idx="1250">
                  <c:v>1269</c:v>
                </c:pt>
                <c:pt idx="1251">
                  <c:v>1270</c:v>
                </c:pt>
                <c:pt idx="1252">
                  <c:v>1271</c:v>
                </c:pt>
                <c:pt idx="1253">
                  <c:v>1272</c:v>
                </c:pt>
                <c:pt idx="1254">
                  <c:v>1273</c:v>
                </c:pt>
                <c:pt idx="1255">
                  <c:v>1274</c:v>
                </c:pt>
                <c:pt idx="1256">
                  <c:v>1275</c:v>
                </c:pt>
                <c:pt idx="1257">
                  <c:v>1276</c:v>
                </c:pt>
                <c:pt idx="1258">
                  <c:v>1277</c:v>
                </c:pt>
                <c:pt idx="1259">
                  <c:v>1278</c:v>
                </c:pt>
                <c:pt idx="1260">
                  <c:v>1279</c:v>
                </c:pt>
                <c:pt idx="1261">
                  <c:v>1280</c:v>
                </c:pt>
                <c:pt idx="1262">
                  <c:v>1281</c:v>
                </c:pt>
                <c:pt idx="1263">
                  <c:v>1282</c:v>
                </c:pt>
                <c:pt idx="1264">
                  <c:v>1283</c:v>
                </c:pt>
                <c:pt idx="1265">
                  <c:v>1284</c:v>
                </c:pt>
                <c:pt idx="1266">
                  <c:v>1285</c:v>
                </c:pt>
                <c:pt idx="1267">
                  <c:v>1286</c:v>
                </c:pt>
                <c:pt idx="1268">
                  <c:v>1287</c:v>
                </c:pt>
                <c:pt idx="1269">
                  <c:v>1288</c:v>
                </c:pt>
                <c:pt idx="1270">
                  <c:v>1289</c:v>
                </c:pt>
                <c:pt idx="1271">
                  <c:v>1290</c:v>
                </c:pt>
                <c:pt idx="1272">
                  <c:v>1291</c:v>
                </c:pt>
                <c:pt idx="1273">
                  <c:v>1292</c:v>
                </c:pt>
                <c:pt idx="1274">
                  <c:v>1293</c:v>
                </c:pt>
                <c:pt idx="1275">
                  <c:v>1294</c:v>
                </c:pt>
                <c:pt idx="1276">
                  <c:v>1295</c:v>
                </c:pt>
                <c:pt idx="1277">
                  <c:v>1296</c:v>
                </c:pt>
                <c:pt idx="1278">
                  <c:v>1297</c:v>
                </c:pt>
                <c:pt idx="1279">
                  <c:v>1298</c:v>
                </c:pt>
                <c:pt idx="1280">
                  <c:v>1299</c:v>
                </c:pt>
                <c:pt idx="1281">
                  <c:v>1300</c:v>
                </c:pt>
                <c:pt idx="1282">
                  <c:v>1301</c:v>
                </c:pt>
                <c:pt idx="1283">
                  <c:v>1302</c:v>
                </c:pt>
                <c:pt idx="1284">
                  <c:v>1303</c:v>
                </c:pt>
                <c:pt idx="1285">
                  <c:v>1304</c:v>
                </c:pt>
                <c:pt idx="1286">
                  <c:v>1305</c:v>
                </c:pt>
                <c:pt idx="1287">
                  <c:v>1306</c:v>
                </c:pt>
                <c:pt idx="1288">
                  <c:v>1307</c:v>
                </c:pt>
                <c:pt idx="1289">
                  <c:v>1308</c:v>
                </c:pt>
                <c:pt idx="1290">
                  <c:v>1309</c:v>
                </c:pt>
                <c:pt idx="1291">
                  <c:v>1310</c:v>
                </c:pt>
                <c:pt idx="1292">
                  <c:v>1311</c:v>
                </c:pt>
                <c:pt idx="1293">
                  <c:v>1312</c:v>
                </c:pt>
                <c:pt idx="1294">
                  <c:v>1313</c:v>
                </c:pt>
                <c:pt idx="1295">
                  <c:v>1314</c:v>
                </c:pt>
                <c:pt idx="1296">
                  <c:v>1315</c:v>
                </c:pt>
                <c:pt idx="1297">
                  <c:v>1316</c:v>
                </c:pt>
                <c:pt idx="1298">
                  <c:v>1317</c:v>
                </c:pt>
                <c:pt idx="1299">
                  <c:v>1318</c:v>
                </c:pt>
                <c:pt idx="1300">
                  <c:v>1319</c:v>
                </c:pt>
                <c:pt idx="1301">
                  <c:v>1320</c:v>
                </c:pt>
                <c:pt idx="1302">
                  <c:v>1321</c:v>
                </c:pt>
                <c:pt idx="1303">
                  <c:v>1322</c:v>
                </c:pt>
                <c:pt idx="1304">
                  <c:v>1323</c:v>
                </c:pt>
                <c:pt idx="1305">
                  <c:v>1324</c:v>
                </c:pt>
                <c:pt idx="1306">
                  <c:v>1325</c:v>
                </c:pt>
                <c:pt idx="1307">
                  <c:v>1326</c:v>
                </c:pt>
                <c:pt idx="1308">
                  <c:v>1327</c:v>
                </c:pt>
                <c:pt idx="1309">
                  <c:v>1328</c:v>
                </c:pt>
                <c:pt idx="1310">
                  <c:v>1329</c:v>
                </c:pt>
                <c:pt idx="1311">
                  <c:v>1330</c:v>
                </c:pt>
                <c:pt idx="1312">
                  <c:v>1331</c:v>
                </c:pt>
                <c:pt idx="1313">
                  <c:v>1332</c:v>
                </c:pt>
                <c:pt idx="1314">
                  <c:v>1333</c:v>
                </c:pt>
                <c:pt idx="1315">
                  <c:v>1334</c:v>
                </c:pt>
                <c:pt idx="1316">
                  <c:v>1335</c:v>
                </c:pt>
                <c:pt idx="1317">
                  <c:v>1336</c:v>
                </c:pt>
                <c:pt idx="1318">
                  <c:v>1337</c:v>
                </c:pt>
                <c:pt idx="1319">
                  <c:v>1338</c:v>
                </c:pt>
                <c:pt idx="1320">
                  <c:v>1339</c:v>
                </c:pt>
                <c:pt idx="1321">
                  <c:v>1340</c:v>
                </c:pt>
                <c:pt idx="1322">
                  <c:v>1341</c:v>
                </c:pt>
                <c:pt idx="1323">
                  <c:v>1342</c:v>
                </c:pt>
                <c:pt idx="1324">
                  <c:v>1343</c:v>
                </c:pt>
                <c:pt idx="1325">
                  <c:v>1344</c:v>
                </c:pt>
                <c:pt idx="1326">
                  <c:v>1345</c:v>
                </c:pt>
                <c:pt idx="1327">
                  <c:v>1346</c:v>
                </c:pt>
                <c:pt idx="1328">
                  <c:v>1347</c:v>
                </c:pt>
                <c:pt idx="1329">
                  <c:v>1348</c:v>
                </c:pt>
                <c:pt idx="1330">
                  <c:v>1349</c:v>
                </c:pt>
                <c:pt idx="1331">
                  <c:v>1350</c:v>
                </c:pt>
                <c:pt idx="1332">
                  <c:v>1351</c:v>
                </c:pt>
                <c:pt idx="1333">
                  <c:v>1352</c:v>
                </c:pt>
                <c:pt idx="1334">
                  <c:v>1353</c:v>
                </c:pt>
                <c:pt idx="1335">
                  <c:v>1354</c:v>
                </c:pt>
                <c:pt idx="1336">
                  <c:v>1355</c:v>
                </c:pt>
                <c:pt idx="1337">
                  <c:v>1356</c:v>
                </c:pt>
                <c:pt idx="1338">
                  <c:v>1357</c:v>
                </c:pt>
                <c:pt idx="1339">
                  <c:v>1358</c:v>
                </c:pt>
                <c:pt idx="1340">
                  <c:v>1359</c:v>
                </c:pt>
                <c:pt idx="1341">
                  <c:v>1360</c:v>
                </c:pt>
                <c:pt idx="1342">
                  <c:v>1361</c:v>
                </c:pt>
                <c:pt idx="1343">
                  <c:v>1362</c:v>
                </c:pt>
                <c:pt idx="1344">
                  <c:v>1363</c:v>
                </c:pt>
                <c:pt idx="1345">
                  <c:v>1364</c:v>
                </c:pt>
                <c:pt idx="1346">
                  <c:v>1365</c:v>
                </c:pt>
                <c:pt idx="1347">
                  <c:v>1366</c:v>
                </c:pt>
                <c:pt idx="1348">
                  <c:v>1367</c:v>
                </c:pt>
                <c:pt idx="1349">
                  <c:v>1368</c:v>
                </c:pt>
                <c:pt idx="1350">
                  <c:v>1369</c:v>
                </c:pt>
                <c:pt idx="1351">
                  <c:v>1370</c:v>
                </c:pt>
                <c:pt idx="1352">
                  <c:v>1371</c:v>
                </c:pt>
                <c:pt idx="1353">
                  <c:v>1372</c:v>
                </c:pt>
                <c:pt idx="1354">
                  <c:v>1373</c:v>
                </c:pt>
                <c:pt idx="1355">
                  <c:v>1374</c:v>
                </c:pt>
                <c:pt idx="1356">
                  <c:v>1375</c:v>
                </c:pt>
                <c:pt idx="1357">
                  <c:v>1376</c:v>
                </c:pt>
                <c:pt idx="1358">
                  <c:v>1377</c:v>
                </c:pt>
                <c:pt idx="1359">
                  <c:v>1378</c:v>
                </c:pt>
                <c:pt idx="1360">
                  <c:v>1379</c:v>
                </c:pt>
                <c:pt idx="1361">
                  <c:v>1380</c:v>
                </c:pt>
                <c:pt idx="1362">
                  <c:v>1381</c:v>
                </c:pt>
                <c:pt idx="1363">
                  <c:v>1382</c:v>
                </c:pt>
                <c:pt idx="1364">
                  <c:v>1383</c:v>
                </c:pt>
                <c:pt idx="1365">
                  <c:v>1384</c:v>
                </c:pt>
                <c:pt idx="1366">
                  <c:v>1385</c:v>
                </c:pt>
                <c:pt idx="1367">
                  <c:v>1386</c:v>
                </c:pt>
                <c:pt idx="1368">
                  <c:v>1387</c:v>
                </c:pt>
                <c:pt idx="1369">
                  <c:v>1388</c:v>
                </c:pt>
                <c:pt idx="1370">
                  <c:v>1389</c:v>
                </c:pt>
                <c:pt idx="1371">
                  <c:v>1390</c:v>
                </c:pt>
                <c:pt idx="1372">
                  <c:v>1391</c:v>
                </c:pt>
                <c:pt idx="1373">
                  <c:v>1392</c:v>
                </c:pt>
                <c:pt idx="1374">
                  <c:v>1393</c:v>
                </c:pt>
                <c:pt idx="1375">
                  <c:v>1394</c:v>
                </c:pt>
                <c:pt idx="1376">
                  <c:v>1395</c:v>
                </c:pt>
                <c:pt idx="1377">
                  <c:v>1396</c:v>
                </c:pt>
                <c:pt idx="1378">
                  <c:v>1397</c:v>
                </c:pt>
                <c:pt idx="1379">
                  <c:v>1398</c:v>
                </c:pt>
                <c:pt idx="1380">
                  <c:v>1399</c:v>
                </c:pt>
                <c:pt idx="1381">
                  <c:v>1400</c:v>
                </c:pt>
                <c:pt idx="1382">
                  <c:v>1401</c:v>
                </c:pt>
                <c:pt idx="1383">
                  <c:v>1402</c:v>
                </c:pt>
                <c:pt idx="1384">
                  <c:v>1403</c:v>
                </c:pt>
                <c:pt idx="1385">
                  <c:v>1404</c:v>
                </c:pt>
                <c:pt idx="1386">
                  <c:v>1405</c:v>
                </c:pt>
                <c:pt idx="1387">
                  <c:v>1406</c:v>
                </c:pt>
                <c:pt idx="1388">
                  <c:v>1407</c:v>
                </c:pt>
                <c:pt idx="1389">
                  <c:v>1408</c:v>
                </c:pt>
                <c:pt idx="1390">
                  <c:v>1409</c:v>
                </c:pt>
                <c:pt idx="1391">
                  <c:v>1410</c:v>
                </c:pt>
                <c:pt idx="1392">
                  <c:v>1411</c:v>
                </c:pt>
                <c:pt idx="1393">
                  <c:v>1412</c:v>
                </c:pt>
                <c:pt idx="1394">
                  <c:v>1413</c:v>
                </c:pt>
                <c:pt idx="1395">
                  <c:v>1414</c:v>
                </c:pt>
                <c:pt idx="1396">
                  <c:v>1415</c:v>
                </c:pt>
                <c:pt idx="1397">
                  <c:v>1416</c:v>
                </c:pt>
                <c:pt idx="1398">
                  <c:v>1417</c:v>
                </c:pt>
                <c:pt idx="1399">
                  <c:v>1418</c:v>
                </c:pt>
                <c:pt idx="1400">
                  <c:v>1419</c:v>
                </c:pt>
                <c:pt idx="1401">
                  <c:v>1420</c:v>
                </c:pt>
                <c:pt idx="1402">
                  <c:v>1421</c:v>
                </c:pt>
                <c:pt idx="1403">
                  <c:v>1422</c:v>
                </c:pt>
                <c:pt idx="1404">
                  <c:v>1423</c:v>
                </c:pt>
                <c:pt idx="1405">
                  <c:v>1424</c:v>
                </c:pt>
                <c:pt idx="1406">
                  <c:v>1425</c:v>
                </c:pt>
                <c:pt idx="1407">
                  <c:v>1426</c:v>
                </c:pt>
                <c:pt idx="1408">
                  <c:v>1427</c:v>
                </c:pt>
                <c:pt idx="1409">
                  <c:v>1428</c:v>
                </c:pt>
                <c:pt idx="1410">
                  <c:v>1429</c:v>
                </c:pt>
                <c:pt idx="1411">
                  <c:v>1430</c:v>
                </c:pt>
                <c:pt idx="1412">
                  <c:v>1431</c:v>
                </c:pt>
                <c:pt idx="1413">
                  <c:v>1432</c:v>
                </c:pt>
                <c:pt idx="1414">
                  <c:v>1433</c:v>
                </c:pt>
                <c:pt idx="1415">
                  <c:v>1434</c:v>
                </c:pt>
                <c:pt idx="1416">
                  <c:v>1435</c:v>
                </c:pt>
                <c:pt idx="1417">
                  <c:v>1436</c:v>
                </c:pt>
                <c:pt idx="1418">
                  <c:v>1437</c:v>
                </c:pt>
                <c:pt idx="1419">
                  <c:v>1438</c:v>
                </c:pt>
                <c:pt idx="1420">
                  <c:v>1439</c:v>
                </c:pt>
                <c:pt idx="1421">
                  <c:v>1440</c:v>
                </c:pt>
                <c:pt idx="1422">
                  <c:v>1441</c:v>
                </c:pt>
                <c:pt idx="1423">
                  <c:v>1442</c:v>
                </c:pt>
                <c:pt idx="1424">
                  <c:v>1443</c:v>
                </c:pt>
                <c:pt idx="1425">
                  <c:v>1444</c:v>
                </c:pt>
                <c:pt idx="1426">
                  <c:v>1445</c:v>
                </c:pt>
                <c:pt idx="1427">
                  <c:v>1446</c:v>
                </c:pt>
                <c:pt idx="1428">
                  <c:v>1447</c:v>
                </c:pt>
                <c:pt idx="1429">
                  <c:v>1448</c:v>
                </c:pt>
                <c:pt idx="1430">
                  <c:v>1449</c:v>
                </c:pt>
                <c:pt idx="1431">
                  <c:v>1450</c:v>
                </c:pt>
                <c:pt idx="1432">
                  <c:v>1451</c:v>
                </c:pt>
                <c:pt idx="1433">
                  <c:v>1452</c:v>
                </c:pt>
                <c:pt idx="1434">
                  <c:v>1453</c:v>
                </c:pt>
                <c:pt idx="1435">
                  <c:v>1454</c:v>
                </c:pt>
                <c:pt idx="1436">
                  <c:v>1455</c:v>
                </c:pt>
                <c:pt idx="1437">
                  <c:v>1456</c:v>
                </c:pt>
                <c:pt idx="1438">
                  <c:v>1457</c:v>
                </c:pt>
                <c:pt idx="1439">
                  <c:v>1458</c:v>
                </c:pt>
                <c:pt idx="1440">
                  <c:v>1459</c:v>
                </c:pt>
                <c:pt idx="1441">
                  <c:v>1460</c:v>
                </c:pt>
                <c:pt idx="1442">
                  <c:v>1461</c:v>
                </c:pt>
                <c:pt idx="1443">
                  <c:v>1462</c:v>
                </c:pt>
                <c:pt idx="1444">
                  <c:v>1463</c:v>
                </c:pt>
                <c:pt idx="1445">
                  <c:v>1464</c:v>
                </c:pt>
                <c:pt idx="1446">
                  <c:v>1465</c:v>
                </c:pt>
                <c:pt idx="1447">
                  <c:v>1466</c:v>
                </c:pt>
                <c:pt idx="1448">
                  <c:v>1467</c:v>
                </c:pt>
                <c:pt idx="1449">
                  <c:v>1468</c:v>
                </c:pt>
                <c:pt idx="1450">
                  <c:v>1469</c:v>
                </c:pt>
                <c:pt idx="1451">
                  <c:v>1470</c:v>
                </c:pt>
                <c:pt idx="1452">
                  <c:v>1471</c:v>
                </c:pt>
                <c:pt idx="1453">
                  <c:v>1472</c:v>
                </c:pt>
                <c:pt idx="1454">
                  <c:v>1473</c:v>
                </c:pt>
                <c:pt idx="1455">
                  <c:v>1474</c:v>
                </c:pt>
                <c:pt idx="1456">
                  <c:v>1475</c:v>
                </c:pt>
                <c:pt idx="1457">
                  <c:v>1476</c:v>
                </c:pt>
                <c:pt idx="1458">
                  <c:v>1477</c:v>
                </c:pt>
                <c:pt idx="1459">
                  <c:v>1478</c:v>
                </c:pt>
                <c:pt idx="1460">
                  <c:v>1479</c:v>
                </c:pt>
                <c:pt idx="1461">
                  <c:v>1480</c:v>
                </c:pt>
                <c:pt idx="1462">
                  <c:v>1481</c:v>
                </c:pt>
                <c:pt idx="1463">
                  <c:v>1482</c:v>
                </c:pt>
                <c:pt idx="1464">
                  <c:v>1483</c:v>
                </c:pt>
                <c:pt idx="1465">
                  <c:v>1484</c:v>
                </c:pt>
                <c:pt idx="1466">
                  <c:v>1485</c:v>
                </c:pt>
                <c:pt idx="1467">
                  <c:v>1486</c:v>
                </c:pt>
                <c:pt idx="1468">
                  <c:v>1487</c:v>
                </c:pt>
                <c:pt idx="1469">
                  <c:v>1488</c:v>
                </c:pt>
                <c:pt idx="1470">
                  <c:v>1489</c:v>
                </c:pt>
                <c:pt idx="1471">
                  <c:v>1490</c:v>
                </c:pt>
                <c:pt idx="1472">
                  <c:v>1491</c:v>
                </c:pt>
                <c:pt idx="1473">
                  <c:v>1492</c:v>
                </c:pt>
                <c:pt idx="1474">
                  <c:v>1493</c:v>
                </c:pt>
                <c:pt idx="1475">
                  <c:v>1494</c:v>
                </c:pt>
                <c:pt idx="1476">
                  <c:v>1495</c:v>
                </c:pt>
                <c:pt idx="1477">
                  <c:v>1496</c:v>
                </c:pt>
                <c:pt idx="1478">
                  <c:v>1497</c:v>
                </c:pt>
                <c:pt idx="1479">
                  <c:v>1498</c:v>
                </c:pt>
                <c:pt idx="1480">
                  <c:v>1499</c:v>
                </c:pt>
                <c:pt idx="1481">
                  <c:v>1500</c:v>
                </c:pt>
                <c:pt idx="1482">
                  <c:v>1501</c:v>
                </c:pt>
                <c:pt idx="1483">
                  <c:v>1502</c:v>
                </c:pt>
                <c:pt idx="1484">
                  <c:v>1503</c:v>
                </c:pt>
                <c:pt idx="1485">
                  <c:v>1504</c:v>
                </c:pt>
                <c:pt idx="1486">
                  <c:v>1505</c:v>
                </c:pt>
                <c:pt idx="1487">
                  <c:v>1506</c:v>
                </c:pt>
                <c:pt idx="1488">
                  <c:v>1507</c:v>
                </c:pt>
                <c:pt idx="1489">
                  <c:v>1508</c:v>
                </c:pt>
                <c:pt idx="1490">
                  <c:v>1509</c:v>
                </c:pt>
                <c:pt idx="1491">
                  <c:v>1510</c:v>
                </c:pt>
                <c:pt idx="1492">
                  <c:v>1511</c:v>
                </c:pt>
                <c:pt idx="1493">
                  <c:v>1512</c:v>
                </c:pt>
                <c:pt idx="1494">
                  <c:v>1513</c:v>
                </c:pt>
                <c:pt idx="1495">
                  <c:v>1514</c:v>
                </c:pt>
                <c:pt idx="1496">
                  <c:v>1515</c:v>
                </c:pt>
                <c:pt idx="1497">
                  <c:v>1516</c:v>
                </c:pt>
                <c:pt idx="1498">
                  <c:v>1517</c:v>
                </c:pt>
                <c:pt idx="1499">
                  <c:v>1518</c:v>
                </c:pt>
                <c:pt idx="1500">
                  <c:v>1519</c:v>
                </c:pt>
                <c:pt idx="1501">
                  <c:v>1520</c:v>
                </c:pt>
                <c:pt idx="1502">
                  <c:v>1521</c:v>
                </c:pt>
                <c:pt idx="1503">
                  <c:v>1522</c:v>
                </c:pt>
                <c:pt idx="1504">
                  <c:v>1523</c:v>
                </c:pt>
                <c:pt idx="1505">
                  <c:v>1524</c:v>
                </c:pt>
                <c:pt idx="1506">
                  <c:v>1525</c:v>
                </c:pt>
                <c:pt idx="1507">
                  <c:v>1526</c:v>
                </c:pt>
                <c:pt idx="1508">
                  <c:v>1527</c:v>
                </c:pt>
                <c:pt idx="1509">
                  <c:v>1528</c:v>
                </c:pt>
                <c:pt idx="1510">
                  <c:v>1529</c:v>
                </c:pt>
                <c:pt idx="1511">
                  <c:v>1530</c:v>
                </c:pt>
                <c:pt idx="1512">
                  <c:v>1531</c:v>
                </c:pt>
                <c:pt idx="1513">
                  <c:v>1532</c:v>
                </c:pt>
                <c:pt idx="1514">
                  <c:v>1533</c:v>
                </c:pt>
                <c:pt idx="1515">
                  <c:v>1534</c:v>
                </c:pt>
                <c:pt idx="1516">
                  <c:v>1535</c:v>
                </c:pt>
                <c:pt idx="1517">
                  <c:v>1536</c:v>
                </c:pt>
                <c:pt idx="1518">
                  <c:v>1537</c:v>
                </c:pt>
                <c:pt idx="1519">
                  <c:v>1538</c:v>
                </c:pt>
                <c:pt idx="1520">
                  <c:v>1539</c:v>
                </c:pt>
                <c:pt idx="1521">
                  <c:v>1540</c:v>
                </c:pt>
                <c:pt idx="1522">
                  <c:v>1541</c:v>
                </c:pt>
                <c:pt idx="1523">
                  <c:v>1542</c:v>
                </c:pt>
                <c:pt idx="1524">
                  <c:v>1543</c:v>
                </c:pt>
                <c:pt idx="1525">
                  <c:v>1544</c:v>
                </c:pt>
                <c:pt idx="1526">
                  <c:v>1545</c:v>
                </c:pt>
                <c:pt idx="1527">
                  <c:v>1546</c:v>
                </c:pt>
                <c:pt idx="1528">
                  <c:v>1547</c:v>
                </c:pt>
                <c:pt idx="1529">
                  <c:v>1548</c:v>
                </c:pt>
                <c:pt idx="1530">
                  <c:v>1549</c:v>
                </c:pt>
                <c:pt idx="1531">
                  <c:v>1550</c:v>
                </c:pt>
                <c:pt idx="1532">
                  <c:v>1551</c:v>
                </c:pt>
                <c:pt idx="1533">
                  <c:v>1552</c:v>
                </c:pt>
                <c:pt idx="1534">
                  <c:v>1553</c:v>
                </c:pt>
                <c:pt idx="1535">
                  <c:v>1554</c:v>
                </c:pt>
                <c:pt idx="1536">
                  <c:v>1555</c:v>
                </c:pt>
                <c:pt idx="1537">
                  <c:v>1556</c:v>
                </c:pt>
                <c:pt idx="1538">
                  <c:v>1557</c:v>
                </c:pt>
                <c:pt idx="1539">
                  <c:v>1558</c:v>
                </c:pt>
                <c:pt idx="1540">
                  <c:v>1559</c:v>
                </c:pt>
                <c:pt idx="1541">
                  <c:v>1560</c:v>
                </c:pt>
                <c:pt idx="1542">
                  <c:v>1561</c:v>
                </c:pt>
                <c:pt idx="1543">
                  <c:v>1562</c:v>
                </c:pt>
                <c:pt idx="1544">
                  <c:v>1563</c:v>
                </c:pt>
                <c:pt idx="1545">
                  <c:v>1564</c:v>
                </c:pt>
                <c:pt idx="1546">
                  <c:v>1565</c:v>
                </c:pt>
                <c:pt idx="1547">
                  <c:v>1566</c:v>
                </c:pt>
                <c:pt idx="1548">
                  <c:v>1567</c:v>
                </c:pt>
                <c:pt idx="1549">
                  <c:v>1568</c:v>
                </c:pt>
                <c:pt idx="1550">
                  <c:v>1569</c:v>
                </c:pt>
                <c:pt idx="1551">
                  <c:v>1570</c:v>
                </c:pt>
                <c:pt idx="1552">
                  <c:v>1571</c:v>
                </c:pt>
                <c:pt idx="1553">
                  <c:v>1572</c:v>
                </c:pt>
                <c:pt idx="1554">
                  <c:v>1573</c:v>
                </c:pt>
                <c:pt idx="1555">
                  <c:v>1574</c:v>
                </c:pt>
                <c:pt idx="1556">
                  <c:v>1575</c:v>
                </c:pt>
                <c:pt idx="1557">
                  <c:v>1576</c:v>
                </c:pt>
                <c:pt idx="1558">
                  <c:v>1577</c:v>
                </c:pt>
                <c:pt idx="1559">
                  <c:v>1578</c:v>
                </c:pt>
                <c:pt idx="1560">
                  <c:v>1579</c:v>
                </c:pt>
                <c:pt idx="1561">
                  <c:v>1580</c:v>
                </c:pt>
                <c:pt idx="1562">
                  <c:v>1581</c:v>
                </c:pt>
                <c:pt idx="1563">
                  <c:v>1582</c:v>
                </c:pt>
                <c:pt idx="1564">
                  <c:v>1583</c:v>
                </c:pt>
                <c:pt idx="1565">
                  <c:v>1584</c:v>
                </c:pt>
                <c:pt idx="1566">
                  <c:v>1585</c:v>
                </c:pt>
                <c:pt idx="1567">
                  <c:v>1586</c:v>
                </c:pt>
                <c:pt idx="1568">
                  <c:v>1587</c:v>
                </c:pt>
                <c:pt idx="1569">
                  <c:v>1588</c:v>
                </c:pt>
                <c:pt idx="1570">
                  <c:v>1589</c:v>
                </c:pt>
                <c:pt idx="1571">
                  <c:v>1590</c:v>
                </c:pt>
                <c:pt idx="1572">
                  <c:v>1591</c:v>
                </c:pt>
                <c:pt idx="1573">
                  <c:v>1592</c:v>
                </c:pt>
                <c:pt idx="1574">
                  <c:v>1593</c:v>
                </c:pt>
                <c:pt idx="1575">
                  <c:v>1594</c:v>
                </c:pt>
                <c:pt idx="1576">
                  <c:v>1595</c:v>
                </c:pt>
                <c:pt idx="1577">
                  <c:v>1596</c:v>
                </c:pt>
                <c:pt idx="1578">
                  <c:v>1597</c:v>
                </c:pt>
                <c:pt idx="1579">
                  <c:v>1598</c:v>
                </c:pt>
                <c:pt idx="1580">
                  <c:v>1599</c:v>
                </c:pt>
                <c:pt idx="1581">
                  <c:v>1600</c:v>
                </c:pt>
                <c:pt idx="1582">
                  <c:v>1601</c:v>
                </c:pt>
                <c:pt idx="1583">
                  <c:v>1602</c:v>
                </c:pt>
                <c:pt idx="1584">
                  <c:v>1603</c:v>
                </c:pt>
                <c:pt idx="1585">
                  <c:v>1604</c:v>
                </c:pt>
                <c:pt idx="1586">
                  <c:v>1605</c:v>
                </c:pt>
                <c:pt idx="1587">
                  <c:v>1606</c:v>
                </c:pt>
                <c:pt idx="1588">
                  <c:v>1607</c:v>
                </c:pt>
                <c:pt idx="1589">
                  <c:v>1608</c:v>
                </c:pt>
                <c:pt idx="1590">
                  <c:v>1609</c:v>
                </c:pt>
                <c:pt idx="1591">
                  <c:v>1610</c:v>
                </c:pt>
                <c:pt idx="1592">
                  <c:v>1611</c:v>
                </c:pt>
                <c:pt idx="1593">
                  <c:v>1612</c:v>
                </c:pt>
                <c:pt idx="1594">
                  <c:v>1613</c:v>
                </c:pt>
                <c:pt idx="1595">
                  <c:v>1614</c:v>
                </c:pt>
                <c:pt idx="1596">
                  <c:v>1615</c:v>
                </c:pt>
                <c:pt idx="1597">
                  <c:v>1616</c:v>
                </c:pt>
                <c:pt idx="1598">
                  <c:v>1617</c:v>
                </c:pt>
                <c:pt idx="1599">
                  <c:v>1618</c:v>
                </c:pt>
                <c:pt idx="1600">
                  <c:v>1619</c:v>
                </c:pt>
                <c:pt idx="1601">
                  <c:v>1620</c:v>
                </c:pt>
                <c:pt idx="1602">
                  <c:v>1621</c:v>
                </c:pt>
                <c:pt idx="1603">
                  <c:v>1622</c:v>
                </c:pt>
                <c:pt idx="1604">
                  <c:v>1623</c:v>
                </c:pt>
                <c:pt idx="1605">
                  <c:v>1624</c:v>
                </c:pt>
                <c:pt idx="1606">
                  <c:v>1625</c:v>
                </c:pt>
                <c:pt idx="1607">
                  <c:v>1626</c:v>
                </c:pt>
                <c:pt idx="1608">
                  <c:v>1627</c:v>
                </c:pt>
                <c:pt idx="1609">
                  <c:v>1628</c:v>
                </c:pt>
                <c:pt idx="1610">
                  <c:v>1629</c:v>
                </c:pt>
                <c:pt idx="1611">
                  <c:v>1630</c:v>
                </c:pt>
                <c:pt idx="1612">
                  <c:v>1631</c:v>
                </c:pt>
                <c:pt idx="1613">
                  <c:v>1632</c:v>
                </c:pt>
                <c:pt idx="1614">
                  <c:v>1633</c:v>
                </c:pt>
                <c:pt idx="1615">
                  <c:v>1634</c:v>
                </c:pt>
                <c:pt idx="1616">
                  <c:v>1635</c:v>
                </c:pt>
                <c:pt idx="1617">
                  <c:v>1636</c:v>
                </c:pt>
                <c:pt idx="1618">
                  <c:v>1637</c:v>
                </c:pt>
                <c:pt idx="1619">
                  <c:v>1638</c:v>
                </c:pt>
                <c:pt idx="1620">
                  <c:v>1639</c:v>
                </c:pt>
                <c:pt idx="1621">
                  <c:v>1640</c:v>
                </c:pt>
                <c:pt idx="1622">
                  <c:v>1641</c:v>
                </c:pt>
                <c:pt idx="1623">
                  <c:v>1642</c:v>
                </c:pt>
                <c:pt idx="1624">
                  <c:v>1643</c:v>
                </c:pt>
                <c:pt idx="1625">
                  <c:v>1644</c:v>
                </c:pt>
                <c:pt idx="1626">
                  <c:v>1645</c:v>
                </c:pt>
                <c:pt idx="1627">
                  <c:v>1646</c:v>
                </c:pt>
                <c:pt idx="1628">
                  <c:v>1647</c:v>
                </c:pt>
                <c:pt idx="1629">
                  <c:v>1648</c:v>
                </c:pt>
                <c:pt idx="1630">
                  <c:v>1649</c:v>
                </c:pt>
                <c:pt idx="1631">
                  <c:v>1650</c:v>
                </c:pt>
                <c:pt idx="1632">
                  <c:v>1651</c:v>
                </c:pt>
                <c:pt idx="1633">
                  <c:v>1652</c:v>
                </c:pt>
                <c:pt idx="1634">
                  <c:v>1653</c:v>
                </c:pt>
                <c:pt idx="1635">
                  <c:v>1654</c:v>
                </c:pt>
                <c:pt idx="1636">
                  <c:v>1655</c:v>
                </c:pt>
                <c:pt idx="1637">
                  <c:v>1656</c:v>
                </c:pt>
                <c:pt idx="1638">
                  <c:v>1657</c:v>
                </c:pt>
                <c:pt idx="1639">
                  <c:v>1658</c:v>
                </c:pt>
                <c:pt idx="1640">
                  <c:v>1659</c:v>
                </c:pt>
                <c:pt idx="1641">
                  <c:v>1660</c:v>
                </c:pt>
                <c:pt idx="1642">
                  <c:v>1661</c:v>
                </c:pt>
                <c:pt idx="1643">
                  <c:v>1662</c:v>
                </c:pt>
                <c:pt idx="1644">
                  <c:v>1663</c:v>
                </c:pt>
                <c:pt idx="1645">
                  <c:v>1664</c:v>
                </c:pt>
                <c:pt idx="1646">
                  <c:v>1665</c:v>
                </c:pt>
                <c:pt idx="1647">
                  <c:v>1666</c:v>
                </c:pt>
                <c:pt idx="1648">
                  <c:v>1667</c:v>
                </c:pt>
                <c:pt idx="1649">
                  <c:v>1668</c:v>
                </c:pt>
                <c:pt idx="1650">
                  <c:v>1669</c:v>
                </c:pt>
                <c:pt idx="1651">
                  <c:v>1670</c:v>
                </c:pt>
                <c:pt idx="1652">
                  <c:v>1671</c:v>
                </c:pt>
                <c:pt idx="1653">
                  <c:v>1672</c:v>
                </c:pt>
                <c:pt idx="1654">
                  <c:v>1673</c:v>
                </c:pt>
                <c:pt idx="1655">
                  <c:v>1674</c:v>
                </c:pt>
                <c:pt idx="1656">
                  <c:v>1675</c:v>
                </c:pt>
                <c:pt idx="1657">
                  <c:v>1676</c:v>
                </c:pt>
                <c:pt idx="1658">
                  <c:v>1677</c:v>
                </c:pt>
                <c:pt idx="1659">
                  <c:v>1678</c:v>
                </c:pt>
                <c:pt idx="1660">
                  <c:v>1679</c:v>
                </c:pt>
                <c:pt idx="1661">
                  <c:v>1680</c:v>
                </c:pt>
                <c:pt idx="1662">
                  <c:v>1681</c:v>
                </c:pt>
                <c:pt idx="1663">
                  <c:v>1682</c:v>
                </c:pt>
                <c:pt idx="1664">
                  <c:v>1683</c:v>
                </c:pt>
                <c:pt idx="1665">
                  <c:v>1684</c:v>
                </c:pt>
                <c:pt idx="1666">
                  <c:v>1685</c:v>
                </c:pt>
                <c:pt idx="1667">
                  <c:v>1686</c:v>
                </c:pt>
                <c:pt idx="1668">
                  <c:v>1687</c:v>
                </c:pt>
                <c:pt idx="1669">
                  <c:v>1688</c:v>
                </c:pt>
                <c:pt idx="1670">
                  <c:v>1689</c:v>
                </c:pt>
                <c:pt idx="1671">
                  <c:v>1690</c:v>
                </c:pt>
                <c:pt idx="1672">
                  <c:v>1691</c:v>
                </c:pt>
                <c:pt idx="1673">
                  <c:v>1692</c:v>
                </c:pt>
                <c:pt idx="1674">
                  <c:v>1693</c:v>
                </c:pt>
                <c:pt idx="1675">
                  <c:v>1694</c:v>
                </c:pt>
                <c:pt idx="1676">
                  <c:v>1695</c:v>
                </c:pt>
                <c:pt idx="1677">
                  <c:v>1696</c:v>
                </c:pt>
                <c:pt idx="1678">
                  <c:v>1697</c:v>
                </c:pt>
                <c:pt idx="1679">
                  <c:v>1698</c:v>
                </c:pt>
                <c:pt idx="1680">
                  <c:v>1699</c:v>
                </c:pt>
                <c:pt idx="1681">
                  <c:v>1700</c:v>
                </c:pt>
                <c:pt idx="1682">
                  <c:v>1701</c:v>
                </c:pt>
                <c:pt idx="1683">
                  <c:v>1702</c:v>
                </c:pt>
                <c:pt idx="1684">
                  <c:v>1703</c:v>
                </c:pt>
                <c:pt idx="1685">
                  <c:v>1704</c:v>
                </c:pt>
                <c:pt idx="1686">
                  <c:v>1705</c:v>
                </c:pt>
                <c:pt idx="1687">
                  <c:v>1706</c:v>
                </c:pt>
                <c:pt idx="1688">
                  <c:v>1707</c:v>
                </c:pt>
                <c:pt idx="1689">
                  <c:v>1708</c:v>
                </c:pt>
                <c:pt idx="1690">
                  <c:v>1709</c:v>
                </c:pt>
                <c:pt idx="1691">
                  <c:v>1710</c:v>
                </c:pt>
                <c:pt idx="1692">
                  <c:v>1711</c:v>
                </c:pt>
                <c:pt idx="1693">
                  <c:v>1712</c:v>
                </c:pt>
                <c:pt idx="1694">
                  <c:v>1713</c:v>
                </c:pt>
                <c:pt idx="1695">
                  <c:v>1714</c:v>
                </c:pt>
                <c:pt idx="1696">
                  <c:v>1715</c:v>
                </c:pt>
                <c:pt idx="1697">
                  <c:v>1716</c:v>
                </c:pt>
                <c:pt idx="1698">
                  <c:v>1717</c:v>
                </c:pt>
                <c:pt idx="1699">
                  <c:v>1718</c:v>
                </c:pt>
                <c:pt idx="1700">
                  <c:v>1719</c:v>
                </c:pt>
                <c:pt idx="1701">
                  <c:v>1720</c:v>
                </c:pt>
                <c:pt idx="1702">
                  <c:v>1721</c:v>
                </c:pt>
                <c:pt idx="1703">
                  <c:v>1722</c:v>
                </c:pt>
                <c:pt idx="1704">
                  <c:v>1723</c:v>
                </c:pt>
                <c:pt idx="1705">
                  <c:v>1724</c:v>
                </c:pt>
                <c:pt idx="1706">
                  <c:v>1725</c:v>
                </c:pt>
                <c:pt idx="1707">
                  <c:v>1726</c:v>
                </c:pt>
                <c:pt idx="1708">
                  <c:v>1727</c:v>
                </c:pt>
                <c:pt idx="1709">
                  <c:v>1728</c:v>
                </c:pt>
                <c:pt idx="1710">
                  <c:v>1729</c:v>
                </c:pt>
                <c:pt idx="1711">
                  <c:v>1730</c:v>
                </c:pt>
                <c:pt idx="1712">
                  <c:v>1731</c:v>
                </c:pt>
                <c:pt idx="1713">
                  <c:v>1732</c:v>
                </c:pt>
                <c:pt idx="1714">
                  <c:v>1733</c:v>
                </c:pt>
                <c:pt idx="1715">
                  <c:v>1734</c:v>
                </c:pt>
                <c:pt idx="1716">
                  <c:v>1735</c:v>
                </c:pt>
                <c:pt idx="1717">
                  <c:v>1736</c:v>
                </c:pt>
                <c:pt idx="1718">
                  <c:v>1737</c:v>
                </c:pt>
                <c:pt idx="1719">
                  <c:v>1738</c:v>
                </c:pt>
                <c:pt idx="1720">
                  <c:v>1739</c:v>
                </c:pt>
                <c:pt idx="1721">
                  <c:v>1740</c:v>
                </c:pt>
                <c:pt idx="1722">
                  <c:v>1741</c:v>
                </c:pt>
                <c:pt idx="1723">
                  <c:v>1742</c:v>
                </c:pt>
                <c:pt idx="1724">
                  <c:v>1743</c:v>
                </c:pt>
                <c:pt idx="1725">
                  <c:v>1744</c:v>
                </c:pt>
                <c:pt idx="1726">
                  <c:v>1745</c:v>
                </c:pt>
                <c:pt idx="1727">
                  <c:v>1746</c:v>
                </c:pt>
                <c:pt idx="1728">
                  <c:v>1747</c:v>
                </c:pt>
                <c:pt idx="1729">
                  <c:v>1748</c:v>
                </c:pt>
                <c:pt idx="1730">
                  <c:v>1749</c:v>
                </c:pt>
                <c:pt idx="1731">
                  <c:v>1750</c:v>
                </c:pt>
                <c:pt idx="1732">
                  <c:v>1751</c:v>
                </c:pt>
                <c:pt idx="1733">
                  <c:v>1752</c:v>
                </c:pt>
                <c:pt idx="1734">
                  <c:v>1753</c:v>
                </c:pt>
                <c:pt idx="1735">
                  <c:v>1754</c:v>
                </c:pt>
                <c:pt idx="1736">
                  <c:v>1755</c:v>
                </c:pt>
                <c:pt idx="1737">
                  <c:v>1756</c:v>
                </c:pt>
                <c:pt idx="1738">
                  <c:v>1757</c:v>
                </c:pt>
                <c:pt idx="1739">
                  <c:v>1758</c:v>
                </c:pt>
                <c:pt idx="1740">
                  <c:v>1759</c:v>
                </c:pt>
                <c:pt idx="1741">
                  <c:v>1760</c:v>
                </c:pt>
                <c:pt idx="1742">
                  <c:v>1761</c:v>
                </c:pt>
                <c:pt idx="1743">
                  <c:v>1762</c:v>
                </c:pt>
                <c:pt idx="1744">
                  <c:v>1763</c:v>
                </c:pt>
                <c:pt idx="1745">
                  <c:v>1764</c:v>
                </c:pt>
                <c:pt idx="1746">
                  <c:v>1765</c:v>
                </c:pt>
                <c:pt idx="1747">
                  <c:v>1766</c:v>
                </c:pt>
                <c:pt idx="1748">
                  <c:v>1767</c:v>
                </c:pt>
                <c:pt idx="1749">
                  <c:v>1768</c:v>
                </c:pt>
                <c:pt idx="1750">
                  <c:v>1769</c:v>
                </c:pt>
                <c:pt idx="1751">
                  <c:v>1770</c:v>
                </c:pt>
                <c:pt idx="1752">
                  <c:v>1771</c:v>
                </c:pt>
                <c:pt idx="1753">
                  <c:v>1772</c:v>
                </c:pt>
                <c:pt idx="1754">
                  <c:v>1773</c:v>
                </c:pt>
                <c:pt idx="1755">
                  <c:v>1774</c:v>
                </c:pt>
                <c:pt idx="1756">
                  <c:v>1775</c:v>
                </c:pt>
                <c:pt idx="1757">
                  <c:v>1776</c:v>
                </c:pt>
                <c:pt idx="1758">
                  <c:v>1777</c:v>
                </c:pt>
                <c:pt idx="1759">
                  <c:v>1778</c:v>
                </c:pt>
                <c:pt idx="1760">
                  <c:v>1779</c:v>
                </c:pt>
                <c:pt idx="1761">
                  <c:v>1780</c:v>
                </c:pt>
                <c:pt idx="1762">
                  <c:v>1781</c:v>
                </c:pt>
                <c:pt idx="1763">
                  <c:v>1782</c:v>
                </c:pt>
                <c:pt idx="1764">
                  <c:v>1783</c:v>
                </c:pt>
                <c:pt idx="1765">
                  <c:v>1784</c:v>
                </c:pt>
                <c:pt idx="1766">
                  <c:v>1785</c:v>
                </c:pt>
                <c:pt idx="1767">
                  <c:v>1786</c:v>
                </c:pt>
                <c:pt idx="1768">
                  <c:v>1787</c:v>
                </c:pt>
                <c:pt idx="1769">
                  <c:v>1788</c:v>
                </c:pt>
                <c:pt idx="1770">
                  <c:v>1789</c:v>
                </c:pt>
                <c:pt idx="1771">
                  <c:v>1790</c:v>
                </c:pt>
                <c:pt idx="1772">
                  <c:v>1791</c:v>
                </c:pt>
                <c:pt idx="1773">
                  <c:v>1792</c:v>
                </c:pt>
                <c:pt idx="1774">
                  <c:v>1793</c:v>
                </c:pt>
                <c:pt idx="1775">
                  <c:v>1794</c:v>
                </c:pt>
                <c:pt idx="1776">
                  <c:v>1795</c:v>
                </c:pt>
                <c:pt idx="1777">
                  <c:v>1796</c:v>
                </c:pt>
                <c:pt idx="1778">
                  <c:v>1797</c:v>
                </c:pt>
                <c:pt idx="1779">
                  <c:v>1798</c:v>
                </c:pt>
                <c:pt idx="1780">
                  <c:v>1799</c:v>
                </c:pt>
                <c:pt idx="1781">
                  <c:v>1800</c:v>
                </c:pt>
                <c:pt idx="1782">
                  <c:v>1801</c:v>
                </c:pt>
                <c:pt idx="1783">
                  <c:v>1802</c:v>
                </c:pt>
                <c:pt idx="1784">
                  <c:v>1803</c:v>
                </c:pt>
                <c:pt idx="1785">
                  <c:v>1804</c:v>
                </c:pt>
                <c:pt idx="1786">
                  <c:v>1805</c:v>
                </c:pt>
                <c:pt idx="1787">
                  <c:v>1806</c:v>
                </c:pt>
                <c:pt idx="1788">
                  <c:v>1807</c:v>
                </c:pt>
                <c:pt idx="1789">
                  <c:v>1808</c:v>
                </c:pt>
                <c:pt idx="1790">
                  <c:v>1809</c:v>
                </c:pt>
                <c:pt idx="1791">
                  <c:v>1810</c:v>
                </c:pt>
                <c:pt idx="1792">
                  <c:v>1811</c:v>
                </c:pt>
                <c:pt idx="1793">
                  <c:v>1812</c:v>
                </c:pt>
                <c:pt idx="1794">
                  <c:v>1813</c:v>
                </c:pt>
                <c:pt idx="1795">
                  <c:v>1814</c:v>
                </c:pt>
                <c:pt idx="1796">
                  <c:v>1815</c:v>
                </c:pt>
                <c:pt idx="1797">
                  <c:v>1816</c:v>
                </c:pt>
                <c:pt idx="1798">
                  <c:v>1817</c:v>
                </c:pt>
                <c:pt idx="1799">
                  <c:v>1818</c:v>
                </c:pt>
                <c:pt idx="1800">
                  <c:v>1819</c:v>
                </c:pt>
                <c:pt idx="1801">
                  <c:v>1820</c:v>
                </c:pt>
                <c:pt idx="1802">
                  <c:v>1821</c:v>
                </c:pt>
                <c:pt idx="1803">
                  <c:v>1822</c:v>
                </c:pt>
                <c:pt idx="1804">
                  <c:v>1823</c:v>
                </c:pt>
                <c:pt idx="1805">
                  <c:v>1824</c:v>
                </c:pt>
                <c:pt idx="1806">
                  <c:v>1825</c:v>
                </c:pt>
                <c:pt idx="1807">
                  <c:v>1826</c:v>
                </c:pt>
                <c:pt idx="1808">
                  <c:v>1827</c:v>
                </c:pt>
                <c:pt idx="1809">
                  <c:v>1828</c:v>
                </c:pt>
                <c:pt idx="1810">
                  <c:v>1829</c:v>
                </c:pt>
                <c:pt idx="1811">
                  <c:v>1830</c:v>
                </c:pt>
                <c:pt idx="1812">
                  <c:v>1831</c:v>
                </c:pt>
                <c:pt idx="1813">
                  <c:v>1832</c:v>
                </c:pt>
                <c:pt idx="1814">
                  <c:v>1833</c:v>
                </c:pt>
                <c:pt idx="1815">
                  <c:v>1834</c:v>
                </c:pt>
                <c:pt idx="1816">
                  <c:v>1835</c:v>
                </c:pt>
                <c:pt idx="1817">
                  <c:v>1836</c:v>
                </c:pt>
                <c:pt idx="1818">
                  <c:v>1837</c:v>
                </c:pt>
                <c:pt idx="1819">
                  <c:v>1838</c:v>
                </c:pt>
                <c:pt idx="1820">
                  <c:v>1839</c:v>
                </c:pt>
                <c:pt idx="1821">
                  <c:v>1840</c:v>
                </c:pt>
                <c:pt idx="1822">
                  <c:v>1841</c:v>
                </c:pt>
                <c:pt idx="1823">
                  <c:v>1842</c:v>
                </c:pt>
                <c:pt idx="1824">
                  <c:v>1843</c:v>
                </c:pt>
                <c:pt idx="1825">
                  <c:v>1844</c:v>
                </c:pt>
                <c:pt idx="1826">
                  <c:v>1845</c:v>
                </c:pt>
                <c:pt idx="1827">
                  <c:v>1846</c:v>
                </c:pt>
                <c:pt idx="1828">
                  <c:v>1847</c:v>
                </c:pt>
                <c:pt idx="1829">
                  <c:v>1848</c:v>
                </c:pt>
                <c:pt idx="1830">
                  <c:v>1849</c:v>
                </c:pt>
                <c:pt idx="1831">
                  <c:v>1850</c:v>
                </c:pt>
                <c:pt idx="1832">
                  <c:v>1851</c:v>
                </c:pt>
                <c:pt idx="1833">
                  <c:v>1852</c:v>
                </c:pt>
                <c:pt idx="1834">
                  <c:v>1853</c:v>
                </c:pt>
                <c:pt idx="1835">
                  <c:v>1854</c:v>
                </c:pt>
                <c:pt idx="1836">
                  <c:v>1855</c:v>
                </c:pt>
                <c:pt idx="1837">
                  <c:v>1856</c:v>
                </c:pt>
                <c:pt idx="1838">
                  <c:v>1857</c:v>
                </c:pt>
                <c:pt idx="1839">
                  <c:v>1858</c:v>
                </c:pt>
                <c:pt idx="1840">
                  <c:v>1859</c:v>
                </c:pt>
                <c:pt idx="1841">
                  <c:v>1860</c:v>
                </c:pt>
                <c:pt idx="1842">
                  <c:v>1861</c:v>
                </c:pt>
                <c:pt idx="1843">
                  <c:v>1862</c:v>
                </c:pt>
                <c:pt idx="1844">
                  <c:v>1863</c:v>
                </c:pt>
                <c:pt idx="1845">
                  <c:v>1864</c:v>
                </c:pt>
                <c:pt idx="1846">
                  <c:v>1865</c:v>
                </c:pt>
                <c:pt idx="1847">
                  <c:v>1866</c:v>
                </c:pt>
                <c:pt idx="1848">
                  <c:v>1867</c:v>
                </c:pt>
                <c:pt idx="1849">
                  <c:v>1868</c:v>
                </c:pt>
                <c:pt idx="1850">
                  <c:v>1869</c:v>
                </c:pt>
                <c:pt idx="1851">
                  <c:v>1870</c:v>
                </c:pt>
                <c:pt idx="1852">
                  <c:v>1871</c:v>
                </c:pt>
                <c:pt idx="1853">
                  <c:v>1872</c:v>
                </c:pt>
                <c:pt idx="1854">
                  <c:v>1873</c:v>
                </c:pt>
                <c:pt idx="1855">
                  <c:v>1874</c:v>
                </c:pt>
                <c:pt idx="1856">
                  <c:v>1875</c:v>
                </c:pt>
                <c:pt idx="1857">
                  <c:v>1876</c:v>
                </c:pt>
                <c:pt idx="1858">
                  <c:v>1877</c:v>
                </c:pt>
                <c:pt idx="1859">
                  <c:v>1878</c:v>
                </c:pt>
                <c:pt idx="1860">
                  <c:v>1879</c:v>
                </c:pt>
                <c:pt idx="1861">
                  <c:v>1880</c:v>
                </c:pt>
                <c:pt idx="1862">
                  <c:v>1881</c:v>
                </c:pt>
                <c:pt idx="1863">
                  <c:v>1882</c:v>
                </c:pt>
                <c:pt idx="1864">
                  <c:v>1883</c:v>
                </c:pt>
                <c:pt idx="1865">
                  <c:v>1884</c:v>
                </c:pt>
                <c:pt idx="1866">
                  <c:v>1885</c:v>
                </c:pt>
                <c:pt idx="1867">
                  <c:v>1886</c:v>
                </c:pt>
                <c:pt idx="1868">
                  <c:v>1887</c:v>
                </c:pt>
                <c:pt idx="1869">
                  <c:v>1888</c:v>
                </c:pt>
                <c:pt idx="1870">
                  <c:v>1889</c:v>
                </c:pt>
                <c:pt idx="1871">
                  <c:v>1890</c:v>
                </c:pt>
                <c:pt idx="1872">
                  <c:v>1891</c:v>
                </c:pt>
                <c:pt idx="1873">
                  <c:v>1892</c:v>
                </c:pt>
                <c:pt idx="1874">
                  <c:v>1893</c:v>
                </c:pt>
                <c:pt idx="1875">
                  <c:v>1894</c:v>
                </c:pt>
                <c:pt idx="1876">
                  <c:v>1895</c:v>
                </c:pt>
                <c:pt idx="1877">
                  <c:v>1896</c:v>
                </c:pt>
                <c:pt idx="1878">
                  <c:v>1897</c:v>
                </c:pt>
                <c:pt idx="1879">
                  <c:v>1898</c:v>
                </c:pt>
                <c:pt idx="1880">
                  <c:v>1899</c:v>
                </c:pt>
                <c:pt idx="1881">
                  <c:v>1900</c:v>
                </c:pt>
                <c:pt idx="1882">
                  <c:v>1901</c:v>
                </c:pt>
                <c:pt idx="1883">
                  <c:v>1902</c:v>
                </c:pt>
                <c:pt idx="1884">
                  <c:v>1903</c:v>
                </c:pt>
                <c:pt idx="1885">
                  <c:v>1904</c:v>
                </c:pt>
                <c:pt idx="1886">
                  <c:v>1905</c:v>
                </c:pt>
                <c:pt idx="1887">
                  <c:v>1906</c:v>
                </c:pt>
                <c:pt idx="1888">
                  <c:v>1907</c:v>
                </c:pt>
                <c:pt idx="1889">
                  <c:v>1908</c:v>
                </c:pt>
                <c:pt idx="1890">
                  <c:v>1909</c:v>
                </c:pt>
                <c:pt idx="1891">
                  <c:v>1910</c:v>
                </c:pt>
                <c:pt idx="1892">
                  <c:v>1911</c:v>
                </c:pt>
                <c:pt idx="1893">
                  <c:v>1912</c:v>
                </c:pt>
                <c:pt idx="1894">
                  <c:v>1913</c:v>
                </c:pt>
                <c:pt idx="1895">
                  <c:v>1914</c:v>
                </c:pt>
                <c:pt idx="1896">
                  <c:v>1915</c:v>
                </c:pt>
                <c:pt idx="1897">
                  <c:v>1916</c:v>
                </c:pt>
                <c:pt idx="1898">
                  <c:v>1917</c:v>
                </c:pt>
                <c:pt idx="1899">
                  <c:v>1918</c:v>
                </c:pt>
                <c:pt idx="1900">
                  <c:v>1919</c:v>
                </c:pt>
                <c:pt idx="1901">
                  <c:v>1920</c:v>
                </c:pt>
                <c:pt idx="1902">
                  <c:v>1921</c:v>
                </c:pt>
                <c:pt idx="1903">
                  <c:v>1922</c:v>
                </c:pt>
                <c:pt idx="1904">
                  <c:v>1923</c:v>
                </c:pt>
                <c:pt idx="1905">
                  <c:v>1924</c:v>
                </c:pt>
                <c:pt idx="1906">
                  <c:v>1925</c:v>
                </c:pt>
                <c:pt idx="1907">
                  <c:v>1926</c:v>
                </c:pt>
                <c:pt idx="1908">
                  <c:v>1927</c:v>
                </c:pt>
                <c:pt idx="1909">
                  <c:v>1928</c:v>
                </c:pt>
                <c:pt idx="1910">
                  <c:v>1929</c:v>
                </c:pt>
                <c:pt idx="1911">
                  <c:v>1930</c:v>
                </c:pt>
                <c:pt idx="1912">
                  <c:v>1931</c:v>
                </c:pt>
                <c:pt idx="1913">
                  <c:v>1932</c:v>
                </c:pt>
                <c:pt idx="1914">
                  <c:v>1933</c:v>
                </c:pt>
                <c:pt idx="1915">
                  <c:v>1934</c:v>
                </c:pt>
                <c:pt idx="1916">
                  <c:v>1935</c:v>
                </c:pt>
                <c:pt idx="1917">
                  <c:v>1936</c:v>
                </c:pt>
                <c:pt idx="1918">
                  <c:v>1937</c:v>
                </c:pt>
                <c:pt idx="1919">
                  <c:v>1938</c:v>
                </c:pt>
                <c:pt idx="1920">
                  <c:v>1939</c:v>
                </c:pt>
                <c:pt idx="1921">
                  <c:v>1940</c:v>
                </c:pt>
                <c:pt idx="1922">
                  <c:v>1941</c:v>
                </c:pt>
                <c:pt idx="1923">
                  <c:v>1942</c:v>
                </c:pt>
                <c:pt idx="1924">
                  <c:v>1943</c:v>
                </c:pt>
                <c:pt idx="1925">
                  <c:v>1944</c:v>
                </c:pt>
                <c:pt idx="1926">
                  <c:v>1945</c:v>
                </c:pt>
                <c:pt idx="1927">
                  <c:v>1946</c:v>
                </c:pt>
                <c:pt idx="1928">
                  <c:v>1947</c:v>
                </c:pt>
                <c:pt idx="1929">
                  <c:v>1948</c:v>
                </c:pt>
                <c:pt idx="1930">
                  <c:v>1949</c:v>
                </c:pt>
                <c:pt idx="1931">
                  <c:v>1950</c:v>
                </c:pt>
                <c:pt idx="1932">
                  <c:v>1951</c:v>
                </c:pt>
                <c:pt idx="1933">
                  <c:v>1952</c:v>
                </c:pt>
                <c:pt idx="1934">
                  <c:v>1953</c:v>
                </c:pt>
                <c:pt idx="1935">
                  <c:v>1954</c:v>
                </c:pt>
                <c:pt idx="1936">
                  <c:v>1955</c:v>
                </c:pt>
                <c:pt idx="1937">
                  <c:v>1956</c:v>
                </c:pt>
                <c:pt idx="1938">
                  <c:v>1957</c:v>
                </c:pt>
                <c:pt idx="1939">
                  <c:v>1958</c:v>
                </c:pt>
                <c:pt idx="1940">
                  <c:v>1959</c:v>
                </c:pt>
                <c:pt idx="1941">
                  <c:v>1960</c:v>
                </c:pt>
                <c:pt idx="1942">
                  <c:v>1961</c:v>
                </c:pt>
                <c:pt idx="1943">
                  <c:v>1962</c:v>
                </c:pt>
                <c:pt idx="1944">
                  <c:v>1963</c:v>
                </c:pt>
                <c:pt idx="1945">
                  <c:v>1964</c:v>
                </c:pt>
                <c:pt idx="1946">
                  <c:v>1965</c:v>
                </c:pt>
                <c:pt idx="1947">
                  <c:v>1966</c:v>
                </c:pt>
                <c:pt idx="1948">
                  <c:v>1967</c:v>
                </c:pt>
                <c:pt idx="1949">
                  <c:v>1968</c:v>
                </c:pt>
                <c:pt idx="1950">
                  <c:v>1969</c:v>
                </c:pt>
                <c:pt idx="1951">
                  <c:v>1970</c:v>
                </c:pt>
                <c:pt idx="1952">
                  <c:v>1971</c:v>
                </c:pt>
                <c:pt idx="1953">
                  <c:v>1972</c:v>
                </c:pt>
                <c:pt idx="1954">
                  <c:v>1973</c:v>
                </c:pt>
                <c:pt idx="1955">
                  <c:v>1974</c:v>
                </c:pt>
                <c:pt idx="1956">
                  <c:v>1975</c:v>
                </c:pt>
                <c:pt idx="1957">
                  <c:v>1976</c:v>
                </c:pt>
                <c:pt idx="1958">
                  <c:v>1977</c:v>
                </c:pt>
                <c:pt idx="1959">
                  <c:v>1978</c:v>
                </c:pt>
                <c:pt idx="1960">
                  <c:v>1979</c:v>
                </c:pt>
                <c:pt idx="1961">
                  <c:v>1980</c:v>
                </c:pt>
                <c:pt idx="1962">
                  <c:v>1981</c:v>
                </c:pt>
                <c:pt idx="1963">
                  <c:v>1982</c:v>
                </c:pt>
                <c:pt idx="1964">
                  <c:v>1983</c:v>
                </c:pt>
                <c:pt idx="1965">
                  <c:v>1984</c:v>
                </c:pt>
                <c:pt idx="1966">
                  <c:v>1985</c:v>
                </c:pt>
                <c:pt idx="1967">
                  <c:v>1986</c:v>
                </c:pt>
                <c:pt idx="1968">
                  <c:v>1987</c:v>
                </c:pt>
                <c:pt idx="1969">
                  <c:v>1988</c:v>
                </c:pt>
                <c:pt idx="1970">
                  <c:v>1989</c:v>
                </c:pt>
                <c:pt idx="1971">
                  <c:v>1990</c:v>
                </c:pt>
                <c:pt idx="1972">
                  <c:v>1991</c:v>
                </c:pt>
                <c:pt idx="1973">
                  <c:v>1992</c:v>
                </c:pt>
                <c:pt idx="1974">
                  <c:v>1993</c:v>
                </c:pt>
                <c:pt idx="1975">
                  <c:v>1994</c:v>
                </c:pt>
                <c:pt idx="1976">
                  <c:v>1995</c:v>
                </c:pt>
                <c:pt idx="1977">
                  <c:v>1996</c:v>
                </c:pt>
                <c:pt idx="1978">
                  <c:v>1997</c:v>
                </c:pt>
                <c:pt idx="1979">
                  <c:v>1998</c:v>
                </c:pt>
                <c:pt idx="1980">
                  <c:v>1999</c:v>
                </c:pt>
                <c:pt idx="1981">
                  <c:v>2000</c:v>
                </c:pt>
                <c:pt idx="1982">
                  <c:v>2001</c:v>
                </c:pt>
                <c:pt idx="1983">
                  <c:v>2002</c:v>
                </c:pt>
                <c:pt idx="1984">
                  <c:v>2003</c:v>
                </c:pt>
                <c:pt idx="1985">
                  <c:v>2004</c:v>
                </c:pt>
                <c:pt idx="1986">
                  <c:v>2005</c:v>
                </c:pt>
                <c:pt idx="1987">
                  <c:v>2006</c:v>
                </c:pt>
                <c:pt idx="1988">
                  <c:v>2007</c:v>
                </c:pt>
                <c:pt idx="1989">
                  <c:v>2008</c:v>
                </c:pt>
                <c:pt idx="1990">
                  <c:v>2009</c:v>
                </c:pt>
                <c:pt idx="1991">
                  <c:v>2010</c:v>
                </c:pt>
                <c:pt idx="1992">
                  <c:v>2011</c:v>
                </c:pt>
                <c:pt idx="1993">
                  <c:v>2012</c:v>
                </c:pt>
                <c:pt idx="1994">
                  <c:v>2013</c:v>
                </c:pt>
                <c:pt idx="1995">
                  <c:v>2014</c:v>
                </c:pt>
                <c:pt idx="1996">
                  <c:v>2015</c:v>
                </c:pt>
                <c:pt idx="1997">
                  <c:v>2016</c:v>
                </c:pt>
                <c:pt idx="1998">
                  <c:v>2017</c:v>
                </c:pt>
                <c:pt idx="1999">
                  <c:v>2018</c:v>
                </c:pt>
                <c:pt idx="2000">
                  <c:v>2019</c:v>
                </c:pt>
                <c:pt idx="2001">
                  <c:v>2020</c:v>
                </c:pt>
                <c:pt idx="2002">
                  <c:v>2021</c:v>
                </c:pt>
                <c:pt idx="2003">
                  <c:v>2022</c:v>
                </c:pt>
                <c:pt idx="2004">
                  <c:v>2023</c:v>
                </c:pt>
                <c:pt idx="2005">
                  <c:v>2024</c:v>
                </c:pt>
                <c:pt idx="2006">
                  <c:v>2025</c:v>
                </c:pt>
                <c:pt idx="2007">
                  <c:v>2026</c:v>
                </c:pt>
                <c:pt idx="2008">
                  <c:v>2027</c:v>
                </c:pt>
                <c:pt idx="2009">
                  <c:v>2028</c:v>
                </c:pt>
                <c:pt idx="2010">
                  <c:v>2029</c:v>
                </c:pt>
                <c:pt idx="2011">
                  <c:v>2030</c:v>
                </c:pt>
                <c:pt idx="2012">
                  <c:v>2031</c:v>
                </c:pt>
                <c:pt idx="2013">
                  <c:v>2032</c:v>
                </c:pt>
                <c:pt idx="2014">
                  <c:v>2033</c:v>
                </c:pt>
                <c:pt idx="2015">
                  <c:v>2034</c:v>
                </c:pt>
                <c:pt idx="2016">
                  <c:v>2035</c:v>
                </c:pt>
                <c:pt idx="2017">
                  <c:v>2036</c:v>
                </c:pt>
                <c:pt idx="2018">
                  <c:v>2037</c:v>
                </c:pt>
                <c:pt idx="2019">
                  <c:v>2038</c:v>
                </c:pt>
                <c:pt idx="2020">
                  <c:v>2039</c:v>
                </c:pt>
                <c:pt idx="2021">
                  <c:v>2040</c:v>
                </c:pt>
                <c:pt idx="2022">
                  <c:v>2041</c:v>
                </c:pt>
                <c:pt idx="2023">
                  <c:v>2042</c:v>
                </c:pt>
                <c:pt idx="2024">
                  <c:v>2043</c:v>
                </c:pt>
                <c:pt idx="2025">
                  <c:v>2044</c:v>
                </c:pt>
                <c:pt idx="2026">
                  <c:v>2045</c:v>
                </c:pt>
                <c:pt idx="2027">
                  <c:v>2046</c:v>
                </c:pt>
                <c:pt idx="2028">
                  <c:v>2047</c:v>
                </c:pt>
                <c:pt idx="2029">
                  <c:v>2048</c:v>
                </c:pt>
                <c:pt idx="2030">
                  <c:v>2049</c:v>
                </c:pt>
                <c:pt idx="2031">
                  <c:v>2050</c:v>
                </c:pt>
                <c:pt idx="2032">
                  <c:v>2051</c:v>
                </c:pt>
                <c:pt idx="2033">
                  <c:v>2052</c:v>
                </c:pt>
                <c:pt idx="2034">
                  <c:v>2053</c:v>
                </c:pt>
                <c:pt idx="2035">
                  <c:v>2054</c:v>
                </c:pt>
                <c:pt idx="2036">
                  <c:v>2055</c:v>
                </c:pt>
                <c:pt idx="2037">
                  <c:v>2056</c:v>
                </c:pt>
                <c:pt idx="2038">
                  <c:v>2057</c:v>
                </c:pt>
                <c:pt idx="2039">
                  <c:v>2058</c:v>
                </c:pt>
                <c:pt idx="2040">
                  <c:v>2059</c:v>
                </c:pt>
                <c:pt idx="2041">
                  <c:v>2060</c:v>
                </c:pt>
                <c:pt idx="2042">
                  <c:v>2061</c:v>
                </c:pt>
                <c:pt idx="2043">
                  <c:v>2062</c:v>
                </c:pt>
                <c:pt idx="2044">
                  <c:v>2063</c:v>
                </c:pt>
                <c:pt idx="2045">
                  <c:v>2064</c:v>
                </c:pt>
                <c:pt idx="2046">
                  <c:v>2065</c:v>
                </c:pt>
                <c:pt idx="2047">
                  <c:v>2066</c:v>
                </c:pt>
                <c:pt idx="2048">
                  <c:v>2067</c:v>
                </c:pt>
                <c:pt idx="2049">
                  <c:v>2068</c:v>
                </c:pt>
                <c:pt idx="2050">
                  <c:v>2069</c:v>
                </c:pt>
                <c:pt idx="2051">
                  <c:v>2070</c:v>
                </c:pt>
                <c:pt idx="2052">
                  <c:v>2071</c:v>
                </c:pt>
                <c:pt idx="2053">
                  <c:v>2072</c:v>
                </c:pt>
                <c:pt idx="2054">
                  <c:v>2073</c:v>
                </c:pt>
                <c:pt idx="2055">
                  <c:v>2074</c:v>
                </c:pt>
                <c:pt idx="2056">
                  <c:v>2075</c:v>
                </c:pt>
                <c:pt idx="2057">
                  <c:v>2076</c:v>
                </c:pt>
                <c:pt idx="2058">
                  <c:v>2077</c:v>
                </c:pt>
                <c:pt idx="2059">
                  <c:v>2078</c:v>
                </c:pt>
                <c:pt idx="2060">
                  <c:v>2079</c:v>
                </c:pt>
                <c:pt idx="2061">
                  <c:v>2080</c:v>
                </c:pt>
                <c:pt idx="2062">
                  <c:v>2081</c:v>
                </c:pt>
                <c:pt idx="2063">
                  <c:v>2082</c:v>
                </c:pt>
                <c:pt idx="2064">
                  <c:v>2083</c:v>
                </c:pt>
                <c:pt idx="2065">
                  <c:v>2084</c:v>
                </c:pt>
                <c:pt idx="2066">
                  <c:v>2085</c:v>
                </c:pt>
                <c:pt idx="2067">
                  <c:v>2086</c:v>
                </c:pt>
                <c:pt idx="2068">
                  <c:v>2087</c:v>
                </c:pt>
                <c:pt idx="2069">
                  <c:v>2088</c:v>
                </c:pt>
                <c:pt idx="2070">
                  <c:v>2089</c:v>
                </c:pt>
                <c:pt idx="2071">
                  <c:v>2090</c:v>
                </c:pt>
                <c:pt idx="2072">
                  <c:v>2091</c:v>
                </c:pt>
                <c:pt idx="2073">
                  <c:v>2092</c:v>
                </c:pt>
                <c:pt idx="2074">
                  <c:v>2093</c:v>
                </c:pt>
                <c:pt idx="2075">
                  <c:v>2094</c:v>
                </c:pt>
                <c:pt idx="2076">
                  <c:v>2095</c:v>
                </c:pt>
                <c:pt idx="2077">
                  <c:v>2096</c:v>
                </c:pt>
                <c:pt idx="2078">
                  <c:v>2097</c:v>
                </c:pt>
                <c:pt idx="2079">
                  <c:v>2098</c:v>
                </c:pt>
                <c:pt idx="2080">
                  <c:v>2099</c:v>
                </c:pt>
                <c:pt idx="2081">
                  <c:v>2100</c:v>
                </c:pt>
                <c:pt idx="2082">
                  <c:v>2101</c:v>
                </c:pt>
                <c:pt idx="2083">
                  <c:v>2102</c:v>
                </c:pt>
                <c:pt idx="2084">
                  <c:v>2103</c:v>
                </c:pt>
                <c:pt idx="2085">
                  <c:v>2104</c:v>
                </c:pt>
                <c:pt idx="2086">
                  <c:v>2105</c:v>
                </c:pt>
                <c:pt idx="2087">
                  <c:v>2106</c:v>
                </c:pt>
                <c:pt idx="2088">
                  <c:v>2107</c:v>
                </c:pt>
                <c:pt idx="2089">
                  <c:v>2108</c:v>
                </c:pt>
                <c:pt idx="2090">
                  <c:v>2109</c:v>
                </c:pt>
                <c:pt idx="2091">
                  <c:v>2110</c:v>
                </c:pt>
                <c:pt idx="2092">
                  <c:v>2111</c:v>
                </c:pt>
                <c:pt idx="2093">
                  <c:v>2112</c:v>
                </c:pt>
                <c:pt idx="2094">
                  <c:v>2113</c:v>
                </c:pt>
                <c:pt idx="2095">
                  <c:v>2114</c:v>
                </c:pt>
                <c:pt idx="2096">
                  <c:v>2115</c:v>
                </c:pt>
                <c:pt idx="2097">
                  <c:v>2116</c:v>
                </c:pt>
                <c:pt idx="2098">
                  <c:v>2117</c:v>
                </c:pt>
                <c:pt idx="2099">
                  <c:v>2118</c:v>
                </c:pt>
                <c:pt idx="2100">
                  <c:v>2119</c:v>
                </c:pt>
                <c:pt idx="2101">
                  <c:v>2120</c:v>
                </c:pt>
                <c:pt idx="2102">
                  <c:v>2121</c:v>
                </c:pt>
                <c:pt idx="2103">
                  <c:v>2122</c:v>
                </c:pt>
                <c:pt idx="2104">
                  <c:v>2123</c:v>
                </c:pt>
                <c:pt idx="2105">
                  <c:v>2124</c:v>
                </c:pt>
                <c:pt idx="2106">
                  <c:v>2125</c:v>
                </c:pt>
                <c:pt idx="2107">
                  <c:v>2126</c:v>
                </c:pt>
                <c:pt idx="2108">
                  <c:v>2127</c:v>
                </c:pt>
                <c:pt idx="2109">
                  <c:v>2128</c:v>
                </c:pt>
                <c:pt idx="2110">
                  <c:v>2129</c:v>
                </c:pt>
                <c:pt idx="2111">
                  <c:v>2130</c:v>
                </c:pt>
                <c:pt idx="2112">
                  <c:v>2131</c:v>
                </c:pt>
                <c:pt idx="2113">
                  <c:v>2132</c:v>
                </c:pt>
                <c:pt idx="2114">
                  <c:v>2133</c:v>
                </c:pt>
                <c:pt idx="2115">
                  <c:v>2134</c:v>
                </c:pt>
                <c:pt idx="2116">
                  <c:v>2135</c:v>
                </c:pt>
                <c:pt idx="2117">
                  <c:v>2136</c:v>
                </c:pt>
                <c:pt idx="2118">
                  <c:v>2137</c:v>
                </c:pt>
                <c:pt idx="2119">
                  <c:v>2138</c:v>
                </c:pt>
                <c:pt idx="2120">
                  <c:v>2139</c:v>
                </c:pt>
                <c:pt idx="2121">
                  <c:v>2140</c:v>
                </c:pt>
                <c:pt idx="2122">
                  <c:v>2141</c:v>
                </c:pt>
                <c:pt idx="2123">
                  <c:v>2142</c:v>
                </c:pt>
                <c:pt idx="2124">
                  <c:v>2143</c:v>
                </c:pt>
                <c:pt idx="2125">
                  <c:v>2144</c:v>
                </c:pt>
                <c:pt idx="2126">
                  <c:v>2145</c:v>
                </c:pt>
                <c:pt idx="2127">
                  <c:v>2146</c:v>
                </c:pt>
                <c:pt idx="2128">
                  <c:v>2147</c:v>
                </c:pt>
                <c:pt idx="2129">
                  <c:v>2148</c:v>
                </c:pt>
                <c:pt idx="2130">
                  <c:v>2149</c:v>
                </c:pt>
                <c:pt idx="2131">
                  <c:v>2150</c:v>
                </c:pt>
                <c:pt idx="2132">
                  <c:v>2151</c:v>
                </c:pt>
                <c:pt idx="2133">
                  <c:v>2152</c:v>
                </c:pt>
                <c:pt idx="2134">
                  <c:v>2153</c:v>
                </c:pt>
                <c:pt idx="2135">
                  <c:v>2154</c:v>
                </c:pt>
                <c:pt idx="2136">
                  <c:v>2155</c:v>
                </c:pt>
                <c:pt idx="2137">
                  <c:v>2156</c:v>
                </c:pt>
                <c:pt idx="2138">
                  <c:v>2157</c:v>
                </c:pt>
                <c:pt idx="2139">
                  <c:v>2158</c:v>
                </c:pt>
                <c:pt idx="2140">
                  <c:v>2159</c:v>
                </c:pt>
                <c:pt idx="2141">
                  <c:v>2160</c:v>
                </c:pt>
                <c:pt idx="2142">
                  <c:v>2161</c:v>
                </c:pt>
                <c:pt idx="2143">
                  <c:v>2162</c:v>
                </c:pt>
                <c:pt idx="2144">
                  <c:v>2163</c:v>
                </c:pt>
                <c:pt idx="2145">
                  <c:v>2164</c:v>
                </c:pt>
                <c:pt idx="2146">
                  <c:v>2165</c:v>
                </c:pt>
                <c:pt idx="2147">
                  <c:v>2166</c:v>
                </c:pt>
                <c:pt idx="2148">
                  <c:v>2167</c:v>
                </c:pt>
                <c:pt idx="2149">
                  <c:v>2168</c:v>
                </c:pt>
                <c:pt idx="2150">
                  <c:v>2169</c:v>
                </c:pt>
                <c:pt idx="2151">
                  <c:v>2170</c:v>
                </c:pt>
                <c:pt idx="2152">
                  <c:v>2171</c:v>
                </c:pt>
                <c:pt idx="2153">
                  <c:v>2172</c:v>
                </c:pt>
                <c:pt idx="2154">
                  <c:v>2173</c:v>
                </c:pt>
                <c:pt idx="2155">
                  <c:v>2174</c:v>
                </c:pt>
                <c:pt idx="2156">
                  <c:v>2175</c:v>
                </c:pt>
                <c:pt idx="2157">
                  <c:v>2176</c:v>
                </c:pt>
                <c:pt idx="2158">
                  <c:v>2177</c:v>
                </c:pt>
                <c:pt idx="2159">
                  <c:v>2178</c:v>
                </c:pt>
                <c:pt idx="2160">
                  <c:v>2179</c:v>
                </c:pt>
                <c:pt idx="2161">
                  <c:v>2180</c:v>
                </c:pt>
                <c:pt idx="2162">
                  <c:v>2181</c:v>
                </c:pt>
                <c:pt idx="2163">
                  <c:v>2182</c:v>
                </c:pt>
                <c:pt idx="2164">
                  <c:v>2183</c:v>
                </c:pt>
                <c:pt idx="2165">
                  <c:v>2184</c:v>
                </c:pt>
                <c:pt idx="2166">
                  <c:v>2185</c:v>
                </c:pt>
                <c:pt idx="2167">
                  <c:v>2186</c:v>
                </c:pt>
                <c:pt idx="2168">
                  <c:v>2187</c:v>
                </c:pt>
                <c:pt idx="2169">
                  <c:v>2188</c:v>
                </c:pt>
                <c:pt idx="2170">
                  <c:v>2189</c:v>
                </c:pt>
                <c:pt idx="2171">
                  <c:v>2190</c:v>
                </c:pt>
                <c:pt idx="2172">
                  <c:v>2191</c:v>
                </c:pt>
                <c:pt idx="2173">
                  <c:v>2192</c:v>
                </c:pt>
                <c:pt idx="2174">
                  <c:v>2193</c:v>
                </c:pt>
                <c:pt idx="2175">
                  <c:v>2194</c:v>
                </c:pt>
                <c:pt idx="2176">
                  <c:v>2195</c:v>
                </c:pt>
                <c:pt idx="2177">
                  <c:v>2196</c:v>
                </c:pt>
                <c:pt idx="2178">
                  <c:v>2197</c:v>
                </c:pt>
                <c:pt idx="2179">
                  <c:v>2198</c:v>
                </c:pt>
                <c:pt idx="2180">
                  <c:v>2199</c:v>
                </c:pt>
                <c:pt idx="2181">
                  <c:v>2200</c:v>
                </c:pt>
                <c:pt idx="2182">
                  <c:v>2201</c:v>
                </c:pt>
                <c:pt idx="2183">
                  <c:v>2202</c:v>
                </c:pt>
                <c:pt idx="2184">
                  <c:v>2203</c:v>
                </c:pt>
                <c:pt idx="2185">
                  <c:v>2204</c:v>
                </c:pt>
                <c:pt idx="2186">
                  <c:v>2205</c:v>
                </c:pt>
                <c:pt idx="2187">
                  <c:v>2206</c:v>
                </c:pt>
                <c:pt idx="2188">
                  <c:v>2207</c:v>
                </c:pt>
                <c:pt idx="2189">
                  <c:v>2208</c:v>
                </c:pt>
                <c:pt idx="2190">
                  <c:v>2209</c:v>
                </c:pt>
                <c:pt idx="2191">
                  <c:v>2210</c:v>
                </c:pt>
                <c:pt idx="2192">
                  <c:v>2211</c:v>
                </c:pt>
                <c:pt idx="2193">
                  <c:v>2212</c:v>
                </c:pt>
                <c:pt idx="2194">
                  <c:v>2213</c:v>
                </c:pt>
                <c:pt idx="2195">
                  <c:v>2214</c:v>
                </c:pt>
                <c:pt idx="2196">
                  <c:v>2215</c:v>
                </c:pt>
                <c:pt idx="2197">
                  <c:v>2216</c:v>
                </c:pt>
                <c:pt idx="2198">
                  <c:v>2217</c:v>
                </c:pt>
                <c:pt idx="2199">
                  <c:v>2218</c:v>
                </c:pt>
                <c:pt idx="2200">
                  <c:v>2219</c:v>
                </c:pt>
                <c:pt idx="2201">
                  <c:v>2220</c:v>
                </c:pt>
                <c:pt idx="2202">
                  <c:v>2221</c:v>
                </c:pt>
                <c:pt idx="2203">
                  <c:v>2222</c:v>
                </c:pt>
                <c:pt idx="2204">
                  <c:v>2223</c:v>
                </c:pt>
                <c:pt idx="2205">
                  <c:v>2224</c:v>
                </c:pt>
                <c:pt idx="2206">
                  <c:v>2225</c:v>
                </c:pt>
                <c:pt idx="2207">
                  <c:v>2226</c:v>
                </c:pt>
                <c:pt idx="2208">
                  <c:v>2227</c:v>
                </c:pt>
                <c:pt idx="2209">
                  <c:v>2228</c:v>
                </c:pt>
                <c:pt idx="2210">
                  <c:v>2229</c:v>
                </c:pt>
                <c:pt idx="2211">
                  <c:v>2230</c:v>
                </c:pt>
                <c:pt idx="2212">
                  <c:v>2231</c:v>
                </c:pt>
                <c:pt idx="2213">
                  <c:v>2232</c:v>
                </c:pt>
                <c:pt idx="2214">
                  <c:v>2233</c:v>
                </c:pt>
                <c:pt idx="2215">
                  <c:v>2234</c:v>
                </c:pt>
                <c:pt idx="2216">
                  <c:v>2235</c:v>
                </c:pt>
                <c:pt idx="2217">
                  <c:v>2236</c:v>
                </c:pt>
                <c:pt idx="2218">
                  <c:v>2237</c:v>
                </c:pt>
                <c:pt idx="2219">
                  <c:v>2238</c:v>
                </c:pt>
                <c:pt idx="2220">
                  <c:v>2239</c:v>
                </c:pt>
                <c:pt idx="2221">
                  <c:v>2240</c:v>
                </c:pt>
                <c:pt idx="2222">
                  <c:v>2241</c:v>
                </c:pt>
                <c:pt idx="2223">
                  <c:v>2242</c:v>
                </c:pt>
                <c:pt idx="2224">
                  <c:v>2243</c:v>
                </c:pt>
                <c:pt idx="2225">
                  <c:v>2244</c:v>
                </c:pt>
                <c:pt idx="2226">
                  <c:v>2245</c:v>
                </c:pt>
                <c:pt idx="2227">
                  <c:v>2246</c:v>
                </c:pt>
                <c:pt idx="2228">
                  <c:v>2247</c:v>
                </c:pt>
                <c:pt idx="2229">
                  <c:v>2248</c:v>
                </c:pt>
                <c:pt idx="2230">
                  <c:v>2249</c:v>
                </c:pt>
                <c:pt idx="2231">
                  <c:v>2250</c:v>
                </c:pt>
                <c:pt idx="2232">
                  <c:v>2251</c:v>
                </c:pt>
                <c:pt idx="2233">
                  <c:v>2252</c:v>
                </c:pt>
                <c:pt idx="2234">
                  <c:v>2253</c:v>
                </c:pt>
                <c:pt idx="2235">
                  <c:v>2254</c:v>
                </c:pt>
                <c:pt idx="2236">
                  <c:v>2255</c:v>
                </c:pt>
                <c:pt idx="2237">
                  <c:v>2256</c:v>
                </c:pt>
                <c:pt idx="2238">
                  <c:v>2257</c:v>
                </c:pt>
                <c:pt idx="2239">
                  <c:v>2258</c:v>
                </c:pt>
                <c:pt idx="2240">
                  <c:v>2259</c:v>
                </c:pt>
                <c:pt idx="2241">
                  <c:v>2260</c:v>
                </c:pt>
                <c:pt idx="2242">
                  <c:v>2261</c:v>
                </c:pt>
                <c:pt idx="2243">
                  <c:v>2262</c:v>
                </c:pt>
                <c:pt idx="2244">
                  <c:v>2263</c:v>
                </c:pt>
                <c:pt idx="2245">
                  <c:v>2264</c:v>
                </c:pt>
                <c:pt idx="2246">
                  <c:v>2265</c:v>
                </c:pt>
                <c:pt idx="2247">
                  <c:v>2266</c:v>
                </c:pt>
                <c:pt idx="2248">
                  <c:v>2267</c:v>
                </c:pt>
                <c:pt idx="2249">
                  <c:v>2268</c:v>
                </c:pt>
                <c:pt idx="2250">
                  <c:v>2269</c:v>
                </c:pt>
                <c:pt idx="2251">
                  <c:v>2270</c:v>
                </c:pt>
                <c:pt idx="2252">
                  <c:v>2271</c:v>
                </c:pt>
                <c:pt idx="2253">
                  <c:v>2272</c:v>
                </c:pt>
                <c:pt idx="2254">
                  <c:v>2273</c:v>
                </c:pt>
                <c:pt idx="2255">
                  <c:v>2274</c:v>
                </c:pt>
                <c:pt idx="2256">
                  <c:v>2275</c:v>
                </c:pt>
                <c:pt idx="2257">
                  <c:v>2276</c:v>
                </c:pt>
                <c:pt idx="2258">
                  <c:v>2277</c:v>
                </c:pt>
                <c:pt idx="2259">
                  <c:v>2278</c:v>
                </c:pt>
                <c:pt idx="2260">
                  <c:v>2279</c:v>
                </c:pt>
                <c:pt idx="2261">
                  <c:v>2280</c:v>
                </c:pt>
                <c:pt idx="2262">
                  <c:v>2281</c:v>
                </c:pt>
                <c:pt idx="2263">
                  <c:v>2282</c:v>
                </c:pt>
                <c:pt idx="2264">
                  <c:v>2283</c:v>
                </c:pt>
                <c:pt idx="2265">
                  <c:v>2284</c:v>
                </c:pt>
                <c:pt idx="2266">
                  <c:v>2285</c:v>
                </c:pt>
                <c:pt idx="2267">
                  <c:v>2286</c:v>
                </c:pt>
                <c:pt idx="2268">
                  <c:v>2287</c:v>
                </c:pt>
                <c:pt idx="2269">
                  <c:v>2288</c:v>
                </c:pt>
                <c:pt idx="2270">
                  <c:v>2289</c:v>
                </c:pt>
                <c:pt idx="2271">
                  <c:v>2290</c:v>
                </c:pt>
                <c:pt idx="2272">
                  <c:v>2291</c:v>
                </c:pt>
                <c:pt idx="2273">
                  <c:v>2292</c:v>
                </c:pt>
                <c:pt idx="2274">
                  <c:v>2293</c:v>
                </c:pt>
                <c:pt idx="2275">
                  <c:v>2294</c:v>
                </c:pt>
                <c:pt idx="2276">
                  <c:v>2295</c:v>
                </c:pt>
                <c:pt idx="2277">
                  <c:v>2296</c:v>
                </c:pt>
                <c:pt idx="2278">
                  <c:v>2297</c:v>
                </c:pt>
                <c:pt idx="2279">
                  <c:v>2298</c:v>
                </c:pt>
                <c:pt idx="2280">
                  <c:v>2299</c:v>
                </c:pt>
                <c:pt idx="2281">
                  <c:v>2300</c:v>
                </c:pt>
                <c:pt idx="2282">
                  <c:v>2301</c:v>
                </c:pt>
                <c:pt idx="2283">
                  <c:v>2302</c:v>
                </c:pt>
                <c:pt idx="2284">
                  <c:v>2303</c:v>
                </c:pt>
                <c:pt idx="2285">
                  <c:v>2304</c:v>
                </c:pt>
                <c:pt idx="2286">
                  <c:v>2305</c:v>
                </c:pt>
                <c:pt idx="2287">
                  <c:v>2306</c:v>
                </c:pt>
                <c:pt idx="2288">
                  <c:v>2307</c:v>
                </c:pt>
                <c:pt idx="2289">
                  <c:v>2308</c:v>
                </c:pt>
                <c:pt idx="2290">
                  <c:v>2309</c:v>
                </c:pt>
                <c:pt idx="2291">
                  <c:v>2310</c:v>
                </c:pt>
                <c:pt idx="2292">
                  <c:v>2311</c:v>
                </c:pt>
                <c:pt idx="2293">
                  <c:v>2312</c:v>
                </c:pt>
                <c:pt idx="2294">
                  <c:v>2313</c:v>
                </c:pt>
                <c:pt idx="2295">
                  <c:v>2314</c:v>
                </c:pt>
                <c:pt idx="2296">
                  <c:v>2315</c:v>
                </c:pt>
                <c:pt idx="2297">
                  <c:v>2316</c:v>
                </c:pt>
                <c:pt idx="2298">
                  <c:v>2317</c:v>
                </c:pt>
                <c:pt idx="2299">
                  <c:v>2318</c:v>
                </c:pt>
                <c:pt idx="2300">
                  <c:v>2319</c:v>
                </c:pt>
                <c:pt idx="2301">
                  <c:v>2320</c:v>
                </c:pt>
                <c:pt idx="2302">
                  <c:v>2321</c:v>
                </c:pt>
                <c:pt idx="2303">
                  <c:v>2322</c:v>
                </c:pt>
                <c:pt idx="2304">
                  <c:v>2323</c:v>
                </c:pt>
                <c:pt idx="2305">
                  <c:v>2324</c:v>
                </c:pt>
                <c:pt idx="2306">
                  <c:v>2325</c:v>
                </c:pt>
                <c:pt idx="2307">
                  <c:v>2326</c:v>
                </c:pt>
                <c:pt idx="2308">
                  <c:v>2327</c:v>
                </c:pt>
                <c:pt idx="2309">
                  <c:v>2328</c:v>
                </c:pt>
                <c:pt idx="2310">
                  <c:v>2329</c:v>
                </c:pt>
                <c:pt idx="2311">
                  <c:v>2330</c:v>
                </c:pt>
                <c:pt idx="2312">
                  <c:v>2331</c:v>
                </c:pt>
                <c:pt idx="2313">
                  <c:v>2332</c:v>
                </c:pt>
                <c:pt idx="2314">
                  <c:v>2333</c:v>
                </c:pt>
                <c:pt idx="2315">
                  <c:v>2334</c:v>
                </c:pt>
                <c:pt idx="2316">
                  <c:v>2335</c:v>
                </c:pt>
                <c:pt idx="2317">
                  <c:v>2336</c:v>
                </c:pt>
                <c:pt idx="2318">
                  <c:v>2337</c:v>
                </c:pt>
                <c:pt idx="2319">
                  <c:v>2338</c:v>
                </c:pt>
                <c:pt idx="2320">
                  <c:v>2339</c:v>
                </c:pt>
                <c:pt idx="2321">
                  <c:v>2340</c:v>
                </c:pt>
                <c:pt idx="2322">
                  <c:v>2341</c:v>
                </c:pt>
                <c:pt idx="2323">
                  <c:v>2342</c:v>
                </c:pt>
                <c:pt idx="2324">
                  <c:v>2343</c:v>
                </c:pt>
                <c:pt idx="2325">
                  <c:v>2344</c:v>
                </c:pt>
                <c:pt idx="2326">
                  <c:v>2345</c:v>
                </c:pt>
                <c:pt idx="2327">
                  <c:v>2346</c:v>
                </c:pt>
                <c:pt idx="2328">
                  <c:v>2347</c:v>
                </c:pt>
                <c:pt idx="2329">
                  <c:v>2348</c:v>
                </c:pt>
                <c:pt idx="2330">
                  <c:v>2349</c:v>
                </c:pt>
                <c:pt idx="2331">
                  <c:v>2350</c:v>
                </c:pt>
                <c:pt idx="2332">
                  <c:v>2351</c:v>
                </c:pt>
                <c:pt idx="2333">
                  <c:v>2352</c:v>
                </c:pt>
                <c:pt idx="2334">
                  <c:v>2353</c:v>
                </c:pt>
                <c:pt idx="2335">
                  <c:v>2354</c:v>
                </c:pt>
                <c:pt idx="2336">
                  <c:v>2355</c:v>
                </c:pt>
                <c:pt idx="2337">
                  <c:v>2356</c:v>
                </c:pt>
                <c:pt idx="2338">
                  <c:v>2357</c:v>
                </c:pt>
                <c:pt idx="2339">
                  <c:v>2358</c:v>
                </c:pt>
                <c:pt idx="2340">
                  <c:v>2359</c:v>
                </c:pt>
                <c:pt idx="2341">
                  <c:v>2360</c:v>
                </c:pt>
                <c:pt idx="2342">
                  <c:v>2361</c:v>
                </c:pt>
                <c:pt idx="2343">
                  <c:v>2362</c:v>
                </c:pt>
                <c:pt idx="2344">
                  <c:v>2363</c:v>
                </c:pt>
                <c:pt idx="2345">
                  <c:v>2364</c:v>
                </c:pt>
                <c:pt idx="2346">
                  <c:v>2365</c:v>
                </c:pt>
                <c:pt idx="2347">
                  <c:v>2366</c:v>
                </c:pt>
                <c:pt idx="2348">
                  <c:v>2367</c:v>
                </c:pt>
                <c:pt idx="2349">
                  <c:v>2368</c:v>
                </c:pt>
                <c:pt idx="2350">
                  <c:v>2369</c:v>
                </c:pt>
                <c:pt idx="2351">
                  <c:v>2370</c:v>
                </c:pt>
                <c:pt idx="2352">
                  <c:v>2371</c:v>
                </c:pt>
                <c:pt idx="2353">
                  <c:v>2372</c:v>
                </c:pt>
                <c:pt idx="2354">
                  <c:v>2373</c:v>
                </c:pt>
                <c:pt idx="2355">
                  <c:v>2374</c:v>
                </c:pt>
                <c:pt idx="2356">
                  <c:v>2375</c:v>
                </c:pt>
                <c:pt idx="2357">
                  <c:v>2376</c:v>
                </c:pt>
                <c:pt idx="2358">
                  <c:v>2377</c:v>
                </c:pt>
                <c:pt idx="2359">
                  <c:v>2378</c:v>
                </c:pt>
                <c:pt idx="2360">
                  <c:v>2379</c:v>
                </c:pt>
                <c:pt idx="2361">
                  <c:v>2380</c:v>
                </c:pt>
                <c:pt idx="2362">
                  <c:v>2381</c:v>
                </c:pt>
                <c:pt idx="2363">
                  <c:v>2382</c:v>
                </c:pt>
                <c:pt idx="2364">
                  <c:v>2383</c:v>
                </c:pt>
                <c:pt idx="2365">
                  <c:v>2384</c:v>
                </c:pt>
                <c:pt idx="2366">
                  <c:v>2385</c:v>
                </c:pt>
                <c:pt idx="2367">
                  <c:v>2386</c:v>
                </c:pt>
                <c:pt idx="2368">
                  <c:v>2387</c:v>
                </c:pt>
                <c:pt idx="2369">
                  <c:v>2388</c:v>
                </c:pt>
                <c:pt idx="2370">
                  <c:v>2389</c:v>
                </c:pt>
                <c:pt idx="2371">
                  <c:v>2390</c:v>
                </c:pt>
                <c:pt idx="2372">
                  <c:v>2391</c:v>
                </c:pt>
                <c:pt idx="2373">
                  <c:v>2392</c:v>
                </c:pt>
                <c:pt idx="2374">
                  <c:v>2393</c:v>
                </c:pt>
                <c:pt idx="2375">
                  <c:v>2394</c:v>
                </c:pt>
                <c:pt idx="2376">
                  <c:v>2395</c:v>
                </c:pt>
                <c:pt idx="2377">
                  <c:v>2396</c:v>
                </c:pt>
                <c:pt idx="2378">
                  <c:v>2397</c:v>
                </c:pt>
                <c:pt idx="2379">
                  <c:v>2398</c:v>
                </c:pt>
                <c:pt idx="2380">
                  <c:v>2399</c:v>
                </c:pt>
                <c:pt idx="2381">
                  <c:v>2400</c:v>
                </c:pt>
                <c:pt idx="2382">
                  <c:v>2401</c:v>
                </c:pt>
                <c:pt idx="2383">
                  <c:v>2402</c:v>
                </c:pt>
                <c:pt idx="2384">
                  <c:v>2403</c:v>
                </c:pt>
                <c:pt idx="2385">
                  <c:v>2404</c:v>
                </c:pt>
                <c:pt idx="2386">
                  <c:v>2405</c:v>
                </c:pt>
                <c:pt idx="2387">
                  <c:v>2406</c:v>
                </c:pt>
                <c:pt idx="2388">
                  <c:v>2407</c:v>
                </c:pt>
                <c:pt idx="2389">
                  <c:v>2408</c:v>
                </c:pt>
                <c:pt idx="2390">
                  <c:v>2409</c:v>
                </c:pt>
                <c:pt idx="2391">
                  <c:v>2410</c:v>
                </c:pt>
                <c:pt idx="2392">
                  <c:v>2411</c:v>
                </c:pt>
                <c:pt idx="2393">
                  <c:v>2412</c:v>
                </c:pt>
                <c:pt idx="2394">
                  <c:v>2413</c:v>
                </c:pt>
                <c:pt idx="2395">
                  <c:v>2414</c:v>
                </c:pt>
                <c:pt idx="2396">
                  <c:v>2415</c:v>
                </c:pt>
                <c:pt idx="2397">
                  <c:v>2416</c:v>
                </c:pt>
                <c:pt idx="2398">
                  <c:v>2417</c:v>
                </c:pt>
                <c:pt idx="2399">
                  <c:v>2418</c:v>
                </c:pt>
                <c:pt idx="2400">
                  <c:v>2419</c:v>
                </c:pt>
                <c:pt idx="2401">
                  <c:v>2420</c:v>
                </c:pt>
                <c:pt idx="2402">
                  <c:v>2421</c:v>
                </c:pt>
                <c:pt idx="2403">
                  <c:v>2422</c:v>
                </c:pt>
                <c:pt idx="2404">
                  <c:v>2423</c:v>
                </c:pt>
                <c:pt idx="2405">
                  <c:v>2424</c:v>
                </c:pt>
                <c:pt idx="2406">
                  <c:v>2425</c:v>
                </c:pt>
                <c:pt idx="2407">
                  <c:v>2426</c:v>
                </c:pt>
                <c:pt idx="2408">
                  <c:v>2427</c:v>
                </c:pt>
                <c:pt idx="2409">
                  <c:v>2428</c:v>
                </c:pt>
                <c:pt idx="2410">
                  <c:v>2429</c:v>
                </c:pt>
                <c:pt idx="2411">
                  <c:v>2430</c:v>
                </c:pt>
                <c:pt idx="2412">
                  <c:v>2431</c:v>
                </c:pt>
                <c:pt idx="2413">
                  <c:v>2432</c:v>
                </c:pt>
                <c:pt idx="2414">
                  <c:v>2433</c:v>
                </c:pt>
                <c:pt idx="2415">
                  <c:v>2434</c:v>
                </c:pt>
                <c:pt idx="2416">
                  <c:v>2435</c:v>
                </c:pt>
                <c:pt idx="2417">
                  <c:v>2436</c:v>
                </c:pt>
                <c:pt idx="2418">
                  <c:v>2437</c:v>
                </c:pt>
                <c:pt idx="2419">
                  <c:v>2438</c:v>
                </c:pt>
                <c:pt idx="2420">
                  <c:v>2439</c:v>
                </c:pt>
                <c:pt idx="2421">
                  <c:v>2440</c:v>
                </c:pt>
                <c:pt idx="2422">
                  <c:v>2441</c:v>
                </c:pt>
                <c:pt idx="2423">
                  <c:v>2442</c:v>
                </c:pt>
                <c:pt idx="2424">
                  <c:v>2443</c:v>
                </c:pt>
                <c:pt idx="2425">
                  <c:v>2444</c:v>
                </c:pt>
                <c:pt idx="2426">
                  <c:v>2445</c:v>
                </c:pt>
                <c:pt idx="2427">
                  <c:v>2446</c:v>
                </c:pt>
                <c:pt idx="2428">
                  <c:v>2447</c:v>
                </c:pt>
                <c:pt idx="2429">
                  <c:v>2448</c:v>
                </c:pt>
                <c:pt idx="2430">
                  <c:v>2449</c:v>
                </c:pt>
                <c:pt idx="2431">
                  <c:v>2450</c:v>
                </c:pt>
                <c:pt idx="2432">
                  <c:v>2451</c:v>
                </c:pt>
                <c:pt idx="2433">
                  <c:v>2452</c:v>
                </c:pt>
                <c:pt idx="2434">
                  <c:v>2453</c:v>
                </c:pt>
                <c:pt idx="2435">
                  <c:v>2454</c:v>
                </c:pt>
                <c:pt idx="2436">
                  <c:v>2455</c:v>
                </c:pt>
                <c:pt idx="2437">
                  <c:v>2456</c:v>
                </c:pt>
                <c:pt idx="2438">
                  <c:v>2457</c:v>
                </c:pt>
                <c:pt idx="2439">
                  <c:v>2458</c:v>
                </c:pt>
                <c:pt idx="2440">
                  <c:v>2459</c:v>
                </c:pt>
                <c:pt idx="2441">
                  <c:v>2460</c:v>
                </c:pt>
                <c:pt idx="2442">
                  <c:v>2461</c:v>
                </c:pt>
                <c:pt idx="2443">
                  <c:v>2462</c:v>
                </c:pt>
                <c:pt idx="2444">
                  <c:v>2463</c:v>
                </c:pt>
                <c:pt idx="2445">
                  <c:v>2464</c:v>
                </c:pt>
                <c:pt idx="2446">
                  <c:v>2465</c:v>
                </c:pt>
                <c:pt idx="2447">
                  <c:v>2466</c:v>
                </c:pt>
                <c:pt idx="2448">
                  <c:v>2467</c:v>
                </c:pt>
                <c:pt idx="2449">
                  <c:v>2468</c:v>
                </c:pt>
                <c:pt idx="2450">
                  <c:v>2469</c:v>
                </c:pt>
                <c:pt idx="2451">
                  <c:v>2470</c:v>
                </c:pt>
                <c:pt idx="2452">
                  <c:v>2471</c:v>
                </c:pt>
                <c:pt idx="2453">
                  <c:v>2472</c:v>
                </c:pt>
                <c:pt idx="2454">
                  <c:v>2473</c:v>
                </c:pt>
                <c:pt idx="2455">
                  <c:v>2474</c:v>
                </c:pt>
                <c:pt idx="2456">
                  <c:v>2475</c:v>
                </c:pt>
                <c:pt idx="2457">
                  <c:v>2476</c:v>
                </c:pt>
                <c:pt idx="2458">
                  <c:v>2477</c:v>
                </c:pt>
                <c:pt idx="2459">
                  <c:v>2478</c:v>
                </c:pt>
                <c:pt idx="2460">
                  <c:v>2479</c:v>
                </c:pt>
                <c:pt idx="2461">
                  <c:v>2480</c:v>
                </c:pt>
                <c:pt idx="2462">
                  <c:v>2481</c:v>
                </c:pt>
                <c:pt idx="2463">
                  <c:v>2482</c:v>
                </c:pt>
                <c:pt idx="2464">
                  <c:v>2483</c:v>
                </c:pt>
                <c:pt idx="2465">
                  <c:v>2484</c:v>
                </c:pt>
                <c:pt idx="2466">
                  <c:v>2485</c:v>
                </c:pt>
                <c:pt idx="2467">
                  <c:v>2486</c:v>
                </c:pt>
                <c:pt idx="2468">
                  <c:v>2487</c:v>
                </c:pt>
                <c:pt idx="2469">
                  <c:v>2488</c:v>
                </c:pt>
                <c:pt idx="2470">
                  <c:v>2489</c:v>
                </c:pt>
                <c:pt idx="2471">
                  <c:v>2490</c:v>
                </c:pt>
                <c:pt idx="2472">
                  <c:v>2491</c:v>
                </c:pt>
                <c:pt idx="2473">
                  <c:v>2492</c:v>
                </c:pt>
                <c:pt idx="2474">
                  <c:v>2493</c:v>
                </c:pt>
                <c:pt idx="2475">
                  <c:v>2494</c:v>
                </c:pt>
                <c:pt idx="2476">
                  <c:v>2495</c:v>
                </c:pt>
                <c:pt idx="2477">
                  <c:v>2496</c:v>
                </c:pt>
                <c:pt idx="2478">
                  <c:v>2497</c:v>
                </c:pt>
                <c:pt idx="2479">
                  <c:v>2498</c:v>
                </c:pt>
                <c:pt idx="2480">
                  <c:v>2499</c:v>
                </c:pt>
                <c:pt idx="2481">
                  <c:v>2500</c:v>
                </c:pt>
                <c:pt idx="2482">
                  <c:v>2501</c:v>
                </c:pt>
                <c:pt idx="2483">
                  <c:v>2502</c:v>
                </c:pt>
                <c:pt idx="2484">
                  <c:v>2503</c:v>
                </c:pt>
                <c:pt idx="2485">
                  <c:v>2504</c:v>
                </c:pt>
                <c:pt idx="2486">
                  <c:v>2505</c:v>
                </c:pt>
                <c:pt idx="2487">
                  <c:v>2506</c:v>
                </c:pt>
                <c:pt idx="2488">
                  <c:v>2507</c:v>
                </c:pt>
                <c:pt idx="2489">
                  <c:v>2508</c:v>
                </c:pt>
                <c:pt idx="2490">
                  <c:v>2509</c:v>
                </c:pt>
                <c:pt idx="2491">
                  <c:v>2510</c:v>
                </c:pt>
                <c:pt idx="2492">
                  <c:v>2511</c:v>
                </c:pt>
                <c:pt idx="2493">
                  <c:v>2512</c:v>
                </c:pt>
                <c:pt idx="2494">
                  <c:v>2513</c:v>
                </c:pt>
                <c:pt idx="2495">
                  <c:v>2514</c:v>
                </c:pt>
                <c:pt idx="2496">
                  <c:v>2515</c:v>
                </c:pt>
                <c:pt idx="2497">
                  <c:v>2516</c:v>
                </c:pt>
                <c:pt idx="2498">
                  <c:v>2517</c:v>
                </c:pt>
                <c:pt idx="2499">
                  <c:v>2518</c:v>
                </c:pt>
                <c:pt idx="2500">
                  <c:v>2519</c:v>
                </c:pt>
                <c:pt idx="2501">
                  <c:v>2520</c:v>
                </c:pt>
                <c:pt idx="2502">
                  <c:v>2521</c:v>
                </c:pt>
                <c:pt idx="2503">
                  <c:v>2522</c:v>
                </c:pt>
                <c:pt idx="2504">
                  <c:v>2523</c:v>
                </c:pt>
                <c:pt idx="2505">
                  <c:v>2524</c:v>
                </c:pt>
                <c:pt idx="2506">
                  <c:v>2525</c:v>
                </c:pt>
                <c:pt idx="2507">
                  <c:v>2526</c:v>
                </c:pt>
                <c:pt idx="2508">
                  <c:v>2527</c:v>
                </c:pt>
                <c:pt idx="2509">
                  <c:v>2528</c:v>
                </c:pt>
                <c:pt idx="2510">
                  <c:v>2529</c:v>
                </c:pt>
                <c:pt idx="2511">
                  <c:v>2530</c:v>
                </c:pt>
                <c:pt idx="2512">
                  <c:v>2531</c:v>
                </c:pt>
                <c:pt idx="2513">
                  <c:v>2532</c:v>
                </c:pt>
                <c:pt idx="2514">
                  <c:v>2533</c:v>
                </c:pt>
                <c:pt idx="2515">
                  <c:v>2534</c:v>
                </c:pt>
                <c:pt idx="2516">
                  <c:v>2535</c:v>
                </c:pt>
                <c:pt idx="2517">
                  <c:v>2536</c:v>
                </c:pt>
                <c:pt idx="2518">
                  <c:v>2537</c:v>
                </c:pt>
                <c:pt idx="2519">
                  <c:v>2538</c:v>
                </c:pt>
                <c:pt idx="2520">
                  <c:v>2539</c:v>
                </c:pt>
                <c:pt idx="2521">
                  <c:v>2540</c:v>
                </c:pt>
                <c:pt idx="2522">
                  <c:v>2541</c:v>
                </c:pt>
                <c:pt idx="2523">
                  <c:v>2542</c:v>
                </c:pt>
                <c:pt idx="2524">
                  <c:v>2543</c:v>
                </c:pt>
                <c:pt idx="2525">
                  <c:v>2544</c:v>
                </c:pt>
                <c:pt idx="2526">
                  <c:v>2545</c:v>
                </c:pt>
                <c:pt idx="2527">
                  <c:v>2546</c:v>
                </c:pt>
                <c:pt idx="2528">
                  <c:v>2547</c:v>
                </c:pt>
                <c:pt idx="2529">
                  <c:v>2548</c:v>
                </c:pt>
                <c:pt idx="2530">
                  <c:v>2549</c:v>
                </c:pt>
                <c:pt idx="2531">
                  <c:v>2550</c:v>
                </c:pt>
                <c:pt idx="2532">
                  <c:v>2551</c:v>
                </c:pt>
                <c:pt idx="2533">
                  <c:v>2552</c:v>
                </c:pt>
                <c:pt idx="2534">
                  <c:v>2553</c:v>
                </c:pt>
                <c:pt idx="2535">
                  <c:v>2554</c:v>
                </c:pt>
                <c:pt idx="2536">
                  <c:v>2555</c:v>
                </c:pt>
                <c:pt idx="2537">
                  <c:v>2556</c:v>
                </c:pt>
                <c:pt idx="2538">
                  <c:v>2557</c:v>
                </c:pt>
                <c:pt idx="2539">
                  <c:v>2558</c:v>
                </c:pt>
                <c:pt idx="2540">
                  <c:v>2559</c:v>
                </c:pt>
                <c:pt idx="2541">
                  <c:v>2560</c:v>
                </c:pt>
                <c:pt idx="2542">
                  <c:v>2561</c:v>
                </c:pt>
                <c:pt idx="2543">
                  <c:v>2562</c:v>
                </c:pt>
                <c:pt idx="2544">
                  <c:v>2563</c:v>
                </c:pt>
                <c:pt idx="2545">
                  <c:v>2564</c:v>
                </c:pt>
                <c:pt idx="2546">
                  <c:v>2565</c:v>
                </c:pt>
                <c:pt idx="2547">
                  <c:v>2566</c:v>
                </c:pt>
                <c:pt idx="2548">
                  <c:v>2567</c:v>
                </c:pt>
                <c:pt idx="2549">
                  <c:v>2568</c:v>
                </c:pt>
                <c:pt idx="2550">
                  <c:v>2569</c:v>
                </c:pt>
                <c:pt idx="2551">
                  <c:v>2570</c:v>
                </c:pt>
                <c:pt idx="2552">
                  <c:v>2571</c:v>
                </c:pt>
                <c:pt idx="2553">
                  <c:v>2572</c:v>
                </c:pt>
                <c:pt idx="2554">
                  <c:v>2573</c:v>
                </c:pt>
                <c:pt idx="2555">
                  <c:v>2574</c:v>
                </c:pt>
                <c:pt idx="2556">
                  <c:v>2575</c:v>
                </c:pt>
                <c:pt idx="2557">
                  <c:v>2576</c:v>
                </c:pt>
                <c:pt idx="2558">
                  <c:v>2577</c:v>
                </c:pt>
                <c:pt idx="2559">
                  <c:v>2578</c:v>
                </c:pt>
                <c:pt idx="2560">
                  <c:v>2579</c:v>
                </c:pt>
                <c:pt idx="2561">
                  <c:v>2580</c:v>
                </c:pt>
                <c:pt idx="2562">
                  <c:v>2581</c:v>
                </c:pt>
                <c:pt idx="2563">
                  <c:v>2582</c:v>
                </c:pt>
                <c:pt idx="2564">
                  <c:v>2583</c:v>
                </c:pt>
                <c:pt idx="2565">
                  <c:v>2584</c:v>
                </c:pt>
                <c:pt idx="2566">
                  <c:v>2585</c:v>
                </c:pt>
                <c:pt idx="2567">
                  <c:v>2586</c:v>
                </c:pt>
                <c:pt idx="2568">
                  <c:v>2587</c:v>
                </c:pt>
                <c:pt idx="2569">
                  <c:v>2588</c:v>
                </c:pt>
                <c:pt idx="2570">
                  <c:v>2589</c:v>
                </c:pt>
                <c:pt idx="2571">
                  <c:v>2590</c:v>
                </c:pt>
                <c:pt idx="2572">
                  <c:v>2591</c:v>
                </c:pt>
                <c:pt idx="2573">
                  <c:v>2592</c:v>
                </c:pt>
                <c:pt idx="2574">
                  <c:v>2593</c:v>
                </c:pt>
                <c:pt idx="2575">
                  <c:v>2594</c:v>
                </c:pt>
                <c:pt idx="2576">
                  <c:v>2595</c:v>
                </c:pt>
                <c:pt idx="2577">
                  <c:v>2596</c:v>
                </c:pt>
                <c:pt idx="2578">
                  <c:v>2597</c:v>
                </c:pt>
                <c:pt idx="2579">
                  <c:v>2598</c:v>
                </c:pt>
                <c:pt idx="2580">
                  <c:v>2599</c:v>
                </c:pt>
                <c:pt idx="2581">
                  <c:v>2600</c:v>
                </c:pt>
                <c:pt idx="2582">
                  <c:v>2601</c:v>
                </c:pt>
                <c:pt idx="2583">
                  <c:v>2602</c:v>
                </c:pt>
                <c:pt idx="2584">
                  <c:v>2603</c:v>
                </c:pt>
                <c:pt idx="2585">
                  <c:v>2604</c:v>
                </c:pt>
                <c:pt idx="2586">
                  <c:v>2605</c:v>
                </c:pt>
                <c:pt idx="2587">
                  <c:v>2606</c:v>
                </c:pt>
                <c:pt idx="2588">
                  <c:v>2607</c:v>
                </c:pt>
                <c:pt idx="2589">
                  <c:v>2608</c:v>
                </c:pt>
                <c:pt idx="2590">
                  <c:v>2609</c:v>
                </c:pt>
                <c:pt idx="2591">
                  <c:v>2610</c:v>
                </c:pt>
                <c:pt idx="2592">
                  <c:v>2611</c:v>
                </c:pt>
                <c:pt idx="2593">
                  <c:v>2612</c:v>
                </c:pt>
                <c:pt idx="2594">
                  <c:v>2613</c:v>
                </c:pt>
                <c:pt idx="2595">
                  <c:v>2614</c:v>
                </c:pt>
                <c:pt idx="2596">
                  <c:v>2615</c:v>
                </c:pt>
                <c:pt idx="2597">
                  <c:v>2616</c:v>
                </c:pt>
                <c:pt idx="2598">
                  <c:v>2617</c:v>
                </c:pt>
                <c:pt idx="2599">
                  <c:v>2618</c:v>
                </c:pt>
                <c:pt idx="2600">
                  <c:v>2619</c:v>
                </c:pt>
                <c:pt idx="2601">
                  <c:v>2620</c:v>
                </c:pt>
                <c:pt idx="2602">
                  <c:v>2621</c:v>
                </c:pt>
                <c:pt idx="2603">
                  <c:v>2622</c:v>
                </c:pt>
                <c:pt idx="2604">
                  <c:v>2623</c:v>
                </c:pt>
                <c:pt idx="2605">
                  <c:v>2624</c:v>
                </c:pt>
                <c:pt idx="2606">
                  <c:v>2625</c:v>
                </c:pt>
                <c:pt idx="2607">
                  <c:v>2626</c:v>
                </c:pt>
                <c:pt idx="2608">
                  <c:v>2627</c:v>
                </c:pt>
                <c:pt idx="2609">
                  <c:v>2628</c:v>
                </c:pt>
                <c:pt idx="2610">
                  <c:v>2629</c:v>
                </c:pt>
                <c:pt idx="2611">
                  <c:v>2630</c:v>
                </c:pt>
                <c:pt idx="2612">
                  <c:v>2631</c:v>
                </c:pt>
                <c:pt idx="2613">
                  <c:v>2632</c:v>
                </c:pt>
                <c:pt idx="2614">
                  <c:v>2633</c:v>
                </c:pt>
                <c:pt idx="2615">
                  <c:v>2634</c:v>
                </c:pt>
                <c:pt idx="2616">
                  <c:v>2635</c:v>
                </c:pt>
                <c:pt idx="2617">
                  <c:v>2636</c:v>
                </c:pt>
                <c:pt idx="2618">
                  <c:v>2637</c:v>
                </c:pt>
                <c:pt idx="2619">
                  <c:v>2638</c:v>
                </c:pt>
                <c:pt idx="2620">
                  <c:v>2639</c:v>
                </c:pt>
                <c:pt idx="2621">
                  <c:v>2640</c:v>
                </c:pt>
                <c:pt idx="2622">
                  <c:v>2641</c:v>
                </c:pt>
                <c:pt idx="2623">
                  <c:v>2642</c:v>
                </c:pt>
                <c:pt idx="2624">
                  <c:v>2643</c:v>
                </c:pt>
                <c:pt idx="2625">
                  <c:v>2644</c:v>
                </c:pt>
                <c:pt idx="2626">
                  <c:v>2645</c:v>
                </c:pt>
                <c:pt idx="2627">
                  <c:v>2646</c:v>
                </c:pt>
                <c:pt idx="2628">
                  <c:v>2647</c:v>
                </c:pt>
                <c:pt idx="2629">
                  <c:v>2648</c:v>
                </c:pt>
                <c:pt idx="2630">
                  <c:v>2649</c:v>
                </c:pt>
                <c:pt idx="2631">
                  <c:v>2650</c:v>
                </c:pt>
                <c:pt idx="2632">
                  <c:v>2651</c:v>
                </c:pt>
                <c:pt idx="2633">
                  <c:v>2652</c:v>
                </c:pt>
                <c:pt idx="2634">
                  <c:v>2653</c:v>
                </c:pt>
                <c:pt idx="2635">
                  <c:v>2654</c:v>
                </c:pt>
                <c:pt idx="2636">
                  <c:v>2655</c:v>
                </c:pt>
                <c:pt idx="2637">
                  <c:v>2656</c:v>
                </c:pt>
                <c:pt idx="2638">
                  <c:v>2657</c:v>
                </c:pt>
                <c:pt idx="2639">
                  <c:v>2658</c:v>
                </c:pt>
                <c:pt idx="2640">
                  <c:v>2659</c:v>
                </c:pt>
                <c:pt idx="2641">
                  <c:v>2660</c:v>
                </c:pt>
                <c:pt idx="2642">
                  <c:v>2661</c:v>
                </c:pt>
                <c:pt idx="2643">
                  <c:v>2662</c:v>
                </c:pt>
                <c:pt idx="2644">
                  <c:v>2663</c:v>
                </c:pt>
                <c:pt idx="2645">
                  <c:v>2664</c:v>
                </c:pt>
                <c:pt idx="2646">
                  <c:v>2665</c:v>
                </c:pt>
                <c:pt idx="2647">
                  <c:v>2666</c:v>
                </c:pt>
                <c:pt idx="2648">
                  <c:v>2667</c:v>
                </c:pt>
                <c:pt idx="2649">
                  <c:v>2668</c:v>
                </c:pt>
                <c:pt idx="2650">
                  <c:v>2669</c:v>
                </c:pt>
                <c:pt idx="2651">
                  <c:v>2670</c:v>
                </c:pt>
                <c:pt idx="2652">
                  <c:v>2671</c:v>
                </c:pt>
                <c:pt idx="2653">
                  <c:v>2672</c:v>
                </c:pt>
                <c:pt idx="2654">
                  <c:v>2673</c:v>
                </c:pt>
                <c:pt idx="2655">
                  <c:v>2674</c:v>
                </c:pt>
                <c:pt idx="2656">
                  <c:v>2675</c:v>
                </c:pt>
                <c:pt idx="2657">
                  <c:v>2676</c:v>
                </c:pt>
                <c:pt idx="2658">
                  <c:v>2677</c:v>
                </c:pt>
                <c:pt idx="2659">
                  <c:v>2678</c:v>
                </c:pt>
                <c:pt idx="2660">
                  <c:v>2679</c:v>
                </c:pt>
                <c:pt idx="2661">
                  <c:v>2680</c:v>
                </c:pt>
                <c:pt idx="2662">
                  <c:v>2681</c:v>
                </c:pt>
                <c:pt idx="2663">
                  <c:v>2682</c:v>
                </c:pt>
                <c:pt idx="2664">
                  <c:v>2683</c:v>
                </c:pt>
                <c:pt idx="2665">
                  <c:v>2684</c:v>
                </c:pt>
                <c:pt idx="2666">
                  <c:v>2685</c:v>
                </c:pt>
                <c:pt idx="2667">
                  <c:v>2686</c:v>
                </c:pt>
                <c:pt idx="2668">
                  <c:v>2687</c:v>
                </c:pt>
                <c:pt idx="2669">
                  <c:v>2688</c:v>
                </c:pt>
                <c:pt idx="2670">
                  <c:v>2689</c:v>
                </c:pt>
                <c:pt idx="2671">
                  <c:v>2690</c:v>
                </c:pt>
                <c:pt idx="2672">
                  <c:v>2691</c:v>
                </c:pt>
                <c:pt idx="2673">
                  <c:v>2692</c:v>
                </c:pt>
                <c:pt idx="2674">
                  <c:v>2693</c:v>
                </c:pt>
                <c:pt idx="2675">
                  <c:v>2694</c:v>
                </c:pt>
                <c:pt idx="2676">
                  <c:v>2695</c:v>
                </c:pt>
                <c:pt idx="2677">
                  <c:v>2696</c:v>
                </c:pt>
                <c:pt idx="2678">
                  <c:v>2697</c:v>
                </c:pt>
                <c:pt idx="2679">
                  <c:v>2698</c:v>
                </c:pt>
                <c:pt idx="2680">
                  <c:v>2699</c:v>
                </c:pt>
                <c:pt idx="2681">
                  <c:v>2700</c:v>
                </c:pt>
                <c:pt idx="2682">
                  <c:v>2701</c:v>
                </c:pt>
                <c:pt idx="2683">
                  <c:v>2702</c:v>
                </c:pt>
                <c:pt idx="2684">
                  <c:v>2703</c:v>
                </c:pt>
                <c:pt idx="2685">
                  <c:v>2704</c:v>
                </c:pt>
                <c:pt idx="2686">
                  <c:v>2705</c:v>
                </c:pt>
                <c:pt idx="2687">
                  <c:v>2706</c:v>
                </c:pt>
                <c:pt idx="2688">
                  <c:v>2707</c:v>
                </c:pt>
                <c:pt idx="2689">
                  <c:v>2708</c:v>
                </c:pt>
                <c:pt idx="2690">
                  <c:v>2709</c:v>
                </c:pt>
                <c:pt idx="2691">
                  <c:v>2710</c:v>
                </c:pt>
                <c:pt idx="2692">
                  <c:v>2711</c:v>
                </c:pt>
                <c:pt idx="2693">
                  <c:v>2712</c:v>
                </c:pt>
                <c:pt idx="2694">
                  <c:v>2713</c:v>
                </c:pt>
                <c:pt idx="2695">
                  <c:v>2714</c:v>
                </c:pt>
                <c:pt idx="2696">
                  <c:v>2715</c:v>
                </c:pt>
                <c:pt idx="2697">
                  <c:v>2716</c:v>
                </c:pt>
                <c:pt idx="2698">
                  <c:v>2717</c:v>
                </c:pt>
                <c:pt idx="2699">
                  <c:v>2718</c:v>
                </c:pt>
                <c:pt idx="2700">
                  <c:v>2719</c:v>
                </c:pt>
                <c:pt idx="2701">
                  <c:v>2720</c:v>
                </c:pt>
                <c:pt idx="2702">
                  <c:v>2721</c:v>
                </c:pt>
                <c:pt idx="2703">
                  <c:v>2722</c:v>
                </c:pt>
                <c:pt idx="2704">
                  <c:v>2723</c:v>
                </c:pt>
                <c:pt idx="2705">
                  <c:v>2724</c:v>
                </c:pt>
                <c:pt idx="2706">
                  <c:v>2725</c:v>
                </c:pt>
                <c:pt idx="2707">
                  <c:v>2726</c:v>
                </c:pt>
                <c:pt idx="2708">
                  <c:v>2727</c:v>
                </c:pt>
                <c:pt idx="2709">
                  <c:v>2728</c:v>
                </c:pt>
                <c:pt idx="2710">
                  <c:v>2729</c:v>
                </c:pt>
                <c:pt idx="2711">
                  <c:v>2730</c:v>
                </c:pt>
                <c:pt idx="2712">
                  <c:v>2731</c:v>
                </c:pt>
                <c:pt idx="2713">
                  <c:v>2732</c:v>
                </c:pt>
                <c:pt idx="2714">
                  <c:v>2733</c:v>
                </c:pt>
                <c:pt idx="2715">
                  <c:v>2734</c:v>
                </c:pt>
                <c:pt idx="2716">
                  <c:v>2735</c:v>
                </c:pt>
                <c:pt idx="2717">
                  <c:v>2736</c:v>
                </c:pt>
                <c:pt idx="2718">
                  <c:v>2737</c:v>
                </c:pt>
                <c:pt idx="2719">
                  <c:v>2738</c:v>
                </c:pt>
                <c:pt idx="2720">
                  <c:v>2739</c:v>
                </c:pt>
                <c:pt idx="2721">
                  <c:v>2740</c:v>
                </c:pt>
                <c:pt idx="2722">
                  <c:v>2741</c:v>
                </c:pt>
                <c:pt idx="2723">
                  <c:v>2742</c:v>
                </c:pt>
                <c:pt idx="2724">
                  <c:v>2743</c:v>
                </c:pt>
                <c:pt idx="2725">
                  <c:v>2744</c:v>
                </c:pt>
                <c:pt idx="2726">
                  <c:v>2745</c:v>
                </c:pt>
                <c:pt idx="2727">
                  <c:v>2746</c:v>
                </c:pt>
                <c:pt idx="2728">
                  <c:v>2747</c:v>
                </c:pt>
                <c:pt idx="2729">
                  <c:v>2748</c:v>
                </c:pt>
                <c:pt idx="2730">
                  <c:v>2749</c:v>
                </c:pt>
                <c:pt idx="2731">
                  <c:v>2750</c:v>
                </c:pt>
                <c:pt idx="2732">
                  <c:v>2751</c:v>
                </c:pt>
                <c:pt idx="2733">
                  <c:v>2752</c:v>
                </c:pt>
                <c:pt idx="2734">
                  <c:v>2753</c:v>
                </c:pt>
                <c:pt idx="2735">
                  <c:v>2754</c:v>
                </c:pt>
                <c:pt idx="2736">
                  <c:v>2755</c:v>
                </c:pt>
                <c:pt idx="2737">
                  <c:v>2756</c:v>
                </c:pt>
                <c:pt idx="2738">
                  <c:v>2757</c:v>
                </c:pt>
                <c:pt idx="2739">
                  <c:v>2758</c:v>
                </c:pt>
                <c:pt idx="2740">
                  <c:v>2759</c:v>
                </c:pt>
                <c:pt idx="2741">
                  <c:v>2760</c:v>
                </c:pt>
                <c:pt idx="2742">
                  <c:v>2761</c:v>
                </c:pt>
                <c:pt idx="2743">
                  <c:v>2762</c:v>
                </c:pt>
                <c:pt idx="2744">
                  <c:v>2763</c:v>
                </c:pt>
                <c:pt idx="2745">
                  <c:v>2764</c:v>
                </c:pt>
                <c:pt idx="2746">
                  <c:v>2765</c:v>
                </c:pt>
                <c:pt idx="2747">
                  <c:v>2766</c:v>
                </c:pt>
                <c:pt idx="2748">
                  <c:v>2767</c:v>
                </c:pt>
                <c:pt idx="2749">
                  <c:v>2768</c:v>
                </c:pt>
                <c:pt idx="2750">
                  <c:v>2769</c:v>
                </c:pt>
                <c:pt idx="2751">
                  <c:v>2770</c:v>
                </c:pt>
                <c:pt idx="2752">
                  <c:v>2771</c:v>
                </c:pt>
                <c:pt idx="2753">
                  <c:v>2772</c:v>
                </c:pt>
                <c:pt idx="2754">
                  <c:v>2773</c:v>
                </c:pt>
                <c:pt idx="2755">
                  <c:v>2774</c:v>
                </c:pt>
                <c:pt idx="2756">
                  <c:v>2775</c:v>
                </c:pt>
                <c:pt idx="2757">
                  <c:v>2776</c:v>
                </c:pt>
                <c:pt idx="2758">
                  <c:v>2777</c:v>
                </c:pt>
                <c:pt idx="2759">
                  <c:v>2778</c:v>
                </c:pt>
                <c:pt idx="2760">
                  <c:v>2779</c:v>
                </c:pt>
                <c:pt idx="2761">
                  <c:v>2780</c:v>
                </c:pt>
                <c:pt idx="2762">
                  <c:v>2781</c:v>
                </c:pt>
                <c:pt idx="2763">
                  <c:v>2782</c:v>
                </c:pt>
                <c:pt idx="2764">
                  <c:v>2783</c:v>
                </c:pt>
                <c:pt idx="2765">
                  <c:v>2784</c:v>
                </c:pt>
                <c:pt idx="2766">
                  <c:v>2785</c:v>
                </c:pt>
                <c:pt idx="2767">
                  <c:v>2786</c:v>
                </c:pt>
                <c:pt idx="2768">
                  <c:v>2787</c:v>
                </c:pt>
                <c:pt idx="2769">
                  <c:v>2788</c:v>
                </c:pt>
                <c:pt idx="2770">
                  <c:v>2789</c:v>
                </c:pt>
                <c:pt idx="2771">
                  <c:v>2790</c:v>
                </c:pt>
                <c:pt idx="2772">
                  <c:v>2791</c:v>
                </c:pt>
                <c:pt idx="2773">
                  <c:v>2792</c:v>
                </c:pt>
                <c:pt idx="2774">
                  <c:v>2793</c:v>
                </c:pt>
                <c:pt idx="2775">
                  <c:v>2794</c:v>
                </c:pt>
                <c:pt idx="2776">
                  <c:v>2795</c:v>
                </c:pt>
                <c:pt idx="2777">
                  <c:v>2796</c:v>
                </c:pt>
                <c:pt idx="2778">
                  <c:v>2797</c:v>
                </c:pt>
                <c:pt idx="2779">
                  <c:v>2798</c:v>
                </c:pt>
                <c:pt idx="2780">
                  <c:v>2799</c:v>
                </c:pt>
                <c:pt idx="2781">
                  <c:v>2800</c:v>
                </c:pt>
                <c:pt idx="2782">
                  <c:v>2801</c:v>
                </c:pt>
                <c:pt idx="2783">
                  <c:v>2802</c:v>
                </c:pt>
                <c:pt idx="2784">
                  <c:v>2803</c:v>
                </c:pt>
                <c:pt idx="2785">
                  <c:v>2804</c:v>
                </c:pt>
                <c:pt idx="2786">
                  <c:v>2805</c:v>
                </c:pt>
                <c:pt idx="2787">
                  <c:v>2806</c:v>
                </c:pt>
                <c:pt idx="2788">
                  <c:v>2807</c:v>
                </c:pt>
                <c:pt idx="2789">
                  <c:v>2808</c:v>
                </c:pt>
                <c:pt idx="2790">
                  <c:v>2809</c:v>
                </c:pt>
                <c:pt idx="2791">
                  <c:v>2810</c:v>
                </c:pt>
                <c:pt idx="2792">
                  <c:v>2811</c:v>
                </c:pt>
                <c:pt idx="2793">
                  <c:v>2812</c:v>
                </c:pt>
                <c:pt idx="2794">
                  <c:v>2813</c:v>
                </c:pt>
                <c:pt idx="2795">
                  <c:v>2814</c:v>
                </c:pt>
                <c:pt idx="2796">
                  <c:v>2815</c:v>
                </c:pt>
                <c:pt idx="2797">
                  <c:v>2816</c:v>
                </c:pt>
                <c:pt idx="2798">
                  <c:v>2817</c:v>
                </c:pt>
                <c:pt idx="2799">
                  <c:v>2818</c:v>
                </c:pt>
                <c:pt idx="2800">
                  <c:v>2819</c:v>
                </c:pt>
                <c:pt idx="2801">
                  <c:v>2820</c:v>
                </c:pt>
                <c:pt idx="2802">
                  <c:v>2821</c:v>
                </c:pt>
                <c:pt idx="2803">
                  <c:v>2822</c:v>
                </c:pt>
                <c:pt idx="2804">
                  <c:v>2823</c:v>
                </c:pt>
                <c:pt idx="2805">
                  <c:v>2824</c:v>
                </c:pt>
                <c:pt idx="2806">
                  <c:v>2825</c:v>
                </c:pt>
                <c:pt idx="2807">
                  <c:v>2826</c:v>
                </c:pt>
                <c:pt idx="2808">
                  <c:v>2827</c:v>
                </c:pt>
                <c:pt idx="2809">
                  <c:v>2828</c:v>
                </c:pt>
                <c:pt idx="2810">
                  <c:v>2829</c:v>
                </c:pt>
                <c:pt idx="2811">
                  <c:v>2830</c:v>
                </c:pt>
                <c:pt idx="2812">
                  <c:v>2831</c:v>
                </c:pt>
                <c:pt idx="2813">
                  <c:v>2832</c:v>
                </c:pt>
                <c:pt idx="2814">
                  <c:v>2833</c:v>
                </c:pt>
                <c:pt idx="2815">
                  <c:v>2834</c:v>
                </c:pt>
                <c:pt idx="2816">
                  <c:v>2835</c:v>
                </c:pt>
                <c:pt idx="2817">
                  <c:v>2836</c:v>
                </c:pt>
                <c:pt idx="2818">
                  <c:v>2837</c:v>
                </c:pt>
                <c:pt idx="2819">
                  <c:v>2838</c:v>
                </c:pt>
                <c:pt idx="2820">
                  <c:v>2839</c:v>
                </c:pt>
                <c:pt idx="2821">
                  <c:v>2840</c:v>
                </c:pt>
                <c:pt idx="2822">
                  <c:v>2841</c:v>
                </c:pt>
                <c:pt idx="2823">
                  <c:v>2842</c:v>
                </c:pt>
                <c:pt idx="2824">
                  <c:v>2843</c:v>
                </c:pt>
                <c:pt idx="2825">
                  <c:v>2844</c:v>
                </c:pt>
                <c:pt idx="2826">
                  <c:v>2845</c:v>
                </c:pt>
                <c:pt idx="2827">
                  <c:v>2846</c:v>
                </c:pt>
                <c:pt idx="2828">
                  <c:v>2847</c:v>
                </c:pt>
                <c:pt idx="2829">
                  <c:v>2848</c:v>
                </c:pt>
                <c:pt idx="2830">
                  <c:v>2849</c:v>
                </c:pt>
                <c:pt idx="2831">
                  <c:v>2850</c:v>
                </c:pt>
                <c:pt idx="2832">
                  <c:v>2851</c:v>
                </c:pt>
                <c:pt idx="2833">
                  <c:v>2852</c:v>
                </c:pt>
                <c:pt idx="2834">
                  <c:v>2853</c:v>
                </c:pt>
                <c:pt idx="2835">
                  <c:v>2854</c:v>
                </c:pt>
                <c:pt idx="2836">
                  <c:v>2855</c:v>
                </c:pt>
                <c:pt idx="2837">
                  <c:v>2856</c:v>
                </c:pt>
                <c:pt idx="2838">
                  <c:v>2857</c:v>
                </c:pt>
                <c:pt idx="2839">
                  <c:v>2858</c:v>
                </c:pt>
                <c:pt idx="2840">
                  <c:v>2859</c:v>
                </c:pt>
                <c:pt idx="2841">
                  <c:v>2860</c:v>
                </c:pt>
                <c:pt idx="2842">
                  <c:v>2861</c:v>
                </c:pt>
                <c:pt idx="2843">
                  <c:v>2862</c:v>
                </c:pt>
                <c:pt idx="2844">
                  <c:v>2863</c:v>
                </c:pt>
                <c:pt idx="2845">
                  <c:v>2864</c:v>
                </c:pt>
                <c:pt idx="2846">
                  <c:v>2865</c:v>
                </c:pt>
                <c:pt idx="2847">
                  <c:v>2866</c:v>
                </c:pt>
                <c:pt idx="2848">
                  <c:v>2867</c:v>
                </c:pt>
                <c:pt idx="2849">
                  <c:v>2868</c:v>
                </c:pt>
                <c:pt idx="2850">
                  <c:v>2869</c:v>
                </c:pt>
                <c:pt idx="2851">
                  <c:v>2870</c:v>
                </c:pt>
                <c:pt idx="2852">
                  <c:v>2871</c:v>
                </c:pt>
                <c:pt idx="2853">
                  <c:v>2872</c:v>
                </c:pt>
                <c:pt idx="2854">
                  <c:v>2873</c:v>
                </c:pt>
                <c:pt idx="2855">
                  <c:v>2874</c:v>
                </c:pt>
                <c:pt idx="2856">
                  <c:v>2875</c:v>
                </c:pt>
                <c:pt idx="2857">
                  <c:v>2876</c:v>
                </c:pt>
                <c:pt idx="2858">
                  <c:v>2877</c:v>
                </c:pt>
                <c:pt idx="2859">
                  <c:v>2878</c:v>
                </c:pt>
                <c:pt idx="2860">
                  <c:v>2879</c:v>
                </c:pt>
                <c:pt idx="2861">
                  <c:v>2880</c:v>
                </c:pt>
                <c:pt idx="2862">
                  <c:v>2881</c:v>
                </c:pt>
                <c:pt idx="2863">
                  <c:v>2882</c:v>
                </c:pt>
                <c:pt idx="2864">
                  <c:v>2883</c:v>
                </c:pt>
                <c:pt idx="2865">
                  <c:v>2884</c:v>
                </c:pt>
                <c:pt idx="2866">
                  <c:v>2885</c:v>
                </c:pt>
                <c:pt idx="2867">
                  <c:v>2886</c:v>
                </c:pt>
                <c:pt idx="2868">
                  <c:v>2887</c:v>
                </c:pt>
                <c:pt idx="2869">
                  <c:v>2888</c:v>
                </c:pt>
                <c:pt idx="2870">
                  <c:v>2889</c:v>
                </c:pt>
                <c:pt idx="2871">
                  <c:v>2890</c:v>
                </c:pt>
                <c:pt idx="2872">
                  <c:v>2891</c:v>
                </c:pt>
                <c:pt idx="2873">
                  <c:v>2892</c:v>
                </c:pt>
                <c:pt idx="2874">
                  <c:v>2893</c:v>
                </c:pt>
                <c:pt idx="2875">
                  <c:v>2894</c:v>
                </c:pt>
                <c:pt idx="2876">
                  <c:v>2895</c:v>
                </c:pt>
                <c:pt idx="2877">
                  <c:v>2896</c:v>
                </c:pt>
                <c:pt idx="2878">
                  <c:v>2897</c:v>
                </c:pt>
                <c:pt idx="2879">
                  <c:v>2898</c:v>
                </c:pt>
                <c:pt idx="2880">
                  <c:v>2899</c:v>
                </c:pt>
                <c:pt idx="2881">
                  <c:v>2900</c:v>
                </c:pt>
                <c:pt idx="2882">
                  <c:v>2901</c:v>
                </c:pt>
                <c:pt idx="2883">
                  <c:v>2902</c:v>
                </c:pt>
                <c:pt idx="2884">
                  <c:v>2903</c:v>
                </c:pt>
                <c:pt idx="2885">
                  <c:v>2904</c:v>
                </c:pt>
                <c:pt idx="2886">
                  <c:v>2905</c:v>
                </c:pt>
                <c:pt idx="2887">
                  <c:v>2906</c:v>
                </c:pt>
                <c:pt idx="2888">
                  <c:v>2907</c:v>
                </c:pt>
                <c:pt idx="2889">
                  <c:v>2908</c:v>
                </c:pt>
                <c:pt idx="2890">
                  <c:v>2909</c:v>
                </c:pt>
                <c:pt idx="2891">
                  <c:v>2910</c:v>
                </c:pt>
                <c:pt idx="2892">
                  <c:v>2911</c:v>
                </c:pt>
                <c:pt idx="2893">
                  <c:v>2912</c:v>
                </c:pt>
                <c:pt idx="2894">
                  <c:v>2913</c:v>
                </c:pt>
                <c:pt idx="2895">
                  <c:v>2914</c:v>
                </c:pt>
                <c:pt idx="2896">
                  <c:v>2915</c:v>
                </c:pt>
                <c:pt idx="2897">
                  <c:v>2916</c:v>
                </c:pt>
                <c:pt idx="2898">
                  <c:v>2917</c:v>
                </c:pt>
                <c:pt idx="2899">
                  <c:v>2918</c:v>
                </c:pt>
                <c:pt idx="2900">
                  <c:v>2919</c:v>
                </c:pt>
                <c:pt idx="2901">
                  <c:v>2920</c:v>
                </c:pt>
                <c:pt idx="2902">
                  <c:v>2921</c:v>
                </c:pt>
                <c:pt idx="2903">
                  <c:v>2922</c:v>
                </c:pt>
                <c:pt idx="2904">
                  <c:v>2923</c:v>
                </c:pt>
                <c:pt idx="2905">
                  <c:v>2924</c:v>
                </c:pt>
                <c:pt idx="2906">
                  <c:v>2925</c:v>
                </c:pt>
                <c:pt idx="2907">
                  <c:v>2926</c:v>
                </c:pt>
                <c:pt idx="2908">
                  <c:v>2927</c:v>
                </c:pt>
                <c:pt idx="2909">
                  <c:v>2928</c:v>
                </c:pt>
                <c:pt idx="2910">
                  <c:v>2929</c:v>
                </c:pt>
                <c:pt idx="2911">
                  <c:v>2930</c:v>
                </c:pt>
                <c:pt idx="2912">
                  <c:v>2931</c:v>
                </c:pt>
                <c:pt idx="2913">
                  <c:v>2932</c:v>
                </c:pt>
                <c:pt idx="2914">
                  <c:v>2933</c:v>
                </c:pt>
                <c:pt idx="2915">
                  <c:v>2934</c:v>
                </c:pt>
                <c:pt idx="2916">
                  <c:v>2935</c:v>
                </c:pt>
                <c:pt idx="2917">
                  <c:v>2936</c:v>
                </c:pt>
                <c:pt idx="2918">
                  <c:v>2937</c:v>
                </c:pt>
                <c:pt idx="2919">
                  <c:v>2938</c:v>
                </c:pt>
                <c:pt idx="2920">
                  <c:v>2939</c:v>
                </c:pt>
                <c:pt idx="2921">
                  <c:v>2940</c:v>
                </c:pt>
                <c:pt idx="2922">
                  <c:v>2941</c:v>
                </c:pt>
                <c:pt idx="2923">
                  <c:v>2942</c:v>
                </c:pt>
                <c:pt idx="2924">
                  <c:v>2943</c:v>
                </c:pt>
                <c:pt idx="2925">
                  <c:v>2944</c:v>
                </c:pt>
                <c:pt idx="2926">
                  <c:v>2945</c:v>
                </c:pt>
                <c:pt idx="2927">
                  <c:v>2946</c:v>
                </c:pt>
                <c:pt idx="2928">
                  <c:v>2947</c:v>
                </c:pt>
                <c:pt idx="2929">
                  <c:v>2948</c:v>
                </c:pt>
                <c:pt idx="2930">
                  <c:v>2949</c:v>
                </c:pt>
                <c:pt idx="2931">
                  <c:v>2950</c:v>
                </c:pt>
                <c:pt idx="2932">
                  <c:v>2951</c:v>
                </c:pt>
                <c:pt idx="2933">
                  <c:v>2952</c:v>
                </c:pt>
                <c:pt idx="2934">
                  <c:v>2953</c:v>
                </c:pt>
                <c:pt idx="2935">
                  <c:v>2954</c:v>
                </c:pt>
                <c:pt idx="2936">
                  <c:v>2955</c:v>
                </c:pt>
                <c:pt idx="2937">
                  <c:v>2956</c:v>
                </c:pt>
                <c:pt idx="2938">
                  <c:v>2957</c:v>
                </c:pt>
                <c:pt idx="2939">
                  <c:v>2958</c:v>
                </c:pt>
                <c:pt idx="2940">
                  <c:v>2959</c:v>
                </c:pt>
                <c:pt idx="2941">
                  <c:v>2960</c:v>
                </c:pt>
                <c:pt idx="2942">
                  <c:v>2961</c:v>
                </c:pt>
                <c:pt idx="2943">
                  <c:v>2962</c:v>
                </c:pt>
                <c:pt idx="2944">
                  <c:v>2963</c:v>
                </c:pt>
                <c:pt idx="2945">
                  <c:v>2964</c:v>
                </c:pt>
                <c:pt idx="2946">
                  <c:v>2965</c:v>
                </c:pt>
                <c:pt idx="2947">
                  <c:v>2966</c:v>
                </c:pt>
                <c:pt idx="2948">
                  <c:v>2967</c:v>
                </c:pt>
                <c:pt idx="2949">
                  <c:v>2968</c:v>
                </c:pt>
                <c:pt idx="2950">
                  <c:v>2969</c:v>
                </c:pt>
                <c:pt idx="2951">
                  <c:v>2970</c:v>
                </c:pt>
                <c:pt idx="2952">
                  <c:v>2971</c:v>
                </c:pt>
                <c:pt idx="2953">
                  <c:v>2972</c:v>
                </c:pt>
                <c:pt idx="2954">
                  <c:v>2973</c:v>
                </c:pt>
                <c:pt idx="2955">
                  <c:v>2974</c:v>
                </c:pt>
                <c:pt idx="2956">
                  <c:v>2975</c:v>
                </c:pt>
                <c:pt idx="2957">
                  <c:v>2976</c:v>
                </c:pt>
                <c:pt idx="2958">
                  <c:v>2977</c:v>
                </c:pt>
                <c:pt idx="2959">
                  <c:v>2978</c:v>
                </c:pt>
                <c:pt idx="2960">
                  <c:v>2979</c:v>
                </c:pt>
                <c:pt idx="2961">
                  <c:v>2980</c:v>
                </c:pt>
                <c:pt idx="2962">
                  <c:v>2981</c:v>
                </c:pt>
                <c:pt idx="2963">
                  <c:v>2982</c:v>
                </c:pt>
                <c:pt idx="2964">
                  <c:v>2983</c:v>
                </c:pt>
                <c:pt idx="2965">
                  <c:v>2984</c:v>
                </c:pt>
                <c:pt idx="2966">
                  <c:v>2985</c:v>
                </c:pt>
                <c:pt idx="2967">
                  <c:v>2986</c:v>
                </c:pt>
                <c:pt idx="2968">
                  <c:v>2987</c:v>
                </c:pt>
                <c:pt idx="2969">
                  <c:v>2988</c:v>
                </c:pt>
                <c:pt idx="2970">
                  <c:v>2989</c:v>
                </c:pt>
                <c:pt idx="2971">
                  <c:v>2990</c:v>
                </c:pt>
                <c:pt idx="2972">
                  <c:v>2991</c:v>
                </c:pt>
                <c:pt idx="2973">
                  <c:v>2992</c:v>
                </c:pt>
                <c:pt idx="2974">
                  <c:v>2993</c:v>
                </c:pt>
                <c:pt idx="2975">
                  <c:v>2994</c:v>
                </c:pt>
                <c:pt idx="2976">
                  <c:v>2995</c:v>
                </c:pt>
                <c:pt idx="2977">
                  <c:v>2996</c:v>
                </c:pt>
                <c:pt idx="2978">
                  <c:v>2997</c:v>
                </c:pt>
                <c:pt idx="2979">
                  <c:v>2998</c:v>
                </c:pt>
                <c:pt idx="2980">
                  <c:v>2999</c:v>
                </c:pt>
                <c:pt idx="2981">
                  <c:v>3000</c:v>
                </c:pt>
                <c:pt idx="2982">
                  <c:v>3001</c:v>
                </c:pt>
                <c:pt idx="2983">
                  <c:v>3002</c:v>
                </c:pt>
                <c:pt idx="2984">
                  <c:v>3003</c:v>
                </c:pt>
                <c:pt idx="2985">
                  <c:v>3004</c:v>
                </c:pt>
                <c:pt idx="2986">
                  <c:v>3005</c:v>
                </c:pt>
                <c:pt idx="2987">
                  <c:v>3006</c:v>
                </c:pt>
                <c:pt idx="2988">
                  <c:v>3007</c:v>
                </c:pt>
                <c:pt idx="2989">
                  <c:v>3008</c:v>
                </c:pt>
                <c:pt idx="2990">
                  <c:v>3009</c:v>
                </c:pt>
                <c:pt idx="2991">
                  <c:v>3010</c:v>
                </c:pt>
                <c:pt idx="2992">
                  <c:v>3011</c:v>
                </c:pt>
                <c:pt idx="2993">
                  <c:v>3012</c:v>
                </c:pt>
                <c:pt idx="2994">
                  <c:v>3013</c:v>
                </c:pt>
                <c:pt idx="2995">
                  <c:v>3014</c:v>
                </c:pt>
                <c:pt idx="2996">
                  <c:v>3015</c:v>
                </c:pt>
                <c:pt idx="2997">
                  <c:v>3016</c:v>
                </c:pt>
                <c:pt idx="2998">
                  <c:v>3017</c:v>
                </c:pt>
                <c:pt idx="2999">
                  <c:v>3018</c:v>
                </c:pt>
                <c:pt idx="3000">
                  <c:v>3019</c:v>
                </c:pt>
                <c:pt idx="3001">
                  <c:v>3020</c:v>
                </c:pt>
                <c:pt idx="3002">
                  <c:v>3021</c:v>
                </c:pt>
                <c:pt idx="3003">
                  <c:v>3022</c:v>
                </c:pt>
                <c:pt idx="3004">
                  <c:v>3023</c:v>
                </c:pt>
                <c:pt idx="3005">
                  <c:v>3024</c:v>
                </c:pt>
                <c:pt idx="3006">
                  <c:v>3025</c:v>
                </c:pt>
                <c:pt idx="3007">
                  <c:v>3026</c:v>
                </c:pt>
                <c:pt idx="3008">
                  <c:v>3027</c:v>
                </c:pt>
                <c:pt idx="3009">
                  <c:v>3028</c:v>
                </c:pt>
                <c:pt idx="3010">
                  <c:v>3029</c:v>
                </c:pt>
                <c:pt idx="3011">
                  <c:v>3030</c:v>
                </c:pt>
                <c:pt idx="3012">
                  <c:v>3031</c:v>
                </c:pt>
                <c:pt idx="3013">
                  <c:v>3032</c:v>
                </c:pt>
                <c:pt idx="3014">
                  <c:v>3033</c:v>
                </c:pt>
                <c:pt idx="3015">
                  <c:v>3034</c:v>
                </c:pt>
                <c:pt idx="3016">
                  <c:v>3035</c:v>
                </c:pt>
                <c:pt idx="3017">
                  <c:v>3036</c:v>
                </c:pt>
                <c:pt idx="3018">
                  <c:v>3037</c:v>
                </c:pt>
                <c:pt idx="3019">
                  <c:v>3038</c:v>
                </c:pt>
                <c:pt idx="3020">
                  <c:v>3039</c:v>
                </c:pt>
                <c:pt idx="3021">
                  <c:v>3040</c:v>
                </c:pt>
                <c:pt idx="3022">
                  <c:v>3041</c:v>
                </c:pt>
                <c:pt idx="3023">
                  <c:v>3042</c:v>
                </c:pt>
                <c:pt idx="3024">
                  <c:v>3043</c:v>
                </c:pt>
                <c:pt idx="3025">
                  <c:v>3044</c:v>
                </c:pt>
                <c:pt idx="3026">
                  <c:v>3045</c:v>
                </c:pt>
                <c:pt idx="3027">
                  <c:v>3046</c:v>
                </c:pt>
                <c:pt idx="3028">
                  <c:v>3047</c:v>
                </c:pt>
                <c:pt idx="3029">
                  <c:v>3048</c:v>
                </c:pt>
                <c:pt idx="3030">
                  <c:v>3049</c:v>
                </c:pt>
                <c:pt idx="3031">
                  <c:v>3050</c:v>
                </c:pt>
                <c:pt idx="3032">
                  <c:v>3051</c:v>
                </c:pt>
                <c:pt idx="3033">
                  <c:v>3052</c:v>
                </c:pt>
                <c:pt idx="3034">
                  <c:v>3053</c:v>
                </c:pt>
                <c:pt idx="3035">
                  <c:v>3054</c:v>
                </c:pt>
                <c:pt idx="3036">
                  <c:v>3055</c:v>
                </c:pt>
                <c:pt idx="3037">
                  <c:v>3056</c:v>
                </c:pt>
                <c:pt idx="3038">
                  <c:v>3057</c:v>
                </c:pt>
                <c:pt idx="3039">
                  <c:v>3058</c:v>
                </c:pt>
                <c:pt idx="3040">
                  <c:v>3059</c:v>
                </c:pt>
                <c:pt idx="3041">
                  <c:v>3060</c:v>
                </c:pt>
                <c:pt idx="3042">
                  <c:v>3061</c:v>
                </c:pt>
                <c:pt idx="3043">
                  <c:v>3062</c:v>
                </c:pt>
                <c:pt idx="3044">
                  <c:v>3063</c:v>
                </c:pt>
                <c:pt idx="3045">
                  <c:v>3064</c:v>
                </c:pt>
                <c:pt idx="3046">
                  <c:v>3065</c:v>
                </c:pt>
                <c:pt idx="3047">
                  <c:v>3066</c:v>
                </c:pt>
                <c:pt idx="3048">
                  <c:v>3067</c:v>
                </c:pt>
                <c:pt idx="3049">
                  <c:v>3068</c:v>
                </c:pt>
                <c:pt idx="3050">
                  <c:v>3069</c:v>
                </c:pt>
                <c:pt idx="3051">
                  <c:v>3070</c:v>
                </c:pt>
                <c:pt idx="3052">
                  <c:v>3071</c:v>
                </c:pt>
                <c:pt idx="3053">
                  <c:v>3072</c:v>
                </c:pt>
                <c:pt idx="3054">
                  <c:v>3073</c:v>
                </c:pt>
                <c:pt idx="3055">
                  <c:v>3074</c:v>
                </c:pt>
                <c:pt idx="3056">
                  <c:v>3075</c:v>
                </c:pt>
                <c:pt idx="3057">
                  <c:v>3076</c:v>
                </c:pt>
                <c:pt idx="3058">
                  <c:v>3077</c:v>
                </c:pt>
                <c:pt idx="3059">
                  <c:v>3078</c:v>
                </c:pt>
                <c:pt idx="3060">
                  <c:v>3079</c:v>
                </c:pt>
                <c:pt idx="3061">
                  <c:v>3080</c:v>
                </c:pt>
                <c:pt idx="3062">
                  <c:v>3081</c:v>
                </c:pt>
                <c:pt idx="3063">
                  <c:v>3082</c:v>
                </c:pt>
                <c:pt idx="3064">
                  <c:v>3083</c:v>
                </c:pt>
                <c:pt idx="3065">
                  <c:v>3084</c:v>
                </c:pt>
                <c:pt idx="3066">
                  <c:v>3085</c:v>
                </c:pt>
                <c:pt idx="3067">
                  <c:v>3086</c:v>
                </c:pt>
                <c:pt idx="3068">
                  <c:v>3087</c:v>
                </c:pt>
                <c:pt idx="3069">
                  <c:v>3088</c:v>
                </c:pt>
                <c:pt idx="3070">
                  <c:v>3089</c:v>
                </c:pt>
                <c:pt idx="3071">
                  <c:v>3090</c:v>
                </c:pt>
                <c:pt idx="3072">
                  <c:v>3091</c:v>
                </c:pt>
                <c:pt idx="3073">
                  <c:v>3092</c:v>
                </c:pt>
                <c:pt idx="3074">
                  <c:v>3093</c:v>
                </c:pt>
                <c:pt idx="3075">
                  <c:v>3094</c:v>
                </c:pt>
                <c:pt idx="3076">
                  <c:v>3095</c:v>
                </c:pt>
                <c:pt idx="3077">
                  <c:v>3096</c:v>
                </c:pt>
                <c:pt idx="3078">
                  <c:v>3097</c:v>
                </c:pt>
                <c:pt idx="3079">
                  <c:v>3098</c:v>
                </c:pt>
                <c:pt idx="3080">
                  <c:v>3099</c:v>
                </c:pt>
                <c:pt idx="3081">
                  <c:v>3100</c:v>
                </c:pt>
                <c:pt idx="3082">
                  <c:v>3101</c:v>
                </c:pt>
                <c:pt idx="3083">
                  <c:v>3102</c:v>
                </c:pt>
                <c:pt idx="3084">
                  <c:v>3103</c:v>
                </c:pt>
                <c:pt idx="3085">
                  <c:v>3104</c:v>
                </c:pt>
                <c:pt idx="3086">
                  <c:v>3105</c:v>
                </c:pt>
                <c:pt idx="3087">
                  <c:v>3106</c:v>
                </c:pt>
                <c:pt idx="3088">
                  <c:v>3107</c:v>
                </c:pt>
                <c:pt idx="3089">
                  <c:v>3108</c:v>
                </c:pt>
                <c:pt idx="3090">
                  <c:v>3109</c:v>
                </c:pt>
                <c:pt idx="3091">
                  <c:v>3110</c:v>
                </c:pt>
                <c:pt idx="3092">
                  <c:v>3111</c:v>
                </c:pt>
                <c:pt idx="3093">
                  <c:v>3112</c:v>
                </c:pt>
                <c:pt idx="3094">
                  <c:v>3113</c:v>
                </c:pt>
                <c:pt idx="3095">
                  <c:v>3114</c:v>
                </c:pt>
                <c:pt idx="3096">
                  <c:v>3115</c:v>
                </c:pt>
                <c:pt idx="3097">
                  <c:v>3116</c:v>
                </c:pt>
                <c:pt idx="3098">
                  <c:v>3117</c:v>
                </c:pt>
                <c:pt idx="3099">
                  <c:v>3118</c:v>
                </c:pt>
                <c:pt idx="3100">
                  <c:v>3119</c:v>
                </c:pt>
                <c:pt idx="3101">
                  <c:v>3120</c:v>
                </c:pt>
                <c:pt idx="3102">
                  <c:v>3121</c:v>
                </c:pt>
                <c:pt idx="3103">
                  <c:v>3122</c:v>
                </c:pt>
                <c:pt idx="3104">
                  <c:v>3123</c:v>
                </c:pt>
                <c:pt idx="3105">
                  <c:v>3124</c:v>
                </c:pt>
                <c:pt idx="3106">
                  <c:v>3125</c:v>
                </c:pt>
                <c:pt idx="3107">
                  <c:v>3126</c:v>
                </c:pt>
                <c:pt idx="3108">
                  <c:v>3127</c:v>
                </c:pt>
                <c:pt idx="3109">
                  <c:v>3128</c:v>
                </c:pt>
                <c:pt idx="3110">
                  <c:v>3129</c:v>
                </c:pt>
                <c:pt idx="3111">
                  <c:v>3130</c:v>
                </c:pt>
                <c:pt idx="3112">
                  <c:v>3131</c:v>
                </c:pt>
                <c:pt idx="3113">
                  <c:v>3132</c:v>
                </c:pt>
                <c:pt idx="3114">
                  <c:v>3133</c:v>
                </c:pt>
                <c:pt idx="3115">
                  <c:v>3134</c:v>
                </c:pt>
                <c:pt idx="3116">
                  <c:v>3135</c:v>
                </c:pt>
                <c:pt idx="3117">
                  <c:v>3136</c:v>
                </c:pt>
                <c:pt idx="3118">
                  <c:v>3137</c:v>
                </c:pt>
                <c:pt idx="3119">
                  <c:v>3138</c:v>
                </c:pt>
                <c:pt idx="3120">
                  <c:v>3139</c:v>
                </c:pt>
                <c:pt idx="3121">
                  <c:v>3140</c:v>
                </c:pt>
                <c:pt idx="3122">
                  <c:v>3141</c:v>
                </c:pt>
                <c:pt idx="3123">
                  <c:v>3142</c:v>
                </c:pt>
                <c:pt idx="3124">
                  <c:v>3143</c:v>
                </c:pt>
                <c:pt idx="3125">
                  <c:v>3144</c:v>
                </c:pt>
                <c:pt idx="3126">
                  <c:v>3145</c:v>
                </c:pt>
                <c:pt idx="3127">
                  <c:v>3146</c:v>
                </c:pt>
                <c:pt idx="3128">
                  <c:v>3147</c:v>
                </c:pt>
                <c:pt idx="3129">
                  <c:v>3148</c:v>
                </c:pt>
                <c:pt idx="3130">
                  <c:v>3149</c:v>
                </c:pt>
                <c:pt idx="3131">
                  <c:v>3150</c:v>
                </c:pt>
                <c:pt idx="3132">
                  <c:v>3151</c:v>
                </c:pt>
                <c:pt idx="3133">
                  <c:v>3152</c:v>
                </c:pt>
                <c:pt idx="3134">
                  <c:v>3153</c:v>
                </c:pt>
                <c:pt idx="3135">
                  <c:v>3154</c:v>
                </c:pt>
                <c:pt idx="3136">
                  <c:v>3155</c:v>
                </c:pt>
                <c:pt idx="3137">
                  <c:v>3156</c:v>
                </c:pt>
                <c:pt idx="3138">
                  <c:v>3157</c:v>
                </c:pt>
                <c:pt idx="3139">
                  <c:v>3158</c:v>
                </c:pt>
                <c:pt idx="3140">
                  <c:v>3159</c:v>
                </c:pt>
                <c:pt idx="3141">
                  <c:v>3160</c:v>
                </c:pt>
                <c:pt idx="3142">
                  <c:v>3161</c:v>
                </c:pt>
                <c:pt idx="3143">
                  <c:v>3162</c:v>
                </c:pt>
                <c:pt idx="3144">
                  <c:v>3163</c:v>
                </c:pt>
                <c:pt idx="3145">
                  <c:v>3164</c:v>
                </c:pt>
                <c:pt idx="3146">
                  <c:v>3165</c:v>
                </c:pt>
                <c:pt idx="3147">
                  <c:v>3166</c:v>
                </c:pt>
                <c:pt idx="3148">
                  <c:v>3167</c:v>
                </c:pt>
                <c:pt idx="3149">
                  <c:v>3168</c:v>
                </c:pt>
                <c:pt idx="3150">
                  <c:v>3169</c:v>
                </c:pt>
                <c:pt idx="3151">
                  <c:v>3170</c:v>
                </c:pt>
                <c:pt idx="3152">
                  <c:v>3171</c:v>
                </c:pt>
                <c:pt idx="3153">
                  <c:v>3172</c:v>
                </c:pt>
                <c:pt idx="3154">
                  <c:v>3173</c:v>
                </c:pt>
                <c:pt idx="3155">
                  <c:v>3174</c:v>
                </c:pt>
                <c:pt idx="3156">
                  <c:v>3175</c:v>
                </c:pt>
                <c:pt idx="3157">
                  <c:v>3176</c:v>
                </c:pt>
                <c:pt idx="3158">
                  <c:v>3177</c:v>
                </c:pt>
                <c:pt idx="3159">
                  <c:v>3178</c:v>
                </c:pt>
                <c:pt idx="3160">
                  <c:v>3179</c:v>
                </c:pt>
                <c:pt idx="3161">
                  <c:v>3180</c:v>
                </c:pt>
                <c:pt idx="3162">
                  <c:v>3181</c:v>
                </c:pt>
                <c:pt idx="3163">
                  <c:v>3182</c:v>
                </c:pt>
                <c:pt idx="3164">
                  <c:v>3183</c:v>
                </c:pt>
                <c:pt idx="3165">
                  <c:v>3184</c:v>
                </c:pt>
                <c:pt idx="3166">
                  <c:v>3185</c:v>
                </c:pt>
                <c:pt idx="3167">
                  <c:v>3186</c:v>
                </c:pt>
                <c:pt idx="3168">
                  <c:v>3187</c:v>
                </c:pt>
                <c:pt idx="3169">
                  <c:v>3188</c:v>
                </c:pt>
                <c:pt idx="3170">
                  <c:v>3189</c:v>
                </c:pt>
                <c:pt idx="3171">
                  <c:v>3190</c:v>
                </c:pt>
                <c:pt idx="3172">
                  <c:v>3191</c:v>
                </c:pt>
                <c:pt idx="3173">
                  <c:v>3192</c:v>
                </c:pt>
                <c:pt idx="3174">
                  <c:v>3193</c:v>
                </c:pt>
                <c:pt idx="3175">
                  <c:v>3194</c:v>
                </c:pt>
                <c:pt idx="3176">
                  <c:v>3195</c:v>
                </c:pt>
                <c:pt idx="3177">
                  <c:v>3196</c:v>
                </c:pt>
                <c:pt idx="3178">
                  <c:v>3197</c:v>
                </c:pt>
                <c:pt idx="3179">
                  <c:v>3198</c:v>
                </c:pt>
                <c:pt idx="3180">
                  <c:v>3199</c:v>
                </c:pt>
                <c:pt idx="3181">
                  <c:v>3200</c:v>
                </c:pt>
                <c:pt idx="3182">
                  <c:v>3201</c:v>
                </c:pt>
                <c:pt idx="3183">
                  <c:v>3202</c:v>
                </c:pt>
                <c:pt idx="3184">
                  <c:v>3203</c:v>
                </c:pt>
                <c:pt idx="3185">
                  <c:v>3204</c:v>
                </c:pt>
                <c:pt idx="3186">
                  <c:v>3205</c:v>
                </c:pt>
                <c:pt idx="3187">
                  <c:v>3206</c:v>
                </c:pt>
                <c:pt idx="3188">
                  <c:v>3207</c:v>
                </c:pt>
                <c:pt idx="3189">
                  <c:v>3208</c:v>
                </c:pt>
                <c:pt idx="3190">
                  <c:v>3209</c:v>
                </c:pt>
                <c:pt idx="3191">
                  <c:v>3210</c:v>
                </c:pt>
                <c:pt idx="3192">
                  <c:v>3211</c:v>
                </c:pt>
                <c:pt idx="3193">
                  <c:v>3212</c:v>
                </c:pt>
                <c:pt idx="3194">
                  <c:v>3213</c:v>
                </c:pt>
                <c:pt idx="3195">
                  <c:v>3214</c:v>
                </c:pt>
                <c:pt idx="3196">
                  <c:v>3215</c:v>
                </c:pt>
                <c:pt idx="3197">
                  <c:v>3216</c:v>
                </c:pt>
                <c:pt idx="3198">
                  <c:v>3217</c:v>
                </c:pt>
                <c:pt idx="3199">
                  <c:v>3218</c:v>
                </c:pt>
                <c:pt idx="3200">
                  <c:v>3219</c:v>
                </c:pt>
                <c:pt idx="3201">
                  <c:v>3220</c:v>
                </c:pt>
                <c:pt idx="3202">
                  <c:v>3221</c:v>
                </c:pt>
                <c:pt idx="3203">
                  <c:v>3222</c:v>
                </c:pt>
                <c:pt idx="3204">
                  <c:v>3223</c:v>
                </c:pt>
                <c:pt idx="3205">
                  <c:v>3224</c:v>
                </c:pt>
                <c:pt idx="3206">
                  <c:v>3225</c:v>
                </c:pt>
                <c:pt idx="3207">
                  <c:v>3226</c:v>
                </c:pt>
                <c:pt idx="3208">
                  <c:v>3227</c:v>
                </c:pt>
                <c:pt idx="3209">
                  <c:v>3228</c:v>
                </c:pt>
                <c:pt idx="3210">
                  <c:v>3229</c:v>
                </c:pt>
                <c:pt idx="3211">
                  <c:v>3230</c:v>
                </c:pt>
                <c:pt idx="3212">
                  <c:v>3231</c:v>
                </c:pt>
                <c:pt idx="3213">
                  <c:v>3232</c:v>
                </c:pt>
                <c:pt idx="3214">
                  <c:v>3233</c:v>
                </c:pt>
                <c:pt idx="3215">
                  <c:v>3234</c:v>
                </c:pt>
                <c:pt idx="3216">
                  <c:v>3235</c:v>
                </c:pt>
                <c:pt idx="3217">
                  <c:v>3236</c:v>
                </c:pt>
                <c:pt idx="3218">
                  <c:v>3237</c:v>
                </c:pt>
                <c:pt idx="3219">
                  <c:v>3238</c:v>
                </c:pt>
                <c:pt idx="3220">
                  <c:v>3239</c:v>
                </c:pt>
                <c:pt idx="3221">
                  <c:v>3240</c:v>
                </c:pt>
                <c:pt idx="3222">
                  <c:v>3241</c:v>
                </c:pt>
                <c:pt idx="3223">
                  <c:v>3242</c:v>
                </c:pt>
                <c:pt idx="3224">
                  <c:v>3243</c:v>
                </c:pt>
                <c:pt idx="3225">
                  <c:v>3244</c:v>
                </c:pt>
                <c:pt idx="3226">
                  <c:v>3245</c:v>
                </c:pt>
                <c:pt idx="3227">
                  <c:v>3246</c:v>
                </c:pt>
                <c:pt idx="3228">
                  <c:v>3247</c:v>
                </c:pt>
                <c:pt idx="3229">
                  <c:v>3248</c:v>
                </c:pt>
                <c:pt idx="3230">
                  <c:v>3249</c:v>
                </c:pt>
                <c:pt idx="3231">
                  <c:v>3250</c:v>
                </c:pt>
                <c:pt idx="3232">
                  <c:v>3251</c:v>
                </c:pt>
                <c:pt idx="3233">
                  <c:v>3252</c:v>
                </c:pt>
                <c:pt idx="3234">
                  <c:v>3253</c:v>
                </c:pt>
                <c:pt idx="3235">
                  <c:v>3254</c:v>
                </c:pt>
                <c:pt idx="3236">
                  <c:v>3255</c:v>
                </c:pt>
                <c:pt idx="3237">
                  <c:v>3256</c:v>
                </c:pt>
                <c:pt idx="3238">
                  <c:v>3257</c:v>
                </c:pt>
                <c:pt idx="3239">
                  <c:v>3258</c:v>
                </c:pt>
                <c:pt idx="3240">
                  <c:v>3259</c:v>
                </c:pt>
                <c:pt idx="3241">
                  <c:v>3260</c:v>
                </c:pt>
                <c:pt idx="3242">
                  <c:v>3261</c:v>
                </c:pt>
                <c:pt idx="3243">
                  <c:v>3262</c:v>
                </c:pt>
                <c:pt idx="3244">
                  <c:v>3263</c:v>
                </c:pt>
                <c:pt idx="3245">
                  <c:v>3264</c:v>
                </c:pt>
                <c:pt idx="3246">
                  <c:v>3265</c:v>
                </c:pt>
                <c:pt idx="3247">
                  <c:v>3266</c:v>
                </c:pt>
                <c:pt idx="3248">
                  <c:v>3267</c:v>
                </c:pt>
                <c:pt idx="3249">
                  <c:v>3268</c:v>
                </c:pt>
                <c:pt idx="3250">
                  <c:v>3269</c:v>
                </c:pt>
                <c:pt idx="3251">
                  <c:v>3270</c:v>
                </c:pt>
                <c:pt idx="3252">
                  <c:v>3271</c:v>
                </c:pt>
                <c:pt idx="3253">
                  <c:v>3272</c:v>
                </c:pt>
                <c:pt idx="3254">
                  <c:v>3273</c:v>
                </c:pt>
                <c:pt idx="3255">
                  <c:v>3274</c:v>
                </c:pt>
                <c:pt idx="3256">
                  <c:v>3275</c:v>
                </c:pt>
                <c:pt idx="3257">
                  <c:v>3276</c:v>
                </c:pt>
                <c:pt idx="3258">
                  <c:v>3277</c:v>
                </c:pt>
                <c:pt idx="3259">
                  <c:v>3278</c:v>
                </c:pt>
                <c:pt idx="3260">
                  <c:v>3279</c:v>
                </c:pt>
                <c:pt idx="3261">
                  <c:v>3280</c:v>
                </c:pt>
                <c:pt idx="3262">
                  <c:v>3281</c:v>
                </c:pt>
                <c:pt idx="3263">
                  <c:v>3282</c:v>
                </c:pt>
                <c:pt idx="3264">
                  <c:v>3283</c:v>
                </c:pt>
                <c:pt idx="3265">
                  <c:v>3284</c:v>
                </c:pt>
                <c:pt idx="3266">
                  <c:v>3285</c:v>
                </c:pt>
                <c:pt idx="3267">
                  <c:v>3286</c:v>
                </c:pt>
                <c:pt idx="3268">
                  <c:v>3287</c:v>
                </c:pt>
                <c:pt idx="3269">
                  <c:v>3288</c:v>
                </c:pt>
                <c:pt idx="3270">
                  <c:v>3289</c:v>
                </c:pt>
                <c:pt idx="3271">
                  <c:v>3290</c:v>
                </c:pt>
                <c:pt idx="3272">
                  <c:v>3291</c:v>
                </c:pt>
                <c:pt idx="3273">
                  <c:v>3292</c:v>
                </c:pt>
                <c:pt idx="3274">
                  <c:v>3293</c:v>
                </c:pt>
                <c:pt idx="3275">
                  <c:v>3294</c:v>
                </c:pt>
                <c:pt idx="3276">
                  <c:v>3295</c:v>
                </c:pt>
                <c:pt idx="3277">
                  <c:v>3296</c:v>
                </c:pt>
                <c:pt idx="3278">
                  <c:v>3297</c:v>
                </c:pt>
                <c:pt idx="3279">
                  <c:v>3298</c:v>
                </c:pt>
                <c:pt idx="3280">
                  <c:v>3299</c:v>
                </c:pt>
                <c:pt idx="3281">
                  <c:v>3300</c:v>
                </c:pt>
                <c:pt idx="3282">
                  <c:v>3301</c:v>
                </c:pt>
                <c:pt idx="3283">
                  <c:v>3302</c:v>
                </c:pt>
                <c:pt idx="3284">
                  <c:v>3303</c:v>
                </c:pt>
                <c:pt idx="3285">
                  <c:v>3304</c:v>
                </c:pt>
                <c:pt idx="3286">
                  <c:v>3305</c:v>
                </c:pt>
                <c:pt idx="3287">
                  <c:v>3306</c:v>
                </c:pt>
                <c:pt idx="3288">
                  <c:v>3307</c:v>
                </c:pt>
                <c:pt idx="3289">
                  <c:v>3308</c:v>
                </c:pt>
                <c:pt idx="3290">
                  <c:v>3309</c:v>
                </c:pt>
                <c:pt idx="3291">
                  <c:v>3310</c:v>
                </c:pt>
                <c:pt idx="3292">
                  <c:v>3311</c:v>
                </c:pt>
                <c:pt idx="3293">
                  <c:v>3312</c:v>
                </c:pt>
                <c:pt idx="3294">
                  <c:v>3313</c:v>
                </c:pt>
                <c:pt idx="3295">
                  <c:v>3314</c:v>
                </c:pt>
                <c:pt idx="3296">
                  <c:v>3315</c:v>
                </c:pt>
                <c:pt idx="3297">
                  <c:v>3316</c:v>
                </c:pt>
                <c:pt idx="3298">
                  <c:v>3317</c:v>
                </c:pt>
                <c:pt idx="3299">
                  <c:v>3318</c:v>
                </c:pt>
                <c:pt idx="3300">
                  <c:v>3319</c:v>
                </c:pt>
                <c:pt idx="3301">
                  <c:v>3320</c:v>
                </c:pt>
                <c:pt idx="3302">
                  <c:v>3321</c:v>
                </c:pt>
                <c:pt idx="3303">
                  <c:v>3322</c:v>
                </c:pt>
                <c:pt idx="3304">
                  <c:v>3323</c:v>
                </c:pt>
                <c:pt idx="3305">
                  <c:v>3324</c:v>
                </c:pt>
                <c:pt idx="3306">
                  <c:v>3325</c:v>
                </c:pt>
                <c:pt idx="3307">
                  <c:v>3326</c:v>
                </c:pt>
                <c:pt idx="3308">
                  <c:v>3327</c:v>
                </c:pt>
                <c:pt idx="3309">
                  <c:v>3328</c:v>
                </c:pt>
                <c:pt idx="3310">
                  <c:v>3329</c:v>
                </c:pt>
                <c:pt idx="3311">
                  <c:v>3330</c:v>
                </c:pt>
                <c:pt idx="3312">
                  <c:v>3331</c:v>
                </c:pt>
                <c:pt idx="3313">
                  <c:v>3332</c:v>
                </c:pt>
                <c:pt idx="3314">
                  <c:v>3333</c:v>
                </c:pt>
                <c:pt idx="3315">
                  <c:v>3334</c:v>
                </c:pt>
                <c:pt idx="3316">
                  <c:v>3335</c:v>
                </c:pt>
                <c:pt idx="3317">
                  <c:v>3336</c:v>
                </c:pt>
                <c:pt idx="3318">
                  <c:v>3337</c:v>
                </c:pt>
                <c:pt idx="3319">
                  <c:v>3338</c:v>
                </c:pt>
                <c:pt idx="3320">
                  <c:v>3339</c:v>
                </c:pt>
                <c:pt idx="3321">
                  <c:v>3340</c:v>
                </c:pt>
                <c:pt idx="3322">
                  <c:v>3341</c:v>
                </c:pt>
                <c:pt idx="3323">
                  <c:v>3342</c:v>
                </c:pt>
                <c:pt idx="3324">
                  <c:v>3343</c:v>
                </c:pt>
                <c:pt idx="3325">
                  <c:v>3344</c:v>
                </c:pt>
                <c:pt idx="3326">
                  <c:v>3345</c:v>
                </c:pt>
                <c:pt idx="3327">
                  <c:v>3346</c:v>
                </c:pt>
                <c:pt idx="3328">
                  <c:v>3347</c:v>
                </c:pt>
                <c:pt idx="3329">
                  <c:v>3348</c:v>
                </c:pt>
                <c:pt idx="3330">
                  <c:v>3349</c:v>
                </c:pt>
                <c:pt idx="3331">
                  <c:v>3350</c:v>
                </c:pt>
                <c:pt idx="3332">
                  <c:v>3351</c:v>
                </c:pt>
                <c:pt idx="3333">
                  <c:v>3352</c:v>
                </c:pt>
                <c:pt idx="3334">
                  <c:v>3353</c:v>
                </c:pt>
                <c:pt idx="3335">
                  <c:v>3354</c:v>
                </c:pt>
                <c:pt idx="3336">
                  <c:v>3355</c:v>
                </c:pt>
                <c:pt idx="3337">
                  <c:v>3356</c:v>
                </c:pt>
                <c:pt idx="3338">
                  <c:v>3357</c:v>
                </c:pt>
                <c:pt idx="3339">
                  <c:v>3358</c:v>
                </c:pt>
                <c:pt idx="3340">
                  <c:v>3359</c:v>
                </c:pt>
                <c:pt idx="3341">
                  <c:v>3360</c:v>
                </c:pt>
                <c:pt idx="3342">
                  <c:v>3361</c:v>
                </c:pt>
                <c:pt idx="3343">
                  <c:v>3362</c:v>
                </c:pt>
                <c:pt idx="3344">
                  <c:v>3363</c:v>
                </c:pt>
                <c:pt idx="3345">
                  <c:v>3364</c:v>
                </c:pt>
                <c:pt idx="3346">
                  <c:v>3365</c:v>
                </c:pt>
                <c:pt idx="3347">
                  <c:v>3366</c:v>
                </c:pt>
                <c:pt idx="3348">
                  <c:v>3367</c:v>
                </c:pt>
                <c:pt idx="3349">
                  <c:v>3368</c:v>
                </c:pt>
                <c:pt idx="3350">
                  <c:v>3369</c:v>
                </c:pt>
                <c:pt idx="3351">
                  <c:v>3370</c:v>
                </c:pt>
                <c:pt idx="3352">
                  <c:v>3371</c:v>
                </c:pt>
                <c:pt idx="3353">
                  <c:v>3372</c:v>
                </c:pt>
                <c:pt idx="3354">
                  <c:v>3373</c:v>
                </c:pt>
                <c:pt idx="3355">
                  <c:v>3374</c:v>
                </c:pt>
                <c:pt idx="3356">
                  <c:v>3375</c:v>
                </c:pt>
                <c:pt idx="3357">
                  <c:v>3376</c:v>
                </c:pt>
                <c:pt idx="3358">
                  <c:v>3377</c:v>
                </c:pt>
                <c:pt idx="3359">
                  <c:v>3378</c:v>
                </c:pt>
                <c:pt idx="3360">
                  <c:v>3379</c:v>
                </c:pt>
                <c:pt idx="3361">
                  <c:v>3380</c:v>
                </c:pt>
                <c:pt idx="3362">
                  <c:v>3381</c:v>
                </c:pt>
                <c:pt idx="3363">
                  <c:v>3382</c:v>
                </c:pt>
                <c:pt idx="3364">
                  <c:v>3383</c:v>
                </c:pt>
                <c:pt idx="3365">
                  <c:v>3384</c:v>
                </c:pt>
                <c:pt idx="3366">
                  <c:v>3385</c:v>
                </c:pt>
                <c:pt idx="3367">
                  <c:v>3386</c:v>
                </c:pt>
                <c:pt idx="3368">
                  <c:v>3387</c:v>
                </c:pt>
                <c:pt idx="3369">
                  <c:v>3388</c:v>
                </c:pt>
                <c:pt idx="3370">
                  <c:v>3389</c:v>
                </c:pt>
                <c:pt idx="3371">
                  <c:v>3390</c:v>
                </c:pt>
                <c:pt idx="3372">
                  <c:v>3391</c:v>
                </c:pt>
                <c:pt idx="3373">
                  <c:v>3392</c:v>
                </c:pt>
                <c:pt idx="3374">
                  <c:v>3393</c:v>
                </c:pt>
                <c:pt idx="3375">
                  <c:v>3394</c:v>
                </c:pt>
                <c:pt idx="3376">
                  <c:v>3395</c:v>
                </c:pt>
                <c:pt idx="3377">
                  <c:v>3396</c:v>
                </c:pt>
                <c:pt idx="3378">
                  <c:v>3397</c:v>
                </c:pt>
                <c:pt idx="3379">
                  <c:v>3398</c:v>
                </c:pt>
                <c:pt idx="3380">
                  <c:v>3399</c:v>
                </c:pt>
                <c:pt idx="3381">
                  <c:v>3400</c:v>
                </c:pt>
                <c:pt idx="3382">
                  <c:v>3401</c:v>
                </c:pt>
                <c:pt idx="3383">
                  <c:v>3402</c:v>
                </c:pt>
                <c:pt idx="3384">
                  <c:v>3403</c:v>
                </c:pt>
                <c:pt idx="3385">
                  <c:v>3404</c:v>
                </c:pt>
                <c:pt idx="3386">
                  <c:v>3405</c:v>
                </c:pt>
                <c:pt idx="3387">
                  <c:v>3406</c:v>
                </c:pt>
                <c:pt idx="3388">
                  <c:v>3407</c:v>
                </c:pt>
                <c:pt idx="3389">
                  <c:v>3408</c:v>
                </c:pt>
                <c:pt idx="3390">
                  <c:v>3409</c:v>
                </c:pt>
                <c:pt idx="3391">
                  <c:v>3410</c:v>
                </c:pt>
                <c:pt idx="3392">
                  <c:v>3411</c:v>
                </c:pt>
                <c:pt idx="3393">
                  <c:v>3412</c:v>
                </c:pt>
                <c:pt idx="3394">
                  <c:v>3413</c:v>
                </c:pt>
                <c:pt idx="3395">
                  <c:v>3414</c:v>
                </c:pt>
                <c:pt idx="3396">
                  <c:v>3415</c:v>
                </c:pt>
                <c:pt idx="3397">
                  <c:v>3416</c:v>
                </c:pt>
                <c:pt idx="3398">
                  <c:v>3417</c:v>
                </c:pt>
                <c:pt idx="3399">
                  <c:v>3418</c:v>
                </c:pt>
                <c:pt idx="3400">
                  <c:v>3419</c:v>
                </c:pt>
                <c:pt idx="3401">
                  <c:v>3420</c:v>
                </c:pt>
                <c:pt idx="3402">
                  <c:v>3421</c:v>
                </c:pt>
                <c:pt idx="3403">
                  <c:v>3422</c:v>
                </c:pt>
                <c:pt idx="3404">
                  <c:v>3423</c:v>
                </c:pt>
                <c:pt idx="3405">
                  <c:v>3424</c:v>
                </c:pt>
                <c:pt idx="3406">
                  <c:v>3425</c:v>
                </c:pt>
                <c:pt idx="3407">
                  <c:v>3426</c:v>
                </c:pt>
                <c:pt idx="3408">
                  <c:v>3427</c:v>
                </c:pt>
                <c:pt idx="3409">
                  <c:v>3428</c:v>
                </c:pt>
                <c:pt idx="3410">
                  <c:v>3429</c:v>
                </c:pt>
                <c:pt idx="3411">
                  <c:v>3430</c:v>
                </c:pt>
                <c:pt idx="3412">
                  <c:v>3431</c:v>
                </c:pt>
                <c:pt idx="3413">
                  <c:v>3432</c:v>
                </c:pt>
                <c:pt idx="3414">
                  <c:v>3433</c:v>
                </c:pt>
                <c:pt idx="3415">
                  <c:v>3434</c:v>
                </c:pt>
                <c:pt idx="3416">
                  <c:v>3435</c:v>
                </c:pt>
                <c:pt idx="3417">
                  <c:v>3436</c:v>
                </c:pt>
                <c:pt idx="3418">
                  <c:v>3437</c:v>
                </c:pt>
                <c:pt idx="3419">
                  <c:v>3438</c:v>
                </c:pt>
                <c:pt idx="3420">
                  <c:v>3439</c:v>
                </c:pt>
                <c:pt idx="3421">
                  <c:v>3440</c:v>
                </c:pt>
                <c:pt idx="3422">
                  <c:v>3441</c:v>
                </c:pt>
                <c:pt idx="3423">
                  <c:v>3442</c:v>
                </c:pt>
                <c:pt idx="3424">
                  <c:v>3443</c:v>
                </c:pt>
                <c:pt idx="3425">
                  <c:v>3444</c:v>
                </c:pt>
                <c:pt idx="3426">
                  <c:v>3445</c:v>
                </c:pt>
                <c:pt idx="3427">
                  <c:v>3446</c:v>
                </c:pt>
                <c:pt idx="3428">
                  <c:v>3447</c:v>
                </c:pt>
                <c:pt idx="3429">
                  <c:v>3448</c:v>
                </c:pt>
                <c:pt idx="3430">
                  <c:v>3449</c:v>
                </c:pt>
                <c:pt idx="3431">
                  <c:v>3450</c:v>
                </c:pt>
                <c:pt idx="3432">
                  <c:v>3451</c:v>
                </c:pt>
                <c:pt idx="3433">
                  <c:v>3452</c:v>
                </c:pt>
                <c:pt idx="3434">
                  <c:v>3453</c:v>
                </c:pt>
                <c:pt idx="3435">
                  <c:v>3454</c:v>
                </c:pt>
                <c:pt idx="3436">
                  <c:v>3455</c:v>
                </c:pt>
                <c:pt idx="3437">
                  <c:v>3456</c:v>
                </c:pt>
                <c:pt idx="3438">
                  <c:v>3457</c:v>
                </c:pt>
                <c:pt idx="3439">
                  <c:v>3458</c:v>
                </c:pt>
                <c:pt idx="3440">
                  <c:v>3459</c:v>
                </c:pt>
                <c:pt idx="3441">
                  <c:v>3460</c:v>
                </c:pt>
                <c:pt idx="3442">
                  <c:v>3461</c:v>
                </c:pt>
                <c:pt idx="3443">
                  <c:v>3462</c:v>
                </c:pt>
                <c:pt idx="3444">
                  <c:v>3463</c:v>
                </c:pt>
                <c:pt idx="3445">
                  <c:v>3464</c:v>
                </c:pt>
                <c:pt idx="3446">
                  <c:v>3465</c:v>
                </c:pt>
                <c:pt idx="3447">
                  <c:v>3466</c:v>
                </c:pt>
                <c:pt idx="3448">
                  <c:v>3467</c:v>
                </c:pt>
                <c:pt idx="3449">
                  <c:v>3468</c:v>
                </c:pt>
                <c:pt idx="3450">
                  <c:v>3469</c:v>
                </c:pt>
                <c:pt idx="3451">
                  <c:v>3470</c:v>
                </c:pt>
                <c:pt idx="3452">
                  <c:v>3471</c:v>
                </c:pt>
                <c:pt idx="3453">
                  <c:v>3472</c:v>
                </c:pt>
                <c:pt idx="3454">
                  <c:v>3473</c:v>
                </c:pt>
                <c:pt idx="3455">
                  <c:v>3474</c:v>
                </c:pt>
                <c:pt idx="3456">
                  <c:v>3475</c:v>
                </c:pt>
                <c:pt idx="3457">
                  <c:v>3476</c:v>
                </c:pt>
                <c:pt idx="3458">
                  <c:v>3477</c:v>
                </c:pt>
                <c:pt idx="3459">
                  <c:v>3478</c:v>
                </c:pt>
                <c:pt idx="3460">
                  <c:v>3479</c:v>
                </c:pt>
                <c:pt idx="3461">
                  <c:v>3480</c:v>
                </c:pt>
                <c:pt idx="3462">
                  <c:v>3481</c:v>
                </c:pt>
                <c:pt idx="3463">
                  <c:v>3482</c:v>
                </c:pt>
                <c:pt idx="3464">
                  <c:v>3483</c:v>
                </c:pt>
                <c:pt idx="3465">
                  <c:v>3484</c:v>
                </c:pt>
                <c:pt idx="3466">
                  <c:v>3485</c:v>
                </c:pt>
                <c:pt idx="3467">
                  <c:v>3486</c:v>
                </c:pt>
                <c:pt idx="3468">
                  <c:v>3487</c:v>
                </c:pt>
                <c:pt idx="3469">
                  <c:v>3488</c:v>
                </c:pt>
                <c:pt idx="3470">
                  <c:v>3489</c:v>
                </c:pt>
                <c:pt idx="3471">
                  <c:v>3490</c:v>
                </c:pt>
                <c:pt idx="3472">
                  <c:v>3491</c:v>
                </c:pt>
                <c:pt idx="3473">
                  <c:v>3492</c:v>
                </c:pt>
                <c:pt idx="3474">
                  <c:v>3493</c:v>
                </c:pt>
                <c:pt idx="3475">
                  <c:v>3494</c:v>
                </c:pt>
                <c:pt idx="3476">
                  <c:v>3495</c:v>
                </c:pt>
                <c:pt idx="3477">
                  <c:v>3496</c:v>
                </c:pt>
                <c:pt idx="3478">
                  <c:v>3497</c:v>
                </c:pt>
                <c:pt idx="3479">
                  <c:v>3498</c:v>
                </c:pt>
                <c:pt idx="3480">
                  <c:v>3499</c:v>
                </c:pt>
                <c:pt idx="3481">
                  <c:v>3500</c:v>
                </c:pt>
                <c:pt idx="3482">
                  <c:v>3501</c:v>
                </c:pt>
                <c:pt idx="3483">
                  <c:v>3502</c:v>
                </c:pt>
                <c:pt idx="3484">
                  <c:v>3503</c:v>
                </c:pt>
                <c:pt idx="3485">
                  <c:v>3504</c:v>
                </c:pt>
                <c:pt idx="3486">
                  <c:v>3505</c:v>
                </c:pt>
                <c:pt idx="3487">
                  <c:v>3506</c:v>
                </c:pt>
                <c:pt idx="3488">
                  <c:v>3507</c:v>
                </c:pt>
                <c:pt idx="3489">
                  <c:v>3508</c:v>
                </c:pt>
                <c:pt idx="3490">
                  <c:v>3509</c:v>
                </c:pt>
                <c:pt idx="3491">
                  <c:v>3510</c:v>
                </c:pt>
                <c:pt idx="3492">
                  <c:v>3511</c:v>
                </c:pt>
                <c:pt idx="3493">
                  <c:v>3512</c:v>
                </c:pt>
                <c:pt idx="3494">
                  <c:v>3513</c:v>
                </c:pt>
                <c:pt idx="3495">
                  <c:v>3514</c:v>
                </c:pt>
                <c:pt idx="3496">
                  <c:v>3515</c:v>
                </c:pt>
                <c:pt idx="3497">
                  <c:v>3516</c:v>
                </c:pt>
                <c:pt idx="3498">
                  <c:v>3517</c:v>
                </c:pt>
                <c:pt idx="3499">
                  <c:v>3518</c:v>
                </c:pt>
                <c:pt idx="3500">
                  <c:v>3519</c:v>
                </c:pt>
                <c:pt idx="3501">
                  <c:v>3520</c:v>
                </c:pt>
                <c:pt idx="3502">
                  <c:v>3521</c:v>
                </c:pt>
                <c:pt idx="3503">
                  <c:v>3522</c:v>
                </c:pt>
                <c:pt idx="3504">
                  <c:v>3523</c:v>
                </c:pt>
                <c:pt idx="3505">
                  <c:v>3524</c:v>
                </c:pt>
                <c:pt idx="3506">
                  <c:v>3525</c:v>
                </c:pt>
                <c:pt idx="3507">
                  <c:v>3526</c:v>
                </c:pt>
                <c:pt idx="3508">
                  <c:v>3527</c:v>
                </c:pt>
                <c:pt idx="3509">
                  <c:v>3528</c:v>
                </c:pt>
                <c:pt idx="3510">
                  <c:v>3529</c:v>
                </c:pt>
                <c:pt idx="3511">
                  <c:v>3530</c:v>
                </c:pt>
                <c:pt idx="3512">
                  <c:v>3531</c:v>
                </c:pt>
                <c:pt idx="3513">
                  <c:v>3532</c:v>
                </c:pt>
                <c:pt idx="3514">
                  <c:v>3533</c:v>
                </c:pt>
                <c:pt idx="3515">
                  <c:v>3534</c:v>
                </c:pt>
                <c:pt idx="3516">
                  <c:v>3535</c:v>
                </c:pt>
                <c:pt idx="3517">
                  <c:v>3536</c:v>
                </c:pt>
                <c:pt idx="3518">
                  <c:v>3537</c:v>
                </c:pt>
                <c:pt idx="3519">
                  <c:v>3538</c:v>
                </c:pt>
                <c:pt idx="3520">
                  <c:v>3539</c:v>
                </c:pt>
                <c:pt idx="3521">
                  <c:v>3540</c:v>
                </c:pt>
                <c:pt idx="3522">
                  <c:v>3541</c:v>
                </c:pt>
                <c:pt idx="3523">
                  <c:v>3542</c:v>
                </c:pt>
                <c:pt idx="3524">
                  <c:v>3543</c:v>
                </c:pt>
                <c:pt idx="3525">
                  <c:v>3544</c:v>
                </c:pt>
                <c:pt idx="3526">
                  <c:v>3545</c:v>
                </c:pt>
                <c:pt idx="3527">
                  <c:v>3546</c:v>
                </c:pt>
                <c:pt idx="3528">
                  <c:v>3547</c:v>
                </c:pt>
                <c:pt idx="3529">
                  <c:v>3548</c:v>
                </c:pt>
                <c:pt idx="3530">
                  <c:v>3549</c:v>
                </c:pt>
                <c:pt idx="3531">
                  <c:v>3550</c:v>
                </c:pt>
                <c:pt idx="3532">
                  <c:v>3551</c:v>
                </c:pt>
                <c:pt idx="3533">
                  <c:v>3552</c:v>
                </c:pt>
                <c:pt idx="3534">
                  <c:v>3553</c:v>
                </c:pt>
                <c:pt idx="3535">
                  <c:v>3554</c:v>
                </c:pt>
                <c:pt idx="3536">
                  <c:v>3555</c:v>
                </c:pt>
                <c:pt idx="3537">
                  <c:v>3556</c:v>
                </c:pt>
                <c:pt idx="3538">
                  <c:v>3557</c:v>
                </c:pt>
                <c:pt idx="3539">
                  <c:v>3558</c:v>
                </c:pt>
                <c:pt idx="3540">
                  <c:v>3559</c:v>
                </c:pt>
                <c:pt idx="3541">
                  <c:v>3560</c:v>
                </c:pt>
                <c:pt idx="3542">
                  <c:v>3561</c:v>
                </c:pt>
                <c:pt idx="3543">
                  <c:v>3562</c:v>
                </c:pt>
                <c:pt idx="3544">
                  <c:v>3563</c:v>
                </c:pt>
                <c:pt idx="3545">
                  <c:v>3564</c:v>
                </c:pt>
                <c:pt idx="3546">
                  <c:v>3565</c:v>
                </c:pt>
                <c:pt idx="3547">
                  <c:v>3566</c:v>
                </c:pt>
                <c:pt idx="3548">
                  <c:v>3567</c:v>
                </c:pt>
                <c:pt idx="3549">
                  <c:v>3568</c:v>
                </c:pt>
                <c:pt idx="3550">
                  <c:v>3569</c:v>
                </c:pt>
                <c:pt idx="3551">
                  <c:v>3570</c:v>
                </c:pt>
                <c:pt idx="3552">
                  <c:v>3571</c:v>
                </c:pt>
                <c:pt idx="3553">
                  <c:v>3572</c:v>
                </c:pt>
                <c:pt idx="3554">
                  <c:v>3573</c:v>
                </c:pt>
                <c:pt idx="3555">
                  <c:v>3574</c:v>
                </c:pt>
                <c:pt idx="3556">
                  <c:v>3575</c:v>
                </c:pt>
                <c:pt idx="3557">
                  <c:v>3576</c:v>
                </c:pt>
                <c:pt idx="3558">
                  <c:v>3577</c:v>
                </c:pt>
                <c:pt idx="3559">
                  <c:v>3578</c:v>
                </c:pt>
                <c:pt idx="3560">
                  <c:v>3579</c:v>
                </c:pt>
                <c:pt idx="3561">
                  <c:v>3580</c:v>
                </c:pt>
                <c:pt idx="3562">
                  <c:v>3581</c:v>
                </c:pt>
                <c:pt idx="3563">
                  <c:v>3582</c:v>
                </c:pt>
                <c:pt idx="3564">
                  <c:v>3583</c:v>
                </c:pt>
                <c:pt idx="3565">
                  <c:v>3584</c:v>
                </c:pt>
                <c:pt idx="3566">
                  <c:v>3585</c:v>
                </c:pt>
                <c:pt idx="3567">
                  <c:v>3586</c:v>
                </c:pt>
                <c:pt idx="3568">
                  <c:v>3587</c:v>
                </c:pt>
                <c:pt idx="3569">
                  <c:v>3588</c:v>
                </c:pt>
                <c:pt idx="3570">
                  <c:v>3589</c:v>
                </c:pt>
                <c:pt idx="3571">
                  <c:v>3590</c:v>
                </c:pt>
                <c:pt idx="3572">
                  <c:v>3591</c:v>
                </c:pt>
                <c:pt idx="3573">
                  <c:v>3592</c:v>
                </c:pt>
                <c:pt idx="3574">
                  <c:v>3593</c:v>
                </c:pt>
                <c:pt idx="3575">
                  <c:v>3594</c:v>
                </c:pt>
                <c:pt idx="3576">
                  <c:v>3595</c:v>
                </c:pt>
                <c:pt idx="3577">
                  <c:v>3596</c:v>
                </c:pt>
                <c:pt idx="3578">
                  <c:v>3597</c:v>
                </c:pt>
                <c:pt idx="3579">
                  <c:v>3598</c:v>
                </c:pt>
                <c:pt idx="3580">
                  <c:v>3599</c:v>
                </c:pt>
                <c:pt idx="3581">
                  <c:v>3600</c:v>
                </c:pt>
                <c:pt idx="3582">
                  <c:v>3601</c:v>
                </c:pt>
                <c:pt idx="3583">
                  <c:v>3602</c:v>
                </c:pt>
                <c:pt idx="3584">
                  <c:v>3603</c:v>
                </c:pt>
                <c:pt idx="3585">
                  <c:v>3604</c:v>
                </c:pt>
                <c:pt idx="3586">
                  <c:v>3605</c:v>
                </c:pt>
                <c:pt idx="3587">
                  <c:v>3606</c:v>
                </c:pt>
                <c:pt idx="3588">
                  <c:v>3607</c:v>
                </c:pt>
                <c:pt idx="3589">
                  <c:v>3608</c:v>
                </c:pt>
                <c:pt idx="3590">
                  <c:v>3609</c:v>
                </c:pt>
                <c:pt idx="3591">
                  <c:v>3610</c:v>
                </c:pt>
                <c:pt idx="3592">
                  <c:v>3611</c:v>
                </c:pt>
                <c:pt idx="3593">
                  <c:v>3612</c:v>
                </c:pt>
                <c:pt idx="3594">
                  <c:v>3613</c:v>
                </c:pt>
                <c:pt idx="3595">
                  <c:v>3614</c:v>
                </c:pt>
                <c:pt idx="3596">
                  <c:v>3615</c:v>
                </c:pt>
                <c:pt idx="3597">
                  <c:v>3616</c:v>
                </c:pt>
                <c:pt idx="3598">
                  <c:v>3617</c:v>
                </c:pt>
                <c:pt idx="3599">
                  <c:v>3618</c:v>
                </c:pt>
                <c:pt idx="3600">
                  <c:v>3619</c:v>
                </c:pt>
                <c:pt idx="3601">
                  <c:v>3620</c:v>
                </c:pt>
                <c:pt idx="3602">
                  <c:v>3621</c:v>
                </c:pt>
                <c:pt idx="3603">
                  <c:v>3622</c:v>
                </c:pt>
                <c:pt idx="3604">
                  <c:v>3623</c:v>
                </c:pt>
                <c:pt idx="3605">
                  <c:v>3624</c:v>
                </c:pt>
                <c:pt idx="3606">
                  <c:v>3625</c:v>
                </c:pt>
                <c:pt idx="3607">
                  <c:v>3626</c:v>
                </c:pt>
                <c:pt idx="3608">
                  <c:v>3627</c:v>
                </c:pt>
                <c:pt idx="3609">
                  <c:v>3628</c:v>
                </c:pt>
                <c:pt idx="3610">
                  <c:v>3629</c:v>
                </c:pt>
                <c:pt idx="3611">
                  <c:v>3630</c:v>
                </c:pt>
                <c:pt idx="3612">
                  <c:v>3631</c:v>
                </c:pt>
                <c:pt idx="3613">
                  <c:v>3632</c:v>
                </c:pt>
                <c:pt idx="3614">
                  <c:v>3633</c:v>
                </c:pt>
                <c:pt idx="3615">
                  <c:v>3634</c:v>
                </c:pt>
                <c:pt idx="3616">
                  <c:v>3635</c:v>
                </c:pt>
                <c:pt idx="3617">
                  <c:v>3636</c:v>
                </c:pt>
                <c:pt idx="3618">
                  <c:v>3637</c:v>
                </c:pt>
                <c:pt idx="3619">
                  <c:v>3638</c:v>
                </c:pt>
                <c:pt idx="3620">
                  <c:v>3639</c:v>
                </c:pt>
                <c:pt idx="3621">
                  <c:v>3640</c:v>
                </c:pt>
                <c:pt idx="3622">
                  <c:v>3641</c:v>
                </c:pt>
                <c:pt idx="3623">
                  <c:v>3642</c:v>
                </c:pt>
                <c:pt idx="3624">
                  <c:v>3643</c:v>
                </c:pt>
                <c:pt idx="3625">
                  <c:v>3644</c:v>
                </c:pt>
                <c:pt idx="3626">
                  <c:v>3645</c:v>
                </c:pt>
                <c:pt idx="3627">
                  <c:v>3646</c:v>
                </c:pt>
                <c:pt idx="3628">
                  <c:v>3647</c:v>
                </c:pt>
                <c:pt idx="3629">
                  <c:v>3648</c:v>
                </c:pt>
                <c:pt idx="3630">
                  <c:v>3649</c:v>
                </c:pt>
                <c:pt idx="3631">
                  <c:v>3650</c:v>
                </c:pt>
                <c:pt idx="3632">
                  <c:v>3651</c:v>
                </c:pt>
                <c:pt idx="3633">
                  <c:v>3652</c:v>
                </c:pt>
                <c:pt idx="3634">
                  <c:v>3653</c:v>
                </c:pt>
                <c:pt idx="3635">
                  <c:v>3654</c:v>
                </c:pt>
                <c:pt idx="3636">
                  <c:v>3655</c:v>
                </c:pt>
                <c:pt idx="3637">
                  <c:v>3656</c:v>
                </c:pt>
                <c:pt idx="3638">
                  <c:v>3657</c:v>
                </c:pt>
                <c:pt idx="3639">
                  <c:v>3658</c:v>
                </c:pt>
                <c:pt idx="3640">
                  <c:v>3659</c:v>
                </c:pt>
                <c:pt idx="3641">
                  <c:v>3660</c:v>
                </c:pt>
                <c:pt idx="3642">
                  <c:v>3661</c:v>
                </c:pt>
                <c:pt idx="3643">
                  <c:v>3662</c:v>
                </c:pt>
                <c:pt idx="3644">
                  <c:v>3663</c:v>
                </c:pt>
                <c:pt idx="3645">
                  <c:v>3664</c:v>
                </c:pt>
                <c:pt idx="3646">
                  <c:v>3665</c:v>
                </c:pt>
                <c:pt idx="3647">
                  <c:v>3666</c:v>
                </c:pt>
                <c:pt idx="3648">
                  <c:v>3667</c:v>
                </c:pt>
                <c:pt idx="3649">
                  <c:v>3668</c:v>
                </c:pt>
                <c:pt idx="3650">
                  <c:v>3669</c:v>
                </c:pt>
                <c:pt idx="3651">
                  <c:v>3670</c:v>
                </c:pt>
                <c:pt idx="3652">
                  <c:v>3671</c:v>
                </c:pt>
                <c:pt idx="3653">
                  <c:v>3672</c:v>
                </c:pt>
                <c:pt idx="3654">
                  <c:v>3673</c:v>
                </c:pt>
                <c:pt idx="3655">
                  <c:v>3674</c:v>
                </c:pt>
                <c:pt idx="3656">
                  <c:v>3675</c:v>
                </c:pt>
                <c:pt idx="3657">
                  <c:v>3676</c:v>
                </c:pt>
                <c:pt idx="3658">
                  <c:v>3677</c:v>
                </c:pt>
                <c:pt idx="3659">
                  <c:v>3678</c:v>
                </c:pt>
                <c:pt idx="3660">
                  <c:v>3679</c:v>
                </c:pt>
                <c:pt idx="3661">
                  <c:v>3680</c:v>
                </c:pt>
                <c:pt idx="3662">
                  <c:v>3681</c:v>
                </c:pt>
                <c:pt idx="3663">
                  <c:v>3682</c:v>
                </c:pt>
                <c:pt idx="3664">
                  <c:v>3683</c:v>
                </c:pt>
                <c:pt idx="3665">
                  <c:v>3684</c:v>
                </c:pt>
                <c:pt idx="3666">
                  <c:v>3685</c:v>
                </c:pt>
                <c:pt idx="3667">
                  <c:v>3686</c:v>
                </c:pt>
                <c:pt idx="3668">
                  <c:v>3687</c:v>
                </c:pt>
                <c:pt idx="3669">
                  <c:v>3688</c:v>
                </c:pt>
                <c:pt idx="3670">
                  <c:v>3689</c:v>
                </c:pt>
                <c:pt idx="3671">
                  <c:v>3690</c:v>
                </c:pt>
                <c:pt idx="3672">
                  <c:v>3691</c:v>
                </c:pt>
                <c:pt idx="3673">
                  <c:v>3692</c:v>
                </c:pt>
                <c:pt idx="3674">
                  <c:v>3693</c:v>
                </c:pt>
                <c:pt idx="3675">
                  <c:v>3694</c:v>
                </c:pt>
                <c:pt idx="3676">
                  <c:v>3695</c:v>
                </c:pt>
                <c:pt idx="3677">
                  <c:v>3696</c:v>
                </c:pt>
                <c:pt idx="3678">
                  <c:v>3697</c:v>
                </c:pt>
                <c:pt idx="3679">
                  <c:v>3698</c:v>
                </c:pt>
                <c:pt idx="3680">
                  <c:v>3699</c:v>
                </c:pt>
                <c:pt idx="3681">
                  <c:v>3700</c:v>
                </c:pt>
                <c:pt idx="3682">
                  <c:v>3701</c:v>
                </c:pt>
                <c:pt idx="3683">
                  <c:v>3702</c:v>
                </c:pt>
                <c:pt idx="3684">
                  <c:v>3703</c:v>
                </c:pt>
                <c:pt idx="3685">
                  <c:v>3704</c:v>
                </c:pt>
                <c:pt idx="3686">
                  <c:v>3705</c:v>
                </c:pt>
                <c:pt idx="3687">
                  <c:v>3706</c:v>
                </c:pt>
                <c:pt idx="3688">
                  <c:v>3707</c:v>
                </c:pt>
                <c:pt idx="3689">
                  <c:v>3708</c:v>
                </c:pt>
                <c:pt idx="3690">
                  <c:v>3709</c:v>
                </c:pt>
                <c:pt idx="3691">
                  <c:v>3710</c:v>
                </c:pt>
                <c:pt idx="3692">
                  <c:v>3711</c:v>
                </c:pt>
                <c:pt idx="3693">
                  <c:v>3712</c:v>
                </c:pt>
                <c:pt idx="3694">
                  <c:v>3713</c:v>
                </c:pt>
                <c:pt idx="3695">
                  <c:v>3714</c:v>
                </c:pt>
                <c:pt idx="3696">
                  <c:v>3715</c:v>
                </c:pt>
                <c:pt idx="3697">
                  <c:v>3716</c:v>
                </c:pt>
                <c:pt idx="3698">
                  <c:v>3717</c:v>
                </c:pt>
                <c:pt idx="3699">
                  <c:v>3718</c:v>
                </c:pt>
                <c:pt idx="3700">
                  <c:v>3719</c:v>
                </c:pt>
                <c:pt idx="3701">
                  <c:v>3720</c:v>
                </c:pt>
                <c:pt idx="3702">
                  <c:v>3721</c:v>
                </c:pt>
                <c:pt idx="3703">
                  <c:v>3722</c:v>
                </c:pt>
                <c:pt idx="3704">
                  <c:v>3723</c:v>
                </c:pt>
                <c:pt idx="3705">
                  <c:v>3724</c:v>
                </c:pt>
                <c:pt idx="3706">
                  <c:v>3725</c:v>
                </c:pt>
                <c:pt idx="3707">
                  <c:v>3726</c:v>
                </c:pt>
                <c:pt idx="3708">
                  <c:v>3727</c:v>
                </c:pt>
                <c:pt idx="3709">
                  <c:v>3728</c:v>
                </c:pt>
                <c:pt idx="3710">
                  <c:v>3729</c:v>
                </c:pt>
                <c:pt idx="3711">
                  <c:v>3730</c:v>
                </c:pt>
                <c:pt idx="3712">
                  <c:v>3731</c:v>
                </c:pt>
                <c:pt idx="3713">
                  <c:v>3732</c:v>
                </c:pt>
                <c:pt idx="3714">
                  <c:v>3733</c:v>
                </c:pt>
                <c:pt idx="3715">
                  <c:v>3734</c:v>
                </c:pt>
                <c:pt idx="3716">
                  <c:v>3735</c:v>
                </c:pt>
                <c:pt idx="3717">
                  <c:v>3736</c:v>
                </c:pt>
                <c:pt idx="3718">
                  <c:v>3737</c:v>
                </c:pt>
                <c:pt idx="3719">
                  <c:v>3738</c:v>
                </c:pt>
                <c:pt idx="3720">
                  <c:v>3739</c:v>
                </c:pt>
                <c:pt idx="3721">
                  <c:v>3740</c:v>
                </c:pt>
                <c:pt idx="3722">
                  <c:v>3741</c:v>
                </c:pt>
                <c:pt idx="3723">
                  <c:v>3742</c:v>
                </c:pt>
                <c:pt idx="3724">
                  <c:v>3743</c:v>
                </c:pt>
                <c:pt idx="3725">
                  <c:v>3744</c:v>
                </c:pt>
                <c:pt idx="3726">
                  <c:v>3745</c:v>
                </c:pt>
                <c:pt idx="3727">
                  <c:v>3746</c:v>
                </c:pt>
                <c:pt idx="3728">
                  <c:v>3747</c:v>
                </c:pt>
                <c:pt idx="3729">
                  <c:v>3748</c:v>
                </c:pt>
                <c:pt idx="3730">
                  <c:v>3749</c:v>
                </c:pt>
                <c:pt idx="3731">
                  <c:v>3750</c:v>
                </c:pt>
                <c:pt idx="3732">
                  <c:v>3751</c:v>
                </c:pt>
                <c:pt idx="3733">
                  <c:v>3752</c:v>
                </c:pt>
                <c:pt idx="3734">
                  <c:v>3753</c:v>
                </c:pt>
                <c:pt idx="3735">
                  <c:v>3754</c:v>
                </c:pt>
                <c:pt idx="3736">
                  <c:v>3755</c:v>
                </c:pt>
                <c:pt idx="3737">
                  <c:v>3756</c:v>
                </c:pt>
                <c:pt idx="3738">
                  <c:v>3757</c:v>
                </c:pt>
                <c:pt idx="3739">
                  <c:v>3758</c:v>
                </c:pt>
                <c:pt idx="3740">
                  <c:v>3759</c:v>
                </c:pt>
                <c:pt idx="3741">
                  <c:v>3760</c:v>
                </c:pt>
                <c:pt idx="3742">
                  <c:v>3761</c:v>
                </c:pt>
                <c:pt idx="3743">
                  <c:v>3762</c:v>
                </c:pt>
                <c:pt idx="3744">
                  <c:v>3763</c:v>
                </c:pt>
                <c:pt idx="3745">
                  <c:v>3764</c:v>
                </c:pt>
                <c:pt idx="3746">
                  <c:v>3765</c:v>
                </c:pt>
                <c:pt idx="3747">
                  <c:v>3766</c:v>
                </c:pt>
                <c:pt idx="3748">
                  <c:v>3767</c:v>
                </c:pt>
                <c:pt idx="3749">
                  <c:v>3768</c:v>
                </c:pt>
                <c:pt idx="3750">
                  <c:v>3769</c:v>
                </c:pt>
                <c:pt idx="3751">
                  <c:v>3770</c:v>
                </c:pt>
                <c:pt idx="3752">
                  <c:v>3771</c:v>
                </c:pt>
                <c:pt idx="3753">
                  <c:v>3772</c:v>
                </c:pt>
                <c:pt idx="3754">
                  <c:v>3773</c:v>
                </c:pt>
                <c:pt idx="3755">
                  <c:v>3774</c:v>
                </c:pt>
                <c:pt idx="3756">
                  <c:v>3775</c:v>
                </c:pt>
                <c:pt idx="3757">
                  <c:v>3776</c:v>
                </c:pt>
                <c:pt idx="3758">
                  <c:v>3777</c:v>
                </c:pt>
                <c:pt idx="3759">
                  <c:v>3778</c:v>
                </c:pt>
                <c:pt idx="3760">
                  <c:v>3779</c:v>
                </c:pt>
                <c:pt idx="3761">
                  <c:v>3780</c:v>
                </c:pt>
                <c:pt idx="3762">
                  <c:v>3781</c:v>
                </c:pt>
                <c:pt idx="3763">
                  <c:v>3782</c:v>
                </c:pt>
                <c:pt idx="3764">
                  <c:v>3783</c:v>
                </c:pt>
                <c:pt idx="3765">
                  <c:v>3784</c:v>
                </c:pt>
                <c:pt idx="3766">
                  <c:v>3785</c:v>
                </c:pt>
                <c:pt idx="3767">
                  <c:v>3786</c:v>
                </c:pt>
                <c:pt idx="3768">
                  <c:v>3787</c:v>
                </c:pt>
                <c:pt idx="3769">
                  <c:v>3788</c:v>
                </c:pt>
                <c:pt idx="3770">
                  <c:v>3789</c:v>
                </c:pt>
                <c:pt idx="3771">
                  <c:v>3790</c:v>
                </c:pt>
                <c:pt idx="3772">
                  <c:v>3791</c:v>
                </c:pt>
                <c:pt idx="3773">
                  <c:v>3792</c:v>
                </c:pt>
                <c:pt idx="3774">
                  <c:v>3793</c:v>
                </c:pt>
                <c:pt idx="3775">
                  <c:v>3794</c:v>
                </c:pt>
                <c:pt idx="3776">
                  <c:v>3795</c:v>
                </c:pt>
                <c:pt idx="3777">
                  <c:v>3796</c:v>
                </c:pt>
                <c:pt idx="3778">
                  <c:v>3797</c:v>
                </c:pt>
                <c:pt idx="3779">
                  <c:v>3798</c:v>
                </c:pt>
                <c:pt idx="3780">
                  <c:v>3799</c:v>
                </c:pt>
                <c:pt idx="3781">
                  <c:v>3800</c:v>
                </c:pt>
                <c:pt idx="3782">
                  <c:v>3801</c:v>
                </c:pt>
                <c:pt idx="3783">
                  <c:v>3802</c:v>
                </c:pt>
                <c:pt idx="3784">
                  <c:v>3803</c:v>
                </c:pt>
                <c:pt idx="3785">
                  <c:v>3804</c:v>
                </c:pt>
                <c:pt idx="3786">
                  <c:v>3805</c:v>
                </c:pt>
                <c:pt idx="3787">
                  <c:v>3806</c:v>
                </c:pt>
                <c:pt idx="3788">
                  <c:v>3807</c:v>
                </c:pt>
                <c:pt idx="3789">
                  <c:v>3808</c:v>
                </c:pt>
                <c:pt idx="3790">
                  <c:v>3809</c:v>
                </c:pt>
                <c:pt idx="3791">
                  <c:v>3810</c:v>
                </c:pt>
                <c:pt idx="3792">
                  <c:v>3811</c:v>
                </c:pt>
                <c:pt idx="3793">
                  <c:v>3812</c:v>
                </c:pt>
                <c:pt idx="3794">
                  <c:v>3813</c:v>
                </c:pt>
                <c:pt idx="3795">
                  <c:v>3814</c:v>
                </c:pt>
                <c:pt idx="3796">
                  <c:v>3815</c:v>
                </c:pt>
                <c:pt idx="3797">
                  <c:v>3816</c:v>
                </c:pt>
                <c:pt idx="3798">
                  <c:v>3817</c:v>
                </c:pt>
                <c:pt idx="3799">
                  <c:v>3818</c:v>
                </c:pt>
                <c:pt idx="3800">
                  <c:v>3819</c:v>
                </c:pt>
                <c:pt idx="3801">
                  <c:v>3820</c:v>
                </c:pt>
                <c:pt idx="3802">
                  <c:v>3821</c:v>
                </c:pt>
                <c:pt idx="3803">
                  <c:v>3822</c:v>
                </c:pt>
                <c:pt idx="3804">
                  <c:v>3823</c:v>
                </c:pt>
                <c:pt idx="3805">
                  <c:v>3824</c:v>
                </c:pt>
                <c:pt idx="3806">
                  <c:v>3825</c:v>
                </c:pt>
                <c:pt idx="3807">
                  <c:v>3826</c:v>
                </c:pt>
                <c:pt idx="3808">
                  <c:v>3827</c:v>
                </c:pt>
                <c:pt idx="3809">
                  <c:v>3828</c:v>
                </c:pt>
                <c:pt idx="3810">
                  <c:v>3829</c:v>
                </c:pt>
                <c:pt idx="3811">
                  <c:v>3830</c:v>
                </c:pt>
                <c:pt idx="3812">
                  <c:v>3831</c:v>
                </c:pt>
                <c:pt idx="3813">
                  <c:v>3832</c:v>
                </c:pt>
                <c:pt idx="3814">
                  <c:v>3833</c:v>
                </c:pt>
                <c:pt idx="3815">
                  <c:v>3834</c:v>
                </c:pt>
                <c:pt idx="3816">
                  <c:v>3835</c:v>
                </c:pt>
                <c:pt idx="3817">
                  <c:v>3836</c:v>
                </c:pt>
                <c:pt idx="3818">
                  <c:v>3837</c:v>
                </c:pt>
                <c:pt idx="3819">
                  <c:v>3838</c:v>
                </c:pt>
                <c:pt idx="3820">
                  <c:v>3839</c:v>
                </c:pt>
                <c:pt idx="3821">
                  <c:v>3840</c:v>
                </c:pt>
                <c:pt idx="3822">
                  <c:v>3841</c:v>
                </c:pt>
                <c:pt idx="3823">
                  <c:v>3842</c:v>
                </c:pt>
                <c:pt idx="3824">
                  <c:v>3843</c:v>
                </c:pt>
                <c:pt idx="3825">
                  <c:v>3844</c:v>
                </c:pt>
                <c:pt idx="3826">
                  <c:v>3845</c:v>
                </c:pt>
                <c:pt idx="3827">
                  <c:v>3846</c:v>
                </c:pt>
                <c:pt idx="3828">
                  <c:v>3847</c:v>
                </c:pt>
                <c:pt idx="3829">
                  <c:v>3848</c:v>
                </c:pt>
                <c:pt idx="3830">
                  <c:v>3849</c:v>
                </c:pt>
                <c:pt idx="3831">
                  <c:v>3850</c:v>
                </c:pt>
                <c:pt idx="3832">
                  <c:v>3851</c:v>
                </c:pt>
                <c:pt idx="3833">
                  <c:v>3852</c:v>
                </c:pt>
                <c:pt idx="3834">
                  <c:v>3853</c:v>
                </c:pt>
                <c:pt idx="3835">
                  <c:v>3854</c:v>
                </c:pt>
                <c:pt idx="3836">
                  <c:v>3855</c:v>
                </c:pt>
                <c:pt idx="3837">
                  <c:v>3856</c:v>
                </c:pt>
                <c:pt idx="3838">
                  <c:v>3857</c:v>
                </c:pt>
                <c:pt idx="3839">
                  <c:v>3858</c:v>
                </c:pt>
                <c:pt idx="3840">
                  <c:v>3859</c:v>
                </c:pt>
                <c:pt idx="3841">
                  <c:v>3860</c:v>
                </c:pt>
                <c:pt idx="3842">
                  <c:v>3861</c:v>
                </c:pt>
                <c:pt idx="3843">
                  <c:v>3862</c:v>
                </c:pt>
                <c:pt idx="3844">
                  <c:v>3863</c:v>
                </c:pt>
                <c:pt idx="3845">
                  <c:v>3864</c:v>
                </c:pt>
                <c:pt idx="3846">
                  <c:v>3865</c:v>
                </c:pt>
                <c:pt idx="3847">
                  <c:v>3866</c:v>
                </c:pt>
                <c:pt idx="3848">
                  <c:v>3867</c:v>
                </c:pt>
                <c:pt idx="3849">
                  <c:v>3868</c:v>
                </c:pt>
                <c:pt idx="3850">
                  <c:v>3869</c:v>
                </c:pt>
                <c:pt idx="3851">
                  <c:v>3870</c:v>
                </c:pt>
                <c:pt idx="3852">
                  <c:v>3871</c:v>
                </c:pt>
                <c:pt idx="3853">
                  <c:v>3872</c:v>
                </c:pt>
                <c:pt idx="3854">
                  <c:v>3873</c:v>
                </c:pt>
                <c:pt idx="3855">
                  <c:v>3874</c:v>
                </c:pt>
                <c:pt idx="3856">
                  <c:v>3875</c:v>
                </c:pt>
                <c:pt idx="3857">
                  <c:v>3876</c:v>
                </c:pt>
                <c:pt idx="3858">
                  <c:v>3877</c:v>
                </c:pt>
                <c:pt idx="3859">
                  <c:v>3878</c:v>
                </c:pt>
                <c:pt idx="3860">
                  <c:v>3879</c:v>
                </c:pt>
                <c:pt idx="3861">
                  <c:v>3880</c:v>
                </c:pt>
                <c:pt idx="3862">
                  <c:v>3881</c:v>
                </c:pt>
                <c:pt idx="3863">
                  <c:v>3882</c:v>
                </c:pt>
                <c:pt idx="3864">
                  <c:v>3883</c:v>
                </c:pt>
                <c:pt idx="3865">
                  <c:v>3884</c:v>
                </c:pt>
                <c:pt idx="3866">
                  <c:v>3885</c:v>
                </c:pt>
                <c:pt idx="3867">
                  <c:v>3886</c:v>
                </c:pt>
                <c:pt idx="3868">
                  <c:v>3887</c:v>
                </c:pt>
                <c:pt idx="3869">
                  <c:v>3888</c:v>
                </c:pt>
                <c:pt idx="3870">
                  <c:v>3889</c:v>
                </c:pt>
                <c:pt idx="3871">
                  <c:v>3890</c:v>
                </c:pt>
                <c:pt idx="3872">
                  <c:v>3891</c:v>
                </c:pt>
                <c:pt idx="3873">
                  <c:v>3892</c:v>
                </c:pt>
                <c:pt idx="3874">
                  <c:v>3893</c:v>
                </c:pt>
                <c:pt idx="3875">
                  <c:v>3894</c:v>
                </c:pt>
                <c:pt idx="3876">
                  <c:v>3895</c:v>
                </c:pt>
                <c:pt idx="3877">
                  <c:v>3896</c:v>
                </c:pt>
                <c:pt idx="3878">
                  <c:v>3897</c:v>
                </c:pt>
                <c:pt idx="3879">
                  <c:v>3898</c:v>
                </c:pt>
                <c:pt idx="3880">
                  <c:v>3899</c:v>
                </c:pt>
                <c:pt idx="3881">
                  <c:v>3900</c:v>
                </c:pt>
                <c:pt idx="3882">
                  <c:v>3901</c:v>
                </c:pt>
                <c:pt idx="3883">
                  <c:v>3902</c:v>
                </c:pt>
                <c:pt idx="3884">
                  <c:v>3903</c:v>
                </c:pt>
                <c:pt idx="3885">
                  <c:v>3904</c:v>
                </c:pt>
                <c:pt idx="3886">
                  <c:v>3905</c:v>
                </c:pt>
                <c:pt idx="3887">
                  <c:v>3906</c:v>
                </c:pt>
                <c:pt idx="3888">
                  <c:v>3907</c:v>
                </c:pt>
                <c:pt idx="3889">
                  <c:v>3908</c:v>
                </c:pt>
                <c:pt idx="3890">
                  <c:v>3909</c:v>
                </c:pt>
                <c:pt idx="3891">
                  <c:v>3910</c:v>
                </c:pt>
                <c:pt idx="3892">
                  <c:v>3911</c:v>
                </c:pt>
                <c:pt idx="3893">
                  <c:v>3912</c:v>
                </c:pt>
                <c:pt idx="3894">
                  <c:v>3913</c:v>
                </c:pt>
                <c:pt idx="3895">
                  <c:v>3914</c:v>
                </c:pt>
                <c:pt idx="3896">
                  <c:v>3915</c:v>
                </c:pt>
                <c:pt idx="3897">
                  <c:v>3916</c:v>
                </c:pt>
                <c:pt idx="3898">
                  <c:v>3917</c:v>
                </c:pt>
                <c:pt idx="3899">
                  <c:v>3918</c:v>
                </c:pt>
                <c:pt idx="3900">
                  <c:v>3919</c:v>
                </c:pt>
                <c:pt idx="3901">
                  <c:v>3920</c:v>
                </c:pt>
                <c:pt idx="3902">
                  <c:v>3921</c:v>
                </c:pt>
                <c:pt idx="3903">
                  <c:v>3922</c:v>
                </c:pt>
                <c:pt idx="3904">
                  <c:v>3923</c:v>
                </c:pt>
                <c:pt idx="3905">
                  <c:v>3924</c:v>
                </c:pt>
                <c:pt idx="3906">
                  <c:v>3925</c:v>
                </c:pt>
                <c:pt idx="3907">
                  <c:v>3926</c:v>
                </c:pt>
                <c:pt idx="3908">
                  <c:v>3927</c:v>
                </c:pt>
                <c:pt idx="3909">
                  <c:v>3928</c:v>
                </c:pt>
                <c:pt idx="3910">
                  <c:v>3929</c:v>
                </c:pt>
                <c:pt idx="3911">
                  <c:v>3930</c:v>
                </c:pt>
                <c:pt idx="3912">
                  <c:v>3931</c:v>
                </c:pt>
                <c:pt idx="3913">
                  <c:v>3932</c:v>
                </c:pt>
                <c:pt idx="3914">
                  <c:v>3933</c:v>
                </c:pt>
                <c:pt idx="3915">
                  <c:v>3934</c:v>
                </c:pt>
                <c:pt idx="3916">
                  <c:v>3935</c:v>
                </c:pt>
                <c:pt idx="3917">
                  <c:v>3936</c:v>
                </c:pt>
                <c:pt idx="3918">
                  <c:v>3937</c:v>
                </c:pt>
                <c:pt idx="3919">
                  <c:v>3938</c:v>
                </c:pt>
                <c:pt idx="3920">
                  <c:v>3939</c:v>
                </c:pt>
                <c:pt idx="3921">
                  <c:v>3940</c:v>
                </c:pt>
                <c:pt idx="3922">
                  <c:v>3941</c:v>
                </c:pt>
                <c:pt idx="3923">
                  <c:v>3942</c:v>
                </c:pt>
                <c:pt idx="3924">
                  <c:v>3943</c:v>
                </c:pt>
                <c:pt idx="3925">
                  <c:v>3944</c:v>
                </c:pt>
                <c:pt idx="3926">
                  <c:v>3945</c:v>
                </c:pt>
                <c:pt idx="3927">
                  <c:v>3946</c:v>
                </c:pt>
                <c:pt idx="3928">
                  <c:v>3947</c:v>
                </c:pt>
                <c:pt idx="3929">
                  <c:v>3948</c:v>
                </c:pt>
                <c:pt idx="3930">
                  <c:v>3949</c:v>
                </c:pt>
                <c:pt idx="3931">
                  <c:v>3950</c:v>
                </c:pt>
                <c:pt idx="3932">
                  <c:v>3951</c:v>
                </c:pt>
                <c:pt idx="3933">
                  <c:v>3952</c:v>
                </c:pt>
                <c:pt idx="3934">
                  <c:v>3953</c:v>
                </c:pt>
                <c:pt idx="3935">
                  <c:v>3954</c:v>
                </c:pt>
                <c:pt idx="3936">
                  <c:v>3955</c:v>
                </c:pt>
                <c:pt idx="3937">
                  <c:v>3956</c:v>
                </c:pt>
                <c:pt idx="3938">
                  <c:v>3957</c:v>
                </c:pt>
                <c:pt idx="3939">
                  <c:v>3958</c:v>
                </c:pt>
                <c:pt idx="3940">
                  <c:v>3959</c:v>
                </c:pt>
                <c:pt idx="3941">
                  <c:v>3960</c:v>
                </c:pt>
                <c:pt idx="3942">
                  <c:v>3961</c:v>
                </c:pt>
                <c:pt idx="3943">
                  <c:v>3962</c:v>
                </c:pt>
                <c:pt idx="3944">
                  <c:v>3963</c:v>
                </c:pt>
                <c:pt idx="3945">
                  <c:v>3964</c:v>
                </c:pt>
                <c:pt idx="3946">
                  <c:v>3965</c:v>
                </c:pt>
                <c:pt idx="3947">
                  <c:v>3966</c:v>
                </c:pt>
                <c:pt idx="3948">
                  <c:v>3967</c:v>
                </c:pt>
                <c:pt idx="3949">
                  <c:v>3968</c:v>
                </c:pt>
                <c:pt idx="3950">
                  <c:v>3969</c:v>
                </c:pt>
                <c:pt idx="3951">
                  <c:v>3970</c:v>
                </c:pt>
                <c:pt idx="3952">
                  <c:v>3971</c:v>
                </c:pt>
                <c:pt idx="3953">
                  <c:v>3972</c:v>
                </c:pt>
                <c:pt idx="3954">
                  <c:v>3973</c:v>
                </c:pt>
                <c:pt idx="3955">
                  <c:v>3974</c:v>
                </c:pt>
                <c:pt idx="3956">
                  <c:v>3975</c:v>
                </c:pt>
                <c:pt idx="3957">
                  <c:v>3976</c:v>
                </c:pt>
                <c:pt idx="3958">
                  <c:v>3977</c:v>
                </c:pt>
                <c:pt idx="3959">
                  <c:v>3978</c:v>
                </c:pt>
                <c:pt idx="3960">
                  <c:v>3979</c:v>
                </c:pt>
                <c:pt idx="3961">
                  <c:v>3980</c:v>
                </c:pt>
                <c:pt idx="3962">
                  <c:v>3981</c:v>
                </c:pt>
                <c:pt idx="3963">
                  <c:v>3982</c:v>
                </c:pt>
                <c:pt idx="3964">
                  <c:v>3983</c:v>
                </c:pt>
                <c:pt idx="3965">
                  <c:v>3984</c:v>
                </c:pt>
                <c:pt idx="3966">
                  <c:v>3985</c:v>
                </c:pt>
                <c:pt idx="3967">
                  <c:v>3986</c:v>
                </c:pt>
                <c:pt idx="3968">
                  <c:v>3987</c:v>
                </c:pt>
                <c:pt idx="3969">
                  <c:v>3988</c:v>
                </c:pt>
                <c:pt idx="3970">
                  <c:v>3989</c:v>
                </c:pt>
                <c:pt idx="3971">
                  <c:v>3990</c:v>
                </c:pt>
                <c:pt idx="3972">
                  <c:v>3991</c:v>
                </c:pt>
                <c:pt idx="3973">
                  <c:v>3992</c:v>
                </c:pt>
                <c:pt idx="3974">
                  <c:v>3993</c:v>
                </c:pt>
                <c:pt idx="3975">
                  <c:v>3994</c:v>
                </c:pt>
                <c:pt idx="3976">
                  <c:v>3995</c:v>
                </c:pt>
                <c:pt idx="3977">
                  <c:v>3996</c:v>
                </c:pt>
                <c:pt idx="3978">
                  <c:v>3997</c:v>
                </c:pt>
                <c:pt idx="3979">
                  <c:v>3998</c:v>
                </c:pt>
                <c:pt idx="3980">
                  <c:v>3999</c:v>
                </c:pt>
                <c:pt idx="3981">
                  <c:v>4000</c:v>
                </c:pt>
                <c:pt idx="3982">
                  <c:v>4001</c:v>
                </c:pt>
                <c:pt idx="3983">
                  <c:v>4002</c:v>
                </c:pt>
                <c:pt idx="3984">
                  <c:v>4003</c:v>
                </c:pt>
                <c:pt idx="3985">
                  <c:v>4004</c:v>
                </c:pt>
                <c:pt idx="3986">
                  <c:v>4005</c:v>
                </c:pt>
                <c:pt idx="3987">
                  <c:v>4006</c:v>
                </c:pt>
                <c:pt idx="3988">
                  <c:v>4007</c:v>
                </c:pt>
                <c:pt idx="3989">
                  <c:v>4008</c:v>
                </c:pt>
                <c:pt idx="3990">
                  <c:v>4009</c:v>
                </c:pt>
                <c:pt idx="3991">
                  <c:v>4010</c:v>
                </c:pt>
                <c:pt idx="3992">
                  <c:v>4011</c:v>
                </c:pt>
                <c:pt idx="3993">
                  <c:v>4012</c:v>
                </c:pt>
                <c:pt idx="3994">
                  <c:v>4013</c:v>
                </c:pt>
                <c:pt idx="3995">
                  <c:v>4014</c:v>
                </c:pt>
                <c:pt idx="3996">
                  <c:v>4015</c:v>
                </c:pt>
                <c:pt idx="3997">
                  <c:v>4016</c:v>
                </c:pt>
                <c:pt idx="3998">
                  <c:v>4017</c:v>
                </c:pt>
                <c:pt idx="3999">
                  <c:v>4018</c:v>
                </c:pt>
                <c:pt idx="4000">
                  <c:v>4019</c:v>
                </c:pt>
                <c:pt idx="4001">
                  <c:v>4020</c:v>
                </c:pt>
                <c:pt idx="4002">
                  <c:v>4021</c:v>
                </c:pt>
                <c:pt idx="4003">
                  <c:v>4022</c:v>
                </c:pt>
                <c:pt idx="4004">
                  <c:v>4023</c:v>
                </c:pt>
                <c:pt idx="4005">
                  <c:v>4024</c:v>
                </c:pt>
                <c:pt idx="4006">
                  <c:v>4025</c:v>
                </c:pt>
                <c:pt idx="4007">
                  <c:v>4026</c:v>
                </c:pt>
                <c:pt idx="4008">
                  <c:v>4027</c:v>
                </c:pt>
                <c:pt idx="4009">
                  <c:v>4028</c:v>
                </c:pt>
                <c:pt idx="4010">
                  <c:v>4029</c:v>
                </c:pt>
                <c:pt idx="4011">
                  <c:v>4030</c:v>
                </c:pt>
                <c:pt idx="4012">
                  <c:v>4031</c:v>
                </c:pt>
                <c:pt idx="4013">
                  <c:v>4032</c:v>
                </c:pt>
                <c:pt idx="4014">
                  <c:v>4033</c:v>
                </c:pt>
                <c:pt idx="4015">
                  <c:v>4034</c:v>
                </c:pt>
                <c:pt idx="4016">
                  <c:v>4035</c:v>
                </c:pt>
                <c:pt idx="4017">
                  <c:v>4036</c:v>
                </c:pt>
                <c:pt idx="4018">
                  <c:v>4037</c:v>
                </c:pt>
                <c:pt idx="4019">
                  <c:v>4038</c:v>
                </c:pt>
                <c:pt idx="4020">
                  <c:v>4039</c:v>
                </c:pt>
                <c:pt idx="4021">
                  <c:v>4040</c:v>
                </c:pt>
                <c:pt idx="4022">
                  <c:v>4041</c:v>
                </c:pt>
                <c:pt idx="4023">
                  <c:v>4042</c:v>
                </c:pt>
                <c:pt idx="4024">
                  <c:v>4043</c:v>
                </c:pt>
                <c:pt idx="4025">
                  <c:v>4044</c:v>
                </c:pt>
                <c:pt idx="4026">
                  <c:v>4045</c:v>
                </c:pt>
                <c:pt idx="4027">
                  <c:v>4046</c:v>
                </c:pt>
                <c:pt idx="4028">
                  <c:v>4047</c:v>
                </c:pt>
                <c:pt idx="4029">
                  <c:v>4048</c:v>
                </c:pt>
                <c:pt idx="4030">
                  <c:v>4049</c:v>
                </c:pt>
                <c:pt idx="4031">
                  <c:v>4050</c:v>
                </c:pt>
                <c:pt idx="4032">
                  <c:v>4051</c:v>
                </c:pt>
                <c:pt idx="4033">
                  <c:v>4052</c:v>
                </c:pt>
                <c:pt idx="4034">
                  <c:v>4053</c:v>
                </c:pt>
                <c:pt idx="4035">
                  <c:v>4054</c:v>
                </c:pt>
                <c:pt idx="4036">
                  <c:v>4055</c:v>
                </c:pt>
                <c:pt idx="4037">
                  <c:v>4056</c:v>
                </c:pt>
                <c:pt idx="4038">
                  <c:v>4057</c:v>
                </c:pt>
                <c:pt idx="4039">
                  <c:v>4058</c:v>
                </c:pt>
                <c:pt idx="4040">
                  <c:v>4059</c:v>
                </c:pt>
                <c:pt idx="4041">
                  <c:v>4060</c:v>
                </c:pt>
                <c:pt idx="4042">
                  <c:v>4061</c:v>
                </c:pt>
                <c:pt idx="4043">
                  <c:v>4062</c:v>
                </c:pt>
                <c:pt idx="4044">
                  <c:v>4063</c:v>
                </c:pt>
                <c:pt idx="4045">
                  <c:v>4064</c:v>
                </c:pt>
                <c:pt idx="4046">
                  <c:v>4065</c:v>
                </c:pt>
                <c:pt idx="4047">
                  <c:v>4066</c:v>
                </c:pt>
                <c:pt idx="4048">
                  <c:v>4067</c:v>
                </c:pt>
                <c:pt idx="4049">
                  <c:v>4068</c:v>
                </c:pt>
                <c:pt idx="4050">
                  <c:v>4069</c:v>
                </c:pt>
                <c:pt idx="4051">
                  <c:v>4070</c:v>
                </c:pt>
                <c:pt idx="4052">
                  <c:v>4071</c:v>
                </c:pt>
                <c:pt idx="4053">
                  <c:v>4072</c:v>
                </c:pt>
                <c:pt idx="4054">
                  <c:v>4073</c:v>
                </c:pt>
                <c:pt idx="4055">
                  <c:v>4074</c:v>
                </c:pt>
                <c:pt idx="4056">
                  <c:v>4075</c:v>
                </c:pt>
                <c:pt idx="4057">
                  <c:v>4076</c:v>
                </c:pt>
                <c:pt idx="4058">
                  <c:v>4077</c:v>
                </c:pt>
                <c:pt idx="4059">
                  <c:v>4078</c:v>
                </c:pt>
                <c:pt idx="4060">
                  <c:v>4079</c:v>
                </c:pt>
                <c:pt idx="4061">
                  <c:v>4080</c:v>
                </c:pt>
                <c:pt idx="4062">
                  <c:v>4081</c:v>
                </c:pt>
                <c:pt idx="4063">
                  <c:v>4082</c:v>
                </c:pt>
                <c:pt idx="4064">
                  <c:v>4083</c:v>
                </c:pt>
                <c:pt idx="4065">
                  <c:v>4084</c:v>
                </c:pt>
                <c:pt idx="4066">
                  <c:v>4085</c:v>
                </c:pt>
                <c:pt idx="4067">
                  <c:v>4086</c:v>
                </c:pt>
                <c:pt idx="4068">
                  <c:v>4087</c:v>
                </c:pt>
                <c:pt idx="4069">
                  <c:v>4088</c:v>
                </c:pt>
                <c:pt idx="4070">
                  <c:v>4089</c:v>
                </c:pt>
                <c:pt idx="4071">
                  <c:v>4090</c:v>
                </c:pt>
                <c:pt idx="4072">
                  <c:v>4091</c:v>
                </c:pt>
                <c:pt idx="4073">
                  <c:v>4092</c:v>
                </c:pt>
                <c:pt idx="4074">
                  <c:v>4093</c:v>
                </c:pt>
                <c:pt idx="4075">
                  <c:v>4094</c:v>
                </c:pt>
                <c:pt idx="4076">
                  <c:v>4095</c:v>
                </c:pt>
                <c:pt idx="4077">
                  <c:v>4096</c:v>
                </c:pt>
                <c:pt idx="4078">
                  <c:v>4097</c:v>
                </c:pt>
                <c:pt idx="4079">
                  <c:v>4098</c:v>
                </c:pt>
                <c:pt idx="4080">
                  <c:v>4099</c:v>
                </c:pt>
                <c:pt idx="4081">
                  <c:v>4100</c:v>
                </c:pt>
                <c:pt idx="4082">
                  <c:v>4101</c:v>
                </c:pt>
                <c:pt idx="4083">
                  <c:v>4102</c:v>
                </c:pt>
                <c:pt idx="4084">
                  <c:v>4103</c:v>
                </c:pt>
                <c:pt idx="4085">
                  <c:v>4104</c:v>
                </c:pt>
                <c:pt idx="4086">
                  <c:v>4105</c:v>
                </c:pt>
                <c:pt idx="4087">
                  <c:v>4106</c:v>
                </c:pt>
                <c:pt idx="4088">
                  <c:v>4107</c:v>
                </c:pt>
                <c:pt idx="4089">
                  <c:v>4108</c:v>
                </c:pt>
                <c:pt idx="4090">
                  <c:v>4109</c:v>
                </c:pt>
                <c:pt idx="4091">
                  <c:v>4110</c:v>
                </c:pt>
                <c:pt idx="4092">
                  <c:v>4111</c:v>
                </c:pt>
                <c:pt idx="4093">
                  <c:v>4112</c:v>
                </c:pt>
                <c:pt idx="4094">
                  <c:v>4113</c:v>
                </c:pt>
                <c:pt idx="4095">
                  <c:v>4114</c:v>
                </c:pt>
                <c:pt idx="4096">
                  <c:v>4115</c:v>
                </c:pt>
                <c:pt idx="4097">
                  <c:v>4116</c:v>
                </c:pt>
                <c:pt idx="4098">
                  <c:v>4117</c:v>
                </c:pt>
                <c:pt idx="4099">
                  <c:v>4118</c:v>
                </c:pt>
                <c:pt idx="4100">
                  <c:v>4119</c:v>
                </c:pt>
                <c:pt idx="4101">
                  <c:v>4120</c:v>
                </c:pt>
                <c:pt idx="4102">
                  <c:v>4121</c:v>
                </c:pt>
                <c:pt idx="4103">
                  <c:v>4122</c:v>
                </c:pt>
                <c:pt idx="4104">
                  <c:v>4123</c:v>
                </c:pt>
                <c:pt idx="4105">
                  <c:v>4124</c:v>
                </c:pt>
                <c:pt idx="4106">
                  <c:v>4125</c:v>
                </c:pt>
                <c:pt idx="4107">
                  <c:v>4126</c:v>
                </c:pt>
                <c:pt idx="4108">
                  <c:v>4127</c:v>
                </c:pt>
                <c:pt idx="4109">
                  <c:v>4128</c:v>
                </c:pt>
                <c:pt idx="4110">
                  <c:v>4129</c:v>
                </c:pt>
                <c:pt idx="4111">
                  <c:v>4130</c:v>
                </c:pt>
                <c:pt idx="4112">
                  <c:v>4131</c:v>
                </c:pt>
                <c:pt idx="4113">
                  <c:v>4132</c:v>
                </c:pt>
                <c:pt idx="4114">
                  <c:v>4133</c:v>
                </c:pt>
                <c:pt idx="4115">
                  <c:v>4134</c:v>
                </c:pt>
                <c:pt idx="4116">
                  <c:v>4135</c:v>
                </c:pt>
                <c:pt idx="4117">
                  <c:v>4136</c:v>
                </c:pt>
                <c:pt idx="4118">
                  <c:v>4137</c:v>
                </c:pt>
                <c:pt idx="4119">
                  <c:v>4138</c:v>
                </c:pt>
                <c:pt idx="4120">
                  <c:v>4139</c:v>
                </c:pt>
                <c:pt idx="4121">
                  <c:v>4140</c:v>
                </c:pt>
                <c:pt idx="4122">
                  <c:v>4141</c:v>
                </c:pt>
                <c:pt idx="4123">
                  <c:v>4142</c:v>
                </c:pt>
                <c:pt idx="4124">
                  <c:v>4143</c:v>
                </c:pt>
                <c:pt idx="4125">
                  <c:v>4144</c:v>
                </c:pt>
                <c:pt idx="4126">
                  <c:v>4145</c:v>
                </c:pt>
                <c:pt idx="4127">
                  <c:v>4146</c:v>
                </c:pt>
                <c:pt idx="4128">
                  <c:v>4147</c:v>
                </c:pt>
                <c:pt idx="4129">
                  <c:v>4148</c:v>
                </c:pt>
                <c:pt idx="4130">
                  <c:v>4149</c:v>
                </c:pt>
                <c:pt idx="4131">
                  <c:v>4150</c:v>
                </c:pt>
                <c:pt idx="4132">
                  <c:v>4151</c:v>
                </c:pt>
                <c:pt idx="4133">
                  <c:v>4152</c:v>
                </c:pt>
                <c:pt idx="4134">
                  <c:v>4153</c:v>
                </c:pt>
                <c:pt idx="4135">
                  <c:v>4154</c:v>
                </c:pt>
                <c:pt idx="4136">
                  <c:v>4155</c:v>
                </c:pt>
                <c:pt idx="4137">
                  <c:v>4156</c:v>
                </c:pt>
                <c:pt idx="4138">
                  <c:v>4157</c:v>
                </c:pt>
                <c:pt idx="4139">
                  <c:v>4158</c:v>
                </c:pt>
                <c:pt idx="4140">
                  <c:v>4159</c:v>
                </c:pt>
                <c:pt idx="4141">
                  <c:v>4160</c:v>
                </c:pt>
                <c:pt idx="4142">
                  <c:v>4161</c:v>
                </c:pt>
                <c:pt idx="4143">
                  <c:v>4162</c:v>
                </c:pt>
                <c:pt idx="4144">
                  <c:v>4163</c:v>
                </c:pt>
                <c:pt idx="4145">
                  <c:v>4164</c:v>
                </c:pt>
                <c:pt idx="4146">
                  <c:v>4165</c:v>
                </c:pt>
                <c:pt idx="4147">
                  <c:v>4166</c:v>
                </c:pt>
                <c:pt idx="4148">
                  <c:v>4167</c:v>
                </c:pt>
                <c:pt idx="4149">
                  <c:v>4168</c:v>
                </c:pt>
                <c:pt idx="4150">
                  <c:v>4169</c:v>
                </c:pt>
                <c:pt idx="4151">
                  <c:v>4170</c:v>
                </c:pt>
                <c:pt idx="4152">
                  <c:v>4171</c:v>
                </c:pt>
                <c:pt idx="4153">
                  <c:v>4172</c:v>
                </c:pt>
                <c:pt idx="4154">
                  <c:v>4173</c:v>
                </c:pt>
                <c:pt idx="4155">
                  <c:v>4174</c:v>
                </c:pt>
                <c:pt idx="4156">
                  <c:v>4175</c:v>
                </c:pt>
                <c:pt idx="4157">
                  <c:v>4176</c:v>
                </c:pt>
                <c:pt idx="4158">
                  <c:v>4177</c:v>
                </c:pt>
                <c:pt idx="4159">
                  <c:v>4178</c:v>
                </c:pt>
                <c:pt idx="4160">
                  <c:v>4179</c:v>
                </c:pt>
                <c:pt idx="4161">
                  <c:v>4180</c:v>
                </c:pt>
                <c:pt idx="4162">
                  <c:v>4181</c:v>
                </c:pt>
                <c:pt idx="4163">
                  <c:v>4182</c:v>
                </c:pt>
                <c:pt idx="4164">
                  <c:v>4183</c:v>
                </c:pt>
                <c:pt idx="4165">
                  <c:v>4184</c:v>
                </c:pt>
                <c:pt idx="4166">
                  <c:v>4185</c:v>
                </c:pt>
                <c:pt idx="4167">
                  <c:v>4186</c:v>
                </c:pt>
                <c:pt idx="4168">
                  <c:v>4187</c:v>
                </c:pt>
                <c:pt idx="4169">
                  <c:v>4188</c:v>
                </c:pt>
                <c:pt idx="4170">
                  <c:v>4189</c:v>
                </c:pt>
                <c:pt idx="4171">
                  <c:v>4190</c:v>
                </c:pt>
                <c:pt idx="4172">
                  <c:v>4191</c:v>
                </c:pt>
                <c:pt idx="4173">
                  <c:v>4192</c:v>
                </c:pt>
                <c:pt idx="4174">
                  <c:v>4193</c:v>
                </c:pt>
                <c:pt idx="4175">
                  <c:v>4194</c:v>
                </c:pt>
                <c:pt idx="4176">
                  <c:v>4195</c:v>
                </c:pt>
                <c:pt idx="4177">
                  <c:v>4196</c:v>
                </c:pt>
                <c:pt idx="4178">
                  <c:v>4197</c:v>
                </c:pt>
                <c:pt idx="4179">
                  <c:v>4198</c:v>
                </c:pt>
                <c:pt idx="4180">
                  <c:v>4199</c:v>
                </c:pt>
                <c:pt idx="4181">
                  <c:v>4200</c:v>
                </c:pt>
                <c:pt idx="4182">
                  <c:v>4201</c:v>
                </c:pt>
                <c:pt idx="4183">
                  <c:v>4202</c:v>
                </c:pt>
                <c:pt idx="4184">
                  <c:v>4203</c:v>
                </c:pt>
                <c:pt idx="4185">
                  <c:v>4204</c:v>
                </c:pt>
                <c:pt idx="4186">
                  <c:v>4205</c:v>
                </c:pt>
                <c:pt idx="4187">
                  <c:v>4206</c:v>
                </c:pt>
                <c:pt idx="4188">
                  <c:v>4207</c:v>
                </c:pt>
                <c:pt idx="4189">
                  <c:v>4208</c:v>
                </c:pt>
                <c:pt idx="4190">
                  <c:v>4209</c:v>
                </c:pt>
                <c:pt idx="4191">
                  <c:v>4210</c:v>
                </c:pt>
                <c:pt idx="4192">
                  <c:v>4211</c:v>
                </c:pt>
                <c:pt idx="4193">
                  <c:v>4212</c:v>
                </c:pt>
                <c:pt idx="4194">
                  <c:v>4213</c:v>
                </c:pt>
                <c:pt idx="4195">
                  <c:v>4214</c:v>
                </c:pt>
                <c:pt idx="4196">
                  <c:v>4215</c:v>
                </c:pt>
                <c:pt idx="4197">
                  <c:v>4216</c:v>
                </c:pt>
                <c:pt idx="4198">
                  <c:v>4217</c:v>
                </c:pt>
                <c:pt idx="4199">
                  <c:v>4218</c:v>
                </c:pt>
                <c:pt idx="4200">
                  <c:v>4219</c:v>
                </c:pt>
                <c:pt idx="4201">
                  <c:v>4220</c:v>
                </c:pt>
                <c:pt idx="4202">
                  <c:v>4221</c:v>
                </c:pt>
                <c:pt idx="4203">
                  <c:v>4222</c:v>
                </c:pt>
                <c:pt idx="4204">
                  <c:v>4223</c:v>
                </c:pt>
                <c:pt idx="4205">
                  <c:v>4224</c:v>
                </c:pt>
                <c:pt idx="4206">
                  <c:v>4225</c:v>
                </c:pt>
                <c:pt idx="4207">
                  <c:v>4226</c:v>
                </c:pt>
                <c:pt idx="4208">
                  <c:v>4227</c:v>
                </c:pt>
                <c:pt idx="4209">
                  <c:v>4228</c:v>
                </c:pt>
                <c:pt idx="4210">
                  <c:v>4229</c:v>
                </c:pt>
                <c:pt idx="4211">
                  <c:v>4230</c:v>
                </c:pt>
                <c:pt idx="4212">
                  <c:v>4231</c:v>
                </c:pt>
                <c:pt idx="4213">
                  <c:v>4232</c:v>
                </c:pt>
                <c:pt idx="4214">
                  <c:v>4233</c:v>
                </c:pt>
                <c:pt idx="4215">
                  <c:v>4234</c:v>
                </c:pt>
                <c:pt idx="4216">
                  <c:v>4235</c:v>
                </c:pt>
                <c:pt idx="4217">
                  <c:v>4236</c:v>
                </c:pt>
                <c:pt idx="4218">
                  <c:v>4237</c:v>
                </c:pt>
                <c:pt idx="4219">
                  <c:v>4238</c:v>
                </c:pt>
                <c:pt idx="4220">
                  <c:v>4239</c:v>
                </c:pt>
                <c:pt idx="4221">
                  <c:v>4240</c:v>
                </c:pt>
                <c:pt idx="4222">
                  <c:v>4241</c:v>
                </c:pt>
                <c:pt idx="4223">
                  <c:v>4242</c:v>
                </c:pt>
                <c:pt idx="4224">
                  <c:v>4243</c:v>
                </c:pt>
                <c:pt idx="4225">
                  <c:v>4244</c:v>
                </c:pt>
                <c:pt idx="4226">
                  <c:v>4245</c:v>
                </c:pt>
                <c:pt idx="4227">
                  <c:v>4246</c:v>
                </c:pt>
                <c:pt idx="4228">
                  <c:v>4247</c:v>
                </c:pt>
                <c:pt idx="4229">
                  <c:v>4248</c:v>
                </c:pt>
                <c:pt idx="4230">
                  <c:v>4249</c:v>
                </c:pt>
                <c:pt idx="4231">
                  <c:v>4250</c:v>
                </c:pt>
                <c:pt idx="4232">
                  <c:v>4251</c:v>
                </c:pt>
                <c:pt idx="4233">
                  <c:v>4252</c:v>
                </c:pt>
                <c:pt idx="4234">
                  <c:v>4253</c:v>
                </c:pt>
                <c:pt idx="4235">
                  <c:v>4254</c:v>
                </c:pt>
                <c:pt idx="4236">
                  <c:v>4255</c:v>
                </c:pt>
                <c:pt idx="4237">
                  <c:v>4256</c:v>
                </c:pt>
                <c:pt idx="4238">
                  <c:v>4257</c:v>
                </c:pt>
                <c:pt idx="4239">
                  <c:v>4258</c:v>
                </c:pt>
                <c:pt idx="4240">
                  <c:v>4259</c:v>
                </c:pt>
                <c:pt idx="4241">
                  <c:v>4260</c:v>
                </c:pt>
                <c:pt idx="4242">
                  <c:v>4261</c:v>
                </c:pt>
                <c:pt idx="4243">
                  <c:v>4262</c:v>
                </c:pt>
                <c:pt idx="4244">
                  <c:v>4263</c:v>
                </c:pt>
                <c:pt idx="4245">
                  <c:v>4264</c:v>
                </c:pt>
                <c:pt idx="4246">
                  <c:v>4265</c:v>
                </c:pt>
                <c:pt idx="4247">
                  <c:v>4266</c:v>
                </c:pt>
                <c:pt idx="4248">
                  <c:v>4267</c:v>
                </c:pt>
                <c:pt idx="4249">
                  <c:v>4268</c:v>
                </c:pt>
                <c:pt idx="4250">
                  <c:v>4269</c:v>
                </c:pt>
                <c:pt idx="4251">
                  <c:v>4270</c:v>
                </c:pt>
                <c:pt idx="4252">
                  <c:v>4271</c:v>
                </c:pt>
                <c:pt idx="4253">
                  <c:v>4272</c:v>
                </c:pt>
                <c:pt idx="4254">
                  <c:v>4273</c:v>
                </c:pt>
                <c:pt idx="4255">
                  <c:v>4274</c:v>
                </c:pt>
                <c:pt idx="4256">
                  <c:v>4275</c:v>
                </c:pt>
                <c:pt idx="4257">
                  <c:v>4276</c:v>
                </c:pt>
                <c:pt idx="4258">
                  <c:v>4277</c:v>
                </c:pt>
                <c:pt idx="4259">
                  <c:v>4278</c:v>
                </c:pt>
                <c:pt idx="4260">
                  <c:v>4279</c:v>
                </c:pt>
                <c:pt idx="4261">
                  <c:v>4280</c:v>
                </c:pt>
                <c:pt idx="4262">
                  <c:v>4281</c:v>
                </c:pt>
                <c:pt idx="4263">
                  <c:v>4282</c:v>
                </c:pt>
                <c:pt idx="4264">
                  <c:v>4283</c:v>
                </c:pt>
                <c:pt idx="4265">
                  <c:v>4284</c:v>
                </c:pt>
                <c:pt idx="4266">
                  <c:v>4285</c:v>
                </c:pt>
                <c:pt idx="4267">
                  <c:v>4286</c:v>
                </c:pt>
                <c:pt idx="4268">
                  <c:v>4287</c:v>
                </c:pt>
                <c:pt idx="4269">
                  <c:v>4288</c:v>
                </c:pt>
                <c:pt idx="4270">
                  <c:v>4289</c:v>
                </c:pt>
                <c:pt idx="4271">
                  <c:v>4290</c:v>
                </c:pt>
                <c:pt idx="4272">
                  <c:v>4291</c:v>
                </c:pt>
                <c:pt idx="4273">
                  <c:v>4292</c:v>
                </c:pt>
                <c:pt idx="4274">
                  <c:v>4293</c:v>
                </c:pt>
                <c:pt idx="4275">
                  <c:v>4294</c:v>
                </c:pt>
                <c:pt idx="4276">
                  <c:v>4295</c:v>
                </c:pt>
                <c:pt idx="4277">
                  <c:v>4296</c:v>
                </c:pt>
                <c:pt idx="4278">
                  <c:v>4297</c:v>
                </c:pt>
                <c:pt idx="4279">
                  <c:v>4298</c:v>
                </c:pt>
                <c:pt idx="4280">
                  <c:v>4299</c:v>
                </c:pt>
                <c:pt idx="4281">
                  <c:v>4300</c:v>
                </c:pt>
                <c:pt idx="4282">
                  <c:v>4301</c:v>
                </c:pt>
                <c:pt idx="4283">
                  <c:v>4302</c:v>
                </c:pt>
                <c:pt idx="4284">
                  <c:v>4303</c:v>
                </c:pt>
                <c:pt idx="4285">
                  <c:v>4304</c:v>
                </c:pt>
                <c:pt idx="4286">
                  <c:v>4305</c:v>
                </c:pt>
                <c:pt idx="4287">
                  <c:v>4306</c:v>
                </c:pt>
                <c:pt idx="4288">
                  <c:v>4307</c:v>
                </c:pt>
                <c:pt idx="4289">
                  <c:v>4308</c:v>
                </c:pt>
                <c:pt idx="4290">
                  <c:v>4309</c:v>
                </c:pt>
                <c:pt idx="4291">
                  <c:v>4310</c:v>
                </c:pt>
                <c:pt idx="4292">
                  <c:v>4311</c:v>
                </c:pt>
                <c:pt idx="4293">
                  <c:v>4312</c:v>
                </c:pt>
                <c:pt idx="4294">
                  <c:v>4313</c:v>
                </c:pt>
                <c:pt idx="4295">
                  <c:v>4314</c:v>
                </c:pt>
                <c:pt idx="4296">
                  <c:v>4315</c:v>
                </c:pt>
                <c:pt idx="4297">
                  <c:v>4316</c:v>
                </c:pt>
                <c:pt idx="4298">
                  <c:v>4317</c:v>
                </c:pt>
                <c:pt idx="4299">
                  <c:v>4318</c:v>
                </c:pt>
                <c:pt idx="4300">
                  <c:v>4319</c:v>
                </c:pt>
                <c:pt idx="4301">
                  <c:v>4320</c:v>
                </c:pt>
                <c:pt idx="4302">
                  <c:v>4321</c:v>
                </c:pt>
                <c:pt idx="4303">
                  <c:v>4322</c:v>
                </c:pt>
                <c:pt idx="4304">
                  <c:v>4323</c:v>
                </c:pt>
                <c:pt idx="4305">
                  <c:v>4324</c:v>
                </c:pt>
                <c:pt idx="4306">
                  <c:v>4325</c:v>
                </c:pt>
                <c:pt idx="4307">
                  <c:v>4326</c:v>
                </c:pt>
                <c:pt idx="4308">
                  <c:v>4327</c:v>
                </c:pt>
                <c:pt idx="4309">
                  <c:v>4328</c:v>
                </c:pt>
                <c:pt idx="4310">
                  <c:v>4329</c:v>
                </c:pt>
                <c:pt idx="4311">
                  <c:v>4330</c:v>
                </c:pt>
                <c:pt idx="4312">
                  <c:v>4331</c:v>
                </c:pt>
                <c:pt idx="4313">
                  <c:v>4332</c:v>
                </c:pt>
                <c:pt idx="4314">
                  <c:v>4333</c:v>
                </c:pt>
                <c:pt idx="4315">
                  <c:v>4334</c:v>
                </c:pt>
                <c:pt idx="4316">
                  <c:v>4335</c:v>
                </c:pt>
                <c:pt idx="4317">
                  <c:v>4336</c:v>
                </c:pt>
                <c:pt idx="4318">
                  <c:v>4337</c:v>
                </c:pt>
                <c:pt idx="4319">
                  <c:v>4338</c:v>
                </c:pt>
                <c:pt idx="4320">
                  <c:v>4339</c:v>
                </c:pt>
                <c:pt idx="4321">
                  <c:v>4340</c:v>
                </c:pt>
                <c:pt idx="4322">
                  <c:v>4341</c:v>
                </c:pt>
                <c:pt idx="4323">
                  <c:v>4342</c:v>
                </c:pt>
                <c:pt idx="4324">
                  <c:v>4343</c:v>
                </c:pt>
                <c:pt idx="4325">
                  <c:v>4344</c:v>
                </c:pt>
                <c:pt idx="4326">
                  <c:v>4345</c:v>
                </c:pt>
                <c:pt idx="4327">
                  <c:v>4346</c:v>
                </c:pt>
                <c:pt idx="4328">
                  <c:v>4347</c:v>
                </c:pt>
                <c:pt idx="4329">
                  <c:v>4348</c:v>
                </c:pt>
                <c:pt idx="4330">
                  <c:v>4349</c:v>
                </c:pt>
                <c:pt idx="4331">
                  <c:v>4350</c:v>
                </c:pt>
                <c:pt idx="4332">
                  <c:v>4351</c:v>
                </c:pt>
                <c:pt idx="4333">
                  <c:v>4352</c:v>
                </c:pt>
                <c:pt idx="4334">
                  <c:v>4353</c:v>
                </c:pt>
                <c:pt idx="4335">
                  <c:v>4354</c:v>
                </c:pt>
                <c:pt idx="4336">
                  <c:v>4355</c:v>
                </c:pt>
                <c:pt idx="4337">
                  <c:v>4356</c:v>
                </c:pt>
                <c:pt idx="4338">
                  <c:v>4357</c:v>
                </c:pt>
                <c:pt idx="4339">
                  <c:v>4358</c:v>
                </c:pt>
                <c:pt idx="4340">
                  <c:v>4359</c:v>
                </c:pt>
                <c:pt idx="4341">
                  <c:v>4360</c:v>
                </c:pt>
                <c:pt idx="4342">
                  <c:v>4361</c:v>
                </c:pt>
                <c:pt idx="4343">
                  <c:v>4362</c:v>
                </c:pt>
                <c:pt idx="4344">
                  <c:v>4363</c:v>
                </c:pt>
                <c:pt idx="4345">
                  <c:v>4364</c:v>
                </c:pt>
                <c:pt idx="4346">
                  <c:v>4365</c:v>
                </c:pt>
                <c:pt idx="4347">
                  <c:v>4366</c:v>
                </c:pt>
                <c:pt idx="4348">
                  <c:v>4367</c:v>
                </c:pt>
                <c:pt idx="4349">
                  <c:v>4368</c:v>
                </c:pt>
                <c:pt idx="4350">
                  <c:v>4369</c:v>
                </c:pt>
                <c:pt idx="4351">
                  <c:v>4370</c:v>
                </c:pt>
                <c:pt idx="4352">
                  <c:v>4371</c:v>
                </c:pt>
                <c:pt idx="4353">
                  <c:v>4372</c:v>
                </c:pt>
                <c:pt idx="4354">
                  <c:v>4373</c:v>
                </c:pt>
                <c:pt idx="4355">
                  <c:v>4374</c:v>
                </c:pt>
                <c:pt idx="4356">
                  <c:v>4375</c:v>
                </c:pt>
                <c:pt idx="4357">
                  <c:v>4376</c:v>
                </c:pt>
                <c:pt idx="4358">
                  <c:v>4377</c:v>
                </c:pt>
                <c:pt idx="4359">
                  <c:v>4378</c:v>
                </c:pt>
                <c:pt idx="4360">
                  <c:v>4379</c:v>
                </c:pt>
                <c:pt idx="4361">
                  <c:v>4380</c:v>
                </c:pt>
                <c:pt idx="4362">
                  <c:v>4381</c:v>
                </c:pt>
                <c:pt idx="4363">
                  <c:v>4382</c:v>
                </c:pt>
                <c:pt idx="4364">
                  <c:v>4383</c:v>
                </c:pt>
                <c:pt idx="4365">
                  <c:v>4384</c:v>
                </c:pt>
                <c:pt idx="4366">
                  <c:v>4385</c:v>
                </c:pt>
                <c:pt idx="4367">
                  <c:v>4386</c:v>
                </c:pt>
                <c:pt idx="4368">
                  <c:v>4387</c:v>
                </c:pt>
                <c:pt idx="4369">
                  <c:v>4388</c:v>
                </c:pt>
                <c:pt idx="4370">
                  <c:v>4389</c:v>
                </c:pt>
                <c:pt idx="4371">
                  <c:v>4390</c:v>
                </c:pt>
                <c:pt idx="4372">
                  <c:v>4391</c:v>
                </c:pt>
                <c:pt idx="4373">
                  <c:v>4392</c:v>
                </c:pt>
                <c:pt idx="4374">
                  <c:v>4393</c:v>
                </c:pt>
                <c:pt idx="4375">
                  <c:v>4394</c:v>
                </c:pt>
                <c:pt idx="4376">
                  <c:v>4395</c:v>
                </c:pt>
                <c:pt idx="4377">
                  <c:v>4396</c:v>
                </c:pt>
                <c:pt idx="4378">
                  <c:v>4397</c:v>
                </c:pt>
                <c:pt idx="4379">
                  <c:v>4398</c:v>
                </c:pt>
                <c:pt idx="4380">
                  <c:v>4399</c:v>
                </c:pt>
                <c:pt idx="4381">
                  <c:v>4400</c:v>
                </c:pt>
                <c:pt idx="4382">
                  <c:v>4401</c:v>
                </c:pt>
                <c:pt idx="4383">
                  <c:v>4402</c:v>
                </c:pt>
                <c:pt idx="4384">
                  <c:v>4403</c:v>
                </c:pt>
                <c:pt idx="4385">
                  <c:v>4404</c:v>
                </c:pt>
                <c:pt idx="4386">
                  <c:v>4405</c:v>
                </c:pt>
                <c:pt idx="4387">
                  <c:v>4406</c:v>
                </c:pt>
                <c:pt idx="4388">
                  <c:v>4407</c:v>
                </c:pt>
                <c:pt idx="4389">
                  <c:v>4408</c:v>
                </c:pt>
                <c:pt idx="4390">
                  <c:v>4409</c:v>
                </c:pt>
                <c:pt idx="4391">
                  <c:v>4410</c:v>
                </c:pt>
                <c:pt idx="4392">
                  <c:v>4411</c:v>
                </c:pt>
                <c:pt idx="4393">
                  <c:v>4412</c:v>
                </c:pt>
                <c:pt idx="4394">
                  <c:v>4413</c:v>
                </c:pt>
                <c:pt idx="4395">
                  <c:v>4414</c:v>
                </c:pt>
                <c:pt idx="4396">
                  <c:v>4415</c:v>
                </c:pt>
                <c:pt idx="4397">
                  <c:v>4416</c:v>
                </c:pt>
                <c:pt idx="4398">
                  <c:v>4417</c:v>
                </c:pt>
                <c:pt idx="4399">
                  <c:v>4418</c:v>
                </c:pt>
                <c:pt idx="4400">
                  <c:v>4419</c:v>
                </c:pt>
                <c:pt idx="4401">
                  <c:v>4420</c:v>
                </c:pt>
                <c:pt idx="4402">
                  <c:v>4421</c:v>
                </c:pt>
                <c:pt idx="4403">
                  <c:v>4422</c:v>
                </c:pt>
                <c:pt idx="4404">
                  <c:v>4423</c:v>
                </c:pt>
                <c:pt idx="4405">
                  <c:v>4424</c:v>
                </c:pt>
                <c:pt idx="4406">
                  <c:v>4425</c:v>
                </c:pt>
                <c:pt idx="4407">
                  <c:v>4426</c:v>
                </c:pt>
                <c:pt idx="4408">
                  <c:v>4427</c:v>
                </c:pt>
                <c:pt idx="4409">
                  <c:v>4428</c:v>
                </c:pt>
                <c:pt idx="4410">
                  <c:v>4429</c:v>
                </c:pt>
                <c:pt idx="4411">
                  <c:v>4430</c:v>
                </c:pt>
                <c:pt idx="4412">
                  <c:v>4431</c:v>
                </c:pt>
                <c:pt idx="4413">
                  <c:v>4432</c:v>
                </c:pt>
                <c:pt idx="4414">
                  <c:v>4433</c:v>
                </c:pt>
                <c:pt idx="4415">
                  <c:v>4434</c:v>
                </c:pt>
                <c:pt idx="4416">
                  <c:v>4435</c:v>
                </c:pt>
                <c:pt idx="4417">
                  <c:v>4436</c:v>
                </c:pt>
                <c:pt idx="4418">
                  <c:v>4437</c:v>
                </c:pt>
                <c:pt idx="4419">
                  <c:v>4438</c:v>
                </c:pt>
                <c:pt idx="4420">
                  <c:v>4439</c:v>
                </c:pt>
                <c:pt idx="4421">
                  <c:v>4440</c:v>
                </c:pt>
                <c:pt idx="4422">
                  <c:v>4441</c:v>
                </c:pt>
                <c:pt idx="4423">
                  <c:v>4442</c:v>
                </c:pt>
                <c:pt idx="4424">
                  <c:v>4443</c:v>
                </c:pt>
                <c:pt idx="4425">
                  <c:v>4444</c:v>
                </c:pt>
                <c:pt idx="4426">
                  <c:v>4445</c:v>
                </c:pt>
                <c:pt idx="4427">
                  <c:v>4446</c:v>
                </c:pt>
                <c:pt idx="4428">
                  <c:v>4447</c:v>
                </c:pt>
                <c:pt idx="4429">
                  <c:v>4448</c:v>
                </c:pt>
                <c:pt idx="4430">
                  <c:v>4449</c:v>
                </c:pt>
                <c:pt idx="4431">
                  <c:v>4450</c:v>
                </c:pt>
                <c:pt idx="4432">
                  <c:v>4451</c:v>
                </c:pt>
                <c:pt idx="4433">
                  <c:v>4452</c:v>
                </c:pt>
                <c:pt idx="4434">
                  <c:v>4453</c:v>
                </c:pt>
                <c:pt idx="4435">
                  <c:v>4454</c:v>
                </c:pt>
                <c:pt idx="4436">
                  <c:v>4455</c:v>
                </c:pt>
                <c:pt idx="4437">
                  <c:v>4456</c:v>
                </c:pt>
                <c:pt idx="4438">
                  <c:v>4457</c:v>
                </c:pt>
                <c:pt idx="4439">
                  <c:v>4458</c:v>
                </c:pt>
                <c:pt idx="4440">
                  <c:v>4459</c:v>
                </c:pt>
                <c:pt idx="4441">
                  <c:v>4460</c:v>
                </c:pt>
                <c:pt idx="4442">
                  <c:v>4461</c:v>
                </c:pt>
                <c:pt idx="4443">
                  <c:v>4462</c:v>
                </c:pt>
                <c:pt idx="4444">
                  <c:v>4463</c:v>
                </c:pt>
                <c:pt idx="4445">
                  <c:v>4464</c:v>
                </c:pt>
                <c:pt idx="4446">
                  <c:v>4465</c:v>
                </c:pt>
                <c:pt idx="4447">
                  <c:v>4466</c:v>
                </c:pt>
                <c:pt idx="4448">
                  <c:v>4467</c:v>
                </c:pt>
                <c:pt idx="4449">
                  <c:v>4468</c:v>
                </c:pt>
                <c:pt idx="4450">
                  <c:v>4469</c:v>
                </c:pt>
                <c:pt idx="4451">
                  <c:v>4470</c:v>
                </c:pt>
                <c:pt idx="4452">
                  <c:v>4471</c:v>
                </c:pt>
                <c:pt idx="4453">
                  <c:v>4472</c:v>
                </c:pt>
                <c:pt idx="4454">
                  <c:v>4473</c:v>
                </c:pt>
                <c:pt idx="4455">
                  <c:v>4474</c:v>
                </c:pt>
                <c:pt idx="4456">
                  <c:v>4475</c:v>
                </c:pt>
                <c:pt idx="4457">
                  <c:v>4476</c:v>
                </c:pt>
                <c:pt idx="4458">
                  <c:v>4477</c:v>
                </c:pt>
                <c:pt idx="4459">
                  <c:v>4478</c:v>
                </c:pt>
                <c:pt idx="4460">
                  <c:v>4479</c:v>
                </c:pt>
                <c:pt idx="4461">
                  <c:v>4480</c:v>
                </c:pt>
                <c:pt idx="4462">
                  <c:v>4481</c:v>
                </c:pt>
                <c:pt idx="4463">
                  <c:v>4482</c:v>
                </c:pt>
                <c:pt idx="4464">
                  <c:v>4483</c:v>
                </c:pt>
                <c:pt idx="4465">
                  <c:v>4484</c:v>
                </c:pt>
                <c:pt idx="4466">
                  <c:v>4485</c:v>
                </c:pt>
                <c:pt idx="4467">
                  <c:v>4486</c:v>
                </c:pt>
                <c:pt idx="4468">
                  <c:v>4487</c:v>
                </c:pt>
                <c:pt idx="4469">
                  <c:v>4488</c:v>
                </c:pt>
                <c:pt idx="4470">
                  <c:v>4489</c:v>
                </c:pt>
                <c:pt idx="4471">
                  <c:v>4490</c:v>
                </c:pt>
                <c:pt idx="4472">
                  <c:v>4491</c:v>
                </c:pt>
                <c:pt idx="4473">
                  <c:v>4492</c:v>
                </c:pt>
                <c:pt idx="4474">
                  <c:v>4493</c:v>
                </c:pt>
                <c:pt idx="4475">
                  <c:v>4494</c:v>
                </c:pt>
                <c:pt idx="4476">
                  <c:v>4495</c:v>
                </c:pt>
                <c:pt idx="4477">
                  <c:v>4496</c:v>
                </c:pt>
                <c:pt idx="4478">
                  <c:v>4497</c:v>
                </c:pt>
                <c:pt idx="4479">
                  <c:v>4498</c:v>
                </c:pt>
                <c:pt idx="4480">
                  <c:v>4499</c:v>
                </c:pt>
                <c:pt idx="4481">
                  <c:v>4500</c:v>
                </c:pt>
                <c:pt idx="4482">
                  <c:v>4501</c:v>
                </c:pt>
                <c:pt idx="4483">
                  <c:v>4502</c:v>
                </c:pt>
                <c:pt idx="4484">
                  <c:v>4503</c:v>
                </c:pt>
                <c:pt idx="4485">
                  <c:v>4504</c:v>
                </c:pt>
                <c:pt idx="4486">
                  <c:v>4505</c:v>
                </c:pt>
                <c:pt idx="4487">
                  <c:v>4506</c:v>
                </c:pt>
                <c:pt idx="4488">
                  <c:v>4507</c:v>
                </c:pt>
                <c:pt idx="4489">
                  <c:v>4508</c:v>
                </c:pt>
                <c:pt idx="4490">
                  <c:v>4509</c:v>
                </c:pt>
                <c:pt idx="4491">
                  <c:v>4510</c:v>
                </c:pt>
                <c:pt idx="4492">
                  <c:v>4511</c:v>
                </c:pt>
                <c:pt idx="4493">
                  <c:v>4512</c:v>
                </c:pt>
                <c:pt idx="4494">
                  <c:v>4513</c:v>
                </c:pt>
                <c:pt idx="4495">
                  <c:v>4514</c:v>
                </c:pt>
                <c:pt idx="4496">
                  <c:v>4515</c:v>
                </c:pt>
                <c:pt idx="4497">
                  <c:v>4516</c:v>
                </c:pt>
                <c:pt idx="4498">
                  <c:v>4517</c:v>
                </c:pt>
                <c:pt idx="4499">
                  <c:v>4518</c:v>
                </c:pt>
                <c:pt idx="4500">
                  <c:v>4519</c:v>
                </c:pt>
                <c:pt idx="4501">
                  <c:v>4520</c:v>
                </c:pt>
                <c:pt idx="4502">
                  <c:v>4521</c:v>
                </c:pt>
                <c:pt idx="4503">
                  <c:v>4522</c:v>
                </c:pt>
                <c:pt idx="4504">
                  <c:v>4523</c:v>
                </c:pt>
                <c:pt idx="4505">
                  <c:v>4524</c:v>
                </c:pt>
                <c:pt idx="4506">
                  <c:v>4525</c:v>
                </c:pt>
                <c:pt idx="4507">
                  <c:v>4526</c:v>
                </c:pt>
                <c:pt idx="4508">
                  <c:v>4527</c:v>
                </c:pt>
                <c:pt idx="4509">
                  <c:v>4528</c:v>
                </c:pt>
                <c:pt idx="4510">
                  <c:v>4529</c:v>
                </c:pt>
                <c:pt idx="4511">
                  <c:v>4530</c:v>
                </c:pt>
                <c:pt idx="4512">
                  <c:v>4531</c:v>
                </c:pt>
                <c:pt idx="4513">
                  <c:v>4532</c:v>
                </c:pt>
                <c:pt idx="4514">
                  <c:v>4533</c:v>
                </c:pt>
                <c:pt idx="4515">
                  <c:v>4534</c:v>
                </c:pt>
                <c:pt idx="4516">
                  <c:v>4535</c:v>
                </c:pt>
                <c:pt idx="4517">
                  <c:v>4536</c:v>
                </c:pt>
                <c:pt idx="4518">
                  <c:v>4537</c:v>
                </c:pt>
                <c:pt idx="4519">
                  <c:v>4538</c:v>
                </c:pt>
                <c:pt idx="4520">
                  <c:v>4539</c:v>
                </c:pt>
                <c:pt idx="4521">
                  <c:v>4540</c:v>
                </c:pt>
                <c:pt idx="4522">
                  <c:v>4541</c:v>
                </c:pt>
                <c:pt idx="4523">
                  <c:v>4542</c:v>
                </c:pt>
                <c:pt idx="4524">
                  <c:v>4543</c:v>
                </c:pt>
                <c:pt idx="4525">
                  <c:v>4544</c:v>
                </c:pt>
                <c:pt idx="4526">
                  <c:v>4545</c:v>
                </c:pt>
                <c:pt idx="4527">
                  <c:v>4546</c:v>
                </c:pt>
                <c:pt idx="4528">
                  <c:v>4547</c:v>
                </c:pt>
                <c:pt idx="4529">
                  <c:v>4548</c:v>
                </c:pt>
                <c:pt idx="4530">
                  <c:v>4549</c:v>
                </c:pt>
                <c:pt idx="4531">
                  <c:v>4550</c:v>
                </c:pt>
                <c:pt idx="4532">
                  <c:v>4551</c:v>
                </c:pt>
                <c:pt idx="4533">
                  <c:v>4552</c:v>
                </c:pt>
                <c:pt idx="4534">
                  <c:v>4553</c:v>
                </c:pt>
                <c:pt idx="4535">
                  <c:v>4554</c:v>
                </c:pt>
                <c:pt idx="4536">
                  <c:v>4555</c:v>
                </c:pt>
                <c:pt idx="4537">
                  <c:v>4556</c:v>
                </c:pt>
                <c:pt idx="4538">
                  <c:v>4557</c:v>
                </c:pt>
                <c:pt idx="4539">
                  <c:v>4558</c:v>
                </c:pt>
                <c:pt idx="4540">
                  <c:v>4559</c:v>
                </c:pt>
                <c:pt idx="4541">
                  <c:v>4560</c:v>
                </c:pt>
                <c:pt idx="4542">
                  <c:v>4561</c:v>
                </c:pt>
                <c:pt idx="4543">
                  <c:v>4562</c:v>
                </c:pt>
                <c:pt idx="4544">
                  <c:v>4563</c:v>
                </c:pt>
                <c:pt idx="4545">
                  <c:v>4564</c:v>
                </c:pt>
                <c:pt idx="4546">
                  <c:v>4565</c:v>
                </c:pt>
                <c:pt idx="4547">
                  <c:v>4566</c:v>
                </c:pt>
                <c:pt idx="4548">
                  <c:v>4567</c:v>
                </c:pt>
                <c:pt idx="4549">
                  <c:v>4568</c:v>
                </c:pt>
                <c:pt idx="4550">
                  <c:v>4569</c:v>
                </c:pt>
                <c:pt idx="4551">
                  <c:v>4570</c:v>
                </c:pt>
                <c:pt idx="4552">
                  <c:v>4571</c:v>
                </c:pt>
                <c:pt idx="4553">
                  <c:v>4572</c:v>
                </c:pt>
                <c:pt idx="4554">
                  <c:v>4573</c:v>
                </c:pt>
                <c:pt idx="4555">
                  <c:v>4574</c:v>
                </c:pt>
                <c:pt idx="4556">
                  <c:v>4575</c:v>
                </c:pt>
                <c:pt idx="4557">
                  <c:v>4576</c:v>
                </c:pt>
                <c:pt idx="4558">
                  <c:v>4577</c:v>
                </c:pt>
                <c:pt idx="4559">
                  <c:v>4578</c:v>
                </c:pt>
                <c:pt idx="4560">
                  <c:v>4579</c:v>
                </c:pt>
                <c:pt idx="4561">
                  <c:v>4580</c:v>
                </c:pt>
                <c:pt idx="4562">
                  <c:v>4581</c:v>
                </c:pt>
                <c:pt idx="4563">
                  <c:v>4582</c:v>
                </c:pt>
                <c:pt idx="4564">
                  <c:v>4583</c:v>
                </c:pt>
                <c:pt idx="4565">
                  <c:v>4584</c:v>
                </c:pt>
                <c:pt idx="4566">
                  <c:v>4585</c:v>
                </c:pt>
                <c:pt idx="4567">
                  <c:v>4586</c:v>
                </c:pt>
                <c:pt idx="4568">
                  <c:v>4587</c:v>
                </c:pt>
                <c:pt idx="4569">
                  <c:v>4588</c:v>
                </c:pt>
                <c:pt idx="4570">
                  <c:v>4589</c:v>
                </c:pt>
                <c:pt idx="4571">
                  <c:v>4590</c:v>
                </c:pt>
                <c:pt idx="4572">
                  <c:v>4591</c:v>
                </c:pt>
                <c:pt idx="4573">
                  <c:v>4592</c:v>
                </c:pt>
                <c:pt idx="4574">
                  <c:v>4593</c:v>
                </c:pt>
                <c:pt idx="4575">
                  <c:v>4594</c:v>
                </c:pt>
                <c:pt idx="4576">
                  <c:v>4595</c:v>
                </c:pt>
                <c:pt idx="4577">
                  <c:v>4596</c:v>
                </c:pt>
                <c:pt idx="4578">
                  <c:v>4597</c:v>
                </c:pt>
                <c:pt idx="4579">
                  <c:v>4598</c:v>
                </c:pt>
                <c:pt idx="4580">
                  <c:v>4599</c:v>
                </c:pt>
                <c:pt idx="4581">
                  <c:v>4600</c:v>
                </c:pt>
                <c:pt idx="4582">
                  <c:v>4601</c:v>
                </c:pt>
                <c:pt idx="4583">
                  <c:v>4602</c:v>
                </c:pt>
                <c:pt idx="4584">
                  <c:v>4603</c:v>
                </c:pt>
                <c:pt idx="4585">
                  <c:v>4604</c:v>
                </c:pt>
                <c:pt idx="4586">
                  <c:v>4605</c:v>
                </c:pt>
                <c:pt idx="4587">
                  <c:v>4606</c:v>
                </c:pt>
                <c:pt idx="4588">
                  <c:v>4607</c:v>
                </c:pt>
                <c:pt idx="4589">
                  <c:v>4608</c:v>
                </c:pt>
                <c:pt idx="4590">
                  <c:v>4609</c:v>
                </c:pt>
                <c:pt idx="4591">
                  <c:v>4610</c:v>
                </c:pt>
                <c:pt idx="4592">
                  <c:v>4611</c:v>
                </c:pt>
                <c:pt idx="4593">
                  <c:v>4612</c:v>
                </c:pt>
                <c:pt idx="4594">
                  <c:v>4613</c:v>
                </c:pt>
                <c:pt idx="4595">
                  <c:v>4614</c:v>
                </c:pt>
                <c:pt idx="4596">
                  <c:v>4615</c:v>
                </c:pt>
                <c:pt idx="4597">
                  <c:v>4616</c:v>
                </c:pt>
                <c:pt idx="4598">
                  <c:v>4617</c:v>
                </c:pt>
                <c:pt idx="4599">
                  <c:v>4618</c:v>
                </c:pt>
                <c:pt idx="4600">
                  <c:v>4619</c:v>
                </c:pt>
                <c:pt idx="4601">
                  <c:v>4620</c:v>
                </c:pt>
                <c:pt idx="4602">
                  <c:v>4621</c:v>
                </c:pt>
                <c:pt idx="4603">
                  <c:v>4622</c:v>
                </c:pt>
                <c:pt idx="4604">
                  <c:v>4623</c:v>
                </c:pt>
                <c:pt idx="4605">
                  <c:v>4624</c:v>
                </c:pt>
                <c:pt idx="4606">
                  <c:v>4625</c:v>
                </c:pt>
                <c:pt idx="4607">
                  <c:v>4626</c:v>
                </c:pt>
                <c:pt idx="4608">
                  <c:v>4627</c:v>
                </c:pt>
                <c:pt idx="4609">
                  <c:v>4628</c:v>
                </c:pt>
                <c:pt idx="4610">
                  <c:v>4629</c:v>
                </c:pt>
                <c:pt idx="4611">
                  <c:v>4630</c:v>
                </c:pt>
                <c:pt idx="4612">
                  <c:v>4631</c:v>
                </c:pt>
                <c:pt idx="4613">
                  <c:v>4632</c:v>
                </c:pt>
                <c:pt idx="4614">
                  <c:v>4633</c:v>
                </c:pt>
                <c:pt idx="4615">
                  <c:v>4634</c:v>
                </c:pt>
                <c:pt idx="4616">
                  <c:v>4635</c:v>
                </c:pt>
                <c:pt idx="4617">
                  <c:v>4636</c:v>
                </c:pt>
                <c:pt idx="4618">
                  <c:v>4637</c:v>
                </c:pt>
                <c:pt idx="4619">
                  <c:v>4638</c:v>
                </c:pt>
                <c:pt idx="4620">
                  <c:v>4639</c:v>
                </c:pt>
                <c:pt idx="4621">
                  <c:v>4640</c:v>
                </c:pt>
                <c:pt idx="4622">
                  <c:v>4641</c:v>
                </c:pt>
                <c:pt idx="4623">
                  <c:v>4642</c:v>
                </c:pt>
                <c:pt idx="4624">
                  <c:v>4643</c:v>
                </c:pt>
                <c:pt idx="4625">
                  <c:v>4644</c:v>
                </c:pt>
                <c:pt idx="4626">
                  <c:v>4645</c:v>
                </c:pt>
                <c:pt idx="4627">
                  <c:v>4646</c:v>
                </c:pt>
                <c:pt idx="4628">
                  <c:v>4647</c:v>
                </c:pt>
                <c:pt idx="4629">
                  <c:v>4648</c:v>
                </c:pt>
                <c:pt idx="4630">
                  <c:v>4649</c:v>
                </c:pt>
                <c:pt idx="4631">
                  <c:v>4650</c:v>
                </c:pt>
                <c:pt idx="4632">
                  <c:v>4651</c:v>
                </c:pt>
                <c:pt idx="4633">
                  <c:v>4652</c:v>
                </c:pt>
                <c:pt idx="4634">
                  <c:v>4653</c:v>
                </c:pt>
                <c:pt idx="4635">
                  <c:v>4654</c:v>
                </c:pt>
                <c:pt idx="4636">
                  <c:v>4655</c:v>
                </c:pt>
                <c:pt idx="4637">
                  <c:v>4656</c:v>
                </c:pt>
                <c:pt idx="4638">
                  <c:v>4657</c:v>
                </c:pt>
                <c:pt idx="4639">
                  <c:v>4658</c:v>
                </c:pt>
                <c:pt idx="4640">
                  <c:v>4659</c:v>
                </c:pt>
                <c:pt idx="4641">
                  <c:v>4660</c:v>
                </c:pt>
                <c:pt idx="4642">
                  <c:v>4661</c:v>
                </c:pt>
                <c:pt idx="4643">
                  <c:v>4662</c:v>
                </c:pt>
                <c:pt idx="4644">
                  <c:v>4663</c:v>
                </c:pt>
                <c:pt idx="4645">
                  <c:v>4664</c:v>
                </c:pt>
                <c:pt idx="4646">
                  <c:v>4665</c:v>
                </c:pt>
                <c:pt idx="4647">
                  <c:v>4666</c:v>
                </c:pt>
                <c:pt idx="4648">
                  <c:v>4667</c:v>
                </c:pt>
                <c:pt idx="4649">
                  <c:v>4668</c:v>
                </c:pt>
                <c:pt idx="4650">
                  <c:v>4669</c:v>
                </c:pt>
                <c:pt idx="4651">
                  <c:v>4670</c:v>
                </c:pt>
                <c:pt idx="4652">
                  <c:v>4671</c:v>
                </c:pt>
                <c:pt idx="4653">
                  <c:v>4672</c:v>
                </c:pt>
                <c:pt idx="4654">
                  <c:v>4673</c:v>
                </c:pt>
                <c:pt idx="4655">
                  <c:v>4674</c:v>
                </c:pt>
                <c:pt idx="4656">
                  <c:v>4675</c:v>
                </c:pt>
                <c:pt idx="4657">
                  <c:v>4676</c:v>
                </c:pt>
                <c:pt idx="4658">
                  <c:v>4677</c:v>
                </c:pt>
                <c:pt idx="4659">
                  <c:v>4678</c:v>
                </c:pt>
                <c:pt idx="4660">
                  <c:v>4679</c:v>
                </c:pt>
                <c:pt idx="4661">
                  <c:v>4680</c:v>
                </c:pt>
                <c:pt idx="4662">
                  <c:v>4681</c:v>
                </c:pt>
                <c:pt idx="4663">
                  <c:v>4682</c:v>
                </c:pt>
                <c:pt idx="4664">
                  <c:v>4683</c:v>
                </c:pt>
                <c:pt idx="4665">
                  <c:v>4684</c:v>
                </c:pt>
                <c:pt idx="4666">
                  <c:v>4685</c:v>
                </c:pt>
                <c:pt idx="4667">
                  <c:v>4686</c:v>
                </c:pt>
                <c:pt idx="4668">
                  <c:v>4687</c:v>
                </c:pt>
                <c:pt idx="4669">
                  <c:v>4688</c:v>
                </c:pt>
                <c:pt idx="4670">
                  <c:v>4689</c:v>
                </c:pt>
                <c:pt idx="4671">
                  <c:v>4690</c:v>
                </c:pt>
                <c:pt idx="4672">
                  <c:v>4691</c:v>
                </c:pt>
                <c:pt idx="4673">
                  <c:v>4692</c:v>
                </c:pt>
                <c:pt idx="4674">
                  <c:v>4693</c:v>
                </c:pt>
                <c:pt idx="4675">
                  <c:v>4694</c:v>
                </c:pt>
                <c:pt idx="4676">
                  <c:v>4695</c:v>
                </c:pt>
                <c:pt idx="4677">
                  <c:v>4696</c:v>
                </c:pt>
                <c:pt idx="4678">
                  <c:v>4697</c:v>
                </c:pt>
                <c:pt idx="4679">
                  <c:v>4698</c:v>
                </c:pt>
                <c:pt idx="4680">
                  <c:v>4699</c:v>
                </c:pt>
                <c:pt idx="4681">
                  <c:v>4700</c:v>
                </c:pt>
                <c:pt idx="4682">
                  <c:v>4701</c:v>
                </c:pt>
                <c:pt idx="4683">
                  <c:v>4702</c:v>
                </c:pt>
                <c:pt idx="4684">
                  <c:v>4703</c:v>
                </c:pt>
                <c:pt idx="4685">
                  <c:v>4704</c:v>
                </c:pt>
                <c:pt idx="4686">
                  <c:v>4705</c:v>
                </c:pt>
                <c:pt idx="4687">
                  <c:v>4706</c:v>
                </c:pt>
                <c:pt idx="4688">
                  <c:v>4707</c:v>
                </c:pt>
                <c:pt idx="4689">
                  <c:v>4708</c:v>
                </c:pt>
                <c:pt idx="4690">
                  <c:v>4709</c:v>
                </c:pt>
                <c:pt idx="4691">
                  <c:v>4710</c:v>
                </c:pt>
                <c:pt idx="4692">
                  <c:v>4711</c:v>
                </c:pt>
                <c:pt idx="4693">
                  <c:v>4712</c:v>
                </c:pt>
                <c:pt idx="4694">
                  <c:v>4713</c:v>
                </c:pt>
                <c:pt idx="4695">
                  <c:v>4714</c:v>
                </c:pt>
                <c:pt idx="4696">
                  <c:v>4715</c:v>
                </c:pt>
                <c:pt idx="4697">
                  <c:v>4716</c:v>
                </c:pt>
                <c:pt idx="4698">
                  <c:v>4717</c:v>
                </c:pt>
                <c:pt idx="4699">
                  <c:v>4718</c:v>
                </c:pt>
                <c:pt idx="4700">
                  <c:v>4719</c:v>
                </c:pt>
                <c:pt idx="4701">
                  <c:v>4720</c:v>
                </c:pt>
                <c:pt idx="4702">
                  <c:v>4721</c:v>
                </c:pt>
                <c:pt idx="4703">
                  <c:v>4722</c:v>
                </c:pt>
                <c:pt idx="4704">
                  <c:v>4723</c:v>
                </c:pt>
                <c:pt idx="4705">
                  <c:v>4724</c:v>
                </c:pt>
                <c:pt idx="4706">
                  <c:v>4725</c:v>
                </c:pt>
                <c:pt idx="4707">
                  <c:v>4726</c:v>
                </c:pt>
                <c:pt idx="4708">
                  <c:v>4727</c:v>
                </c:pt>
                <c:pt idx="4709">
                  <c:v>4728</c:v>
                </c:pt>
                <c:pt idx="4710">
                  <c:v>4729</c:v>
                </c:pt>
                <c:pt idx="4711">
                  <c:v>4730</c:v>
                </c:pt>
                <c:pt idx="4712">
                  <c:v>4731</c:v>
                </c:pt>
                <c:pt idx="4713">
                  <c:v>4732</c:v>
                </c:pt>
                <c:pt idx="4714">
                  <c:v>4733</c:v>
                </c:pt>
                <c:pt idx="4715">
                  <c:v>4734</c:v>
                </c:pt>
                <c:pt idx="4716">
                  <c:v>4735</c:v>
                </c:pt>
                <c:pt idx="4717">
                  <c:v>4736</c:v>
                </c:pt>
                <c:pt idx="4718">
                  <c:v>4737</c:v>
                </c:pt>
                <c:pt idx="4719">
                  <c:v>4738</c:v>
                </c:pt>
                <c:pt idx="4720">
                  <c:v>4739</c:v>
                </c:pt>
                <c:pt idx="4721">
                  <c:v>4740</c:v>
                </c:pt>
                <c:pt idx="4722">
                  <c:v>4741</c:v>
                </c:pt>
                <c:pt idx="4723">
                  <c:v>4742</c:v>
                </c:pt>
                <c:pt idx="4724">
                  <c:v>4743</c:v>
                </c:pt>
                <c:pt idx="4725">
                  <c:v>4744</c:v>
                </c:pt>
                <c:pt idx="4726">
                  <c:v>4745</c:v>
                </c:pt>
                <c:pt idx="4727">
                  <c:v>4746</c:v>
                </c:pt>
                <c:pt idx="4728">
                  <c:v>4747</c:v>
                </c:pt>
                <c:pt idx="4729">
                  <c:v>4748</c:v>
                </c:pt>
                <c:pt idx="4730">
                  <c:v>4749</c:v>
                </c:pt>
                <c:pt idx="4731">
                  <c:v>4750</c:v>
                </c:pt>
                <c:pt idx="4732">
                  <c:v>4751</c:v>
                </c:pt>
                <c:pt idx="4733">
                  <c:v>4752</c:v>
                </c:pt>
                <c:pt idx="4734">
                  <c:v>4753</c:v>
                </c:pt>
                <c:pt idx="4735">
                  <c:v>4754</c:v>
                </c:pt>
                <c:pt idx="4736">
                  <c:v>4755</c:v>
                </c:pt>
                <c:pt idx="4737">
                  <c:v>4756</c:v>
                </c:pt>
                <c:pt idx="4738">
                  <c:v>4757</c:v>
                </c:pt>
                <c:pt idx="4739">
                  <c:v>4758</c:v>
                </c:pt>
                <c:pt idx="4740">
                  <c:v>4759</c:v>
                </c:pt>
                <c:pt idx="4741">
                  <c:v>4760</c:v>
                </c:pt>
                <c:pt idx="4742">
                  <c:v>4761</c:v>
                </c:pt>
                <c:pt idx="4743">
                  <c:v>4762</c:v>
                </c:pt>
                <c:pt idx="4744">
                  <c:v>4763</c:v>
                </c:pt>
                <c:pt idx="4745">
                  <c:v>4764</c:v>
                </c:pt>
                <c:pt idx="4746">
                  <c:v>4765</c:v>
                </c:pt>
                <c:pt idx="4747">
                  <c:v>4766</c:v>
                </c:pt>
                <c:pt idx="4748">
                  <c:v>4767</c:v>
                </c:pt>
                <c:pt idx="4749">
                  <c:v>4768</c:v>
                </c:pt>
                <c:pt idx="4750">
                  <c:v>4769</c:v>
                </c:pt>
                <c:pt idx="4751">
                  <c:v>4770</c:v>
                </c:pt>
                <c:pt idx="4752">
                  <c:v>4771</c:v>
                </c:pt>
                <c:pt idx="4753">
                  <c:v>4772</c:v>
                </c:pt>
                <c:pt idx="4754">
                  <c:v>4773</c:v>
                </c:pt>
                <c:pt idx="4755">
                  <c:v>4774</c:v>
                </c:pt>
                <c:pt idx="4756">
                  <c:v>4775</c:v>
                </c:pt>
                <c:pt idx="4757">
                  <c:v>4776</c:v>
                </c:pt>
                <c:pt idx="4758">
                  <c:v>4777</c:v>
                </c:pt>
                <c:pt idx="4759">
                  <c:v>4778</c:v>
                </c:pt>
                <c:pt idx="4760">
                  <c:v>4779</c:v>
                </c:pt>
                <c:pt idx="4761">
                  <c:v>4780</c:v>
                </c:pt>
                <c:pt idx="4762">
                  <c:v>4781</c:v>
                </c:pt>
                <c:pt idx="4763">
                  <c:v>4782</c:v>
                </c:pt>
                <c:pt idx="4764">
                  <c:v>4783</c:v>
                </c:pt>
                <c:pt idx="4765">
                  <c:v>4784</c:v>
                </c:pt>
                <c:pt idx="4766">
                  <c:v>4785</c:v>
                </c:pt>
                <c:pt idx="4767">
                  <c:v>4786</c:v>
                </c:pt>
                <c:pt idx="4768">
                  <c:v>4787</c:v>
                </c:pt>
                <c:pt idx="4769">
                  <c:v>4788</c:v>
                </c:pt>
                <c:pt idx="4770">
                  <c:v>4789</c:v>
                </c:pt>
                <c:pt idx="4771">
                  <c:v>4790</c:v>
                </c:pt>
                <c:pt idx="4772">
                  <c:v>4791</c:v>
                </c:pt>
                <c:pt idx="4773">
                  <c:v>4792</c:v>
                </c:pt>
                <c:pt idx="4774">
                  <c:v>4793</c:v>
                </c:pt>
                <c:pt idx="4775">
                  <c:v>4794</c:v>
                </c:pt>
                <c:pt idx="4776">
                  <c:v>4795</c:v>
                </c:pt>
                <c:pt idx="4777">
                  <c:v>4796</c:v>
                </c:pt>
                <c:pt idx="4778">
                  <c:v>4797</c:v>
                </c:pt>
                <c:pt idx="4779">
                  <c:v>4798</c:v>
                </c:pt>
                <c:pt idx="4780">
                  <c:v>4799</c:v>
                </c:pt>
                <c:pt idx="4781">
                  <c:v>4800</c:v>
                </c:pt>
                <c:pt idx="4782">
                  <c:v>4801</c:v>
                </c:pt>
                <c:pt idx="4783">
                  <c:v>4802</c:v>
                </c:pt>
                <c:pt idx="4784">
                  <c:v>4803</c:v>
                </c:pt>
                <c:pt idx="4785">
                  <c:v>4804</c:v>
                </c:pt>
                <c:pt idx="4786">
                  <c:v>4805</c:v>
                </c:pt>
                <c:pt idx="4787">
                  <c:v>4806</c:v>
                </c:pt>
                <c:pt idx="4788">
                  <c:v>4807</c:v>
                </c:pt>
                <c:pt idx="4789">
                  <c:v>4808</c:v>
                </c:pt>
                <c:pt idx="4790">
                  <c:v>4809</c:v>
                </c:pt>
                <c:pt idx="4791">
                  <c:v>4810</c:v>
                </c:pt>
                <c:pt idx="4792">
                  <c:v>4811</c:v>
                </c:pt>
                <c:pt idx="4793">
                  <c:v>4812</c:v>
                </c:pt>
                <c:pt idx="4794">
                  <c:v>4813</c:v>
                </c:pt>
                <c:pt idx="4795">
                  <c:v>4814</c:v>
                </c:pt>
                <c:pt idx="4796">
                  <c:v>4815</c:v>
                </c:pt>
                <c:pt idx="4797">
                  <c:v>4816</c:v>
                </c:pt>
                <c:pt idx="4798">
                  <c:v>4817</c:v>
                </c:pt>
                <c:pt idx="4799">
                  <c:v>4818</c:v>
                </c:pt>
                <c:pt idx="4800">
                  <c:v>4819</c:v>
                </c:pt>
                <c:pt idx="4801">
                  <c:v>4820</c:v>
                </c:pt>
                <c:pt idx="4802">
                  <c:v>4821</c:v>
                </c:pt>
                <c:pt idx="4803">
                  <c:v>4822</c:v>
                </c:pt>
                <c:pt idx="4804">
                  <c:v>4823</c:v>
                </c:pt>
                <c:pt idx="4805">
                  <c:v>4824</c:v>
                </c:pt>
                <c:pt idx="4806">
                  <c:v>4825</c:v>
                </c:pt>
                <c:pt idx="4807">
                  <c:v>4826</c:v>
                </c:pt>
                <c:pt idx="4808">
                  <c:v>4827</c:v>
                </c:pt>
                <c:pt idx="4809">
                  <c:v>4828</c:v>
                </c:pt>
                <c:pt idx="4810">
                  <c:v>4829</c:v>
                </c:pt>
                <c:pt idx="4811">
                  <c:v>4830</c:v>
                </c:pt>
                <c:pt idx="4812">
                  <c:v>4831</c:v>
                </c:pt>
                <c:pt idx="4813">
                  <c:v>4832</c:v>
                </c:pt>
                <c:pt idx="4814">
                  <c:v>4833</c:v>
                </c:pt>
                <c:pt idx="4815">
                  <c:v>4834</c:v>
                </c:pt>
                <c:pt idx="4816">
                  <c:v>4835</c:v>
                </c:pt>
                <c:pt idx="4817">
                  <c:v>4836</c:v>
                </c:pt>
                <c:pt idx="4818">
                  <c:v>4837</c:v>
                </c:pt>
                <c:pt idx="4819">
                  <c:v>4838</c:v>
                </c:pt>
                <c:pt idx="4820">
                  <c:v>4839</c:v>
                </c:pt>
                <c:pt idx="4821">
                  <c:v>4840</c:v>
                </c:pt>
                <c:pt idx="4822">
                  <c:v>4841</c:v>
                </c:pt>
                <c:pt idx="4823">
                  <c:v>4842</c:v>
                </c:pt>
                <c:pt idx="4824">
                  <c:v>4843</c:v>
                </c:pt>
                <c:pt idx="4825">
                  <c:v>4844</c:v>
                </c:pt>
                <c:pt idx="4826">
                  <c:v>4845</c:v>
                </c:pt>
                <c:pt idx="4827">
                  <c:v>4846</c:v>
                </c:pt>
                <c:pt idx="4828">
                  <c:v>4847</c:v>
                </c:pt>
                <c:pt idx="4829">
                  <c:v>4848</c:v>
                </c:pt>
                <c:pt idx="4830">
                  <c:v>4849</c:v>
                </c:pt>
                <c:pt idx="4831">
                  <c:v>4850</c:v>
                </c:pt>
                <c:pt idx="4832">
                  <c:v>4851</c:v>
                </c:pt>
                <c:pt idx="4833">
                  <c:v>4852</c:v>
                </c:pt>
                <c:pt idx="4834">
                  <c:v>4853</c:v>
                </c:pt>
                <c:pt idx="4835">
                  <c:v>4854</c:v>
                </c:pt>
                <c:pt idx="4836">
                  <c:v>4855</c:v>
                </c:pt>
                <c:pt idx="4837">
                  <c:v>4856</c:v>
                </c:pt>
                <c:pt idx="4838">
                  <c:v>4857</c:v>
                </c:pt>
                <c:pt idx="4839">
                  <c:v>4858</c:v>
                </c:pt>
                <c:pt idx="4840">
                  <c:v>4859</c:v>
                </c:pt>
                <c:pt idx="4841">
                  <c:v>4860</c:v>
                </c:pt>
                <c:pt idx="4842">
                  <c:v>4861</c:v>
                </c:pt>
                <c:pt idx="4843">
                  <c:v>4862</c:v>
                </c:pt>
                <c:pt idx="4844">
                  <c:v>4863</c:v>
                </c:pt>
                <c:pt idx="4845">
                  <c:v>4864</c:v>
                </c:pt>
                <c:pt idx="4846">
                  <c:v>4865</c:v>
                </c:pt>
                <c:pt idx="4847">
                  <c:v>4866</c:v>
                </c:pt>
                <c:pt idx="4848">
                  <c:v>4867</c:v>
                </c:pt>
                <c:pt idx="4849">
                  <c:v>4868</c:v>
                </c:pt>
                <c:pt idx="4850">
                  <c:v>4869</c:v>
                </c:pt>
                <c:pt idx="4851">
                  <c:v>4870</c:v>
                </c:pt>
                <c:pt idx="4852">
                  <c:v>4871</c:v>
                </c:pt>
                <c:pt idx="4853">
                  <c:v>4872</c:v>
                </c:pt>
                <c:pt idx="4854">
                  <c:v>4873</c:v>
                </c:pt>
                <c:pt idx="4855">
                  <c:v>4874</c:v>
                </c:pt>
                <c:pt idx="4856">
                  <c:v>4875</c:v>
                </c:pt>
                <c:pt idx="4857">
                  <c:v>4876</c:v>
                </c:pt>
                <c:pt idx="4858">
                  <c:v>4877</c:v>
                </c:pt>
                <c:pt idx="4859">
                  <c:v>4878</c:v>
                </c:pt>
                <c:pt idx="4860">
                  <c:v>4879</c:v>
                </c:pt>
                <c:pt idx="4861">
                  <c:v>4880</c:v>
                </c:pt>
                <c:pt idx="4862">
                  <c:v>4881</c:v>
                </c:pt>
                <c:pt idx="4863">
                  <c:v>4882</c:v>
                </c:pt>
                <c:pt idx="4864">
                  <c:v>4883</c:v>
                </c:pt>
                <c:pt idx="4865">
                  <c:v>4884</c:v>
                </c:pt>
                <c:pt idx="4866">
                  <c:v>4885</c:v>
                </c:pt>
                <c:pt idx="4867">
                  <c:v>4886</c:v>
                </c:pt>
                <c:pt idx="4868">
                  <c:v>4887</c:v>
                </c:pt>
                <c:pt idx="4869">
                  <c:v>4888</c:v>
                </c:pt>
                <c:pt idx="4870">
                  <c:v>4889</c:v>
                </c:pt>
                <c:pt idx="4871">
                  <c:v>4890</c:v>
                </c:pt>
                <c:pt idx="4872">
                  <c:v>4891</c:v>
                </c:pt>
                <c:pt idx="4873">
                  <c:v>4892</c:v>
                </c:pt>
                <c:pt idx="4874">
                  <c:v>4893</c:v>
                </c:pt>
                <c:pt idx="4875">
                  <c:v>4894</c:v>
                </c:pt>
                <c:pt idx="4876">
                  <c:v>4895</c:v>
                </c:pt>
                <c:pt idx="4877">
                  <c:v>4896</c:v>
                </c:pt>
                <c:pt idx="4878">
                  <c:v>4897</c:v>
                </c:pt>
                <c:pt idx="4879">
                  <c:v>4898</c:v>
                </c:pt>
                <c:pt idx="4880">
                  <c:v>4899</c:v>
                </c:pt>
                <c:pt idx="4881">
                  <c:v>4900</c:v>
                </c:pt>
                <c:pt idx="4882">
                  <c:v>4901</c:v>
                </c:pt>
                <c:pt idx="4883">
                  <c:v>4902</c:v>
                </c:pt>
                <c:pt idx="4884">
                  <c:v>4903</c:v>
                </c:pt>
                <c:pt idx="4885">
                  <c:v>4904</c:v>
                </c:pt>
                <c:pt idx="4886">
                  <c:v>4905</c:v>
                </c:pt>
                <c:pt idx="4887">
                  <c:v>4906</c:v>
                </c:pt>
                <c:pt idx="4888">
                  <c:v>4907</c:v>
                </c:pt>
                <c:pt idx="4889">
                  <c:v>4908</c:v>
                </c:pt>
                <c:pt idx="4890">
                  <c:v>4909</c:v>
                </c:pt>
                <c:pt idx="4891">
                  <c:v>4910</c:v>
                </c:pt>
                <c:pt idx="4892">
                  <c:v>4911</c:v>
                </c:pt>
                <c:pt idx="4893">
                  <c:v>4912</c:v>
                </c:pt>
                <c:pt idx="4894">
                  <c:v>4913</c:v>
                </c:pt>
                <c:pt idx="4895">
                  <c:v>4914</c:v>
                </c:pt>
                <c:pt idx="4896">
                  <c:v>4915</c:v>
                </c:pt>
                <c:pt idx="4897">
                  <c:v>4916</c:v>
                </c:pt>
                <c:pt idx="4898">
                  <c:v>4917</c:v>
                </c:pt>
                <c:pt idx="4899">
                  <c:v>4918</c:v>
                </c:pt>
                <c:pt idx="4900">
                  <c:v>4919</c:v>
                </c:pt>
                <c:pt idx="4901">
                  <c:v>4920</c:v>
                </c:pt>
                <c:pt idx="4902">
                  <c:v>4921</c:v>
                </c:pt>
                <c:pt idx="4903">
                  <c:v>4922</c:v>
                </c:pt>
                <c:pt idx="4904">
                  <c:v>4923</c:v>
                </c:pt>
                <c:pt idx="4905">
                  <c:v>4924</c:v>
                </c:pt>
                <c:pt idx="4906">
                  <c:v>4925</c:v>
                </c:pt>
                <c:pt idx="4907">
                  <c:v>4926</c:v>
                </c:pt>
                <c:pt idx="4908">
                  <c:v>4927</c:v>
                </c:pt>
                <c:pt idx="4909">
                  <c:v>4928</c:v>
                </c:pt>
                <c:pt idx="4910">
                  <c:v>4929</c:v>
                </c:pt>
                <c:pt idx="4911">
                  <c:v>4930</c:v>
                </c:pt>
                <c:pt idx="4912">
                  <c:v>4931</c:v>
                </c:pt>
                <c:pt idx="4913">
                  <c:v>4932</c:v>
                </c:pt>
                <c:pt idx="4914">
                  <c:v>4933</c:v>
                </c:pt>
                <c:pt idx="4915">
                  <c:v>4934</c:v>
                </c:pt>
                <c:pt idx="4916">
                  <c:v>4935</c:v>
                </c:pt>
                <c:pt idx="4917">
                  <c:v>4936</c:v>
                </c:pt>
                <c:pt idx="4918">
                  <c:v>4937</c:v>
                </c:pt>
                <c:pt idx="4919">
                  <c:v>4938</c:v>
                </c:pt>
                <c:pt idx="4920">
                  <c:v>4939</c:v>
                </c:pt>
                <c:pt idx="4921">
                  <c:v>4940</c:v>
                </c:pt>
                <c:pt idx="4922">
                  <c:v>4941</c:v>
                </c:pt>
                <c:pt idx="4923">
                  <c:v>4942</c:v>
                </c:pt>
                <c:pt idx="4924">
                  <c:v>4943</c:v>
                </c:pt>
                <c:pt idx="4925">
                  <c:v>4944</c:v>
                </c:pt>
                <c:pt idx="4926">
                  <c:v>4945</c:v>
                </c:pt>
                <c:pt idx="4927">
                  <c:v>4946</c:v>
                </c:pt>
                <c:pt idx="4928">
                  <c:v>4947</c:v>
                </c:pt>
                <c:pt idx="4929">
                  <c:v>4948</c:v>
                </c:pt>
                <c:pt idx="4930">
                  <c:v>4949</c:v>
                </c:pt>
                <c:pt idx="4931">
                  <c:v>4950</c:v>
                </c:pt>
                <c:pt idx="4932">
                  <c:v>4951</c:v>
                </c:pt>
                <c:pt idx="4933">
                  <c:v>4952</c:v>
                </c:pt>
                <c:pt idx="4934">
                  <c:v>4953</c:v>
                </c:pt>
                <c:pt idx="4935">
                  <c:v>4954</c:v>
                </c:pt>
                <c:pt idx="4936">
                  <c:v>4955</c:v>
                </c:pt>
                <c:pt idx="4937">
                  <c:v>4956</c:v>
                </c:pt>
                <c:pt idx="4938">
                  <c:v>4957</c:v>
                </c:pt>
                <c:pt idx="4939">
                  <c:v>4958</c:v>
                </c:pt>
                <c:pt idx="4940">
                  <c:v>4959</c:v>
                </c:pt>
                <c:pt idx="4941">
                  <c:v>4960</c:v>
                </c:pt>
                <c:pt idx="4942">
                  <c:v>4961</c:v>
                </c:pt>
                <c:pt idx="4943">
                  <c:v>4962</c:v>
                </c:pt>
                <c:pt idx="4944">
                  <c:v>4963</c:v>
                </c:pt>
                <c:pt idx="4945">
                  <c:v>4964</c:v>
                </c:pt>
                <c:pt idx="4946">
                  <c:v>4965</c:v>
                </c:pt>
                <c:pt idx="4947">
                  <c:v>4966</c:v>
                </c:pt>
                <c:pt idx="4948">
                  <c:v>4967</c:v>
                </c:pt>
                <c:pt idx="4949">
                  <c:v>4968</c:v>
                </c:pt>
                <c:pt idx="4950">
                  <c:v>4969</c:v>
                </c:pt>
                <c:pt idx="4951">
                  <c:v>4970</c:v>
                </c:pt>
                <c:pt idx="4952">
                  <c:v>4971</c:v>
                </c:pt>
                <c:pt idx="4953">
                  <c:v>4972</c:v>
                </c:pt>
                <c:pt idx="4954">
                  <c:v>4973</c:v>
                </c:pt>
                <c:pt idx="4955">
                  <c:v>4974</c:v>
                </c:pt>
                <c:pt idx="4956">
                  <c:v>4975</c:v>
                </c:pt>
                <c:pt idx="4957">
                  <c:v>4976</c:v>
                </c:pt>
                <c:pt idx="4958">
                  <c:v>4977</c:v>
                </c:pt>
                <c:pt idx="4959">
                  <c:v>4978</c:v>
                </c:pt>
                <c:pt idx="4960">
                  <c:v>4979</c:v>
                </c:pt>
                <c:pt idx="4961">
                  <c:v>4980</c:v>
                </c:pt>
                <c:pt idx="4962">
                  <c:v>4981</c:v>
                </c:pt>
                <c:pt idx="4963">
                  <c:v>4982</c:v>
                </c:pt>
                <c:pt idx="4964">
                  <c:v>4983</c:v>
                </c:pt>
                <c:pt idx="4965">
                  <c:v>4984</c:v>
                </c:pt>
                <c:pt idx="4966">
                  <c:v>4985</c:v>
                </c:pt>
                <c:pt idx="4967">
                  <c:v>4986</c:v>
                </c:pt>
                <c:pt idx="4968">
                  <c:v>4987</c:v>
                </c:pt>
                <c:pt idx="4969">
                  <c:v>4988</c:v>
                </c:pt>
                <c:pt idx="4970">
                  <c:v>4989</c:v>
                </c:pt>
                <c:pt idx="4971">
                  <c:v>4990</c:v>
                </c:pt>
                <c:pt idx="4972">
                  <c:v>4991</c:v>
                </c:pt>
                <c:pt idx="4973">
                  <c:v>4992</c:v>
                </c:pt>
                <c:pt idx="4974">
                  <c:v>4993</c:v>
                </c:pt>
                <c:pt idx="4975">
                  <c:v>4994</c:v>
                </c:pt>
                <c:pt idx="4976">
                  <c:v>4995</c:v>
                </c:pt>
                <c:pt idx="4977">
                  <c:v>4996</c:v>
                </c:pt>
                <c:pt idx="4978">
                  <c:v>4997</c:v>
                </c:pt>
                <c:pt idx="4979">
                  <c:v>4998</c:v>
                </c:pt>
                <c:pt idx="4980">
                  <c:v>4999</c:v>
                </c:pt>
                <c:pt idx="4981">
                  <c:v>5000</c:v>
                </c:pt>
                <c:pt idx="4982">
                  <c:v>5001</c:v>
                </c:pt>
                <c:pt idx="4983">
                  <c:v>5002</c:v>
                </c:pt>
                <c:pt idx="4984">
                  <c:v>5003</c:v>
                </c:pt>
                <c:pt idx="4985">
                  <c:v>5004</c:v>
                </c:pt>
                <c:pt idx="4986">
                  <c:v>5005</c:v>
                </c:pt>
                <c:pt idx="4987">
                  <c:v>5006</c:v>
                </c:pt>
                <c:pt idx="4988">
                  <c:v>5007</c:v>
                </c:pt>
                <c:pt idx="4989">
                  <c:v>5008</c:v>
                </c:pt>
                <c:pt idx="4990">
                  <c:v>5009</c:v>
                </c:pt>
                <c:pt idx="4991">
                  <c:v>5010</c:v>
                </c:pt>
                <c:pt idx="4992">
                  <c:v>5011</c:v>
                </c:pt>
                <c:pt idx="4993">
                  <c:v>5012</c:v>
                </c:pt>
                <c:pt idx="4994">
                  <c:v>5013</c:v>
                </c:pt>
                <c:pt idx="4995">
                  <c:v>5014</c:v>
                </c:pt>
                <c:pt idx="4996">
                  <c:v>5015</c:v>
                </c:pt>
                <c:pt idx="4997">
                  <c:v>5016</c:v>
                </c:pt>
                <c:pt idx="4998">
                  <c:v>5017</c:v>
                </c:pt>
                <c:pt idx="4999">
                  <c:v>5018</c:v>
                </c:pt>
                <c:pt idx="5000">
                  <c:v>5019</c:v>
                </c:pt>
                <c:pt idx="5001">
                  <c:v>5020</c:v>
                </c:pt>
                <c:pt idx="5002">
                  <c:v>5021</c:v>
                </c:pt>
                <c:pt idx="5003">
                  <c:v>5022</c:v>
                </c:pt>
                <c:pt idx="5004">
                  <c:v>5023</c:v>
                </c:pt>
                <c:pt idx="5005">
                  <c:v>5024</c:v>
                </c:pt>
                <c:pt idx="5006">
                  <c:v>5025</c:v>
                </c:pt>
                <c:pt idx="5007">
                  <c:v>5026</c:v>
                </c:pt>
                <c:pt idx="5008">
                  <c:v>5027</c:v>
                </c:pt>
                <c:pt idx="5009">
                  <c:v>5028</c:v>
                </c:pt>
                <c:pt idx="5010">
                  <c:v>5029</c:v>
                </c:pt>
                <c:pt idx="5011">
                  <c:v>5030</c:v>
                </c:pt>
                <c:pt idx="5012">
                  <c:v>5031</c:v>
                </c:pt>
                <c:pt idx="5013">
                  <c:v>5032</c:v>
                </c:pt>
                <c:pt idx="5014">
                  <c:v>5033</c:v>
                </c:pt>
                <c:pt idx="5015">
                  <c:v>5034</c:v>
                </c:pt>
                <c:pt idx="5016">
                  <c:v>5035</c:v>
                </c:pt>
                <c:pt idx="5017">
                  <c:v>5036</c:v>
                </c:pt>
                <c:pt idx="5018">
                  <c:v>5037</c:v>
                </c:pt>
                <c:pt idx="5019">
                  <c:v>5038</c:v>
                </c:pt>
                <c:pt idx="5020">
                  <c:v>5039</c:v>
                </c:pt>
                <c:pt idx="5021">
                  <c:v>5040</c:v>
                </c:pt>
                <c:pt idx="5022">
                  <c:v>5041</c:v>
                </c:pt>
                <c:pt idx="5023">
                  <c:v>5042</c:v>
                </c:pt>
                <c:pt idx="5024">
                  <c:v>5043</c:v>
                </c:pt>
                <c:pt idx="5025">
                  <c:v>5044</c:v>
                </c:pt>
                <c:pt idx="5026">
                  <c:v>5045</c:v>
                </c:pt>
                <c:pt idx="5027">
                  <c:v>5046</c:v>
                </c:pt>
                <c:pt idx="5028">
                  <c:v>5047</c:v>
                </c:pt>
                <c:pt idx="5029">
                  <c:v>5048</c:v>
                </c:pt>
                <c:pt idx="5030">
                  <c:v>5049</c:v>
                </c:pt>
                <c:pt idx="5031">
                  <c:v>5050</c:v>
                </c:pt>
                <c:pt idx="5032">
                  <c:v>5051</c:v>
                </c:pt>
                <c:pt idx="5033">
                  <c:v>5052</c:v>
                </c:pt>
                <c:pt idx="5034">
                  <c:v>5053</c:v>
                </c:pt>
                <c:pt idx="5035">
                  <c:v>5054</c:v>
                </c:pt>
                <c:pt idx="5036">
                  <c:v>5055</c:v>
                </c:pt>
                <c:pt idx="5037">
                  <c:v>5056</c:v>
                </c:pt>
                <c:pt idx="5038">
                  <c:v>5057</c:v>
                </c:pt>
                <c:pt idx="5039">
                  <c:v>5058</c:v>
                </c:pt>
                <c:pt idx="5040">
                  <c:v>5059</c:v>
                </c:pt>
                <c:pt idx="5041">
                  <c:v>5060</c:v>
                </c:pt>
                <c:pt idx="5042">
                  <c:v>5061</c:v>
                </c:pt>
                <c:pt idx="5043">
                  <c:v>5062</c:v>
                </c:pt>
                <c:pt idx="5044">
                  <c:v>5063</c:v>
                </c:pt>
                <c:pt idx="5045">
                  <c:v>5064</c:v>
                </c:pt>
                <c:pt idx="5046">
                  <c:v>5065</c:v>
                </c:pt>
                <c:pt idx="5047">
                  <c:v>5066</c:v>
                </c:pt>
                <c:pt idx="5048">
                  <c:v>5067</c:v>
                </c:pt>
                <c:pt idx="5049">
                  <c:v>5068</c:v>
                </c:pt>
                <c:pt idx="5050">
                  <c:v>5069</c:v>
                </c:pt>
                <c:pt idx="5051">
                  <c:v>5070</c:v>
                </c:pt>
                <c:pt idx="5052">
                  <c:v>5071</c:v>
                </c:pt>
                <c:pt idx="5053">
                  <c:v>5072</c:v>
                </c:pt>
                <c:pt idx="5054">
                  <c:v>5073</c:v>
                </c:pt>
                <c:pt idx="5055">
                  <c:v>5074</c:v>
                </c:pt>
                <c:pt idx="5056">
                  <c:v>5075</c:v>
                </c:pt>
                <c:pt idx="5057">
                  <c:v>5076</c:v>
                </c:pt>
                <c:pt idx="5058">
                  <c:v>5077</c:v>
                </c:pt>
                <c:pt idx="5059">
                  <c:v>5078</c:v>
                </c:pt>
                <c:pt idx="5060">
                  <c:v>5079</c:v>
                </c:pt>
                <c:pt idx="5061">
                  <c:v>5080</c:v>
                </c:pt>
                <c:pt idx="5062">
                  <c:v>5081</c:v>
                </c:pt>
                <c:pt idx="5063">
                  <c:v>5082</c:v>
                </c:pt>
                <c:pt idx="5064">
                  <c:v>5083</c:v>
                </c:pt>
                <c:pt idx="5065">
                  <c:v>5084</c:v>
                </c:pt>
                <c:pt idx="5066">
                  <c:v>5085</c:v>
                </c:pt>
                <c:pt idx="5067">
                  <c:v>5086</c:v>
                </c:pt>
                <c:pt idx="5068">
                  <c:v>5087</c:v>
                </c:pt>
                <c:pt idx="5069">
                  <c:v>5088</c:v>
                </c:pt>
                <c:pt idx="5070">
                  <c:v>5089</c:v>
                </c:pt>
                <c:pt idx="5071">
                  <c:v>5090</c:v>
                </c:pt>
                <c:pt idx="5072">
                  <c:v>5091</c:v>
                </c:pt>
                <c:pt idx="5073">
                  <c:v>5092</c:v>
                </c:pt>
                <c:pt idx="5074">
                  <c:v>5093</c:v>
                </c:pt>
                <c:pt idx="5075">
                  <c:v>5094</c:v>
                </c:pt>
                <c:pt idx="5076">
                  <c:v>5095</c:v>
                </c:pt>
                <c:pt idx="5077">
                  <c:v>5096</c:v>
                </c:pt>
                <c:pt idx="5078">
                  <c:v>5097</c:v>
                </c:pt>
                <c:pt idx="5079">
                  <c:v>5098</c:v>
                </c:pt>
                <c:pt idx="5080">
                  <c:v>5099</c:v>
                </c:pt>
                <c:pt idx="5081">
                  <c:v>5100</c:v>
                </c:pt>
                <c:pt idx="5082">
                  <c:v>5101</c:v>
                </c:pt>
                <c:pt idx="5083">
                  <c:v>5102</c:v>
                </c:pt>
                <c:pt idx="5084">
                  <c:v>5103</c:v>
                </c:pt>
                <c:pt idx="5085">
                  <c:v>5104</c:v>
                </c:pt>
                <c:pt idx="5086">
                  <c:v>5105</c:v>
                </c:pt>
                <c:pt idx="5087">
                  <c:v>5106</c:v>
                </c:pt>
                <c:pt idx="5088">
                  <c:v>5107</c:v>
                </c:pt>
                <c:pt idx="5089">
                  <c:v>5108</c:v>
                </c:pt>
                <c:pt idx="5090">
                  <c:v>5109</c:v>
                </c:pt>
                <c:pt idx="5091">
                  <c:v>5110</c:v>
                </c:pt>
                <c:pt idx="5092">
                  <c:v>5111</c:v>
                </c:pt>
                <c:pt idx="5093">
                  <c:v>5112</c:v>
                </c:pt>
                <c:pt idx="5094">
                  <c:v>5113</c:v>
                </c:pt>
                <c:pt idx="5095">
                  <c:v>5114</c:v>
                </c:pt>
                <c:pt idx="5096">
                  <c:v>5115</c:v>
                </c:pt>
                <c:pt idx="5097">
                  <c:v>5116</c:v>
                </c:pt>
                <c:pt idx="5098">
                  <c:v>5117</c:v>
                </c:pt>
                <c:pt idx="5099">
                  <c:v>5118</c:v>
                </c:pt>
                <c:pt idx="5100">
                  <c:v>5119</c:v>
                </c:pt>
                <c:pt idx="5101">
                  <c:v>5120</c:v>
                </c:pt>
                <c:pt idx="5102">
                  <c:v>5121</c:v>
                </c:pt>
                <c:pt idx="5103">
                  <c:v>5122</c:v>
                </c:pt>
                <c:pt idx="5104">
                  <c:v>5123</c:v>
                </c:pt>
                <c:pt idx="5105">
                  <c:v>5124</c:v>
                </c:pt>
                <c:pt idx="5106">
                  <c:v>5125</c:v>
                </c:pt>
                <c:pt idx="5107">
                  <c:v>5126</c:v>
                </c:pt>
                <c:pt idx="5108">
                  <c:v>5127</c:v>
                </c:pt>
                <c:pt idx="5109">
                  <c:v>5128</c:v>
                </c:pt>
                <c:pt idx="5110">
                  <c:v>5129</c:v>
                </c:pt>
                <c:pt idx="5111">
                  <c:v>5130</c:v>
                </c:pt>
                <c:pt idx="5112">
                  <c:v>5131</c:v>
                </c:pt>
                <c:pt idx="5113">
                  <c:v>5132</c:v>
                </c:pt>
                <c:pt idx="5114">
                  <c:v>5133</c:v>
                </c:pt>
                <c:pt idx="5115">
                  <c:v>5134</c:v>
                </c:pt>
                <c:pt idx="5116">
                  <c:v>5135</c:v>
                </c:pt>
                <c:pt idx="5117">
                  <c:v>5136</c:v>
                </c:pt>
                <c:pt idx="5118">
                  <c:v>5137</c:v>
                </c:pt>
                <c:pt idx="5119">
                  <c:v>5138</c:v>
                </c:pt>
                <c:pt idx="5120">
                  <c:v>5139</c:v>
                </c:pt>
                <c:pt idx="5121">
                  <c:v>5140</c:v>
                </c:pt>
                <c:pt idx="5122">
                  <c:v>5141</c:v>
                </c:pt>
                <c:pt idx="5123">
                  <c:v>5142</c:v>
                </c:pt>
                <c:pt idx="5124">
                  <c:v>5143</c:v>
                </c:pt>
                <c:pt idx="5125">
                  <c:v>5144</c:v>
                </c:pt>
                <c:pt idx="5126">
                  <c:v>5145</c:v>
                </c:pt>
                <c:pt idx="5127">
                  <c:v>5146</c:v>
                </c:pt>
                <c:pt idx="5128">
                  <c:v>5147</c:v>
                </c:pt>
                <c:pt idx="5129">
                  <c:v>5148</c:v>
                </c:pt>
                <c:pt idx="5130">
                  <c:v>5149</c:v>
                </c:pt>
                <c:pt idx="5131">
                  <c:v>5150</c:v>
                </c:pt>
                <c:pt idx="5132">
                  <c:v>5151</c:v>
                </c:pt>
                <c:pt idx="5133">
                  <c:v>5152</c:v>
                </c:pt>
                <c:pt idx="5134">
                  <c:v>5153</c:v>
                </c:pt>
                <c:pt idx="5135">
                  <c:v>5154</c:v>
                </c:pt>
                <c:pt idx="5136">
                  <c:v>5155</c:v>
                </c:pt>
                <c:pt idx="5137">
                  <c:v>5156</c:v>
                </c:pt>
                <c:pt idx="5138">
                  <c:v>5157</c:v>
                </c:pt>
                <c:pt idx="5139">
                  <c:v>5158</c:v>
                </c:pt>
                <c:pt idx="5140">
                  <c:v>5159</c:v>
                </c:pt>
                <c:pt idx="5141">
                  <c:v>5160</c:v>
                </c:pt>
                <c:pt idx="5142">
                  <c:v>5161</c:v>
                </c:pt>
                <c:pt idx="5143">
                  <c:v>5162</c:v>
                </c:pt>
                <c:pt idx="5144">
                  <c:v>5163</c:v>
                </c:pt>
                <c:pt idx="5145">
                  <c:v>5164</c:v>
                </c:pt>
                <c:pt idx="5146">
                  <c:v>5165</c:v>
                </c:pt>
                <c:pt idx="5147">
                  <c:v>5166</c:v>
                </c:pt>
                <c:pt idx="5148">
                  <c:v>5167</c:v>
                </c:pt>
                <c:pt idx="5149">
                  <c:v>5168</c:v>
                </c:pt>
                <c:pt idx="5150">
                  <c:v>5169</c:v>
                </c:pt>
                <c:pt idx="5151">
                  <c:v>5170</c:v>
                </c:pt>
                <c:pt idx="5152">
                  <c:v>5171</c:v>
                </c:pt>
                <c:pt idx="5153">
                  <c:v>5172</c:v>
                </c:pt>
                <c:pt idx="5154">
                  <c:v>5173</c:v>
                </c:pt>
                <c:pt idx="5155">
                  <c:v>5174</c:v>
                </c:pt>
                <c:pt idx="5156">
                  <c:v>5175</c:v>
                </c:pt>
                <c:pt idx="5157">
                  <c:v>5176</c:v>
                </c:pt>
                <c:pt idx="5158">
                  <c:v>5177</c:v>
                </c:pt>
                <c:pt idx="5159">
                  <c:v>5178</c:v>
                </c:pt>
                <c:pt idx="5160">
                  <c:v>5179</c:v>
                </c:pt>
                <c:pt idx="5161">
                  <c:v>5180</c:v>
                </c:pt>
                <c:pt idx="5162">
                  <c:v>5181</c:v>
                </c:pt>
                <c:pt idx="5163">
                  <c:v>5182</c:v>
                </c:pt>
                <c:pt idx="5164">
                  <c:v>5183</c:v>
                </c:pt>
                <c:pt idx="5165">
                  <c:v>5184</c:v>
                </c:pt>
                <c:pt idx="5166">
                  <c:v>5185</c:v>
                </c:pt>
                <c:pt idx="5167">
                  <c:v>5186</c:v>
                </c:pt>
                <c:pt idx="5168">
                  <c:v>5187</c:v>
                </c:pt>
                <c:pt idx="5169">
                  <c:v>5188</c:v>
                </c:pt>
                <c:pt idx="5170">
                  <c:v>5189</c:v>
                </c:pt>
                <c:pt idx="5171">
                  <c:v>5190</c:v>
                </c:pt>
                <c:pt idx="5172">
                  <c:v>5191</c:v>
                </c:pt>
                <c:pt idx="5173">
                  <c:v>5192</c:v>
                </c:pt>
                <c:pt idx="5174">
                  <c:v>5193</c:v>
                </c:pt>
                <c:pt idx="5175">
                  <c:v>5194</c:v>
                </c:pt>
                <c:pt idx="5176">
                  <c:v>5195</c:v>
                </c:pt>
                <c:pt idx="5177">
                  <c:v>5196</c:v>
                </c:pt>
                <c:pt idx="5178">
                  <c:v>5197</c:v>
                </c:pt>
                <c:pt idx="5179">
                  <c:v>5198</c:v>
                </c:pt>
                <c:pt idx="5180">
                  <c:v>5199</c:v>
                </c:pt>
                <c:pt idx="5181">
                  <c:v>5200</c:v>
                </c:pt>
                <c:pt idx="5182">
                  <c:v>5201</c:v>
                </c:pt>
                <c:pt idx="5183">
                  <c:v>5202</c:v>
                </c:pt>
                <c:pt idx="5184">
                  <c:v>5203</c:v>
                </c:pt>
                <c:pt idx="5185">
                  <c:v>5204</c:v>
                </c:pt>
                <c:pt idx="5186">
                  <c:v>5205</c:v>
                </c:pt>
                <c:pt idx="5187">
                  <c:v>5206</c:v>
                </c:pt>
                <c:pt idx="5188">
                  <c:v>5207</c:v>
                </c:pt>
                <c:pt idx="5189">
                  <c:v>5208</c:v>
                </c:pt>
                <c:pt idx="5190">
                  <c:v>5209</c:v>
                </c:pt>
                <c:pt idx="5191">
                  <c:v>5210</c:v>
                </c:pt>
                <c:pt idx="5192">
                  <c:v>5211</c:v>
                </c:pt>
                <c:pt idx="5193">
                  <c:v>5212</c:v>
                </c:pt>
                <c:pt idx="5194">
                  <c:v>5213</c:v>
                </c:pt>
                <c:pt idx="5195">
                  <c:v>5214</c:v>
                </c:pt>
                <c:pt idx="5196">
                  <c:v>5215</c:v>
                </c:pt>
                <c:pt idx="5197">
                  <c:v>5216</c:v>
                </c:pt>
                <c:pt idx="5198">
                  <c:v>5217</c:v>
                </c:pt>
                <c:pt idx="5199">
                  <c:v>5218</c:v>
                </c:pt>
                <c:pt idx="5200">
                  <c:v>5219</c:v>
                </c:pt>
                <c:pt idx="5201">
                  <c:v>5220</c:v>
                </c:pt>
                <c:pt idx="5202">
                  <c:v>5221</c:v>
                </c:pt>
                <c:pt idx="5203">
                  <c:v>5222</c:v>
                </c:pt>
                <c:pt idx="5204">
                  <c:v>5223</c:v>
                </c:pt>
                <c:pt idx="5205">
                  <c:v>5224</c:v>
                </c:pt>
                <c:pt idx="5206">
                  <c:v>5225</c:v>
                </c:pt>
                <c:pt idx="5207">
                  <c:v>5226</c:v>
                </c:pt>
                <c:pt idx="5208">
                  <c:v>5227</c:v>
                </c:pt>
                <c:pt idx="5209">
                  <c:v>5228</c:v>
                </c:pt>
                <c:pt idx="5210">
                  <c:v>5229</c:v>
                </c:pt>
                <c:pt idx="5211">
                  <c:v>5230</c:v>
                </c:pt>
                <c:pt idx="5212">
                  <c:v>5231</c:v>
                </c:pt>
                <c:pt idx="5213">
                  <c:v>5232</c:v>
                </c:pt>
                <c:pt idx="5214">
                  <c:v>5233</c:v>
                </c:pt>
                <c:pt idx="5215">
                  <c:v>5234</c:v>
                </c:pt>
                <c:pt idx="5216">
                  <c:v>5235</c:v>
                </c:pt>
                <c:pt idx="5217">
                  <c:v>5236</c:v>
                </c:pt>
                <c:pt idx="5218">
                  <c:v>5237</c:v>
                </c:pt>
                <c:pt idx="5219">
                  <c:v>5238</c:v>
                </c:pt>
                <c:pt idx="5220">
                  <c:v>5239</c:v>
                </c:pt>
                <c:pt idx="5221">
                  <c:v>5240</c:v>
                </c:pt>
                <c:pt idx="5222">
                  <c:v>5241</c:v>
                </c:pt>
                <c:pt idx="5223">
                  <c:v>5242</c:v>
                </c:pt>
                <c:pt idx="5224">
                  <c:v>5243</c:v>
                </c:pt>
                <c:pt idx="5225">
                  <c:v>5244</c:v>
                </c:pt>
                <c:pt idx="5226">
                  <c:v>5245</c:v>
                </c:pt>
                <c:pt idx="5227">
                  <c:v>5246</c:v>
                </c:pt>
                <c:pt idx="5228">
                  <c:v>5247</c:v>
                </c:pt>
                <c:pt idx="5229">
                  <c:v>5248</c:v>
                </c:pt>
                <c:pt idx="5230">
                  <c:v>5249</c:v>
                </c:pt>
                <c:pt idx="5231">
                  <c:v>5250</c:v>
                </c:pt>
                <c:pt idx="5232">
                  <c:v>5251</c:v>
                </c:pt>
                <c:pt idx="5233">
                  <c:v>5252</c:v>
                </c:pt>
                <c:pt idx="5234">
                  <c:v>5253</c:v>
                </c:pt>
                <c:pt idx="5235">
                  <c:v>5254</c:v>
                </c:pt>
                <c:pt idx="5236">
                  <c:v>5255</c:v>
                </c:pt>
                <c:pt idx="5237">
                  <c:v>5256</c:v>
                </c:pt>
                <c:pt idx="5238">
                  <c:v>5257</c:v>
                </c:pt>
                <c:pt idx="5239">
                  <c:v>5258</c:v>
                </c:pt>
                <c:pt idx="5240">
                  <c:v>5259</c:v>
                </c:pt>
                <c:pt idx="5241">
                  <c:v>5260</c:v>
                </c:pt>
                <c:pt idx="5242">
                  <c:v>5261</c:v>
                </c:pt>
                <c:pt idx="5243">
                  <c:v>5262</c:v>
                </c:pt>
                <c:pt idx="5244">
                  <c:v>5263</c:v>
                </c:pt>
                <c:pt idx="5245">
                  <c:v>5264</c:v>
                </c:pt>
                <c:pt idx="5246">
                  <c:v>5265</c:v>
                </c:pt>
                <c:pt idx="5247">
                  <c:v>5266</c:v>
                </c:pt>
                <c:pt idx="5248">
                  <c:v>5267</c:v>
                </c:pt>
                <c:pt idx="5249">
                  <c:v>5268</c:v>
                </c:pt>
                <c:pt idx="5250">
                  <c:v>5269</c:v>
                </c:pt>
                <c:pt idx="5251">
                  <c:v>5270</c:v>
                </c:pt>
                <c:pt idx="5252">
                  <c:v>5271</c:v>
                </c:pt>
                <c:pt idx="5253">
                  <c:v>5272</c:v>
                </c:pt>
                <c:pt idx="5254">
                  <c:v>5273</c:v>
                </c:pt>
                <c:pt idx="5255">
                  <c:v>5274</c:v>
                </c:pt>
                <c:pt idx="5256">
                  <c:v>5275</c:v>
                </c:pt>
                <c:pt idx="5257">
                  <c:v>5276</c:v>
                </c:pt>
                <c:pt idx="5258">
                  <c:v>5277</c:v>
                </c:pt>
                <c:pt idx="5259">
                  <c:v>5278</c:v>
                </c:pt>
                <c:pt idx="5260">
                  <c:v>5279</c:v>
                </c:pt>
                <c:pt idx="5261">
                  <c:v>5280</c:v>
                </c:pt>
                <c:pt idx="5262">
                  <c:v>5281</c:v>
                </c:pt>
                <c:pt idx="5263">
                  <c:v>5282</c:v>
                </c:pt>
                <c:pt idx="5264">
                  <c:v>5283</c:v>
                </c:pt>
                <c:pt idx="5265">
                  <c:v>5284</c:v>
                </c:pt>
                <c:pt idx="5266">
                  <c:v>5285</c:v>
                </c:pt>
                <c:pt idx="5267">
                  <c:v>5286</c:v>
                </c:pt>
                <c:pt idx="5268">
                  <c:v>5287</c:v>
                </c:pt>
                <c:pt idx="5269">
                  <c:v>5288</c:v>
                </c:pt>
                <c:pt idx="5270">
                  <c:v>5289</c:v>
                </c:pt>
                <c:pt idx="5271">
                  <c:v>5290</c:v>
                </c:pt>
                <c:pt idx="5272">
                  <c:v>5291</c:v>
                </c:pt>
                <c:pt idx="5273">
                  <c:v>5292</c:v>
                </c:pt>
                <c:pt idx="5274">
                  <c:v>5293</c:v>
                </c:pt>
                <c:pt idx="5275">
                  <c:v>5294</c:v>
                </c:pt>
                <c:pt idx="5276">
                  <c:v>5295</c:v>
                </c:pt>
                <c:pt idx="5277">
                  <c:v>5296</c:v>
                </c:pt>
                <c:pt idx="5278">
                  <c:v>5297</c:v>
                </c:pt>
                <c:pt idx="5279">
                  <c:v>5298</c:v>
                </c:pt>
                <c:pt idx="5280">
                  <c:v>5299</c:v>
                </c:pt>
                <c:pt idx="5281">
                  <c:v>5300</c:v>
                </c:pt>
                <c:pt idx="5282">
                  <c:v>5301</c:v>
                </c:pt>
                <c:pt idx="5283">
                  <c:v>5302</c:v>
                </c:pt>
                <c:pt idx="5284">
                  <c:v>5303</c:v>
                </c:pt>
                <c:pt idx="5285">
                  <c:v>5304</c:v>
                </c:pt>
                <c:pt idx="5286">
                  <c:v>5305</c:v>
                </c:pt>
                <c:pt idx="5287">
                  <c:v>5306</c:v>
                </c:pt>
                <c:pt idx="5288">
                  <c:v>5307</c:v>
                </c:pt>
                <c:pt idx="5289">
                  <c:v>5308</c:v>
                </c:pt>
                <c:pt idx="5290">
                  <c:v>5309</c:v>
                </c:pt>
                <c:pt idx="5291">
                  <c:v>5310</c:v>
                </c:pt>
                <c:pt idx="5292">
                  <c:v>5311</c:v>
                </c:pt>
                <c:pt idx="5293">
                  <c:v>5312</c:v>
                </c:pt>
                <c:pt idx="5294">
                  <c:v>5313</c:v>
                </c:pt>
                <c:pt idx="5295">
                  <c:v>5314</c:v>
                </c:pt>
                <c:pt idx="5296">
                  <c:v>5315</c:v>
                </c:pt>
                <c:pt idx="5297">
                  <c:v>5316</c:v>
                </c:pt>
                <c:pt idx="5298">
                  <c:v>5317</c:v>
                </c:pt>
                <c:pt idx="5299">
                  <c:v>5318</c:v>
                </c:pt>
                <c:pt idx="5300">
                  <c:v>5319</c:v>
                </c:pt>
                <c:pt idx="5301">
                  <c:v>5320</c:v>
                </c:pt>
                <c:pt idx="5302">
                  <c:v>5321</c:v>
                </c:pt>
                <c:pt idx="5303">
                  <c:v>5322</c:v>
                </c:pt>
                <c:pt idx="5304">
                  <c:v>5323</c:v>
                </c:pt>
                <c:pt idx="5305">
                  <c:v>5324</c:v>
                </c:pt>
                <c:pt idx="5306">
                  <c:v>5325</c:v>
                </c:pt>
                <c:pt idx="5307">
                  <c:v>5326</c:v>
                </c:pt>
                <c:pt idx="5308">
                  <c:v>5327</c:v>
                </c:pt>
                <c:pt idx="5309">
                  <c:v>5328</c:v>
                </c:pt>
                <c:pt idx="5310">
                  <c:v>5329</c:v>
                </c:pt>
                <c:pt idx="5311">
                  <c:v>5330</c:v>
                </c:pt>
                <c:pt idx="5312">
                  <c:v>5331</c:v>
                </c:pt>
                <c:pt idx="5313">
                  <c:v>5332</c:v>
                </c:pt>
                <c:pt idx="5314">
                  <c:v>5333</c:v>
                </c:pt>
                <c:pt idx="5315">
                  <c:v>5334</c:v>
                </c:pt>
                <c:pt idx="5316">
                  <c:v>5335</c:v>
                </c:pt>
                <c:pt idx="5317">
                  <c:v>5336</c:v>
                </c:pt>
                <c:pt idx="5318">
                  <c:v>5337</c:v>
                </c:pt>
                <c:pt idx="5319">
                  <c:v>5338</c:v>
                </c:pt>
                <c:pt idx="5320">
                  <c:v>5339</c:v>
                </c:pt>
                <c:pt idx="5321">
                  <c:v>5340</c:v>
                </c:pt>
                <c:pt idx="5322">
                  <c:v>5341</c:v>
                </c:pt>
                <c:pt idx="5323">
                  <c:v>5342</c:v>
                </c:pt>
                <c:pt idx="5324">
                  <c:v>5343</c:v>
                </c:pt>
                <c:pt idx="5325">
                  <c:v>5344</c:v>
                </c:pt>
                <c:pt idx="5326">
                  <c:v>5345</c:v>
                </c:pt>
                <c:pt idx="5327">
                  <c:v>5346</c:v>
                </c:pt>
                <c:pt idx="5328">
                  <c:v>5347</c:v>
                </c:pt>
                <c:pt idx="5329">
                  <c:v>5348</c:v>
                </c:pt>
                <c:pt idx="5330">
                  <c:v>5349</c:v>
                </c:pt>
                <c:pt idx="5331">
                  <c:v>5350</c:v>
                </c:pt>
                <c:pt idx="5332">
                  <c:v>5351</c:v>
                </c:pt>
                <c:pt idx="5333">
                  <c:v>5352</c:v>
                </c:pt>
                <c:pt idx="5334">
                  <c:v>5353</c:v>
                </c:pt>
                <c:pt idx="5335">
                  <c:v>5354</c:v>
                </c:pt>
                <c:pt idx="5336">
                  <c:v>5355</c:v>
                </c:pt>
                <c:pt idx="5337">
                  <c:v>5356</c:v>
                </c:pt>
                <c:pt idx="5338">
                  <c:v>5357</c:v>
                </c:pt>
                <c:pt idx="5339">
                  <c:v>5358</c:v>
                </c:pt>
                <c:pt idx="5340">
                  <c:v>5359</c:v>
                </c:pt>
                <c:pt idx="5341">
                  <c:v>5360</c:v>
                </c:pt>
                <c:pt idx="5342">
                  <c:v>5361</c:v>
                </c:pt>
                <c:pt idx="5343">
                  <c:v>5362</c:v>
                </c:pt>
                <c:pt idx="5344">
                  <c:v>5363</c:v>
                </c:pt>
                <c:pt idx="5345">
                  <c:v>5364</c:v>
                </c:pt>
                <c:pt idx="5346">
                  <c:v>5365</c:v>
                </c:pt>
                <c:pt idx="5347">
                  <c:v>5366</c:v>
                </c:pt>
                <c:pt idx="5348">
                  <c:v>5367</c:v>
                </c:pt>
                <c:pt idx="5349">
                  <c:v>5368</c:v>
                </c:pt>
                <c:pt idx="5350">
                  <c:v>5369</c:v>
                </c:pt>
                <c:pt idx="5351">
                  <c:v>5370</c:v>
                </c:pt>
                <c:pt idx="5352">
                  <c:v>5371</c:v>
                </c:pt>
                <c:pt idx="5353">
                  <c:v>5372</c:v>
                </c:pt>
                <c:pt idx="5354">
                  <c:v>5373</c:v>
                </c:pt>
                <c:pt idx="5355">
                  <c:v>5374</c:v>
                </c:pt>
                <c:pt idx="5356">
                  <c:v>5375</c:v>
                </c:pt>
                <c:pt idx="5357">
                  <c:v>5376</c:v>
                </c:pt>
                <c:pt idx="5358">
                  <c:v>5377</c:v>
                </c:pt>
                <c:pt idx="5359">
                  <c:v>5378</c:v>
                </c:pt>
                <c:pt idx="5360">
                  <c:v>5379</c:v>
                </c:pt>
                <c:pt idx="5361">
                  <c:v>5380</c:v>
                </c:pt>
                <c:pt idx="5362">
                  <c:v>5381</c:v>
                </c:pt>
                <c:pt idx="5363">
                  <c:v>5382</c:v>
                </c:pt>
                <c:pt idx="5364">
                  <c:v>5383</c:v>
                </c:pt>
                <c:pt idx="5365">
                  <c:v>5384</c:v>
                </c:pt>
                <c:pt idx="5366">
                  <c:v>5385</c:v>
                </c:pt>
                <c:pt idx="5367">
                  <c:v>5386</c:v>
                </c:pt>
                <c:pt idx="5368">
                  <c:v>5387</c:v>
                </c:pt>
                <c:pt idx="5369">
                  <c:v>5388</c:v>
                </c:pt>
                <c:pt idx="5370">
                  <c:v>5389</c:v>
                </c:pt>
                <c:pt idx="5371">
                  <c:v>5390</c:v>
                </c:pt>
                <c:pt idx="5372">
                  <c:v>5391</c:v>
                </c:pt>
                <c:pt idx="5373">
                  <c:v>5392</c:v>
                </c:pt>
                <c:pt idx="5374">
                  <c:v>5393</c:v>
                </c:pt>
                <c:pt idx="5375">
                  <c:v>5394</c:v>
                </c:pt>
                <c:pt idx="5376">
                  <c:v>5395</c:v>
                </c:pt>
                <c:pt idx="5377">
                  <c:v>5396</c:v>
                </c:pt>
                <c:pt idx="5378">
                  <c:v>5397</c:v>
                </c:pt>
                <c:pt idx="5379">
                  <c:v>5398</c:v>
                </c:pt>
                <c:pt idx="5380">
                  <c:v>5399</c:v>
                </c:pt>
                <c:pt idx="5381">
                  <c:v>5400</c:v>
                </c:pt>
                <c:pt idx="5382">
                  <c:v>5401</c:v>
                </c:pt>
                <c:pt idx="5383">
                  <c:v>5402</c:v>
                </c:pt>
                <c:pt idx="5384">
                  <c:v>5403</c:v>
                </c:pt>
                <c:pt idx="5385">
                  <c:v>5404</c:v>
                </c:pt>
                <c:pt idx="5386">
                  <c:v>5405</c:v>
                </c:pt>
                <c:pt idx="5387">
                  <c:v>5406</c:v>
                </c:pt>
                <c:pt idx="5388">
                  <c:v>5407</c:v>
                </c:pt>
                <c:pt idx="5389">
                  <c:v>5408</c:v>
                </c:pt>
                <c:pt idx="5390">
                  <c:v>5409</c:v>
                </c:pt>
                <c:pt idx="5391">
                  <c:v>5410</c:v>
                </c:pt>
                <c:pt idx="5392">
                  <c:v>5411</c:v>
                </c:pt>
                <c:pt idx="5393">
                  <c:v>5412</c:v>
                </c:pt>
                <c:pt idx="5394">
                  <c:v>5413</c:v>
                </c:pt>
                <c:pt idx="5395">
                  <c:v>5414</c:v>
                </c:pt>
                <c:pt idx="5396">
                  <c:v>5415</c:v>
                </c:pt>
                <c:pt idx="5397">
                  <c:v>5416</c:v>
                </c:pt>
                <c:pt idx="5398">
                  <c:v>5417</c:v>
                </c:pt>
                <c:pt idx="5399">
                  <c:v>5418</c:v>
                </c:pt>
                <c:pt idx="5400">
                  <c:v>5419</c:v>
                </c:pt>
                <c:pt idx="5401">
                  <c:v>5420</c:v>
                </c:pt>
                <c:pt idx="5402">
                  <c:v>5421</c:v>
                </c:pt>
                <c:pt idx="5403">
                  <c:v>5422</c:v>
                </c:pt>
                <c:pt idx="5404">
                  <c:v>5423</c:v>
                </c:pt>
                <c:pt idx="5405">
                  <c:v>5424</c:v>
                </c:pt>
                <c:pt idx="5406">
                  <c:v>5425</c:v>
                </c:pt>
                <c:pt idx="5407">
                  <c:v>5426</c:v>
                </c:pt>
                <c:pt idx="5408">
                  <c:v>5427</c:v>
                </c:pt>
                <c:pt idx="5409">
                  <c:v>5428</c:v>
                </c:pt>
                <c:pt idx="5410">
                  <c:v>5429</c:v>
                </c:pt>
                <c:pt idx="5411">
                  <c:v>5430</c:v>
                </c:pt>
                <c:pt idx="5412">
                  <c:v>5431</c:v>
                </c:pt>
                <c:pt idx="5413">
                  <c:v>5432</c:v>
                </c:pt>
                <c:pt idx="5414">
                  <c:v>5433</c:v>
                </c:pt>
                <c:pt idx="5415">
                  <c:v>5434</c:v>
                </c:pt>
                <c:pt idx="5416">
                  <c:v>5435</c:v>
                </c:pt>
                <c:pt idx="5417">
                  <c:v>5436</c:v>
                </c:pt>
                <c:pt idx="5418">
                  <c:v>5437</c:v>
                </c:pt>
                <c:pt idx="5419">
                  <c:v>5438</c:v>
                </c:pt>
                <c:pt idx="5420">
                  <c:v>5439</c:v>
                </c:pt>
                <c:pt idx="5421">
                  <c:v>5440</c:v>
                </c:pt>
                <c:pt idx="5422">
                  <c:v>5441</c:v>
                </c:pt>
                <c:pt idx="5423">
                  <c:v>5442</c:v>
                </c:pt>
                <c:pt idx="5424">
                  <c:v>5443</c:v>
                </c:pt>
                <c:pt idx="5425">
                  <c:v>5444</c:v>
                </c:pt>
                <c:pt idx="5426">
                  <c:v>5445</c:v>
                </c:pt>
                <c:pt idx="5427">
                  <c:v>5446</c:v>
                </c:pt>
                <c:pt idx="5428">
                  <c:v>5447</c:v>
                </c:pt>
                <c:pt idx="5429">
                  <c:v>5448</c:v>
                </c:pt>
                <c:pt idx="5430">
                  <c:v>5449</c:v>
                </c:pt>
                <c:pt idx="5431">
                  <c:v>5450</c:v>
                </c:pt>
                <c:pt idx="5432">
                  <c:v>5451</c:v>
                </c:pt>
                <c:pt idx="5433">
                  <c:v>5452</c:v>
                </c:pt>
                <c:pt idx="5434">
                  <c:v>5453</c:v>
                </c:pt>
                <c:pt idx="5435">
                  <c:v>5454</c:v>
                </c:pt>
                <c:pt idx="5436">
                  <c:v>5455</c:v>
                </c:pt>
                <c:pt idx="5437">
                  <c:v>5456</c:v>
                </c:pt>
                <c:pt idx="5438">
                  <c:v>5457</c:v>
                </c:pt>
                <c:pt idx="5439">
                  <c:v>5458</c:v>
                </c:pt>
                <c:pt idx="5440">
                  <c:v>5459</c:v>
                </c:pt>
                <c:pt idx="5441">
                  <c:v>5460</c:v>
                </c:pt>
                <c:pt idx="5442">
                  <c:v>5461</c:v>
                </c:pt>
                <c:pt idx="5443">
                  <c:v>5462</c:v>
                </c:pt>
                <c:pt idx="5444">
                  <c:v>5463</c:v>
                </c:pt>
                <c:pt idx="5445">
                  <c:v>5464</c:v>
                </c:pt>
                <c:pt idx="5446">
                  <c:v>5465</c:v>
                </c:pt>
                <c:pt idx="5447">
                  <c:v>5466</c:v>
                </c:pt>
                <c:pt idx="5448">
                  <c:v>5467</c:v>
                </c:pt>
                <c:pt idx="5449">
                  <c:v>5468</c:v>
                </c:pt>
                <c:pt idx="5450">
                  <c:v>5469</c:v>
                </c:pt>
                <c:pt idx="5451">
                  <c:v>5470</c:v>
                </c:pt>
                <c:pt idx="5452">
                  <c:v>5471</c:v>
                </c:pt>
                <c:pt idx="5453">
                  <c:v>5472</c:v>
                </c:pt>
                <c:pt idx="5454">
                  <c:v>5473</c:v>
                </c:pt>
                <c:pt idx="5455">
                  <c:v>5474</c:v>
                </c:pt>
                <c:pt idx="5456">
                  <c:v>5475</c:v>
                </c:pt>
                <c:pt idx="5457">
                  <c:v>5476</c:v>
                </c:pt>
                <c:pt idx="5458">
                  <c:v>5477</c:v>
                </c:pt>
                <c:pt idx="5459">
                  <c:v>5478</c:v>
                </c:pt>
                <c:pt idx="5460">
                  <c:v>5479</c:v>
                </c:pt>
                <c:pt idx="5461">
                  <c:v>5480</c:v>
                </c:pt>
                <c:pt idx="5462">
                  <c:v>5481</c:v>
                </c:pt>
                <c:pt idx="5463">
                  <c:v>5482</c:v>
                </c:pt>
                <c:pt idx="5464">
                  <c:v>5483</c:v>
                </c:pt>
                <c:pt idx="5465">
                  <c:v>5484</c:v>
                </c:pt>
                <c:pt idx="5466">
                  <c:v>5485</c:v>
                </c:pt>
                <c:pt idx="5467">
                  <c:v>5486</c:v>
                </c:pt>
                <c:pt idx="5468">
                  <c:v>5487</c:v>
                </c:pt>
                <c:pt idx="5469">
                  <c:v>5488</c:v>
                </c:pt>
                <c:pt idx="5470">
                  <c:v>5489</c:v>
                </c:pt>
                <c:pt idx="5471">
                  <c:v>5490</c:v>
                </c:pt>
                <c:pt idx="5472">
                  <c:v>5491</c:v>
                </c:pt>
                <c:pt idx="5473">
                  <c:v>5492</c:v>
                </c:pt>
                <c:pt idx="5474">
                  <c:v>5493</c:v>
                </c:pt>
                <c:pt idx="5475">
                  <c:v>5494</c:v>
                </c:pt>
                <c:pt idx="5476">
                  <c:v>5495</c:v>
                </c:pt>
                <c:pt idx="5477">
                  <c:v>5496</c:v>
                </c:pt>
                <c:pt idx="5478">
                  <c:v>5497</c:v>
                </c:pt>
                <c:pt idx="5479">
                  <c:v>5498</c:v>
                </c:pt>
                <c:pt idx="5480">
                  <c:v>5499</c:v>
                </c:pt>
                <c:pt idx="5481">
                  <c:v>5500</c:v>
                </c:pt>
                <c:pt idx="5482">
                  <c:v>5501</c:v>
                </c:pt>
                <c:pt idx="5483">
                  <c:v>5502</c:v>
                </c:pt>
                <c:pt idx="5484">
                  <c:v>5503</c:v>
                </c:pt>
                <c:pt idx="5485">
                  <c:v>5504</c:v>
                </c:pt>
                <c:pt idx="5486">
                  <c:v>5505</c:v>
                </c:pt>
                <c:pt idx="5487">
                  <c:v>5506</c:v>
                </c:pt>
                <c:pt idx="5488">
                  <c:v>5507</c:v>
                </c:pt>
                <c:pt idx="5489">
                  <c:v>5508</c:v>
                </c:pt>
                <c:pt idx="5490">
                  <c:v>5509</c:v>
                </c:pt>
                <c:pt idx="5491">
                  <c:v>5510</c:v>
                </c:pt>
                <c:pt idx="5492">
                  <c:v>5511</c:v>
                </c:pt>
                <c:pt idx="5493">
                  <c:v>5512</c:v>
                </c:pt>
                <c:pt idx="5494">
                  <c:v>5513</c:v>
                </c:pt>
                <c:pt idx="5495">
                  <c:v>5514</c:v>
                </c:pt>
                <c:pt idx="5496">
                  <c:v>5515</c:v>
                </c:pt>
                <c:pt idx="5497">
                  <c:v>5516</c:v>
                </c:pt>
                <c:pt idx="5498">
                  <c:v>5517</c:v>
                </c:pt>
                <c:pt idx="5499">
                  <c:v>5518</c:v>
                </c:pt>
                <c:pt idx="5500">
                  <c:v>5519</c:v>
                </c:pt>
                <c:pt idx="5501">
                  <c:v>5520</c:v>
                </c:pt>
                <c:pt idx="5502">
                  <c:v>5521</c:v>
                </c:pt>
                <c:pt idx="5503">
                  <c:v>5522</c:v>
                </c:pt>
                <c:pt idx="5504">
                  <c:v>5523</c:v>
                </c:pt>
                <c:pt idx="5505">
                  <c:v>5524</c:v>
                </c:pt>
                <c:pt idx="5506">
                  <c:v>5525</c:v>
                </c:pt>
                <c:pt idx="5507">
                  <c:v>5526</c:v>
                </c:pt>
                <c:pt idx="5508">
                  <c:v>5527</c:v>
                </c:pt>
                <c:pt idx="5509">
                  <c:v>5528</c:v>
                </c:pt>
                <c:pt idx="5510">
                  <c:v>5529</c:v>
                </c:pt>
                <c:pt idx="5511">
                  <c:v>5530</c:v>
                </c:pt>
              </c:numCache>
            </c:numRef>
          </c:xVal>
          <c:yVal>
            <c:numRef>
              <c:f>testmse_testb_idealmse!$C$19:$C$5530</c:f>
              <c:numCache>
                <c:formatCode>0.00E+00</c:formatCode>
                <c:ptCount val="5512"/>
                <c:pt idx="0">
                  <c:v>202.949815778052</c:v>
                </c:pt>
                <c:pt idx="1">
                  <c:v>195.70905555578699</c:v>
                </c:pt>
                <c:pt idx="2">
                  <c:v>188.97415227147499</c:v>
                </c:pt>
                <c:pt idx="3">
                  <c:v>187.43761149755301</c:v>
                </c:pt>
                <c:pt idx="4">
                  <c:v>183.89987904568301</c:v>
                </c:pt>
                <c:pt idx="5">
                  <c:v>178.50086708296001</c:v>
                </c:pt>
                <c:pt idx="6">
                  <c:v>174.639339599609</c:v>
                </c:pt>
                <c:pt idx="7">
                  <c:v>172.56823189879199</c:v>
                </c:pt>
                <c:pt idx="8">
                  <c:v>167.977582784682</c:v>
                </c:pt>
                <c:pt idx="9">
                  <c:v>165.59424155173201</c:v>
                </c:pt>
                <c:pt idx="10">
                  <c:v>164.58500162049299</c:v>
                </c:pt>
                <c:pt idx="11">
                  <c:v>162.145618761977</c:v>
                </c:pt>
                <c:pt idx="12">
                  <c:v>161.19423874197301</c:v>
                </c:pt>
                <c:pt idx="13">
                  <c:v>158.95883971518299</c:v>
                </c:pt>
                <c:pt idx="14">
                  <c:v>156.297971172818</c:v>
                </c:pt>
                <c:pt idx="15">
                  <c:v>153.762697236886</c:v>
                </c:pt>
                <c:pt idx="16">
                  <c:v>152.01802738466799</c:v>
                </c:pt>
                <c:pt idx="17">
                  <c:v>149.483054606119</c:v>
                </c:pt>
                <c:pt idx="18">
                  <c:v>149.99590564402899</c:v>
                </c:pt>
                <c:pt idx="19">
                  <c:v>147.12995136544299</c:v>
                </c:pt>
                <c:pt idx="20">
                  <c:v>145.320928735319</c:v>
                </c:pt>
                <c:pt idx="21">
                  <c:v>142.68133904884101</c:v>
                </c:pt>
                <c:pt idx="22">
                  <c:v>141.74380556225401</c:v>
                </c:pt>
                <c:pt idx="23">
                  <c:v>141.570432085758</c:v>
                </c:pt>
                <c:pt idx="24">
                  <c:v>139.59137456921701</c:v>
                </c:pt>
                <c:pt idx="25">
                  <c:v>139.530962623416</c:v>
                </c:pt>
                <c:pt idx="26">
                  <c:v>141.65590581160501</c:v>
                </c:pt>
                <c:pt idx="27">
                  <c:v>139.398570536508</c:v>
                </c:pt>
                <c:pt idx="28">
                  <c:v>137.28925669765701</c:v>
                </c:pt>
                <c:pt idx="29">
                  <c:v>135.17465437366701</c:v>
                </c:pt>
                <c:pt idx="30">
                  <c:v>133.201480429513</c:v>
                </c:pt>
                <c:pt idx="31">
                  <c:v>132.69139733367001</c:v>
                </c:pt>
                <c:pt idx="32">
                  <c:v>130.84223830802401</c:v>
                </c:pt>
                <c:pt idx="33">
                  <c:v>129.05167364075899</c:v>
                </c:pt>
                <c:pt idx="34">
                  <c:v>127.80481204861</c:v>
                </c:pt>
                <c:pt idx="35">
                  <c:v>126.12000351103499</c:v>
                </c:pt>
                <c:pt idx="36">
                  <c:v>126.107111384117</c:v>
                </c:pt>
                <c:pt idx="37">
                  <c:v>124.44689706992401</c:v>
                </c:pt>
                <c:pt idx="38">
                  <c:v>122.930688784992</c:v>
                </c:pt>
                <c:pt idx="39">
                  <c:v>121.379090482111</c:v>
                </c:pt>
                <c:pt idx="40">
                  <c:v>120.040225267146</c:v>
                </c:pt>
                <c:pt idx="41">
                  <c:v>119.012965391181</c:v>
                </c:pt>
                <c:pt idx="42">
                  <c:v>117.748237926862</c:v>
                </c:pt>
                <c:pt idx="43">
                  <c:v>116.551868014007</c:v>
                </c:pt>
                <c:pt idx="44">
                  <c:v>115.22659774103001</c:v>
                </c:pt>
                <c:pt idx="45">
                  <c:v>114.37506256103499</c:v>
                </c:pt>
                <c:pt idx="46">
                  <c:v>113.329331912141</c:v>
                </c:pt>
                <c:pt idx="47">
                  <c:v>112.82766908422499</c:v>
                </c:pt>
                <c:pt idx="48">
                  <c:v>112.216529267832</c:v>
                </c:pt>
                <c:pt idx="49">
                  <c:v>111.304981592877</c:v>
                </c:pt>
                <c:pt idx="50">
                  <c:v>110.120734984827</c:v>
                </c:pt>
                <c:pt idx="51">
                  <c:v>109.777271001117</c:v>
                </c:pt>
                <c:pt idx="52">
                  <c:v>110.052684834204</c:v>
                </c:pt>
                <c:pt idx="53">
                  <c:v>108.92727426731599</c:v>
                </c:pt>
                <c:pt idx="54">
                  <c:v>108.167477282961</c:v>
                </c:pt>
                <c:pt idx="55">
                  <c:v>107.202530539956</c:v>
                </c:pt>
                <c:pt idx="56">
                  <c:v>106.24452849161</c:v>
                </c:pt>
                <c:pt idx="57">
                  <c:v>105.227368368762</c:v>
                </c:pt>
                <c:pt idx="58">
                  <c:v>104.23884783765099</c:v>
                </c:pt>
                <c:pt idx="59">
                  <c:v>103.286567793706</c:v>
                </c:pt>
                <c:pt idx="60">
                  <c:v>102.41886144789</c:v>
                </c:pt>
                <c:pt idx="61">
                  <c:v>101.889725989563</c:v>
                </c:pt>
                <c:pt idx="62">
                  <c:v>101.19543168809599</c:v>
                </c:pt>
                <c:pt idx="63">
                  <c:v>100.32698949082</c:v>
                </c:pt>
                <c:pt idx="64">
                  <c:v>99.466641787279002</c:v>
                </c:pt>
                <c:pt idx="65">
                  <c:v>98.675163599116601</c:v>
                </c:pt>
                <c:pt idx="66">
                  <c:v>97.979645976623999</c:v>
                </c:pt>
                <c:pt idx="67">
                  <c:v>97.148226290932698</c:v>
                </c:pt>
                <c:pt idx="68">
                  <c:v>97.906606270669698</c:v>
                </c:pt>
                <c:pt idx="69">
                  <c:v>97.091852623776504</c:v>
                </c:pt>
                <c:pt idx="70">
                  <c:v>96.357642687879306</c:v>
                </c:pt>
                <c:pt idx="71">
                  <c:v>95.602784331307902</c:v>
                </c:pt>
                <c:pt idx="72">
                  <c:v>94.846291963703905</c:v>
                </c:pt>
                <c:pt idx="73">
                  <c:v>94.168121132949295</c:v>
                </c:pt>
                <c:pt idx="74">
                  <c:v>93.6877830817388</c:v>
                </c:pt>
                <c:pt idx="75">
                  <c:v>93.054784880374598</c:v>
                </c:pt>
                <c:pt idx="76">
                  <c:v>92.353772942393107</c:v>
                </c:pt>
                <c:pt idx="77">
                  <c:v>91.657126046362805</c:v>
                </c:pt>
                <c:pt idx="78">
                  <c:v>90.977717742143597</c:v>
                </c:pt>
                <c:pt idx="79">
                  <c:v>90.446066890819097</c:v>
                </c:pt>
                <c:pt idx="80">
                  <c:v>89.781593744793994</c:v>
                </c:pt>
                <c:pt idx="81">
                  <c:v>89.280927734374899</c:v>
                </c:pt>
                <c:pt idx="82">
                  <c:v>88.639123893800303</c:v>
                </c:pt>
                <c:pt idx="83">
                  <c:v>88.009061363639802</c:v>
                </c:pt>
                <c:pt idx="84">
                  <c:v>87.390080792757502</c:v>
                </c:pt>
                <c:pt idx="85">
                  <c:v>86.895810285333695</c:v>
                </c:pt>
                <c:pt idx="86">
                  <c:v>86.459861380521602</c:v>
                </c:pt>
                <c:pt idx="87">
                  <c:v>86.383794936133398</c:v>
                </c:pt>
                <c:pt idx="88">
                  <c:v>86.267922406679602</c:v>
                </c:pt>
                <c:pt idx="89">
                  <c:v>85.839602396979799</c:v>
                </c:pt>
                <c:pt idx="90">
                  <c:v>85.886971638948694</c:v>
                </c:pt>
                <c:pt idx="91">
                  <c:v>85.652179147338202</c:v>
                </c:pt>
                <c:pt idx="92">
                  <c:v>85.136622943782299</c:v>
                </c:pt>
                <c:pt idx="93">
                  <c:v>88.759042467760494</c:v>
                </c:pt>
                <c:pt idx="94">
                  <c:v>88.387664946924005</c:v>
                </c:pt>
                <c:pt idx="95">
                  <c:v>88.162161952124407</c:v>
                </c:pt>
                <c:pt idx="96">
                  <c:v>88.036164122756105</c:v>
                </c:pt>
                <c:pt idx="97">
                  <c:v>87.493924455266296</c:v>
                </c:pt>
                <c:pt idx="98">
                  <c:v>87.263048642179399</c:v>
                </c:pt>
                <c:pt idx="99">
                  <c:v>86.766899028831503</c:v>
                </c:pt>
                <c:pt idx="100">
                  <c:v>86.320887428119605</c:v>
                </c:pt>
                <c:pt idx="101">
                  <c:v>85.984251183967004</c:v>
                </c:pt>
                <c:pt idx="102">
                  <c:v>85.466776136918398</c:v>
                </c:pt>
                <c:pt idx="103">
                  <c:v>85.614388458269204</c:v>
                </c:pt>
                <c:pt idx="104">
                  <c:v>85.112645809138201</c:v>
                </c:pt>
                <c:pt idx="105">
                  <c:v>84.6300249495999</c:v>
                </c:pt>
                <c:pt idx="106">
                  <c:v>84.247365050683996</c:v>
                </c:pt>
                <c:pt idx="107">
                  <c:v>83.868840244288606</c:v>
                </c:pt>
                <c:pt idx="108">
                  <c:v>83.418118942635701</c:v>
                </c:pt>
                <c:pt idx="109">
                  <c:v>82.947593838304599</c:v>
                </c:pt>
                <c:pt idx="110">
                  <c:v>82.495326902374003</c:v>
                </c:pt>
                <c:pt idx="111">
                  <c:v>82.026314452607195</c:v>
                </c:pt>
                <c:pt idx="112">
                  <c:v>81.722659693938695</c:v>
                </c:pt>
                <c:pt idx="113">
                  <c:v>81.265280447249197</c:v>
                </c:pt>
                <c:pt idx="114">
                  <c:v>80.849648556832506</c:v>
                </c:pt>
                <c:pt idx="115">
                  <c:v>80.716379915692798</c:v>
                </c:pt>
                <c:pt idx="116">
                  <c:v>80.330738829309894</c:v>
                </c:pt>
                <c:pt idx="117">
                  <c:v>80.089825638706799</c:v>
                </c:pt>
                <c:pt idx="118">
                  <c:v>79.672842195047394</c:v>
                </c:pt>
                <c:pt idx="119">
                  <c:v>79.552539738929298</c:v>
                </c:pt>
                <c:pt idx="120">
                  <c:v>79.241892458244706</c:v>
                </c:pt>
                <c:pt idx="121">
                  <c:v>78.931571523144598</c:v>
                </c:pt>
                <c:pt idx="122">
                  <c:v>78.540363915684395</c:v>
                </c:pt>
                <c:pt idx="123">
                  <c:v>78.1693845953655</c:v>
                </c:pt>
                <c:pt idx="124">
                  <c:v>78.559943145551401</c:v>
                </c:pt>
                <c:pt idx="125">
                  <c:v>78.197093709309797</c:v>
                </c:pt>
                <c:pt idx="126">
                  <c:v>77.881061360396401</c:v>
                </c:pt>
                <c:pt idx="127">
                  <c:v>77.489170641763195</c:v>
                </c:pt>
                <c:pt idx="128">
                  <c:v>77.396156520583702</c:v>
                </c:pt>
                <c:pt idx="129">
                  <c:v>85.929990175530094</c:v>
                </c:pt>
                <c:pt idx="130">
                  <c:v>85.523364422183406</c:v>
                </c:pt>
                <c:pt idx="131">
                  <c:v>85.121564942314805</c:v>
                </c:pt>
                <c:pt idx="132">
                  <c:v>85.771074240841301</c:v>
                </c:pt>
                <c:pt idx="133">
                  <c:v>85.736061040387796</c:v>
                </c:pt>
                <c:pt idx="134">
                  <c:v>85.312001787016101</c:v>
                </c:pt>
                <c:pt idx="135">
                  <c:v>85.153260133794106</c:v>
                </c:pt>
                <c:pt idx="136">
                  <c:v>84.774841687339801</c:v>
                </c:pt>
                <c:pt idx="137">
                  <c:v>84.461989483626496</c:v>
                </c:pt>
                <c:pt idx="138">
                  <c:v>84.048653060459998</c:v>
                </c:pt>
                <c:pt idx="139">
                  <c:v>83.888512004293503</c:v>
                </c:pt>
                <c:pt idx="140">
                  <c:v>84.149317978929403</c:v>
                </c:pt>
                <c:pt idx="141">
                  <c:v>84.300145995368098</c:v>
                </c:pt>
                <c:pt idx="142">
                  <c:v>83.899110312190999</c:v>
                </c:pt>
                <c:pt idx="143">
                  <c:v>83.951812453031806</c:v>
                </c:pt>
                <c:pt idx="144">
                  <c:v>83.555304055966999</c:v>
                </c:pt>
                <c:pt idx="145">
                  <c:v>83.166317301390905</c:v>
                </c:pt>
                <c:pt idx="146">
                  <c:v>82.945186563380403</c:v>
                </c:pt>
                <c:pt idx="147">
                  <c:v>82.680595867056994</c:v>
                </c:pt>
                <c:pt idx="148">
                  <c:v>82.8061041477809</c:v>
                </c:pt>
                <c:pt idx="149">
                  <c:v>82.488531777742494</c:v>
                </c:pt>
                <c:pt idx="150">
                  <c:v>82.387226456862194</c:v>
                </c:pt>
                <c:pt idx="151">
                  <c:v>82.037173250702693</c:v>
                </c:pt>
                <c:pt idx="152">
                  <c:v>82.139533370109206</c:v>
                </c:pt>
                <c:pt idx="153">
                  <c:v>81.773623075624201</c:v>
                </c:pt>
                <c:pt idx="154">
                  <c:v>81.418489597535697</c:v>
                </c:pt>
                <c:pt idx="155">
                  <c:v>81.1489331621259</c:v>
                </c:pt>
                <c:pt idx="156">
                  <c:v>80.802956935634199</c:v>
                </c:pt>
                <c:pt idx="157">
                  <c:v>80.448987323671204</c:v>
                </c:pt>
                <c:pt idx="158">
                  <c:v>80.249033144140199</c:v>
                </c:pt>
                <c:pt idx="159">
                  <c:v>80.278113110915399</c:v>
                </c:pt>
                <c:pt idx="160">
                  <c:v>79.932684019625995</c:v>
                </c:pt>
                <c:pt idx="161">
                  <c:v>80.129890009074302</c:v>
                </c:pt>
                <c:pt idx="162">
                  <c:v>80.776430810877599</c:v>
                </c:pt>
                <c:pt idx="163">
                  <c:v>80.475798987329696</c:v>
                </c:pt>
                <c:pt idx="164">
                  <c:v>80.206826831299793</c:v>
                </c:pt>
                <c:pt idx="165">
                  <c:v>79.972989797062894</c:v>
                </c:pt>
                <c:pt idx="166">
                  <c:v>79.860290711321099</c:v>
                </c:pt>
                <c:pt idx="167">
                  <c:v>80.544072817388795</c:v>
                </c:pt>
                <c:pt idx="168">
                  <c:v>80.376094049999097</c:v>
                </c:pt>
                <c:pt idx="169">
                  <c:v>80.482312980176403</c:v>
                </c:pt>
                <c:pt idx="170">
                  <c:v>80.160464188961797</c:v>
                </c:pt>
                <c:pt idx="171">
                  <c:v>79.842693303139498</c:v>
                </c:pt>
                <c:pt idx="172">
                  <c:v>79.578772322842397</c:v>
                </c:pt>
                <c:pt idx="173">
                  <c:v>79.259652321111304</c:v>
                </c:pt>
                <c:pt idx="174">
                  <c:v>79.396657317892505</c:v>
                </c:pt>
                <c:pt idx="175">
                  <c:v>79.081292625590294</c:v>
                </c:pt>
                <c:pt idx="176">
                  <c:v>78.7859803187566</c:v>
                </c:pt>
                <c:pt idx="177">
                  <c:v>78.479038020542603</c:v>
                </c:pt>
                <c:pt idx="178">
                  <c:v>78.175902653856497</c:v>
                </c:pt>
                <c:pt idx="179">
                  <c:v>78.479562414060595</c:v>
                </c:pt>
                <c:pt idx="180">
                  <c:v>79.267156496895893</c:v>
                </c:pt>
                <c:pt idx="181">
                  <c:v>78.980235409999096</c:v>
                </c:pt>
                <c:pt idx="182">
                  <c:v>78.995679243498302</c:v>
                </c:pt>
                <c:pt idx="183">
                  <c:v>79.263534123072205</c:v>
                </c:pt>
                <c:pt idx="184">
                  <c:v>79.025270110851494</c:v>
                </c:pt>
                <c:pt idx="185">
                  <c:v>78.722144544637402</c:v>
                </c:pt>
                <c:pt idx="186">
                  <c:v>78.458043068852803</c:v>
                </c:pt>
                <c:pt idx="187">
                  <c:v>78.223253587937094</c:v>
                </c:pt>
                <c:pt idx="188">
                  <c:v>78.615157944427096</c:v>
                </c:pt>
                <c:pt idx="189">
                  <c:v>78.331800336615004</c:v>
                </c:pt>
                <c:pt idx="190">
                  <c:v>78.218762315868304</c:v>
                </c:pt>
                <c:pt idx="191">
                  <c:v>77.933713565270907</c:v>
                </c:pt>
                <c:pt idx="192">
                  <c:v>77.657635499376198</c:v>
                </c:pt>
                <c:pt idx="193">
                  <c:v>77.453776645032505</c:v>
                </c:pt>
                <c:pt idx="194">
                  <c:v>77.169046529352798</c:v>
                </c:pt>
                <c:pt idx="195">
                  <c:v>77.100000784787298</c:v>
                </c:pt>
                <c:pt idx="196">
                  <c:v>76.819276235944898</c:v>
                </c:pt>
                <c:pt idx="197">
                  <c:v>76.558113480371404</c:v>
                </c:pt>
                <c:pt idx="198">
                  <c:v>76.317570570456098</c:v>
                </c:pt>
                <c:pt idx="199">
                  <c:v>76.115803132163094</c:v>
                </c:pt>
                <c:pt idx="200">
                  <c:v>75.9913831495859</c:v>
                </c:pt>
                <c:pt idx="201">
                  <c:v>75.734221661907497</c:v>
                </c:pt>
                <c:pt idx="202">
                  <c:v>75.5201741691519</c:v>
                </c:pt>
                <c:pt idx="203">
                  <c:v>75.421679820942003</c:v>
                </c:pt>
                <c:pt idx="204">
                  <c:v>75.164109070881395</c:v>
                </c:pt>
                <c:pt idx="205">
                  <c:v>75.426197787281396</c:v>
                </c:pt>
                <c:pt idx="206">
                  <c:v>75.305310618082601</c:v>
                </c:pt>
                <c:pt idx="207">
                  <c:v>75.717370035751401</c:v>
                </c:pt>
                <c:pt idx="208">
                  <c:v>75.480398205704702</c:v>
                </c:pt>
                <c:pt idx="209">
                  <c:v>75.244971238809597</c:v>
                </c:pt>
                <c:pt idx="210">
                  <c:v>75.4400962649664</c:v>
                </c:pt>
                <c:pt idx="211">
                  <c:v>75.8870267391532</c:v>
                </c:pt>
                <c:pt idx="212">
                  <c:v>76.115168964548403</c:v>
                </c:pt>
                <c:pt idx="213">
                  <c:v>75.994955626187803</c:v>
                </c:pt>
                <c:pt idx="214">
                  <c:v>75.923274408885504</c:v>
                </c:pt>
                <c:pt idx="215">
                  <c:v>75.9125907680219</c:v>
                </c:pt>
                <c:pt idx="216">
                  <c:v>75.726899923997195</c:v>
                </c:pt>
                <c:pt idx="217">
                  <c:v>75.876344323026402</c:v>
                </c:pt>
                <c:pt idx="218">
                  <c:v>75.803111462956394</c:v>
                </c:pt>
                <c:pt idx="219">
                  <c:v>75.5635742423067</c:v>
                </c:pt>
                <c:pt idx="220">
                  <c:v>75.519170780776605</c:v>
                </c:pt>
                <c:pt idx="221">
                  <c:v>75.321271513950194</c:v>
                </c:pt>
                <c:pt idx="222">
                  <c:v>75.088303215520995</c:v>
                </c:pt>
                <c:pt idx="223">
                  <c:v>75.359209689465601</c:v>
                </c:pt>
                <c:pt idx="224">
                  <c:v>75.143142015467006</c:v>
                </c:pt>
                <c:pt idx="225">
                  <c:v>74.910688558767902</c:v>
                </c:pt>
                <c:pt idx="226">
                  <c:v>74.688273467599402</c:v>
                </c:pt>
                <c:pt idx="227">
                  <c:v>74.521531763650401</c:v>
                </c:pt>
                <c:pt idx="228">
                  <c:v>74.355234115180295</c:v>
                </c:pt>
                <c:pt idx="229">
                  <c:v>74.126281525924696</c:v>
                </c:pt>
                <c:pt idx="230">
                  <c:v>73.892760357277297</c:v>
                </c:pt>
                <c:pt idx="231">
                  <c:v>73.7143363092339</c:v>
                </c:pt>
                <c:pt idx="232">
                  <c:v>73.511972742178301</c:v>
                </c:pt>
                <c:pt idx="233">
                  <c:v>73.282026745271295</c:v>
                </c:pt>
                <c:pt idx="234">
                  <c:v>73.053490193874495</c:v>
                </c:pt>
                <c:pt idx="235">
                  <c:v>73.009384859728002</c:v>
                </c:pt>
                <c:pt idx="236">
                  <c:v>72.783831959624194</c:v>
                </c:pt>
                <c:pt idx="237">
                  <c:v>72.753414916992099</c:v>
                </c:pt>
                <c:pt idx="238">
                  <c:v>74.202863107385795</c:v>
                </c:pt>
                <c:pt idx="239">
                  <c:v>74.163476540270906</c:v>
                </c:pt>
                <c:pt idx="240">
                  <c:v>73.943670139217602</c:v>
                </c:pt>
                <c:pt idx="241">
                  <c:v>73.807730454971903</c:v>
                </c:pt>
                <c:pt idx="242">
                  <c:v>73.599663626102</c:v>
                </c:pt>
                <c:pt idx="243">
                  <c:v>73.459194981507494</c:v>
                </c:pt>
                <c:pt idx="244">
                  <c:v>73.269198696654499</c:v>
                </c:pt>
                <c:pt idx="245">
                  <c:v>73.048798531370394</c:v>
                </c:pt>
                <c:pt idx="246">
                  <c:v>72.9071413276627</c:v>
                </c:pt>
                <c:pt idx="247">
                  <c:v>73.085263311507902</c:v>
                </c:pt>
                <c:pt idx="248">
                  <c:v>72.988839268190802</c:v>
                </c:pt>
                <c:pt idx="249">
                  <c:v>72.772639939091903</c:v>
                </c:pt>
                <c:pt idx="250">
                  <c:v>72.673280434115398</c:v>
                </c:pt>
                <c:pt idx="251">
                  <c:v>72.4593888406622</c:v>
                </c:pt>
                <c:pt idx="252">
                  <c:v>72.262573172461103</c:v>
                </c:pt>
                <c:pt idx="253">
                  <c:v>72.204034985891994</c:v>
                </c:pt>
                <c:pt idx="254">
                  <c:v>71.994613629867601</c:v>
                </c:pt>
                <c:pt idx="255">
                  <c:v>71.810526296508101</c:v>
                </c:pt>
                <c:pt idx="256">
                  <c:v>71.651446023487694</c:v>
                </c:pt>
                <c:pt idx="257">
                  <c:v>71.586240676617905</c:v>
                </c:pt>
                <c:pt idx="258">
                  <c:v>71.415273059150806</c:v>
                </c:pt>
                <c:pt idx="259">
                  <c:v>71.212068849462199</c:v>
                </c:pt>
                <c:pt idx="260">
                  <c:v>71.373296764088707</c:v>
                </c:pt>
                <c:pt idx="261">
                  <c:v>71.264802797922002</c:v>
                </c:pt>
                <c:pt idx="262">
                  <c:v>71.220904504698296</c:v>
                </c:pt>
                <c:pt idx="263">
                  <c:v>71.020278295074903</c:v>
                </c:pt>
                <c:pt idx="264">
                  <c:v>70.886264611914399</c:v>
                </c:pt>
                <c:pt idx="265">
                  <c:v>70.691835428576695</c:v>
                </c:pt>
                <c:pt idx="266">
                  <c:v>70.616866587307598</c:v>
                </c:pt>
                <c:pt idx="267">
                  <c:v>71.357698193057601</c:v>
                </c:pt>
                <c:pt idx="268">
                  <c:v>71.302267364486298</c:v>
                </c:pt>
                <c:pt idx="269">
                  <c:v>71.415457507193295</c:v>
                </c:pt>
                <c:pt idx="270">
                  <c:v>71.415375473919994</c:v>
                </c:pt>
                <c:pt idx="271">
                  <c:v>71.219026460355906</c:v>
                </c:pt>
                <c:pt idx="272">
                  <c:v>71.261329507642301</c:v>
                </c:pt>
                <c:pt idx="273">
                  <c:v>71.142734842042202</c:v>
                </c:pt>
                <c:pt idx="274">
                  <c:v>71.282517484149395</c:v>
                </c:pt>
                <c:pt idx="275">
                  <c:v>71.109901210888907</c:v>
                </c:pt>
                <c:pt idx="276">
                  <c:v>71.133375419135206</c:v>
                </c:pt>
                <c:pt idx="277">
                  <c:v>71.439142543537798</c:v>
                </c:pt>
                <c:pt idx="278">
                  <c:v>71.327848250233203</c:v>
                </c:pt>
                <c:pt idx="279">
                  <c:v>71.187689346627096</c:v>
                </c:pt>
                <c:pt idx="280">
                  <c:v>71.0948776482158</c:v>
                </c:pt>
                <c:pt idx="281">
                  <c:v>71.042319635209296</c:v>
                </c:pt>
                <c:pt idx="282">
                  <c:v>70.924704800566204</c:v>
                </c:pt>
                <c:pt idx="283">
                  <c:v>70.772155857166993</c:v>
                </c:pt>
                <c:pt idx="284">
                  <c:v>70.588786934495005</c:v>
                </c:pt>
                <c:pt idx="285">
                  <c:v>70.414383418390003</c:v>
                </c:pt>
                <c:pt idx="286">
                  <c:v>70.320942020300194</c:v>
                </c:pt>
                <c:pt idx="287">
                  <c:v>70.185722992536299</c:v>
                </c:pt>
                <c:pt idx="288">
                  <c:v>70.025200170679099</c:v>
                </c:pt>
                <c:pt idx="289">
                  <c:v>69.849541716677393</c:v>
                </c:pt>
                <c:pt idx="290">
                  <c:v>70.092610423718</c:v>
                </c:pt>
                <c:pt idx="291">
                  <c:v>70.051195588484902</c:v>
                </c:pt>
                <c:pt idx="292">
                  <c:v>69.8711809185791</c:v>
                </c:pt>
                <c:pt idx="293">
                  <c:v>69.707605414797698</c:v>
                </c:pt>
                <c:pt idx="294">
                  <c:v>69.552586191894804</c:v>
                </c:pt>
                <c:pt idx="295">
                  <c:v>69.413499172881799</c:v>
                </c:pt>
                <c:pt idx="296">
                  <c:v>69.241285668343096</c:v>
                </c:pt>
                <c:pt idx="297">
                  <c:v>69.068059950629603</c:v>
                </c:pt>
                <c:pt idx="298">
                  <c:v>68.938860504813704</c:v>
                </c:pt>
                <c:pt idx="299">
                  <c:v>69.038347568712695</c:v>
                </c:pt>
                <c:pt idx="300">
                  <c:v>68.868835054019598</c:v>
                </c:pt>
                <c:pt idx="301">
                  <c:v>69.230312976471197</c:v>
                </c:pt>
                <c:pt idx="302">
                  <c:v>69.120979224400102</c:v>
                </c:pt>
                <c:pt idx="303">
                  <c:v>69.080466944966204</c:v>
                </c:pt>
                <c:pt idx="304">
                  <c:v>68.915167267306401</c:v>
                </c:pt>
                <c:pt idx="305">
                  <c:v>68.840410698784694</c:v>
                </c:pt>
                <c:pt idx="306">
                  <c:v>68.690378471196297</c:v>
                </c:pt>
                <c:pt idx="307">
                  <c:v>68.675918855238606</c:v>
                </c:pt>
                <c:pt idx="308">
                  <c:v>69.190756724496694</c:v>
                </c:pt>
                <c:pt idx="309">
                  <c:v>69.028839746630695</c:v>
                </c:pt>
                <c:pt idx="310">
                  <c:v>68.923496250591199</c:v>
                </c:pt>
                <c:pt idx="311">
                  <c:v>68.817222061124596</c:v>
                </c:pt>
                <c:pt idx="312">
                  <c:v>68.657742968046506</c:v>
                </c:pt>
                <c:pt idx="313">
                  <c:v>68.603253068322104</c:v>
                </c:pt>
                <c:pt idx="314">
                  <c:v>68.557319245844894</c:v>
                </c:pt>
                <c:pt idx="315">
                  <c:v>68.851837866794995</c:v>
                </c:pt>
                <c:pt idx="316">
                  <c:v>68.890192738428198</c:v>
                </c:pt>
                <c:pt idx="317">
                  <c:v>69.306232617429401</c:v>
                </c:pt>
                <c:pt idx="318">
                  <c:v>69.218757293707597</c:v>
                </c:pt>
                <c:pt idx="319">
                  <c:v>69.309474743531396</c:v>
                </c:pt>
                <c:pt idx="320">
                  <c:v>69.175505859570094</c:v>
                </c:pt>
                <c:pt idx="321">
                  <c:v>69.060227041046403</c:v>
                </c:pt>
                <c:pt idx="322">
                  <c:v>68.914576193315199</c:v>
                </c:pt>
                <c:pt idx="323">
                  <c:v>68.849903069486999</c:v>
                </c:pt>
                <c:pt idx="324">
                  <c:v>68.755515351799204</c:v>
                </c:pt>
                <c:pt idx="325">
                  <c:v>69.177741304035706</c:v>
                </c:pt>
                <c:pt idx="326">
                  <c:v>69.021250419554306</c:v>
                </c:pt>
                <c:pt idx="327">
                  <c:v>68.860855331524604</c:v>
                </c:pt>
                <c:pt idx="328">
                  <c:v>68.739416781028396</c:v>
                </c:pt>
                <c:pt idx="329">
                  <c:v>68.588188923298702</c:v>
                </c:pt>
                <c:pt idx="330">
                  <c:v>69.453130057544499</c:v>
                </c:pt>
                <c:pt idx="331">
                  <c:v>69.359282509610296</c:v>
                </c:pt>
                <c:pt idx="332">
                  <c:v>69.201618884266594</c:v>
                </c:pt>
                <c:pt idx="333">
                  <c:v>69.051327923216405</c:v>
                </c:pt>
                <c:pt idx="334">
                  <c:v>69.135234213200604</c:v>
                </c:pt>
                <c:pt idx="335">
                  <c:v>69.070505064516794</c:v>
                </c:pt>
                <c:pt idx="336">
                  <c:v>68.949069761366005</c:v>
                </c:pt>
                <c:pt idx="337">
                  <c:v>68.9016301818302</c:v>
                </c:pt>
                <c:pt idx="338">
                  <c:v>68.808918732306097</c:v>
                </c:pt>
                <c:pt idx="339">
                  <c:v>68.714814802447506</c:v>
                </c:pt>
                <c:pt idx="340">
                  <c:v>68.741448677386501</c:v>
                </c:pt>
                <c:pt idx="341">
                  <c:v>68.591002074711497</c:v>
                </c:pt>
                <c:pt idx="342">
                  <c:v>68.642933333547404</c:v>
                </c:pt>
                <c:pt idx="343">
                  <c:v>68.489126035034104</c:v>
                </c:pt>
                <c:pt idx="344">
                  <c:v>68.372087091800694</c:v>
                </c:pt>
                <c:pt idx="345">
                  <c:v>68.282973023477894</c:v>
                </c:pt>
                <c:pt idx="346">
                  <c:v>68.215141439730004</c:v>
                </c:pt>
                <c:pt idx="347">
                  <c:v>68.226563302099095</c:v>
                </c:pt>
                <c:pt idx="348">
                  <c:v>68.144202959287298</c:v>
                </c:pt>
                <c:pt idx="349">
                  <c:v>68.078830616523504</c:v>
                </c:pt>
                <c:pt idx="350">
                  <c:v>67.944549770751493</c:v>
                </c:pt>
                <c:pt idx="351">
                  <c:v>67.824779266182105</c:v>
                </c:pt>
                <c:pt idx="352">
                  <c:v>67.867024870109702</c:v>
                </c:pt>
                <c:pt idx="353">
                  <c:v>67.733948150976801</c:v>
                </c:pt>
                <c:pt idx="354">
                  <c:v>67.663905723872304</c:v>
                </c:pt>
                <c:pt idx="355">
                  <c:v>67.5672779857764</c:v>
                </c:pt>
                <c:pt idx="356">
                  <c:v>67.448733214578098</c:v>
                </c:pt>
                <c:pt idx="357">
                  <c:v>67.304551177369902</c:v>
                </c:pt>
                <c:pt idx="358">
                  <c:v>67.872806235815602</c:v>
                </c:pt>
                <c:pt idx="359">
                  <c:v>67.748910711528794</c:v>
                </c:pt>
                <c:pt idx="360">
                  <c:v>67.644514574695094</c:v>
                </c:pt>
                <c:pt idx="361">
                  <c:v>67.4995774349416</c:v>
                </c:pt>
                <c:pt idx="362">
                  <c:v>67.390419078351201</c:v>
                </c:pt>
                <c:pt idx="363">
                  <c:v>67.473258133138899</c:v>
                </c:pt>
                <c:pt idx="364">
                  <c:v>67.331284670878205</c:v>
                </c:pt>
                <c:pt idx="365">
                  <c:v>67.188622761340497</c:v>
                </c:pt>
                <c:pt idx="366">
                  <c:v>67.699480710442202</c:v>
                </c:pt>
                <c:pt idx="367">
                  <c:v>67.648594327977705</c:v>
                </c:pt>
                <c:pt idx="368">
                  <c:v>67.514848448528099</c:v>
                </c:pt>
                <c:pt idx="369">
                  <c:v>67.490609817116706</c:v>
                </c:pt>
                <c:pt idx="370">
                  <c:v>67.752654518322998</c:v>
                </c:pt>
                <c:pt idx="371">
                  <c:v>67.651888130007194</c:v>
                </c:pt>
                <c:pt idx="372">
                  <c:v>67.622136311606198</c:v>
                </c:pt>
                <c:pt idx="373">
                  <c:v>67.550906675389996</c:v>
                </c:pt>
                <c:pt idx="374">
                  <c:v>67.455818534915807</c:v>
                </c:pt>
                <c:pt idx="375">
                  <c:v>67.331355071697203</c:v>
                </c:pt>
                <c:pt idx="376">
                  <c:v>67.247431297771797</c:v>
                </c:pt>
                <c:pt idx="377">
                  <c:v>67.253668042440907</c:v>
                </c:pt>
                <c:pt idx="378">
                  <c:v>67.1583073574662</c:v>
                </c:pt>
                <c:pt idx="379">
                  <c:v>67.034705131741106</c:v>
                </c:pt>
                <c:pt idx="380">
                  <c:v>66.899050207427507</c:v>
                </c:pt>
                <c:pt idx="381">
                  <c:v>66.952719726562407</c:v>
                </c:pt>
                <c:pt idx="382">
                  <c:v>66.880321428349205</c:v>
                </c:pt>
                <c:pt idx="383">
                  <c:v>66.836265914711305</c:v>
                </c:pt>
                <c:pt idx="384">
                  <c:v>66.702899584792604</c:v>
                </c:pt>
                <c:pt idx="385">
                  <c:v>66.593220699341501</c:v>
                </c:pt>
                <c:pt idx="386">
                  <c:v>66.520900437771502</c:v>
                </c:pt>
                <c:pt idx="387">
                  <c:v>66.455325164939396</c:v>
                </c:pt>
                <c:pt idx="388">
                  <c:v>66.854399012866395</c:v>
                </c:pt>
                <c:pt idx="389">
                  <c:v>66.800389064998598</c:v>
                </c:pt>
                <c:pt idx="390">
                  <c:v>66.684972505800502</c:v>
                </c:pt>
                <c:pt idx="391">
                  <c:v>67.052399157312493</c:v>
                </c:pt>
                <c:pt idx="392">
                  <c:v>67.089973809410395</c:v>
                </c:pt>
                <c:pt idx="393">
                  <c:v>66.968590429948094</c:v>
                </c:pt>
                <c:pt idx="394">
                  <c:v>67.256989214257104</c:v>
                </c:pt>
                <c:pt idx="395">
                  <c:v>67.123740990603807</c:v>
                </c:pt>
                <c:pt idx="396">
                  <c:v>67.064347592444193</c:v>
                </c:pt>
                <c:pt idx="397">
                  <c:v>66.933727820279103</c:v>
                </c:pt>
                <c:pt idx="398">
                  <c:v>66.822094821967397</c:v>
                </c:pt>
                <c:pt idx="399">
                  <c:v>67.314023628068995</c:v>
                </c:pt>
                <c:pt idx="400">
                  <c:v>67.273172526299803</c:v>
                </c:pt>
                <c:pt idx="401">
                  <c:v>67.669103435011706</c:v>
                </c:pt>
                <c:pt idx="402">
                  <c:v>67.582652996887006</c:v>
                </c:pt>
                <c:pt idx="403">
                  <c:v>67.470832786403804</c:v>
                </c:pt>
                <c:pt idx="404">
                  <c:v>67.370087824186598</c:v>
                </c:pt>
                <c:pt idx="405">
                  <c:v>67.3038168711428</c:v>
                </c:pt>
                <c:pt idx="406">
                  <c:v>67.192669822209695</c:v>
                </c:pt>
                <c:pt idx="407">
                  <c:v>67.178125587161404</c:v>
                </c:pt>
                <c:pt idx="408">
                  <c:v>67.059755579328396</c:v>
                </c:pt>
                <c:pt idx="409">
                  <c:v>67.298504355195305</c:v>
                </c:pt>
                <c:pt idx="410">
                  <c:v>67.190307931001399</c:v>
                </c:pt>
                <c:pt idx="411">
                  <c:v>67.098961977272396</c:v>
                </c:pt>
                <c:pt idx="412">
                  <c:v>67.191618339767501</c:v>
                </c:pt>
                <c:pt idx="413">
                  <c:v>67.068522893436196</c:v>
                </c:pt>
                <c:pt idx="414">
                  <c:v>66.950412545544197</c:v>
                </c:pt>
                <c:pt idx="415">
                  <c:v>66.824728767121996</c:v>
                </c:pt>
                <c:pt idx="416">
                  <c:v>66.768493569480597</c:v>
                </c:pt>
                <c:pt idx="417">
                  <c:v>66.702234827653001</c:v>
                </c:pt>
                <c:pt idx="418">
                  <c:v>66.606935743239902</c:v>
                </c:pt>
                <c:pt idx="419">
                  <c:v>67.227613793339799</c:v>
                </c:pt>
                <c:pt idx="420">
                  <c:v>67.141577108679698</c:v>
                </c:pt>
                <c:pt idx="421">
                  <c:v>67.053529454040202</c:v>
                </c:pt>
                <c:pt idx="422">
                  <c:v>67.020252082461397</c:v>
                </c:pt>
                <c:pt idx="423">
                  <c:v>67.189461004487498</c:v>
                </c:pt>
                <c:pt idx="424">
                  <c:v>67.159616863614104</c:v>
                </c:pt>
                <c:pt idx="425">
                  <c:v>67.054380197477101</c:v>
                </c:pt>
                <c:pt idx="426">
                  <c:v>66.974767504707003</c:v>
                </c:pt>
                <c:pt idx="427">
                  <c:v>66.885881438980803</c:v>
                </c:pt>
                <c:pt idx="428">
                  <c:v>66.931581371726296</c:v>
                </c:pt>
                <c:pt idx="429">
                  <c:v>66.839302880608699</c:v>
                </c:pt>
                <c:pt idx="430">
                  <c:v>66.823400950175696</c:v>
                </c:pt>
                <c:pt idx="431">
                  <c:v>66.884931771135399</c:v>
                </c:pt>
                <c:pt idx="432">
                  <c:v>66.7734371031123</c:v>
                </c:pt>
                <c:pt idx="433">
                  <c:v>66.658636169140706</c:v>
                </c:pt>
                <c:pt idx="434">
                  <c:v>66.762784206653905</c:v>
                </c:pt>
                <c:pt idx="435">
                  <c:v>66.682983868815001</c:v>
                </c:pt>
                <c:pt idx="436">
                  <c:v>66.585578382439707</c:v>
                </c:pt>
                <c:pt idx="437">
                  <c:v>66.635179105334601</c:v>
                </c:pt>
                <c:pt idx="438">
                  <c:v>66.516081236711003</c:v>
                </c:pt>
                <c:pt idx="439">
                  <c:v>66.483846153575996</c:v>
                </c:pt>
                <c:pt idx="440">
                  <c:v>66.364046375298599</c:v>
                </c:pt>
                <c:pt idx="441">
                  <c:v>66.276852050391696</c:v>
                </c:pt>
                <c:pt idx="442">
                  <c:v>66.164855358334705</c:v>
                </c:pt>
                <c:pt idx="443">
                  <c:v>66.110300734149604</c:v>
                </c:pt>
                <c:pt idx="444">
                  <c:v>66.051969481406104</c:v>
                </c:pt>
                <c:pt idx="445">
                  <c:v>65.944096245577498</c:v>
                </c:pt>
                <c:pt idx="446">
                  <c:v>65.853632350190907</c:v>
                </c:pt>
                <c:pt idx="447">
                  <c:v>65.812811562176904</c:v>
                </c:pt>
                <c:pt idx="448">
                  <c:v>65.897324682902394</c:v>
                </c:pt>
                <c:pt idx="449">
                  <c:v>65.781743284712704</c:v>
                </c:pt>
                <c:pt idx="450">
                  <c:v>65.694117184045794</c:v>
                </c:pt>
                <c:pt idx="451">
                  <c:v>66.358536544673498</c:v>
                </c:pt>
                <c:pt idx="452">
                  <c:v>66.531539348375205</c:v>
                </c:pt>
                <c:pt idx="453">
                  <c:v>66.414712865856202</c:v>
                </c:pt>
                <c:pt idx="454">
                  <c:v>66.450832420145701</c:v>
                </c:pt>
                <c:pt idx="455">
                  <c:v>66.337205197604405</c:v>
                </c:pt>
                <c:pt idx="456">
                  <c:v>66.355946737153403</c:v>
                </c:pt>
                <c:pt idx="457">
                  <c:v>66.544242313302902</c:v>
                </c:pt>
                <c:pt idx="458">
                  <c:v>66.442031414884895</c:v>
                </c:pt>
                <c:pt idx="459">
                  <c:v>66.364255059478594</c:v>
                </c:pt>
                <c:pt idx="460">
                  <c:v>66.277812733080793</c:v>
                </c:pt>
                <c:pt idx="461">
                  <c:v>66.237235150089006</c:v>
                </c:pt>
                <c:pt idx="462">
                  <c:v>66.161577868997796</c:v>
                </c:pt>
                <c:pt idx="463">
                  <c:v>66.5972348604882</c:v>
                </c:pt>
                <c:pt idx="464">
                  <c:v>66.554474914872202</c:v>
                </c:pt>
                <c:pt idx="465">
                  <c:v>66.538275840065594</c:v>
                </c:pt>
                <c:pt idx="466">
                  <c:v>66.456561918838304</c:v>
                </c:pt>
                <c:pt idx="467">
                  <c:v>66.342760976660401</c:v>
                </c:pt>
                <c:pt idx="468">
                  <c:v>66.252765593835605</c:v>
                </c:pt>
                <c:pt idx="469">
                  <c:v>66.202719207772304</c:v>
                </c:pt>
                <c:pt idx="470">
                  <c:v>66.170015563642707</c:v>
                </c:pt>
                <c:pt idx="471">
                  <c:v>66.502421181400294</c:v>
                </c:pt>
                <c:pt idx="472">
                  <c:v>66.389617714154696</c:v>
                </c:pt>
                <c:pt idx="473">
                  <c:v>66.285588117581796</c:v>
                </c:pt>
                <c:pt idx="474">
                  <c:v>66.207810985838606</c:v>
                </c:pt>
                <c:pt idx="475">
                  <c:v>66.137208671657504</c:v>
                </c:pt>
                <c:pt idx="476">
                  <c:v>66.0334785546343</c:v>
                </c:pt>
                <c:pt idx="477">
                  <c:v>65.923456688667102</c:v>
                </c:pt>
                <c:pt idx="478">
                  <c:v>66.016756534844305</c:v>
                </c:pt>
                <c:pt idx="479">
                  <c:v>65.984260935299901</c:v>
                </c:pt>
                <c:pt idx="480">
                  <c:v>65.874332287752296</c:v>
                </c:pt>
                <c:pt idx="481">
                  <c:v>65.806244399731597</c:v>
                </c:pt>
                <c:pt idx="482">
                  <c:v>65.795911858675296</c:v>
                </c:pt>
                <c:pt idx="483">
                  <c:v>65.713901659104707</c:v>
                </c:pt>
                <c:pt idx="484">
                  <c:v>65.666975408415297</c:v>
                </c:pt>
                <c:pt idx="485">
                  <c:v>65.833828462598404</c:v>
                </c:pt>
                <c:pt idx="486">
                  <c:v>65.805166372754002</c:v>
                </c:pt>
                <c:pt idx="487">
                  <c:v>65.743163045471704</c:v>
                </c:pt>
                <c:pt idx="488">
                  <c:v>65.662390308240205</c:v>
                </c:pt>
                <c:pt idx="489">
                  <c:v>65.560150856205496</c:v>
                </c:pt>
                <c:pt idx="490">
                  <c:v>65.507222270706393</c:v>
                </c:pt>
                <c:pt idx="491">
                  <c:v>65.412253686735397</c:v>
                </c:pt>
                <c:pt idx="492">
                  <c:v>65.369990432812997</c:v>
                </c:pt>
                <c:pt idx="493">
                  <c:v>65.313125685021404</c:v>
                </c:pt>
                <c:pt idx="494">
                  <c:v>65.2456264252382</c:v>
                </c:pt>
                <c:pt idx="495">
                  <c:v>65.333065472368204</c:v>
                </c:pt>
                <c:pt idx="496">
                  <c:v>65.461985801172602</c:v>
                </c:pt>
                <c:pt idx="497">
                  <c:v>65.356031371108799</c:v>
                </c:pt>
                <c:pt idx="498">
                  <c:v>65.258808454438096</c:v>
                </c:pt>
                <c:pt idx="499">
                  <c:v>65.156572403785702</c:v>
                </c:pt>
                <c:pt idx="500">
                  <c:v>65.442179525902901</c:v>
                </c:pt>
                <c:pt idx="501">
                  <c:v>65.379858352402195</c:v>
                </c:pt>
                <c:pt idx="502">
                  <c:v>65.282966902923604</c:v>
                </c:pt>
                <c:pt idx="503">
                  <c:v>65.180160898008594</c:v>
                </c:pt>
                <c:pt idx="504">
                  <c:v>65.080442739796595</c:v>
                </c:pt>
                <c:pt idx="505">
                  <c:v>64.977380567184198</c:v>
                </c:pt>
                <c:pt idx="506">
                  <c:v>64.927549875681706</c:v>
                </c:pt>
                <c:pt idx="507">
                  <c:v>64.824592813052107</c:v>
                </c:pt>
                <c:pt idx="508">
                  <c:v>64.721827127048002</c:v>
                </c:pt>
                <c:pt idx="509">
                  <c:v>64.642724375846299</c:v>
                </c:pt>
                <c:pt idx="510">
                  <c:v>64.5547411047894</c:v>
                </c:pt>
                <c:pt idx="511">
                  <c:v>64.629061583186697</c:v>
                </c:pt>
                <c:pt idx="512">
                  <c:v>64.529969294777999</c:v>
                </c:pt>
                <c:pt idx="513">
                  <c:v>64.442560713352805</c:v>
                </c:pt>
                <c:pt idx="514">
                  <c:v>64.3423414025889</c:v>
                </c:pt>
                <c:pt idx="515">
                  <c:v>64.241754641526299</c:v>
                </c:pt>
                <c:pt idx="516">
                  <c:v>64.281894376212307</c:v>
                </c:pt>
                <c:pt idx="517">
                  <c:v>64.258605378378604</c:v>
                </c:pt>
                <c:pt idx="518">
                  <c:v>64.159050933415301</c:v>
                </c:pt>
                <c:pt idx="519">
                  <c:v>64.095283702172793</c:v>
                </c:pt>
                <c:pt idx="520">
                  <c:v>64.134861718262698</c:v>
                </c:pt>
                <c:pt idx="521">
                  <c:v>64.161638640729095</c:v>
                </c:pt>
                <c:pt idx="522">
                  <c:v>64.158173422003799</c:v>
                </c:pt>
                <c:pt idx="523">
                  <c:v>64.065746177033105</c:v>
                </c:pt>
                <c:pt idx="524">
                  <c:v>64.065734068273997</c:v>
                </c:pt>
                <c:pt idx="525">
                  <c:v>64.007666115251794</c:v>
                </c:pt>
                <c:pt idx="526">
                  <c:v>63.911096210903402</c:v>
                </c:pt>
                <c:pt idx="527">
                  <c:v>63.863407381819002</c:v>
                </c:pt>
                <c:pt idx="528">
                  <c:v>63.861726918843502</c:v>
                </c:pt>
                <c:pt idx="529">
                  <c:v>63.816416825062802</c:v>
                </c:pt>
                <c:pt idx="530">
                  <c:v>63.7294452452333</c:v>
                </c:pt>
                <c:pt idx="531">
                  <c:v>63.632840140086699</c:v>
                </c:pt>
                <c:pt idx="532">
                  <c:v>63.549127060975501</c:v>
                </c:pt>
                <c:pt idx="533">
                  <c:v>63.452907519000703</c:v>
                </c:pt>
                <c:pt idx="534">
                  <c:v>63.463863593154997</c:v>
                </c:pt>
                <c:pt idx="535">
                  <c:v>63.370355647594998</c:v>
                </c:pt>
                <c:pt idx="536">
                  <c:v>63.390607024012397</c:v>
                </c:pt>
                <c:pt idx="537">
                  <c:v>63.325982392452403</c:v>
                </c:pt>
                <c:pt idx="538">
                  <c:v>63.240789692219501</c:v>
                </c:pt>
                <c:pt idx="539">
                  <c:v>63.165904857208297</c:v>
                </c:pt>
                <c:pt idx="540">
                  <c:v>63.243489986057398</c:v>
                </c:pt>
                <c:pt idx="541">
                  <c:v>63.153400202490303</c:v>
                </c:pt>
                <c:pt idx="542">
                  <c:v>63.115399994414702</c:v>
                </c:pt>
                <c:pt idx="543">
                  <c:v>63.296847540083803</c:v>
                </c:pt>
                <c:pt idx="544">
                  <c:v>63.324508825516801</c:v>
                </c:pt>
                <c:pt idx="545">
                  <c:v>63.230640713335397</c:v>
                </c:pt>
                <c:pt idx="546">
                  <c:v>63.1484941776163</c:v>
                </c:pt>
                <c:pt idx="547">
                  <c:v>63.061780246263602</c:v>
                </c:pt>
                <c:pt idx="548">
                  <c:v>62.975442553488101</c:v>
                </c:pt>
                <c:pt idx="549">
                  <c:v>62.903908072218897</c:v>
                </c:pt>
                <c:pt idx="550">
                  <c:v>62.812344590899201</c:v>
                </c:pt>
                <c:pt idx="551">
                  <c:v>62.746314644140597</c:v>
                </c:pt>
                <c:pt idx="552">
                  <c:v>62.654525604265302</c:v>
                </c:pt>
                <c:pt idx="553">
                  <c:v>62.579202148337203</c:v>
                </c:pt>
                <c:pt idx="554">
                  <c:v>62.4881861727022</c:v>
                </c:pt>
                <c:pt idx="555">
                  <c:v>62.397506830820902</c:v>
                </c:pt>
                <c:pt idx="556">
                  <c:v>62.332607950250001</c:v>
                </c:pt>
                <c:pt idx="557">
                  <c:v>62.249006144205701</c:v>
                </c:pt>
                <c:pt idx="558">
                  <c:v>62.193015451446001</c:v>
                </c:pt>
                <c:pt idx="559">
                  <c:v>62.355839743488097</c:v>
                </c:pt>
                <c:pt idx="560">
                  <c:v>62.279257386464003</c:v>
                </c:pt>
                <c:pt idx="561">
                  <c:v>62.242725275535101</c:v>
                </c:pt>
                <c:pt idx="562">
                  <c:v>62.175678944745997</c:v>
                </c:pt>
                <c:pt idx="563">
                  <c:v>62.094307774534997</c:v>
                </c:pt>
                <c:pt idx="564">
                  <c:v>62.332050444605898</c:v>
                </c:pt>
                <c:pt idx="565">
                  <c:v>62.244867608479296</c:v>
                </c:pt>
                <c:pt idx="566">
                  <c:v>62.193366222097097</c:v>
                </c:pt>
                <c:pt idx="567">
                  <c:v>62.1078248734037</c:v>
                </c:pt>
                <c:pt idx="568">
                  <c:v>62.059067042834897</c:v>
                </c:pt>
                <c:pt idx="569">
                  <c:v>62.004066572059401</c:v>
                </c:pt>
                <c:pt idx="570">
                  <c:v>61.941598756499403</c:v>
                </c:pt>
                <c:pt idx="571">
                  <c:v>61.856686909043098</c:v>
                </c:pt>
                <c:pt idx="572">
                  <c:v>61.790605869557297</c:v>
                </c:pt>
                <c:pt idx="573">
                  <c:v>61.715222062252302</c:v>
                </c:pt>
                <c:pt idx="574">
                  <c:v>61.687088191718701</c:v>
                </c:pt>
                <c:pt idx="575">
                  <c:v>61.772667547117997</c:v>
                </c:pt>
                <c:pt idx="576">
                  <c:v>61.703233599342802</c:v>
                </c:pt>
                <c:pt idx="577">
                  <c:v>61.616656957795797</c:v>
                </c:pt>
                <c:pt idx="578">
                  <c:v>61.531705754902902</c:v>
                </c:pt>
                <c:pt idx="579">
                  <c:v>61.492054282580597</c:v>
                </c:pt>
                <c:pt idx="580">
                  <c:v>61.417509798868103</c:v>
                </c:pt>
                <c:pt idx="581">
                  <c:v>61.334172287441604</c:v>
                </c:pt>
                <c:pt idx="582">
                  <c:v>61.249266610926298</c:v>
                </c:pt>
                <c:pt idx="583">
                  <c:v>61.221691522119798</c:v>
                </c:pt>
                <c:pt idx="584">
                  <c:v>61.1384936630079</c:v>
                </c:pt>
                <c:pt idx="585">
                  <c:v>61.228386851865899</c:v>
                </c:pt>
                <c:pt idx="586">
                  <c:v>61.220039131592003</c:v>
                </c:pt>
                <c:pt idx="587">
                  <c:v>61.141999527511501</c:v>
                </c:pt>
                <c:pt idx="588">
                  <c:v>61.0725874211494</c:v>
                </c:pt>
                <c:pt idx="589">
                  <c:v>61.265506716483003</c:v>
                </c:pt>
                <c:pt idx="590">
                  <c:v>61.630238295988697</c:v>
                </c:pt>
                <c:pt idx="591">
                  <c:v>61.669875713995403</c:v>
                </c:pt>
                <c:pt idx="592">
                  <c:v>61.870846113424498</c:v>
                </c:pt>
                <c:pt idx="593">
                  <c:v>62.167380135451403</c:v>
                </c:pt>
                <c:pt idx="594">
                  <c:v>62.082587053776102</c:v>
                </c:pt>
                <c:pt idx="595">
                  <c:v>62.001751130816999</c:v>
                </c:pt>
                <c:pt idx="596">
                  <c:v>62.019636915556298</c:v>
                </c:pt>
                <c:pt idx="597">
                  <c:v>62.074812363649897</c:v>
                </c:pt>
                <c:pt idx="598">
                  <c:v>62.002608279559901</c:v>
                </c:pt>
                <c:pt idx="599">
                  <c:v>61.928375457660998</c:v>
                </c:pt>
                <c:pt idx="600">
                  <c:v>61.886163728864702</c:v>
                </c:pt>
                <c:pt idx="601">
                  <c:v>61.821544836589801</c:v>
                </c:pt>
                <c:pt idx="602">
                  <c:v>61.809542276843601</c:v>
                </c:pt>
                <c:pt idx="603">
                  <c:v>61.8238840753151</c:v>
                </c:pt>
                <c:pt idx="604">
                  <c:v>61.988204417007601</c:v>
                </c:pt>
                <c:pt idx="605">
                  <c:v>61.922177832023202</c:v>
                </c:pt>
                <c:pt idx="606">
                  <c:v>62.185336334228502</c:v>
                </c:pt>
                <c:pt idx="607">
                  <c:v>62.107239098983001</c:v>
                </c:pt>
                <c:pt idx="608">
                  <c:v>62.088726735593902</c:v>
                </c:pt>
                <c:pt idx="609">
                  <c:v>62.043346610796398</c:v>
                </c:pt>
                <c:pt idx="610">
                  <c:v>61.980642948845102</c:v>
                </c:pt>
                <c:pt idx="611">
                  <c:v>61.930278688198001</c:v>
                </c:pt>
                <c:pt idx="612">
                  <c:v>61.953769490299202</c:v>
                </c:pt>
                <c:pt idx="613">
                  <c:v>61.908468419749298</c:v>
                </c:pt>
                <c:pt idx="614">
                  <c:v>61.848807246789399</c:v>
                </c:pt>
                <c:pt idx="615">
                  <c:v>61.779027770538001</c:v>
                </c:pt>
                <c:pt idx="616">
                  <c:v>61.698786524795501</c:v>
                </c:pt>
                <c:pt idx="617">
                  <c:v>61.648988365685398</c:v>
                </c:pt>
                <c:pt idx="618">
                  <c:v>61.599340640349403</c:v>
                </c:pt>
                <c:pt idx="619">
                  <c:v>61.548962012626198</c:v>
                </c:pt>
                <c:pt idx="620">
                  <c:v>61.468868272371402</c:v>
                </c:pt>
                <c:pt idx="621">
                  <c:v>61.617711013431098</c:v>
                </c:pt>
                <c:pt idx="622">
                  <c:v>61.536894821136201</c:v>
                </c:pt>
                <c:pt idx="623">
                  <c:v>61.528490175129399</c:v>
                </c:pt>
                <c:pt idx="624">
                  <c:v>61.500898427387</c:v>
                </c:pt>
                <c:pt idx="625">
                  <c:v>61.562731501920702</c:v>
                </c:pt>
                <c:pt idx="626">
                  <c:v>61.4825820974091</c:v>
                </c:pt>
                <c:pt idx="627">
                  <c:v>61.466428472349101</c:v>
                </c:pt>
                <c:pt idx="628">
                  <c:v>61.4833218534975</c:v>
                </c:pt>
                <c:pt idx="629">
                  <c:v>61.418996665358598</c:v>
                </c:pt>
                <c:pt idx="630">
                  <c:v>61.346038834622298</c:v>
                </c:pt>
                <c:pt idx="631">
                  <c:v>61.292421404172501</c:v>
                </c:pt>
                <c:pt idx="632">
                  <c:v>61.213409287721603</c:v>
                </c:pt>
                <c:pt idx="633">
                  <c:v>61.215359928984498</c:v>
                </c:pt>
                <c:pt idx="634">
                  <c:v>61.145673863197501</c:v>
                </c:pt>
                <c:pt idx="635">
                  <c:v>61.0828688748283</c:v>
                </c:pt>
                <c:pt idx="636">
                  <c:v>61.0263840747198</c:v>
                </c:pt>
                <c:pt idx="637">
                  <c:v>61.094688573180797</c:v>
                </c:pt>
                <c:pt idx="638">
                  <c:v>61.109578660156998</c:v>
                </c:pt>
                <c:pt idx="639">
                  <c:v>61.079206217092</c:v>
                </c:pt>
                <c:pt idx="640">
                  <c:v>61.002197827029804</c:v>
                </c:pt>
                <c:pt idx="641">
                  <c:v>61.036077473584697</c:v>
                </c:pt>
                <c:pt idx="642">
                  <c:v>61.038121948651998</c:v>
                </c:pt>
                <c:pt idx="643">
                  <c:v>60.9643171512311</c:v>
                </c:pt>
                <c:pt idx="644">
                  <c:v>61.352878595234003</c:v>
                </c:pt>
                <c:pt idx="645">
                  <c:v>61.822736974666199</c:v>
                </c:pt>
                <c:pt idx="646">
                  <c:v>61.747625688036202</c:v>
                </c:pt>
                <c:pt idx="647">
                  <c:v>61.670086117892403</c:v>
                </c:pt>
                <c:pt idx="648">
                  <c:v>61.6662785744223</c:v>
                </c:pt>
                <c:pt idx="649">
                  <c:v>61.5881812395398</c:v>
                </c:pt>
                <c:pt idx="650">
                  <c:v>61.552489397838201</c:v>
                </c:pt>
                <c:pt idx="651">
                  <c:v>61.4747455330211</c:v>
                </c:pt>
                <c:pt idx="652">
                  <c:v>61.422839694109797</c:v>
                </c:pt>
                <c:pt idx="653">
                  <c:v>61.5247205244913</c:v>
                </c:pt>
                <c:pt idx="654">
                  <c:v>61.609500913770098</c:v>
                </c:pt>
                <c:pt idx="655">
                  <c:v>61.632342793906297</c:v>
                </c:pt>
                <c:pt idx="656">
                  <c:v>61.562095231252798</c:v>
                </c:pt>
                <c:pt idx="657">
                  <c:v>61.7059823843149</c:v>
                </c:pt>
                <c:pt idx="658">
                  <c:v>61.677727893394596</c:v>
                </c:pt>
                <c:pt idx="659">
                  <c:v>61.611689096895503</c:v>
                </c:pt>
                <c:pt idx="660">
                  <c:v>61.562240576240796</c:v>
                </c:pt>
                <c:pt idx="661">
                  <c:v>61.5663657086033</c:v>
                </c:pt>
                <c:pt idx="662">
                  <c:v>61.632731373933197</c:v>
                </c:pt>
                <c:pt idx="663">
                  <c:v>61.591907681516801</c:v>
                </c:pt>
                <c:pt idx="664">
                  <c:v>61.5232325939959</c:v>
                </c:pt>
                <c:pt idx="665">
                  <c:v>61.595834418819202</c:v>
                </c:pt>
                <c:pt idx="666">
                  <c:v>61.536355654674303</c:v>
                </c:pt>
                <c:pt idx="667">
                  <c:v>61.46144963455</c:v>
                </c:pt>
                <c:pt idx="668">
                  <c:v>61.445304482031901</c:v>
                </c:pt>
                <c:pt idx="669">
                  <c:v>61.420392317841397</c:v>
                </c:pt>
                <c:pt idx="670">
                  <c:v>61.3536548677423</c:v>
                </c:pt>
                <c:pt idx="671">
                  <c:v>61.318605055554897</c:v>
                </c:pt>
                <c:pt idx="672">
                  <c:v>61.391414649636801</c:v>
                </c:pt>
                <c:pt idx="673">
                  <c:v>61.316613268006101</c:v>
                </c:pt>
                <c:pt idx="674">
                  <c:v>61.252220824627301</c:v>
                </c:pt>
                <c:pt idx="675">
                  <c:v>61.184080872913498</c:v>
                </c:pt>
                <c:pt idx="676">
                  <c:v>61.131671152597697</c:v>
                </c:pt>
                <c:pt idx="677">
                  <c:v>61.1131533333823</c:v>
                </c:pt>
                <c:pt idx="678">
                  <c:v>61.200724272259301</c:v>
                </c:pt>
                <c:pt idx="679">
                  <c:v>61.131055314044701</c:v>
                </c:pt>
                <c:pt idx="680">
                  <c:v>61.126875085564002</c:v>
                </c:pt>
                <c:pt idx="681">
                  <c:v>61.263333021039699</c:v>
                </c:pt>
                <c:pt idx="682">
                  <c:v>61.258171938992596</c:v>
                </c:pt>
                <c:pt idx="683">
                  <c:v>61.205916122072203</c:v>
                </c:pt>
                <c:pt idx="684">
                  <c:v>61.139341348791703</c:v>
                </c:pt>
                <c:pt idx="685">
                  <c:v>61.0674654635934</c:v>
                </c:pt>
                <c:pt idx="686">
                  <c:v>61.081055273818002</c:v>
                </c:pt>
                <c:pt idx="687">
                  <c:v>61.137138115863699</c:v>
                </c:pt>
                <c:pt idx="688">
                  <c:v>61.083007745075498</c:v>
                </c:pt>
                <c:pt idx="689">
                  <c:v>61.0158320322751</c:v>
                </c:pt>
                <c:pt idx="690">
                  <c:v>60.968207468152897</c:v>
                </c:pt>
                <c:pt idx="691">
                  <c:v>60.927297499445899</c:v>
                </c:pt>
                <c:pt idx="692">
                  <c:v>60.859044412480301</c:v>
                </c:pt>
                <c:pt idx="693">
                  <c:v>60.789590231605096</c:v>
                </c:pt>
                <c:pt idx="694">
                  <c:v>60.800622788526098</c:v>
                </c:pt>
                <c:pt idx="695">
                  <c:v>60.772616078747198</c:v>
                </c:pt>
                <c:pt idx="696">
                  <c:v>60.705810333589703</c:v>
                </c:pt>
                <c:pt idx="697">
                  <c:v>60.647530593187</c:v>
                </c:pt>
                <c:pt idx="698">
                  <c:v>60.575723998962403</c:v>
                </c:pt>
                <c:pt idx="699">
                  <c:v>60.5045773168194</c:v>
                </c:pt>
                <c:pt idx="700">
                  <c:v>60.441365081670099</c:v>
                </c:pt>
                <c:pt idx="701">
                  <c:v>60.404710553243198</c:v>
                </c:pt>
                <c:pt idx="702">
                  <c:v>60.394552604508398</c:v>
                </c:pt>
                <c:pt idx="703">
                  <c:v>60.645395843744403</c:v>
                </c:pt>
                <c:pt idx="704">
                  <c:v>60.574163702914802</c:v>
                </c:pt>
                <c:pt idx="705">
                  <c:v>60.6083310670599</c:v>
                </c:pt>
                <c:pt idx="706">
                  <c:v>60.543819171754897</c:v>
                </c:pt>
                <c:pt idx="707">
                  <c:v>60.575158414386699</c:v>
                </c:pt>
                <c:pt idx="708">
                  <c:v>60.508642193261998</c:v>
                </c:pt>
                <c:pt idx="709">
                  <c:v>60.551042270154099</c:v>
                </c:pt>
                <c:pt idx="710">
                  <c:v>60.499836278844697</c:v>
                </c:pt>
                <c:pt idx="711">
                  <c:v>60.450128348900897</c:v>
                </c:pt>
                <c:pt idx="712">
                  <c:v>60.460466366414501</c:v>
                </c:pt>
                <c:pt idx="713">
                  <c:v>60.4603355653081</c:v>
                </c:pt>
                <c:pt idx="714">
                  <c:v>60.3971884040416</c:v>
                </c:pt>
                <c:pt idx="715">
                  <c:v>60.390848252133097</c:v>
                </c:pt>
                <c:pt idx="716">
                  <c:v>60.3219493315625</c:v>
                </c:pt>
                <c:pt idx="717">
                  <c:v>60.256256937716003</c:v>
                </c:pt>
                <c:pt idx="718">
                  <c:v>60.297992329521101</c:v>
                </c:pt>
                <c:pt idx="719">
                  <c:v>60.2332195702635</c:v>
                </c:pt>
                <c:pt idx="720">
                  <c:v>60.270888618405799</c:v>
                </c:pt>
                <c:pt idx="721">
                  <c:v>60.204448791939797</c:v>
                </c:pt>
                <c:pt idx="722">
                  <c:v>60.170462354810397</c:v>
                </c:pt>
                <c:pt idx="723">
                  <c:v>60.1516829776062</c:v>
                </c:pt>
                <c:pt idx="724">
                  <c:v>60.084317395272301</c:v>
                </c:pt>
                <c:pt idx="725">
                  <c:v>60.016590928347703</c:v>
                </c:pt>
                <c:pt idx="726">
                  <c:v>59.948076248832599</c:v>
                </c:pt>
                <c:pt idx="727">
                  <c:v>59.881313863584197</c:v>
                </c:pt>
                <c:pt idx="728">
                  <c:v>59.814724406794802</c:v>
                </c:pt>
                <c:pt idx="729">
                  <c:v>59.7470527623042</c:v>
                </c:pt>
                <c:pt idx="730">
                  <c:v>59.680866140989799</c:v>
                </c:pt>
                <c:pt idx="731">
                  <c:v>59.803454654494999</c:v>
                </c:pt>
                <c:pt idx="732">
                  <c:v>59.901260026164003</c:v>
                </c:pt>
                <c:pt idx="733">
                  <c:v>59.852227123022701</c:v>
                </c:pt>
                <c:pt idx="734">
                  <c:v>59.785952576381298</c:v>
                </c:pt>
                <c:pt idx="735">
                  <c:v>59.790860990328603</c:v>
                </c:pt>
                <c:pt idx="736">
                  <c:v>59.768567429522399</c:v>
                </c:pt>
                <c:pt idx="737">
                  <c:v>59.706246803953498</c:v>
                </c:pt>
                <c:pt idx="738">
                  <c:v>59.649061237107198</c:v>
                </c:pt>
                <c:pt idx="739">
                  <c:v>59.588889161420099</c:v>
                </c:pt>
                <c:pt idx="740">
                  <c:v>59.6529888009443</c:v>
                </c:pt>
                <c:pt idx="741">
                  <c:v>59.615484224811901</c:v>
                </c:pt>
                <c:pt idx="742">
                  <c:v>59.6475331939127</c:v>
                </c:pt>
                <c:pt idx="743">
                  <c:v>59.589254040774698</c:v>
                </c:pt>
                <c:pt idx="744">
                  <c:v>59.579890769660103</c:v>
                </c:pt>
                <c:pt idx="745">
                  <c:v>59.719334968183901</c:v>
                </c:pt>
                <c:pt idx="746">
                  <c:v>59.701201521423499</c:v>
                </c:pt>
                <c:pt idx="747">
                  <c:v>59.750675749367701</c:v>
                </c:pt>
                <c:pt idx="748">
                  <c:v>59.7426164342587</c:v>
                </c:pt>
                <c:pt idx="749">
                  <c:v>59.679762455111302</c:v>
                </c:pt>
                <c:pt idx="750">
                  <c:v>59.638457275015597</c:v>
                </c:pt>
                <c:pt idx="751">
                  <c:v>59.7314670868872</c:v>
                </c:pt>
                <c:pt idx="752">
                  <c:v>59.673429574451603</c:v>
                </c:pt>
                <c:pt idx="753">
                  <c:v>59.621037170298798</c:v>
                </c:pt>
                <c:pt idx="754">
                  <c:v>59.555532936008099</c:v>
                </c:pt>
                <c:pt idx="755">
                  <c:v>59.489970693982698</c:v>
                </c:pt>
                <c:pt idx="756">
                  <c:v>59.426852814312603</c:v>
                </c:pt>
                <c:pt idx="757">
                  <c:v>59.576117275319497</c:v>
                </c:pt>
                <c:pt idx="758">
                  <c:v>59.514759855938401</c:v>
                </c:pt>
                <c:pt idx="759">
                  <c:v>59.477678099338</c:v>
                </c:pt>
                <c:pt idx="760">
                  <c:v>59.413198046317703</c:v>
                </c:pt>
                <c:pt idx="761">
                  <c:v>59.3670692914584</c:v>
                </c:pt>
                <c:pt idx="762">
                  <c:v>59.324376299037901</c:v>
                </c:pt>
                <c:pt idx="763">
                  <c:v>59.260003033156799</c:v>
                </c:pt>
                <c:pt idx="764">
                  <c:v>59.203616325656199</c:v>
                </c:pt>
                <c:pt idx="765">
                  <c:v>59.159683118547697</c:v>
                </c:pt>
                <c:pt idx="766">
                  <c:v>59.131556462546797</c:v>
                </c:pt>
                <c:pt idx="767">
                  <c:v>59.0676921003231</c:v>
                </c:pt>
                <c:pt idx="768">
                  <c:v>59.025566008002599</c:v>
                </c:pt>
                <c:pt idx="769">
                  <c:v>59.231492662987797</c:v>
                </c:pt>
                <c:pt idx="770">
                  <c:v>59.1781744824331</c:v>
                </c:pt>
                <c:pt idx="771">
                  <c:v>59.1591599836431</c:v>
                </c:pt>
                <c:pt idx="772">
                  <c:v>59.097415103651201</c:v>
                </c:pt>
                <c:pt idx="773">
                  <c:v>59.178543871825198</c:v>
                </c:pt>
                <c:pt idx="774">
                  <c:v>59.1149523808132</c:v>
                </c:pt>
                <c:pt idx="775">
                  <c:v>59.094049012371499</c:v>
                </c:pt>
                <c:pt idx="776">
                  <c:v>59.035709799912297</c:v>
                </c:pt>
                <c:pt idx="777">
                  <c:v>58.972939439243802</c:v>
                </c:pt>
                <c:pt idx="778">
                  <c:v>58.962870586664899</c:v>
                </c:pt>
                <c:pt idx="779">
                  <c:v>59.195120334792897</c:v>
                </c:pt>
                <c:pt idx="780">
                  <c:v>59.137336172035198</c:v>
                </c:pt>
                <c:pt idx="781">
                  <c:v>59.081502592694797</c:v>
                </c:pt>
                <c:pt idx="782">
                  <c:v>59.024605922408298</c:v>
                </c:pt>
                <c:pt idx="783">
                  <c:v>59.085649393827801</c:v>
                </c:pt>
                <c:pt idx="784">
                  <c:v>59.027229074353798</c:v>
                </c:pt>
                <c:pt idx="785">
                  <c:v>59.012724570479598</c:v>
                </c:pt>
                <c:pt idx="786">
                  <c:v>58.951284989703296</c:v>
                </c:pt>
                <c:pt idx="787">
                  <c:v>59.0084032813471</c:v>
                </c:pt>
                <c:pt idx="788">
                  <c:v>58.954331611311403</c:v>
                </c:pt>
                <c:pt idx="789">
                  <c:v>58.8987081320927</c:v>
                </c:pt>
                <c:pt idx="790">
                  <c:v>58.848799780634103</c:v>
                </c:pt>
                <c:pt idx="791">
                  <c:v>58.798766194338903</c:v>
                </c:pt>
                <c:pt idx="792">
                  <c:v>58.7851788150736</c:v>
                </c:pt>
                <c:pt idx="793">
                  <c:v>58.759476486089802</c:v>
                </c:pt>
                <c:pt idx="794">
                  <c:v>58.7173828714565</c:v>
                </c:pt>
                <c:pt idx="795">
                  <c:v>58.739536796634901</c:v>
                </c:pt>
                <c:pt idx="796">
                  <c:v>58.685370422305098</c:v>
                </c:pt>
                <c:pt idx="797">
                  <c:v>58.892114371317703</c:v>
                </c:pt>
                <c:pt idx="798">
                  <c:v>58.839691832696303</c:v>
                </c:pt>
                <c:pt idx="799">
                  <c:v>58.801441065298299</c:v>
                </c:pt>
                <c:pt idx="800">
                  <c:v>58.798758647325101</c:v>
                </c:pt>
                <c:pt idx="801">
                  <c:v>58.903772816164597</c:v>
                </c:pt>
                <c:pt idx="802">
                  <c:v>58.853475395880103</c:v>
                </c:pt>
                <c:pt idx="803">
                  <c:v>58.793259700040601</c:v>
                </c:pt>
                <c:pt idx="804">
                  <c:v>58.854690764874199</c:v>
                </c:pt>
                <c:pt idx="805">
                  <c:v>58.854510476219502</c:v>
                </c:pt>
                <c:pt idx="806">
                  <c:v>58.909574398137998</c:v>
                </c:pt>
                <c:pt idx="807">
                  <c:v>58.855190548546901</c:v>
                </c:pt>
                <c:pt idx="808">
                  <c:v>58.885477370409802</c:v>
                </c:pt>
                <c:pt idx="809">
                  <c:v>58.857582023971403</c:v>
                </c:pt>
                <c:pt idx="810">
                  <c:v>58.817265561316702</c:v>
                </c:pt>
                <c:pt idx="811">
                  <c:v>59.003770480080803</c:v>
                </c:pt>
                <c:pt idx="812">
                  <c:v>59.011872877988502</c:v>
                </c:pt>
                <c:pt idx="813">
                  <c:v>58.978905615695197</c:v>
                </c:pt>
                <c:pt idx="814">
                  <c:v>58.948012863903898</c:v>
                </c:pt>
                <c:pt idx="815">
                  <c:v>59.143960345064301</c:v>
                </c:pt>
                <c:pt idx="816">
                  <c:v>59.086195330929002</c:v>
                </c:pt>
                <c:pt idx="817">
                  <c:v>59.079767663061098</c:v>
                </c:pt>
                <c:pt idx="818">
                  <c:v>59.241956339746302</c:v>
                </c:pt>
                <c:pt idx="819">
                  <c:v>59.1848294830329</c:v>
                </c:pt>
                <c:pt idx="820">
                  <c:v>59.291138503769801</c:v>
                </c:pt>
                <c:pt idx="821">
                  <c:v>59.230606858929399</c:v>
                </c:pt>
                <c:pt idx="822">
                  <c:v>59.197177518647202</c:v>
                </c:pt>
                <c:pt idx="823">
                  <c:v>59.312325649326603</c:v>
                </c:pt>
                <c:pt idx="824">
                  <c:v>59.295720539906497</c:v>
                </c:pt>
                <c:pt idx="825">
                  <c:v>59.284508133599203</c:v>
                </c:pt>
                <c:pt idx="826">
                  <c:v>59.306871361140502</c:v>
                </c:pt>
                <c:pt idx="827">
                  <c:v>59.246763264568202</c:v>
                </c:pt>
                <c:pt idx="828">
                  <c:v>59.667618392484599</c:v>
                </c:pt>
                <c:pt idx="829">
                  <c:v>59.609243058844299</c:v>
                </c:pt>
                <c:pt idx="830">
                  <c:v>59.571400700619201</c:v>
                </c:pt>
                <c:pt idx="831">
                  <c:v>59.513529590199497</c:v>
                </c:pt>
                <c:pt idx="832">
                  <c:v>59.454058478703203</c:v>
                </c:pt>
                <c:pt idx="833">
                  <c:v>59.529542032986903</c:v>
                </c:pt>
                <c:pt idx="834">
                  <c:v>59.507829170605497</c:v>
                </c:pt>
                <c:pt idx="835">
                  <c:v>59.485069285396797</c:v>
                </c:pt>
                <c:pt idx="836">
                  <c:v>59.433662992109497</c:v>
                </c:pt>
                <c:pt idx="837">
                  <c:v>59.397742473082097</c:v>
                </c:pt>
                <c:pt idx="838">
                  <c:v>59.457809234588801</c:v>
                </c:pt>
                <c:pt idx="839">
                  <c:v>59.399385687649598</c:v>
                </c:pt>
                <c:pt idx="840">
                  <c:v>59.402754375323703</c:v>
                </c:pt>
                <c:pt idx="841">
                  <c:v>59.346852015677499</c:v>
                </c:pt>
                <c:pt idx="842">
                  <c:v>59.289608552076402</c:v>
                </c:pt>
                <c:pt idx="843">
                  <c:v>59.2305165806738</c:v>
                </c:pt>
                <c:pt idx="844">
                  <c:v>59.171685580146701</c:v>
                </c:pt>
                <c:pt idx="845">
                  <c:v>59.114832115551899</c:v>
                </c:pt>
                <c:pt idx="846">
                  <c:v>59.175549094916697</c:v>
                </c:pt>
                <c:pt idx="847">
                  <c:v>59.171184950146397</c:v>
                </c:pt>
                <c:pt idx="848">
                  <c:v>59.112550485167297</c:v>
                </c:pt>
                <c:pt idx="849">
                  <c:v>59.054790915721199</c:v>
                </c:pt>
                <c:pt idx="850">
                  <c:v>58.996464238504501</c:v>
                </c:pt>
                <c:pt idx="851">
                  <c:v>59.047883821499397</c:v>
                </c:pt>
                <c:pt idx="852">
                  <c:v>59.040485774578698</c:v>
                </c:pt>
                <c:pt idx="853">
                  <c:v>58.982372467570798</c:v>
                </c:pt>
                <c:pt idx="854">
                  <c:v>61.905438537338902</c:v>
                </c:pt>
                <c:pt idx="855">
                  <c:v>62.263655799889399</c:v>
                </c:pt>
                <c:pt idx="856">
                  <c:v>62.229356972294902</c:v>
                </c:pt>
                <c:pt idx="857">
                  <c:v>62.209982193689399</c:v>
                </c:pt>
                <c:pt idx="858">
                  <c:v>62.177073776243397</c:v>
                </c:pt>
                <c:pt idx="859">
                  <c:v>62.116280782800203</c:v>
                </c:pt>
                <c:pt idx="860">
                  <c:v>62.170707720722497</c:v>
                </c:pt>
                <c:pt idx="861">
                  <c:v>62.119762045553301</c:v>
                </c:pt>
                <c:pt idx="862">
                  <c:v>62.103408769169697</c:v>
                </c:pt>
                <c:pt idx="863">
                  <c:v>62.134541523013901</c:v>
                </c:pt>
                <c:pt idx="864">
                  <c:v>62.100977644762601</c:v>
                </c:pt>
                <c:pt idx="865">
                  <c:v>62.045193743511497</c:v>
                </c:pt>
                <c:pt idx="866">
                  <c:v>62.126647934881802</c:v>
                </c:pt>
                <c:pt idx="867">
                  <c:v>62.069804590775</c:v>
                </c:pt>
                <c:pt idx="868">
                  <c:v>62.095500306169399</c:v>
                </c:pt>
                <c:pt idx="869">
                  <c:v>62.1917607020969</c:v>
                </c:pt>
                <c:pt idx="870">
                  <c:v>62.133671183699597</c:v>
                </c:pt>
                <c:pt idx="871">
                  <c:v>62.106278856732203</c:v>
                </c:pt>
                <c:pt idx="872">
                  <c:v>62.1424320356181</c:v>
                </c:pt>
                <c:pt idx="873">
                  <c:v>62.214592377237501</c:v>
                </c:pt>
                <c:pt idx="874">
                  <c:v>62.235845775701897</c:v>
                </c:pt>
                <c:pt idx="875">
                  <c:v>62.226776294237901</c:v>
                </c:pt>
                <c:pt idx="876">
                  <c:v>62.180872201563702</c:v>
                </c:pt>
                <c:pt idx="877">
                  <c:v>62.3036922316534</c:v>
                </c:pt>
                <c:pt idx="878">
                  <c:v>62.281385938960902</c:v>
                </c:pt>
                <c:pt idx="879">
                  <c:v>62.308243442071699</c:v>
                </c:pt>
                <c:pt idx="880">
                  <c:v>62.375456562617799</c:v>
                </c:pt>
                <c:pt idx="881">
                  <c:v>62.317093556722</c:v>
                </c:pt>
                <c:pt idx="882">
                  <c:v>62.269072045905702</c:v>
                </c:pt>
                <c:pt idx="883">
                  <c:v>62.239948354246202</c:v>
                </c:pt>
                <c:pt idx="884">
                  <c:v>62.189008176100103</c:v>
                </c:pt>
                <c:pt idx="885">
                  <c:v>62.197054387382501</c:v>
                </c:pt>
                <c:pt idx="886">
                  <c:v>62.208209261141498</c:v>
                </c:pt>
                <c:pt idx="887">
                  <c:v>62.179961769804301</c:v>
                </c:pt>
                <c:pt idx="888">
                  <c:v>62.133117231171902</c:v>
                </c:pt>
                <c:pt idx="889">
                  <c:v>62.0799970764851</c:v>
                </c:pt>
                <c:pt idx="890">
                  <c:v>62.1925907058924</c:v>
                </c:pt>
                <c:pt idx="891">
                  <c:v>62.141479896407901</c:v>
                </c:pt>
                <c:pt idx="892">
                  <c:v>62.138998286774097</c:v>
                </c:pt>
                <c:pt idx="893">
                  <c:v>62.120223503926198</c:v>
                </c:pt>
                <c:pt idx="894">
                  <c:v>62.092678090725101</c:v>
                </c:pt>
                <c:pt idx="895">
                  <c:v>62.098659370459004</c:v>
                </c:pt>
                <c:pt idx="896">
                  <c:v>62.053065221989101</c:v>
                </c:pt>
                <c:pt idx="897">
                  <c:v>62.001877966467497</c:v>
                </c:pt>
                <c:pt idx="898">
                  <c:v>61.943461059230998</c:v>
                </c:pt>
                <c:pt idx="899">
                  <c:v>61.929679084917701</c:v>
                </c:pt>
                <c:pt idx="900">
                  <c:v>61.940268332416998</c:v>
                </c:pt>
                <c:pt idx="901">
                  <c:v>61.908753848092203</c:v>
                </c:pt>
                <c:pt idx="902">
                  <c:v>61.978999270984197</c:v>
                </c:pt>
                <c:pt idx="903">
                  <c:v>61.922076949998697</c:v>
                </c:pt>
                <c:pt idx="904">
                  <c:v>61.870887084530303</c:v>
                </c:pt>
                <c:pt idx="905">
                  <c:v>61.878457742772198</c:v>
                </c:pt>
                <c:pt idx="906">
                  <c:v>61.828341437643701</c:v>
                </c:pt>
                <c:pt idx="907">
                  <c:v>61.793597212970397</c:v>
                </c:pt>
                <c:pt idx="908">
                  <c:v>61.764482293874899</c:v>
                </c:pt>
                <c:pt idx="909">
                  <c:v>61.7120736077716</c:v>
                </c:pt>
                <c:pt idx="910">
                  <c:v>61.666453819522602</c:v>
                </c:pt>
                <c:pt idx="911">
                  <c:v>61.610826779434902</c:v>
                </c:pt>
                <c:pt idx="912">
                  <c:v>61.6473385986991</c:v>
                </c:pt>
                <c:pt idx="913">
                  <c:v>61.823604291234702</c:v>
                </c:pt>
                <c:pt idx="914">
                  <c:v>61.795076548103197</c:v>
                </c:pt>
                <c:pt idx="915">
                  <c:v>61.842063102009497</c:v>
                </c:pt>
                <c:pt idx="916">
                  <c:v>61.820849011236803</c:v>
                </c:pt>
                <c:pt idx="917">
                  <c:v>61.816048039040197</c:v>
                </c:pt>
                <c:pt idx="918">
                  <c:v>61.772862022543102</c:v>
                </c:pt>
                <c:pt idx="919">
                  <c:v>61.751505921564103</c:v>
                </c:pt>
                <c:pt idx="920">
                  <c:v>61.708801141370401</c:v>
                </c:pt>
                <c:pt idx="921">
                  <c:v>61.690142543175298</c:v>
                </c:pt>
                <c:pt idx="922">
                  <c:v>61.841354523239303</c:v>
                </c:pt>
                <c:pt idx="923">
                  <c:v>61.784175479421499</c:v>
                </c:pt>
                <c:pt idx="924">
                  <c:v>61.7282382494123</c:v>
                </c:pt>
                <c:pt idx="925">
                  <c:v>61.672238171034699</c:v>
                </c:pt>
                <c:pt idx="926">
                  <c:v>61.665781531951197</c:v>
                </c:pt>
                <c:pt idx="927">
                  <c:v>61.949484141440301</c:v>
                </c:pt>
                <c:pt idx="928">
                  <c:v>61.936935441724003</c:v>
                </c:pt>
                <c:pt idx="929">
                  <c:v>61.880263998690097</c:v>
                </c:pt>
                <c:pt idx="930">
                  <c:v>61.876344014342202</c:v>
                </c:pt>
                <c:pt idx="931">
                  <c:v>62.397480751604299</c:v>
                </c:pt>
                <c:pt idx="932">
                  <c:v>62.4129315304138</c:v>
                </c:pt>
                <c:pt idx="933">
                  <c:v>62.367619716978503</c:v>
                </c:pt>
                <c:pt idx="934">
                  <c:v>62.317270374411002</c:v>
                </c:pt>
                <c:pt idx="935">
                  <c:v>62.261238784456502</c:v>
                </c:pt>
                <c:pt idx="936">
                  <c:v>62.248967204084103</c:v>
                </c:pt>
                <c:pt idx="937">
                  <c:v>62.215075502692898</c:v>
                </c:pt>
                <c:pt idx="938">
                  <c:v>62.243975267336701</c:v>
                </c:pt>
                <c:pt idx="939">
                  <c:v>62.1872594816777</c:v>
                </c:pt>
                <c:pt idx="940">
                  <c:v>62.163931407822403</c:v>
                </c:pt>
                <c:pt idx="941">
                  <c:v>62.232027816301198</c:v>
                </c:pt>
                <c:pt idx="942">
                  <c:v>62.223881284652201</c:v>
                </c:pt>
                <c:pt idx="943">
                  <c:v>62.176566822175801</c:v>
                </c:pt>
                <c:pt idx="944">
                  <c:v>62.142578444641899</c:v>
                </c:pt>
                <c:pt idx="945">
                  <c:v>62.103193584689201</c:v>
                </c:pt>
                <c:pt idx="946">
                  <c:v>62.097188606961602</c:v>
                </c:pt>
                <c:pt idx="947">
                  <c:v>62.043848299074497</c:v>
                </c:pt>
                <c:pt idx="948">
                  <c:v>61.993057424348201</c:v>
                </c:pt>
                <c:pt idx="949">
                  <c:v>62.126429872198599</c:v>
                </c:pt>
                <c:pt idx="950">
                  <c:v>62.070819552911502</c:v>
                </c:pt>
                <c:pt idx="951">
                  <c:v>62.215279778745902</c:v>
                </c:pt>
                <c:pt idx="952">
                  <c:v>62.199825165788603</c:v>
                </c:pt>
                <c:pt idx="953">
                  <c:v>62.249301568036202</c:v>
                </c:pt>
                <c:pt idx="954">
                  <c:v>62.235966186036499</c:v>
                </c:pt>
                <c:pt idx="955">
                  <c:v>62.197351794183398</c:v>
                </c:pt>
                <c:pt idx="956">
                  <c:v>62.288384660638101</c:v>
                </c:pt>
                <c:pt idx="957">
                  <c:v>62.232697566127101</c:v>
                </c:pt>
                <c:pt idx="958">
                  <c:v>62.235731000231297</c:v>
                </c:pt>
                <c:pt idx="959">
                  <c:v>62.203361091072402</c:v>
                </c:pt>
                <c:pt idx="960">
                  <c:v>62.147821541348101</c:v>
                </c:pt>
                <c:pt idx="961">
                  <c:v>62.395455856114097</c:v>
                </c:pt>
                <c:pt idx="962">
                  <c:v>62.3848016018175</c:v>
                </c:pt>
                <c:pt idx="963">
                  <c:v>62.468374921676599</c:v>
                </c:pt>
                <c:pt idx="964">
                  <c:v>62.4151653476926</c:v>
                </c:pt>
                <c:pt idx="965">
                  <c:v>62.359743924427697</c:v>
                </c:pt>
                <c:pt idx="966">
                  <c:v>62.329603144308201</c:v>
                </c:pt>
                <c:pt idx="967">
                  <c:v>62.281621638785303</c:v>
                </c:pt>
                <c:pt idx="968">
                  <c:v>62.243761108266902</c:v>
                </c:pt>
                <c:pt idx="969">
                  <c:v>62.190970405368503</c:v>
                </c:pt>
                <c:pt idx="970">
                  <c:v>62.136700122315403</c:v>
                </c:pt>
                <c:pt idx="971">
                  <c:v>62.114515750121797</c:v>
                </c:pt>
                <c:pt idx="972">
                  <c:v>62.070160819459602</c:v>
                </c:pt>
                <c:pt idx="973">
                  <c:v>62.015468491233797</c:v>
                </c:pt>
                <c:pt idx="974">
                  <c:v>61.970664260439598</c:v>
                </c:pt>
                <c:pt idx="975">
                  <c:v>61.958209034775102</c:v>
                </c:pt>
                <c:pt idx="976">
                  <c:v>61.912848573117799</c:v>
                </c:pt>
                <c:pt idx="977">
                  <c:v>61.895961324878897</c:v>
                </c:pt>
                <c:pt idx="978">
                  <c:v>61.926464344309998</c:v>
                </c:pt>
                <c:pt idx="979">
                  <c:v>61.883271481420401</c:v>
                </c:pt>
                <c:pt idx="980">
                  <c:v>61.864645493793297</c:v>
                </c:pt>
                <c:pt idx="981">
                  <c:v>61.8558539914089</c:v>
                </c:pt>
                <c:pt idx="982">
                  <c:v>61.8071265899652</c:v>
                </c:pt>
                <c:pt idx="983">
                  <c:v>61.762389499499498</c:v>
                </c:pt>
                <c:pt idx="984">
                  <c:v>61.878735739232901</c:v>
                </c:pt>
                <c:pt idx="985">
                  <c:v>61.827647366572499</c:v>
                </c:pt>
                <c:pt idx="986">
                  <c:v>61.778744866760498</c:v>
                </c:pt>
                <c:pt idx="987">
                  <c:v>61.753913129435603</c:v>
                </c:pt>
                <c:pt idx="988">
                  <c:v>61.716611141015399</c:v>
                </c:pt>
                <c:pt idx="989">
                  <c:v>61.774508703446202</c:v>
                </c:pt>
                <c:pt idx="990">
                  <c:v>61.722108046751202</c:v>
                </c:pt>
                <c:pt idx="991">
                  <c:v>61.668715478200198</c:v>
                </c:pt>
                <c:pt idx="992">
                  <c:v>61.652268134017902</c:v>
                </c:pt>
                <c:pt idx="993">
                  <c:v>61.641130701795603</c:v>
                </c:pt>
                <c:pt idx="994">
                  <c:v>61.613376273762498</c:v>
                </c:pt>
                <c:pt idx="995">
                  <c:v>61.561451721540799</c:v>
                </c:pt>
                <c:pt idx="996">
                  <c:v>61.700265617288203</c:v>
                </c:pt>
                <c:pt idx="997">
                  <c:v>61.728166932427399</c:v>
                </c:pt>
                <c:pt idx="998">
                  <c:v>61.702902526660203</c:v>
                </c:pt>
                <c:pt idx="999">
                  <c:v>61.792639486833401</c:v>
                </c:pt>
                <c:pt idx="1000">
                  <c:v>61.779173287339198</c:v>
                </c:pt>
                <c:pt idx="1001">
                  <c:v>61.749494257400002</c:v>
                </c:pt>
                <c:pt idx="1002">
                  <c:v>61.696877058606901</c:v>
                </c:pt>
                <c:pt idx="1003">
                  <c:v>61.644587502546202</c:v>
                </c:pt>
                <c:pt idx="1004">
                  <c:v>61.768761579119399</c:v>
                </c:pt>
                <c:pt idx="1005">
                  <c:v>61.729505920410098</c:v>
                </c:pt>
                <c:pt idx="1006">
                  <c:v>61.718306858300501</c:v>
                </c:pt>
                <c:pt idx="1007">
                  <c:v>61.971103392000401</c:v>
                </c:pt>
                <c:pt idx="1008">
                  <c:v>61.922248369687601</c:v>
                </c:pt>
                <c:pt idx="1009">
                  <c:v>61.964285557599098</c:v>
                </c:pt>
                <c:pt idx="1010">
                  <c:v>62.074208490128399</c:v>
                </c:pt>
                <c:pt idx="1011">
                  <c:v>62.2241202598642</c:v>
                </c:pt>
                <c:pt idx="1012">
                  <c:v>62.1730311555295</c:v>
                </c:pt>
                <c:pt idx="1013">
                  <c:v>62.652405536981099</c:v>
                </c:pt>
                <c:pt idx="1014">
                  <c:v>62.649540436283502</c:v>
                </c:pt>
                <c:pt idx="1015">
                  <c:v>62.611068212737898</c:v>
                </c:pt>
                <c:pt idx="1016">
                  <c:v>62.5580154518073</c:v>
                </c:pt>
                <c:pt idx="1017">
                  <c:v>62.5208844470502</c:v>
                </c:pt>
                <c:pt idx="1018">
                  <c:v>62.470782655686001</c:v>
                </c:pt>
                <c:pt idx="1019">
                  <c:v>62.462584472277001</c:v>
                </c:pt>
                <c:pt idx="1020">
                  <c:v>62.4634911042155</c:v>
                </c:pt>
                <c:pt idx="1021">
                  <c:v>62.411784539009403</c:v>
                </c:pt>
                <c:pt idx="1022">
                  <c:v>62.359275969574</c:v>
                </c:pt>
                <c:pt idx="1023">
                  <c:v>62.517917580120901</c:v>
                </c:pt>
                <c:pt idx="1024">
                  <c:v>62.471987452163397</c:v>
                </c:pt>
                <c:pt idx="1025">
                  <c:v>62.544456904603699</c:v>
                </c:pt>
                <c:pt idx="1026">
                  <c:v>62.697507003742601</c:v>
                </c:pt>
                <c:pt idx="1027">
                  <c:v>62.648861571091601</c:v>
                </c:pt>
                <c:pt idx="1028">
                  <c:v>62.596964948264798</c:v>
                </c:pt>
                <c:pt idx="1029">
                  <c:v>62.550972383942202</c:v>
                </c:pt>
                <c:pt idx="1030">
                  <c:v>62.507992312921097</c:v>
                </c:pt>
                <c:pt idx="1031">
                  <c:v>62.698935965491501</c:v>
                </c:pt>
                <c:pt idx="1032">
                  <c:v>62.647565066410003</c:v>
                </c:pt>
                <c:pt idx="1033">
                  <c:v>62.620736738463897</c:v>
                </c:pt>
                <c:pt idx="1034">
                  <c:v>62.607552367217302</c:v>
                </c:pt>
                <c:pt idx="1035">
                  <c:v>62.594389644467199</c:v>
                </c:pt>
                <c:pt idx="1036">
                  <c:v>62.543326640509299</c:v>
                </c:pt>
                <c:pt idx="1037">
                  <c:v>62.511507496276003</c:v>
                </c:pt>
                <c:pt idx="1038">
                  <c:v>62.4595645119593</c:v>
                </c:pt>
                <c:pt idx="1039">
                  <c:v>62.444241285438203</c:v>
                </c:pt>
                <c:pt idx="1040">
                  <c:v>62.407996899289799</c:v>
                </c:pt>
                <c:pt idx="1041">
                  <c:v>62.617596924207298</c:v>
                </c:pt>
                <c:pt idx="1042">
                  <c:v>62.5719732212455</c:v>
                </c:pt>
                <c:pt idx="1043">
                  <c:v>62.543548557299303</c:v>
                </c:pt>
                <c:pt idx="1044">
                  <c:v>62.492432619507099</c:v>
                </c:pt>
                <c:pt idx="1045">
                  <c:v>62.457024127067399</c:v>
                </c:pt>
                <c:pt idx="1046">
                  <c:v>62.4773277868048</c:v>
                </c:pt>
                <c:pt idx="1047">
                  <c:v>62.434050362505403</c:v>
                </c:pt>
                <c:pt idx="1048">
                  <c:v>62.385499478627501</c:v>
                </c:pt>
                <c:pt idx="1049">
                  <c:v>62.501177370301399</c:v>
                </c:pt>
                <c:pt idx="1050">
                  <c:v>62.474683715360101</c:v>
                </c:pt>
                <c:pt idx="1051">
                  <c:v>62.473857541077599</c:v>
                </c:pt>
                <c:pt idx="1052">
                  <c:v>62.442657106980597</c:v>
                </c:pt>
                <c:pt idx="1053">
                  <c:v>62.889051292788103</c:v>
                </c:pt>
                <c:pt idx="1054">
                  <c:v>62.859747229026198</c:v>
                </c:pt>
                <c:pt idx="1055">
                  <c:v>63.027142506500198</c:v>
                </c:pt>
                <c:pt idx="1056">
                  <c:v>62.978975139673501</c:v>
                </c:pt>
                <c:pt idx="1057">
                  <c:v>63.1192978403487</c:v>
                </c:pt>
                <c:pt idx="1058">
                  <c:v>63.167280202726097</c:v>
                </c:pt>
                <c:pt idx="1059">
                  <c:v>63.1158688291356</c:v>
                </c:pt>
                <c:pt idx="1060">
                  <c:v>63.330103522663599</c:v>
                </c:pt>
                <c:pt idx="1061">
                  <c:v>63.307428413861402</c:v>
                </c:pt>
                <c:pt idx="1062">
                  <c:v>63.257682347707899</c:v>
                </c:pt>
                <c:pt idx="1063">
                  <c:v>63.206408514957197</c:v>
                </c:pt>
                <c:pt idx="1064">
                  <c:v>63.2306714077042</c:v>
                </c:pt>
                <c:pt idx="1065">
                  <c:v>63.212936366504003</c:v>
                </c:pt>
                <c:pt idx="1066">
                  <c:v>63.1699308169433</c:v>
                </c:pt>
                <c:pt idx="1067">
                  <c:v>63.1484458138302</c:v>
                </c:pt>
                <c:pt idx="1068">
                  <c:v>63.107740368585901</c:v>
                </c:pt>
                <c:pt idx="1069">
                  <c:v>63.057454199488902</c:v>
                </c:pt>
                <c:pt idx="1070">
                  <c:v>63.034242710922697</c:v>
                </c:pt>
                <c:pt idx="1071">
                  <c:v>62.983673966031503</c:v>
                </c:pt>
                <c:pt idx="1072">
                  <c:v>62.933877520948798</c:v>
                </c:pt>
                <c:pt idx="1073">
                  <c:v>62.920864096427898</c:v>
                </c:pt>
                <c:pt idx="1074">
                  <c:v>62.875625797567999</c:v>
                </c:pt>
                <c:pt idx="1075">
                  <c:v>62.8324376580034</c:v>
                </c:pt>
                <c:pt idx="1076">
                  <c:v>62.921041325206097</c:v>
                </c:pt>
                <c:pt idx="1077">
                  <c:v>63.088870249694402</c:v>
                </c:pt>
                <c:pt idx="1078">
                  <c:v>63.039823793919503</c:v>
                </c:pt>
                <c:pt idx="1079">
                  <c:v>63.102728841151503</c:v>
                </c:pt>
                <c:pt idx="1080">
                  <c:v>63.0855344365931</c:v>
                </c:pt>
                <c:pt idx="1081">
                  <c:v>63.319909413110999</c:v>
                </c:pt>
                <c:pt idx="1082">
                  <c:v>63.269217397339702</c:v>
                </c:pt>
                <c:pt idx="1083">
                  <c:v>63.222925226429098</c:v>
                </c:pt>
                <c:pt idx="1084">
                  <c:v>63.177313549850801</c:v>
                </c:pt>
                <c:pt idx="1085">
                  <c:v>63.607499076712301</c:v>
                </c:pt>
                <c:pt idx="1086">
                  <c:v>63.6778265740477</c:v>
                </c:pt>
                <c:pt idx="1087">
                  <c:v>63.6276224984096</c:v>
                </c:pt>
                <c:pt idx="1088">
                  <c:v>63.593052448260899</c:v>
                </c:pt>
                <c:pt idx="1089">
                  <c:v>63.575703317295101</c:v>
                </c:pt>
                <c:pt idx="1090">
                  <c:v>63.529447765871602</c:v>
                </c:pt>
                <c:pt idx="1091">
                  <c:v>63.561013373847402</c:v>
                </c:pt>
                <c:pt idx="1092">
                  <c:v>63.952619054151199</c:v>
                </c:pt>
                <c:pt idx="1093">
                  <c:v>63.902037766405897</c:v>
                </c:pt>
                <c:pt idx="1094">
                  <c:v>64.008253255209894</c:v>
                </c:pt>
                <c:pt idx="1095">
                  <c:v>63.960955136806703</c:v>
                </c:pt>
                <c:pt idx="1096">
                  <c:v>64.022144428869495</c:v>
                </c:pt>
                <c:pt idx="1097">
                  <c:v>63.982195867395902</c:v>
                </c:pt>
                <c:pt idx="1098">
                  <c:v>63.944487728484802</c:v>
                </c:pt>
                <c:pt idx="1099">
                  <c:v>64.212906405973001</c:v>
                </c:pt>
                <c:pt idx="1100">
                  <c:v>64.166449682918795</c:v>
                </c:pt>
                <c:pt idx="1101">
                  <c:v>64.533072404210003</c:v>
                </c:pt>
                <c:pt idx="1102">
                  <c:v>64.556011092041601</c:v>
                </c:pt>
                <c:pt idx="1103">
                  <c:v>64.544134135124594</c:v>
                </c:pt>
                <c:pt idx="1104">
                  <c:v>64.510125382436001</c:v>
                </c:pt>
                <c:pt idx="1105">
                  <c:v>64.461663800200697</c:v>
                </c:pt>
                <c:pt idx="1106">
                  <c:v>64.415804880582797</c:v>
                </c:pt>
                <c:pt idx="1107">
                  <c:v>64.384614491782997</c:v>
                </c:pt>
                <c:pt idx="1108">
                  <c:v>64.364304620225994</c:v>
                </c:pt>
                <c:pt idx="1109">
                  <c:v>64.316545168655594</c:v>
                </c:pt>
                <c:pt idx="1110">
                  <c:v>64.269160519855504</c:v>
                </c:pt>
                <c:pt idx="1111">
                  <c:v>64.219102711697801</c:v>
                </c:pt>
                <c:pt idx="1112">
                  <c:v>64.181573293832201</c:v>
                </c:pt>
                <c:pt idx="1113">
                  <c:v>64.265558148242405</c:v>
                </c:pt>
                <c:pt idx="1114">
                  <c:v>64.216693242419595</c:v>
                </c:pt>
                <c:pt idx="1115">
                  <c:v>64.180680919645695</c:v>
                </c:pt>
                <c:pt idx="1116">
                  <c:v>64.217816266180407</c:v>
                </c:pt>
                <c:pt idx="1117">
                  <c:v>64.203846944024704</c:v>
                </c:pt>
                <c:pt idx="1118">
                  <c:v>64.174035996096407</c:v>
                </c:pt>
                <c:pt idx="1119">
                  <c:v>64.187778240272905</c:v>
                </c:pt>
                <c:pt idx="1120">
                  <c:v>64.140467029644896</c:v>
                </c:pt>
                <c:pt idx="1121">
                  <c:v>64.093969106031693</c:v>
                </c:pt>
                <c:pt idx="1122">
                  <c:v>64.189382473516304</c:v>
                </c:pt>
                <c:pt idx="1123">
                  <c:v>64.143671835456502</c:v>
                </c:pt>
                <c:pt idx="1124">
                  <c:v>64.108017440920904</c:v>
                </c:pt>
                <c:pt idx="1125">
                  <c:v>64.128844137422305</c:v>
                </c:pt>
                <c:pt idx="1126">
                  <c:v>64.079648916084196</c:v>
                </c:pt>
                <c:pt idx="1127">
                  <c:v>64.030942623065897</c:v>
                </c:pt>
                <c:pt idx="1128">
                  <c:v>64.373254872892304</c:v>
                </c:pt>
                <c:pt idx="1129">
                  <c:v>64.338698532096601</c:v>
                </c:pt>
                <c:pt idx="1130">
                  <c:v>64.291340660382204</c:v>
                </c:pt>
                <c:pt idx="1131">
                  <c:v>64.253333186891595</c:v>
                </c:pt>
                <c:pt idx="1132">
                  <c:v>64.249105415089304</c:v>
                </c:pt>
                <c:pt idx="1133">
                  <c:v>64.278500924617106</c:v>
                </c:pt>
                <c:pt idx="1134">
                  <c:v>64.3267301164598</c:v>
                </c:pt>
                <c:pt idx="1135">
                  <c:v>64.3126810649959</c:v>
                </c:pt>
                <c:pt idx="1136">
                  <c:v>64.263357994559399</c:v>
                </c:pt>
                <c:pt idx="1137">
                  <c:v>64.311619163961893</c:v>
                </c:pt>
                <c:pt idx="1138">
                  <c:v>64.262884477575696</c:v>
                </c:pt>
                <c:pt idx="1139">
                  <c:v>64.2762306086248</c:v>
                </c:pt>
                <c:pt idx="1140">
                  <c:v>64.248229652749302</c:v>
                </c:pt>
                <c:pt idx="1141">
                  <c:v>64.200621552321493</c:v>
                </c:pt>
                <c:pt idx="1142">
                  <c:v>64.155939706797099</c:v>
                </c:pt>
                <c:pt idx="1143">
                  <c:v>64.1207148606549</c:v>
                </c:pt>
                <c:pt idx="1144">
                  <c:v>64.077017919558003</c:v>
                </c:pt>
                <c:pt idx="1145">
                  <c:v>64.183689045813296</c:v>
                </c:pt>
                <c:pt idx="1146">
                  <c:v>64.165150677169706</c:v>
                </c:pt>
                <c:pt idx="1147">
                  <c:v>64.275091608849394</c:v>
                </c:pt>
                <c:pt idx="1148">
                  <c:v>64.237240003801105</c:v>
                </c:pt>
                <c:pt idx="1149">
                  <c:v>64.199422993530803</c:v>
                </c:pt>
                <c:pt idx="1150">
                  <c:v>64.186542904907398</c:v>
                </c:pt>
                <c:pt idx="1151">
                  <c:v>64.216566945221302</c:v>
                </c:pt>
                <c:pt idx="1152">
                  <c:v>64.247132884557502</c:v>
                </c:pt>
                <c:pt idx="1153">
                  <c:v>64.215645338754399</c:v>
                </c:pt>
                <c:pt idx="1154">
                  <c:v>64.296393994500804</c:v>
                </c:pt>
                <c:pt idx="1155">
                  <c:v>64.268698598349999</c:v>
                </c:pt>
                <c:pt idx="1156">
                  <c:v>64.279135061455307</c:v>
                </c:pt>
                <c:pt idx="1157">
                  <c:v>64.231058012060601</c:v>
                </c:pt>
                <c:pt idx="1158">
                  <c:v>64.205857814542995</c:v>
                </c:pt>
                <c:pt idx="1159">
                  <c:v>64.1597112102816</c:v>
                </c:pt>
                <c:pt idx="1160">
                  <c:v>64.176964954131904</c:v>
                </c:pt>
                <c:pt idx="1161">
                  <c:v>64.200036174533395</c:v>
                </c:pt>
                <c:pt idx="1162">
                  <c:v>64.1678896989485</c:v>
                </c:pt>
                <c:pt idx="1163">
                  <c:v>64.247658842436707</c:v>
                </c:pt>
                <c:pt idx="1164">
                  <c:v>64.233346121765805</c:v>
                </c:pt>
                <c:pt idx="1165">
                  <c:v>64.185185590616598</c:v>
                </c:pt>
                <c:pt idx="1166">
                  <c:v>64.142613573225304</c:v>
                </c:pt>
                <c:pt idx="1167">
                  <c:v>64.106297625565304</c:v>
                </c:pt>
                <c:pt idx="1168">
                  <c:v>64.153519683539997</c:v>
                </c:pt>
                <c:pt idx="1169">
                  <c:v>64.338135627191804</c:v>
                </c:pt>
                <c:pt idx="1170">
                  <c:v>64.292580285584606</c:v>
                </c:pt>
                <c:pt idx="1171">
                  <c:v>64.341869664587094</c:v>
                </c:pt>
                <c:pt idx="1172">
                  <c:v>64.321105829684598</c:v>
                </c:pt>
                <c:pt idx="1173">
                  <c:v>64.305365821995096</c:v>
                </c:pt>
                <c:pt idx="1174">
                  <c:v>64.347712064762902</c:v>
                </c:pt>
                <c:pt idx="1175">
                  <c:v>64.516446696854302</c:v>
                </c:pt>
                <c:pt idx="1176">
                  <c:v>64.520477783695497</c:v>
                </c:pt>
                <c:pt idx="1177">
                  <c:v>64.727896892955499</c:v>
                </c:pt>
                <c:pt idx="1178">
                  <c:v>64.688787169497502</c:v>
                </c:pt>
                <c:pt idx="1179">
                  <c:v>64.644267982595196</c:v>
                </c:pt>
                <c:pt idx="1180">
                  <c:v>64.618886893706204</c:v>
                </c:pt>
                <c:pt idx="1181">
                  <c:v>64.629127194313597</c:v>
                </c:pt>
                <c:pt idx="1182">
                  <c:v>64.591305855144796</c:v>
                </c:pt>
                <c:pt idx="1183">
                  <c:v>64.545080453661299</c:v>
                </c:pt>
                <c:pt idx="1184">
                  <c:v>64.498065110337706</c:v>
                </c:pt>
                <c:pt idx="1185">
                  <c:v>64.470206861953002</c:v>
                </c:pt>
                <c:pt idx="1186">
                  <c:v>64.508060258758107</c:v>
                </c:pt>
                <c:pt idx="1187">
                  <c:v>64.509337993137805</c:v>
                </c:pt>
                <c:pt idx="1188">
                  <c:v>64.5246191210462</c:v>
                </c:pt>
                <c:pt idx="1189">
                  <c:v>64.477037477533699</c:v>
                </c:pt>
                <c:pt idx="1190">
                  <c:v>64.552002593495303</c:v>
                </c:pt>
                <c:pt idx="1191">
                  <c:v>64.506251209341897</c:v>
                </c:pt>
                <c:pt idx="1192">
                  <c:v>64.501301407080504</c:v>
                </c:pt>
                <c:pt idx="1193">
                  <c:v>64.590799259483802</c:v>
                </c:pt>
                <c:pt idx="1194">
                  <c:v>64.568617584972799</c:v>
                </c:pt>
                <c:pt idx="1195">
                  <c:v>64.528205007675396</c:v>
                </c:pt>
                <c:pt idx="1196">
                  <c:v>64.4838895157758</c:v>
                </c:pt>
                <c:pt idx="1197">
                  <c:v>64.439676526699799</c:v>
                </c:pt>
                <c:pt idx="1198">
                  <c:v>64.429928818755499</c:v>
                </c:pt>
                <c:pt idx="1199">
                  <c:v>64.391509322880907</c:v>
                </c:pt>
                <c:pt idx="1200">
                  <c:v>64.400700525719998</c:v>
                </c:pt>
                <c:pt idx="1201">
                  <c:v>64.370122957171603</c:v>
                </c:pt>
                <c:pt idx="1202">
                  <c:v>64.356344748494493</c:v>
                </c:pt>
                <c:pt idx="1203">
                  <c:v>64.315561716535797</c:v>
                </c:pt>
                <c:pt idx="1204">
                  <c:v>64.269807538291801</c:v>
                </c:pt>
                <c:pt idx="1205">
                  <c:v>64.5625499117955</c:v>
                </c:pt>
                <c:pt idx="1206">
                  <c:v>64.625562962123297</c:v>
                </c:pt>
                <c:pt idx="1207">
                  <c:v>64.582553492615105</c:v>
                </c:pt>
                <c:pt idx="1208">
                  <c:v>64.800598362803896</c:v>
                </c:pt>
                <c:pt idx="1209">
                  <c:v>64.767349383435203</c:v>
                </c:pt>
                <c:pt idx="1210">
                  <c:v>64.924681998107403</c:v>
                </c:pt>
                <c:pt idx="1211">
                  <c:v>64.882795167305005</c:v>
                </c:pt>
                <c:pt idx="1212">
                  <c:v>64.844642215566296</c:v>
                </c:pt>
                <c:pt idx="1213">
                  <c:v>64.798931624940195</c:v>
                </c:pt>
                <c:pt idx="1214">
                  <c:v>64.841274953687702</c:v>
                </c:pt>
                <c:pt idx="1215">
                  <c:v>64.800811897316095</c:v>
                </c:pt>
                <c:pt idx="1216">
                  <c:v>64.758261436040598</c:v>
                </c:pt>
                <c:pt idx="1217">
                  <c:v>65.212730916815005</c:v>
                </c:pt>
                <c:pt idx="1218">
                  <c:v>65.181279651964402</c:v>
                </c:pt>
                <c:pt idx="1219">
                  <c:v>65.154683689692703</c:v>
                </c:pt>
                <c:pt idx="1220">
                  <c:v>65.107834678829093</c:v>
                </c:pt>
                <c:pt idx="1221">
                  <c:v>65.070929749198498</c:v>
                </c:pt>
                <c:pt idx="1222">
                  <c:v>65.796787948389095</c:v>
                </c:pt>
                <c:pt idx="1223">
                  <c:v>65.908261588187997</c:v>
                </c:pt>
                <c:pt idx="1224">
                  <c:v>65.867730110547498</c:v>
                </c:pt>
                <c:pt idx="1225">
                  <c:v>65.856967641296393</c:v>
                </c:pt>
                <c:pt idx="1226">
                  <c:v>65.824258316066903</c:v>
                </c:pt>
                <c:pt idx="1227">
                  <c:v>65.812040628439803</c:v>
                </c:pt>
                <c:pt idx="1228">
                  <c:v>65.814451375256198</c:v>
                </c:pt>
                <c:pt idx="1229">
                  <c:v>65.794953372682002</c:v>
                </c:pt>
                <c:pt idx="1230">
                  <c:v>65.785471808747303</c:v>
                </c:pt>
                <c:pt idx="1231">
                  <c:v>65.754695634946899</c:v>
                </c:pt>
                <c:pt idx="1232">
                  <c:v>65.875049154375802</c:v>
                </c:pt>
                <c:pt idx="1233">
                  <c:v>65.828344640136805</c:v>
                </c:pt>
                <c:pt idx="1234">
                  <c:v>65.800682085096398</c:v>
                </c:pt>
                <c:pt idx="1235">
                  <c:v>65.756428388896396</c:v>
                </c:pt>
                <c:pt idx="1236">
                  <c:v>65.709816173871403</c:v>
                </c:pt>
                <c:pt idx="1237">
                  <c:v>65.669531492568794</c:v>
                </c:pt>
                <c:pt idx="1238">
                  <c:v>65.640197744984405</c:v>
                </c:pt>
                <c:pt idx="1239">
                  <c:v>65.727371406101796</c:v>
                </c:pt>
                <c:pt idx="1240">
                  <c:v>65.692019717542294</c:v>
                </c:pt>
                <c:pt idx="1241">
                  <c:v>65.646554165348306</c:v>
                </c:pt>
                <c:pt idx="1242">
                  <c:v>65.624456334474999</c:v>
                </c:pt>
                <c:pt idx="1243">
                  <c:v>65.577985275733994</c:v>
                </c:pt>
                <c:pt idx="1244">
                  <c:v>65.533103805841705</c:v>
                </c:pt>
                <c:pt idx="1245">
                  <c:v>65.528599753757206</c:v>
                </c:pt>
                <c:pt idx="1246">
                  <c:v>65.508915855701702</c:v>
                </c:pt>
                <c:pt idx="1247">
                  <c:v>65.520438817658402</c:v>
                </c:pt>
                <c:pt idx="1248">
                  <c:v>65.488003831973899</c:v>
                </c:pt>
                <c:pt idx="1249">
                  <c:v>65.630864425990794</c:v>
                </c:pt>
                <c:pt idx="1250">
                  <c:v>65.585205279430596</c:v>
                </c:pt>
                <c:pt idx="1251">
                  <c:v>65.538987958035904</c:v>
                </c:pt>
                <c:pt idx="1252">
                  <c:v>65.501554642818604</c:v>
                </c:pt>
                <c:pt idx="1253">
                  <c:v>65.458966417412995</c:v>
                </c:pt>
                <c:pt idx="1254">
                  <c:v>65.4264439113864</c:v>
                </c:pt>
                <c:pt idx="1255">
                  <c:v>65.405818166938204</c:v>
                </c:pt>
                <c:pt idx="1256">
                  <c:v>65.360418486800199</c:v>
                </c:pt>
                <c:pt idx="1257">
                  <c:v>65.408046524812505</c:v>
                </c:pt>
                <c:pt idx="1258">
                  <c:v>65.362197904575794</c:v>
                </c:pt>
                <c:pt idx="1259">
                  <c:v>65.317755578826194</c:v>
                </c:pt>
                <c:pt idx="1260">
                  <c:v>65.289669333830005</c:v>
                </c:pt>
                <c:pt idx="1261">
                  <c:v>65.355297403152605</c:v>
                </c:pt>
                <c:pt idx="1262">
                  <c:v>65.373179355842097</c:v>
                </c:pt>
                <c:pt idx="1263">
                  <c:v>65.3461494997497</c:v>
                </c:pt>
                <c:pt idx="1264">
                  <c:v>65.301872007262006</c:v>
                </c:pt>
                <c:pt idx="1265">
                  <c:v>65.261709170915907</c:v>
                </c:pt>
                <c:pt idx="1266">
                  <c:v>65.219507871904298</c:v>
                </c:pt>
                <c:pt idx="1267">
                  <c:v>65.212606354978703</c:v>
                </c:pt>
                <c:pt idx="1268">
                  <c:v>65.208739898614695</c:v>
                </c:pt>
                <c:pt idx="1269">
                  <c:v>65.167701581613898</c:v>
                </c:pt>
                <c:pt idx="1270">
                  <c:v>65.182589078757502</c:v>
                </c:pt>
                <c:pt idx="1271">
                  <c:v>65.141650821695407</c:v>
                </c:pt>
                <c:pt idx="1272">
                  <c:v>65.096724719648606</c:v>
                </c:pt>
                <c:pt idx="1273">
                  <c:v>65.052300659409994</c:v>
                </c:pt>
                <c:pt idx="1274">
                  <c:v>65.266118649874599</c:v>
                </c:pt>
                <c:pt idx="1275">
                  <c:v>65.232189604510694</c:v>
                </c:pt>
                <c:pt idx="1276">
                  <c:v>65.281816154347695</c:v>
                </c:pt>
                <c:pt idx="1277">
                  <c:v>65.241109127468505</c:v>
                </c:pt>
                <c:pt idx="1278">
                  <c:v>65.199225616635999</c:v>
                </c:pt>
                <c:pt idx="1279">
                  <c:v>65.184310446578493</c:v>
                </c:pt>
                <c:pt idx="1280">
                  <c:v>65.161264576088897</c:v>
                </c:pt>
                <c:pt idx="1281">
                  <c:v>65.257411144167506</c:v>
                </c:pt>
                <c:pt idx="1282">
                  <c:v>65.407892656300604</c:v>
                </c:pt>
                <c:pt idx="1283">
                  <c:v>65.363899286463095</c:v>
                </c:pt>
                <c:pt idx="1284">
                  <c:v>65.393665276043706</c:v>
                </c:pt>
                <c:pt idx="1285">
                  <c:v>65.351175446295997</c:v>
                </c:pt>
                <c:pt idx="1286">
                  <c:v>65.338984107029901</c:v>
                </c:pt>
                <c:pt idx="1287">
                  <c:v>65.294198332978596</c:v>
                </c:pt>
                <c:pt idx="1288">
                  <c:v>65.263937253349397</c:v>
                </c:pt>
                <c:pt idx="1289">
                  <c:v>65.225655995915304</c:v>
                </c:pt>
                <c:pt idx="1290">
                  <c:v>65.181002498538405</c:v>
                </c:pt>
                <c:pt idx="1291">
                  <c:v>65.137331486220305</c:v>
                </c:pt>
                <c:pt idx="1292">
                  <c:v>65.109188388338694</c:v>
                </c:pt>
                <c:pt idx="1293">
                  <c:v>65.066433270532102</c:v>
                </c:pt>
                <c:pt idx="1294">
                  <c:v>65.022341268048805</c:v>
                </c:pt>
                <c:pt idx="1295">
                  <c:v>65.001925339653496</c:v>
                </c:pt>
                <c:pt idx="1296">
                  <c:v>65.039395679248102</c:v>
                </c:pt>
                <c:pt idx="1297">
                  <c:v>65.022729875783895</c:v>
                </c:pt>
                <c:pt idx="1298">
                  <c:v>64.980500000663497</c:v>
                </c:pt>
                <c:pt idx="1299">
                  <c:v>64.938504840407106</c:v>
                </c:pt>
                <c:pt idx="1300">
                  <c:v>64.894749297286793</c:v>
                </c:pt>
                <c:pt idx="1301">
                  <c:v>65.0803582382039</c:v>
                </c:pt>
                <c:pt idx="1302">
                  <c:v>65.088463671201893</c:v>
                </c:pt>
                <c:pt idx="1303">
                  <c:v>65.063646426375101</c:v>
                </c:pt>
                <c:pt idx="1304">
                  <c:v>65.058366209579304</c:v>
                </c:pt>
                <c:pt idx="1305">
                  <c:v>65.084772820693104</c:v>
                </c:pt>
                <c:pt idx="1306">
                  <c:v>65.1618252942434</c:v>
                </c:pt>
                <c:pt idx="1307">
                  <c:v>65.174922484121595</c:v>
                </c:pt>
                <c:pt idx="1308">
                  <c:v>65.139079027939104</c:v>
                </c:pt>
                <c:pt idx="1309">
                  <c:v>65.098617882427604</c:v>
                </c:pt>
                <c:pt idx="1310">
                  <c:v>65.104213475294799</c:v>
                </c:pt>
                <c:pt idx="1311">
                  <c:v>65.060681469627994</c:v>
                </c:pt>
                <c:pt idx="1312">
                  <c:v>65.043461307839706</c:v>
                </c:pt>
                <c:pt idx="1313">
                  <c:v>65.005090515866797</c:v>
                </c:pt>
                <c:pt idx="1314">
                  <c:v>64.972127005416198</c:v>
                </c:pt>
                <c:pt idx="1315">
                  <c:v>64.949678645498295</c:v>
                </c:pt>
                <c:pt idx="1316">
                  <c:v>64.920312259008796</c:v>
                </c:pt>
                <c:pt idx="1317">
                  <c:v>64.897428866869205</c:v>
                </c:pt>
                <c:pt idx="1318">
                  <c:v>64.874001786171206</c:v>
                </c:pt>
                <c:pt idx="1319">
                  <c:v>64.830614197315398</c:v>
                </c:pt>
                <c:pt idx="1320">
                  <c:v>64.794533545866699</c:v>
                </c:pt>
                <c:pt idx="1321">
                  <c:v>64.757489557690604</c:v>
                </c:pt>
                <c:pt idx="1322">
                  <c:v>64.750083723816999</c:v>
                </c:pt>
                <c:pt idx="1323">
                  <c:v>64.762970025536902</c:v>
                </c:pt>
                <c:pt idx="1324">
                  <c:v>64.800565871903302</c:v>
                </c:pt>
                <c:pt idx="1325">
                  <c:v>64.758176886107194</c:v>
                </c:pt>
                <c:pt idx="1326">
                  <c:v>64.876285388144197</c:v>
                </c:pt>
                <c:pt idx="1327">
                  <c:v>65.030738230507097</c:v>
                </c:pt>
                <c:pt idx="1328">
                  <c:v>65.218353945403294</c:v>
                </c:pt>
                <c:pt idx="1329">
                  <c:v>65.240554641726803</c:v>
                </c:pt>
                <c:pt idx="1330">
                  <c:v>65.208897316093797</c:v>
                </c:pt>
                <c:pt idx="1331">
                  <c:v>65.177623138730596</c:v>
                </c:pt>
                <c:pt idx="1332">
                  <c:v>65.162006147321705</c:v>
                </c:pt>
                <c:pt idx="1333">
                  <c:v>65.163823980652396</c:v>
                </c:pt>
                <c:pt idx="1334">
                  <c:v>65.152803191108106</c:v>
                </c:pt>
                <c:pt idx="1335">
                  <c:v>65.232821789840798</c:v>
                </c:pt>
                <c:pt idx="1336">
                  <c:v>65.195475225772498</c:v>
                </c:pt>
                <c:pt idx="1337">
                  <c:v>65.271590820409997</c:v>
                </c:pt>
                <c:pt idx="1338">
                  <c:v>65.228388107200004</c:v>
                </c:pt>
                <c:pt idx="1339">
                  <c:v>65.202685008286693</c:v>
                </c:pt>
                <c:pt idx="1340">
                  <c:v>65.182667396279697</c:v>
                </c:pt>
                <c:pt idx="1341">
                  <c:v>65.140724482437193</c:v>
                </c:pt>
                <c:pt idx="1342">
                  <c:v>65.105947138199099</c:v>
                </c:pt>
                <c:pt idx="1343">
                  <c:v>65.065685817550502</c:v>
                </c:pt>
                <c:pt idx="1344">
                  <c:v>65.039906636122694</c:v>
                </c:pt>
                <c:pt idx="1345">
                  <c:v>64.998614619484698</c:v>
                </c:pt>
                <c:pt idx="1346">
                  <c:v>64.977263554216904</c:v>
                </c:pt>
                <c:pt idx="1347">
                  <c:v>64.9410786502646</c:v>
                </c:pt>
                <c:pt idx="1348">
                  <c:v>65.132914969893093</c:v>
                </c:pt>
                <c:pt idx="1349">
                  <c:v>65.111362438674206</c:v>
                </c:pt>
                <c:pt idx="1350">
                  <c:v>65.074903560329105</c:v>
                </c:pt>
                <c:pt idx="1351">
                  <c:v>65.195188258037703</c:v>
                </c:pt>
                <c:pt idx="1352">
                  <c:v>65.159754669115998</c:v>
                </c:pt>
                <c:pt idx="1353">
                  <c:v>65.1447502448693</c:v>
                </c:pt>
                <c:pt idx="1354">
                  <c:v>65.105184436139297</c:v>
                </c:pt>
                <c:pt idx="1355">
                  <c:v>65.111869458684595</c:v>
                </c:pt>
                <c:pt idx="1356">
                  <c:v>65.171931157438806</c:v>
                </c:pt>
                <c:pt idx="1357">
                  <c:v>65.493377335367398</c:v>
                </c:pt>
                <c:pt idx="1358">
                  <c:v>65.530111181202599</c:v>
                </c:pt>
                <c:pt idx="1359">
                  <c:v>65.490319788729906</c:v>
                </c:pt>
                <c:pt idx="1360">
                  <c:v>65.449080205371999</c:v>
                </c:pt>
                <c:pt idx="1361">
                  <c:v>65.452767696349397</c:v>
                </c:pt>
                <c:pt idx="1362">
                  <c:v>65.430062672169896</c:v>
                </c:pt>
                <c:pt idx="1363">
                  <c:v>65.417811284332103</c:v>
                </c:pt>
                <c:pt idx="1364">
                  <c:v>65.481649204622002</c:v>
                </c:pt>
                <c:pt idx="1365">
                  <c:v>65.463083381704706</c:v>
                </c:pt>
                <c:pt idx="1366">
                  <c:v>65.424255224718095</c:v>
                </c:pt>
                <c:pt idx="1367">
                  <c:v>65.382056203859094</c:v>
                </c:pt>
                <c:pt idx="1368">
                  <c:v>65.389628857462796</c:v>
                </c:pt>
                <c:pt idx="1369">
                  <c:v>65.347859711925295</c:v>
                </c:pt>
                <c:pt idx="1370">
                  <c:v>65.378403268519193</c:v>
                </c:pt>
                <c:pt idx="1371">
                  <c:v>65.346276455298096</c:v>
                </c:pt>
                <c:pt idx="1372">
                  <c:v>65.316958541647693</c:v>
                </c:pt>
                <c:pt idx="1373">
                  <c:v>65.282904047220597</c:v>
                </c:pt>
                <c:pt idx="1374">
                  <c:v>65.466925615471794</c:v>
                </c:pt>
                <c:pt idx="1375">
                  <c:v>65.489087019029697</c:v>
                </c:pt>
                <c:pt idx="1376">
                  <c:v>65.4777413677037</c:v>
                </c:pt>
                <c:pt idx="1377">
                  <c:v>65.444950725183404</c:v>
                </c:pt>
                <c:pt idx="1378">
                  <c:v>65.508108576079493</c:v>
                </c:pt>
                <c:pt idx="1379">
                  <c:v>65.467214148433598</c:v>
                </c:pt>
                <c:pt idx="1380">
                  <c:v>65.452894111716304</c:v>
                </c:pt>
                <c:pt idx="1381">
                  <c:v>65.415877827070702</c:v>
                </c:pt>
                <c:pt idx="1382">
                  <c:v>65.383432741600203</c:v>
                </c:pt>
                <c:pt idx="1383">
                  <c:v>65.365038369080693</c:v>
                </c:pt>
                <c:pt idx="1384">
                  <c:v>65.332252317792793</c:v>
                </c:pt>
                <c:pt idx="1385">
                  <c:v>65.819479333490705</c:v>
                </c:pt>
                <c:pt idx="1386">
                  <c:v>65.869875077477801</c:v>
                </c:pt>
                <c:pt idx="1387">
                  <c:v>65.835620021870895</c:v>
                </c:pt>
                <c:pt idx="1388">
                  <c:v>65.834115280898203</c:v>
                </c:pt>
                <c:pt idx="1389">
                  <c:v>65.840275396544698</c:v>
                </c:pt>
                <c:pt idx="1390">
                  <c:v>65.803425921558997</c:v>
                </c:pt>
                <c:pt idx="1391">
                  <c:v>65.772970991475503</c:v>
                </c:pt>
                <c:pt idx="1392">
                  <c:v>65.7884499347212</c:v>
                </c:pt>
                <c:pt idx="1393">
                  <c:v>65.763562846346403</c:v>
                </c:pt>
                <c:pt idx="1394">
                  <c:v>65.721716700084997</c:v>
                </c:pt>
                <c:pt idx="1395">
                  <c:v>65.712174487758901</c:v>
                </c:pt>
                <c:pt idx="1396">
                  <c:v>65.674339734658702</c:v>
                </c:pt>
                <c:pt idx="1397">
                  <c:v>68.9976625054029</c:v>
                </c:pt>
                <c:pt idx="1398">
                  <c:v>68.989096221565106</c:v>
                </c:pt>
                <c:pt idx="1399">
                  <c:v>68.951859716116999</c:v>
                </c:pt>
                <c:pt idx="1400">
                  <c:v>68.92625525711</c:v>
                </c:pt>
                <c:pt idx="1401">
                  <c:v>68.886327635809906</c:v>
                </c:pt>
                <c:pt idx="1402">
                  <c:v>68.934425171335803</c:v>
                </c:pt>
                <c:pt idx="1403">
                  <c:v>69.013109958462394</c:v>
                </c:pt>
                <c:pt idx="1404">
                  <c:v>69.049231353948102</c:v>
                </c:pt>
                <c:pt idx="1405">
                  <c:v>69.006637463351595</c:v>
                </c:pt>
                <c:pt idx="1406">
                  <c:v>68.975854859049207</c:v>
                </c:pt>
                <c:pt idx="1407">
                  <c:v>68.933751208408495</c:v>
                </c:pt>
                <c:pt idx="1408">
                  <c:v>68.905873530624504</c:v>
                </c:pt>
                <c:pt idx="1409">
                  <c:v>68.912943252871798</c:v>
                </c:pt>
                <c:pt idx="1410">
                  <c:v>68.870815774513204</c:v>
                </c:pt>
                <c:pt idx="1411">
                  <c:v>68.847114225645299</c:v>
                </c:pt>
                <c:pt idx="1412">
                  <c:v>68.821040868464706</c:v>
                </c:pt>
                <c:pt idx="1413">
                  <c:v>68.844826529641693</c:v>
                </c:pt>
                <c:pt idx="1414">
                  <c:v>68.832079751931303</c:v>
                </c:pt>
                <c:pt idx="1415">
                  <c:v>68.884527059065505</c:v>
                </c:pt>
                <c:pt idx="1416">
                  <c:v>68.849740769474494</c:v>
                </c:pt>
                <c:pt idx="1417">
                  <c:v>68.806471485299696</c:v>
                </c:pt>
                <c:pt idx="1418">
                  <c:v>68.852062643175302</c:v>
                </c:pt>
                <c:pt idx="1419">
                  <c:v>69.021689558417407</c:v>
                </c:pt>
                <c:pt idx="1420">
                  <c:v>68.978235981420795</c:v>
                </c:pt>
                <c:pt idx="1421">
                  <c:v>68.935408874269797</c:v>
                </c:pt>
                <c:pt idx="1422">
                  <c:v>68.932057105806905</c:v>
                </c:pt>
                <c:pt idx="1423">
                  <c:v>68.888876926486006</c:v>
                </c:pt>
                <c:pt idx="1424">
                  <c:v>69.220728099964205</c:v>
                </c:pt>
                <c:pt idx="1425">
                  <c:v>69.185888511256096</c:v>
                </c:pt>
                <c:pt idx="1426">
                  <c:v>69.155177244126406</c:v>
                </c:pt>
                <c:pt idx="1427">
                  <c:v>69.129860770054194</c:v>
                </c:pt>
                <c:pt idx="1428">
                  <c:v>69.091945154044296</c:v>
                </c:pt>
                <c:pt idx="1429">
                  <c:v>69.066912565856796</c:v>
                </c:pt>
                <c:pt idx="1430">
                  <c:v>69.028823056130705</c:v>
                </c:pt>
                <c:pt idx="1431">
                  <c:v>69.009132610582498</c:v>
                </c:pt>
                <c:pt idx="1432">
                  <c:v>68.966013065778199</c:v>
                </c:pt>
                <c:pt idx="1433">
                  <c:v>69.181553647218706</c:v>
                </c:pt>
                <c:pt idx="1434">
                  <c:v>69.396797437846004</c:v>
                </c:pt>
                <c:pt idx="1435">
                  <c:v>69.434998061392406</c:v>
                </c:pt>
                <c:pt idx="1436">
                  <c:v>69.403497276374694</c:v>
                </c:pt>
                <c:pt idx="1437">
                  <c:v>69.369830475361994</c:v>
                </c:pt>
                <c:pt idx="1438">
                  <c:v>69.326730652260196</c:v>
                </c:pt>
                <c:pt idx="1439">
                  <c:v>69.285012466033294</c:v>
                </c:pt>
                <c:pt idx="1440">
                  <c:v>69.256097112529105</c:v>
                </c:pt>
                <c:pt idx="1441">
                  <c:v>69.354585719254601</c:v>
                </c:pt>
                <c:pt idx="1442">
                  <c:v>69.327670661293993</c:v>
                </c:pt>
                <c:pt idx="1443">
                  <c:v>69.292398287138695</c:v>
                </c:pt>
                <c:pt idx="1444">
                  <c:v>69.259503147202693</c:v>
                </c:pt>
                <c:pt idx="1445">
                  <c:v>69.273044987231202</c:v>
                </c:pt>
                <c:pt idx="1446">
                  <c:v>69.238465083749105</c:v>
                </c:pt>
                <c:pt idx="1447">
                  <c:v>69.202485841229404</c:v>
                </c:pt>
                <c:pt idx="1448">
                  <c:v>69.364943983011102</c:v>
                </c:pt>
                <c:pt idx="1449">
                  <c:v>69.358980065459093</c:v>
                </c:pt>
                <c:pt idx="1450">
                  <c:v>69.4484643202493</c:v>
                </c:pt>
                <c:pt idx="1451">
                  <c:v>69.420498485423295</c:v>
                </c:pt>
                <c:pt idx="1452">
                  <c:v>69.400757754851398</c:v>
                </c:pt>
                <c:pt idx="1453">
                  <c:v>69.360036798740197</c:v>
                </c:pt>
                <c:pt idx="1454">
                  <c:v>69.325137672567905</c:v>
                </c:pt>
                <c:pt idx="1455">
                  <c:v>69.293844029731105</c:v>
                </c:pt>
                <c:pt idx="1456">
                  <c:v>69.313671731896093</c:v>
                </c:pt>
                <c:pt idx="1457">
                  <c:v>69.271709547241002</c:v>
                </c:pt>
                <c:pt idx="1458">
                  <c:v>69.248371286686094</c:v>
                </c:pt>
                <c:pt idx="1459">
                  <c:v>69.273014852966597</c:v>
                </c:pt>
                <c:pt idx="1460">
                  <c:v>69.412572916901198</c:v>
                </c:pt>
                <c:pt idx="1461">
                  <c:v>69.481887695224799</c:v>
                </c:pt>
                <c:pt idx="1462">
                  <c:v>69.658651593898696</c:v>
                </c:pt>
                <c:pt idx="1463">
                  <c:v>69.657471844341003</c:v>
                </c:pt>
                <c:pt idx="1464">
                  <c:v>69.618149464608294</c:v>
                </c:pt>
                <c:pt idx="1465">
                  <c:v>69.577782378292099</c:v>
                </c:pt>
                <c:pt idx="1466">
                  <c:v>69.535359683317495</c:v>
                </c:pt>
                <c:pt idx="1467">
                  <c:v>69.492956567714799</c:v>
                </c:pt>
                <c:pt idx="1468">
                  <c:v>69.498710689013606</c:v>
                </c:pt>
                <c:pt idx="1469">
                  <c:v>69.457815368823404</c:v>
                </c:pt>
                <c:pt idx="1470">
                  <c:v>69.441044678282196</c:v>
                </c:pt>
                <c:pt idx="1471">
                  <c:v>69.426422139228904</c:v>
                </c:pt>
                <c:pt idx="1472">
                  <c:v>69.407931966878294</c:v>
                </c:pt>
                <c:pt idx="1473">
                  <c:v>69.370330623776894</c:v>
                </c:pt>
                <c:pt idx="1474">
                  <c:v>69.408871093483995</c:v>
                </c:pt>
                <c:pt idx="1475">
                  <c:v>69.371839043901801</c:v>
                </c:pt>
                <c:pt idx="1476">
                  <c:v>69.382681886113303</c:v>
                </c:pt>
                <c:pt idx="1477">
                  <c:v>69.342190781218306</c:v>
                </c:pt>
                <c:pt idx="1478">
                  <c:v>69.351611602247104</c:v>
                </c:pt>
                <c:pt idx="1479">
                  <c:v>69.313104986651197</c:v>
                </c:pt>
                <c:pt idx="1480">
                  <c:v>69.282743162474404</c:v>
                </c:pt>
                <c:pt idx="1481">
                  <c:v>69.241219939808602</c:v>
                </c:pt>
                <c:pt idx="1482">
                  <c:v>69.205815890236394</c:v>
                </c:pt>
                <c:pt idx="1483">
                  <c:v>69.164529969146201</c:v>
                </c:pt>
                <c:pt idx="1484">
                  <c:v>69.171916155135904</c:v>
                </c:pt>
                <c:pt idx="1485">
                  <c:v>69.153664138489603</c:v>
                </c:pt>
                <c:pt idx="1486">
                  <c:v>69.157186784556501</c:v>
                </c:pt>
                <c:pt idx="1487">
                  <c:v>69.2262157758407</c:v>
                </c:pt>
                <c:pt idx="1488">
                  <c:v>69.401778174501004</c:v>
                </c:pt>
                <c:pt idx="1489">
                  <c:v>69.3964212758668</c:v>
                </c:pt>
                <c:pt idx="1490">
                  <c:v>69.395928459267594</c:v>
                </c:pt>
                <c:pt idx="1491">
                  <c:v>69.417778660689905</c:v>
                </c:pt>
                <c:pt idx="1492">
                  <c:v>69.382946604710099</c:v>
                </c:pt>
                <c:pt idx="1493">
                  <c:v>69.341645144582699</c:v>
                </c:pt>
                <c:pt idx="1494">
                  <c:v>69.339288244418</c:v>
                </c:pt>
                <c:pt idx="1495">
                  <c:v>69.3808769655097</c:v>
                </c:pt>
                <c:pt idx="1496">
                  <c:v>69.343230911648305</c:v>
                </c:pt>
                <c:pt idx="1497">
                  <c:v>69.330594308221507</c:v>
                </c:pt>
                <c:pt idx="1498">
                  <c:v>69.289263840349903</c:v>
                </c:pt>
                <c:pt idx="1499">
                  <c:v>69.317307738579601</c:v>
                </c:pt>
                <c:pt idx="1500">
                  <c:v>69.276557661206795</c:v>
                </c:pt>
                <c:pt idx="1501">
                  <c:v>69.347368673525494</c:v>
                </c:pt>
                <c:pt idx="1502">
                  <c:v>69.419007736597294</c:v>
                </c:pt>
                <c:pt idx="1503">
                  <c:v>69.490734792456095</c:v>
                </c:pt>
                <c:pt idx="1504">
                  <c:v>69.449932341745097</c:v>
                </c:pt>
                <c:pt idx="1505">
                  <c:v>69.425266301870906</c:v>
                </c:pt>
                <c:pt idx="1506">
                  <c:v>69.386737886885996</c:v>
                </c:pt>
                <c:pt idx="1507">
                  <c:v>69.349560102850802</c:v>
                </c:pt>
                <c:pt idx="1508">
                  <c:v>69.4266937585748</c:v>
                </c:pt>
                <c:pt idx="1509">
                  <c:v>69.8327918625899</c:v>
                </c:pt>
                <c:pt idx="1510">
                  <c:v>69.792940620464805</c:v>
                </c:pt>
                <c:pt idx="1511">
                  <c:v>69.780971202382602</c:v>
                </c:pt>
                <c:pt idx="1512">
                  <c:v>69.742390651344294</c:v>
                </c:pt>
                <c:pt idx="1513">
                  <c:v>69.769941880727202</c:v>
                </c:pt>
                <c:pt idx="1514">
                  <c:v>69.7961352599782</c:v>
                </c:pt>
                <c:pt idx="1515">
                  <c:v>69.7561934083149</c:v>
                </c:pt>
                <c:pt idx="1516">
                  <c:v>69.717720384179003</c:v>
                </c:pt>
                <c:pt idx="1517">
                  <c:v>69.676680231378299</c:v>
                </c:pt>
                <c:pt idx="1518">
                  <c:v>69.639168829672897</c:v>
                </c:pt>
                <c:pt idx="1519">
                  <c:v>69.602233596923796</c:v>
                </c:pt>
                <c:pt idx="1520">
                  <c:v>69.568518111895102</c:v>
                </c:pt>
                <c:pt idx="1521">
                  <c:v>69.779027312008196</c:v>
                </c:pt>
                <c:pt idx="1522">
                  <c:v>69.740135549982298</c:v>
                </c:pt>
                <c:pt idx="1523">
                  <c:v>69.735065017906706</c:v>
                </c:pt>
                <c:pt idx="1524">
                  <c:v>69.817377873705396</c:v>
                </c:pt>
                <c:pt idx="1525">
                  <c:v>69.776502821947801</c:v>
                </c:pt>
                <c:pt idx="1526">
                  <c:v>69.860055670489203</c:v>
                </c:pt>
                <c:pt idx="1527">
                  <c:v>69.844640111720807</c:v>
                </c:pt>
                <c:pt idx="1528">
                  <c:v>69.867528020421204</c:v>
                </c:pt>
                <c:pt idx="1529">
                  <c:v>69.911282409078495</c:v>
                </c:pt>
                <c:pt idx="1530">
                  <c:v>69.893738506991994</c:v>
                </c:pt>
                <c:pt idx="1531">
                  <c:v>70.282112799578798</c:v>
                </c:pt>
                <c:pt idx="1532">
                  <c:v>70.266899817924497</c:v>
                </c:pt>
                <c:pt idx="1533">
                  <c:v>70.240925636097401</c:v>
                </c:pt>
                <c:pt idx="1534">
                  <c:v>70.284123414361702</c:v>
                </c:pt>
                <c:pt idx="1535">
                  <c:v>70.243107984138206</c:v>
                </c:pt>
                <c:pt idx="1536">
                  <c:v>70.220200963970996</c:v>
                </c:pt>
                <c:pt idx="1537">
                  <c:v>70.364339573004301</c:v>
                </c:pt>
                <c:pt idx="1538">
                  <c:v>70.393404054077607</c:v>
                </c:pt>
                <c:pt idx="1539">
                  <c:v>70.711344138570098</c:v>
                </c:pt>
                <c:pt idx="1540">
                  <c:v>70.706923248059894</c:v>
                </c:pt>
                <c:pt idx="1541">
                  <c:v>70.665652393250596</c:v>
                </c:pt>
                <c:pt idx="1542">
                  <c:v>70.676421643697395</c:v>
                </c:pt>
                <c:pt idx="1543">
                  <c:v>70.643619421019906</c:v>
                </c:pt>
                <c:pt idx="1544">
                  <c:v>70.753669974488204</c:v>
                </c:pt>
                <c:pt idx="1545">
                  <c:v>70.713276484050198</c:v>
                </c:pt>
                <c:pt idx="1546">
                  <c:v>70.723320901639795</c:v>
                </c:pt>
                <c:pt idx="1547">
                  <c:v>70.685441252202693</c:v>
                </c:pt>
                <c:pt idx="1548">
                  <c:v>70.647130510649504</c:v>
                </c:pt>
                <c:pt idx="1549">
                  <c:v>70.855260619189096</c:v>
                </c:pt>
                <c:pt idx="1550">
                  <c:v>70.814348173364394</c:v>
                </c:pt>
                <c:pt idx="1551">
                  <c:v>70.773195352227702</c:v>
                </c:pt>
                <c:pt idx="1552">
                  <c:v>70.733251734747199</c:v>
                </c:pt>
                <c:pt idx="1553">
                  <c:v>70.694719493898305</c:v>
                </c:pt>
                <c:pt idx="1554">
                  <c:v>70.741674551449293</c:v>
                </c:pt>
                <c:pt idx="1555">
                  <c:v>70.702753070880803</c:v>
                </c:pt>
                <c:pt idx="1556">
                  <c:v>70.734712400989295</c:v>
                </c:pt>
                <c:pt idx="1557">
                  <c:v>70.707192886190398</c:v>
                </c:pt>
                <c:pt idx="1558">
                  <c:v>70.678326692201296</c:v>
                </c:pt>
                <c:pt idx="1559">
                  <c:v>70.669033612926498</c:v>
                </c:pt>
                <c:pt idx="1560">
                  <c:v>70.664970380760195</c:v>
                </c:pt>
                <c:pt idx="1561">
                  <c:v>70.666762600179794</c:v>
                </c:pt>
                <c:pt idx="1562">
                  <c:v>70.641432207462898</c:v>
                </c:pt>
                <c:pt idx="1563">
                  <c:v>70.607156229231904</c:v>
                </c:pt>
                <c:pt idx="1564">
                  <c:v>70.574306821516998</c:v>
                </c:pt>
                <c:pt idx="1565">
                  <c:v>70.607737646708699</c:v>
                </c:pt>
                <c:pt idx="1566">
                  <c:v>70.570142485618703</c:v>
                </c:pt>
                <c:pt idx="1567">
                  <c:v>70.665092652030296</c:v>
                </c:pt>
                <c:pt idx="1568">
                  <c:v>70.701364995628495</c:v>
                </c:pt>
                <c:pt idx="1569">
                  <c:v>70.728619239646207</c:v>
                </c:pt>
                <c:pt idx="1570">
                  <c:v>70.757597565824796</c:v>
                </c:pt>
                <c:pt idx="1571">
                  <c:v>70.717010905918798</c:v>
                </c:pt>
                <c:pt idx="1572">
                  <c:v>70.687040376021201</c:v>
                </c:pt>
                <c:pt idx="1573">
                  <c:v>70.662337764845105</c:v>
                </c:pt>
                <c:pt idx="1574">
                  <c:v>70.665638662385902</c:v>
                </c:pt>
                <c:pt idx="1575">
                  <c:v>70.6314065639246</c:v>
                </c:pt>
                <c:pt idx="1576">
                  <c:v>70.650290114901594</c:v>
                </c:pt>
                <c:pt idx="1577">
                  <c:v>70.615542636062401</c:v>
                </c:pt>
                <c:pt idx="1578">
                  <c:v>70.575210233809599</c:v>
                </c:pt>
                <c:pt idx="1579">
                  <c:v>70.565402826813994</c:v>
                </c:pt>
                <c:pt idx="1580">
                  <c:v>70.533309740497202</c:v>
                </c:pt>
                <c:pt idx="1581">
                  <c:v>70.526240844726502</c:v>
                </c:pt>
                <c:pt idx="1582">
                  <c:v>70.505774503034004</c:v>
                </c:pt>
                <c:pt idx="1583">
                  <c:v>70.495729679549896</c:v>
                </c:pt>
                <c:pt idx="1584">
                  <c:v>70.4712650600963</c:v>
                </c:pt>
                <c:pt idx="1585">
                  <c:v>70.433502160097404</c:v>
                </c:pt>
                <c:pt idx="1586">
                  <c:v>70.407122065302104</c:v>
                </c:pt>
                <c:pt idx="1587">
                  <c:v>70.384831068990707</c:v>
                </c:pt>
                <c:pt idx="1588">
                  <c:v>70.353544754006606</c:v>
                </c:pt>
                <c:pt idx="1589">
                  <c:v>70.335136588947407</c:v>
                </c:pt>
                <c:pt idx="1590">
                  <c:v>70.295217072452004</c:v>
                </c:pt>
                <c:pt idx="1591">
                  <c:v>70.294577214645798</c:v>
                </c:pt>
                <c:pt idx="1592">
                  <c:v>70.329909667511998</c:v>
                </c:pt>
                <c:pt idx="1593">
                  <c:v>70.299564187537896</c:v>
                </c:pt>
                <c:pt idx="1594">
                  <c:v>70.277839627902097</c:v>
                </c:pt>
                <c:pt idx="1595">
                  <c:v>70.2603338225084</c:v>
                </c:pt>
                <c:pt idx="1596">
                  <c:v>70.221637067430095</c:v>
                </c:pt>
                <c:pt idx="1597">
                  <c:v>70.327280515686397</c:v>
                </c:pt>
                <c:pt idx="1598">
                  <c:v>70.303540559565604</c:v>
                </c:pt>
                <c:pt idx="1599">
                  <c:v>70.517272815000894</c:v>
                </c:pt>
                <c:pt idx="1600">
                  <c:v>70.4785366332884</c:v>
                </c:pt>
                <c:pt idx="1601">
                  <c:v>70.456699227064405</c:v>
                </c:pt>
                <c:pt idx="1602">
                  <c:v>70.467969239640496</c:v>
                </c:pt>
                <c:pt idx="1603">
                  <c:v>70.532202164926105</c:v>
                </c:pt>
                <c:pt idx="1604">
                  <c:v>70.580306200699297</c:v>
                </c:pt>
                <c:pt idx="1605">
                  <c:v>71.176059265208906</c:v>
                </c:pt>
                <c:pt idx="1606">
                  <c:v>71.136962421246494</c:v>
                </c:pt>
                <c:pt idx="1607">
                  <c:v>71.101790535326003</c:v>
                </c:pt>
                <c:pt idx="1608">
                  <c:v>71.094683006443404</c:v>
                </c:pt>
                <c:pt idx="1609">
                  <c:v>71.1085521217896</c:v>
                </c:pt>
                <c:pt idx="1610">
                  <c:v>71.072932788196198</c:v>
                </c:pt>
                <c:pt idx="1611">
                  <c:v>71.033929431548501</c:v>
                </c:pt>
                <c:pt idx="1612">
                  <c:v>71.018828576132293</c:v>
                </c:pt>
                <c:pt idx="1613">
                  <c:v>70.985752470121298</c:v>
                </c:pt>
                <c:pt idx="1614">
                  <c:v>70.947613858526793</c:v>
                </c:pt>
                <c:pt idx="1615">
                  <c:v>70.919557084271602</c:v>
                </c:pt>
                <c:pt idx="1616">
                  <c:v>70.891377826959598</c:v>
                </c:pt>
                <c:pt idx="1617">
                  <c:v>70.879456391450006</c:v>
                </c:pt>
                <c:pt idx="1618">
                  <c:v>71.106639757417895</c:v>
                </c:pt>
                <c:pt idx="1619">
                  <c:v>71.075205293953601</c:v>
                </c:pt>
                <c:pt idx="1620">
                  <c:v>71.054581249064896</c:v>
                </c:pt>
                <c:pt idx="1621">
                  <c:v>71.026151894940398</c:v>
                </c:pt>
                <c:pt idx="1622">
                  <c:v>71.001204915645104</c:v>
                </c:pt>
                <c:pt idx="1623">
                  <c:v>71.018226786758603</c:v>
                </c:pt>
                <c:pt idx="1624">
                  <c:v>70.981945438949793</c:v>
                </c:pt>
                <c:pt idx="1625">
                  <c:v>70.976005734050901</c:v>
                </c:pt>
                <c:pt idx="1626">
                  <c:v>70.939834089080506</c:v>
                </c:pt>
                <c:pt idx="1627">
                  <c:v>70.914125689378693</c:v>
                </c:pt>
                <c:pt idx="1628">
                  <c:v>70.918648291097298</c:v>
                </c:pt>
                <c:pt idx="1629">
                  <c:v>71.001165713631195</c:v>
                </c:pt>
                <c:pt idx="1630">
                  <c:v>70.966537113300305</c:v>
                </c:pt>
                <c:pt idx="1631">
                  <c:v>71.110580813915305</c:v>
                </c:pt>
                <c:pt idx="1632">
                  <c:v>71.178150783829295</c:v>
                </c:pt>
                <c:pt idx="1633">
                  <c:v>71.168213235058204</c:v>
                </c:pt>
                <c:pt idx="1634">
                  <c:v>71.271441990712503</c:v>
                </c:pt>
                <c:pt idx="1635">
                  <c:v>71.261392801403602</c:v>
                </c:pt>
                <c:pt idx="1636">
                  <c:v>71.227199878446797</c:v>
                </c:pt>
                <c:pt idx="1637">
                  <c:v>71.194559017640699</c:v>
                </c:pt>
                <c:pt idx="1638">
                  <c:v>71.155619567040503</c:v>
                </c:pt>
                <c:pt idx="1639">
                  <c:v>71.117026724321207</c:v>
                </c:pt>
                <c:pt idx="1640">
                  <c:v>71.082057309482707</c:v>
                </c:pt>
                <c:pt idx="1641">
                  <c:v>71.250590010211297</c:v>
                </c:pt>
                <c:pt idx="1642">
                  <c:v>71.298421330365699</c:v>
                </c:pt>
                <c:pt idx="1643">
                  <c:v>71.275787013316801</c:v>
                </c:pt>
                <c:pt idx="1644">
                  <c:v>71.260617504594606</c:v>
                </c:pt>
                <c:pt idx="1645">
                  <c:v>71.261099139631696</c:v>
                </c:pt>
                <c:pt idx="1646">
                  <c:v>71.247866373988501</c:v>
                </c:pt>
                <c:pt idx="1647">
                  <c:v>71.240679334622101</c:v>
                </c:pt>
                <c:pt idx="1648">
                  <c:v>71.218099418031301</c:v>
                </c:pt>
                <c:pt idx="1649">
                  <c:v>71.200272035617502</c:v>
                </c:pt>
                <c:pt idx="1650">
                  <c:v>71.163900826331499</c:v>
                </c:pt>
                <c:pt idx="1651">
                  <c:v>71.251087073177302</c:v>
                </c:pt>
                <c:pt idx="1652">
                  <c:v>71.293553030848599</c:v>
                </c:pt>
                <c:pt idx="1653">
                  <c:v>71.256138629830403</c:v>
                </c:pt>
                <c:pt idx="1654">
                  <c:v>71.327667565266196</c:v>
                </c:pt>
                <c:pt idx="1655">
                  <c:v>71.380210144858694</c:v>
                </c:pt>
                <c:pt idx="1656">
                  <c:v>71.347039679250003</c:v>
                </c:pt>
                <c:pt idx="1657">
                  <c:v>71.308886601894997</c:v>
                </c:pt>
                <c:pt idx="1658">
                  <c:v>71.271419548162896</c:v>
                </c:pt>
                <c:pt idx="1659">
                  <c:v>71.2334864747219</c:v>
                </c:pt>
                <c:pt idx="1660">
                  <c:v>71.208229008904397</c:v>
                </c:pt>
                <c:pt idx="1661">
                  <c:v>71.171313192115207</c:v>
                </c:pt>
                <c:pt idx="1662">
                  <c:v>71.233227911227999</c:v>
                </c:pt>
                <c:pt idx="1663">
                  <c:v>71.216215898341204</c:v>
                </c:pt>
                <c:pt idx="1664">
                  <c:v>71.195216876529599</c:v>
                </c:pt>
                <c:pt idx="1665">
                  <c:v>71.230766272003095</c:v>
                </c:pt>
                <c:pt idx="1666">
                  <c:v>71.192389989496704</c:v>
                </c:pt>
                <c:pt idx="1667">
                  <c:v>71.153940563393903</c:v>
                </c:pt>
                <c:pt idx="1668">
                  <c:v>71.134190114269799</c:v>
                </c:pt>
                <c:pt idx="1669">
                  <c:v>71.1071643637829</c:v>
                </c:pt>
                <c:pt idx="1670">
                  <c:v>71.134104457185899</c:v>
                </c:pt>
                <c:pt idx="1671">
                  <c:v>71.145693525824598</c:v>
                </c:pt>
                <c:pt idx="1672">
                  <c:v>71.109777481816494</c:v>
                </c:pt>
                <c:pt idx="1673">
                  <c:v>71.091831784407702</c:v>
                </c:pt>
                <c:pt idx="1674">
                  <c:v>71.065142104035402</c:v>
                </c:pt>
                <c:pt idx="1675">
                  <c:v>71.030303528871102</c:v>
                </c:pt>
                <c:pt idx="1676">
                  <c:v>70.992084425904295</c:v>
                </c:pt>
                <c:pt idx="1677">
                  <c:v>70.953906573999106</c:v>
                </c:pt>
                <c:pt idx="1678">
                  <c:v>70.930109415603596</c:v>
                </c:pt>
                <c:pt idx="1679">
                  <c:v>70.8996739642199</c:v>
                </c:pt>
                <c:pt idx="1680">
                  <c:v>70.9096049150005</c:v>
                </c:pt>
                <c:pt idx="1681">
                  <c:v>70.891970134493505</c:v>
                </c:pt>
                <c:pt idx="1682">
                  <c:v>70.885877894530196</c:v>
                </c:pt>
                <c:pt idx="1683">
                  <c:v>70.935128544587798</c:v>
                </c:pt>
                <c:pt idx="1684">
                  <c:v>70.965659732736896</c:v>
                </c:pt>
                <c:pt idx="1685">
                  <c:v>70.943432910768195</c:v>
                </c:pt>
                <c:pt idx="1686">
                  <c:v>71.075704391321395</c:v>
                </c:pt>
                <c:pt idx="1687">
                  <c:v>71.064374652084695</c:v>
                </c:pt>
                <c:pt idx="1688">
                  <c:v>71.040982079691005</c:v>
                </c:pt>
                <c:pt idx="1689">
                  <c:v>71.053725369620196</c:v>
                </c:pt>
                <c:pt idx="1690">
                  <c:v>71.031838068435704</c:v>
                </c:pt>
                <c:pt idx="1691">
                  <c:v>71.031544994682505</c:v>
                </c:pt>
                <c:pt idx="1692">
                  <c:v>70.997407148555595</c:v>
                </c:pt>
                <c:pt idx="1693">
                  <c:v>70.965370417954105</c:v>
                </c:pt>
                <c:pt idx="1694">
                  <c:v>70.9667916099758</c:v>
                </c:pt>
                <c:pt idx="1695">
                  <c:v>70.929347874745105</c:v>
                </c:pt>
                <c:pt idx="1696">
                  <c:v>70.899391594329003</c:v>
                </c:pt>
                <c:pt idx="1697">
                  <c:v>70.864532627610103</c:v>
                </c:pt>
                <c:pt idx="1698">
                  <c:v>70.835337681624495</c:v>
                </c:pt>
                <c:pt idx="1699">
                  <c:v>70.866990162636</c:v>
                </c:pt>
                <c:pt idx="1700">
                  <c:v>70.829401260120605</c:v>
                </c:pt>
                <c:pt idx="1701">
                  <c:v>70.8654161235239</c:v>
                </c:pt>
                <c:pt idx="1702">
                  <c:v>70.830060993608996</c:v>
                </c:pt>
                <c:pt idx="1703">
                  <c:v>70.804428700503394</c:v>
                </c:pt>
                <c:pt idx="1704">
                  <c:v>70.766756391970503</c:v>
                </c:pt>
                <c:pt idx="1705">
                  <c:v>70.736479946250896</c:v>
                </c:pt>
                <c:pt idx="1706">
                  <c:v>70.710562860002597</c:v>
                </c:pt>
                <c:pt idx="1707">
                  <c:v>70.679304353768998</c:v>
                </c:pt>
                <c:pt idx="1708">
                  <c:v>70.642074998200101</c:v>
                </c:pt>
                <c:pt idx="1709">
                  <c:v>70.606225710634106</c:v>
                </c:pt>
                <c:pt idx="1710">
                  <c:v>70.577112321748103</c:v>
                </c:pt>
                <c:pt idx="1711">
                  <c:v>70.560651422725897</c:v>
                </c:pt>
                <c:pt idx="1712">
                  <c:v>70.541149344750195</c:v>
                </c:pt>
                <c:pt idx="1713">
                  <c:v>70.697103398016196</c:v>
                </c:pt>
                <c:pt idx="1714">
                  <c:v>70.748839048245301</c:v>
                </c:pt>
                <c:pt idx="1715">
                  <c:v>70.718340391538504</c:v>
                </c:pt>
                <c:pt idx="1716">
                  <c:v>70.7069257830385</c:v>
                </c:pt>
                <c:pt idx="1717">
                  <c:v>70.669749637467206</c:v>
                </c:pt>
                <c:pt idx="1718">
                  <c:v>70.792816589281202</c:v>
                </c:pt>
                <c:pt idx="1719">
                  <c:v>70.755569993648805</c:v>
                </c:pt>
                <c:pt idx="1720">
                  <c:v>70.718475086850503</c:v>
                </c:pt>
                <c:pt idx="1721">
                  <c:v>70.752298313670906</c:v>
                </c:pt>
                <c:pt idx="1722">
                  <c:v>70.739333371100798</c:v>
                </c:pt>
                <c:pt idx="1723">
                  <c:v>70.837066216881297</c:v>
                </c:pt>
                <c:pt idx="1724">
                  <c:v>70.825259114914203</c:v>
                </c:pt>
                <c:pt idx="1725">
                  <c:v>70.794331830330407</c:v>
                </c:pt>
                <c:pt idx="1726">
                  <c:v>70.760801998142298</c:v>
                </c:pt>
                <c:pt idx="1727">
                  <c:v>70.725421109571698</c:v>
                </c:pt>
                <c:pt idx="1728">
                  <c:v>70.688681256434705</c:v>
                </c:pt>
                <c:pt idx="1729">
                  <c:v>70.654935004188303</c:v>
                </c:pt>
                <c:pt idx="1730">
                  <c:v>70.636511450280295</c:v>
                </c:pt>
                <c:pt idx="1731">
                  <c:v>70.635314124539903</c:v>
                </c:pt>
                <c:pt idx="1732">
                  <c:v>70.600241338298403</c:v>
                </c:pt>
                <c:pt idx="1733">
                  <c:v>70.563622646791899</c:v>
                </c:pt>
                <c:pt idx="1734">
                  <c:v>70.531180091837101</c:v>
                </c:pt>
                <c:pt idx="1735">
                  <c:v>70.511660770190105</c:v>
                </c:pt>
                <c:pt idx="1736">
                  <c:v>70.488184642384994</c:v>
                </c:pt>
                <c:pt idx="1737">
                  <c:v>70.451890162616195</c:v>
                </c:pt>
                <c:pt idx="1738">
                  <c:v>70.436182630789304</c:v>
                </c:pt>
                <c:pt idx="1739">
                  <c:v>70.544917175919593</c:v>
                </c:pt>
                <c:pt idx="1740">
                  <c:v>70.588030317411196</c:v>
                </c:pt>
                <c:pt idx="1741">
                  <c:v>70.5571182731627</c:v>
                </c:pt>
                <c:pt idx="1742">
                  <c:v>70.523966012301202</c:v>
                </c:pt>
                <c:pt idx="1743">
                  <c:v>70.499151686334997</c:v>
                </c:pt>
                <c:pt idx="1744">
                  <c:v>70.484410978518596</c:v>
                </c:pt>
                <c:pt idx="1745">
                  <c:v>70.475788043794097</c:v>
                </c:pt>
                <c:pt idx="1746">
                  <c:v>70.686051432863493</c:v>
                </c:pt>
                <c:pt idx="1747">
                  <c:v>70.716118957911306</c:v>
                </c:pt>
                <c:pt idx="1748">
                  <c:v>70.679397749977497</c:v>
                </c:pt>
                <c:pt idx="1749">
                  <c:v>70.673040515061103</c:v>
                </c:pt>
                <c:pt idx="1750">
                  <c:v>70.651194588075398</c:v>
                </c:pt>
                <c:pt idx="1751">
                  <c:v>70.619120432603296</c:v>
                </c:pt>
                <c:pt idx="1752">
                  <c:v>70.668607290311996</c:v>
                </c:pt>
                <c:pt idx="1753">
                  <c:v>70.656161504927098</c:v>
                </c:pt>
                <c:pt idx="1754">
                  <c:v>70.651958243424104</c:v>
                </c:pt>
                <c:pt idx="1755">
                  <c:v>70.616915928401596</c:v>
                </c:pt>
                <c:pt idx="1756">
                  <c:v>70.5921722512646</c:v>
                </c:pt>
                <c:pt idx="1757">
                  <c:v>70.562769780135</c:v>
                </c:pt>
                <c:pt idx="1758">
                  <c:v>70.527178817517097</c:v>
                </c:pt>
                <c:pt idx="1759">
                  <c:v>70.500936621489501</c:v>
                </c:pt>
                <c:pt idx="1760">
                  <c:v>70.492942876896194</c:v>
                </c:pt>
                <c:pt idx="1761">
                  <c:v>70.458447366245096</c:v>
                </c:pt>
                <c:pt idx="1762">
                  <c:v>70.457516308819095</c:v>
                </c:pt>
                <c:pt idx="1763">
                  <c:v>70.527240002278006</c:v>
                </c:pt>
                <c:pt idx="1764">
                  <c:v>70.4915129435079</c:v>
                </c:pt>
                <c:pt idx="1765">
                  <c:v>70.595425613289194</c:v>
                </c:pt>
                <c:pt idx="1766">
                  <c:v>70.563648417946794</c:v>
                </c:pt>
                <c:pt idx="1767">
                  <c:v>70.532480486957695</c:v>
                </c:pt>
                <c:pt idx="1768">
                  <c:v>70.534968538917894</c:v>
                </c:pt>
                <c:pt idx="1769">
                  <c:v>70.553042349071106</c:v>
                </c:pt>
                <c:pt idx="1770">
                  <c:v>70.526864572307602</c:v>
                </c:pt>
                <c:pt idx="1771">
                  <c:v>70.496321679442701</c:v>
                </c:pt>
                <c:pt idx="1772">
                  <c:v>70.4814942330961</c:v>
                </c:pt>
                <c:pt idx="1773">
                  <c:v>70.460764340084594</c:v>
                </c:pt>
                <c:pt idx="1774">
                  <c:v>70.435757057671495</c:v>
                </c:pt>
                <c:pt idx="1775">
                  <c:v>70.428105530285904</c:v>
                </c:pt>
                <c:pt idx="1776">
                  <c:v>70.476826477803399</c:v>
                </c:pt>
                <c:pt idx="1777">
                  <c:v>70.500621068349602</c:v>
                </c:pt>
                <c:pt idx="1778">
                  <c:v>70.464848032312602</c:v>
                </c:pt>
                <c:pt idx="1779">
                  <c:v>70.477573924795493</c:v>
                </c:pt>
                <c:pt idx="1780">
                  <c:v>70.466761998906193</c:v>
                </c:pt>
                <c:pt idx="1781">
                  <c:v>70.498135670113598</c:v>
                </c:pt>
                <c:pt idx="1782">
                  <c:v>70.520410144665306</c:v>
                </c:pt>
                <c:pt idx="1783">
                  <c:v>70.490395416413804</c:v>
                </c:pt>
                <c:pt idx="1784">
                  <c:v>70.454508717988205</c:v>
                </c:pt>
                <c:pt idx="1785">
                  <c:v>70.418903152386207</c:v>
                </c:pt>
                <c:pt idx="1786">
                  <c:v>70.390712199809897</c:v>
                </c:pt>
                <c:pt idx="1787">
                  <c:v>70.355005131484205</c:v>
                </c:pt>
                <c:pt idx="1788">
                  <c:v>70.320311606824603</c:v>
                </c:pt>
                <c:pt idx="1789">
                  <c:v>70.3483724974121</c:v>
                </c:pt>
                <c:pt idx="1790">
                  <c:v>70.314611230986998</c:v>
                </c:pt>
                <c:pt idx="1791">
                  <c:v>70.315257357122903</c:v>
                </c:pt>
                <c:pt idx="1792">
                  <c:v>70.294299672226501</c:v>
                </c:pt>
                <c:pt idx="1793">
                  <c:v>70.265673261774197</c:v>
                </c:pt>
                <c:pt idx="1794">
                  <c:v>70.246620553778698</c:v>
                </c:pt>
                <c:pt idx="1795">
                  <c:v>70.211182529726301</c:v>
                </c:pt>
                <c:pt idx="1796">
                  <c:v>70.188286035368407</c:v>
                </c:pt>
                <c:pt idx="1797">
                  <c:v>70.197065588582305</c:v>
                </c:pt>
                <c:pt idx="1798">
                  <c:v>70.194575323951398</c:v>
                </c:pt>
                <c:pt idx="1799">
                  <c:v>70.2067017735273</c:v>
                </c:pt>
                <c:pt idx="1800">
                  <c:v>70.171318774055607</c:v>
                </c:pt>
                <c:pt idx="1801">
                  <c:v>70.142022818539203</c:v>
                </c:pt>
                <c:pt idx="1802">
                  <c:v>70.151879699303905</c:v>
                </c:pt>
                <c:pt idx="1803">
                  <c:v>70.238094155215805</c:v>
                </c:pt>
                <c:pt idx="1804">
                  <c:v>70.273877089698701</c:v>
                </c:pt>
                <c:pt idx="1805">
                  <c:v>70.244824202325503</c:v>
                </c:pt>
                <c:pt idx="1806">
                  <c:v>70.226149875537601</c:v>
                </c:pt>
                <c:pt idx="1807">
                  <c:v>70.279034220542599</c:v>
                </c:pt>
                <c:pt idx="1808">
                  <c:v>70.251656097334603</c:v>
                </c:pt>
                <c:pt idx="1809">
                  <c:v>70.218451690132795</c:v>
                </c:pt>
                <c:pt idx="1810">
                  <c:v>70.198586034481806</c:v>
                </c:pt>
                <c:pt idx="1811">
                  <c:v>70.173153487221697</c:v>
                </c:pt>
                <c:pt idx="1812">
                  <c:v>70.138293571215399</c:v>
                </c:pt>
                <c:pt idx="1813">
                  <c:v>70.112095577398307</c:v>
                </c:pt>
                <c:pt idx="1814">
                  <c:v>70.118061852132996</c:v>
                </c:pt>
                <c:pt idx="1815">
                  <c:v>70.089904397550001</c:v>
                </c:pt>
                <c:pt idx="1816">
                  <c:v>70.059659037808203</c:v>
                </c:pt>
                <c:pt idx="1817">
                  <c:v>70.0246135196805</c:v>
                </c:pt>
                <c:pt idx="1818">
                  <c:v>70.132278368266697</c:v>
                </c:pt>
                <c:pt idx="1819">
                  <c:v>70.131852493682999</c:v>
                </c:pt>
                <c:pt idx="1820">
                  <c:v>70.1369757240209</c:v>
                </c:pt>
                <c:pt idx="1821">
                  <c:v>70.137973983569793</c:v>
                </c:pt>
                <c:pt idx="1822">
                  <c:v>70.108792886567301</c:v>
                </c:pt>
                <c:pt idx="1823">
                  <c:v>70.075875911026699</c:v>
                </c:pt>
                <c:pt idx="1824">
                  <c:v>70.315712311335403</c:v>
                </c:pt>
                <c:pt idx="1825">
                  <c:v>70.306886373625304</c:v>
                </c:pt>
                <c:pt idx="1826">
                  <c:v>70.397222191163806</c:v>
                </c:pt>
                <c:pt idx="1827">
                  <c:v>70.454067477830193</c:v>
                </c:pt>
                <c:pt idx="1828">
                  <c:v>70.434167377930194</c:v>
                </c:pt>
                <c:pt idx="1829">
                  <c:v>70.414731360727103</c:v>
                </c:pt>
                <c:pt idx="1830">
                  <c:v>70.437698204572797</c:v>
                </c:pt>
                <c:pt idx="1831">
                  <c:v>70.403706486409305</c:v>
                </c:pt>
                <c:pt idx="1832">
                  <c:v>70.371159217999605</c:v>
                </c:pt>
                <c:pt idx="1833">
                  <c:v>70.431982970683507</c:v>
                </c:pt>
                <c:pt idx="1834">
                  <c:v>70.508651648570705</c:v>
                </c:pt>
                <c:pt idx="1835">
                  <c:v>70.487231685074093</c:v>
                </c:pt>
                <c:pt idx="1836">
                  <c:v>70.504891961122695</c:v>
                </c:pt>
                <c:pt idx="1837">
                  <c:v>70.485784847642194</c:v>
                </c:pt>
                <c:pt idx="1838">
                  <c:v>70.459333101306697</c:v>
                </c:pt>
                <c:pt idx="1839">
                  <c:v>70.5204807190308</c:v>
                </c:pt>
                <c:pt idx="1840">
                  <c:v>70.485778905987601</c:v>
                </c:pt>
                <c:pt idx="1841">
                  <c:v>70.5390197731179</c:v>
                </c:pt>
                <c:pt idx="1842">
                  <c:v>70.556523202365099</c:v>
                </c:pt>
                <c:pt idx="1843">
                  <c:v>70.523415685786006</c:v>
                </c:pt>
                <c:pt idx="1844">
                  <c:v>70.488697006459404</c:v>
                </c:pt>
                <c:pt idx="1845">
                  <c:v>70.5556615336519</c:v>
                </c:pt>
                <c:pt idx="1846">
                  <c:v>70.536771117105005</c:v>
                </c:pt>
                <c:pt idx="1847">
                  <c:v>70.5185697904042</c:v>
                </c:pt>
                <c:pt idx="1848">
                  <c:v>70.484036371076797</c:v>
                </c:pt>
                <c:pt idx="1849">
                  <c:v>70.458744586324201</c:v>
                </c:pt>
                <c:pt idx="1850">
                  <c:v>70.487169988304998</c:v>
                </c:pt>
                <c:pt idx="1851">
                  <c:v>70.486827374789499</c:v>
                </c:pt>
                <c:pt idx="1852">
                  <c:v>70.452196875585201</c:v>
                </c:pt>
                <c:pt idx="1853">
                  <c:v>70.417950270896398</c:v>
                </c:pt>
                <c:pt idx="1854">
                  <c:v>70.421273226431396</c:v>
                </c:pt>
                <c:pt idx="1855">
                  <c:v>70.387138273139101</c:v>
                </c:pt>
                <c:pt idx="1856">
                  <c:v>70.373589841388394</c:v>
                </c:pt>
                <c:pt idx="1857">
                  <c:v>70.439801511944694</c:v>
                </c:pt>
                <c:pt idx="1858">
                  <c:v>70.636470608255493</c:v>
                </c:pt>
                <c:pt idx="1859">
                  <c:v>70.628781148109894</c:v>
                </c:pt>
                <c:pt idx="1860">
                  <c:v>70.605518681285602</c:v>
                </c:pt>
                <c:pt idx="1861">
                  <c:v>70.581213386472399</c:v>
                </c:pt>
                <c:pt idx="1862">
                  <c:v>70.553278895735403</c:v>
                </c:pt>
                <c:pt idx="1863">
                  <c:v>70.579908412678407</c:v>
                </c:pt>
                <c:pt idx="1864">
                  <c:v>70.627845403362798</c:v>
                </c:pt>
                <c:pt idx="1865">
                  <c:v>70.594421102410195</c:v>
                </c:pt>
                <c:pt idx="1866">
                  <c:v>70.659689217592899</c:v>
                </c:pt>
                <c:pt idx="1867">
                  <c:v>70.671939235497504</c:v>
                </c:pt>
                <c:pt idx="1868">
                  <c:v>70.645960734269096</c:v>
                </c:pt>
                <c:pt idx="1869">
                  <c:v>70.721974352849898</c:v>
                </c:pt>
                <c:pt idx="1870">
                  <c:v>70.694314499719098</c:v>
                </c:pt>
                <c:pt idx="1871">
                  <c:v>70.674698395861796</c:v>
                </c:pt>
                <c:pt idx="1872">
                  <c:v>70.872732208801807</c:v>
                </c:pt>
                <c:pt idx="1873">
                  <c:v>70.854974773305301</c:v>
                </c:pt>
                <c:pt idx="1874">
                  <c:v>70.8205456541247</c:v>
                </c:pt>
                <c:pt idx="1875">
                  <c:v>70.886914635744702</c:v>
                </c:pt>
                <c:pt idx="1876">
                  <c:v>70.924572742890106</c:v>
                </c:pt>
                <c:pt idx="1877">
                  <c:v>70.939905775682107</c:v>
                </c:pt>
                <c:pt idx="1878">
                  <c:v>71.054491947577702</c:v>
                </c:pt>
                <c:pt idx="1879">
                  <c:v>71.020238604119697</c:v>
                </c:pt>
                <c:pt idx="1880">
                  <c:v>71.052081044958001</c:v>
                </c:pt>
                <c:pt idx="1881">
                  <c:v>71.018217661789606</c:v>
                </c:pt>
                <c:pt idx="1882">
                  <c:v>71.046948164675996</c:v>
                </c:pt>
                <c:pt idx="1883">
                  <c:v>71.016618040051895</c:v>
                </c:pt>
                <c:pt idx="1884">
                  <c:v>70.986156728215093</c:v>
                </c:pt>
                <c:pt idx="1885">
                  <c:v>70.989534105259807</c:v>
                </c:pt>
                <c:pt idx="1886">
                  <c:v>71.328065475752794</c:v>
                </c:pt>
                <c:pt idx="1887">
                  <c:v>71.361045728006701</c:v>
                </c:pt>
                <c:pt idx="1888">
                  <c:v>71.327099431736102</c:v>
                </c:pt>
                <c:pt idx="1889">
                  <c:v>71.296817556807696</c:v>
                </c:pt>
                <c:pt idx="1890">
                  <c:v>71.314275112400395</c:v>
                </c:pt>
                <c:pt idx="1891">
                  <c:v>71.295323688509299</c:v>
                </c:pt>
                <c:pt idx="1892">
                  <c:v>71.294521082410299</c:v>
                </c:pt>
                <c:pt idx="1893">
                  <c:v>71.366764599441396</c:v>
                </c:pt>
                <c:pt idx="1894">
                  <c:v>71.336746009057705</c:v>
                </c:pt>
                <c:pt idx="1895">
                  <c:v>71.310861029694195</c:v>
                </c:pt>
                <c:pt idx="1896">
                  <c:v>71.280427407379193</c:v>
                </c:pt>
                <c:pt idx="1897">
                  <c:v>71.277755624963206</c:v>
                </c:pt>
                <c:pt idx="1898">
                  <c:v>71.343273841083104</c:v>
                </c:pt>
                <c:pt idx="1899">
                  <c:v>71.385421688990704</c:v>
                </c:pt>
                <c:pt idx="1900">
                  <c:v>71.3513312763085</c:v>
                </c:pt>
                <c:pt idx="1901">
                  <c:v>71.318398992891105</c:v>
                </c:pt>
                <c:pt idx="1902">
                  <c:v>71.332199024008503</c:v>
                </c:pt>
                <c:pt idx="1903">
                  <c:v>71.3536688667036</c:v>
                </c:pt>
                <c:pt idx="1904">
                  <c:v>71.320991348835506</c:v>
                </c:pt>
                <c:pt idx="1905">
                  <c:v>71.356221521168806</c:v>
                </c:pt>
                <c:pt idx="1906">
                  <c:v>71.322087499659204</c:v>
                </c:pt>
                <c:pt idx="1907">
                  <c:v>71.314624285033204</c:v>
                </c:pt>
                <c:pt idx="1908">
                  <c:v>71.282032100190804</c:v>
                </c:pt>
                <c:pt idx="1909">
                  <c:v>71.248160429511699</c:v>
                </c:pt>
                <c:pt idx="1910">
                  <c:v>71.220467003230596</c:v>
                </c:pt>
                <c:pt idx="1911">
                  <c:v>71.7168961543709</c:v>
                </c:pt>
                <c:pt idx="1912">
                  <c:v>71.723642490619198</c:v>
                </c:pt>
                <c:pt idx="1913">
                  <c:v>71.860273880165593</c:v>
                </c:pt>
                <c:pt idx="1914">
                  <c:v>71.826073919964998</c:v>
                </c:pt>
                <c:pt idx="1915">
                  <c:v>71.818468449409593</c:v>
                </c:pt>
                <c:pt idx="1916">
                  <c:v>71.796083259068197</c:v>
                </c:pt>
                <c:pt idx="1917">
                  <c:v>71.786040843616803</c:v>
                </c:pt>
                <c:pt idx="1918">
                  <c:v>71.752299940412101</c:v>
                </c:pt>
                <c:pt idx="1919">
                  <c:v>71.734369366161999</c:v>
                </c:pt>
                <c:pt idx="1920">
                  <c:v>71.712511874346802</c:v>
                </c:pt>
                <c:pt idx="1921">
                  <c:v>71.722593245796105</c:v>
                </c:pt>
                <c:pt idx="1922">
                  <c:v>71.7297395152506</c:v>
                </c:pt>
                <c:pt idx="1923">
                  <c:v>71.860869472583303</c:v>
                </c:pt>
                <c:pt idx="1924">
                  <c:v>71.835911856402603</c:v>
                </c:pt>
                <c:pt idx="1925">
                  <c:v>71.801820246630896</c:v>
                </c:pt>
                <c:pt idx="1926">
                  <c:v>71.769462712941703</c:v>
                </c:pt>
                <c:pt idx="1927">
                  <c:v>71.825566394837594</c:v>
                </c:pt>
                <c:pt idx="1928">
                  <c:v>71.841114413271896</c:v>
                </c:pt>
                <c:pt idx="1929">
                  <c:v>71.818288772259606</c:v>
                </c:pt>
                <c:pt idx="1930">
                  <c:v>71.7859095068263</c:v>
                </c:pt>
                <c:pt idx="1931">
                  <c:v>71.7870941373546</c:v>
                </c:pt>
                <c:pt idx="1932">
                  <c:v>71.758942117825697</c:v>
                </c:pt>
                <c:pt idx="1933">
                  <c:v>71.7934296112103</c:v>
                </c:pt>
                <c:pt idx="1934">
                  <c:v>71.807022373989895</c:v>
                </c:pt>
                <c:pt idx="1935">
                  <c:v>71.815951940238904</c:v>
                </c:pt>
                <c:pt idx="1936">
                  <c:v>71.785939437542595</c:v>
                </c:pt>
                <c:pt idx="1937">
                  <c:v>71.812543029624095</c:v>
                </c:pt>
                <c:pt idx="1938">
                  <c:v>71.780303271568798</c:v>
                </c:pt>
                <c:pt idx="1939">
                  <c:v>71.748153418662497</c:v>
                </c:pt>
                <c:pt idx="1940">
                  <c:v>71.774752067992907</c:v>
                </c:pt>
                <c:pt idx="1941">
                  <c:v>71.771567722658205</c:v>
                </c:pt>
                <c:pt idx="1942">
                  <c:v>71.740225440937493</c:v>
                </c:pt>
                <c:pt idx="1943">
                  <c:v>71.811645630236001</c:v>
                </c:pt>
                <c:pt idx="1944">
                  <c:v>71.898429758754702</c:v>
                </c:pt>
                <c:pt idx="1945">
                  <c:v>71.876695530050995</c:v>
                </c:pt>
                <c:pt idx="1946">
                  <c:v>71.844343332013395</c:v>
                </c:pt>
                <c:pt idx="1947">
                  <c:v>71.871670403121399</c:v>
                </c:pt>
                <c:pt idx="1948">
                  <c:v>71.867478773118904</c:v>
                </c:pt>
                <c:pt idx="1949">
                  <c:v>71.838901923170695</c:v>
                </c:pt>
                <c:pt idx="1950">
                  <c:v>71.805383362522704</c:v>
                </c:pt>
                <c:pt idx="1951">
                  <c:v>71.900643486411894</c:v>
                </c:pt>
                <c:pt idx="1952">
                  <c:v>71.869131907609301</c:v>
                </c:pt>
                <c:pt idx="1953">
                  <c:v>71.837317281859697</c:v>
                </c:pt>
                <c:pt idx="1954">
                  <c:v>71.880867941426203</c:v>
                </c:pt>
                <c:pt idx="1955">
                  <c:v>71.863763223215301</c:v>
                </c:pt>
                <c:pt idx="1956">
                  <c:v>71.865215313259597</c:v>
                </c:pt>
                <c:pt idx="1957">
                  <c:v>71.831650600477104</c:v>
                </c:pt>
                <c:pt idx="1958">
                  <c:v>71.798114705968501</c:v>
                </c:pt>
                <c:pt idx="1959">
                  <c:v>71.772607047225605</c:v>
                </c:pt>
                <c:pt idx="1960">
                  <c:v>71.754616452145697</c:v>
                </c:pt>
                <c:pt idx="1961">
                  <c:v>71.844408420993901</c:v>
                </c:pt>
                <c:pt idx="1962">
                  <c:v>71.865427317565405</c:v>
                </c:pt>
                <c:pt idx="1963">
                  <c:v>71.955627851119303</c:v>
                </c:pt>
                <c:pt idx="1964">
                  <c:v>71.945938821495204</c:v>
                </c:pt>
                <c:pt idx="1965">
                  <c:v>71.929602871311104</c:v>
                </c:pt>
                <c:pt idx="1966">
                  <c:v>71.990043612427797</c:v>
                </c:pt>
                <c:pt idx="1967">
                  <c:v>71.958453058810406</c:v>
                </c:pt>
                <c:pt idx="1968">
                  <c:v>71.954612701967804</c:v>
                </c:pt>
                <c:pt idx="1969">
                  <c:v>71.938292741909393</c:v>
                </c:pt>
                <c:pt idx="1970">
                  <c:v>71.909012524157404</c:v>
                </c:pt>
                <c:pt idx="1971">
                  <c:v>71.889587750439404</c:v>
                </c:pt>
                <c:pt idx="1972">
                  <c:v>71.862623398610793</c:v>
                </c:pt>
                <c:pt idx="1973">
                  <c:v>71.829508015867702</c:v>
                </c:pt>
                <c:pt idx="1974">
                  <c:v>71.831924796627305</c:v>
                </c:pt>
                <c:pt idx="1975">
                  <c:v>71.836182332039996</c:v>
                </c:pt>
                <c:pt idx="1976">
                  <c:v>71.802958720096797</c:v>
                </c:pt>
                <c:pt idx="1977">
                  <c:v>71.800567556839994</c:v>
                </c:pt>
                <c:pt idx="1978">
                  <c:v>71.769083760338006</c:v>
                </c:pt>
                <c:pt idx="1979">
                  <c:v>71.751945285772905</c:v>
                </c:pt>
                <c:pt idx="1980">
                  <c:v>71.746420807325904</c:v>
                </c:pt>
                <c:pt idx="1981">
                  <c:v>71.719223274084499</c:v>
                </c:pt>
                <c:pt idx="1982">
                  <c:v>71.703551993783805</c:v>
                </c:pt>
                <c:pt idx="1983">
                  <c:v>71.675622326409098</c:v>
                </c:pt>
                <c:pt idx="1984">
                  <c:v>71.721486210319597</c:v>
                </c:pt>
                <c:pt idx="1985">
                  <c:v>71.689806973038799</c:v>
                </c:pt>
                <c:pt idx="1986">
                  <c:v>71.663497057085195</c:v>
                </c:pt>
                <c:pt idx="1987">
                  <c:v>71.642442018995297</c:v>
                </c:pt>
                <c:pt idx="1988">
                  <c:v>71.617547617946698</c:v>
                </c:pt>
                <c:pt idx="1989">
                  <c:v>71.636428902672407</c:v>
                </c:pt>
                <c:pt idx="1990">
                  <c:v>71.6110006960796</c:v>
                </c:pt>
                <c:pt idx="1991">
                  <c:v>71.637053858677405</c:v>
                </c:pt>
                <c:pt idx="1992">
                  <c:v>71.610111459231703</c:v>
                </c:pt>
                <c:pt idx="1993">
                  <c:v>71.578475192000596</c:v>
                </c:pt>
                <c:pt idx="1994">
                  <c:v>71.546196262965594</c:v>
                </c:pt>
                <c:pt idx="1995">
                  <c:v>71.514491558044199</c:v>
                </c:pt>
                <c:pt idx="1996">
                  <c:v>71.540219137474594</c:v>
                </c:pt>
                <c:pt idx="1997">
                  <c:v>71.539978272436898</c:v>
                </c:pt>
                <c:pt idx="1998">
                  <c:v>71.535436440902501</c:v>
                </c:pt>
                <c:pt idx="1999">
                  <c:v>71.505876019528898</c:v>
                </c:pt>
                <c:pt idx="2000">
                  <c:v>71.491213998015198</c:v>
                </c:pt>
                <c:pt idx="2001">
                  <c:v>71.495207850683599</c:v>
                </c:pt>
                <c:pt idx="2002">
                  <c:v>71.472870850200707</c:v>
                </c:pt>
                <c:pt idx="2003">
                  <c:v>71.459347799999094</c:v>
                </c:pt>
                <c:pt idx="2004">
                  <c:v>71.432528712255703</c:v>
                </c:pt>
                <c:pt idx="2005">
                  <c:v>71.426745859893998</c:v>
                </c:pt>
                <c:pt idx="2006">
                  <c:v>71.399953647189605</c:v>
                </c:pt>
                <c:pt idx="2007">
                  <c:v>71.371107302396695</c:v>
                </c:pt>
                <c:pt idx="2008">
                  <c:v>71.344868383119604</c:v>
                </c:pt>
                <c:pt idx="2009">
                  <c:v>71.3132145785586</c:v>
                </c:pt>
                <c:pt idx="2010">
                  <c:v>71.301872204627003</c:v>
                </c:pt>
                <c:pt idx="2011">
                  <c:v>71.275173839449806</c:v>
                </c:pt>
                <c:pt idx="2012">
                  <c:v>71.2554926800522</c:v>
                </c:pt>
                <c:pt idx="2013">
                  <c:v>71.250404712770703</c:v>
                </c:pt>
                <c:pt idx="2014">
                  <c:v>71.219191856562801</c:v>
                </c:pt>
                <c:pt idx="2015">
                  <c:v>71.205852827265403</c:v>
                </c:pt>
                <c:pt idx="2016">
                  <c:v>71.513045703512404</c:v>
                </c:pt>
                <c:pt idx="2017">
                  <c:v>71.495220708717397</c:v>
                </c:pt>
                <c:pt idx="2018">
                  <c:v>71.568931337782402</c:v>
                </c:pt>
                <c:pt idx="2019">
                  <c:v>71.903664587810894</c:v>
                </c:pt>
                <c:pt idx="2020">
                  <c:v>71.899311356056998</c:v>
                </c:pt>
                <c:pt idx="2021">
                  <c:v>71.876660977278803</c:v>
                </c:pt>
                <c:pt idx="2022">
                  <c:v>71.872963967879301</c:v>
                </c:pt>
                <c:pt idx="2023">
                  <c:v>71.8454232368437</c:v>
                </c:pt>
                <c:pt idx="2024">
                  <c:v>71.862550744675005</c:v>
                </c:pt>
                <c:pt idx="2025">
                  <c:v>71.842570823706296</c:v>
                </c:pt>
                <c:pt idx="2026">
                  <c:v>71.894385449097101</c:v>
                </c:pt>
                <c:pt idx="2027">
                  <c:v>71.873242116030795</c:v>
                </c:pt>
                <c:pt idx="2028">
                  <c:v>71.841705671989303</c:v>
                </c:pt>
                <c:pt idx="2029">
                  <c:v>71.839349784039001</c:v>
                </c:pt>
                <c:pt idx="2030">
                  <c:v>71.835981120959104</c:v>
                </c:pt>
                <c:pt idx="2031">
                  <c:v>71.912253824677606</c:v>
                </c:pt>
                <c:pt idx="2032">
                  <c:v>71.924006668473993</c:v>
                </c:pt>
                <c:pt idx="2033">
                  <c:v>71.903416621432598</c:v>
                </c:pt>
                <c:pt idx="2034">
                  <c:v>71.967404152397606</c:v>
                </c:pt>
                <c:pt idx="2035">
                  <c:v>71.957121450187998</c:v>
                </c:pt>
                <c:pt idx="2036">
                  <c:v>71.924955750013396</c:v>
                </c:pt>
                <c:pt idx="2037">
                  <c:v>71.895939092995604</c:v>
                </c:pt>
                <c:pt idx="2038">
                  <c:v>71.864551609860001</c:v>
                </c:pt>
                <c:pt idx="2039">
                  <c:v>71.866422570740298</c:v>
                </c:pt>
                <c:pt idx="2040">
                  <c:v>71.838689577072898</c:v>
                </c:pt>
                <c:pt idx="2041">
                  <c:v>71.850226985669295</c:v>
                </c:pt>
                <c:pt idx="2042">
                  <c:v>71.831038914087102</c:v>
                </c:pt>
                <c:pt idx="2043">
                  <c:v>71.798829370024507</c:v>
                </c:pt>
                <c:pt idx="2044">
                  <c:v>71.772400993996399</c:v>
                </c:pt>
                <c:pt idx="2045">
                  <c:v>72.117602324958696</c:v>
                </c:pt>
                <c:pt idx="2046">
                  <c:v>72.198668284928104</c:v>
                </c:pt>
                <c:pt idx="2047">
                  <c:v>72.166367151637999</c:v>
                </c:pt>
                <c:pt idx="2048">
                  <c:v>72.146973031683302</c:v>
                </c:pt>
                <c:pt idx="2049">
                  <c:v>72.1155149144749</c:v>
                </c:pt>
                <c:pt idx="2050">
                  <c:v>72.105291290160295</c:v>
                </c:pt>
                <c:pt idx="2051">
                  <c:v>72.096782350550995</c:v>
                </c:pt>
                <c:pt idx="2052">
                  <c:v>72.068595271104797</c:v>
                </c:pt>
                <c:pt idx="2053">
                  <c:v>72.047471077381104</c:v>
                </c:pt>
                <c:pt idx="2054">
                  <c:v>72.015309028585705</c:v>
                </c:pt>
                <c:pt idx="2055">
                  <c:v>72.017805380998396</c:v>
                </c:pt>
                <c:pt idx="2056">
                  <c:v>72.007772327182295</c:v>
                </c:pt>
                <c:pt idx="2057">
                  <c:v>72.041804713513002</c:v>
                </c:pt>
                <c:pt idx="2058">
                  <c:v>72.011584208879299</c:v>
                </c:pt>
                <c:pt idx="2059">
                  <c:v>71.983490358150704</c:v>
                </c:pt>
                <c:pt idx="2060">
                  <c:v>72.021304897362498</c:v>
                </c:pt>
                <c:pt idx="2061">
                  <c:v>71.998799491752806</c:v>
                </c:pt>
                <c:pt idx="2062">
                  <c:v>72.186802386153701</c:v>
                </c:pt>
                <c:pt idx="2063">
                  <c:v>72.352430124961302</c:v>
                </c:pt>
                <c:pt idx="2064">
                  <c:v>72.345089901989695</c:v>
                </c:pt>
                <c:pt idx="2065">
                  <c:v>72.343019630050605</c:v>
                </c:pt>
                <c:pt idx="2066">
                  <c:v>72.315743690465695</c:v>
                </c:pt>
                <c:pt idx="2067">
                  <c:v>72.291830348837607</c:v>
                </c:pt>
                <c:pt idx="2068">
                  <c:v>72.335492402022396</c:v>
                </c:pt>
                <c:pt idx="2069">
                  <c:v>72.329908558745501</c:v>
                </c:pt>
                <c:pt idx="2070">
                  <c:v>72.301507039454606</c:v>
                </c:pt>
                <c:pt idx="2071">
                  <c:v>72.3092554322768</c:v>
                </c:pt>
                <c:pt idx="2072">
                  <c:v>72.298061877100906</c:v>
                </c:pt>
                <c:pt idx="2073">
                  <c:v>72.276009715235205</c:v>
                </c:pt>
                <c:pt idx="2074">
                  <c:v>72.3353421390661</c:v>
                </c:pt>
                <c:pt idx="2075">
                  <c:v>72.322971530436504</c:v>
                </c:pt>
                <c:pt idx="2076">
                  <c:v>72.306036559035107</c:v>
                </c:pt>
                <c:pt idx="2077">
                  <c:v>72.310889151389901</c:v>
                </c:pt>
                <c:pt idx="2078">
                  <c:v>72.306912545067902</c:v>
                </c:pt>
                <c:pt idx="2079">
                  <c:v>72.275605456155304</c:v>
                </c:pt>
                <c:pt idx="2080">
                  <c:v>72.246726335849203</c:v>
                </c:pt>
                <c:pt idx="2081">
                  <c:v>72.229975957128005</c:v>
                </c:pt>
                <c:pt idx="2082">
                  <c:v>72.215737466020201</c:v>
                </c:pt>
                <c:pt idx="2083">
                  <c:v>72.243084804456501</c:v>
                </c:pt>
                <c:pt idx="2084">
                  <c:v>72.213083796695599</c:v>
                </c:pt>
                <c:pt idx="2085">
                  <c:v>72.195108525056298</c:v>
                </c:pt>
                <c:pt idx="2086">
                  <c:v>72.2627750152201</c:v>
                </c:pt>
                <c:pt idx="2087">
                  <c:v>72.231032300685001</c:v>
                </c:pt>
                <c:pt idx="2088">
                  <c:v>72.202774208653494</c:v>
                </c:pt>
                <c:pt idx="2089">
                  <c:v>72.171344090257406</c:v>
                </c:pt>
                <c:pt idx="2090">
                  <c:v>72.145782775880207</c:v>
                </c:pt>
                <c:pt idx="2091">
                  <c:v>72.117968772910999</c:v>
                </c:pt>
                <c:pt idx="2092">
                  <c:v>72.087356577511699</c:v>
                </c:pt>
                <c:pt idx="2093">
                  <c:v>72.0572726035725</c:v>
                </c:pt>
                <c:pt idx="2094">
                  <c:v>72.063174460055606</c:v>
                </c:pt>
                <c:pt idx="2095">
                  <c:v>72.066911357488905</c:v>
                </c:pt>
                <c:pt idx="2096">
                  <c:v>72.061300218806295</c:v>
                </c:pt>
                <c:pt idx="2097">
                  <c:v>72.029781441066504</c:v>
                </c:pt>
                <c:pt idx="2098">
                  <c:v>72.010227336614605</c:v>
                </c:pt>
                <c:pt idx="2099">
                  <c:v>71.981100122584493</c:v>
                </c:pt>
                <c:pt idx="2100">
                  <c:v>72.029668626220896</c:v>
                </c:pt>
                <c:pt idx="2101">
                  <c:v>72.003360213590398</c:v>
                </c:pt>
                <c:pt idx="2102">
                  <c:v>72.035227708526705</c:v>
                </c:pt>
                <c:pt idx="2103">
                  <c:v>72.007480886771305</c:v>
                </c:pt>
                <c:pt idx="2104">
                  <c:v>72.125400050192098</c:v>
                </c:pt>
                <c:pt idx="2105">
                  <c:v>72.108139554615505</c:v>
                </c:pt>
                <c:pt idx="2106">
                  <c:v>72.077071620861901</c:v>
                </c:pt>
                <c:pt idx="2107">
                  <c:v>72.065674030057295</c:v>
                </c:pt>
                <c:pt idx="2108">
                  <c:v>72.041899508399993</c:v>
                </c:pt>
                <c:pt idx="2109">
                  <c:v>72.015528937609005</c:v>
                </c:pt>
                <c:pt idx="2110">
                  <c:v>72.040715758000403</c:v>
                </c:pt>
                <c:pt idx="2111">
                  <c:v>72.020490363018993</c:v>
                </c:pt>
                <c:pt idx="2112">
                  <c:v>71.994334867304104</c:v>
                </c:pt>
                <c:pt idx="2113">
                  <c:v>72.001780976562998</c:v>
                </c:pt>
                <c:pt idx="2114">
                  <c:v>71.984398970724996</c:v>
                </c:pt>
                <c:pt idx="2115">
                  <c:v>71.968208897789296</c:v>
                </c:pt>
                <c:pt idx="2116">
                  <c:v>71.937284394625607</c:v>
                </c:pt>
                <c:pt idx="2117">
                  <c:v>71.999806458946694</c:v>
                </c:pt>
                <c:pt idx="2118">
                  <c:v>72.002744693205301</c:v>
                </c:pt>
                <c:pt idx="2119">
                  <c:v>72.0017250108924</c:v>
                </c:pt>
                <c:pt idx="2120">
                  <c:v>71.983071720277707</c:v>
                </c:pt>
                <c:pt idx="2121">
                  <c:v>71.991214598384502</c:v>
                </c:pt>
                <c:pt idx="2122">
                  <c:v>71.981159288938201</c:v>
                </c:pt>
                <c:pt idx="2123">
                  <c:v>71.950269834105498</c:v>
                </c:pt>
                <c:pt idx="2124">
                  <c:v>71.919176114679004</c:v>
                </c:pt>
                <c:pt idx="2125">
                  <c:v>71.888148972148301</c:v>
                </c:pt>
                <c:pt idx="2126">
                  <c:v>71.866240681111506</c:v>
                </c:pt>
                <c:pt idx="2127">
                  <c:v>71.855865942928105</c:v>
                </c:pt>
                <c:pt idx="2128">
                  <c:v>71.828555669898094</c:v>
                </c:pt>
                <c:pt idx="2129">
                  <c:v>71.800949569490797</c:v>
                </c:pt>
                <c:pt idx="2130">
                  <c:v>71.785323335507101</c:v>
                </c:pt>
                <c:pt idx="2131">
                  <c:v>71.798392969368095</c:v>
                </c:pt>
                <c:pt idx="2132">
                  <c:v>71.883272177576501</c:v>
                </c:pt>
                <c:pt idx="2133">
                  <c:v>71.856626607556095</c:v>
                </c:pt>
                <c:pt idx="2134">
                  <c:v>71.844127644038494</c:v>
                </c:pt>
                <c:pt idx="2135">
                  <c:v>71.895728745733393</c:v>
                </c:pt>
                <c:pt idx="2136">
                  <c:v>71.950104837417896</c:v>
                </c:pt>
                <c:pt idx="2137">
                  <c:v>71.933063869995607</c:v>
                </c:pt>
                <c:pt idx="2138">
                  <c:v>71.906194128845797</c:v>
                </c:pt>
                <c:pt idx="2139">
                  <c:v>71.878071051450704</c:v>
                </c:pt>
                <c:pt idx="2140">
                  <c:v>71.8650177254422</c:v>
                </c:pt>
                <c:pt idx="2141">
                  <c:v>71.859965514822505</c:v>
                </c:pt>
                <c:pt idx="2142">
                  <c:v>71.839675281888105</c:v>
                </c:pt>
                <c:pt idx="2143">
                  <c:v>72.033704062034204</c:v>
                </c:pt>
                <c:pt idx="2144">
                  <c:v>72.004662479526402</c:v>
                </c:pt>
                <c:pt idx="2145">
                  <c:v>71.994368006778302</c:v>
                </c:pt>
                <c:pt idx="2146">
                  <c:v>72.103528649653398</c:v>
                </c:pt>
                <c:pt idx="2147">
                  <c:v>72.075598385698598</c:v>
                </c:pt>
                <c:pt idx="2148">
                  <c:v>72.046983157795395</c:v>
                </c:pt>
                <c:pt idx="2149">
                  <c:v>72.033307964004806</c:v>
                </c:pt>
                <c:pt idx="2150">
                  <c:v>72.002578936423603</c:v>
                </c:pt>
                <c:pt idx="2151">
                  <c:v>72.062774893919695</c:v>
                </c:pt>
                <c:pt idx="2152">
                  <c:v>72.047864950774098</c:v>
                </c:pt>
                <c:pt idx="2153">
                  <c:v>72.047658522784502</c:v>
                </c:pt>
                <c:pt idx="2154">
                  <c:v>72.042242888300606</c:v>
                </c:pt>
                <c:pt idx="2155">
                  <c:v>72.011964725089499</c:v>
                </c:pt>
                <c:pt idx="2156">
                  <c:v>71.987562861799901</c:v>
                </c:pt>
                <c:pt idx="2157">
                  <c:v>71.967938663704999</c:v>
                </c:pt>
                <c:pt idx="2158">
                  <c:v>72.086102993151101</c:v>
                </c:pt>
                <c:pt idx="2159">
                  <c:v>72.065837433923406</c:v>
                </c:pt>
                <c:pt idx="2160">
                  <c:v>72.037654221665505</c:v>
                </c:pt>
                <c:pt idx="2161">
                  <c:v>72.034092722150902</c:v>
                </c:pt>
                <c:pt idx="2162">
                  <c:v>72.003517191293099</c:v>
                </c:pt>
                <c:pt idx="2163">
                  <c:v>71.999566085447995</c:v>
                </c:pt>
                <c:pt idx="2164">
                  <c:v>71.969299034070303</c:v>
                </c:pt>
                <c:pt idx="2165">
                  <c:v>71.971584443472906</c:v>
                </c:pt>
                <c:pt idx="2166">
                  <c:v>72.220251352296401</c:v>
                </c:pt>
                <c:pt idx="2167">
                  <c:v>72.224428329213495</c:v>
                </c:pt>
                <c:pt idx="2168">
                  <c:v>72.195911179227906</c:v>
                </c:pt>
                <c:pt idx="2169">
                  <c:v>72.190287669016499</c:v>
                </c:pt>
                <c:pt idx="2170">
                  <c:v>72.231285213696495</c:v>
                </c:pt>
                <c:pt idx="2171">
                  <c:v>72.2500637845406</c:v>
                </c:pt>
                <c:pt idx="2172">
                  <c:v>72.223330838175798</c:v>
                </c:pt>
                <c:pt idx="2173">
                  <c:v>72.236623329523496</c:v>
                </c:pt>
                <c:pt idx="2174">
                  <c:v>72.210313265997996</c:v>
                </c:pt>
                <c:pt idx="2175">
                  <c:v>72.214934398180702</c:v>
                </c:pt>
                <c:pt idx="2176">
                  <c:v>72.1844161675739</c:v>
                </c:pt>
                <c:pt idx="2177">
                  <c:v>72.159331692440801</c:v>
                </c:pt>
                <c:pt idx="2178">
                  <c:v>72.135007966779895</c:v>
                </c:pt>
                <c:pt idx="2179">
                  <c:v>72.1204324155009</c:v>
                </c:pt>
                <c:pt idx="2180">
                  <c:v>72.109547297500598</c:v>
                </c:pt>
                <c:pt idx="2181">
                  <c:v>72.085537425390001</c:v>
                </c:pt>
                <c:pt idx="2182">
                  <c:v>72.078481685269196</c:v>
                </c:pt>
                <c:pt idx="2183">
                  <c:v>72.100556588973603</c:v>
                </c:pt>
                <c:pt idx="2184">
                  <c:v>72.147749073146201</c:v>
                </c:pt>
                <c:pt idx="2185">
                  <c:v>72.1534774098822</c:v>
                </c:pt>
                <c:pt idx="2186">
                  <c:v>72.123528493105994</c:v>
                </c:pt>
                <c:pt idx="2187">
                  <c:v>72.1587858048794</c:v>
                </c:pt>
                <c:pt idx="2188">
                  <c:v>72.215658797726206</c:v>
                </c:pt>
                <c:pt idx="2189">
                  <c:v>72.186092355081399</c:v>
                </c:pt>
                <c:pt idx="2190">
                  <c:v>72.155840869659997</c:v>
                </c:pt>
                <c:pt idx="2191">
                  <c:v>72.149829571582501</c:v>
                </c:pt>
                <c:pt idx="2192">
                  <c:v>72.1486530940481</c:v>
                </c:pt>
                <c:pt idx="2193">
                  <c:v>72.147436252143905</c:v>
                </c:pt>
                <c:pt idx="2194">
                  <c:v>72.150932156858204</c:v>
                </c:pt>
                <c:pt idx="2195">
                  <c:v>72.428481321525993</c:v>
                </c:pt>
                <c:pt idx="2196">
                  <c:v>72.408642093957695</c:v>
                </c:pt>
                <c:pt idx="2197">
                  <c:v>72.3879995553649</c:v>
                </c:pt>
                <c:pt idx="2198">
                  <c:v>72.358722130467996</c:v>
                </c:pt>
                <c:pt idx="2199">
                  <c:v>72.334050631685699</c:v>
                </c:pt>
                <c:pt idx="2200">
                  <c:v>72.312989421243799</c:v>
                </c:pt>
                <c:pt idx="2201">
                  <c:v>72.358362746625303</c:v>
                </c:pt>
                <c:pt idx="2202">
                  <c:v>72.339307416350906</c:v>
                </c:pt>
                <c:pt idx="2203">
                  <c:v>72.347975070486996</c:v>
                </c:pt>
                <c:pt idx="2204">
                  <c:v>72.453915267804206</c:v>
                </c:pt>
                <c:pt idx="2205">
                  <c:v>72.513500839780903</c:v>
                </c:pt>
                <c:pt idx="2206">
                  <c:v>72.585771854226195</c:v>
                </c:pt>
                <c:pt idx="2207">
                  <c:v>72.575097663620298</c:v>
                </c:pt>
                <c:pt idx="2208">
                  <c:v>72.5453095955436</c:v>
                </c:pt>
                <c:pt idx="2209">
                  <c:v>72.5235911809486</c:v>
                </c:pt>
                <c:pt idx="2210">
                  <c:v>72.494325047469999</c:v>
                </c:pt>
                <c:pt idx="2211">
                  <c:v>72.476081139640002</c:v>
                </c:pt>
                <c:pt idx="2212">
                  <c:v>72.5877216078039</c:v>
                </c:pt>
                <c:pt idx="2213">
                  <c:v>72.561313558364802</c:v>
                </c:pt>
                <c:pt idx="2214">
                  <c:v>72.537283625316107</c:v>
                </c:pt>
                <c:pt idx="2215">
                  <c:v>72.512648713650194</c:v>
                </c:pt>
                <c:pt idx="2216">
                  <c:v>72.518597786467495</c:v>
                </c:pt>
                <c:pt idx="2217">
                  <c:v>72.488606336412502</c:v>
                </c:pt>
                <c:pt idx="2218">
                  <c:v>72.472574416678896</c:v>
                </c:pt>
                <c:pt idx="2219">
                  <c:v>72.480980998920401</c:v>
                </c:pt>
                <c:pt idx="2220">
                  <c:v>72.499734589705596</c:v>
                </c:pt>
                <c:pt idx="2221">
                  <c:v>72.601611981738301</c:v>
                </c:pt>
                <c:pt idx="2222">
                  <c:v>72.596202559277998</c:v>
                </c:pt>
                <c:pt idx="2223">
                  <c:v>72.566479800824993</c:v>
                </c:pt>
                <c:pt idx="2224">
                  <c:v>72.549247903876704</c:v>
                </c:pt>
                <c:pt idx="2225">
                  <c:v>72.538159210464201</c:v>
                </c:pt>
                <c:pt idx="2226">
                  <c:v>72.551505192259896</c:v>
                </c:pt>
                <c:pt idx="2227">
                  <c:v>72.521952626114896</c:v>
                </c:pt>
                <c:pt idx="2228">
                  <c:v>72.535236831363207</c:v>
                </c:pt>
                <c:pt idx="2229">
                  <c:v>72.505271533103397</c:v>
                </c:pt>
                <c:pt idx="2230">
                  <c:v>72.477489774063599</c:v>
                </c:pt>
                <c:pt idx="2231">
                  <c:v>72.472925793263499</c:v>
                </c:pt>
                <c:pt idx="2232">
                  <c:v>72.450033721083102</c:v>
                </c:pt>
                <c:pt idx="2233">
                  <c:v>72.421791155922406</c:v>
                </c:pt>
                <c:pt idx="2234">
                  <c:v>72.442969519426498</c:v>
                </c:pt>
                <c:pt idx="2235">
                  <c:v>72.422565391934199</c:v>
                </c:pt>
                <c:pt idx="2236">
                  <c:v>72.393163915798993</c:v>
                </c:pt>
                <c:pt idx="2237">
                  <c:v>72.363397749245806</c:v>
                </c:pt>
                <c:pt idx="2238">
                  <c:v>72.334884322230906</c:v>
                </c:pt>
                <c:pt idx="2239">
                  <c:v>72.424940832779498</c:v>
                </c:pt>
                <c:pt idx="2240">
                  <c:v>72.397178119056093</c:v>
                </c:pt>
                <c:pt idx="2241">
                  <c:v>72.415597644228001</c:v>
                </c:pt>
                <c:pt idx="2242">
                  <c:v>72.385949681279399</c:v>
                </c:pt>
                <c:pt idx="2243">
                  <c:v>72.358153356956706</c:v>
                </c:pt>
                <c:pt idx="2244">
                  <c:v>72.372766530919293</c:v>
                </c:pt>
                <c:pt idx="2245">
                  <c:v>72.361555711510704</c:v>
                </c:pt>
                <c:pt idx="2246">
                  <c:v>72.347454857028197</c:v>
                </c:pt>
                <c:pt idx="2247">
                  <c:v>72.318649848378996</c:v>
                </c:pt>
                <c:pt idx="2248">
                  <c:v>72.381223600164404</c:v>
                </c:pt>
                <c:pt idx="2249">
                  <c:v>72.697560143931497</c:v>
                </c:pt>
                <c:pt idx="2250">
                  <c:v>72.668198876220401</c:v>
                </c:pt>
                <c:pt idx="2251">
                  <c:v>72.671256403046002</c:v>
                </c:pt>
                <c:pt idx="2252">
                  <c:v>72.644972774029597</c:v>
                </c:pt>
                <c:pt idx="2253">
                  <c:v>72.619808345191501</c:v>
                </c:pt>
                <c:pt idx="2254">
                  <c:v>72.616030601460594</c:v>
                </c:pt>
                <c:pt idx="2255">
                  <c:v>72.616305556821303</c:v>
                </c:pt>
                <c:pt idx="2256">
                  <c:v>72.612515533853994</c:v>
                </c:pt>
                <c:pt idx="2257">
                  <c:v>72.635635872720101</c:v>
                </c:pt>
                <c:pt idx="2258">
                  <c:v>72.608472357919098</c:v>
                </c:pt>
                <c:pt idx="2259">
                  <c:v>72.582500512722703</c:v>
                </c:pt>
                <c:pt idx="2260">
                  <c:v>72.570564421196195</c:v>
                </c:pt>
                <c:pt idx="2261">
                  <c:v>72.585790455004798</c:v>
                </c:pt>
                <c:pt idx="2262">
                  <c:v>72.635388390357605</c:v>
                </c:pt>
                <c:pt idx="2263">
                  <c:v>72.6141412456533</c:v>
                </c:pt>
                <c:pt idx="2264">
                  <c:v>72.5858689045277</c:v>
                </c:pt>
                <c:pt idx="2265">
                  <c:v>72.570129318245904</c:v>
                </c:pt>
                <c:pt idx="2266">
                  <c:v>72.552304565272905</c:v>
                </c:pt>
                <c:pt idx="2267">
                  <c:v>72.532230612015397</c:v>
                </c:pt>
                <c:pt idx="2268">
                  <c:v>72.502945634355399</c:v>
                </c:pt>
                <c:pt idx="2269">
                  <c:v>72.484160171458598</c:v>
                </c:pt>
                <c:pt idx="2270">
                  <c:v>72.705992019573102</c:v>
                </c:pt>
                <c:pt idx="2271">
                  <c:v>72.680060744969197</c:v>
                </c:pt>
                <c:pt idx="2272">
                  <c:v>72.680719373391995</c:v>
                </c:pt>
                <c:pt idx="2273">
                  <c:v>72.690656807054197</c:v>
                </c:pt>
                <c:pt idx="2274">
                  <c:v>72.741340482106295</c:v>
                </c:pt>
                <c:pt idx="2275">
                  <c:v>72.712214519271598</c:v>
                </c:pt>
                <c:pt idx="2276">
                  <c:v>72.689456742889007</c:v>
                </c:pt>
                <c:pt idx="2277">
                  <c:v>72.756425916020802</c:v>
                </c:pt>
                <c:pt idx="2278">
                  <c:v>72.730172970920805</c:v>
                </c:pt>
                <c:pt idx="2279">
                  <c:v>72.720091979493901</c:v>
                </c:pt>
                <c:pt idx="2280">
                  <c:v>72.695295336401401</c:v>
                </c:pt>
                <c:pt idx="2281">
                  <c:v>72.7510703630644</c:v>
                </c:pt>
                <c:pt idx="2282">
                  <c:v>72.801784733690099</c:v>
                </c:pt>
                <c:pt idx="2283">
                  <c:v>72.792514435476093</c:v>
                </c:pt>
                <c:pt idx="2284">
                  <c:v>72.793491858210203</c:v>
                </c:pt>
                <c:pt idx="2285">
                  <c:v>72.764162953694594</c:v>
                </c:pt>
                <c:pt idx="2286">
                  <c:v>72.736510142239496</c:v>
                </c:pt>
                <c:pt idx="2287">
                  <c:v>72.783001226237602</c:v>
                </c:pt>
                <c:pt idx="2288">
                  <c:v>72.7598755229765</c:v>
                </c:pt>
                <c:pt idx="2289">
                  <c:v>72.811866459853803</c:v>
                </c:pt>
                <c:pt idx="2290">
                  <c:v>72.790483129552499</c:v>
                </c:pt>
                <c:pt idx="2291">
                  <c:v>72.779725164308701</c:v>
                </c:pt>
                <c:pt idx="2292">
                  <c:v>72.830583620921502</c:v>
                </c:pt>
                <c:pt idx="2293">
                  <c:v>72.918591029580895</c:v>
                </c:pt>
                <c:pt idx="2294">
                  <c:v>72.892693006417005</c:v>
                </c:pt>
                <c:pt idx="2295">
                  <c:v>72.884038841878294</c:v>
                </c:pt>
                <c:pt idx="2296">
                  <c:v>72.892227991210703</c:v>
                </c:pt>
                <c:pt idx="2297">
                  <c:v>72.8755848852486</c:v>
                </c:pt>
                <c:pt idx="2298">
                  <c:v>72.849673487299</c:v>
                </c:pt>
                <c:pt idx="2299">
                  <c:v>72.855276724294598</c:v>
                </c:pt>
                <c:pt idx="2300">
                  <c:v>72.831542543922197</c:v>
                </c:pt>
                <c:pt idx="2301">
                  <c:v>72.805032681712802</c:v>
                </c:pt>
                <c:pt idx="2302">
                  <c:v>72.808969334625502</c:v>
                </c:pt>
                <c:pt idx="2303">
                  <c:v>72.809340660314902</c:v>
                </c:pt>
                <c:pt idx="2304">
                  <c:v>72.809713399201698</c:v>
                </c:pt>
                <c:pt idx="2305">
                  <c:v>72.7812026620702</c:v>
                </c:pt>
                <c:pt idx="2306">
                  <c:v>72.830402533095807</c:v>
                </c:pt>
                <c:pt idx="2307">
                  <c:v>72.924983451436304</c:v>
                </c:pt>
                <c:pt idx="2308">
                  <c:v>72.896953777394799</c:v>
                </c:pt>
                <c:pt idx="2309">
                  <c:v>72.906916079039902</c:v>
                </c:pt>
                <c:pt idx="2310">
                  <c:v>72.886343133183104</c:v>
                </c:pt>
                <c:pt idx="2311">
                  <c:v>72.867228804284395</c:v>
                </c:pt>
                <c:pt idx="2312">
                  <c:v>72.838354066181196</c:v>
                </c:pt>
                <c:pt idx="2313">
                  <c:v>72.893064559461095</c:v>
                </c:pt>
                <c:pt idx="2314">
                  <c:v>72.869605674469895</c:v>
                </c:pt>
                <c:pt idx="2315">
                  <c:v>72.947409324993004</c:v>
                </c:pt>
                <c:pt idx="2316">
                  <c:v>72.919867690931596</c:v>
                </c:pt>
                <c:pt idx="2317">
                  <c:v>72.898465298380202</c:v>
                </c:pt>
                <c:pt idx="2318">
                  <c:v>72.871380399021902</c:v>
                </c:pt>
                <c:pt idx="2319">
                  <c:v>72.846959548984898</c:v>
                </c:pt>
                <c:pt idx="2320">
                  <c:v>72.830684466753496</c:v>
                </c:pt>
                <c:pt idx="2321">
                  <c:v>72.802344884730203</c:v>
                </c:pt>
                <c:pt idx="2322">
                  <c:v>72.786885106852694</c:v>
                </c:pt>
                <c:pt idx="2323">
                  <c:v>72.759227311817099</c:v>
                </c:pt>
                <c:pt idx="2324">
                  <c:v>72.974475563087097</c:v>
                </c:pt>
                <c:pt idx="2325">
                  <c:v>72.990796363093395</c:v>
                </c:pt>
                <c:pt idx="2326">
                  <c:v>72.964649518712605</c:v>
                </c:pt>
                <c:pt idx="2327">
                  <c:v>73.214455438629699</c:v>
                </c:pt>
                <c:pt idx="2328">
                  <c:v>73.199034464393606</c:v>
                </c:pt>
                <c:pt idx="2329">
                  <c:v>73.1927968423403</c:v>
                </c:pt>
                <c:pt idx="2330">
                  <c:v>73.174468004354907</c:v>
                </c:pt>
                <c:pt idx="2331">
                  <c:v>73.147786352295597</c:v>
                </c:pt>
                <c:pt idx="2332">
                  <c:v>73.173771782163001</c:v>
                </c:pt>
                <c:pt idx="2333">
                  <c:v>73.253942542011103</c:v>
                </c:pt>
                <c:pt idx="2334">
                  <c:v>73.358952164319604</c:v>
                </c:pt>
                <c:pt idx="2335">
                  <c:v>73.330704334158298</c:v>
                </c:pt>
                <c:pt idx="2336">
                  <c:v>73.319223464138304</c:v>
                </c:pt>
                <c:pt idx="2337">
                  <c:v>73.337914399001605</c:v>
                </c:pt>
                <c:pt idx="2338">
                  <c:v>73.308949683687999</c:v>
                </c:pt>
                <c:pt idx="2339">
                  <c:v>73.296935029643095</c:v>
                </c:pt>
                <c:pt idx="2340">
                  <c:v>73.271261304564604</c:v>
                </c:pt>
                <c:pt idx="2341">
                  <c:v>73.253447214287206</c:v>
                </c:pt>
                <c:pt idx="2342">
                  <c:v>73.324101125292202</c:v>
                </c:pt>
                <c:pt idx="2343">
                  <c:v>73.332950666758606</c:v>
                </c:pt>
                <c:pt idx="2344">
                  <c:v>73.341763415377002</c:v>
                </c:pt>
                <c:pt idx="2345">
                  <c:v>73.316729707849902</c:v>
                </c:pt>
                <c:pt idx="2346">
                  <c:v>73.3326557561263</c:v>
                </c:pt>
                <c:pt idx="2347">
                  <c:v>73.307567529237105</c:v>
                </c:pt>
                <c:pt idx="2348">
                  <c:v>73.280867033813195</c:v>
                </c:pt>
                <c:pt idx="2349">
                  <c:v>73.390077919553903</c:v>
                </c:pt>
                <c:pt idx="2350">
                  <c:v>73.425559682107902</c:v>
                </c:pt>
                <c:pt idx="2351">
                  <c:v>73.554647830309506</c:v>
                </c:pt>
                <c:pt idx="2352">
                  <c:v>73.568136735300001</c:v>
                </c:pt>
                <c:pt idx="2353">
                  <c:v>73.585258573398406</c:v>
                </c:pt>
                <c:pt idx="2354">
                  <c:v>73.881087348318403</c:v>
                </c:pt>
                <c:pt idx="2355">
                  <c:v>73.860259441705395</c:v>
                </c:pt>
                <c:pt idx="2356">
                  <c:v>73.836075938576201</c:v>
                </c:pt>
                <c:pt idx="2357">
                  <c:v>73.828258822387099</c:v>
                </c:pt>
                <c:pt idx="2358">
                  <c:v>73.845848924252607</c:v>
                </c:pt>
                <c:pt idx="2359">
                  <c:v>73.903494680269901</c:v>
                </c:pt>
                <c:pt idx="2360">
                  <c:v>73.897726240405404</c:v>
                </c:pt>
                <c:pt idx="2361">
                  <c:v>74.067976891834505</c:v>
                </c:pt>
                <c:pt idx="2362">
                  <c:v>74.064892842877299</c:v>
                </c:pt>
                <c:pt idx="2363">
                  <c:v>74.191769227637394</c:v>
                </c:pt>
                <c:pt idx="2364">
                  <c:v>74.405583888960294</c:v>
                </c:pt>
                <c:pt idx="2365">
                  <c:v>74.400375216568804</c:v>
                </c:pt>
                <c:pt idx="2366">
                  <c:v>74.461177388761897</c:v>
                </c:pt>
                <c:pt idx="2367">
                  <c:v>74.478104234719495</c:v>
                </c:pt>
                <c:pt idx="2368">
                  <c:v>74.450781912725304</c:v>
                </c:pt>
                <c:pt idx="2369">
                  <c:v>74.428610750986607</c:v>
                </c:pt>
                <c:pt idx="2370">
                  <c:v>74.607948475173799</c:v>
                </c:pt>
                <c:pt idx="2371">
                  <c:v>74.578936380295403</c:v>
                </c:pt>
                <c:pt idx="2372">
                  <c:v>74.550215517221005</c:v>
                </c:pt>
                <c:pt idx="2373">
                  <c:v>74.563457637506104</c:v>
                </c:pt>
                <c:pt idx="2374">
                  <c:v>74.544329548860304</c:v>
                </c:pt>
                <c:pt idx="2375">
                  <c:v>74.517146130284502</c:v>
                </c:pt>
                <c:pt idx="2376">
                  <c:v>74.503681672402493</c:v>
                </c:pt>
                <c:pt idx="2377">
                  <c:v>74.482940080098103</c:v>
                </c:pt>
                <c:pt idx="2378">
                  <c:v>74.460841762163099</c:v>
                </c:pt>
                <c:pt idx="2379">
                  <c:v>74.442689146434603</c:v>
                </c:pt>
                <c:pt idx="2380">
                  <c:v>74.419593986923203</c:v>
                </c:pt>
                <c:pt idx="2381">
                  <c:v>74.516182441938497</c:v>
                </c:pt>
                <c:pt idx="2382">
                  <c:v>74.500787945182907</c:v>
                </c:pt>
                <c:pt idx="2383">
                  <c:v>74.471852572938602</c:v>
                </c:pt>
                <c:pt idx="2384">
                  <c:v>74.468415935669697</c:v>
                </c:pt>
                <c:pt idx="2385">
                  <c:v>74.449897282513902</c:v>
                </c:pt>
                <c:pt idx="2386">
                  <c:v>74.422033916810307</c:v>
                </c:pt>
                <c:pt idx="2387">
                  <c:v>74.393210541802304</c:v>
                </c:pt>
                <c:pt idx="2388">
                  <c:v>74.371598237688104</c:v>
                </c:pt>
                <c:pt idx="2389">
                  <c:v>74.342869000195606</c:v>
                </c:pt>
                <c:pt idx="2390">
                  <c:v>74.314247864605207</c:v>
                </c:pt>
                <c:pt idx="2391">
                  <c:v>74.285826382312607</c:v>
                </c:pt>
                <c:pt idx="2392">
                  <c:v>74.3676585680942</c:v>
                </c:pt>
                <c:pt idx="2393">
                  <c:v>74.420294347373101</c:v>
                </c:pt>
                <c:pt idx="2394">
                  <c:v>74.394821670476404</c:v>
                </c:pt>
                <c:pt idx="2395">
                  <c:v>74.456043087343005</c:v>
                </c:pt>
                <c:pt idx="2396">
                  <c:v>74.427307595667003</c:v>
                </c:pt>
                <c:pt idx="2397">
                  <c:v>74.463217244902694</c:v>
                </c:pt>
                <c:pt idx="2398">
                  <c:v>74.4518259277678</c:v>
                </c:pt>
                <c:pt idx="2399">
                  <c:v>74.42494058874</c:v>
                </c:pt>
                <c:pt idx="2400">
                  <c:v>74.399055977474305</c:v>
                </c:pt>
                <c:pt idx="2401">
                  <c:v>74.370441318725597</c:v>
                </c:pt>
                <c:pt idx="2402">
                  <c:v>74.392540519867893</c:v>
                </c:pt>
                <c:pt idx="2403">
                  <c:v>74.3795457792923</c:v>
                </c:pt>
                <c:pt idx="2404">
                  <c:v>74.367773013654201</c:v>
                </c:pt>
                <c:pt idx="2405">
                  <c:v>74.399458549766507</c:v>
                </c:pt>
                <c:pt idx="2406">
                  <c:v>74.384689971768495</c:v>
                </c:pt>
                <c:pt idx="2407">
                  <c:v>74.458385491243007</c:v>
                </c:pt>
                <c:pt idx="2408">
                  <c:v>74.429764467235202</c:v>
                </c:pt>
                <c:pt idx="2409">
                  <c:v>74.401167596683095</c:v>
                </c:pt>
                <c:pt idx="2410">
                  <c:v>74.404752776233494</c:v>
                </c:pt>
                <c:pt idx="2411">
                  <c:v>74.417853073433605</c:v>
                </c:pt>
                <c:pt idx="2412">
                  <c:v>74.391724285324599</c:v>
                </c:pt>
                <c:pt idx="2413">
                  <c:v>74.366680131312705</c:v>
                </c:pt>
                <c:pt idx="2414">
                  <c:v>74.361771208247802</c:v>
                </c:pt>
                <c:pt idx="2415">
                  <c:v>74.3504167042897</c:v>
                </c:pt>
                <c:pt idx="2416">
                  <c:v>74.347234538069202</c:v>
                </c:pt>
                <c:pt idx="2417">
                  <c:v>74.3327316052697</c:v>
                </c:pt>
                <c:pt idx="2418">
                  <c:v>74.382652533509898</c:v>
                </c:pt>
                <c:pt idx="2419">
                  <c:v>74.361110175508102</c:v>
                </c:pt>
                <c:pt idx="2420">
                  <c:v>74.445022559765604</c:v>
                </c:pt>
                <c:pt idx="2421">
                  <c:v>74.416570471133397</c:v>
                </c:pt>
                <c:pt idx="2422">
                  <c:v>74.446644716436793</c:v>
                </c:pt>
                <c:pt idx="2423">
                  <c:v>74.420239801233393</c:v>
                </c:pt>
                <c:pt idx="2424">
                  <c:v>74.414931407840498</c:v>
                </c:pt>
                <c:pt idx="2425">
                  <c:v>74.709367911448496</c:v>
                </c:pt>
                <c:pt idx="2426">
                  <c:v>74.847761652093098</c:v>
                </c:pt>
                <c:pt idx="2427">
                  <c:v>74.819713763757306</c:v>
                </c:pt>
                <c:pt idx="2428">
                  <c:v>74.811434877495998</c:v>
                </c:pt>
                <c:pt idx="2429">
                  <c:v>74.907740971045996</c:v>
                </c:pt>
                <c:pt idx="2430">
                  <c:v>74.883770898122094</c:v>
                </c:pt>
                <c:pt idx="2431">
                  <c:v>74.947593505116899</c:v>
                </c:pt>
                <c:pt idx="2432">
                  <c:v>74.994449574459907</c:v>
                </c:pt>
                <c:pt idx="2433">
                  <c:v>74.977677727937802</c:v>
                </c:pt>
                <c:pt idx="2434">
                  <c:v>75.002029551206505</c:v>
                </c:pt>
                <c:pt idx="2435">
                  <c:v>74.982711952189007</c:v>
                </c:pt>
                <c:pt idx="2436">
                  <c:v>75.005349624454894</c:v>
                </c:pt>
                <c:pt idx="2437">
                  <c:v>75.022602173684902</c:v>
                </c:pt>
                <c:pt idx="2438">
                  <c:v>75.027008050776104</c:v>
                </c:pt>
                <c:pt idx="2439">
                  <c:v>75.177403619225501</c:v>
                </c:pt>
                <c:pt idx="2440">
                  <c:v>75.1678120101095</c:v>
                </c:pt>
                <c:pt idx="2441">
                  <c:v>75.1473039619285</c:v>
                </c:pt>
                <c:pt idx="2442">
                  <c:v>75.1413997981455</c:v>
                </c:pt>
                <c:pt idx="2443">
                  <c:v>75.114149810486893</c:v>
                </c:pt>
                <c:pt idx="2444">
                  <c:v>75.090402935700496</c:v>
                </c:pt>
                <c:pt idx="2445">
                  <c:v>75.066657280457804</c:v>
                </c:pt>
                <c:pt idx="2446">
                  <c:v>75.206990602310697</c:v>
                </c:pt>
                <c:pt idx="2447">
                  <c:v>75.232724005981197</c:v>
                </c:pt>
                <c:pt idx="2448">
                  <c:v>75.351506721192706</c:v>
                </c:pt>
                <c:pt idx="2449">
                  <c:v>75.330985536264294</c:v>
                </c:pt>
                <c:pt idx="2450">
                  <c:v>75.303820362075498</c:v>
                </c:pt>
                <c:pt idx="2451">
                  <c:v>75.499663602183006</c:v>
                </c:pt>
                <c:pt idx="2452">
                  <c:v>75.471455624012904</c:v>
                </c:pt>
                <c:pt idx="2453">
                  <c:v>75.484089004465204</c:v>
                </c:pt>
                <c:pt idx="2454">
                  <c:v>75.458881796516295</c:v>
                </c:pt>
                <c:pt idx="2455">
                  <c:v>75.461248427655704</c:v>
                </c:pt>
                <c:pt idx="2456">
                  <c:v>75.437043083675604</c:v>
                </c:pt>
                <c:pt idx="2457">
                  <c:v>75.409344681815099</c:v>
                </c:pt>
                <c:pt idx="2458">
                  <c:v>75.387102500643394</c:v>
                </c:pt>
                <c:pt idx="2459">
                  <c:v>75.379601512090503</c:v>
                </c:pt>
                <c:pt idx="2460">
                  <c:v>75.367096841896895</c:v>
                </c:pt>
                <c:pt idx="2461">
                  <c:v>75.343469714437404</c:v>
                </c:pt>
                <c:pt idx="2462">
                  <c:v>75.426624791588907</c:v>
                </c:pt>
                <c:pt idx="2463">
                  <c:v>75.439994994507003</c:v>
                </c:pt>
                <c:pt idx="2464">
                  <c:v>75.412190551478005</c:v>
                </c:pt>
                <c:pt idx="2465">
                  <c:v>75.383815098993097</c:v>
                </c:pt>
                <c:pt idx="2466">
                  <c:v>75.371378645615394</c:v>
                </c:pt>
                <c:pt idx="2467">
                  <c:v>75.344767969929293</c:v>
                </c:pt>
                <c:pt idx="2468">
                  <c:v>75.319043495540399</c:v>
                </c:pt>
                <c:pt idx="2469">
                  <c:v>75.308510335997397</c:v>
                </c:pt>
                <c:pt idx="2470">
                  <c:v>75.280392611198295</c:v>
                </c:pt>
                <c:pt idx="2471">
                  <c:v>75.277643811160104</c:v>
                </c:pt>
                <c:pt idx="2472">
                  <c:v>75.269982867795903</c:v>
                </c:pt>
                <c:pt idx="2473">
                  <c:v>75.246720998176599</c:v>
                </c:pt>
                <c:pt idx="2474">
                  <c:v>75.258944626894603</c:v>
                </c:pt>
                <c:pt idx="2475">
                  <c:v>75.231565251785895</c:v>
                </c:pt>
                <c:pt idx="2476">
                  <c:v>75.2035080425633</c:v>
                </c:pt>
                <c:pt idx="2477">
                  <c:v>75.247198840327997</c:v>
                </c:pt>
                <c:pt idx="2478">
                  <c:v>75.329907541358395</c:v>
                </c:pt>
                <c:pt idx="2479">
                  <c:v>75.308819508243602</c:v>
                </c:pt>
                <c:pt idx="2480">
                  <c:v>75.296063951230096</c:v>
                </c:pt>
                <c:pt idx="2481">
                  <c:v>75.310401550292895</c:v>
                </c:pt>
                <c:pt idx="2482">
                  <c:v>75.310549650447797</c:v>
                </c:pt>
                <c:pt idx="2483">
                  <c:v>75.283797679231498</c:v>
                </c:pt>
                <c:pt idx="2484">
                  <c:v>75.275944890842695</c:v>
                </c:pt>
                <c:pt idx="2485">
                  <c:v>75.299328015067701</c:v>
                </c:pt>
                <c:pt idx="2486">
                  <c:v>75.300632841752702</c:v>
                </c:pt>
                <c:pt idx="2487">
                  <c:v>75.337369745706894</c:v>
                </c:pt>
                <c:pt idx="2488">
                  <c:v>75.314377287776097</c:v>
                </c:pt>
                <c:pt idx="2489">
                  <c:v>75.337612498045999</c:v>
                </c:pt>
                <c:pt idx="2490">
                  <c:v>75.433335751330404</c:v>
                </c:pt>
                <c:pt idx="2491">
                  <c:v>75.405830188558198</c:v>
                </c:pt>
                <c:pt idx="2492">
                  <c:v>75.442466108862902</c:v>
                </c:pt>
                <c:pt idx="2493">
                  <c:v>75.415939433938206</c:v>
                </c:pt>
                <c:pt idx="2494">
                  <c:v>75.393663492706096</c:v>
                </c:pt>
                <c:pt idx="2495">
                  <c:v>75.365849770828504</c:v>
                </c:pt>
                <c:pt idx="2496">
                  <c:v>75.353212073304604</c:v>
                </c:pt>
                <c:pt idx="2497">
                  <c:v>75.400245027889298</c:v>
                </c:pt>
                <c:pt idx="2498">
                  <c:v>75.3845578863626</c:v>
                </c:pt>
                <c:pt idx="2499">
                  <c:v>75.406652661736501</c:v>
                </c:pt>
                <c:pt idx="2500">
                  <c:v>75.435683710774398</c:v>
                </c:pt>
                <c:pt idx="2501">
                  <c:v>75.481409027936905</c:v>
                </c:pt>
                <c:pt idx="2502">
                  <c:v>75.453450804463401</c:v>
                </c:pt>
                <c:pt idx="2503">
                  <c:v>75.434458270169102</c:v>
                </c:pt>
                <c:pt idx="2504">
                  <c:v>75.409554104577794</c:v>
                </c:pt>
                <c:pt idx="2505">
                  <c:v>75.384391687898599</c:v>
                </c:pt>
                <c:pt idx="2506">
                  <c:v>75.357170481885007</c:v>
                </c:pt>
                <c:pt idx="2507">
                  <c:v>75.375894635792207</c:v>
                </c:pt>
                <c:pt idx="2508">
                  <c:v>75.3966493535643</c:v>
                </c:pt>
                <c:pt idx="2509">
                  <c:v>75.376038637975199</c:v>
                </c:pt>
                <c:pt idx="2510">
                  <c:v>75.365858447366904</c:v>
                </c:pt>
                <c:pt idx="2511">
                  <c:v>75.397892838227193</c:v>
                </c:pt>
                <c:pt idx="2512">
                  <c:v>75.376995630229402</c:v>
                </c:pt>
                <c:pt idx="2513">
                  <c:v>75.373372510723797</c:v>
                </c:pt>
                <c:pt idx="2514">
                  <c:v>75.369750529367195</c:v>
                </c:pt>
                <c:pt idx="2515">
                  <c:v>75.537234116188898</c:v>
                </c:pt>
                <c:pt idx="2516">
                  <c:v>75.688025723680795</c:v>
                </c:pt>
                <c:pt idx="2517">
                  <c:v>75.748097335586294</c:v>
                </c:pt>
                <c:pt idx="2518">
                  <c:v>75.7277791509824</c:v>
                </c:pt>
                <c:pt idx="2519">
                  <c:v>75.712146547170093</c:v>
                </c:pt>
                <c:pt idx="2520">
                  <c:v>75.685650816979603</c:v>
                </c:pt>
                <c:pt idx="2521">
                  <c:v>75.716895474922097</c:v>
                </c:pt>
                <c:pt idx="2522">
                  <c:v>75.698008510608204</c:v>
                </c:pt>
                <c:pt idx="2523">
                  <c:v>75.671630608962204</c:v>
                </c:pt>
                <c:pt idx="2524">
                  <c:v>75.772222218093802</c:v>
                </c:pt>
                <c:pt idx="2525">
                  <c:v>75.7719848749813</c:v>
                </c:pt>
                <c:pt idx="2526">
                  <c:v>75.765088195217899</c:v>
                </c:pt>
                <c:pt idx="2527">
                  <c:v>75.812170605433494</c:v>
                </c:pt>
                <c:pt idx="2528">
                  <c:v>75.890092150911499</c:v>
                </c:pt>
                <c:pt idx="2529">
                  <c:v>75.976231675765504</c:v>
                </c:pt>
                <c:pt idx="2530">
                  <c:v>75.963602179383599</c:v>
                </c:pt>
                <c:pt idx="2531">
                  <c:v>75.9362719590072</c:v>
                </c:pt>
                <c:pt idx="2532">
                  <c:v>75.949096360219002</c:v>
                </c:pt>
                <c:pt idx="2533">
                  <c:v>75.946365543056302</c:v>
                </c:pt>
                <c:pt idx="2534">
                  <c:v>75.956125160721896</c:v>
                </c:pt>
                <c:pt idx="2535">
                  <c:v>75.960430876185896</c:v>
                </c:pt>
                <c:pt idx="2536">
                  <c:v>75.937599949099507</c:v>
                </c:pt>
                <c:pt idx="2537">
                  <c:v>76.015501030716905</c:v>
                </c:pt>
                <c:pt idx="2538">
                  <c:v>75.988766077958005</c:v>
                </c:pt>
                <c:pt idx="2539">
                  <c:v>75.962222970595505</c:v>
                </c:pt>
                <c:pt idx="2540">
                  <c:v>76.087765323267206</c:v>
                </c:pt>
                <c:pt idx="2541">
                  <c:v>76.169859382447896</c:v>
                </c:pt>
                <c:pt idx="2542">
                  <c:v>76.145165913657394</c:v>
                </c:pt>
                <c:pt idx="2543">
                  <c:v>76.200093912396895</c:v>
                </c:pt>
                <c:pt idx="2544">
                  <c:v>76.190379156395906</c:v>
                </c:pt>
                <c:pt idx="2545">
                  <c:v>76.162660133346407</c:v>
                </c:pt>
                <c:pt idx="2546">
                  <c:v>76.142022291390902</c:v>
                </c:pt>
                <c:pt idx="2547">
                  <c:v>76.1343402632438</c:v>
                </c:pt>
                <c:pt idx="2548">
                  <c:v>76.190540256327907</c:v>
                </c:pt>
                <c:pt idx="2549">
                  <c:v>76.1628866738684</c:v>
                </c:pt>
                <c:pt idx="2550">
                  <c:v>76.178721738915996</c:v>
                </c:pt>
                <c:pt idx="2551">
                  <c:v>76.151306863976004</c:v>
                </c:pt>
                <c:pt idx="2552">
                  <c:v>76.124327961067095</c:v>
                </c:pt>
                <c:pt idx="2553">
                  <c:v>76.109000239084097</c:v>
                </c:pt>
                <c:pt idx="2554">
                  <c:v>76.086410427919702</c:v>
                </c:pt>
                <c:pt idx="2555">
                  <c:v>76.061441339010699</c:v>
                </c:pt>
                <c:pt idx="2556">
                  <c:v>76.067555495709698</c:v>
                </c:pt>
                <c:pt idx="2557">
                  <c:v>76.045693753890006</c:v>
                </c:pt>
                <c:pt idx="2558">
                  <c:v>76.018484896672604</c:v>
                </c:pt>
                <c:pt idx="2559">
                  <c:v>76.0365423263206</c:v>
                </c:pt>
                <c:pt idx="2560">
                  <c:v>76.042477736113995</c:v>
                </c:pt>
                <c:pt idx="2561">
                  <c:v>76.143262865721098</c:v>
                </c:pt>
                <c:pt idx="2562">
                  <c:v>76.132987985084995</c:v>
                </c:pt>
                <c:pt idx="2563">
                  <c:v>76.110682634169706</c:v>
                </c:pt>
                <c:pt idx="2564">
                  <c:v>76.090255198155603</c:v>
                </c:pt>
                <c:pt idx="2565">
                  <c:v>76.0753754147634</c:v>
                </c:pt>
                <c:pt idx="2566">
                  <c:v>76.082194711168597</c:v>
                </c:pt>
                <c:pt idx="2567">
                  <c:v>76.057101330954097</c:v>
                </c:pt>
                <c:pt idx="2568">
                  <c:v>76.043781186161496</c:v>
                </c:pt>
                <c:pt idx="2569">
                  <c:v>76.016340110708697</c:v>
                </c:pt>
                <c:pt idx="2570">
                  <c:v>75.988877224647695</c:v>
                </c:pt>
                <c:pt idx="2571">
                  <c:v>75.967297678305499</c:v>
                </c:pt>
                <c:pt idx="2572">
                  <c:v>75.939829314881607</c:v>
                </c:pt>
                <c:pt idx="2573">
                  <c:v>75.912384914100201</c:v>
                </c:pt>
                <c:pt idx="2574">
                  <c:v>75.988800534495695</c:v>
                </c:pt>
                <c:pt idx="2575">
                  <c:v>76.106644839584106</c:v>
                </c:pt>
                <c:pt idx="2576">
                  <c:v>76.087252667199607</c:v>
                </c:pt>
                <c:pt idx="2577">
                  <c:v>76.117116936231994</c:v>
                </c:pt>
                <c:pt idx="2578">
                  <c:v>76.094591222311095</c:v>
                </c:pt>
                <c:pt idx="2579">
                  <c:v>76.122214586908001</c:v>
                </c:pt>
                <c:pt idx="2580">
                  <c:v>76.094907378115806</c:v>
                </c:pt>
                <c:pt idx="2581">
                  <c:v>76.158040078306897</c:v>
                </c:pt>
                <c:pt idx="2582">
                  <c:v>76.132398208917294</c:v>
                </c:pt>
                <c:pt idx="2583">
                  <c:v>76.119323016481999</c:v>
                </c:pt>
                <c:pt idx="2584">
                  <c:v>76.115007432107802</c:v>
                </c:pt>
                <c:pt idx="2585">
                  <c:v>76.109846047058994</c:v>
                </c:pt>
                <c:pt idx="2586">
                  <c:v>76.1264600151015</c:v>
                </c:pt>
                <c:pt idx="2587">
                  <c:v>76.099640900158505</c:v>
                </c:pt>
                <c:pt idx="2588">
                  <c:v>76.366569792522</c:v>
                </c:pt>
                <c:pt idx="2589">
                  <c:v>76.343285204360399</c:v>
                </c:pt>
                <c:pt idx="2590">
                  <c:v>76.325235437882199</c:v>
                </c:pt>
                <c:pt idx="2591">
                  <c:v>76.2997480677586</c:v>
                </c:pt>
                <c:pt idx="2592">
                  <c:v>76.288360873740004</c:v>
                </c:pt>
                <c:pt idx="2593">
                  <c:v>76.300442751300906</c:v>
                </c:pt>
                <c:pt idx="2594">
                  <c:v>76.3625897687687</c:v>
                </c:pt>
                <c:pt idx="2595">
                  <c:v>76.347619918300396</c:v>
                </c:pt>
                <c:pt idx="2596">
                  <c:v>76.5029926105111</c:v>
                </c:pt>
                <c:pt idx="2597">
                  <c:v>76.508158833166107</c:v>
                </c:pt>
                <c:pt idx="2598">
                  <c:v>76.672398980769898</c:v>
                </c:pt>
                <c:pt idx="2599">
                  <c:v>76.655701455641093</c:v>
                </c:pt>
                <c:pt idx="2600">
                  <c:v>76.636853488224503</c:v>
                </c:pt>
                <c:pt idx="2601">
                  <c:v>76.750101903692894</c:v>
                </c:pt>
                <c:pt idx="2602">
                  <c:v>76.750901718138394</c:v>
                </c:pt>
                <c:pt idx="2603">
                  <c:v>76.760125428123104</c:v>
                </c:pt>
                <c:pt idx="2604">
                  <c:v>76.7693272929058</c:v>
                </c:pt>
                <c:pt idx="2605">
                  <c:v>76.751262743621595</c:v>
                </c:pt>
                <c:pt idx="2606">
                  <c:v>76.780982133281995</c:v>
                </c:pt>
                <c:pt idx="2607">
                  <c:v>76.778628588337199</c:v>
                </c:pt>
                <c:pt idx="2608">
                  <c:v>76.777016133676398</c:v>
                </c:pt>
                <c:pt idx="2609">
                  <c:v>76.793333794189806</c:v>
                </c:pt>
                <c:pt idx="2610">
                  <c:v>76.765943690472398</c:v>
                </c:pt>
                <c:pt idx="2611">
                  <c:v>76.752539302983607</c:v>
                </c:pt>
                <c:pt idx="2612">
                  <c:v>76.791282862184204</c:v>
                </c:pt>
                <c:pt idx="2613">
                  <c:v>76.782702321192502</c:v>
                </c:pt>
                <c:pt idx="2614">
                  <c:v>77.252386668284302</c:v>
                </c:pt>
                <c:pt idx="2615">
                  <c:v>77.365024012830503</c:v>
                </c:pt>
                <c:pt idx="2616">
                  <c:v>77.534989659027701</c:v>
                </c:pt>
                <c:pt idx="2617">
                  <c:v>77.512413305604696</c:v>
                </c:pt>
                <c:pt idx="2618">
                  <c:v>77.493706084397402</c:v>
                </c:pt>
                <c:pt idx="2619">
                  <c:v>77.476266370895203</c:v>
                </c:pt>
                <c:pt idx="2620">
                  <c:v>77.458133409729399</c:v>
                </c:pt>
                <c:pt idx="2621">
                  <c:v>77.444334970923194</c:v>
                </c:pt>
                <c:pt idx="2622">
                  <c:v>77.505519246864395</c:v>
                </c:pt>
                <c:pt idx="2623">
                  <c:v>77.535309588633595</c:v>
                </c:pt>
                <c:pt idx="2624">
                  <c:v>77.519255922019497</c:v>
                </c:pt>
                <c:pt idx="2625">
                  <c:v>77.502402191366997</c:v>
                </c:pt>
                <c:pt idx="2626">
                  <c:v>77.544036420611903</c:v>
                </c:pt>
                <c:pt idx="2627">
                  <c:v>77.578576333398502</c:v>
                </c:pt>
                <c:pt idx="2628">
                  <c:v>77.656795549368297</c:v>
                </c:pt>
                <c:pt idx="2629">
                  <c:v>77.649322424492496</c:v>
                </c:pt>
                <c:pt idx="2630">
                  <c:v>77.630543554489194</c:v>
                </c:pt>
                <c:pt idx="2631">
                  <c:v>77.641756850996202</c:v>
                </c:pt>
                <c:pt idx="2632">
                  <c:v>77.632333650945199</c:v>
                </c:pt>
                <c:pt idx="2633">
                  <c:v>77.617769253671696</c:v>
                </c:pt>
                <c:pt idx="2634">
                  <c:v>77.634783934098294</c:v>
                </c:pt>
                <c:pt idx="2635">
                  <c:v>77.617612310410706</c:v>
                </c:pt>
                <c:pt idx="2636">
                  <c:v>77.595108751772202</c:v>
                </c:pt>
                <c:pt idx="2637">
                  <c:v>77.577565310453195</c:v>
                </c:pt>
                <c:pt idx="2638">
                  <c:v>77.577570486478805</c:v>
                </c:pt>
                <c:pt idx="2639">
                  <c:v>77.566552196379604</c:v>
                </c:pt>
                <c:pt idx="2640">
                  <c:v>77.5434041769999</c:v>
                </c:pt>
                <c:pt idx="2641">
                  <c:v>77.536561180809997</c:v>
                </c:pt>
                <c:pt idx="2642">
                  <c:v>77.629404859695896</c:v>
                </c:pt>
                <c:pt idx="2643">
                  <c:v>77.602567231755501</c:v>
                </c:pt>
                <c:pt idx="2644">
                  <c:v>77.576226518701304</c:v>
                </c:pt>
                <c:pt idx="2645">
                  <c:v>77.594793425157107</c:v>
                </c:pt>
                <c:pt idx="2646">
                  <c:v>77.574489568834096</c:v>
                </c:pt>
                <c:pt idx="2647">
                  <c:v>77.547816169495405</c:v>
                </c:pt>
                <c:pt idx="2648">
                  <c:v>77.520510530889695</c:v>
                </c:pt>
                <c:pt idx="2649">
                  <c:v>77.534183369852698</c:v>
                </c:pt>
                <c:pt idx="2650">
                  <c:v>77.528043669823305</c:v>
                </c:pt>
                <c:pt idx="2651">
                  <c:v>77.524392150081098</c:v>
                </c:pt>
                <c:pt idx="2652">
                  <c:v>77.649785206176603</c:v>
                </c:pt>
                <c:pt idx="2653">
                  <c:v>77.648752561298195</c:v>
                </c:pt>
                <c:pt idx="2654">
                  <c:v>77.626793482092694</c:v>
                </c:pt>
                <c:pt idx="2655">
                  <c:v>77.599899178567199</c:v>
                </c:pt>
                <c:pt idx="2656">
                  <c:v>77.579117013074196</c:v>
                </c:pt>
                <c:pt idx="2657">
                  <c:v>77.568414269841895</c:v>
                </c:pt>
                <c:pt idx="2658">
                  <c:v>77.658306084662598</c:v>
                </c:pt>
                <c:pt idx="2659">
                  <c:v>77.6368555059274</c:v>
                </c:pt>
                <c:pt idx="2660">
                  <c:v>78.040843843747098</c:v>
                </c:pt>
                <c:pt idx="2661">
                  <c:v>78.014962564484094</c:v>
                </c:pt>
                <c:pt idx="2662">
                  <c:v>77.998382504619002</c:v>
                </c:pt>
                <c:pt idx="2663">
                  <c:v>78.027213587547493</c:v>
                </c:pt>
                <c:pt idx="2664">
                  <c:v>78.043151979342596</c:v>
                </c:pt>
                <c:pt idx="2665">
                  <c:v>78.0359666610197</c:v>
                </c:pt>
                <c:pt idx="2666">
                  <c:v>78.031208473947004</c:v>
                </c:pt>
                <c:pt idx="2667">
                  <c:v>78.0404206911345</c:v>
                </c:pt>
                <c:pt idx="2668">
                  <c:v>78.025929361472507</c:v>
                </c:pt>
                <c:pt idx="2669">
                  <c:v>77.999422716469297</c:v>
                </c:pt>
                <c:pt idx="2670">
                  <c:v>77.9833082869511</c:v>
                </c:pt>
                <c:pt idx="2671">
                  <c:v>77.980302136459997</c:v>
                </c:pt>
                <c:pt idx="2672">
                  <c:v>77.967989102953396</c:v>
                </c:pt>
                <c:pt idx="2673">
                  <c:v>77.953540816382102</c:v>
                </c:pt>
                <c:pt idx="2674">
                  <c:v>77.931822693319106</c:v>
                </c:pt>
                <c:pt idx="2675">
                  <c:v>77.910685379830795</c:v>
                </c:pt>
                <c:pt idx="2676">
                  <c:v>77.886260771984695</c:v>
                </c:pt>
                <c:pt idx="2677">
                  <c:v>77.860204447490304</c:v>
                </c:pt>
                <c:pt idx="2678">
                  <c:v>77.990589830737704</c:v>
                </c:pt>
                <c:pt idx="2679">
                  <c:v>77.968716359301993</c:v>
                </c:pt>
                <c:pt idx="2680">
                  <c:v>77.949399706110796</c:v>
                </c:pt>
                <c:pt idx="2681">
                  <c:v>77.9634244771986</c:v>
                </c:pt>
                <c:pt idx="2682">
                  <c:v>77.936388816198601</c:v>
                </c:pt>
                <c:pt idx="2683">
                  <c:v>77.928839597213795</c:v>
                </c:pt>
                <c:pt idx="2684">
                  <c:v>77.922702783703997</c:v>
                </c:pt>
                <c:pt idx="2685">
                  <c:v>77.904604046161296</c:v>
                </c:pt>
                <c:pt idx="2686">
                  <c:v>77.943314745997</c:v>
                </c:pt>
                <c:pt idx="2687">
                  <c:v>77.964883161127403</c:v>
                </c:pt>
                <c:pt idx="2688">
                  <c:v>77.944254359020704</c:v>
                </c:pt>
                <c:pt idx="2689">
                  <c:v>77.933018304607401</c:v>
                </c:pt>
                <c:pt idx="2690">
                  <c:v>77.924842599537698</c:v>
                </c:pt>
                <c:pt idx="2691">
                  <c:v>77.930042184330105</c:v>
                </c:pt>
                <c:pt idx="2692">
                  <c:v>77.968026237785693</c:v>
                </c:pt>
                <c:pt idx="2693">
                  <c:v>77.951079610093302</c:v>
                </c:pt>
                <c:pt idx="2694">
                  <c:v>78.039343291579499</c:v>
                </c:pt>
                <c:pt idx="2695">
                  <c:v>78.029730428334105</c:v>
                </c:pt>
                <c:pt idx="2696">
                  <c:v>78.002723502385095</c:v>
                </c:pt>
                <c:pt idx="2697">
                  <c:v>77.975915896640899</c:v>
                </c:pt>
                <c:pt idx="2698">
                  <c:v>78.035931755729493</c:v>
                </c:pt>
                <c:pt idx="2699">
                  <c:v>78.018731466955998</c:v>
                </c:pt>
                <c:pt idx="2700">
                  <c:v>78.001699978173505</c:v>
                </c:pt>
                <c:pt idx="2701">
                  <c:v>78.280163521415901</c:v>
                </c:pt>
                <c:pt idx="2702">
                  <c:v>78.294574671491503</c:v>
                </c:pt>
                <c:pt idx="2703">
                  <c:v>78.318111528112198</c:v>
                </c:pt>
                <c:pt idx="2704">
                  <c:v>78.293256085034201</c:v>
                </c:pt>
                <c:pt idx="2705">
                  <c:v>78.300284830643307</c:v>
                </c:pt>
                <c:pt idx="2706">
                  <c:v>78.281252512604098</c:v>
                </c:pt>
                <c:pt idx="2707">
                  <c:v>78.3590457877619</c:v>
                </c:pt>
                <c:pt idx="2708">
                  <c:v>78.369152020971001</c:v>
                </c:pt>
                <c:pt idx="2709">
                  <c:v>78.362688154723202</c:v>
                </c:pt>
                <c:pt idx="2710">
                  <c:v>78.427773694988502</c:v>
                </c:pt>
                <c:pt idx="2711">
                  <c:v>78.408051829378095</c:v>
                </c:pt>
                <c:pt idx="2712">
                  <c:v>78.389978855856398</c:v>
                </c:pt>
                <c:pt idx="2713">
                  <c:v>78.380589075318198</c:v>
                </c:pt>
                <c:pt idx="2714">
                  <c:v>78.420440348229903</c:v>
                </c:pt>
                <c:pt idx="2715">
                  <c:v>78.405719502343999</c:v>
                </c:pt>
                <c:pt idx="2716">
                  <c:v>78.385185997250304</c:v>
                </c:pt>
                <c:pt idx="2717">
                  <c:v>78.483496509336305</c:v>
                </c:pt>
                <c:pt idx="2718">
                  <c:v>78.492269384912703</c:v>
                </c:pt>
                <c:pt idx="2719">
                  <c:v>78.471280929275494</c:v>
                </c:pt>
                <c:pt idx="2720">
                  <c:v>78.445395338346799</c:v>
                </c:pt>
                <c:pt idx="2721">
                  <c:v>78.418503602483597</c:v>
                </c:pt>
                <c:pt idx="2722">
                  <c:v>78.452213081672596</c:v>
                </c:pt>
                <c:pt idx="2723">
                  <c:v>78.443496431311999</c:v>
                </c:pt>
                <c:pt idx="2724">
                  <c:v>78.423245069008004</c:v>
                </c:pt>
                <c:pt idx="2725">
                  <c:v>78.414003854750604</c:v>
                </c:pt>
                <c:pt idx="2726">
                  <c:v>78.452172628999804</c:v>
                </c:pt>
                <c:pt idx="2727">
                  <c:v>78.462899401161906</c:v>
                </c:pt>
                <c:pt idx="2728">
                  <c:v>78.436075222636603</c:v>
                </c:pt>
                <c:pt idx="2729">
                  <c:v>78.426585956836206</c:v>
                </c:pt>
                <c:pt idx="2730">
                  <c:v>78.402212669810993</c:v>
                </c:pt>
                <c:pt idx="2731">
                  <c:v>78.375780372924595</c:v>
                </c:pt>
                <c:pt idx="2732">
                  <c:v>78.4492864408233</c:v>
                </c:pt>
                <c:pt idx="2733">
                  <c:v>78.460728309189193</c:v>
                </c:pt>
                <c:pt idx="2734">
                  <c:v>78.484286580209798</c:v>
                </c:pt>
                <c:pt idx="2735">
                  <c:v>78.463709727167</c:v>
                </c:pt>
                <c:pt idx="2736">
                  <c:v>78.4430651320355</c:v>
                </c:pt>
                <c:pt idx="2737">
                  <c:v>78.437382701205095</c:v>
                </c:pt>
                <c:pt idx="2738">
                  <c:v>78.427672870851595</c:v>
                </c:pt>
                <c:pt idx="2739">
                  <c:v>78.402567842288704</c:v>
                </c:pt>
                <c:pt idx="2740">
                  <c:v>78.435561572202303</c:v>
                </c:pt>
                <c:pt idx="2741">
                  <c:v>78.416355903021596</c:v>
                </c:pt>
                <c:pt idx="2742">
                  <c:v>78.411105313895305</c:v>
                </c:pt>
                <c:pt idx="2743">
                  <c:v>78.385927662879794</c:v>
                </c:pt>
                <c:pt idx="2744">
                  <c:v>78.362406506274496</c:v>
                </c:pt>
                <c:pt idx="2745">
                  <c:v>78.336338046864299</c:v>
                </c:pt>
                <c:pt idx="2746">
                  <c:v>78.334303094368593</c:v>
                </c:pt>
                <c:pt idx="2747">
                  <c:v>78.342408520519896</c:v>
                </c:pt>
                <c:pt idx="2748">
                  <c:v>78.3242392243951</c:v>
                </c:pt>
                <c:pt idx="2749">
                  <c:v>78.299181496673896</c:v>
                </c:pt>
                <c:pt idx="2750">
                  <c:v>78.272606430283304</c:v>
                </c:pt>
                <c:pt idx="2751">
                  <c:v>78.247344529772107</c:v>
                </c:pt>
                <c:pt idx="2752">
                  <c:v>78.341788738655197</c:v>
                </c:pt>
                <c:pt idx="2753">
                  <c:v>78.3223575131437</c:v>
                </c:pt>
                <c:pt idx="2754">
                  <c:v>78.311975657106203</c:v>
                </c:pt>
                <c:pt idx="2755">
                  <c:v>78.299214336716901</c:v>
                </c:pt>
                <c:pt idx="2756">
                  <c:v>78.293373783092406</c:v>
                </c:pt>
                <c:pt idx="2757">
                  <c:v>78.269002335260396</c:v>
                </c:pt>
                <c:pt idx="2758">
                  <c:v>78.303393388402299</c:v>
                </c:pt>
                <c:pt idx="2759">
                  <c:v>78.297784429497</c:v>
                </c:pt>
                <c:pt idx="2760">
                  <c:v>78.358582623259196</c:v>
                </c:pt>
                <c:pt idx="2761">
                  <c:v>78.337274174931594</c:v>
                </c:pt>
                <c:pt idx="2762">
                  <c:v>78.317828199914402</c:v>
                </c:pt>
                <c:pt idx="2763">
                  <c:v>78.310216316050202</c:v>
                </c:pt>
                <c:pt idx="2764">
                  <c:v>78.285858810616105</c:v>
                </c:pt>
                <c:pt idx="2765">
                  <c:v>78.280888495304396</c:v>
                </c:pt>
                <c:pt idx="2766">
                  <c:v>78.270288584640298</c:v>
                </c:pt>
                <c:pt idx="2767">
                  <c:v>78.329681636412005</c:v>
                </c:pt>
                <c:pt idx="2768">
                  <c:v>78.318892784092</c:v>
                </c:pt>
                <c:pt idx="2769">
                  <c:v>78.460608794454799</c:v>
                </c:pt>
                <c:pt idx="2770">
                  <c:v>78.481956741893001</c:v>
                </c:pt>
                <c:pt idx="2771">
                  <c:v>78.517297892694799</c:v>
                </c:pt>
                <c:pt idx="2772">
                  <c:v>78.501339887661004</c:v>
                </c:pt>
                <c:pt idx="2773">
                  <c:v>78.6369254383944</c:v>
                </c:pt>
                <c:pt idx="2774">
                  <c:v>78.721127908354006</c:v>
                </c:pt>
                <c:pt idx="2775">
                  <c:v>78.695361176136799</c:v>
                </c:pt>
                <c:pt idx="2776">
                  <c:v>78.6727310148718</c:v>
                </c:pt>
                <c:pt idx="2777">
                  <c:v>78.677231869564196</c:v>
                </c:pt>
                <c:pt idx="2778">
                  <c:v>78.650765900063803</c:v>
                </c:pt>
                <c:pt idx="2779">
                  <c:v>78.638193945420596</c:v>
                </c:pt>
                <c:pt idx="2780">
                  <c:v>78.768994459431894</c:v>
                </c:pt>
                <c:pt idx="2781">
                  <c:v>78.762817709860599</c:v>
                </c:pt>
                <c:pt idx="2782">
                  <c:v>78.802563171013702</c:v>
                </c:pt>
                <c:pt idx="2783">
                  <c:v>78.825318854796805</c:v>
                </c:pt>
                <c:pt idx="2784">
                  <c:v>78.858840497725794</c:v>
                </c:pt>
                <c:pt idx="2785">
                  <c:v>78.953764390516795</c:v>
                </c:pt>
                <c:pt idx="2786">
                  <c:v>78.927267351230796</c:v>
                </c:pt>
                <c:pt idx="2787">
                  <c:v>78.965178541679606</c:v>
                </c:pt>
                <c:pt idx="2788">
                  <c:v>78.943581335101896</c:v>
                </c:pt>
                <c:pt idx="2789">
                  <c:v>78.926638938721595</c:v>
                </c:pt>
                <c:pt idx="2790">
                  <c:v>78.940276034373099</c:v>
                </c:pt>
                <c:pt idx="2791">
                  <c:v>78.913829169126103</c:v>
                </c:pt>
                <c:pt idx="2792">
                  <c:v>78.892815309973003</c:v>
                </c:pt>
                <c:pt idx="2793">
                  <c:v>78.8843831988099</c:v>
                </c:pt>
                <c:pt idx="2794">
                  <c:v>78.861829953998196</c:v>
                </c:pt>
                <c:pt idx="2795">
                  <c:v>78.888807613334293</c:v>
                </c:pt>
                <c:pt idx="2796">
                  <c:v>78.881194471939494</c:v>
                </c:pt>
                <c:pt idx="2797">
                  <c:v>78.855500538803497</c:v>
                </c:pt>
                <c:pt idx="2798">
                  <c:v>78.846813398600304</c:v>
                </c:pt>
                <c:pt idx="2799">
                  <c:v>78.820480340594898</c:v>
                </c:pt>
                <c:pt idx="2800">
                  <c:v>78.878475851318797</c:v>
                </c:pt>
                <c:pt idx="2801">
                  <c:v>78.855562503241998</c:v>
                </c:pt>
                <c:pt idx="2802">
                  <c:v>78.8298424074096</c:v>
                </c:pt>
                <c:pt idx="2803">
                  <c:v>78.907562511293605</c:v>
                </c:pt>
                <c:pt idx="2804">
                  <c:v>78.969673741858799</c:v>
                </c:pt>
                <c:pt idx="2805">
                  <c:v>78.946580761423107</c:v>
                </c:pt>
                <c:pt idx="2806">
                  <c:v>79.185588867070294</c:v>
                </c:pt>
                <c:pt idx="2807">
                  <c:v>79.159270384694295</c:v>
                </c:pt>
                <c:pt idx="2808">
                  <c:v>79.160784798392697</c:v>
                </c:pt>
                <c:pt idx="2809">
                  <c:v>79.165985073709606</c:v>
                </c:pt>
                <c:pt idx="2810">
                  <c:v>79.1407220399594</c:v>
                </c:pt>
                <c:pt idx="2811">
                  <c:v>79.128002593352207</c:v>
                </c:pt>
                <c:pt idx="2812">
                  <c:v>79.101924938692505</c:v>
                </c:pt>
                <c:pt idx="2813">
                  <c:v>79.098469299828906</c:v>
                </c:pt>
                <c:pt idx="2814">
                  <c:v>79.216161676978203</c:v>
                </c:pt>
                <c:pt idx="2815">
                  <c:v>79.1898424624477</c:v>
                </c:pt>
                <c:pt idx="2816">
                  <c:v>79.221415952354604</c:v>
                </c:pt>
                <c:pt idx="2817">
                  <c:v>79.208633000433807</c:v>
                </c:pt>
                <c:pt idx="2818">
                  <c:v>79.209156569796605</c:v>
                </c:pt>
                <c:pt idx="2819">
                  <c:v>79.1829704853712</c:v>
                </c:pt>
                <c:pt idx="2820">
                  <c:v>79.189713723454204</c:v>
                </c:pt>
                <c:pt idx="2821">
                  <c:v>79.349976493253195</c:v>
                </c:pt>
                <c:pt idx="2822">
                  <c:v>79.325196782297098</c:v>
                </c:pt>
                <c:pt idx="2823">
                  <c:v>79.301455522451505</c:v>
                </c:pt>
                <c:pt idx="2824">
                  <c:v>79.285489468337005</c:v>
                </c:pt>
                <c:pt idx="2825">
                  <c:v>79.268723179750793</c:v>
                </c:pt>
                <c:pt idx="2826">
                  <c:v>79.267506448424797</c:v>
                </c:pt>
                <c:pt idx="2827">
                  <c:v>79.242685220876695</c:v>
                </c:pt>
                <c:pt idx="2828">
                  <c:v>79.351692052512007</c:v>
                </c:pt>
                <c:pt idx="2829">
                  <c:v>79.470251735065204</c:v>
                </c:pt>
                <c:pt idx="2830">
                  <c:v>79.447309885467206</c:v>
                </c:pt>
                <c:pt idx="2831">
                  <c:v>79.564139391157298</c:v>
                </c:pt>
                <c:pt idx="2832">
                  <c:v>79.542404680103203</c:v>
                </c:pt>
                <c:pt idx="2833">
                  <c:v>79.534617348242506</c:v>
                </c:pt>
                <c:pt idx="2834">
                  <c:v>79.511655995907901</c:v>
                </c:pt>
                <c:pt idx="2835">
                  <c:v>79.490724907026902</c:v>
                </c:pt>
                <c:pt idx="2836">
                  <c:v>79.688094527637404</c:v>
                </c:pt>
                <c:pt idx="2837">
                  <c:v>79.785100306219306</c:v>
                </c:pt>
                <c:pt idx="2838">
                  <c:v>79.789875176605307</c:v>
                </c:pt>
                <c:pt idx="2839">
                  <c:v>79.770297861203005</c:v>
                </c:pt>
                <c:pt idx="2840">
                  <c:v>79.747623852440498</c:v>
                </c:pt>
                <c:pt idx="2841">
                  <c:v>79.734067810227401</c:v>
                </c:pt>
                <c:pt idx="2842">
                  <c:v>79.822624423770904</c:v>
                </c:pt>
                <c:pt idx="2843">
                  <c:v>79.805118033158095</c:v>
                </c:pt>
                <c:pt idx="2844">
                  <c:v>79.789924186972996</c:v>
                </c:pt>
                <c:pt idx="2845">
                  <c:v>79.764553565636504</c:v>
                </c:pt>
                <c:pt idx="2846">
                  <c:v>79.788439151816405</c:v>
                </c:pt>
                <c:pt idx="2847">
                  <c:v>79.785546398884705</c:v>
                </c:pt>
                <c:pt idx="2848">
                  <c:v>79.843865113241506</c:v>
                </c:pt>
                <c:pt idx="2849">
                  <c:v>79.861031707733105</c:v>
                </c:pt>
                <c:pt idx="2850">
                  <c:v>79.927294289542701</c:v>
                </c:pt>
                <c:pt idx="2851">
                  <c:v>79.909230006381705</c:v>
                </c:pt>
                <c:pt idx="2852">
                  <c:v>79.889243947856698</c:v>
                </c:pt>
                <c:pt idx="2853">
                  <c:v>79.870952446251493</c:v>
                </c:pt>
                <c:pt idx="2854">
                  <c:v>79.890801118518098</c:v>
                </c:pt>
                <c:pt idx="2855">
                  <c:v>79.867041001531803</c:v>
                </c:pt>
                <c:pt idx="2856">
                  <c:v>79.840847936855894</c:v>
                </c:pt>
                <c:pt idx="2857">
                  <c:v>79.8387951049219</c:v>
                </c:pt>
                <c:pt idx="2858">
                  <c:v>79.918339475224897</c:v>
                </c:pt>
                <c:pt idx="2859">
                  <c:v>79.9292430099363</c:v>
                </c:pt>
                <c:pt idx="2860">
                  <c:v>79.928787202478503</c:v>
                </c:pt>
                <c:pt idx="2861">
                  <c:v>79.902636419809994</c:v>
                </c:pt>
                <c:pt idx="2862">
                  <c:v>79.879133861897998</c:v>
                </c:pt>
                <c:pt idx="2863">
                  <c:v>79.860911669140094</c:v>
                </c:pt>
                <c:pt idx="2864">
                  <c:v>79.857796500977898</c:v>
                </c:pt>
                <c:pt idx="2865">
                  <c:v>79.833472438728805</c:v>
                </c:pt>
                <c:pt idx="2866">
                  <c:v>79.819784574453195</c:v>
                </c:pt>
                <c:pt idx="2867">
                  <c:v>79.799597287321802</c:v>
                </c:pt>
                <c:pt idx="2868">
                  <c:v>79.776748162072593</c:v>
                </c:pt>
                <c:pt idx="2869">
                  <c:v>79.751305862546005</c:v>
                </c:pt>
                <c:pt idx="2870">
                  <c:v>79.755130739594904</c:v>
                </c:pt>
                <c:pt idx="2871">
                  <c:v>79.756911757354501</c:v>
                </c:pt>
                <c:pt idx="2872">
                  <c:v>79.736026661698901</c:v>
                </c:pt>
                <c:pt idx="2873">
                  <c:v>79.747338427995501</c:v>
                </c:pt>
                <c:pt idx="2874">
                  <c:v>79.744734994991106</c:v>
                </c:pt>
                <c:pt idx="2875">
                  <c:v>79.718786430340003</c:v>
                </c:pt>
                <c:pt idx="2876">
                  <c:v>79.728429806091697</c:v>
                </c:pt>
                <c:pt idx="2877">
                  <c:v>79.707556417929297</c:v>
                </c:pt>
                <c:pt idx="2878">
                  <c:v>79.690376470228301</c:v>
                </c:pt>
                <c:pt idx="2879">
                  <c:v>79.760592049689194</c:v>
                </c:pt>
                <c:pt idx="2880">
                  <c:v>79.765088836763297</c:v>
                </c:pt>
                <c:pt idx="2881">
                  <c:v>79.803201547547403</c:v>
                </c:pt>
                <c:pt idx="2882">
                  <c:v>79.824187078314694</c:v>
                </c:pt>
                <c:pt idx="2883">
                  <c:v>79.855579913230201</c:v>
                </c:pt>
                <c:pt idx="2884">
                  <c:v>79.902766404135207</c:v>
                </c:pt>
                <c:pt idx="2885">
                  <c:v>79.983339934122</c:v>
                </c:pt>
                <c:pt idx="2886">
                  <c:v>79.960017177299505</c:v>
                </c:pt>
                <c:pt idx="2887">
                  <c:v>79.937763342933295</c:v>
                </c:pt>
                <c:pt idx="2888">
                  <c:v>79.966329712067605</c:v>
                </c:pt>
                <c:pt idx="2889">
                  <c:v>79.941155431958094</c:v>
                </c:pt>
                <c:pt idx="2890">
                  <c:v>79.943821617634896</c:v>
                </c:pt>
                <c:pt idx="2891">
                  <c:v>79.962052572605501</c:v>
                </c:pt>
                <c:pt idx="2892">
                  <c:v>80.022406218542102</c:v>
                </c:pt>
                <c:pt idx="2893">
                  <c:v>80.092076158270402</c:v>
                </c:pt>
                <c:pt idx="2894">
                  <c:v>80.066364209948603</c:v>
                </c:pt>
                <c:pt idx="2895">
                  <c:v>80.045207811853302</c:v>
                </c:pt>
                <c:pt idx="2896">
                  <c:v>80.047916960855403</c:v>
                </c:pt>
                <c:pt idx="2897">
                  <c:v>80.026067889178194</c:v>
                </c:pt>
                <c:pt idx="2898">
                  <c:v>80.103211011174807</c:v>
                </c:pt>
                <c:pt idx="2899">
                  <c:v>80.097194531726601</c:v>
                </c:pt>
                <c:pt idx="2900">
                  <c:v>80.083641008742902</c:v>
                </c:pt>
                <c:pt idx="2901">
                  <c:v>80.064038173473904</c:v>
                </c:pt>
                <c:pt idx="2902">
                  <c:v>80.092051186369602</c:v>
                </c:pt>
                <c:pt idx="2903">
                  <c:v>80.108231804560702</c:v>
                </c:pt>
                <c:pt idx="2904">
                  <c:v>80.085732188010596</c:v>
                </c:pt>
                <c:pt idx="2905">
                  <c:v>80.063836088480599</c:v>
                </c:pt>
                <c:pt idx="2906">
                  <c:v>80.043352221111604</c:v>
                </c:pt>
                <c:pt idx="2907">
                  <c:v>80.018604315693693</c:v>
                </c:pt>
                <c:pt idx="2908">
                  <c:v>80.001135645474804</c:v>
                </c:pt>
                <c:pt idx="2909">
                  <c:v>79.993700421203798</c:v>
                </c:pt>
                <c:pt idx="2910">
                  <c:v>79.993773312614707</c:v>
                </c:pt>
                <c:pt idx="2911">
                  <c:v>79.991916757996904</c:v>
                </c:pt>
                <c:pt idx="2912">
                  <c:v>79.988512226402406</c:v>
                </c:pt>
                <c:pt idx="2913">
                  <c:v>80.010285486200502</c:v>
                </c:pt>
                <c:pt idx="2914">
                  <c:v>80.084023340917398</c:v>
                </c:pt>
                <c:pt idx="2915">
                  <c:v>80.058686666345807</c:v>
                </c:pt>
                <c:pt idx="2916">
                  <c:v>80.0679577127909</c:v>
                </c:pt>
                <c:pt idx="2917">
                  <c:v>80.054051445402493</c:v>
                </c:pt>
                <c:pt idx="2918">
                  <c:v>80.033454985092902</c:v>
                </c:pt>
                <c:pt idx="2919">
                  <c:v>80.027393306779004</c:v>
                </c:pt>
                <c:pt idx="2920">
                  <c:v>80.027168900027107</c:v>
                </c:pt>
                <c:pt idx="2921">
                  <c:v>80.072233363291005</c:v>
                </c:pt>
                <c:pt idx="2922">
                  <c:v>80.068432337993798</c:v>
                </c:pt>
                <c:pt idx="2923">
                  <c:v>80.078090347395701</c:v>
                </c:pt>
                <c:pt idx="2924">
                  <c:v>80.056903496788607</c:v>
                </c:pt>
                <c:pt idx="2925">
                  <c:v>80.031246602402902</c:v>
                </c:pt>
                <c:pt idx="2926">
                  <c:v>80.023550083497099</c:v>
                </c:pt>
                <c:pt idx="2927">
                  <c:v>80.091751561478901</c:v>
                </c:pt>
                <c:pt idx="2928">
                  <c:v>80.069843040080997</c:v>
                </c:pt>
                <c:pt idx="2929">
                  <c:v>80.080665399989996</c:v>
                </c:pt>
                <c:pt idx="2930">
                  <c:v>80.057484326580806</c:v>
                </c:pt>
                <c:pt idx="2931">
                  <c:v>80.092211135111995</c:v>
                </c:pt>
                <c:pt idx="2932">
                  <c:v>80.0715035397685</c:v>
                </c:pt>
                <c:pt idx="2933">
                  <c:v>80.061371061376903</c:v>
                </c:pt>
                <c:pt idx="2934">
                  <c:v>80.113609658752594</c:v>
                </c:pt>
                <c:pt idx="2935">
                  <c:v>80.162118257020595</c:v>
                </c:pt>
                <c:pt idx="2936">
                  <c:v>80.140559270076196</c:v>
                </c:pt>
                <c:pt idx="2937">
                  <c:v>80.128728534666706</c:v>
                </c:pt>
                <c:pt idx="2938">
                  <c:v>80.152520215177404</c:v>
                </c:pt>
                <c:pt idx="2939">
                  <c:v>80.134587509197104</c:v>
                </c:pt>
                <c:pt idx="2940">
                  <c:v>80.125169979061596</c:v>
                </c:pt>
                <c:pt idx="2941">
                  <c:v>80.101440475681798</c:v>
                </c:pt>
                <c:pt idx="2942">
                  <c:v>80.076239269402805</c:v>
                </c:pt>
                <c:pt idx="2943">
                  <c:v>80.229932875687695</c:v>
                </c:pt>
                <c:pt idx="2944">
                  <c:v>80.211271599062897</c:v>
                </c:pt>
                <c:pt idx="2945">
                  <c:v>80.185782782629801</c:v>
                </c:pt>
                <c:pt idx="2946">
                  <c:v>80.175912104451399</c:v>
                </c:pt>
                <c:pt idx="2947">
                  <c:v>80.180827959876893</c:v>
                </c:pt>
                <c:pt idx="2948">
                  <c:v>80.157454786736295</c:v>
                </c:pt>
                <c:pt idx="2949">
                  <c:v>80.181430401767003</c:v>
                </c:pt>
                <c:pt idx="2950">
                  <c:v>80.169426557253701</c:v>
                </c:pt>
                <c:pt idx="2951">
                  <c:v>80.179762344349399</c:v>
                </c:pt>
                <c:pt idx="2952">
                  <c:v>80.162518633992804</c:v>
                </c:pt>
                <c:pt idx="2953">
                  <c:v>80.140202139408601</c:v>
                </c:pt>
                <c:pt idx="2954">
                  <c:v>80.126919610443096</c:v>
                </c:pt>
                <c:pt idx="2955">
                  <c:v>80.145574488838406</c:v>
                </c:pt>
                <c:pt idx="2956">
                  <c:v>80.127959986844601</c:v>
                </c:pt>
                <c:pt idx="2957">
                  <c:v>80.104998039857406</c:v>
                </c:pt>
                <c:pt idx="2958">
                  <c:v>80.102666735617007</c:v>
                </c:pt>
                <c:pt idx="2959">
                  <c:v>80.0849400725089</c:v>
                </c:pt>
                <c:pt idx="2960">
                  <c:v>80.163870967376099</c:v>
                </c:pt>
                <c:pt idx="2961">
                  <c:v>80.324162483547099</c:v>
                </c:pt>
                <c:pt idx="2962">
                  <c:v>80.301585799585297</c:v>
                </c:pt>
                <c:pt idx="2963">
                  <c:v>80.277415328918195</c:v>
                </c:pt>
                <c:pt idx="2964">
                  <c:v>80.261973641712302</c:v>
                </c:pt>
                <c:pt idx="2965">
                  <c:v>80.239467890654396</c:v>
                </c:pt>
                <c:pt idx="2966">
                  <c:v>80.214086612709295</c:v>
                </c:pt>
                <c:pt idx="2967">
                  <c:v>80.197876621209801</c:v>
                </c:pt>
                <c:pt idx="2968">
                  <c:v>80.211727197751301</c:v>
                </c:pt>
                <c:pt idx="2969">
                  <c:v>80.205871801175704</c:v>
                </c:pt>
                <c:pt idx="2970">
                  <c:v>80.211209478704902</c:v>
                </c:pt>
                <c:pt idx="2971">
                  <c:v>80.272700251682295</c:v>
                </c:pt>
                <c:pt idx="2972">
                  <c:v>80.281663394382093</c:v>
                </c:pt>
                <c:pt idx="2973">
                  <c:v>80.4126899706296</c:v>
                </c:pt>
                <c:pt idx="2974">
                  <c:v>80.387619884583202</c:v>
                </c:pt>
                <c:pt idx="2975">
                  <c:v>80.379236033566002</c:v>
                </c:pt>
                <c:pt idx="2976">
                  <c:v>80.355136378378205</c:v>
                </c:pt>
                <c:pt idx="2977">
                  <c:v>80.339429805113994</c:v>
                </c:pt>
                <c:pt idx="2978">
                  <c:v>80.315819926430706</c:v>
                </c:pt>
                <c:pt idx="2979">
                  <c:v>80.303738809576103</c:v>
                </c:pt>
                <c:pt idx="2980">
                  <c:v>80.292978324044796</c:v>
                </c:pt>
                <c:pt idx="2981">
                  <c:v>80.299148210426196</c:v>
                </c:pt>
                <c:pt idx="2982">
                  <c:v>80.319112786946704</c:v>
                </c:pt>
                <c:pt idx="2983">
                  <c:v>80.310742536384495</c:v>
                </c:pt>
                <c:pt idx="2984">
                  <c:v>80.305272199330901</c:v>
                </c:pt>
                <c:pt idx="2985">
                  <c:v>80.280904594991199</c:v>
                </c:pt>
                <c:pt idx="2986">
                  <c:v>80.302016553802005</c:v>
                </c:pt>
                <c:pt idx="2987">
                  <c:v>80.277703839306</c:v>
                </c:pt>
                <c:pt idx="2988">
                  <c:v>80.2881590168044</c:v>
                </c:pt>
                <c:pt idx="2989">
                  <c:v>80.271873906970299</c:v>
                </c:pt>
                <c:pt idx="2990">
                  <c:v>80.335942320223594</c:v>
                </c:pt>
                <c:pt idx="2991">
                  <c:v>80.346399717375505</c:v>
                </c:pt>
                <c:pt idx="2992">
                  <c:v>80.326927738437007</c:v>
                </c:pt>
                <c:pt idx="2993">
                  <c:v>80.309195999494406</c:v>
                </c:pt>
                <c:pt idx="2994">
                  <c:v>80.396163179134305</c:v>
                </c:pt>
                <c:pt idx="2995">
                  <c:v>80.370986625377796</c:v>
                </c:pt>
                <c:pt idx="2996">
                  <c:v>80.359238542203897</c:v>
                </c:pt>
                <c:pt idx="2997">
                  <c:v>80.346392561814696</c:v>
                </c:pt>
                <c:pt idx="2998">
                  <c:v>80.334912978034097</c:v>
                </c:pt>
                <c:pt idx="2999">
                  <c:v>80.534013047089303</c:v>
                </c:pt>
                <c:pt idx="3000">
                  <c:v>80.558881367004801</c:v>
                </c:pt>
                <c:pt idx="3001">
                  <c:v>80.554773979653802</c:v>
                </c:pt>
                <c:pt idx="3002">
                  <c:v>80.538933316069901</c:v>
                </c:pt>
                <c:pt idx="3003">
                  <c:v>80.579917114905001</c:v>
                </c:pt>
                <c:pt idx="3004">
                  <c:v>80.559179843327101</c:v>
                </c:pt>
                <c:pt idx="3005">
                  <c:v>80.559591984130094</c:v>
                </c:pt>
                <c:pt idx="3006">
                  <c:v>80.538200045498897</c:v>
                </c:pt>
                <c:pt idx="3007">
                  <c:v>80.514329283178</c:v>
                </c:pt>
                <c:pt idx="3008">
                  <c:v>80.530635641388997</c:v>
                </c:pt>
                <c:pt idx="3009">
                  <c:v>80.537940042381706</c:v>
                </c:pt>
                <c:pt idx="3010">
                  <c:v>80.549868584187607</c:v>
                </c:pt>
                <c:pt idx="3011">
                  <c:v>80.532859559663294</c:v>
                </c:pt>
                <c:pt idx="3012">
                  <c:v>80.507764103462904</c:v>
                </c:pt>
                <c:pt idx="3013">
                  <c:v>80.6144137579561</c:v>
                </c:pt>
                <c:pt idx="3014">
                  <c:v>80.589342641196794</c:v>
                </c:pt>
                <c:pt idx="3015">
                  <c:v>80.643663728661494</c:v>
                </c:pt>
                <c:pt idx="3016">
                  <c:v>80.618983159889893</c:v>
                </c:pt>
                <c:pt idx="3017">
                  <c:v>80.607494537801202</c:v>
                </c:pt>
                <c:pt idx="3018">
                  <c:v>80.658224351057697</c:v>
                </c:pt>
                <c:pt idx="3019">
                  <c:v>80.646447257267496</c:v>
                </c:pt>
                <c:pt idx="3020">
                  <c:v>80.683132799293404</c:v>
                </c:pt>
                <c:pt idx="3021">
                  <c:v>80.658463471658905</c:v>
                </c:pt>
                <c:pt idx="3022">
                  <c:v>80.655233463224207</c:v>
                </c:pt>
                <c:pt idx="3023">
                  <c:v>80.675853662069102</c:v>
                </c:pt>
                <c:pt idx="3024">
                  <c:v>80.700136689672206</c:v>
                </c:pt>
                <c:pt idx="3025">
                  <c:v>80.952691920442604</c:v>
                </c:pt>
                <c:pt idx="3026">
                  <c:v>81.197221746368498</c:v>
                </c:pt>
                <c:pt idx="3027">
                  <c:v>81.173472260610097</c:v>
                </c:pt>
                <c:pt idx="3028">
                  <c:v>81.217075786797494</c:v>
                </c:pt>
                <c:pt idx="3029">
                  <c:v>81.192084143190101</c:v>
                </c:pt>
                <c:pt idx="3030">
                  <c:v>81.168092666114504</c:v>
                </c:pt>
                <c:pt idx="3031">
                  <c:v>81.142972753909703</c:v>
                </c:pt>
                <c:pt idx="3032">
                  <c:v>81.122225199446504</c:v>
                </c:pt>
                <c:pt idx="3033">
                  <c:v>81.097327968448198</c:v>
                </c:pt>
                <c:pt idx="3034">
                  <c:v>81.072210198513503</c:v>
                </c:pt>
                <c:pt idx="3035">
                  <c:v>81.047138917866803</c:v>
                </c:pt>
                <c:pt idx="3036">
                  <c:v>81.064693776803693</c:v>
                </c:pt>
                <c:pt idx="3037">
                  <c:v>81.041340534018701</c:v>
                </c:pt>
                <c:pt idx="3038">
                  <c:v>81.050588405238202</c:v>
                </c:pt>
                <c:pt idx="3039">
                  <c:v>81.033645275623101</c:v>
                </c:pt>
                <c:pt idx="3040">
                  <c:v>81.018449987365898</c:v>
                </c:pt>
                <c:pt idx="3041">
                  <c:v>80.9935965950623</c:v>
                </c:pt>
                <c:pt idx="3042">
                  <c:v>80.988763442859394</c:v>
                </c:pt>
                <c:pt idx="3043">
                  <c:v>80.984129363186298</c:v>
                </c:pt>
                <c:pt idx="3044">
                  <c:v>80.974002827144503</c:v>
                </c:pt>
                <c:pt idx="3045">
                  <c:v>80.9584448693127</c:v>
                </c:pt>
                <c:pt idx="3046">
                  <c:v>80.939278914407197</c:v>
                </c:pt>
                <c:pt idx="3047">
                  <c:v>80.924706560972794</c:v>
                </c:pt>
                <c:pt idx="3048">
                  <c:v>80.943482996422404</c:v>
                </c:pt>
                <c:pt idx="3049">
                  <c:v>80.918772587856907</c:v>
                </c:pt>
                <c:pt idx="3050">
                  <c:v>80.922581560287995</c:v>
                </c:pt>
                <c:pt idx="3051">
                  <c:v>80.902541749079703</c:v>
                </c:pt>
                <c:pt idx="3052">
                  <c:v>81.042849625827102</c:v>
                </c:pt>
                <c:pt idx="3053">
                  <c:v>81.019080446305594</c:v>
                </c:pt>
                <c:pt idx="3054">
                  <c:v>81.102497332502296</c:v>
                </c:pt>
                <c:pt idx="3055">
                  <c:v>81.129693911775902</c:v>
                </c:pt>
                <c:pt idx="3056">
                  <c:v>81.113113726036602</c:v>
                </c:pt>
                <c:pt idx="3057">
                  <c:v>81.096366393855405</c:v>
                </c:pt>
                <c:pt idx="3058">
                  <c:v>81.079635020132102</c:v>
                </c:pt>
                <c:pt idx="3059">
                  <c:v>81.081237780567903</c:v>
                </c:pt>
                <c:pt idx="3060">
                  <c:v>81.064759574497501</c:v>
                </c:pt>
                <c:pt idx="3061">
                  <c:v>81.101504722642801</c:v>
                </c:pt>
                <c:pt idx="3062">
                  <c:v>81.099783160960897</c:v>
                </c:pt>
                <c:pt idx="3063">
                  <c:v>81.161897440155698</c:v>
                </c:pt>
                <c:pt idx="3064">
                  <c:v>81.214544337005705</c:v>
                </c:pt>
                <c:pt idx="3065">
                  <c:v>81.1904097029973</c:v>
                </c:pt>
                <c:pt idx="3066">
                  <c:v>81.192742133758003</c:v>
                </c:pt>
                <c:pt idx="3067">
                  <c:v>81.2229835842911</c:v>
                </c:pt>
                <c:pt idx="3068">
                  <c:v>81.253904744951896</c:v>
                </c:pt>
                <c:pt idx="3069">
                  <c:v>81.237142883245099</c:v>
                </c:pt>
                <c:pt idx="3070">
                  <c:v>81.215338684644394</c:v>
                </c:pt>
                <c:pt idx="3071">
                  <c:v>81.196838706206407</c:v>
                </c:pt>
                <c:pt idx="3072">
                  <c:v>81.191538272078205</c:v>
                </c:pt>
                <c:pt idx="3073">
                  <c:v>81.2025120276964</c:v>
                </c:pt>
                <c:pt idx="3074">
                  <c:v>81.229119103361796</c:v>
                </c:pt>
                <c:pt idx="3075">
                  <c:v>81.2269106459771</c:v>
                </c:pt>
                <c:pt idx="3076">
                  <c:v>81.205469174516097</c:v>
                </c:pt>
                <c:pt idx="3077">
                  <c:v>81.187728648383001</c:v>
                </c:pt>
                <c:pt idx="3078">
                  <c:v>81.205816447392493</c:v>
                </c:pt>
                <c:pt idx="3079">
                  <c:v>81.210957851750905</c:v>
                </c:pt>
                <c:pt idx="3080">
                  <c:v>81.192731107973401</c:v>
                </c:pt>
                <c:pt idx="3081">
                  <c:v>81.180883224783202</c:v>
                </c:pt>
                <c:pt idx="3082">
                  <c:v>81.163573381313995</c:v>
                </c:pt>
                <c:pt idx="3083">
                  <c:v>81.144105104844698</c:v>
                </c:pt>
                <c:pt idx="3084">
                  <c:v>81.128490357713602</c:v>
                </c:pt>
                <c:pt idx="3085">
                  <c:v>81.103904127161698</c:v>
                </c:pt>
                <c:pt idx="3086">
                  <c:v>81.079333839395701</c:v>
                </c:pt>
                <c:pt idx="3087">
                  <c:v>81.072960341032896</c:v>
                </c:pt>
                <c:pt idx="3088">
                  <c:v>81.114400941093706</c:v>
                </c:pt>
                <c:pt idx="3089">
                  <c:v>81.631260314321693</c:v>
                </c:pt>
                <c:pt idx="3090">
                  <c:v>81.633883919152595</c:v>
                </c:pt>
                <c:pt idx="3091">
                  <c:v>81.639254787264704</c:v>
                </c:pt>
                <c:pt idx="3092">
                  <c:v>81.616855339985705</c:v>
                </c:pt>
                <c:pt idx="3093">
                  <c:v>81.652439971299799</c:v>
                </c:pt>
                <c:pt idx="3094">
                  <c:v>81.678694532711603</c:v>
                </c:pt>
                <c:pt idx="3095">
                  <c:v>81.672448552484099</c:v>
                </c:pt>
                <c:pt idx="3096">
                  <c:v>81.709294071087697</c:v>
                </c:pt>
                <c:pt idx="3097">
                  <c:v>81.684799935634402</c:v>
                </c:pt>
                <c:pt idx="3098">
                  <c:v>81.735616231029596</c:v>
                </c:pt>
                <c:pt idx="3099">
                  <c:v>81.713953955265097</c:v>
                </c:pt>
                <c:pt idx="3100">
                  <c:v>81.693207883189103</c:v>
                </c:pt>
                <c:pt idx="3101">
                  <c:v>81.720108055763305</c:v>
                </c:pt>
                <c:pt idx="3102">
                  <c:v>81.7008358078958</c:v>
                </c:pt>
                <c:pt idx="3103">
                  <c:v>81.684448145881703</c:v>
                </c:pt>
                <c:pt idx="3104">
                  <c:v>81.6654824226963</c:v>
                </c:pt>
                <c:pt idx="3105">
                  <c:v>81.659357644147804</c:v>
                </c:pt>
                <c:pt idx="3106">
                  <c:v>81.685147296025406</c:v>
                </c:pt>
                <c:pt idx="3107">
                  <c:v>81.746215940779095</c:v>
                </c:pt>
                <c:pt idx="3108">
                  <c:v>81.724056192616999</c:v>
                </c:pt>
                <c:pt idx="3109">
                  <c:v>81.781296224830299</c:v>
                </c:pt>
                <c:pt idx="3110">
                  <c:v>81.761808107194895</c:v>
                </c:pt>
                <c:pt idx="3111">
                  <c:v>81.737102154116201</c:v>
                </c:pt>
                <c:pt idx="3112">
                  <c:v>81.8405783284378</c:v>
                </c:pt>
                <c:pt idx="3113">
                  <c:v>81.918252559800706</c:v>
                </c:pt>
                <c:pt idx="3114">
                  <c:v>81.894616729994993</c:v>
                </c:pt>
                <c:pt idx="3115">
                  <c:v>81.893335694444204</c:v>
                </c:pt>
                <c:pt idx="3116">
                  <c:v>81.875545316873101</c:v>
                </c:pt>
                <c:pt idx="3117">
                  <c:v>81.895894949776704</c:v>
                </c:pt>
                <c:pt idx="3118">
                  <c:v>81.873749521822504</c:v>
                </c:pt>
                <c:pt idx="3119">
                  <c:v>81.880192101326898</c:v>
                </c:pt>
                <c:pt idx="3120">
                  <c:v>81.857750458755405</c:v>
                </c:pt>
                <c:pt idx="3121">
                  <c:v>81.982709383617106</c:v>
                </c:pt>
                <c:pt idx="3122">
                  <c:v>82.053462124894395</c:v>
                </c:pt>
                <c:pt idx="3123">
                  <c:v>82.028748916433301</c:v>
                </c:pt>
                <c:pt idx="3124">
                  <c:v>82.034683649307297</c:v>
                </c:pt>
                <c:pt idx="3125">
                  <c:v>82.010193019766007</c:v>
                </c:pt>
                <c:pt idx="3126">
                  <c:v>82.037552417907506</c:v>
                </c:pt>
                <c:pt idx="3127">
                  <c:v>82.013566652775495</c:v>
                </c:pt>
                <c:pt idx="3128">
                  <c:v>82.059947454801204</c:v>
                </c:pt>
                <c:pt idx="3129">
                  <c:v>82.047429991916303</c:v>
                </c:pt>
                <c:pt idx="3130">
                  <c:v>82.038888103928201</c:v>
                </c:pt>
                <c:pt idx="3131">
                  <c:v>82.019612317656495</c:v>
                </c:pt>
                <c:pt idx="3132">
                  <c:v>82.002160615976095</c:v>
                </c:pt>
                <c:pt idx="3133">
                  <c:v>82.102881264965603</c:v>
                </c:pt>
                <c:pt idx="3134">
                  <c:v>82.100071688418893</c:v>
                </c:pt>
                <c:pt idx="3135">
                  <c:v>82.088908582591699</c:v>
                </c:pt>
                <c:pt idx="3136">
                  <c:v>82.064493875673705</c:v>
                </c:pt>
                <c:pt idx="3137">
                  <c:v>82.041025870366894</c:v>
                </c:pt>
                <c:pt idx="3138">
                  <c:v>82.0470461310926</c:v>
                </c:pt>
                <c:pt idx="3139">
                  <c:v>82.023587066999198</c:v>
                </c:pt>
                <c:pt idx="3140">
                  <c:v>82.102980525712496</c:v>
                </c:pt>
                <c:pt idx="3141">
                  <c:v>82.115770024780502</c:v>
                </c:pt>
                <c:pt idx="3142">
                  <c:v>82.091191403529095</c:v>
                </c:pt>
                <c:pt idx="3143">
                  <c:v>82.109246492495899</c:v>
                </c:pt>
                <c:pt idx="3144">
                  <c:v>82.090269153468796</c:v>
                </c:pt>
                <c:pt idx="3145">
                  <c:v>82.146899766791407</c:v>
                </c:pt>
                <c:pt idx="3146">
                  <c:v>82.137193446693999</c:v>
                </c:pt>
                <c:pt idx="3147">
                  <c:v>82.141014694615095</c:v>
                </c:pt>
                <c:pt idx="3148">
                  <c:v>82.119323898223797</c:v>
                </c:pt>
                <c:pt idx="3149">
                  <c:v>82.101166161986797</c:v>
                </c:pt>
                <c:pt idx="3150">
                  <c:v>82.081979107461194</c:v>
                </c:pt>
                <c:pt idx="3151">
                  <c:v>82.166788979251706</c:v>
                </c:pt>
                <c:pt idx="3152">
                  <c:v>82.142255017568701</c:v>
                </c:pt>
                <c:pt idx="3153">
                  <c:v>82.322715905982704</c:v>
                </c:pt>
                <c:pt idx="3154">
                  <c:v>82.300128736268107</c:v>
                </c:pt>
                <c:pt idx="3155">
                  <c:v>82.309349159769894</c:v>
                </c:pt>
                <c:pt idx="3156">
                  <c:v>82.284825418165795</c:v>
                </c:pt>
                <c:pt idx="3157">
                  <c:v>82.270289200399603</c:v>
                </c:pt>
                <c:pt idx="3158">
                  <c:v>82.263138882427498</c:v>
                </c:pt>
                <c:pt idx="3159">
                  <c:v>82.243103162471797</c:v>
                </c:pt>
                <c:pt idx="3160">
                  <c:v>82.239234774400103</c:v>
                </c:pt>
                <c:pt idx="3161">
                  <c:v>82.244568080498098</c:v>
                </c:pt>
                <c:pt idx="3162">
                  <c:v>82.365037223325899</c:v>
                </c:pt>
                <c:pt idx="3163">
                  <c:v>82.341479299545497</c:v>
                </c:pt>
                <c:pt idx="3164">
                  <c:v>82.326848410214097</c:v>
                </c:pt>
                <c:pt idx="3165">
                  <c:v>82.334290001604302</c:v>
                </c:pt>
                <c:pt idx="3166">
                  <c:v>82.309841365692293</c:v>
                </c:pt>
                <c:pt idx="3167">
                  <c:v>82.488762511739907</c:v>
                </c:pt>
                <c:pt idx="3168">
                  <c:v>82.466092806920003</c:v>
                </c:pt>
                <c:pt idx="3169">
                  <c:v>82.457034582272897</c:v>
                </c:pt>
                <c:pt idx="3170">
                  <c:v>82.481416633683196</c:v>
                </c:pt>
                <c:pt idx="3171">
                  <c:v>82.463730842973703</c:v>
                </c:pt>
                <c:pt idx="3172">
                  <c:v>82.528603369311497</c:v>
                </c:pt>
                <c:pt idx="3173">
                  <c:v>82.504380464637705</c:v>
                </c:pt>
                <c:pt idx="3174">
                  <c:v>82.480135309604606</c:v>
                </c:pt>
                <c:pt idx="3175">
                  <c:v>82.5399362020529</c:v>
                </c:pt>
                <c:pt idx="3176">
                  <c:v>82.528044310917494</c:v>
                </c:pt>
                <c:pt idx="3177">
                  <c:v>82.509759623493196</c:v>
                </c:pt>
                <c:pt idx="3178">
                  <c:v>82.488240708618207</c:v>
                </c:pt>
                <c:pt idx="3179">
                  <c:v>82.4671801927486</c:v>
                </c:pt>
                <c:pt idx="3180">
                  <c:v>82.452475597360404</c:v>
                </c:pt>
                <c:pt idx="3181">
                  <c:v>82.4448898614109</c:v>
                </c:pt>
                <c:pt idx="3182">
                  <c:v>82.4410965683889</c:v>
                </c:pt>
                <c:pt idx="3183">
                  <c:v>82.417276748072894</c:v>
                </c:pt>
                <c:pt idx="3184">
                  <c:v>82.439462809636495</c:v>
                </c:pt>
                <c:pt idx="3185">
                  <c:v>82.444620694968805</c:v>
                </c:pt>
                <c:pt idx="3186">
                  <c:v>82.420245825939602</c:v>
                </c:pt>
                <c:pt idx="3187">
                  <c:v>82.437657782134295</c:v>
                </c:pt>
                <c:pt idx="3188">
                  <c:v>82.444633357494396</c:v>
                </c:pt>
                <c:pt idx="3189">
                  <c:v>82.421900700942203</c:v>
                </c:pt>
                <c:pt idx="3190">
                  <c:v>82.4336611669669</c:v>
                </c:pt>
                <c:pt idx="3191">
                  <c:v>82.526270956250002</c:v>
                </c:pt>
                <c:pt idx="3192">
                  <c:v>82.502937465762102</c:v>
                </c:pt>
                <c:pt idx="3193">
                  <c:v>82.581136586127101</c:v>
                </c:pt>
                <c:pt idx="3194">
                  <c:v>82.611400848594201</c:v>
                </c:pt>
                <c:pt idx="3195">
                  <c:v>82.5870926794327</c:v>
                </c:pt>
                <c:pt idx="3196">
                  <c:v>82.568140972197796</c:v>
                </c:pt>
                <c:pt idx="3197">
                  <c:v>82.548571910483901</c:v>
                </c:pt>
                <c:pt idx="3198">
                  <c:v>82.5303157306206</c:v>
                </c:pt>
                <c:pt idx="3199">
                  <c:v>82.506078730949696</c:v>
                </c:pt>
                <c:pt idx="3200">
                  <c:v>82.720413523290105</c:v>
                </c:pt>
                <c:pt idx="3201">
                  <c:v>82.701907448464894</c:v>
                </c:pt>
                <c:pt idx="3202">
                  <c:v>82.687315877083293</c:v>
                </c:pt>
                <c:pt idx="3203">
                  <c:v>82.663005080633496</c:v>
                </c:pt>
                <c:pt idx="3204">
                  <c:v>82.768921042518699</c:v>
                </c:pt>
                <c:pt idx="3205">
                  <c:v>82.802282085009494</c:v>
                </c:pt>
                <c:pt idx="3206">
                  <c:v>82.779659252545102</c:v>
                </c:pt>
                <c:pt idx="3207">
                  <c:v>82.780787346889397</c:v>
                </c:pt>
                <c:pt idx="3208">
                  <c:v>82.940821091681997</c:v>
                </c:pt>
                <c:pt idx="3209">
                  <c:v>82.944681751090201</c:v>
                </c:pt>
                <c:pt idx="3210">
                  <c:v>82.924235779711495</c:v>
                </c:pt>
                <c:pt idx="3211">
                  <c:v>82.901738120913507</c:v>
                </c:pt>
                <c:pt idx="3212">
                  <c:v>82.8780280076151</c:v>
                </c:pt>
                <c:pt idx="3213">
                  <c:v>82.886522187384202</c:v>
                </c:pt>
                <c:pt idx="3214">
                  <c:v>82.895139055738298</c:v>
                </c:pt>
                <c:pt idx="3215">
                  <c:v>82.870850963273796</c:v>
                </c:pt>
                <c:pt idx="3216">
                  <c:v>82.848600536466094</c:v>
                </c:pt>
                <c:pt idx="3217">
                  <c:v>82.8370852846041</c:v>
                </c:pt>
                <c:pt idx="3218">
                  <c:v>82.913934296566794</c:v>
                </c:pt>
                <c:pt idx="3219">
                  <c:v>82.921211475686704</c:v>
                </c:pt>
                <c:pt idx="3220">
                  <c:v>82.965323987016006</c:v>
                </c:pt>
                <c:pt idx="3221">
                  <c:v>82.956077127931195</c:v>
                </c:pt>
                <c:pt idx="3222">
                  <c:v>82.969360485360198</c:v>
                </c:pt>
                <c:pt idx="3223">
                  <c:v>83.136002916251201</c:v>
                </c:pt>
                <c:pt idx="3224">
                  <c:v>83.112002650111293</c:v>
                </c:pt>
                <c:pt idx="3225">
                  <c:v>83.094686346623703</c:v>
                </c:pt>
                <c:pt idx="3226">
                  <c:v>83.0705728651795</c:v>
                </c:pt>
                <c:pt idx="3227">
                  <c:v>83.075512730209198</c:v>
                </c:pt>
                <c:pt idx="3228">
                  <c:v>83.086610128253298</c:v>
                </c:pt>
                <c:pt idx="3229">
                  <c:v>83.062910468997003</c:v>
                </c:pt>
                <c:pt idx="3230">
                  <c:v>83.0598184150561</c:v>
                </c:pt>
                <c:pt idx="3231">
                  <c:v>83.053980389300705</c:v>
                </c:pt>
                <c:pt idx="3232">
                  <c:v>83.038720671046505</c:v>
                </c:pt>
                <c:pt idx="3233">
                  <c:v>83.019807082090495</c:v>
                </c:pt>
                <c:pt idx="3234">
                  <c:v>83.032502683487806</c:v>
                </c:pt>
                <c:pt idx="3235">
                  <c:v>83.013895487465902</c:v>
                </c:pt>
                <c:pt idx="3236">
                  <c:v>82.989986470120002</c:v>
                </c:pt>
                <c:pt idx="3237">
                  <c:v>83.020239131959997</c:v>
                </c:pt>
                <c:pt idx="3238">
                  <c:v>83.023842925644601</c:v>
                </c:pt>
                <c:pt idx="3239">
                  <c:v>82.999767882446207</c:v>
                </c:pt>
                <c:pt idx="3240">
                  <c:v>82.983742456489495</c:v>
                </c:pt>
                <c:pt idx="3241">
                  <c:v>83.011945236176899</c:v>
                </c:pt>
                <c:pt idx="3242">
                  <c:v>83.005854492528499</c:v>
                </c:pt>
                <c:pt idx="3243">
                  <c:v>82.989754587873506</c:v>
                </c:pt>
                <c:pt idx="3244">
                  <c:v>83.0208888689166</c:v>
                </c:pt>
                <c:pt idx="3245">
                  <c:v>83.023047313222307</c:v>
                </c:pt>
                <c:pt idx="3246">
                  <c:v>83.0275104379065</c:v>
                </c:pt>
                <c:pt idx="3247">
                  <c:v>83.003836958327696</c:v>
                </c:pt>
                <c:pt idx="3248">
                  <c:v>83.006599933106699</c:v>
                </c:pt>
                <c:pt idx="3249">
                  <c:v>82.9869483485991</c:v>
                </c:pt>
                <c:pt idx="3250">
                  <c:v>83.016377260496895</c:v>
                </c:pt>
                <c:pt idx="3251">
                  <c:v>82.992385752812893</c:v>
                </c:pt>
                <c:pt idx="3252">
                  <c:v>82.968333810439404</c:v>
                </c:pt>
                <c:pt idx="3253">
                  <c:v>82.956199582331706</c:v>
                </c:pt>
                <c:pt idx="3254">
                  <c:v>82.941700841468901</c:v>
                </c:pt>
                <c:pt idx="3255">
                  <c:v>82.927393434561097</c:v>
                </c:pt>
                <c:pt idx="3256">
                  <c:v>82.903374407049398</c:v>
                </c:pt>
                <c:pt idx="3257">
                  <c:v>82.899291585625406</c:v>
                </c:pt>
                <c:pt idx="3258">
                  <c:v>82.877516796004599</c:v>
                </c:pt>
                <c:pt idx="3259">
                  <c:v>82.855902820934105</c:v>
                </c:pt>
                <c:pt idx="3260">
                  <c:v>82.850616346970398</c:v>
                </c:pt>
                <c:pt idx="3261">
                  <c:v>82.857514612428005</c:v>
                </c:pt>
                <c:pt idx="3262">
                  <c:v>82.869731161774396</c:v>
                </c:pt>
                <c:pt idx="3263">
                  <c:v>82.853216006762594</c:v>
                </c:pt>
                <c:pt idx="3264">
                  <c:v>82.830514007779001</c:v>
                </c:pt>
                <c:pt idx="3265">
                  <c:v>82.837117107730094</c:v>
                </c:pt>
                <c:pt idx="3266">
                  <c:v>82.830369361338995</c:v>
                </c:pt>
                <c:pt idx="3267">
                  <c:v>82.837973099696796</c:v>
                </c:pt>
                <c:pt idx="3268">
                  <c:v>82.911068153894902</c:v>
                </c:pt>
                <c:pt idx="3269">
                  <c:v>82.936716596236096</c:v>
                </c:pt>
                <c:pt idx="3270">
                  <c:v>82.913949493164395</c:v>
                </c:pt>
                <c:pt idx="3271">
                  <c:v>82.897667967276504</c:v>
                </c:pt>
                <c:pt idx="3272">
                  <c:v>82.873994149470604</c:v>
                </c:pt>
                <c:pt idx="3273">
                  <c:v>82.850526916250502</c:v>
                </c:pt>
                <c:pt idx="3274">
                  <c:v>82.892413667070002</c:v>
                </c:pt>
                <c:pt idx="3275">
                  <c:v>82.8994880806802</c:v>
                </c:pt>
                <c:pt idx="3276">
                  <c:v>82.875648777238595</c:v>
                </c:pt>
                <c:pt idx="3277">
                  <c:v>83.080524052196594</c:v>
                </c:pt>
                <c:pt idx="3278">
                  <c:v>83.162658216630902</c:v>
                </c:pt>
                <c:pt idx="3279">
                  <c:v>83.153133423415397</c:v>
                </c:pt>
                <c:pt idx="3280">
                  <c:v>83.1338207048193</c:v>
                </c:pt>
                <c:pt idx="3281">
                  <c:v>83.110884611178307</c:v>
                </c:pt>
                <c:pt idx="3282">
                  <c:v>83.087437935016496</c:v>
                </c:pt>
                <c:pt idx="3283">
                  <c:v>83.065906823350204</c:v>
                </c:pt>
                <c:pt idx="3284">
                  <c:v>83.095188065286493</c:v>
                </c:pt>
                <c:pt idx="3285">
                  <c:v>83.1016351149716</c:v>
                </c:pt>
                <c:pt idx="3286">
                  <c:v>83.083348252724406</c:v>
                </c:pt>
                <c:pt idx="3287">
                  <c:v>83.0610412842546</c:v>
                </c:pt>
                <c:pt idx="3288">
                  <c:v>83.049545752089003</c:v>
                </c:pt>
                <c:pt idx="3289">
                  <c:v>83.026438865258598</c:v>
                </c:pt>
                <c:pt idx="3290">
                  <c:v>83.010878032990206</c:v>
                </c:pt>
                <c:pt idx="3291">
                  <c:v>82.989267673788703</c:v>
                </c:pt>
                <c:pt idx="3292">
                  <c:v>82.9663837881902</c:v>
                </c:pt>
                <c:pt idx="3293">
                  <c:v>82.965969051536405</c:v>
                </c:pt>
                <c:pt idx="3294">
                  <c:v>82.947938624520901</c:v>
                </c:pt>
                <c:pt idx="3295">
                  <c:v>82.924713161001705</c:v>
                </c:pt>
                <c:pt idx="3296">
                  <c:v>82.910147641009203</c:v>
                </c:pt>
                <c:pt idx="3297">
                  <c:v>82.9087510362735</c:v>
                </c:pt>
                <c:pt idx="3298">
                  <c:v>82.945395172529203</c:v>
                </c:pt>
                <c:pt idx="3299">
                  <c:v>82.934249360862793</c:v>
                </c:pt>
                <c:pt idx="3300">
                  <c:v>82.918656191169703</c:v>
                </c:pt>
                <c:pt idx="3301">
                  <c:v>82.939394776783502</c:v>
                </c:pt>
                <c:pt idx="3302">
                  <c:v>82.924291045003102</c:v>
                </c:pt>
                <c:pt idx="3303">
                  <c:v>82.920723535432302</c:v>
                </c:pt>
                <c:pt idx="3304">
                  <c:v>82.942524339921704</c:v>
                </c:pt>
                <c:pt idx="3305">
                  <c:v>82.919976050810703</c:v>
                </c:pt>
                <c:pt idx="3306">
                  <c:v>82.903837029481707</c:v>
                </c:pt>
                <c:pt idx="3307">
                  <c:v>82.880275183216497</c:v>
                </c:pt>
                <c:pt idx="3308">
                  <c:v>82.857415816757893</c:v>
                </c:pt>
                <c:pt idx="3309">
                  <c:v>82.834015338365106</c:v>
                </c:pt>
                <c:pt idx="3310">
                  <c:v>82.832710161180401</c:v>
                </c:pt>
                <c:pt idx="3311">
                  <c:v>82.833244242291798</c:v>
                </c:pt>
                <c:pt idx="3312">
                  <c:v>82.940590420623806</c:v>
                </c:pt>
                <c:pt idx="3313">
                  <c:v>82.917535560980298</c:v>
                </c:pt>
                <c:pt idx="3314">
                  <c:v>82.9085422483803</c:v>
                </c:pt>
                <c:pt idx="3315">
                  <c:v>82.888189339816094</c:v>
                </c:pt>
                <c:pt idx="3316">
                  <c:v>82.921013883198398</c:v>
                </c:pt>
                <c:pt idx="3317">
                  <c:v>82.897869759934395</c:v>
                </c:pt>
                <c:pt idx="3318">
                  <c:v>82.877404125357501</c:v>
                </c:pt>
                <c:pt idx="3319">
                  <c:v>82.855031712926603</c:v>
                </c:pt>
                <c:pt idx="3320">
                  <c:v>82.837115437253303</c:v>
                </c:pt>
                <c:pt idx="3321">
                  <c:v>83.034196069395094</c:v>
                </c:pt>
                <c:pt idx="3322">
                  <c:v>83.012054248574003</c:v>
                </c:pt>
                <c:pt idx="3323">
                  <c:v>82.988669405516205</c:v>
                </c:pt>
                <c:pt idx="3324">
                  <c:v>83.002341100342903</c:v>
                </c:pt>
                <c:pt idx="3325">
                  <c:v>82.9791557584104</c:v>
                </c:pt>
                <c:pt idx="3326">
                  <c:v>82.956711035543904</c:v>
                </c:pt>
                <c:pt idx="3327">
                  <c:v>82.933580234541694</c:v>
                </c:pt>
                <c:pt idx="3328">
                  <c:v>83.140224475585498</c:v>
                </c:pt>
                <c:pt idx="3329">
                  <c:v>83.119101338818396</c:v>
                </c:pt>
                <c:pt idx="3330">
                  <c:v>83.182069954676805</c:v>
                </c:pt>
                <c:pt idx="3331">
                  <c:v>83.1876660893397</c:v>
                </c:pt>
                <c:pt idx="3332">
                  <c:v>83.165835115920302</c:v>
                </c:pt>
                <c:pt idx="3333">
                  <c:v>83.161346321106294</c:v>
                </c:pt>
                <c:pt idx="3334">
                  <c:v>83.165303830452999</c:v>
                </c:pt>
                <c:pt idx="3335">
                  <c:v>83.148151369125799</c:v>
                </c:pt>
                <c:pt idx="3336">
                  <c:v>83.127306844419195</c:v>
                </c:pt>
                <c:pt idx="3337">
                  <c:v>83.121141837944407</c:v>
                </c:pt>
                <c:pt idx="3338">
                  <c:v>83.098238502602598</c:v>
                </c:pt>
                <c:pt idx="3339">
                  <c:v>83.1547729854355</c:v>
                </c:pt>
                <c:pt idx="3340">
                  <c:v>83.190929917372301</c:v>
                </c:pt>
                <c:pt idx="3341">
                  <c:v>83.171949776510601</c:v>
                </c:pt>
                <c:pt idx="3342">
                  <c:v>83.150994183526294</c:v>
                </c:pt>
                <c:pt idx="3343">
                  <c:v>83.165279324525699</c:v>
                </c:pt>
                <c:pt idx="3344">
                  <c:v>83.141959740107694</c:v>
                </c:pt>
                <c:pt idx="3345">
                  <c:v>83.133693510910504</c:v>
                </c:pt>
                <c:pt idx="3346">
                  <c:v>83.110520004194001</c:v>
                </c:pt>
                <c:pt idx="3347">
                  <c:v>83.093359019347304</c:v>
                </c:pt>
                <c:pt idx="3348">
                  <c:v>83.111667648240598</c:v>
                </c:pt>
                <c:pt idx="3349">
                  <c:v>83.129129972490404</c:v>
                </c:pt>
                <c:pt idx="3350">
                  <c:v>83.111573933577105</c:v>
                </c:pt>
                <c:pt idx="3351">
                  <c:v>83.088227741536102</c:v>
                </c:pt>
                <c:pt idx="3352">
                  <c:v>83.162095851520505</c:v>
                </c:pt>
                <c:pt idx="3353">
                  <c:v>83.152415018488398</c:v>
                </c:pt>
                <c:pt idx="3354">
                  <c:v>83.129101013511701</c:v>
                </c:pt>
                <c:pt idx="3355">
                  <c:v>83.142462063717502</c:v>
                </c:pt>
                <c:pt idx="3356">
                  <c:v>83.405045470940095</c:v>
                </c:pt>
                <c:pt idx="3357">
                  <c:v>83.388744545315205</c:v>
                </c:pt>
                <c:pt idx="3358">
                  <c:v>83.377975485162494</c:v>
                </c:pt>
                <c:pt idx="3359">
                  <c:v>83.357021737337405</c:v>
                </c:pt>
                <c:pt idx="3360">
                  <c:v>83.350564392738306</c:v>
                </c:pt>
                <c:pt idx="3361">
                  <c:v>83.409621212186394</c:v>
                </c:pt>
                <c:pt idx="3362">
                  <c:v>83.387196650838902</c:v>
                </c:pt>
                <c:pt idx="3363">
                  <c:v>83.365962827427794</c:v>
                </c:pt>
                <c:pt idx="3364">
                  <c:v>83.350093020353398</c:v>
                </c:pt>
                <c:pt idx="3365">
                  <c:v>83.412066477254797</c:v>
                </c:pt>
                <c:pt idx="3366">
                  <c:v>83.431605792939393</c:v>
                </c:pt>
                <c:pt idx="3367">
                  <c:v>83.410732756551099</c:v>
                </c:pt>
                <c:pt idx="3368">
                  <c:v>83.389410136237899</c:v>
                </c:pt>
                <c:pt idx="3369">
                  <c:v>83.367737113722697</c:v>
                </c:pt>
                <c:pt idx="3370">
                  <c:v>83.370158268677898</c:v>
                </c:pt>
                <c:pt idx="3371">
                  <c:v>83.482138078237199</c:v>
                </c:pt>
                <c:pt idx="3372">
                  <c:v>83.515596708011401</c:v>
                </c:pt>
                <c:pt idx="3373">
                  <c:v>83.492583107791305</c:v>
                </c:pt>
                <c:pt idx="3374">
                  <c:v>83.470836534985395</c:v>
                </c:pt>
                <c:pt idx="3375">
                  <c:v>83.461740045830595</c:v>
                </c:pt>
                <c:pt idx="3376">
                  <c:v>83.451614135529397</c:v>
                </c:pt>
                <c:pt idx="3377">
                  <c:v>83.470373659635797</c:v>
                </c:pt>
                <c:pt idx="3378">
                  <c:v>83.448537721751407</c:v>
                </c:pt>
                <c:pt idx="3379">
                  <c:v>83.460782835146105</c:v>
                </c:pt>
                <c:pt idx="3380">
                  <c:v>83.546552969144898</c:v>
                </c:pt>
                <c:pt idx="3381">
                  <c:v>83.527343179499098</c:v>
                </c:pt>
                <c:pt idx="3382">
                  <c:v>83.627007530749296</c:v>
                </c:pt>
                <c:pt idx="3383">
                  <c:v>83.692881837924901</c:v>
                </c:pt>
                <c:pt idx="3384">
                  <c:v>83.683774999551801</c:v>
                </c:pt>
                <c:pt idx="3385">
                  <c:v>83.679543887789094</c:v>
                </c:pt>
                <c:pt idx="3386">
                  <c:v>83.726125086710297</c:v>
                </c:pt>
                <c:pt idx="3387">
                  <c:v>83.738954386932406</c:v>
                </c:pt>
                <c:pt idx="3388">
                  <c:v>83.721800708955598</c:v>
                </c:pt>
                <c:pt idx="3389">
                  <c:v>83.748188527479797</c:v>
                </c:pt>
                <c:pt idx="3390">
                  <c:v>83.746439680486304</c:v>
                </c:pt>
                <c:pt idx="3391">
                  <c:v>83.728051665136704</c:v>
                </c:pt>
                <c:pt idx="3392">
                  <c:v>83.771401251053902</c:v>
                </c:pt>
                <c:pt idx="3393">
                  <c:v>83.796791782568405</c:v>
                </c:pt>
                <c:pt idx="3394">
                  <c:v>83.790574272467694</c:v>
                </c:pt>
                <c:pt idx="3395">
                  <c:v>83.852266542622303</c:v>
                </c:pt>
                <c:pt idx="3396">
                  <c:v>83.830722657578406</c:v>
                </c:pt>
                <c:pt idx="3397">
                  <c:v>83.882917409422006</c:v>
                </c:pt>
                <c:pt idx="3398">
                  <c:v>83.868530973540103</c:v>
                </c:pt>
                <c:pt idx="3399">
                  <c:v>83.845737482839695</c:v>
                </c:pt>
                <c:pt idx="3400">
                  <c:v>83.823112376380493</c:v>
                </c:pt>
                <c:pt idx="3401">
                  <c:v>83.811176588828204</c:v>
                </c:pt>
                <c:pt idx="3402">
                  <c:v>83.8021710255518</c:v>
                </c:pt>
                <c:pt idx="3403">
                  <c:v>83.780363874635896</c:v>
                </c:pt>
                <c:pt idx="3404">
                  <c:v>83.787472664985401</c:v>
                </c:pt>
                <c:pt idx="3405">
                  <c:v>83.820926290252004</c:v>
                </c:pt>
                <c:pt idx="3406">
                  <c:v>83.843218646528996</c:v>
                </c:pt>
                <c:pt idx="3407">
                  <c:v>83.847475648953207</c:v>
                </c:pt>
                <c:pt idx="3408">
                  <c:v>83.873316742935302</c:v>
                </c:pt>
                <c:pt idx="3409">
                  <c:v>84.015361679061996</c:v>
                </c:pt>
                <c:pt idx="3410">
                  <c:v>83.998738630771996</c:v>
                </c:pt>
                <c:pt idx="3411">
                  <c:v>84.049483669453707</c:v>
                </c:pt>
                <c:pt idx="3412">
                  <c:v>84.027391411417696</c:v>
                </c:pt>
                <c:pt idx="3413">
                  <c:v>84.070561526686106</c:v>
                </c:pt>
                <c:pt idx="3414">
                  <c:v>84.048416927468594</c:v>
                </c:pt>
                <c:pt idx="3415">
                  <c:v>84.025342073827105</c:v>
                </c:pt>
                <c:pt idx="3416">
                  <c:v>84.010675344280799</c:v>
                </c:pt>
                <c:pt idx="3417">
                  <c:v>84.000663076333694</c:v>
                </c:pt>
                <c:pt idx="3418">
                  <c:v>83.982304781318405</c:v>
                </c:pt>
                <c:pt idx="3419">
                  <c:v>84.020221430528693</c:v>
                </c:pt>
                <c:pt idx="3420">
                  <c:v>84.003443480122201</c:v>
                </c:pt>
                <c:pt idx="3421">
                  <c:v>84.0484260078387</c:v>
                </c:pt>
                <c:pt idx="3422">
                  <c:v>84.025515082629695</c:v>
                </c:pt>
                <c:pt idx="3423">
                  <c:v>84.129328929208498</c:v>
                </c:pt>
                <c:pt idx="3424">
                  <c:v>84.116718743480305</c:v>
                </c:pt>
                <c:pt idx="3425">
                  <c:v>84.109464920569394</c:v>
                </c:pt>
                <c:pt idx="3426">
                  <c:v>84.097046525034202</c:v>
                </c:pt>
                <c:pt idx="3427">
                  <c:v>84.201022699558294</c:v>
                </c:pt>
                <c:pt idx="3428">
                  <c:v>84.182761241611104</c:v>
                </c:pt>
                <c:pt idx="3429">
                  <c:v>84.214861943290998</c:v>
                </c:pt>
                <c:pt idx="3430">
                  <c:v>84.191825536638405</c:v>
                </c:pt>
                <c:pt idx="3431">
                  <c:v>84.196797162873693</c:v>
                </c:pt>
                <c:pt idx="3432">
                  <c:v>84.175226650717704</c:v>
                </c:pt>
                <c:pt idx="3433">
                  <c:v>84.1868140119971</c:v>
                </c:pt>
                <c:pt idx="3434">
                  <c:v>84.182349651605406</c:v>
                </c:pt>
                <c:pt idx="3435">
                  <c:v>84.185110851877695</c:v>
                </c:pt>
                <c:pt idx="3436">
                  <c:v>84.163252519661398</c:v>
                </c:pt>
                <c:pt idx="3437">
                  <c:v>84.140318966101106</c:v>
                </c:pt>
                <c:pt idx="3438">
                  <c:v>84.191192698142601</c:v>
                </c:pt>
                <c:pt idx="3439">
                  <c:v>84.168649289138301</c:v>
                </c:pt>
                <c:pt idx="3440">
                  <c:v>84.146228472597201</c:v>
                </c:pt>
                <c:pt idx="3441">
                  <c:v>84.282812389255199</c:v>
                </c:pt>
                <c:pt idx="3442">
                  <c:v>84.301225135415194</c:v>
                </c:pt>
                <c:pt idx="3443">
                  <c:v>84.290021093024905</c:v>
                </c:pt>
                <c:pt idx="3444">
                  <c:v>84.274453557606407</c:v>
                </c:pt>
                <c:pt idx="3445">
                  <c:v>84.277586188452105</c:v>
                </c:pt>
                <c:pt idx="3446">
                  <c:v>84.272113382159105</c:v>
                </c:pt>
                <c:pt idx="3447">
                  <c:v>84.265504315598506</c:v>
                </c:pt>
                <c:pt idx="3448">
                  <c:v>84.288810624137895</c:v>
                </c:pt>
                <c:pt idx="3449">
                  <c:v>84.268622273223301</c:v>
                </c:pt>
                <c:pt idx="3450">
                  <c:v>84.256391899199599</c:v>
                </c:pt>
                <c:pt idx="3451">
                  <c:v>84.236563166243997</c:v>
                </c:pt>
                <c:pt idx="3452">
                  <c:v>84.238059108651399</c:v>
                </c:pt>
                <c:pt idx="3453">
                  <c:v>84.235283107396697</c:v>
                </c:pt>
                <c:pt idx="3454">
                  <c:v>84.216363824216899</c:v>
                </c:pt>
                <c:pt idx="3455">
                  <c:v>84.201069019970404</c:v>
                </c:pt>
                <c:pt idx="3456">
                  <c:v>84.224203992137205</c:v>
                </c:pt>
                <c:pt idx="3457">
                  <c:v>84.201196901967094</c:v>
                </c:pt>
                <c:pt idx="3458">
                  <c:v>84.213033772038401</c:v>
                </c:pt>
                <c:pt idx="3459">
                  <c:v>84.192621706472806</c:v>
                </c:pt>
                <c:pt idx="3460">
                  <c:v>84.207702098943201</c:v>
                </c:pt>
                <c:pt idx="3461">
                  <c:v>84.194249070173498</c:v>
                </c:pt>
                <c:pt idx="3462">
                  <c:v>84.218562058270905</c:v>
                </c:pt>
                <c:pt idx="3463">
                  <c:v>84.224992259155499</c:v>
                </c:pt>
                <c:pt idx="3464">
                  <c:v>84.209908080661705</c:v>
                </c:pt>
                <c:pt idx="3465">
                  <c:v>84.200027662069601</c:v>
                </c:pt>
                <c:pt idx="3466">
                  <c:v>84.278610585530998</c:v>
                </c:pt>
                <c:pt idx="3467">
                  <c:v>84.2561884668891</c:v>
                </c:pt>
                <c:pt idx="3468">
                  <c:v>84.2352698506987</c:v>
                </c:pt>
                <c:pt idx="3469">
                  <c:v>84.232791992452405</c:v>
                </c:pt>
                <c:pt idx="3470">
                  <c:v>84.258062753111801</c:v>
                </c:pt>
                <c:pt idx="3471">
                  <c:v>84.243912942857804</c:v>
                </c:pt>
                <c:pt idx="3472">
                  <c:v>84.228665010055096</c:v>
                </c:pt>
                <c:pt idx="3473">
                  <c:v>84.222076949943798</c:v>
                </c:pt>
                <c:pt idx="3474">
                  <c:v>84.220211994580893</c:v>
                </c:pt>
                <c:pt idx="3475">
                  <c:v>84.215089796922101</c:v>
                </c:pt>
                <c:pt idx="3476">
                  <c:v>84.195502776036705</c:v>
                </c:pt>
                <c:pt idx="3477">
                  <c:v>84.245870182049202</c:v>
                </c:pt>
                <c:pt idx="3478">
                  <c:v>84.260746152779504</c:v>
                </c:pt>
                <c:pt idx="3479">
                  <c:v>84.313220287473996</c:v>
                </c:pt>
                <c:pt idx="3480">
                  <c:v>84.347193647781594</c:v>
                </c:pt>
                <c:pt idx="3481">
                  <c:v>84.354510410585902</c:v>
                </c:pt>
                <c:pt idx="3482">
                  <c:v>84.334400006677299</c:v>
                </c:pt>
                <c:pt idx="3483">
                  <c:v>84.349972787256505</c:v>
                </c:pt>
                <c:pt idx="3484">
                  <c:v>84.345442619149793</c:v>
                </c:pt>
                <c:pt idx="3485">
                  <c:v>84.349946159710896</c:v>
                </c:pt>
                <c:pt idx="3486">
                  <c:v>84.3780936991066</c:v>
                </c:pt>
                <c:pt idx="3487">
                  <c:v>84.378524152992298</c:v>
                </c:pt>
                <c:pt idx="3488">
                  <c:v>84.387507662609707</c:v>
                </c:pt>
                <c:pt idx="3489">
                  <c:v>84.369064002989802</c:v>
                </c:pt>
                <c:pt idx="3490">
                  <c:v>84.361981015570393</c:v>
                </c:pt>
                <c:pt idx="3491">
                  <c:v>84.4596043420824</c:v>
                </c:pt>
                <c:pt idx="3492">
                  <c:v>84.437400901112795</c:v>
                </c:pt>
                <c:pt idx="3493">
                  <c:v>84.428717249920595</c:v>
                </c:pt>
                <c:pt idx="3494">
                  <c:v>84.414861371546493</c:v>
                </c:pt>
                <c:pt idx="3495">
                  <c:v>84.395467054695601</c:v>
                </c:pt>
                <c:pt idx="3496">
                  <c:v>84.377110837096794</c:v>
                </c:pt>
                <c:pt idx="3497">
                  <c:v>84.379880914194203</c:v>
                </c:pt>
                <c:pt idx="3498">
                  <c:v>84.394568606432401</c:v>
                </c:pt>
                <c:pt idx="3499">
                  <c:v>84.4161919188263</c:v>
                </c:pt>
                <c:pt idx="3500">
                  <c:v>84.463160580024294</c:v>
                </c:pt>
                <c:pt idx="3501">
                  <c:v>84.440564921702403</c:v>
                </c:pt>
                <c:pt idx="3502">
                  <c:v>84.457001745263497</c:v>
                </c:pt>
                <c:pt idx="3503">
                  <c:v>84.440602153868696</c:v>
                </c:pt>
                <c:pt idx="3504">
                  <c:v>84.429947995308297</c:v>
                </c:pt>
                <c:pt idx="3505">
                  <c:v>84.438154198427597</c:v>
                </c:pt>
                <c:pt idx="3506">
                  <c:v>84.4909318224435</c:v>
                </c:pt>
                <c:pt idx="3507">
                  <c:v>84.468194197080905</c:v>
                </c:pt>
                <c:pt idx="3508">
                  <c:v>84.477401343959798</c:v>
                </c:pt>
                <c:pt idx="3509">
                  <c:v>84.456243997590903</c:v>
                </c:pt>
                <c:pt idx="3510">
                  <c:v>84.470762196684603</c:v>
                </c:pt>
                <c:pt idx="3511">
                  <c:v>84.4736079184283</c:v>
                </c:pt>
                <c:pt idx="3512">
                  <c:v>84.458059665888598</c:v>
                </c:pt>
                <c:pt idx="3513">
                  <c:v>84.4700006174252</c:v>
                </c:pt>
                <c:pt idx="3514">
                  <c:v>84.573357469464895</c:v>
                </c:pt>
                <c:pt idx="3515">
                  <c:v>84.550860324196407</c:v>
                </c:pt>
                <c:pt idx="3516">
                  <c:v>84.528661219843798</c:v>
                </c:pt>
                <c:pt idx="3517">
                  <c:v>84.5067296384793</c:v>
                </c:pt>
                <c:pt idx="3518">
                  <c:v>84.6069909337577</c:v>
                </c:pt>
                <c:pt idx="3519">
                  <c:v>84.584343176618901</c:v>
                </c:pt>
                <c:pt idx="3520">
                  <c:v>84.583035329116697</c:v>
                </c:pt>
                <c:pt idx="3521">
                  <c:v>84.605707161410606</c:v>
                </c:pt>
                <c:pt idx="3522">
                  <c:v>84.599273346004196</c:v>
                </c:pt>
                <c:pt idx="3523">
                  <c:v>84.659650630596801</c:v>
                </c:pt>
                <c:pt idx="3524">
                  <c:v>84.6369595592748</c:v>
                </c:pt>
                <c:pt idx="3525">
                  <c:v>84.630595883644304</c:v>
                </c:pt>
                <c:pt idx="3526">
                  <c:v>84.611529757167503</c:v>
                </c:pt>
                <c:pt idx="3527">
                  <c:v>84.619449289849499</c:v>
                </c:pt>
                <c:pt idx="3528">
                  <c:v>84.607044605856402</c:v>
                </c:pt>
                <c:pt idx="3529">
                  <c:v>84.635434784432306</c:v>
                </c:pt>
                <c:pt idx="3530">
                  <c:v>84.642150342810297</c:v>
                </c:pt>
                <c:pt idx="3531">
                  <c:v>84.763665890020306</c:v>
                </c:pt>
                <c:pt idx="3532">
                  <c:v>84.766193889096897</c:v>
                </c:pt>
                <c:pt idx="3533">
                  <c:v>84.861320338231096</c:v>
                </c:pt>
                <c:pt idx="3534">
                  <c:v>85.013324411883502</c:v>
                </c:pt>
                <c:pt idx="3535">
                  <c:v>84.991355889984305</c:v>
                </c:pt>
                <c:pt idx="3536">
                  <c:v>84.994740333713594</c:v>
                </c:pt>
                <c:pt idx="3537">
                  <c:v>84.976816365775605</c:v>
                </c:pt>
                <c:pt idx="3538">
                  <c:v>85.034652772448695</c:v>
                </c:pt>
                <c:pt idx="3539">
                  <c:v>85.056730693527697</c:v>
                </c:pt>
                <c:pt idx="3540">
                  <c:v>85.0341389958581</c:v>
                </c:pt>
                <c:pt idx="3541">
                  <c:v>85.033932427633701</c:v>
                </c:pt>
                <c:pt idx="3542">
                  <c:v>85.039181362048396</c:v>
                </c:pt>
                <c:pt idx="3543">
                  <c:v>85.028668452570102</c:v>
                </c:pt>
                <c:pt idx="3544">
                  <c:v>85.0222530128231</c:v>
                </c:pt>
                <c:pt idx="3545">
                  <c:v>84.999907881822693</c:v>
                </c:pt>
                <c:pt idx="3546">
                  <c:v>85.050271364893305</c:v>
                </c:pt>
                <c:pt idx="3547">
                  <c:v>85.027972978296802</c:v>
                </c:pt>
                <c:pt idx="3548">
                  <c:v>85.016661403334794</c:v>
                </c:pt>
                <c:pt idx="3549">
                  <c:v>84.996416290547501</c:v>
                </c:pt>
                <c:pt idx="3550">
                  <c:v>84.985998320748493</c:v>
                </c:pt>
                <c:pt idx="3551">
                  <c:v>84.965593956002195</c:v>
                </c:pt>
                <c:pt idx="3552">
                  <c:v>84.968009592455203</c:v>
                </c:pt>
                <c:pt idx="3553">
                  <c:v>84.945431814242497</c:v>
                </c:pt>
                <c:pt idx="3554">
                  <c:v>84.928462122491993</c:v>
                </c:pt>
                <c:pt idx="3555">
                  <c:v>84.921464530538501</c:v>
                </c:pt>
                <c:pt idx="3556">
                  <c:v>84.909706677205904</c:v>
                </c:pt>
                <c:pt idx="3557">
                  <c:v>84.912780847314195</c:v>
                </c:pt>
                <c:pt idx="3558">
                  <c:v>84.949966520508099</c:v>
                </c:pt>
                <c:pt idx="3559">
                  <c:v>84.937004663248899</c:v>
                </c:pt>
                <c:pt idx="3560">
                  <c:v>85.117616283502201</c:v>
                </c:pt>
                <c:pt idx="3561">
                  <c:v>85.120127796948793</c:v>
                </c:pt>
                <c:pt idx="3562">
                  <c:v>85.142789020148797</c:v>
                </c:pt>
                <c:pt idx="3563">
                  <c:v>85.139579444955302</c:v>
                </c:pt>
                <c:pt idx="3564">
                  <c:v>85.129992174061996</c:v>
                </c:pt>
                <c:pt idx="3565">
                  <c:v>85.206388657330606</c:v>
                </c:pt>
                <c:pt idx="3566">
                  <c:v>85.225000583880899</c:v>
                </c:pt>
                <c:pt idx="3567">
                  <c:v>85.202444774669203</c:v>
                </c:pt>
                <c:pt idx="3568">
                  <c:v>85.321338416863</c:v>
                </c:pt>
                <c:pt idx="3569">
                  <c:v>85.333726187864201</c:v>
                </c:pt>
                <c:pt idx="3570">
                  <c:v>85.325606622497403</c:v>
                </c:pt>
                <c:pt idx="3571">
                  <c:v>85.304395491915201</c:v>
                </c:pt>
                <c:pt idx="3572">
                  <c:v>85.340985129770701</c:v>
                </c:pt>
                <c:pt idx="3573">
                  <c:v>85.319591844326894</c:v>
                </c:pt>
                <c:pt idx="3574">
                  <c:v>85.299396848631901</c:v>
                </c:pt>
                <c:pt idx="3575">
                  <c:v>85.326893672628799</c:v>
                </c:pt>
                <c:pt idx="3576">
                  <c:v>85.332502237862798</c:v>
                </c:pt>
                <c:pt idx="3577">
                  <c:v>85.369536752988495</c:v>
                </c:pt>
                <c:pt idx="3578">
                  <c:v>85.366868372461795</c:v>
                </c:pt>
                <c:pt idx="3579">
                  <c:v>85.374347559820805</c:v>
                </c:pt>
                <c:pt idx="3580">
                  <c:v>85.460135325479001</c:v>
                </c:pt>
                <c:pt idx="3581">
                  <c:v>85.4507316080729</c:v>
                </c:pt>
                <c:pt idx="3582">
                  <c:v>85.480635003465807</c:v>
                </c:pt>
                <c:pt idx="3583">
                  <c:v>85.519053275001795</c:v>
                </c:pt>
                <c:pt idx="3584">
                  <c:v>85.624633578115294</c:v>
                </c:pt>
                <c:pt idx="3585">
                  <c:v>85.606297726443998</c:v>
                </c:pt>
                <c:pt idx="3586">
                  <c:v>85.586169437922905</c:v>
                </c:pt>
                <c:pt idx="3587">
                  <c:v>85.576562554998802</c:v>
                </c:pt>
                <c:pt idx="3588">
                  <c:v>85.621216396193404</c:v>
                </c:pt>
                <c:pt idx="3589">
                  <c:v>85.632514994383797</c:v>
                </c:pt>
                <c:pt idx="3590">
                  <c:v>85.625061010377394</c:v>
                </c:pt>
                <c:pt idx="3591">
                  <c:v>85.631515881837302</c:v>
                </c:pt>
                <c:pt idx="3592">
                  <c:v>85.730172455118307</c:v>
                </c:pt>
                <c:pt idx="3593">
                  <c:v>85.711649626380094</c:v>
                </c:pt>
                <c:pt idx="3594">
                  <c:v>85.694538703892306</c:v>
                </c:pt>
                <c:pt idx="3595">
                  <c:v>85.674094203932498</c:v>
                </c:pt>
                <c:pt idx="3596">
                  <c:v>85.665857202837202</c:v>
                </c:pt>
                <c:pt idx="3597">
                  <c:v>85.702374697353306</c:v>
                </c:pt>
                <c:pt idx="3598">
                  <c:v>85.701340778954901</c:v>
                </c:pt>
                <c:pt idx="3599">
                  <c:v>85.7920279082566</c:v>
                </c:pt>
                <c:pt idx="3600">
                  <c:v>85.826975147436102</c:v>
                </c:pt>
                <c:pt idx="3601">
                  <c:v>85.804984681229897</c:v>
                </c:pt>
                <c:pt idx="3602">
                  <c:v>85.805234365761606</c:v>
                </c:pt>
                <c:pt idx="3603">
                  <c:v>85.8033635439715</c:v>
                </c:pt>
                <c:pt idx="3604">
                  <c:v>85.788721580772702</c:v>
                </c:pt>
                <c:pt idx="3605">
                  <c:v>85.784494205824998</c:v>
                </c:pt>
                <c:pt idx="3606">
                  <c:v>85.815850791366401</c:v>
                </c:pt>
                <c:pt idx="3607">
                  <c:v>85.794992264811</c:v>
                </c:pt>
                <c:pt idx="3608">
                  <c:v>85.8159280252531</c:v>
                </c:pt>
                <c:pt idx="3609">
                  <c:v>85.798228995224605</c:v>
                </c:pt>
                <c:pt idx="3610">
                  <c:v>85.783277010343696</c:v>
                </c:pt>
                <c:pt idx="3611">
                  <c:v>85.773627917459507</c:v>
                </c:pt>
                <c:pt idx="3612">
                  <c:v>85.752947182561897</c:v>
                </c:pt>
                <c:pt idx="3613">
                  <c:v>85.735257632480796</c:v>
                </c:pt>
                <c:pt idx="3614">
                  <c:v>85.748795656058505</c:v>
                </c:pt>
                <c:pt idx="3615">
                  <c:v>85.752072605516304</c:v>
                </c:pt>
                <c:pt idx="3616">
                  <c:v>85.767595194403896</c:v>
                </c:pt>
                <c:pt idx="3617">
                  <c:v>85.793532367716693</c:v>
                </c:pt>
                <c:pt idx="3618">
                  <c:v>85.771610809708093</c:v>
                </c:pt>
                <c:pt idx="3619">
                  <c:v>85.844660415081194</c:v>
                </c:pt>
                <c:pt idx="3620">
                  <c:v>85.840516266527601</c:v>
                </c:pt>
                <c:pt idx="3621">
                  <c:v>85.941360675742999</c:v>
                </c:pt>
                <c:pt idx="3622">
                  <c:v>85.930556984697006</c:v>
                </c:pt>
                <c:pt idx="3623">
                  <c:v>85.908172331746201</c:v>
                </c:pt>
                <c:pt idx="3624">
                  <c:v>85.903518850364705</c:v>
                </c:pt>
                <c:pt idx="3625">
                  <c:v>85.881409772659495</c:v>
                </c:pt>
                <c:pt idx="3626">
                  <c:v>85.870729986011696</c:v>
                </c:pt>
                <c:pt idx="3627">
                  <c:v>85.865337827509407</c:v>
                </c:pt>
                <c:pt idx="3628">
                  <c:v>85.853346700159307</c:v>
                </c:pt>
                <c:pt idx="3629">
                  <c:v>85.9532716182961</c:v>
                </c:pt>
                <c:pt idx="3630">
                  <c:v>85.969128694887999</c:v>
                </c:pt>
                <c:pt idx="3631">
                  <c:v>85.9500436010089</c:v>
                </c:pt>
                <c:pt idx="3632">
                  <c:v>86.014432168865497</c:v>
                </c:pt>
                <c:pt idx="3633">
                  <c:v>86.1117878063489</c:v>
                </c:pt>
                <c:pt idx="3634">
                  <c:v>86.123297952111699</c:v>
                </c:pt>
                <c:pt idx="3635">
                  <c:v>86.133351338752604</c:v>
                </c:pt>
                <c:pt idx="3636">
                  <c:v>86.158541899065398</c:v>
                </c:pt>
                <c:pt idx="3637">
                  <c:v>86.190835880297897</c:v>
                </c:pt>
                <c:pt idx="3638">
                  <c:v>86.186112493564806</c:v>
                </c:pt>
                <c:pt idx="3639">
                  <c:v>86.194313755157296</c:v>
                </c:pt>
                <c:pt idx="3640">
                  <c:v>86.217263090058196</c:v>
                </c:pt>
                <c:pt idx="3641">
                  <c:v>86.195138415437896</c:v>
                </c:pt>
                <c:pt idx="3642">
                  <c:v>86.177408725127606</c:v>
                </c:pt>
                <c:pt idx="3643">
                  <c:v>86.164249494892005</c:v>
                </c:pt>
                <c:pt idx="3644">
                  <c:v>86.200491046687901</c:v>
                </c:pt>
                <c:pt idx="3645">
                  <c:v>86.183456988604803</c:v>
                </c:pt>
                <c:pt idx="3646">
                  <c:v>86.186832012717304</c:v>
                </c:pt>
                <c:pt idx="3647">
                  <c:v>86.164488799381203</c:v>
                </c:pt>
                <c:pt idx="3648">
                  <c:v>86.143298075827701</c:v>
                </c:pt>
                <c:pt idx="3649">
                  <c:v>86.165664016554004</c:v>
                </c:pt>
                <c:pt idx="3650">
                  <c:v>86.143306897131694</c:v>
                </c:pt>
                <c:pt idx="3651">
                  <c:v>86.122689729949101</c:v>
                </c:pt>
                <c:pt idx="3652">
                  <c:v>86.221083938039499</c:v>
                </c:pt>
                <c:pt idx="3653">
                  <c:v>86.231587970803503</c:v>
                </c:pt>
                <c:pt idx="3654">
                  <c:v>86.335148178032696</c:v>
                </c:pt>
                <c:pt idx="3655">
                  <c:v>86.405208162936802</c:v>
                </c:pt>
                <c:pt idx="3656">
                  <c:v>86.406687969155797</c:v>
                </c:pt>
                <c:pt idx="3657">
                  <c:v>86.491298106638197</c:v>
                </c:pt>
                <c:pt idx="3658">
                  <c:v>86.471828492071296</c:v>
                </c:pt>
                <c:pt idx="3659">
                  <c:v>86.495328075345896</c:v>
                </c:pt>
                <c:pt idx="3660">
                  <c:v>86.597571087114602</c:v>
                </c:pt>
                <c:pt idx="3661">
                  <c:v>86.582001435764795</c:v>
                </c:pt>
                <c:pt idx="3662">
                  <c:v>86.561106913961495</c:v>
                </c:pt>
                <c:pt idx="3663">
                  <c:v>86.6206953216941</c:v>
                </c:pt>
                <c:pt idx="3664">
                  <c:v>86.663316402311693</c:v>
                </c:pt>
                <c:pt idx="3665">
                  <c:v>86.645360536371001</c:v>
                </c:pt>
                <c:pt idx="3666">
                  <c:v>86.653352686948097</c:v>
                </c:pt>
                <c:pt idx="3667">
                  <c:v>86.652266303447902</c:v>
                </c:pt>
                <c:pt idx="3668">
                  <c:v>86.714519598458693</c:v>
                </c:pt>
                <c:pt idx="3669">
                  <c:v>86.692148094139995</c:v>
                </c:pt>
                <c:pt idx="3670">
                  <c:v>86.731651423979201</c:v>
                </c:pt>
                <c:pt idx="3671">
                  <c:v>86.7099445657025</c:v>
                </c:pt>
                <c:pt idx="3672">
                  <c:v>86.707441337368394</c:v>
                </c:pt>
                <c:pt idx="3673">
                  <c:v>86.743589065336394</c:v>
                </c:pt>
                <c:pt idx="3674">
                  <c:v>86.766492607704706</c:v>
                </c:pt>
                <c:pt idx="3675">
                  <c:v>86.759748765931107</c:v>
                </c:pt>
                <c:pt idx="3676">
                  <c:v>86.754744868817298</c:v>
                </c:pt>
                <c:pt idx="3677">
                  <c:v>86.786202290575503</c:v>
                </c:pt>
                <c:pt idx="3678">
                  <c:v>86.927569212059097</c:v>
                </c:pt>
                <c:pt idx="3679">
                  <c:v>86.913579214511898</c:v>
                </c:pt>
                <c:pt idx="3680">
                  <c:v>86.901931882596401</c:v>
                </c:pt>
                <c:pt idx="3681">
                  <c:v>86.880786395701705</c:v>
                </c:pt>
                <c:pt idx="3682">
                  <c:v>86.892569816518005</c:v>
                </c:pt>
                <c:pt idx="3683">
                  <c:v>86.902072488985795</c:v>
                </c:pt>
                <c:pt idx="3684">
                  <c:v>86.887138651088904</c:v>
                </c:pt>
                <c:pt idx="3685">
                  <c:v>86.926213737100397</c:v>
                </c:pt>
                <c:pt idx="3686">
                  <c:v>86.9038726368601</c:v>
                </c:pt>
                <c:pt idx="3687">
                  <c:v>86.881531976047796</c:v>
                </c:pt>
                <c:pt idx="3688">
                  <c:v>86.943557599093793</c:v>
                </c:pt>
                <c:pt idx="3689">
                  <c:v>86.924269574061398</c:v>
                </c:pt>
                <c:pt idx="3690">
                  <c:v>86.902181999775905</c:v>
                </c:pt>
                <c:pt idx="3691">
                  <c:v>86.881719924769698</c:v>
                </c:pt>
                <c:pt idx="3692">
                  <c:v>86.859404344841494</c:v>
                </c:pt>
                <c:pt idx="3693">
                  <c:v>86.854049346610395</c:v>
                </c:pt>
                <c:pt idx="3694">
                  <c:v>86.835190757418303</c:v>
                </c:pt>
                <c:pt idx="3695">
                  <c:v>86.824229028630896</c:v>
                </c:pt>
                <c:pt idx="3696">
                  <c:v>86.851185827434705</c:v>
                </c:pt>
                <c:pt idx="3697">
                  <c:v>86.829437008027895</c:v>
                </c:pt>
                <c:pt idx="3698">
                  <c:v>86.922648341601302</c:v>
                </c:pt>
                <c:pt idx="3699">
                  <c:v>86.908056766338206</c:v>
                </c:pt>
                <c:pt idx="3700">
                  <c:v>86.950045216515804</c:v>
                </c:pt>
                <c:pt idx="3701">
                  <c:v>86.935332441841396</c:v>
                </c:pt>
                <c:pt idx="3702">
                  <c:v>86.938671249639697</c:v>
                </c:pt>
                <c:pt idx="3703">
                  <c:v>86.954171747040405</c:v>
                </c:pt>
                <c:pt idx="3704">
                  <c:v>86.965690134923406</c:v>
                </c:pt>
                <c:pt idx="3705">
                  <c:v>86.960401400790005</c:v>
                </c:pt>
                <c:pt idx="3706">
                  <c:v>86.946491884680796</c:v>
                </c:pt>
                <c:pt idx="3707">
                  <c:v>86.961383766480495</c:v>
                </c:pt>
                <c:pt idx="3708">
                  <c:v>86.963123005371003</c:v>
                </c:pt>
                <c:pt idx="3709">
                  <c:v>86.945430609362504</c:v>
                </c:pt>
                <c:pt idx="3710">
                  <c:v>86.925686338906701</c:v>
                </c:pt>
                <c:pt idx="3711">
                  <c:v>86.906186641467798</c:v>
                </c:pt>
                <c:pt idx="3712">
                  <c:v>86.908812620271405</c:v>
                </c:pt>
                <c:pt idx="3713">
                  <c:v>86.887581914188303</c:v>
                </c:pt>
                <c:pt idx="3714">
                  <c:v>86.890506302714499</c:v>
                </c:pt>
                <c:pt idx="3715">
                  <c:v>86.879377777748402</c:v>
                </c:pt>
                <c:pt idx="3716">
                  <c:v>86.9555452159547</c:v>
                </c:pt>
                <c:pt idx="3717">
                  <c:v>86.951230601908094</c:v>
                </c:pt>
                <c:pt idx="3718">
                  <c:v>86.939843969500203</c:v>
                </c:pt>
                <c:pt idx="3719">
                  <c:v>86.920759708091595</c:v>
                </c:pt>
                <c:pt idx="3720">
                  <c:v>86.970546420910296</c:v>
                </c:pt>
                <c:pt idx="3721">
                  <c:v>86.948716436770695</c:v>
                </c:pt>
                <c:pt idx="3722">
                  <c:v>86.961676920913007</c:v>
                </c:pt>
                <c:pt idx="3723">
                  <c:v>86.941648332034703</c:v>
                </c:pt>
                <c:pt idx="3724">
                  <c:v>86.938038628833795</c:v>
                </c:pt>
                <c:pt idx="3725">
                  <c:v>86.921093172352101</c:v>
                </c:pt>
                <c:pt idx="3726">
                  <c:v>86.916416210350604</c:v>
                </c:pt>
                <c:pt idx="3727">
                  <c:v>86.921467154164603</c:v>
                </c:pt>
                <c:pt idx="3728">
                  <c:v>86.899655427336796</c:v>
                </c:pt>
                <c:pt idx="3729">
                  <c:v>86.882086071085993</c:v>
                </c:pt>
                <c:pt idx="3730">
                  <c:v>86.872154165693601</c:v>
                </c:pt>
                <c:pt idx="3731">
                  <c:v>86.854921356382903</c:v>
                </c:pt>
                <c:pt idx="3732">
                  <c:v>86.867588570603701</c:v>
                </c:pt>
                <c:pt idx="3733">
                  <c:v>86.845916306118895</c:v>
                </c:pt>
                <c:pt idx="3734">
                  <c:v>86.837031332664196</c:v>
                </c:pt>
                <c:pt idx="3735">
                  <c:v>86.815512507377903</c:v>
                </c:pt>
                <c:pt idx="3736">
                  <c:v>86.799670376851594</c:v>
                </c:pt>
                <c:pt idx="3737">
                  <c:v>86.792709286505499</c:v>
                </c:pt>
                <c:pt idx="3738">
                  <c:v>86.770688196017602</c:v>
                </c:pt>
                <c:pt idx="3739">
                  <c:v>86.813250354617196</c:v>
                </c:pt>
                <c:pt idx="3740">
                  <c:v>86.793663889463403</c:v>
                </c:pt>
                <c:pt idx="3741">
                  <c:v>86.774917081524194</c:v>
                </c:pt>
                <c:pt idx="3742">
                  <c:v>86.756445355322498</c:v>
                </c:pt>
                <c:pt idx="3743">
                  <c:v>86.749067192022295</c:v>
                </c:pt>
                <c:pt idx="3744">
                  <c:v>86.728719480990705</c:v>
                </c:pt>
                <c:pt idx="3745">
                  <c:v>86.707769470481907</c:v>
                </c:pt>
                <c:pt idx="3746">
                  <c:v>86.685927243223105</c:v>
                </c:pt>
                <c:pt idx="3747">
                  <c:v>86.672966053328295</c:v>
                </c:pt>
                <c:pt idx="3748">
                  <c:v>86.799058630009597</c:v>
                </c:pt>
                <c:pt idx="3749">
                  <c:v>86.778919023280096</c:v>
                </c:pt>
                <c:pt idx="3750">
                  <c:v>86.780241324656899</c:v>
                </c:pt>
                <c:pt idx="3751">
                  <c:v>86.780206014817693</c:v>
                </c:pt>
                <c:pt idx="3752">
                  <c:v>86.775746076881802</c:v>
                </c:pt>
                <c:pt idx="3753">
                  <c:v>86.755302977855493</c:v>
                </c:pt>
                <c:pt idx="3754">
                  <c:v>86.741482613456299</c:v>
                </c:pt>
                <c:pt idx="3755">
                  <c:v>86.729241953620701</c:v>
                </c:pt>
                <c:pt idx="3756">
                  <c:v>86.744490421898703</c:v>
                </c:pt>
                <c:pt idx="3757">
                  <c:v>86.802845388617897</c:v>
                </c:pt>
                <c:pt idx="3758">
                  <c:v>86.781191313950004</c:v>
                </c:pt>
                <c:pt idx="3759">
                  <c:v>86.759293517441805</c:v>
                </c:pt>
                <c:pt idx="3760">
                  <c:v>86.772651571570293</c:v>
                </c:pt>
                <c:pt idx="3761">
                  <c:v>86.924552219222605</c:v>
                </c:pt>
                <c:pt idx="3762">
                  <c:v>86.932417945473802</c:v>
                </c:pt>
                <c:pt idx="3763">
                  <c:v>86.922782258348406</c:v>
                </c:pt>
                <c:pt idx="3764">
                  <c:v>86.919670120949206</c:v>
                </c:pt>
                <c:pt idx="3765">
                  <c:v>87.017960683390996</c:v>
                </c:pt>
                <c:pt idx="3766">
                  <c:v>87.002794936609305</c:v>
                </c:pt>
                <c:pt idx="3767">
                  <c:v>86.985722257770206</c:v>
                </c:pt>
                <c:pt idx="3768">
                  <c:v>86.964614045524499</c:v>
                </c:pt>
                <c:pt idx="3769">
                  <c:v>86.963937767859093</c:v>
                </c:pt>
                <c:pt idx="3770">
                  <c:v>86.970189396179094</c:v>
                </c:pt>
                <c:pt idx="3771">
                  <c:v>86.957512912143997</c:v>
                </c:pt>
                <c:pt idx="3772">
                  <c:v>87.077924001514802</c:v>
                </c:pt>
                <c:pt idx="3773">
                  <c:v>87.206765986771799</c:v>
                </c:pt>
                <c:pt idx="3774">
                  <c:v>87.241850757289797</c:v>
                </c:pt>
                <c:pt idx="3775">
                  <c:v>87.260967619436201</c:v>
                </c:pt>
                <c:pt idx="3776">
                  <c:v>87.264597224793505</c:v>
                </c:pt>
                <c:pt idx="3777">
                  <c:v>87.266579294768704</c:v>
                </c:pt>
                <c:pt idx="3778">
                  <c:v>87.255690989733793</c:v>
                </c:pt>
                <c:pt idx="3779">
                  <c:v>87.303976681975101</c:v>
                </c:pt>
                <c:pt idx="3780">
                  <c:v>87.368742279423699</c:v>
                </c:pt>
                <c:pt idx="3781">
                  <c:v>87.347952259347096</c:v>
                </c:pt>
                <c:pt idx="3782">
                  <c:v>87.3356999442275</c:v>
                </c:pt>
                <c:pt idx="3783">
                  <c:v>87.314308026664904</c:v>
                </c:pt>
                <c:pt idx="3784">
                  <c:v>87.293702348673406</c:v>
                </c:pt>
                <c:pt idx="3785">
                  <c:v>87.316203161447106</c:v>
                </c:pt>
                <c:pt idx="3786">
                  <c:v>87.340665140008497</c:v>
                </c:pt>
                <c:pt idx="3787">
                  <c:v>87.364707912993694</c:v>
                </c:pt>
                <c:pt idx="3788">
                  <c:v>87.391406126128601</c:v>
                </c:pt>
                <c:pt idx="3789">
                  <c:v>87.387785535979503</c:v>
                </c:pt>
                <c:pt idx="3790">
                  <c:v>87.374468395694805</c:v>
                </c:pt>
                <c:pt idx="3791">
                  <c:v>87.378378838306205</c:v>
                </c:pt>
                <c:pt idx="3792">
                  <c:v>87.356502337177304</c:v>
                </c:pt>
                <c:pt idx="3793">
                  <c:v>87.504593896922302</c:v>
                </c:pt>
                <c:pt idx="3794">
                  <c:v>87.499174818542102</c:v>
                </c:pt>
                <c:pt idx="3795">
                  <c:v>87.477307174522494</c:v>
                </c:pt>
                <c:pt idx="3796">
                  <c:v>87.464694394771101</c:v>
                </c:pt>
                <c:pt idx="3797">
                  <c:v>87.486536369156994</c:v>
                </c:pt>
                <c:pt idx="3798">
                  <c:v>87.465600736572597</c:v>
                </c:pt>
                <c:pt idx="3799">
                  <c:v>87.448098739426698</c:v>
                </c:pt>
                <c:pt idx="3800">
                  <c:v>87.5235384340926</c:v>
                </c:pt>
                <c:pt idx="3801">
                  <c:v>87.527781026358397</c:v>
                </c:pt>
                <c:pt idx="3802">
                  <c:v>87.551349282070802</c:v>
                </c:pt>
                <c:pt idx="3803">
                  <c:v>87.536481054967297</c:v>
                </c:pt>
                <c:pt idx="3804">
                  <c:v>87.522620314508501</c:v>
                </c:pt>
                <c:pt idx="3805">
                  <c:v>87.536714081912905</c:v>
                </c:pt>
                <c:pt idx="3806">
                  <c:v>87.517391507305504</c:v>
                </c:pt>
                <c:pt idx="3807">
                  <c:v>87.626868776944605</c:v>
                </c:pt>
                <c:pt idx="3808">
                  <c:v>87.605136124939904</c:v>
                </c:pt>
                <c:pt idx="3809">
                  <c:v>87.591933541261099</c:v>
                </c:pt>
                <c:pt idx="3810">
                  <c:v>87.576862160897406</c:v>
                </c:pt>
                <c:pt idx="3811">
                  <c:v>87.558640245303195</c:v>
                </c:pt>
                <c:pt idx="3812">
                  <c:v>87.625013460718293</c:v>
                </c:pt>
                <c:pt idx="3813">
                  <c:v>87.620708369378903</c:v>
                </c:pt>
                <c:pt idx="3814">
                  <c:v>87.664857966626599</c:v>
                </c:pt>
                <c:pt idx="3815">
                  <c:v>87.644531954346704</c:v>
                </c:pt>
                <c:pt idx="3816">
                  <c:v>87.622764389893106</c:v>
                </c:pt>
                <c:pt idx="3817">
                  <c:v>87.622702856010804</c:v>
                </c:pt>
                <c:pt idx="3818">
                  <c:v>87.618033570698699</c:v>
                </c:pt>
                <c:pt idx="3819">
                  <c:v>87.603446475100597</c:v>
                </c:pt>
                <c:pt idx="3820">
                  <c:v>87.594986185653696</c:v>
                </c:pt>
                <c:pt idx="3821">
                  <c:v>88.029618644478703</c:v>
                </c:pt>
                <c:pt idx="3822">
                  <c:v>88.008524881587405</c:v>
                </c:pt>
                <c:pt idx="3823">
                  <c:v>88.019291871815895</c:v>
                </c:pt>
                <c:pt idx="3824">
                  <c:v>88.009505674473402</c:v>
                </c:pt>
                <c:pt idx="3825">
                  <c:v>87.987695952384598</c:v>
                </c:pt>
                <c:pt idx="3826">
                  <c:v>87.965886631070305</c:v>
                </c:pt>
                <c:pt idx="3827">
                  <c:v>87.9584133425939</c:v>
                </c:pt>
                <c:pt idx="3828">
                  <c:v>87.980595910914005</c:v>
                </c:pt>
                <c:pt idx="3829">
                  <c:v>87.961160532059495</c:v>
                </c:pt>
                <c:pt idx="3830">
                  <c:v>87.993880093954402</c:v>
                </c:pt>
                <c:pt idx="3831">
                  <c:v>87.987789325342803</c:v>
                </c:pt>
                <c:pt idx="3832">
                  <c:v>87.966371502332606</c:v>
                </c:pt>
                <c:pt idx="3833">
                  <c:v>87.958381812652902</c:v>
                </c:pt>
                <c:pt idx="3834">
                  <c:v>88.020132817080196</c:v>
                </c:pt>
                <c:pt idx="3835">
                  <c:v>87.998319461644698</c:v>
                </c:pt>
                <c:pt idx="3836">
                  <c:v>87.996724399896706</c:v>
                </c:pt>
                <c:pt idx="3837">
                  <c:v>88.118565710191206</c:v>
                </c:pt>
                <c:pt idx="3838">
                  <c:v>88.102376412289999</c:v>
                </c:pt>
                <c:pt idx="3839">
                  <c:v>88.097433239333597</c:v>
                </c:pt>
                <c:pt idx="3840">
                  <c:v>88.116408615381104</c:v>
                </c:pt>
                <c:pt idx="3841">
                  <c:v>88.116700001112605</c:v>
                </c:pt>
                <c:pt idx="3842">
                  <c:v>88.2173793567205</c:v>
                </c:pt>
                <c:pt idx="3843">
                  <c:v>88.219861171694006</c:v>
                </c:pt>
                <c:pt idx="3844">
                  <c:v>88.281562743139901</c:v>
                </c:pt>
                <c:pt idx="3845">
                  <c:v>88.311022889161194</c:v>
                </c:pt>
                <c:pt idx="3846">
                  <c:v>88.290564302372999</c:v>
                </c:pt>
                <c:pt idx="3847">
                  <c:v>88.326945100195303</c:v>
                </c:pt>
                <c:pt idx="3848">
                  <c:v>88.320517760399596</c:v>
                </c:pt>
                <c:pt idx="3849">
                  <c:v>88.301059809586206</c:v>
                </c:pt>
                <c:pt idx="3850">
                  <c:v>88.316056599062406</c:v>
                </c:pt>
                <c:pt idx="3851">
                  <c:v>88.299857188631805</c:v>
                </c:pt>
                <c:pt idx="3852">
                  <c:v>88.286664153723393</c:v>
                </c:pt>
                <c:pt idx="3853">
                  <c:v>88.297649063906903</c:v>
                </c:pt>
                <c:pt idx="3854">
                  <c:v>88.278757658674195</c:v>
                </c:pt>
                <c:pt idx="3855">
                  <c:v>88.257997445095498</c:v>
                </c:pt>
                <c:pt idx="3856">
                  <c:v>88.239381484440599</c:v>
                </c:pt>
                <c:pt idx="3857">
                  <c:v>88.217653123623705</c:v>
                </c:pt>
                <c:pt idx="3858">
                  <c:v>88.204531112391706</c:v>
                </c:pt>
                <c:pt idx="3859">
                  <c:v>88.190265084280398</c:v>
                </c:pt>
                <c:pt idx="3860">
                  <c:v>88.168873593724598</c:v>
                </c:pt>
                <c:pt idx="3861">
                  <c:v>88.217001537932504</c:v>
                </c:pt>
                <c:pt idx="3862">
                  <c:v>88.203408071925196</c:v>
                </c:pt>
                <c:pt idx="3863">
                  <c:v>88.189174128067705</c:v>
                </c:pt>
                <c:pt idx="3864">
                  <c:v>88.175878990776098</c:v>
                </c:pt>
                <c:pt idx="3865">
                  <c:v>88.154474197884497</c:v>
                </c:pt>
                <c:pt idx="3866">
                  <c:v>88.135747713008698</c:v>
                </c:pt>
                <c:pt idx="3867">
                  <c:v>88.214899120858306</c:v>
                </c:pt>
                <c:pt idx="3868">
                  <c:v>88.286345230264402</c:v>
                </c:pt>
                <c:pt idx="3869">
                  <c:v>88.276393719198694</c:v>
                </c:pt>
                <c:pt idx="3870">
                  <c:v>88.255524934090502</c:v>
                </c:pt>
                <c:pt idx="3871">
                  <c:v>88.252257551447002</c:v>
                </c:pt>
                <c:pt idx="3872">
                  <c:v>88.256894610569105</c:v>
                </c:pt>
                <c:pt idx="3873">
                  <c:v>88.240978469605096</c:v>
                </c:pt>
                <c:pt idx="3874">
                  <c:v>88.2285493504735</c:v>
                </c:pt>
                <c:pt idx="3875">
                  <c:v>88.310763258784107</c:v>
                </c:pt>
                <c:pt idx="3876">
                  <c:v>88.400812943311095</c:v>
                </c:pt>
                <c:pt idx="3877">
                  <c:v>88.381114175289895</c:v>
                </c:pt>
                <c:pt idx="3878">
                  <c:v>88.379878929569401</c:v>
                </c:pt>
                <c:pt idx="3879">
                  <c:v>88.378110013518096</c:v>
                </c:pt>
                <c:pt idx="3880">
                  <c:v>88.357252739387803</c:v>
                </c:pt>
                <c:pt idx="3881">
                  <c:v>88.337067238766295</c:v>
                </c:pt>
                <c:pt idx="3882">
                  <c:v>88.328471174979796</c:v>
                </c:pt>
                <c:pt idx="3883">
                  <c:v>88.360608834890101</c:v>
                </c:pt>
                <c:pt idx="3884">
                  <c:v>88.344567254382596</c:v>
                </c:pt>
                <c:pt idx="3885">
                  <c:v>88.323971311139701</c:v>
                </c:pt>
                <c:pt idx="3886">
                  <c:v>88.303261312531603</c:v>
                </c:pt>
                <c:pt idx="3887">
                  <c:v>88.292347841807498</c:v>
                </c:pt>
                <c:pt idx="3888">
                  <c:v>88.276254397256196</c:v>
                </c:pt>
                <c:pt idx="3889">
                  <c:v>88.256087240838298</c:v>
                </c:pt>
                <c:pt idx="3890">
                  <c:v>88.237568418205996</c:v>
                </c:pt>
                <c:pt idx="3891">
                  <c:v>88.216127921789294</c:v>
                </c:pt>
                <c:pt idx="3892">
                  <c:v>88.202774967651095</c:v>
                </c:pt>
                <c:pt idx="3893">
                  <c:v>88.182342319217796</c:v>
                </c:pt>
                <c:pt idx="3894">
                  <c:v>88.266486165209002</c:v>
                </c:pt>
                <c:pt idx="3895">
                  <c:v>88.323042503914905</c:v>
                </c:pt>
                <c:pt idx="3896">
                  <c:v>88.306845319465495</c:v>
                </c:pt>
                <c:pt idx="3897">
                  <c:v>88.295958576460094</c:v>
                </c:pt>
                <c:pt idx="3898">
                  <c:v>88.370162853267701</c:v>
                </c:pt>
                <c:pt idx="3899">
                  <c:v>88.3607951247416</c:v>
                </c:pt>
                <c:pt idx="3900">
                  <c:v>88.347140058606797</c:v>
                </c:pt>
                <c:pt idx="3901">
                  <c:v>88.4550750349906</c:v>
                </c:pt>
                <c:pt idx="3902">
                  <c:v>88.489257036071393</c:v>
                </c:pt>
                <c:pt idx="3903">
                  <c:v>88.487192165121499</c:v>
                </c:pt>
                <c:pt idx="3904">
                  <c:v>88.477063405296406</c:v>
                </c:pt>
                <c:pt idx="3905">
                  <c:v>88.457489835942894</c:v>
                </c:pt>
                <c:pt idx="3906">
                  <c:v>88.460675131134906</c:v>
                </c:pt>
                <c:pt idx="3907">
                  <c:v>88.441155728618298</c:v>
                </c:pt>
                <c:pt idx="3908">
                  <c:v>88.4414807614517</c:v>
                </c:pt>
                <c:pt idx="3909">
                  <c:v>88.431353903709393</c:v>
                </c:pt>
                <c:pt idx="3910">
                  <c:v>88.415886849485702</c:v>
                </c:pt>
                <c:pt idx="3911">
                  <c:v>88.397231087796698</c:v>
                </c:pt>
                <c:pt idx="3912">
                  <c:v>88.3774389255302</c:v>
                </c:pt>
                <c:pt idx="3913">
                  <c:v>88.361934861956598</c:v>
                </c:pt>
                <c:pt idx="3914">
                  <c:v>88.360316675155403</c:v>
                </c:pt>
                <c:pt idx="3915">
                  <c:v>88.456515334124305</c:v>
                </c:pt>
                <c:pt idx="3916">
                  <c:v>88.452578568114802</c:v>
                </c:pt>
                <c:pt idx="3917">
                  <c:v>88.468509123468706</c:v>
                </c:pt>
                <c:pt idx="3918">
                  <c:v>88.462009636664902</c:v>
                </c:pt>
                <c:pt idx="3919">
                  <c:v>88.4653142993578</c:v>
                </c:pt>
                <c:pt idx="3920">
                  <c:v>88.457182876933103</c:v>
                </c:pt>
                <c:pt idx="3921">
                  <c:v>88.439499829600393</c:v>
                </c:pt>
                <c:pt idx="3922">
                  <c:v>88.4226792806557</c:v>
                </c:pt>
                <c:pt idx="3923">
                  <c:v>88.607244606324798</c:v>
                </c:pt>
                <c:pt idx="3924">
                  <c:v>88.623498235568306</c:v>
                </c:pt>
                <c:pt idx="3925">
                  <c:v>88.612126203303802</c:v>
                </c:pt>
                <c:pt idx="3926">
                  <c:v>88.601151275406195</c:v>
                </c:pt>
                <c:pt idx="3927">
                  <c:v>88.584569118141303</c:v>
                </c:pt>
                <c:pt idx="3928">
                  <c:v>88.570764435861093</c:v>
                </c:pt>
                <c:pt idx="3929">
                  <c:v>88.659850143366796</c:v>
                </c:pt>
                <c:pt idx="3930">
                  <c:v>88.641354133487397</c:v>
                </c:pt>
                <c:pt idx="3931">
                  <c:v>88.842844460184807</c:v>
                </c:pt>
                <c:pt idx="3932">
                  <c:v>88.841767107108694</c:v>
                </c:pt>
                <c:pt idx="3933">
                  <c:v>88.820975772752604</c:v>
                </c:pt>
                <c:pt idx="3934">
                  <c:v>88.834684934418902</c:v>
                </c:pt>
                <c:pt idx="3935">
                  <c:v>88.820058898511803</c:v>
                </c:pt>
                <c:pt idx="3936">
                  <c:v>88.854680977783303</c:v>
                </c:pt>
                <c:pt idx="3937">
                  <c:v>88.847425683716196</c:v>
                </c:pt>
                <c:pt idx="3938">
                  <c:v>88.827162644980902</c:v>
                </c:pt>
                <c:pt idx="3939">
                  <c:v>88.9031295322402</c:v>
                </c:pt>
                <c:pt idx="3940">
                  <c:v>88.885392568403205</c:v>
                </c:pt>
                <c:pt idx="3941">
                  <c:v>88.922229035949599</c:v>
                </c:pt>
                <c:pt idx="3942">
                  <c:v>88.930097064527104</c:v>
                </c:pt>
                <c:pt idx="3943">
                  <c:v>88.908699107514295</c:v>
                </c:pt>
                <c:pt idx="3944">
                  <c:v>88.888552742801593</c:v>
                </c:pt>
                <c:pt idx="3945">
                  <c:v>88.894598460877305</c:v>
                </c:pt>
                <c:pt idx="3946">
                  <c:v>88.902086505647802</c:v>
                </c:pt>
                <c:pt idx="3947">
                  <c:v>88.896055634203407</c:v>
                </c:pt>
                <c:pt idx="3948">
                  <c:v>88.889361376095493</c:v>
                </c:pt>
                <c:pt idx="3949">
                  <c:v>88.993331856090506</c:v>
                </c:pt>
                <c:pt idx="3950">
                  <c:v>88.974171907939606</c:v>
                </c:pt>
                <c:pt idx="3951">
                  <c:v>88.963732727698499</c:v>
                </c:pt>
                <c:pt idx="3952">
                  <c:v>88.974381563669596</c:v>
                </c:pt>
                <c:pt idx="3953">
                  <c:v>88.953658698823304</c:v>
                </c:pt>
                <c:pt idx="3954">
                  <c:v>89.004446518180899</c:v>
                </c:pt>
                <c:pt idx="3955">
                  <c:v>88.983564174342106</c:v>
                </c:pt>
                <c:pt idx="3956">
                  <c:v>88.998441171469395</c:v>
                </c:pt>
                <c:pt idx="3957">
                  <c:v>89.042417047905104</c:v>
                </c:pt>
                <c:pt idx="3958">
                  <c:v>89.023557599316007</c:v>
                </c:pt>
                <c:pt idx="3959">
                  <c:v>89.085966829376702</c:v>
                </c:pt>
                <c:pt idx="3960">
                  <c:v>89.066078148500495</c:v>
                </c:pt>
                <c:pt idx="3961">
                  <c:v>89.047929337218093</c:v>
                </c:pt>
                <c:pt idx="3962">
                  <c:v>89.110400705357094</c:v>
                </c:pt>
                <c:pt idx="3963">
                  <c:v>89.126653568604794</c:v>
                </c:pt>
                <c:pt idx="3964">
                  <c:v>89.113106383762101</c:v>
                </c:pt>
                <c:pt idx="3965">
                  <c:v>89.094844599817307</c:v>
                </c:pt>
                <c:pt idx="3966">
                  <c:v>89.091567313220196</c:v>
                </c:pt>
                <c:pt idx="3967">
                  <c:v>89.201319872861802</c:v>
                </c:pt>
                <c:pt idx="3968">
                  <c:v>89.182563277047805</c:v>
                </c:pt>
                <c:pt idx="3969">
                  <c:v>89.174335611486001</c:v>
                </c:pt>
                <c:pt idx="3970">
                  <c:v>89.178857029755903</c:v>
                </c:pt>
                <c:pt idx="3971">
                  <c:v>89.168409941296403</c:v>
                </c:pt>
                <c:pt idx="3972">
                  <c:v>89.160046042655907</c:v>
                </c:pt>
                <c:pt idx="3973">
                  <c:v>89.140238417101799</c:v>
                </c:pt>
                <c:pt idx="3974">
                  <c:v>89.126328678175199</c:v>
                </c:pt>
                <c:pt idx="3975">
                  <c:v>89.106086906214401</c:v>
                </c:pt>
                <c:pt idx="3976">
                  <c:v>89.128074197182499</c:v>
                </c:pt>
                <c:pt idx="3977">
                  <c:v>89.106833702707206</c:v>
                </c:pt>
                <c:pt idx="3978">
                  <c:v>89.243941655471005</c:v>
                </c:pt>
                <c:pt idx="3979">
                  <c:v>89.229369979074505</c:v>
                </c:pt>
                <c:pt idx="3980">
                  <c:v>89.214989400829595</c:v>
                </c:pt>
                <c:pt idx="3981">
                  <c:v>89.193796136329397</c:v>
                </c:pt>
                <c:pt idx="3982">
                  <c:v>89.258937463179294</c:v>
                </c:pt>
                <c:pt idx="3983">
                  <c:v>89.246045705371102</c:v>
                </c:pt>
                <c:pt idx="3984">
                  <c:v>89.251724256233203</c:v>
                </c:pt>
                <c:pt idx="3985">
                  <c:v>89.233843598937597</c:v>
                </c:pt>
                <c:pt idx="3986">
                  <c:v>89.213094651227195</c:v>
                </c:pt>
                <c:pt idx="3987">
                  <c:v>89.280869929965704</c:v>
                </c:pt>
                <c:pt idx="3988">
                  <c:v>89.419988038443293</c:v>
                </c:pt>
                <c:pt idx="3989">
                  <c:v>89.402055421746795</c:v>
                </c:pt>
                <c:pt idx="3990">
                  <c:v>89.471632321350299</c:v>
                </c:pt>
                <c:pt idx="3991">
                  <c:v>89.450518968962101</c:v>
                </c:pt>
                <c:pt idx="3992">
                  <c:v>89.443390657326304</c:v>
                </c:pt>
                <c:pt idx="3993">
                  <c:v>89.428022959948393</c:v>
                </c:pt>
                <c:pt idx="3994">
                  <c:v>89.407376081682301</c:v>
                </c:pt>
                <c:pt idx="3995">
                  <c:v>89.433474863612105</c:v>
                </c:pt>
                <c:pt idx="3996">
                  <c:v>89.434793731783202</c:v>
                </c:pt>
                <c:pt idx="3997">
                  <c:v>89.4135299515968</c:v>
                </c:pt>
                <c:pt idx="3998">
                  <c:v>89.442391652711905</c:v>
                </c:pt>
                <c:pt idx="3999">
                  <c:v>89.429650624455803</c:v>
                </c:pt>
                <c:pt idx="4000">
                  <c:v>89.423349163968496</c:v>
                </c:pt>
                <c:pt idx="4001">
                  <c:v>89.407404507354897</c:v>
                </c:pt>
                <c:pt idx="4002">
                  <c:v>89.591167240329497</c:v>
                </c:pt>
                <c:pt idx="4003">
                  <c:v>89.5866673919666</c:v>
                </c:pt>
                <c:pt idx="4004">
                  <c:v>89.577018060187996</c:v>
                </c:pt>
                <c:pt idx="4005">
                  <c:v>89.577249151998103</c:v>
                </c:pt>
                <c:pt idx="4006">
                  <c:v>90.297352122252605</c:v>
                </c:pt>
                <c:pt idx="4007">
                  <c:v>90.276717534694598</c:v>
                </c:pt>
                <c:pt idx="4008">
                  <c:v>90.259280020449793</c:v>
                </c:pt>
                <c:pt idx="4009">
                  <c:v>90.242491361523307</c:v>
                </c:pt>
                <c:pt idx="4010">
                  <c:v>90.240633784256104</c:v>
                </c:pt>
                <c:pt idx="4011">
                  <c:v>90.219207166356796</c:v>
                </c:pt>
                <c:pt idx="4012">
                  <c:v>90.202236470983195</c:v>
                </c:pt>
                <c:pt idx="4013">
                  <c:v>90.181916827308996</c:v>
                </c:pt>
                <c:pt idx="4014">
                  <c:v>90.186293889410507</c:v>
                </c:pt>
                <c:pt idx="4015">
                  <c:v>90.175671917321097</c:v>
                </c:pt>
                <c:pt idx="4016">
                  <c:v>90.154277595390994</c:v>
                </c:pt>
                <c:pt idx="4017">
                  <c:v>90.134661277403893</c:v>
                </c:pt>
                <c:pt idx="4018">
                  <c:v>90.115175013921302</c:v>
                </c:pt>
                <c:pt idx="4019">
                  <c:v>90.103211688024203</c:v>
                </c:pt>
                <c:pt idx="4020">
                  <c:v>90.105752195489202</c:v>
                </c:pt>
                <c:pt idx="4021">
                  <c:v>90.294518948206502</c:v>
                </c:pt>
                <c:pt idx="4022">
                  <c:v>90.276041181796799</c:v>
                </c:pt>
                <c:pt idx="4023">
                  <c:v>90.255114733443506</c:v>
                </c:pt>
                <c:pt idx="4024">
                  <c:v>90.263889871482604</c:v>
                </c:pt>
                <c:pt idx="4025">
                  <c:v>90.332495074699395</c:v>
                </c:pt>
                <c:pt idx="4026">
                  <c:v>90.325325484477105</c:v>
                </c:pt>
                <c:pt idx="4027">
                  <c:v>90.304453854503905</c:v>
                </c:pt>
                <c:pt idx="4028">
                  <c:v>90.283552059561799</c:v>
                </c:pt>
                <c:pt idx="4029">
                  <c:v>90.296357282050096</c:v>
                </c:pt>
                <c:pt idx="4030">
                  <c:v>90.2907149807357</c:v>
                </c:pt>
                <c:pt idx="4031">
                  <c:v>90.285134066533999</c:v>
                </c:pt>
                <c:pt idx="4032">
                  <c:v>90.319539160809796</c:v>
                </c:pt>
                <c:pt idx="4033">
                  <c:v>90.301111049478905</c:v>
                </c:pt>
                <c:pt idx="4034">
                  <c:v>90.279799378320504</c:v>
                </c:pt>
                <c:pt idx="4035">
                  <c:v>90.324673055809299</c:v>
                </c:pt>
                <c:pt idx="4036">
                  <c:v>90.303377345400904</c:v>
                </c:pt>
                <c:pt idx="4037">
                  <c:v>90.321304702933503</c:v>
                </c:pt>
                <c:pt idx="4038">
                  <c:v>90.300482716081703</c:v>
                </c:pt>
                <c:pt idx="4039">
                  <c:v>90.321348091172595</c:v>
                </c:pt>
                <c:pt idx="4040">
                  <c:v>90.472783274279607</c:v>
                </c:pt>
                <c:pt idx="4041">
                  <c:v>90.488652095753395</c:v>
                </c:pt>
                <c:pt idx="4042">
                  <c:v>90.485806362019403</c:v>
                </c:pt>
                <c:pt idx="4043">
                  <c:v>90.493603983018701</c:v>
                </c:pt>
                <c:pt idx="4044">
                  <c:v>90.520620397989404</c:v>
                </c:pt>
                <c:pt idx="4045">
                  <c:v>90.499457535427595</c:v>
                </c:pt>
                <c:pt idx="4046">
                  <c:v>90.478203468849202</c:v>
                </c:pt>
                <c:pt idx="4047">
                  <c:v>90.544710676067098</c:v>
                </c:pt>
                <c:pt idx="4048">
                  <c:v>90.530934112921798</c:v>
                </c:pt>
                <c:pt idx="4049">
                  <c:v>90.5187753294922</c:v>
                </c:pt>
                <c:pt idx="4050">
                  <c:v>90.516237560427697</c:v>
                </c:pt>
                <c:pt idx="4051">
                  <c:v>90.526944767916902</c:v>
                </c:pt>
                <c:pt idx="4052">
                  <c:v>90.533120462488597</c:v>
                </c:pt>
                <c:pt idx="4053">
                  <c:v>90.569180842659804</c:v>
                </c:pt>
                <c:pt idx="4054">
                  <c:v>90.586976799330799</c:v>
                </c:pt>
                <c:pt idx="4055">
                  <c:v>90.568670807874497</c:v>
                </c:pt>
                <c:pt idx="4056">
                  <c:v>90.551715565831998</c:v>
                </c:pt>
                <c:pt idx="4057">
                  <c:v>90.537270740959599</c:v>
                </c:pt>
                <c:pt idx="4058">
                  <c:v>90.536856718786893</c:v>
                </c:pt>
                <c:pt idx="4059">
                  <c:v>90.516927051348006</c:v>
                </c:pt>
                <c:pt idx="4060">
                  <c:v>90.509830371243098</c:v>
                </c:pt>
                <c:pt idx="4061">
                  <c:v>90.488657803748794</c:v>
                </c:pt>
                <c:pt idx="4062">
                  <c:v>90.499277268575199</c:v>
                </c:pt>
                <c:pt idx="4063">
                  <c:v>90.492601241096807</c:v>
                </c:pt>
                <c:pt idx="4064">
                  <c:v>90.494737509188298</c:v>
                </c:pt>
                <c:pt idx="4065">
                  <c:v>90.477098731329804</c:v>
                </c:pt>
                <c:pt idx="4066">
                  <c:v>90.499392548911999</c:v>
                </c:pt>
                <c:pt idx="4067">
                  <c:v>90.641300358208497</c:v>
                </c:pt>
                <c:pt idx="4068">
                  <c:v>90.624211929516505</c:v>
                </c:pt>
                <c:pt idx="4069">
                  <c:v>90.6029810834264</c:v>
                </c:pt>
                <c:pt idx="4070">
                  <c:v>90.734811494044294</c:v>
                </c:pt>
                <c:pt idx="4071">
                  <c:v>90.719951879421998</c:v>
                </c:pt>
                <c:pt idx="4072">
                  <c:v>90.729506670501905</c:v>
                </c:pt>
                <c:pt idx="4073">
                  <c:v>90.7718834598478</c:v>
                </c:pt>
                <c:pt idx="4074">
                  <c:v>90.7554074425625</c:v>
                </c:pt>
                <c:pt idx="4075">
                  <c:v>90.734384648710403</c:v>
                </c:pt>
                <c:pt idx="4076">
                  <c:v>90.714971999468801</c:v>
                </c:pt>
                <c:pt idx="4077">
                  <c:v>90.695109558105401</c:v>
                </c:pt>
                <c:pt idx="4078">
                  <c:v>90.676086692087196</c:v>
                </c:pt>
                <c:pt idx="4079">
                  <c:v>90.673398701498499</c:v>
                </c:pt>
                <c:pt idx="4080">
                  <c:v>90.665492546580197</c:v>
                </c:pt>
                <c:pt idx="4081">
                  <c:v>90.693711916088702</c:v>
                </c:pt>
                <c:pt idx="4082">
                  <c:v>90.751205613526906</c:v>
                </c:pt>
                <c:pt idx="4083">
                  <c:v>90.743147894058097</c:v>
                </c:pt>
                <c:pt idx="4084">
                  <c:v>90.906126281888604</c:v>
                </c:pt>
                <c:pt idx="4085">
                  <c:v>90.896222930131003</c:v>
                </c:pt>
                <c:pt idx="4086">
                  <c:v>90.904897494339906</c:v>
                </c:pt>
                <c:pt idx="4087">
                  <c:v>90.992048350772706</c:v>
                </c:pt>
                <c:pt idx="4088">
                  <c:v>90.974310631058401</c:v>
                </c:pt>
                <c:pt idx="4089">
                  <c:v>90.953140023466801</c:v>
                </c:pt>
                <c:pt idx="4090">
                  <c:v>90.954445951619306</c:v>
                </c:pt>
                <c:pt idx="4091">
                  <c:v>91.017123068629701</c:v>
                </c:pt>
                <c:pt idx="4092">
                  <c:v>90.998478808373704</c:v>
                </c:pt>
                <c:pt idx="4093">
                  <c:v>91.000846239492901</c:v>
                </c:pt>
                <c:pt idx="4094">
                  <c:v>91.063577778773407</c:v>
                </c:pt>
                <c:pt idx="4095">
                  <c:v>91.067464136458696</c:v>
                </c:pt>
                <c:pt idx="4096">
                  <c:v>91.148850222011205</c:v>
                </c:pt>
                <c:pt idx="4097">
                  <c:v>91.211895581123699</c:v>
                </c:pt>
                <c:pt idx="4098">
                  <c:v>91.230744195524807</c:v>
                </c:pt>
                <c:pt idx="4099">
                  <c:v>91.210202583563898</c:v>
                </c:pt>
                <c:pt idx="4100">
                  <c:v>91.251901909586906</c:v>
                </c:pt>
                <c:pt idx="4101">
                  <c:v>91.247634470752402</c:v>
                </c:pt>
                <c:pt idx="4102">
                  <c:v>91.229321653574502</c:v>
                </c:pt>
                <c:pt idx="4103">
                  <c:v>91.214503435876196</c:v>
                </c:pt>
                <c:pt idx="4104">
                  <c:v>91.204743843332196</c:v>
                </c:pt>
                <c:pt idx="4105">
                  <c:v>91.185630949468802</c:v>
                </c:pt>
                <c:pt idx="4106">
                  <c:v>91.171866597344007</c:v>
                </c:pt>
                <c:pt idx="4107">
                  <c:v>91.236799785777507</c:v>
                </c:pt>
                <c:pt idx="4108">
                  <c:v>91.215902621499197</c:v>
                </c:pt>
                <c:pt idx="4109">
                  <c:v>91.194792169735607</c:v>
                </c:pt>
                <c:pt idx="4110">
                  <c:v>91.204413254502299</c:v>
                </c:pt>
                <c:pt idx="4111">
                  <c:v>91.1974407413188</c:v>
                </c:pt>
                <c:pt idx="4112">
                  <c:v>91.192063106544794</c:v>
                </c:pt>
                <c:pt idx="4113">
                  <c:v>91.175691849001097</c:v>
                </c:pt>
                <c:pt idx="4114">
                  <c:v>91.1703988068641</c:v>
                </c:pt>
                <c:pt idx="4115">
                  <c:v>91.176504414501807</c:v>
                </c:pt>
                <c:pt idx="4116">
                  <c:v>91.155976139973703</c:v>
                </c:pt>
                <c:pt idx="4117">
                  <c:v>91.140941363449002</c:v>
                </c:pt>
                <c:pt idx="4118">
                  <c:v>91.143759703866394</c:v>
                </c:pt>
                <c:pt idx="4119">
                  <c:v>91.146509713270504</c:v>
                </c:pt>
                <c:pt idx="4120">
                  <c:v>91.158751022807394</c:v>
                </c:pt>
                <c:pt idx="4121">
                  <c:v>91.138148122021803</c:v>
                </c:pt>
                <c:pt idx="4122">
                  <c:v>91.119231650361201</c:v>
                </c:pt>
                <c:pt idx="4123">
                  <c:v>91.473743856159601</c:v>
                </c:pt>
                <c:pt idx="4124">
                  <c:v>91.491800095661603</c:v>
                </c:pt>
                <c:pt idx="4125">
                  <c:v>91.478896584487003</c:v>
                </c:pt>
                <c:pt idx="4126">
                  <c:v>91.488156796556297</c:v>
                </c:pt>
                <c:pt idx="4127">
                  <c:v>91.472133527079393</c:v>
                </c:pt>
                <c:pt idx="4128">
                  <c:v>91.454249017067099</c:v>
                </c:pt>
                <c:pt idx="4129">
                  <c:v>91.443849274620305</c:v>
                </c:pt>
                <c:pt idx="4130">
                  <c:v>91.439652561258001</c:v>
                </c:pt>
                <c:pt idx="4131">
                  <c:v>91.418625734690707</c:v>
                </c:pt>
                <c:pt idx="4132">
                  <c:v>91.414681453410296</c:v>
                </c:pt>
                <c:pt idx="4133">
                  <c:v>91.458505142022304</c:v>
                </c:pt>
                <c:pt idx="4134">
                  <c:v>91.437502195835293</c:v>
                </c:pt>
                <c:pt idx="4135">
                  <c:v>91.449672187404502</c:v>
                </c:pt>
                <c:pt idx="4136">
                  <c:v>91.4320039470973</c:v>
                </c:pt>
                <c:pt idx="4137">
                  <c:v>91.431418251082306</c:v>
                </c:pt>
                <c:pt idx="4138">
                  <c:v>91.410958312051903</c:v>
                </c:pt>
                <c:pt idx="4139">
                  <c:v>91.389911239182595</c:v>
                </c:pt>
                <c:pt idx="4140">
                  <c:v>91.383879144092901</c:v>
                </c:pt>
                <c:pt idx="4141">
                  <c:v>91.365876858127706</c:v>
                </c:pt>
                <c:pt idx="4142">
                  <c:v>91.359723350815798</c:v>
                </c:pt>
                <c:pt idx="4143">
                  <c:v>91.462891766490898</c:v>
                </c:pt>
                <c:pt idx="4144">
                  <c:v>91.443082300268102</c:v>
                </c:pt>
                <c:pt idx="4145">
                  <c:v>91.427415923629695</c:v>
                </c:pt>
                <c:pt idx="4146">
                  <c:v>91.415228879054496</c:v>
                </c:pt>
                <c:pt idx="4147">
                  <c:v>91.395214403650201</c:v>
                </c:pt>
                <c:pt idx="4148">
                  <c:v>91.428461059231694</c:v>
                </c:pt>
                <c:pt idx="4149">
                  <c:v>91.407531711813405</c:v>
                </c:pt>
                <c:pt idx="4150">
                  <c:v>91.538976959343302</c:v>
                </c:pt>
                <c:pt idx="4151">
                  <c:v>91.518490771351793</c:v>
                </c:pt>
                <c:pt idx="4152">
                  <c:v>91.504161831724801</c:v>
                </c:pt>
                <c:pt idx="4153">
                  <c:v>91.502192838020207</c:v>
                </c:pt>
                <c:pt idx="4154">
                  <c:v>91.499796924807796</c:v>
                </c:pt>
                <c:pt idx="4155">
                  <c:v>91.543871980075707</c:v>
                </c:pt>
                <c:pt idx="4156">
                  <c:v>91.545054905483894</c:v>
                </c:pt>
                <c:pt idx="4157">
                  <c:v>91.531109067536207</c:v>
                </c:pt>
                <c:pt idx="4158">
                  <c:v>91.555043499240696</c:v>
                </c:pt>
                <c:pt idx="4159">
                  <c:v>91.550963119836098</c:v>
                </c:pt>
                <c:pt idx="4160">
                  <c:v>91.540382821705506</c:v>
                </c:pt>
                <c:pt idx="4161">
                  <c:v>91.568262626627103</c:v>
                </c:pt>
                <c:pt idx="4162">
                  <c:v>91.547833430402505</c:v>
                </c:pt>
                <c:pt idx="4163">
                  <c:v>91.529998553149895</c:v>
                </c:pt>
                <c:pt idx="4164">
                  <c:v>91.622988585495406</c:v>
                </c:pt>
                <c:pt idx="4165">
                  <c:v>91.602346740135602</c:v>
                </c:pt>
                <c:pt idx="4166">
                  <c:v>91.595590717072099</c:v>
                </c:pt>
                <c:pt idx="4167">
                  <c:v>91.581602352048705</c:v>
                </c:pt>
                <c:pt idx="4168">
                  <c:v>91.569407218602294</c:v>
                </c:pt>
                <c:pt idx="4169">
                  <c:v>91.698455389781799</c:v>
                </c:pt>
                <c:pt idx="4170">
                  <c:v>91.715237343909706</c:v>
                </c:pt>
                <c:pt idx="4171">
                  <c:v>91.747675138898401</c:v>
                </c:pt>
                <c:pt idx="4172">
                  <c:v>91.792327917621407</c:v>
                </c:pt>
                <c:pt idx="4173">
                  <c:v>91.781980714065796</c:v>
                </c:pt>
                <c:pt idx="4174">
                  <c:v>91.761486738488202</c:v>
                </c:pt>
                <c:pt idx="4175">
                  <c:v>91.7430682807354</c:v>
                </c:pt>
                <c:pt idx="4176">
                  <c:v>91.724848509560303</c:v>
                </c:pt>
                <c:pt idx="4177">
                  <c:v>91.707353852993705</c:v>
                </c:pt>
                <c:pt idx="4178">
                  <c:v>91.686426290824102</c:v>
                </c:pt>
                <c:pt idx="4179">
                  <c:v>91.672319729109802</c:v>
                </c:pt>
                <c:pt idx="4180">
                  <c:v>91.655756823909201</c:v>
                </c:pt>
                <c:pt idx="4181">
                  <c:v>91.667506923175395</c:v>
                </c:pt>
                <c:pt idx="4182">
                  <c:v>91.700039814314806</c:v>
                </c:pt>
                <c:pt idx="4183">
                  <c:v>91.834944242253599</c:v>
                </c:pt>
                <c:pt idx="4184">
                  <c:v>91.8145908122695</c:v>
                </c:pt>
                <c:pt idx="4185">
                  <c:v>91.816385835206901</c:v>
                </c:pt>
                <c:pt idx="4186">
                  <c:v>91.850346705894793</c:v>
                </c:pt>
                <c:pt idx="4187">
                  <c:v>91.830513035959001</c:v>
                </c:pt>
                <c:pt idx="4188">
                  <c:v>91.854129087904596</c:v>
                </c:pt>
                <c:pt idx="4189">
                  <c:v>91.851080725799306</c:v>
                </c:pt>
                <c:pt idx="4190">
                  <c:v>91.851267546621102</c:v>
                </c:pt>
                <c:pt idx="4191">
                  <c:v>91.839270543832399</c:v>
                </c:pt>
                <c:pt idx="4192">
                  <c:v>91.957675471638197</c:v>
                </c:pt>
                <c:pt idx="4193">
                  <c:v>91.945541778090998</c:v>
                </c:pt>
                <c:pt idx="4194">
                  <c:v>91.924939775501699</c:v>
                </c:pt>
                <c:pt idx="4195">
                  <c:v>91.908770769833197</c:v>
                </c:pt>
                <c:pt idx="4196">
                  <c:v>91.896782990877099</c:v>
                </c:pt>
                <c:pt idx="4197">
                  <c:v>91.9556649760422</c:v>
                </c:pt>
                <c:pt idx="4198">
                  <c:v>91.962049415569297</c:v>
                </c:pt>
                <c:pt idx="4199">
                  <c:v>91.984997588566799</c:v>
                </c:pt>
                <c:pt idx="4200">
                  <c:v>91.977039402072805</c:v>
                </c:pt>
                <c:pt idx="4201">
                  <c:v>92.0362202050202</c:v>
                </c:pt>
                <c:pt idx="4202">
                  <c:v>92.034472980619398</c:v>
                </c:pt>
                <c:pt idx="4203">
                  <c:v>92.0723302604206</c:v>
                </c:pt>
                <c:pt idx="4204">
                  <c:v>92.147190420700895</c:v>
                </c:pt>
                <c:pt idx="4205">
                  <c:v>92.1453678533626</c:v>
                </c:pt>
                <c:pt idx="4206">
                  <c:v>92.189558481069696</c:v>
                </c:pt>
                <c:pt idx="4207">
                  <c:v>92.179931676193405</c:v>
                </c:pt>
                <c:pt idx="4208">
                  <c:v>92.184015209542807</c:v>
                </c:pt>
                <c:pt idx="4209">
                  <c:v>92.167659911008897</c:v>
                </c:pt>
                <c:pt idx="4210">
                  <c:v>92.157294003061196</c:v>
                </c:pt>
                <c:pt idx="4211">
                  <c:v>92.192094426430799</c:v>
                </c:pt>
                <c:pt idx="4212">
                  <c:v>92.172306847435195</c:v>
                </c:pt>
                <c:pt idx="4213">
                  <c:v>92.218140006122397</c:v>
                </c:pt>
                <c:pt idx="4214">
                  <c:v>92.1974680478138</c:v>
                </c:pt>
                <c:pt idx="4215">
                  <c:v>92.297607866854804</c:v>
                </c:pt>
                <c:pt idx="4216">
                  <c:v>92.280446059739006</c:v>
                </c:pt>
                <c:pt idx="4217">
                  <c:v>92.277955892882204</c:v>
                </c:pt>
                <c:pt idx="4218">
                  <c:v>92.268065527719898</c:v>
                </c:pt>
                <c:pt idx="4219">
                  <c:v>92.258473023148596</c:v>
                </c:pt>
                <c:pt idx="4220">
                  <c:v>92.242304294510504</c:v>
                </c:pt>
                <c:pt idx="4221">
                  <c:v>92.339401870917101</c:v>
                </c:pt>
                <c:pt idx="4222">
                  <c:v>92.500617192613205</c:v>
                </c:pt>
                <c:pt idx="4223">
                  <c:v>92.535398501601406</c:v>
                </c:pt>
                <c:pt idx="4224">
                  <c:v>92.519627755704903</c:v>
                </c:pt>
                <c:pt idx="4225">
                  <c:v>92.565586754055403</c:v>
                </c:pt>
                <c:pt idx="4226">
                  <c:v>92.568012740120906</c:v>
                </c:pt>
                <c:pt idx="4227">
                  <c:v>92.547817884127298</c:v>
                </c:pt>
                <c:pt idx="4228">
                  <c:v>92.528668567726498</c:v>
                </c:pt>
                <c:pt idx="4229">
                  <c:v>92.540624605187702</c:v>
                </c:pt>
                <c:pt idx="4230">
                  <c:v>92.540290000233199</c:v>
                </c:pt>
                <c:pt idx="4231">
                  <c:v>92.540718646722496</c:v>
                </c:pt>
                <c:pt idx="4232">
                  <c:v>92.534357443886094</c:v>
                </c:pt>
                <c:pt idx="4233">
                  <c:v>92.517452729431199</c:v>
                </c:pt>
                <c:pt idx="4234">
                  <c:v>92.497900926514603</c:v>
                </c:pt>
                <c:pt idx="4235">
                  <c:v>92.477128731730602</c:v>
                </c:pt>
                <c:pt idx="4236">
                  <c:v>92.456539953489894</c:v>
                </c:pt>
                <c:pt idx="4237">
                  <c:v>92.463920846492698</c:v>
                </c:pt>
                <c:pt idx="4238">
                  <c:v>92.4873390375095</c:v>
                </c:pt>
                <c:pt idx="4239">
                  <c:v>92.4873963329985</c:v>
                </c:pt>
                <c:pt idx="4240">
                  <c:v>92.466572286000101</c:v>
                </c:pt>
                <c:pt idx="4241">
                  <c:v>92.460686903656295</c:v>
                </c:pt>
                <c:pt idx="4242">
                  <c:v>92.455946240472699</c:v>
                </c:pt>
                <c:pt idx="4243">
                  <c:v>92.536815323122894</c:v>
                </c:pt>
                <c:pt idx="4244">
                  <c:v>92.572022789120496</c:v>
                </c:pt>
                <c:pt idx="4245">
                  <c:v>92.563575169045706</c:v>
                </c:pt>
                <c:pt idx="4246">
                  <c:v>92.591489552560802</c:v>
                </c:pt>
                <c:pt idx="4247">
                  <c:v>92.575558114777607</c:v>
                </c:pt>
                <c:pt idx="4248">
                  <c:v>92.562518526413498</c:v>
                </c:pt>
                <c:pt idx="4249">
                  <c:v>92.562624693537401</c:v>
                </c:pt>
                <c:pt idx="4250">
                  <c:v>92.599588774171707</c:v>
                </c:pt>
                <c:pt idx="4251">
                  <c:v>92.617159242256903</c:v>
                </c:pt>
                <c:pt idx="4252">
                  <c:v>92.640482581987399</c:v>
                </c:pt>
                <c:pt idx="4253">
                  <c:v>92.672175675507106</c:v>
                </c:pt>
                <c:pt idx="4254">
                  <c:v>92.6514475070109</c:v>
                </c:pt>
                <c:pt idx="4255">
                  <c:v>92.691670879052893</c:v>
                </c:pt>
                <c:pt idx="4256">
                  <c:v>92.677115505808899</c:v>
                </c:pt>
                <c:pt idx="4257">
                  <c:v>92.656479812392007</c:v>
                </c:pt>
                <c:pt idx="4258">
                  <c:v>92.677951054481895</c:v>
                </c:pt>
                <c:pt idx="4259">
                  <c:v>92.657895809047602</c:v>
                </c:pt>
                <c:pt idx="4260">
                  <c:v>92.638580921612899</c:v>
                </c:pt>
                <c:pt idx="4261">
                  <c:v>92.660312483307294</c:v>
                </c:pt>
                <c:pt idx="4262">
                  <c:v>92.662864053522</c:v>
                </c:pt>
                <c:pt idx="4263">
                  <c:v>92.768580602781299</c:v>
                </c:pt>
                <c:pt idx="4264">
                  <c:v>92.8165658296369</c:v>
                </c:pt>
                <c:pt idx="4265">
                  <c:v>92.800311860375004</c:v>
                </c:pt>
                <c:pt idx="4266">
                  <c:v>92.824066741692306</c:v>
                </c:pt>
                <c:pt idx="4267">
                  <c:v>92.814878202902506</c:v>
                </c:pt>
                <c:pt idx="4268">
                  <c:v>92.828074612968194</c:v>
                </c:pt>
                <c:pt idx="4269">
                  <c:v>92.809174465363796</c:v>
                </c:pt>
                <c:pt idx="4270">
                  <c:v>92.790900233055794</c:v>
                </c:pt>
                <c:pt idx="4271">
                  <c:v>92.868512535983697</c:v>
                </c:pt>
                <c:pt idx="4272">
                  <c:v>92.859050863716107</c:v>
                </c:pt>
                <c:pt idx="4273">
                  <c:v>92.846270709239604</c:v>
                </c:pt>
                <c:pt idx="4274">
                  <c:v>92.8289208516738</c:v>
                </c:pt>
                <c:pt idx="4275">
                  <c:v>92.833978829904098</c:v>
                </c:pt>
                <c:pt idx="4276">
                  <c:v>92.813318423050305</c:v>
                </c:pt>
                <c:pt idx="4277">
                  <c:v>92.880411615798906</c:v>
                </c:pt>
                <c:pt idx="4278">
                  <c:v>92.868609543227095</c:v>
                </c:pt>
                <c:pt idx="4279">
                  <c:v>92.891277378498103</c:v>
                </c:pt>
                <c:pt idx="4280">
                  <c:v>92.871037802099494</c:v>
                </c:pt>
                <c:pt idx="4281">
                  <c:v>92.850584905652099</c:v>
                </c:pt>
                <c:pt idx="4282">
                  <c:v>93.057122058120299</c:v>
                </c:pt>
                <c:pt idx="4283">
                  <c:v>93.040263211964799</c:v>
                </c:pt>
                <c:pt idx="4284">
                  <c:v>93.021718572088005</c:v>
                </c:pt>
                <c:pt idx="4285">
                  <c:v>93.004852701302198</c:v>
                </c:pt>
                <c:pt idx="4286">
                  <c:v>93.011043162908706</c:v>
                </c:pt>
                <c:pt idx="4287">
                  <c:v>93.079253274603104</c:v>
                </c:pt>
                <c:pt idx="4288">
                  <c:v>93.068049320389704</c:v>
                </c:pt>
                <c:pt idx="4289">
                  <c:v>93.084822657515403</c:v>
                </c:pt>
                <c:pt idx="4290">
                  <c:v>93.102496564613602</c:v>
                </c:pt>
                <c:pt idx="4291">
                  <c:v>93.107635677740205</c:v>
                </c:pt>
                <c:pt idx="4292">
                  <c:v>93.135388617325702</c:v>
                </c:pt>
                <c:pt idx="4293">
                  <c:v>93.126886974992601</c:v>
                </c:pt>
                <c:pt idx="4294">
                  <c:v>93.133873304277301</c:v>
                </c:pt>
                <c:pt idx="4295">
                  <c:v>93.124037119165706</c:v>
                </c:pt>
                <c:pt idx="4296">
                  <c:v>93.109333680714201</c:v>
                </c:pt>
                <c:pt idx="4297">
                  <c:v>93.092173877420606</c:v>
                </c:pt>
                <c:pt idx="4298">
                  <c:v>93.1155417179002</c:v>
                </c:pt>
                <c:pt idx="4299">
                  <c:v>93.096375983717394</c:v>
                </c:pt>
                <c:pt idx="4300">
                  <c:v>93.087426308487906</c:v>
                </c:pt>
                <c:pt idx="4301">
                  <c:v>93.096673038717796</c:v>
                </c:pt>
                <c:pt idx="4302">
                  <c:v>93.077393762124402</c:v>
                </c:pt>
                <c:pt idx="4303">
                  <c:v>93.058091896503498</c:v>
                </c:pt>
                <c:pt idx="4304">
                  <c:v>93.037561997345904</c:v>
                </c:pt>
                <c:pt idx="4305">
                  <c:v>93.0403020503188</c:v>
                </c:pt>
                <c:pt idx="4306">
                  <c:v>93.020230512280506</c:v>
                </c:pt>
                <c:pt idx="4307">
                  <c:v>93.0005407424336</c:v>
                </c:pt>
                <c:pt idx="4308">
                  <c:v>92.982392408574299</c:v>
                </c:pt>
                <c:pt idx="4309">
                  <c:v>92.966594226350594</c:v>
                </c:pt>
                <c:pt idx="4310">
                  <c:v>92.959631180941997</c:v>
                </c:pt>
                <c:pt idx="4311">
                  <c:v>93.168542151570804</c:v>
                </c:pt>
                <c:pt idx="4312">
                  <c:v>93.271313283084694</c:v>
                </c:pt>
                <c:pt idx="4313">
                  <c:v>93.252678156854998</c:v>
                </c:pt>
                <c:pt idx="4314">
                  <c:v>93.232189385014706</c:v>
                </c:pt>
                <c:pt idx="4315">
                  <c:v>93.213135236435306</c:v>
                </c:pt>
                <c:pt idx="4316">
                  <c:v>93.340344507332205</c:v>
                </c:pt>
                <c:pt idx="4317">
                  <c:v>93.4286289040772</c:v>
                </c:pt>
                <c:pt idx="4318">
                  <c:v>93.412451927475601</c:v>
                </c:pt>
                <c:pt idx="4319">
                  <c:v>93.397152627649703</c:v>
                </c:pt>
                <c:pt idx="4320">
                  <c:v>93.413370652866107</c:v>
                </c:pt>
                <c:pt idx="4321">
                  <c:v>93.403809250024395</c:v>
                </c:pt>
                <c:pt idx="4322">
                  <c:v>93.406546727059606</c:v>
                </c:pt>
                <c:pt idx="4323">
                  <c:v>93.733755019836494</c:v>
                </c:pt>
                <c:pt idx="4324">
                  <c:v>93.715229965587199</c:v>
                </c:pt>
                <c:pt idx="4325">
                  <c:v>93.746723517266602</c:v>
                </c:pt>
                <c:pt idx="4326">
                  <c:v>93.728214312400098</c:v>
                </c:pt>
                <c:pt idx="4327">
                  <c:v>93.746753742419301</c:v>
                </c:pt>
                <c:pt idx="4328">
                  <c:v>93.726452219752304</c:v>
                </c:pt>
                <c:pt idx="4329">
                  <c:v>93.7424669097568</c:v>
                </c:pt>
                <c:pt idx="4330">
                  <c:v>93.764905844490002</c:v>
                </c:pt>
                <c:pt idx="4331">
                  <c:v>93.744246623880201</c:v>
                </c:pt>
                <c:pt idx="4332">
                  <c:v>93.751206105668501</c:v>
                </c:pt>
                <c:pt idx="4333">
                  <c:v>93.736414477674103</c:v>
                </c:pt>
                <c:pt idx="4334">
                  <c:v>93.748524388654005</c:v>
                </c:pt>
                <c:pt idx="4335">
                  <c:v>93.781653575255802</c:v>
                </c:pt>
                <c:pt idx="4336">
                  <c:v>93.776430089068597</c:v>
                </c:pt>
                <c:pt idx="4337">
                  <c:v>93.756604235099999</c:v>
                </c:pt>
                <c:pt idx="4338">
                  <c:v>93.771980700681397</c:v>
                </c:pt>
                <c:pt idx="4339">
                  <c:v>93.758937964648595</c:v>
                </c:pt>
                <c:pt idx="4340">
                  <c:v>93.747512953103197</c:v>
                </c:pt>
                <c:pt idx="4341">
                  <c:v>93.729610878279402</c:v>
                </c:pt>
                <c:pt idx="4342">
                  <c:v>93.726014210712606</c:v>
                </c:pt>
                <c:pt idx="4343">
                  <c:v>93.721586231485304</c:v>
                </c:pt>
                <c:pt idx="4344">
                  <c:v>93.772204625976599</c:v>
                </c:pt>
                <c:pt idx="4345">
                  <c:v>93.752693917945095</c:v>
                </c:pt>
                <c:pt idx="4346">
                  <c:v>93.974600432906996</c:v>
                </c:pt>
                <c:pt idx="4347">
                  <c:v>93.956990027628905</c:v>
                </c:pt>
                <c:pt idx="4348">
                  <c:v>93.956118805459298</c:v>
                </c:pt>
                <c:pt idx="4349">
                  <c:v>93.954759593379904</c:v>
                </c:pt>
                <c:pt idx="4350">
                  <c:v>93.947022498645893</c:v>
                </c:pt>
                <c:pt idx="4351">
                  <c:v>93.926605641207701</c:v>
                </c:pt>
                <c:pt idx="4352">
                  <c:v>93.906669726465395</c:v>
                </c:pt>
                <c:pt idx="4353">
                  <c:v>93.886039827494898</c:v>
                </c:pt>
                <c:pt idx="4354">
                  <c:v>93.9010166033096</c:v>
                </c:pt>
                <c:pt idx="4355">
                  <c:v>93.8805017261068</c:v>
                </c:pt>
                <c:pt idx="4356">
                  <c:v>93.865274309490104</c:v>
                </c:pt>
                <c:pt idx="4357">
                  <c:v>93.926234316672605</c:v>
                </c:pt>
                <c:pt idx="4358">
                  <c:v>93.930691317801106</c:v>
                </c:pt>
                <c:pt idx="4359">
                  <c:v>93.912542712612506</c:v>
                </c:pt>
                <c:pt idx="4360">
                  <c:v>93.999298571742202</c:v>
                </c:pt>
                <c:pt idx="4361">
                  <c:v>93.981432833013201</c:v>
                </c:pt>
                <c:pt idx="4362">
                  <c:v>93.961110718428301</c:v>
                </c:pt>
                <c:pt idx="4363">
                  <c:v>93.985642103310795</c:v>
                </c:pt>
                <c:pt idx="4364">
                  <c:v>93.989200571480296</c:v>
                </c:pt>
                <c:pt idx="4365">
                  <c:v>93.987250905486803</c:v>
                </c:pt>
                <c:pt idx="4366">
                  <c:v>93.971171889345499</c:v>
                </c:pt>
                <c:pt idx="4367">
                  <c:v>93.992408530216096</c:v>
                </c:pt>
                <c:pt idx="4368">
                  <c:v>93.981678296195895</c:v>
                </c:pt>
                <c:pt idx="4369">
                  <c:v>93.961106431261499</c:v>
                </c:pt>
                <c:pt idx="4370">
                  <c:v>93.9428160431588</c:v>
                </c:pt>
                <c:pt idx="4371">
                  <c:v>93.925677981333294</c:v>
                </c:pt>
                <c:pt idx="4372">
                  <c:v>94.281205612320505</c:v>
                </c:pt>
                <c:pt idx="4373">
                  <c:v>94.2630305277535</c:v>
                </c:pt>
                <c:pt idx="4374">
                  <c:v>94.2477472709257</c:v>
                </c:pt>
                <c:pt idx="4375">
                  <c:v>94.227200018920001</c:v>
                </c:pt>
                <c:pt idx="4376">
                  <c:v>94.209338600674499</c:v>
                </c:pt>
                <c:pt idx="4377">
                  <c:v>94.202814749424505</c:v>
                </c:pt>
                <c:pt idx="4378">
                  <c:v>94.191591477702204</c:v>
                </c:pt>
                <c:pt idx="4379">
                  <c:v>94.192163536321502</c:v>
                </c:pt>
                <c:pt idx="4380">
                  <c:v>94.222978801096005</c:v>
                </c:pt>
                <c:pt idx="4381">
                  <c:v>94.289591471081806</c:v>
                </c:pt>
                <c:pt idx="4382">
                  <c:v>94.269015706272796</c:v>
                </c:pt>
                <c:pt idx="4383">
                  <c:v>94.266216716467397</c:v>
                </c:pt>
                <c:pt idx="4384">
                  <c:v>94.305295758827597</c:v>
                </c:pt>
                <c:pt idx="4385">
                  <c:v>94.303504420105398</c:v>
                </c:pt>
                <c:pt idx="4386">
                  <c:v>94.290452380314505</c:v>
                </c:pt>
                <c:pt idx="4387">
                  <c:v>94.357867849742306</c:v>
                </c:pt>
                <c:pt idx="4388">
                  <c:v>94.383978062113798</c:v>
                </c:pt>
                <c:pt idx="4389">
                  <c:v>94.497406979669606</c:v>
                </c:pt>
                <c:pt idx="4390">
                  <c:v>94.4768182375023</c:v>
                </c:pt>
                <c:pt idx="4391">
                  <c:v>94.462195966309807</c:v>
                </c:pt>
                <c:pt idx="4392">
                  <c:v>94.448069890052096</c:v>
                </c:pt>
                <c:pt idx="4393">
                  <c:v>94.429755560325802</c:v>
                </c:pt>
                <c:pt idx="4394">
                  <c:v>94.468501756266804</c:v>
                </c:pt>
                <c:pt idx="4395">
                  <c:v>94.503631903007204</c:v>
                </c:pt>
                <c:pt idx="4396">
                  <c:v>94.496075870991902</c:v>
                </c:pt>
                <c:pt idx="4397">
                  <c:v>94.490915752345401</c:v>
                </c:pt>
                <c:pt idx="4398">
                  <c:v>94.470626827668895</c:v>
                </c:pt>
                <c:pt idx="4399">
                  <c:v>94.462995351684896</c:v>
                </c:pt>
                <c:pt idx="4400">
                  <c:v>94.521823814467496</c:v>
                </c:pt>
                <c:pt idx="4401">
                  <c:v>94.520403231481794</c:v>
                </c:pt>
                <c:pt idx="4402">
                  <c:v>94.518418355985801</c:v>
                </c:pt>
                <c:pt idx="4403">
                  <c:v>94.499923753249206</c:v>
                </c:pt>
                <c:pt idx="4404">
                  <c:v>94.484687184342803</c:v>
                </c:pt>
                <c:pt idx="4405">
                  <c:v>94.492583221860997</c:v>
                </c:pt>
                <c:pt idx="4406">
                  <c:v>94.595885120038901</c:v>
                </c:pt>
                <c:pt idx="4407">
                  <c:v>94.579894087213304</c:v>
                </c:pt>
                <c:pt idx="4408">
                  <c:v>94.576873306818598</c:v>
                </c:pt>
                <c:pt idx="4409">
                  <c:v>94.603866846078702</c:v>
                </c:pt>
                <c:pt idx="4410">
                  <c:v>94.587869028564995</c:v>
                </c:pt>
                <c:pt idx="4411">
                  <c:v>94.606295320427407</c:v>
                </c:pt>
                <c:pt idx="4412">
                  <c:v>94.585819610667201</c:v>
                </c:pt>
                <c:pt idx="4413">
                  <c:v>94.565359440629905</c:v>
                </c:pt>
                <c:pt idx="4414">
                  <c:v>94.945618240332806</c:v>
                </c:pt>
                <c:pt idx="4415">
                  <c:v>94.937213075047296</c:v>
                </c:pt>
                <c:pt idx="4416">
                  <c:v>94.920080162876801</c:v>
                </c:pt>
                <c:pt idx="4417">
                  <c:v>94.919205770753095</c:v>
                </c:pt>
                <c:pt idx="4418">
                  <c:v>94.899349725178595</c:v>
                </c:pt>
                <c:pt idx="4419">
                  <c:v>94.904373415155405</c:v>
                </c:pt>
                <c:pt idx="4420">
                  <c:v>94.912845871287701</c:v>
                </c:pt>
                <c:pt idx="4421">
                  <c:v>94.922470645663907</c:v>
                </c:pt>
                <c:pt idx="4422">
                  <c:v>94.916058712247704</c:v>
                </c:pt>
                <c:pt idx="4423">
                  <c:v>94.907907556233397</c:v>
                </c:pt>
                <c:pt idx="4424">
                  <c:v>94.892722377658998</c:v>
                </c:pt>
                <c:pt idx="4425">
                  <c:v>94.873417605078501</c:v>
                </c:pt>
                <c:pt idx="4426">
                  <c:v>94.979197034721494</c:v>
                </c:pt>
                <c:pt idx="4427">
                  <c:v>94.962723325122795</c:v>
                </c:pt>
                <c:pt idx="4428">
                  <c:v>94.985861710500501</c:v>
                </c:pt>
                <c:pt idx="4429">
                  <c:v>94.974645210717597</c:v>
                </c:pt>
                <c:pt idx="4430">
                  <c:v>94.954350009699695</c:v>
                </c:pt>
                <c:pt idx="4431">
                  <c:v>94.935252901723999</c:v>
                </c:pt>
                <c:pt idx="4432">
                  <c:v>94.914759892493905</c:v>
                </c:pt>
                <c:pt idx="4433">
                  <c:v>94.894381601970196</c:v>
                </c:pt>
                <c:pt idx="4434">
                  <c:v>94.880335986540004</c:v>
                </c:pt>
                <c:pt idx="4435">
                  <c:v>95.0017505484889</c:v>
                </c:pt>
                <c:pt idx="4436">
                  <c:v>95.027027387270607</c:v>
                </c:pt>
                <c:pt idx="4437">
                  <c:v>95.018750426069303</c:v>
                </c:pt>
                <c:pt idx="4438">
                  <c:v>95.024214281428698</c:v>
                </c:pt>
                <c:pt idx="4439">
                  <c:v>95.099067756904503</c:v>
                </c:pt>
                <c:pt idx="4440">
                  <c:v>95.081087036423298</c:v>
                </c:pt>
                <c:pt idx="4441">
                  <c:v>95.189418848345795</c:v>
                </c:pt>
                <c:pt idx="4442">
                  <c:v>95.336325155407593</c:v>
                </c:pt>
                <c:pt idx="4443">
                  <c:v>95.321686938899106</c:v>
                </c:pt>
                <c:pt idx="4444">
                  <c:v>95.459575853939</c:v>
                </c:pt>
                <c:pt idx="4445">
                  <c:v>95.476562029767294</c:v>
                </c:pt>
                <c:pt idx="4446">
                  <c:v>95.460749714276204</c:v>
                </c:pt>
                <c:pt idx="4447">
                  <c:v>95.440192191002794</c:v>
                </c:pt>
                <c:pt idx="4448">
                  <c:v>95.424624567214806</c:v>
                </c:pt>
                <c:pt idx="4449">
                  <c:v>95.434737760726804</c:v>
                </c:pt>
                <c:pt idx="4450">
                  <c:v>95.431766817771404</c:v>
                </c:pt>
                <c:pt idx="4451">
                  <c:v>95.414513923253296</c:v>
                </c:pt>
                <c:pt idx="4452">
                  <c:v>95.474310558952396</c:v>
                </c:pt>
                <c:pt idx="4453">
                  <c:v>95.494610093855599</c:v>
                </c:pt>
                <c:pt idx="4454">
                  <c:v>95.494867483864098</c:v>
                </c:pt>
                <c:pt idx="4455">
                  <c:v>95.475227687320498</c:v>
                </c:pt>
                <c:pt idx="4456">
                  <c:v>95.455824676239601</c:v>
                </c:pt>
                <c:pt idx="4457">
                  <c:v>95.447888919218201</c:v>
                </c:pt>
                <c:pt idx="4458">
                  <c:v>95.435795416103105</c:v>
                </c:pt>
                <c:pt idx="4459">
                  <c:v>95.419605201897696</c:v>
                </c:pt>
                <c:pt idx="4460">
                  <c:v>95.399112282796906</c:v>
                </c:pt>
                <c:pt idx="4461">
                  <c:v>95.379077400835399</c:v>
                </c:pt>
                <c:pt idx="4462">
                  <c:v>95.435847906934995</c:v>
                </c:pt>
                <c:pt idx="4463">
                  <c:v>95.433498507974306</c:v>
                </c:pt>
                <c:pt idx="4464">
                  <c:v>95.439907926945494</c:v>
                </c:pt>
                <c:pt idx="4465">
                  <c:v>95.421094840454401</c:v>
                </c:pt>
                <c:pt idx="4466">
                  <c:v>95.414778974911201</c:v>
                </c:pt>
                <c:pt idx="4467">
                  <c:v>95.416573428308396</c:v>
                </c:pt>
                <c:pt idx="4468">
                  <c:v>95.396250539361603</c:v>
                </c:pt>
                <c:pt idx="4469">
                  <c:v>95.377324101864005</c:v>
                </c:pt>
                <c:pt idx="4470">
                  <c:v>95.386840319277596</c:v>
                </c:pt>
                <c:pt idx="4471">
                  <c:v>95.571809994673302</c:v>
                </c:pt>
                <c:pt idx="4472">
                  <c:v>95.562413486786497</c:v>
                </c:pt>
                <c:pt idx="4473">
                  <c:v>95.551918617731701</c:v>
                </c:pt>
                <c:pt idx="4474">
                  <c:v>95.538776620267598</c:v>
                </c:pt>
                <c:pt idx="4475">
                  <c:v>95.518730292095</c:v>
                </c:pt>
                <c:pt idx="4476">
                  <c:v>95.5360758977112</c:v>
                </c:pt>
                <c:pt idx="4477">
                  <c:v>95.515648642043701</c:v>
                </c:pt>
                <c:pt idx="4478">
                  <c:v>95.498609108437805</c:v>
                </c:pt>
                <c:pt idx="4479">
                  <c:v>95.488573629750803</c:v>
                </c:pt>
                <c:pt idx="4480">
                  <c:v>95.468322662375101</c:v>
                </c:pt>
                <c:pt idx="4481">
                  <c:v>95.448377141219098</c:v>
                </c:pt>
                <c:pt idx="4482">
                  <c:v>95.429202459198905</c:v>
                </c:pt>
                <c:pt idx="4483">
                  <c:v>95.409341401809002</c:v>
                </c:pt>
                <c:pt idx="4484">
                  <c:v>95.395507836086907</c:v>
                </c:pt>
                <c:pt idx="4485">
                  <c:v>95.380026590984301</c:v>
                </c:pt>
                <c:pt idx="4486">
                  <c:v>95.403470786468503</c:v>
                </c:pt>
                <c:pt idx="4487">
                  <c:v>95.383626066921295</c:v>
                </c:pt>
                <c:pt idx="4488">
                  <c:v>95.4063307500642</c:v>
                </c:pt>
                <c:pt idx="4489">
                  <c:v>95.387402096489893</c:v>
                </c:pt>
                <c:pt idx="4490">
                  <c:v>95.370976153412599</c:v>
                </c:pt>
                <c:pt idx="4491">
                  <c:v>95.371625064237605</c:v>
                </c:pt>
                <c:pt idx="4492">
                  <c:v>95.354741895222205</c:v>
                </c:pt>
                <c:pt idx="4493">
                  <c:v>95.343046983131501</c:v>
                </c:pt>
                <c:pt idx="4494">
                  <c:v>95.324653731137005</c:v>
                </c:pt>
                <c:pt idx="4495">
                  <c:v>95.3048111625275</c:v>
                </c:pt>
                <c:pt idx="4496">
                  <c:v>95.364062795220804</c:v>
                </c:pt>
                <c:pt idx="4497">
                  <c:v>95.345281248697304</c:v>
                </c:pt>
                <c:pt idx="4498">
                  <c:v>95.342781098003897</c:v>
                </c:pt>
                <c:pt idx="4499">
                  <c:v>95.331621852269905</c:v>
                </c:pt>
                <c:pt idx="4500">
                  <c:v>95.347371748651696</c:v>
                </c:pt>
                <c:pt idx="4501">
                  <c:v>95.467636988173098</c:v>
                </c:pt>
                <c:pt idx="4502">
                  <c:v>95.453854033088703</c:v>
                </c:pt>
                <c:pt idx="4503">
                  <c:v>95.657478571727097</c:v>
                </c:pt>
                <c:pt idx="4504">
                  <c:v>95.648273787534507</c:v>
                </c:pt>
                <c:pt idx="4505">
                  <c:v>95.629105280949304</c:v>
                </c:pt>
                <c:pt idx="4506">
                  <c:v>95.616948454655997</c:v>
                </c:pt>
                <c:pt idx="4507">
                  <c:v>95.612169519444706</c:v>
                </c:pt>
                <c:pt idx="4508">
                  <c:v>95.591880291574597</c:v>
                </c:pt>
                <c:pt idx="4509">
                  <c:v>95.621067953515706</c:v>
                </c:pt>
                <c:pt idx="4510">
                  <c:v>95.650782309808505</c:v>
                </c:pt>
                <c:pt idx="4511">
                  <c:v>95.635742903763102</c:v>
                </c:pt>
                <c:pt idx="4512">
                  <c:v>95.628722257205496</c:v>
                </c:pt>
                <c:pt idx="4513">
                  <c:v>95.767865816766403</c:v>
                </c:pt>
                <c:pt idx="4514">
                  <c:v>95.754124204857703</c:v>
                </c:pt>
                <c:pt idx="4515">
                  <c:v>95.819736190864404</c:v>
                </c:pt>
                <c:pt idx="4516">
                  <c:v>95.928057792706497</c:v>
                </c:pt>
                <c:pt idx="4517">
                  <c:v>95.910845602034698</c:v>
                </c:pt>
                <c:pt idx="4518">
                  <c:v>95.8974788911638</c:v>
                </c:pt>
                <c:pt idx="4519">
                  <c:v>95.877879229772205</c:v>
                </c:pt>
                <c:pt idx="4520">
                  <c:v>95.869060167518498</c:v>
                </c:pt>
                <c:pt idx="4521">
                  <c:v>95.851292089999305</c:v>
                </c:pt>
                <c:pt idx="4522">
                  <c:v>95.836850692869703</c:v>
                </c:pt>
                <c:pt idx="4523">
                  <c:v>95.822180678132696</c:v>
                </c:pt>
                <c:pt idx="4524">
                  <c:v>95.8081517966192</c:v>
                </c:pt>
                <c:pt idx="4525">
                  <c:v>95.832735544766194</c:v>
                </c:pt>
                <c:pt idx="4526">
                  <c:v>95.835636817447906</c:v>
                </c:pt>
                <c:pt idx="4527">
                  <c:v>95.838813011980207</c:v>
                </c:pt>
                <c:pt idx="4528">
                  <c:v>95.818551970015093</c:v>
                </c:pt>
                <c:pt idx="4529">
                  <c:v>95.798954948731804</c:v>
                </c:pt>
                <c:pt idx="4530">
                  <c:v>95.7974703732785</c:v>
                </c:pt>
                <c:pt idx="4531">
                  <c:v>95.818729285991296</c:v>
                </c:pt>
                <c:pt idx="4532">
                  <c:v>95.8819882785223</c:v>
                </c:pt>
                <c:pt idx="4533">
                  <c:v>95.874484899555398</c:v>
                </c:pt>
                <c:pt idx="4534">
                  <c:v>95.861397066426605</c:v>
                </c:pt>
                <c:pt idx="4535">
                  <c:v>95.910191514831695</c:v>
                </c:pt>
                <c:pt idx="4536">
                  <c:v>95.935304584958601</c:v>
                </c:pt>
                <c:pt idx="4537">
                  <c:v>95.916358163870299</c:v>
                </c:pt>
                <c:pt idx="4538">
                  <c:v>95.9166151908762</c:v>
                </c:pt>
                <c:pt idx="4539">
                  <c:v>95.896769025207405</c:v>
                </c:pt>
                <c:pt idx="4540">
                  <c:v>95.884193934298594</c:v>
                </c:pt>
                <c:pt idx="4541">
                  <c:v>96.038229822791195</c:v>
                </c:pt>
                <c:pt idx="4542">
                  <c:v>96.019406780873993</c:v>
                </c:pt>
                <c:pt idx="4543">
                  <c:v>96.044651383110704</c:v>
                </c:pt>
                <c:pt idx="4544">
                  <c:v>96.112414862268196</c:v>
                </c:pt>
                <c:pt idx="4545">
                  <c:v>96.092226942324501</c:v>
                </c:pt>
                <c:pt idx="4546">
                  <c:v>96.077189124601503</c:v>
                </c:pt>
                <c:pt idx="4547">
                  <c:v>96.082239763448598</c:v>
                </c:pt>
                <c:pt idx="4548">
                  <c:v>96.061991590656604</c:v>
                </c:pt>
                <c:pt idx="4549">
                  <c:v>96.041758937137402</c:v>
                </c:pt>
                <c:pt idx="4550">
                  <c:v>96.041218011244695</c:v>
                </c:pt>
                <c:pt idx="4551">
                  <c:v>96.020993507660293</c:v>
                </c:pt>
                <c:pt idx="4552">
                  <c:v>96.029661781222302</c:v>
                </c:pt>
                <c:pt idx="4553">
                  <c:v>96.023575065675303</c:v>
                </c:pt>
                <c:pt idx="4554">
                  <c:v>96.004060875525397</c:v>
                </c:pt>
                <c:pt idx="4555">
                  <c:v>95.997562692076201</c:v>
                </c:pt>
                <c:pt idx="4556">
                  <c:v>96.007582407275507</c:v>
                </c:pt>
                <c:pt idx="4557">
                  <c:v>95.992539820786305</c:v>
                </c:pt>
                <c:pt idx="4558">
                  <c:v>96.006245052095807</c:v>
                </c:pt>
                <c:pt idx="4559">
                  <c:v>96.100310955066405</c:v>
                </c:pt>
                <c:pt idx="4560">
                  <c:v>96.208750896255694</c:v>
                </c:pt>
                <c:pt idx="4561">
                  <c:v>96.228812189975699</c:v>
                </c:pt>
                <c:pt idx="4562">
                  <c:v>96.256854089014695</c:v>
                </c:pt>
                <c:pt idx="4563">
                  <c:v>96.265334478973898</c:v>
                </c:pt>
                <c:pt idx="4564">
                  <c:v>96.265308352387905</c:v>
                </c:pt>
                <c:pt idx="4565">
                  <c:v>96.268181653940104</c:v>
                </c:pt>
                <c:pt idx="4566">
                  <c:v>96.248517982122607</c:v>
                </c:pt>
                <c:pt idx="4567">
                  <c:v>96.341823013064101</c:v>
                </c:pt>
                <c:pt idx="4568">
                  <c:v>96.333466619670901</c:v>
                </c:pt>
                <c:pt idx="4569">
                  <c:v>96.3149481304158</c:v>
                </c:pt>
                <c:pt idx="4570">
                  <c:v>96.296078946525697</c:v>
                </c:pt>
                <c:pt idx="4571">
                  <c:v>96.292804502430599</c:v>
                </c:pt>
                <c:pt idx="4572">
                  <c:v>96.285204448869294</c:v>
                </c:pt>
                <c:pt idx="4573">
                  <c:v>96.265183998104007</c:v>
                </c:pt>
                <c:pt idx="4574">
                  <c:v>96.299645310639306</c:v>
                </c:pt>
                <c:pt idx="4575">
                  <c:v>96.307701545515002</c:v>
                </c:pt>
                <c:pt idx="4576">
                  <c:v>96.301819133255606</c:v>
                </c:pt>
                <c:pt idx="4577">
                  <c:v>96.297584926748698</c:v>
                </c:pt>
                <c:pt idx="4578">
                  <c:v>96.278038781811802</c:v>
                </c:pt>
                <c:pt idx="4579">
                  <c:v>96.262055820375906</c:v>
                </c:pt>
                <c:pt idx="4580">
                  <c:v>96.358187067692199</c:v>
                </c:pt>
                <c:pt idx="4581">
                  <c:v>96.369258451355904</c:v>
                </c:pt>
                <c:pt idx="4582">
                  <c:v>96.349110608434998</c:v>
                </c:pt>
                <c:pt idx="4583">
                  <c:v>96.491087655001394</c:v>
                </c:pt>
                <c:pt idx="4584">
                  <c:v>96.481705399021706</c:v>
                </c:pt>
                <c:pt idx="4585">
                  <c:v>96.5721998022712</c:v>
                </c:pt>
                <c:pt idx="4586">
                  <c:v>96.592114931994004</c:v>
                </c:pt>
                <c:pt idx="4587">
                  <c:v>96.693764020473395</c:v>
                </c:pt>
                <c:pt idx="4588">
                  <c:v>96.691455234074894</c:v>
                </c:pt>
                <c:pt idx="4589">
                  <c:v>96.675833409085897</c:v>
                </c:pt>
                <c:pt idx="4590">
                  <c:v>96.686846055133699</c:v>
                </c:pt>
                <c:pt idx="4591">
                  <c:v>96.689596321494406</c:v>
                </c:pt>
                <c:pt idx="4592">
                  <c:v>96.677973063010199</c:v>
                </c:pt>
                <c:pt idx="4593">
                  <c:v>96.691061667726999</c:v>
                </c:pt>
                <c:pt idx="4594">
                  <c:v>96.677806227303606</c:v>
                </c:pt>
                <c:pt idx="4595">
                  <c:v>96.749840042383696</c:v>
                </c:pt>
                <c:pt idx="4596">
                  <c:v>96.860806911657704</c:v>
                </c:pt>
                <c:pt idx="4597">
                  <c:v>96.841998033718596</c:v>
                </c:pt>
                <c:pt idx="4598">
                  <c:v>96.822762163311793</c:v>
                </c:pt>
                <c:pt idx="4599">
                  <c:v>96.804579402838996</c:v>
                </c:pt>
                <c:pt idx="4600">
                  <c:v>96.826077376674803</c:v>
                </c:pt>
                <c:pt idx="4601">
                  <c:v>96.821589885951596</c:v>
                </c:pt>
                <c:pt idx="4602">
                  <c:v>96.801820971059598</c:v>
                </c:pt>
                <c:pt idx="4603">
                  <c:v>96.793015749049701</c:v>
                </c:pt>
                <c:pt idx="4604">
                  <c:v>96.806572535214499</c:v>
                </c:pt>
                <c:pt idx="4605">
                  <c:v>96.819336117015098</c:v>
                </c:pt>
                <c:pt idx="4606">
                  <c:v>96.800445593435995</c:v>
                </c:pt>
                <c:pt idx="4607">
                  <c:v>96.821098474106407</c:v>
                </c:pt>
                <c:pt idx="4608">
                  <c:v>96.810410054299993</c:v>
                </c:pt>
                <c:pt idx="4609">
                  <c:v>96.805634667376694</c:v>
                </c:pt>
                <c:pt idx="4610">
                  <c:v>96.810449681364304</c:v>
                </c:pt>
                <c:pt idx="4611">
                  <c:v>96.798686272884495</c:v>
                </c:pt>
                <c:pt idx="4612">
                  <c:v>97.044270223051498</c:v>
                </c:pt>
                <c:pt idx="4613">
                  <c:v>97.024114983877794</c:v>
                </c:pt>
                <c:pt idx="4614">
                  <c:v>97.048332554739304</c:v>
                </c:pt>
                <c:pt idx="4615">
                  <c:v>97.028551658645</c:v>
                </c:pt>
                <c:pt idx="4616">
                  <c:v>97.037442278369298</c:v>
                </c:pt>
                <c:pt idx="4617">
                  <c:v>97.020133808308202</c:v>
                </c:pt>
                <c:pt idx="4618">
                  <c:v>97.000536770787207</c:v>
                </c:pt>
                <c:pt idx="4619">
                  <c:v>96.997587322897601</c:v>
                </c:pt>
                <c:pt idx="4620">
                  <c:v>97.061631839016002</c:v>
                </c:pt>
                <c:pt idx="4621">
                  <c:v>97.043790314124607</c:v>
                </c:pt>
                <c:pt idx="4622">
                  <c:v>97.029046573771893</c:v>
                </c:pt>
                <c:pt idx="4623">
                  <c:v>97.010465498194307</c:v>
                </c:pt>
                <c:pt idx="4624">
                  <c:v>96.990824186866405</c:v>
                </c:pt>
                <c:pt idx="4625">
                  <c:v>96.971228901860499</c:v>
                </c:pt>
                <c:pt idx="4626">
                  <c:v>97.000477250464002</c:v>
                </c:pt>
                <c:pt idx="4627">
                  <c:v>96.981660663206597</c:v>
                </c:pt>
                <c:pt idx="4628">
                  <c:v>96.982940150695995</c:v>
                </c:pt>
                <c:pt idx="4629">
                  <c:v>96.984639504301995</c:v>
                </c:pt>
                <c:pt idx="4630">
                  <c:v>96.967914119398301</c:v>
                </c:pt>
                <c:pt idx="4631">
                  <c:v>96.948877277100806</c:v>
                </c:pt>
                <c:pt idx="4632">
                  <c:v>96.990662217021594</c:v>
                </c:pt>
                <c:pt idx="4633">
                  <c:v>96.984031268128604</c:v>
                </c:pt>
                <c:pt idx="4634">
                  <c:v>96.9946658878075</c:v>
                </c:pt>
                <c:pt idx="4635">
                  <c:v>96.991224523190297</c:v>
                </c:pt>
                <c:pt idx="4636">
                  <c:v>97.082288717112206</c:v>
                </c:pt>
                <c:pt idx="4637">
                  <c:v>97.180120432330497</c:v>
                </c:pt>
                <c:pt idx="4638">
                  <c:v>97.190771304453904</c:v>
                </c:pt>
                <c:pt idx="4639">
                  <c:v>97.183195801122807</c:v>
                </c:pt>
                <c:pt idx="4640">
                  <c:v>97.165275086754704</c:v>
                </c:pt>
                <c:pt idx="4641">
                  <c:v>97.153481024009693</c:v>
                </c:pt>
                <c:pt idx="4642">
                  <c:v>97.236924940879703</c:v>
                </c:pt>
                <c:pt idx="4643">
                  <c:v>97.243945460278795</c:v>
                </c:pt>
                <c:pt idx="4644">
                  <c:v>97.248593485394593</c:v>
                </c:pt>
                <c:pt idx="4645">
                  <c:v>97.233603696270393</c:v>
                </c:pt>
                <c:pt idx="4646">
                  <c:v>97.261140399414003</c:v>
                </c:pt>
                <c:pt idx="4647">
                  <c:v>97.241275921353406</c:v>
                </c:pt>
                <c:pt idx="4648">
                  <c:v>97.253844246331099</c:v>
                </c:pt>
                <c:pt idx="4649">
                  <c:v>97.247011267769693</c:v>
                </c:pt>
                <c:pt idx="4650">
                  <c:v>97.308507393251801</c:v>
                </c:pt>
                <c:pt idx="4651">
                  <c:v>97.321030681727393</c:v>
                </c:pt>
                <c:pt idx="4652">
                  <c:v>97.302029558357603</c:v>
                </c:pt>
                <c:pt idx="4653">
                  <c:v>97.299897272522202</c:v>
                </c:pt>
                <c:pt idx="4654">
                  <c:v>97.281606175163802</c:v>
                </c:pt>
                <c:pt idx="4655">
                  <c:v>97.360872391639006</c:v>
                </c:pt>
                <c:pt idx="4656">
                  <c:v>97.347334898867004</c:v>
                </c:pt>
                <c:pt idx="4657">
                  <c:v>97.343349653747595</c:v>
                </c:pt>
                <c:pt idx="4658">
                  <c:v>97.4626098934542</c:v>
                </c:pt>
                <c:pt idx="4659">
                  <c:v>97.598296465023495</c:v>
                </c:pt>
                <c:pt idx="4660">
                  <c:v>97.591992620277594</c:v>
                </c:pt>
                <c:pt idx="4661">
                  <c:v>97.6073030954133</c:v>
                </c:pt>
                <c:pt idx="4662">
                  <c:v>97.609811691569504</c:v>
                </c:pt>
                <c:pt idx="4663">
                  <c:v>97.622513403732299</c:v>
                </c:pt>
                <c:pt idx="4664">
                  <c:v>97.709380704915603</c:v>
                </c:pt>
                <c:pt idx="4665">
                  <c:v>97.702353292254301</c:v>
                </c:pt>
                <c:pt idx="4666">
                  <c:v>97.787222181242896</c:v>
                </c:pt>
                <c:pt idx="4667">
                  <c:v>97.781332037278304</c:v>
                </c:pt>
                <c:pt idx="4668">
                  <c:v>97.766744627808194</c:v>
                </c:pt>
                <c:pt idx="4669">
                  <c:v>97.750265372624199</c:v>
                </c:pt>
                <c:pt idx="4670">
                  <c:v>97.730284469350096</c:v>
                </c:pt>
                <c:pt idx="4671">
                  <c:v>97.713912513558995</c:v>
                </c:pt>
                <c:pt idx="4672">
                  <c:v>97.707970183831705</c:v>
                </c:pt>
                <c:pt idx="4673">
                  <c:v>97.711686911190796</c:v>
                </c:pt>
                <c:pt idx="4674">
                  <c:v>97.728541699412702</c:v>
                </c:pt>
                <c:pt idx="4675">
                  <c:v>97.730000612820902</c:v>
                </c:pt>
                <c:pt idx="4676">
                  <c:v>97.754927787027995</c:v>
                </c:pt>
                <c:pt idx="4677">
                  <c:v>97.785417032939606</c:v>
                </c:pt>
                <c:pt idx="4678">
                  <c:v>97.781497952477096</c:v>
                </c:pt>
                <c:pt idx="4679">
                  <c:v>97.767073438577697</c:v>
                </c:pt>
                <c:pt idx="4680">
                  <c:v>97.751458981834801</c:v>
                </c:pt>
                <c:pt idx="4681">
                  <c:v>97.781209147548907</c:v>
                </c:pt>
                <c:pt idx="4682">
                  <c:v>97.762985922895794</c:v>
                </c:pt>
                <c:pt idx="4683">
                  <c:v>97.8591046763989</c:v>
                </c:pt>
                <c:pt idx="4684">
                  <c:v>98.072907082734005</c:v>
                </c:pt>
                <c:pt idx="4685">
                  <c:v>98.055500929858397</c:v>
                </c:pt>
                <c:pt idx="4686">
                  <c:v>98.035897753287998</c:v>
                </c:pt>
                <c:pt idx="4687">
                  <c:v>98.033789020179398</c:v>
                </c:pt>
                <c:pt idx="4688">
                  <c:v>98.087695543392499</c:v>
                </c:pt>
                <c:pt idx="4689">
                  <c:v>98.091698438521504</c:v>
                </c:pt>
                <c:pt idx="4690">
                  <c:v>98.079351782586699</c:v>
                </c:pt>
                <c:pt idx="4691">
                  <c:v>98.060955258077101</c:v>
                </c:pt>
                <c:pt idx="4692">
                  <c:v>98.1189063258022</c:v>
                </c:pt>
                <c:pt idx="4693">
                  <c:v>98.108864470497195</c:v>
                </c:pt>
                <c:pt idx="4694">
                  <c:v>98.100692057757001</c:v>
                </c:pt>
                <c:pt idx="4695">
                  <c:v>98.087202197805397</c:v>
                </c:pt>
                <c:pt idx="4696">
                  <c:v>98.102360954967807</c:v>
                </c:pt>
                <c:pt idx="4697">
                  <c:v>98.092594720718296</c:v>
                </c:pt>
                <c:pt idx="4698">
                  <c:v>98.078602042292502</c:v>
                </c:pt>
                <c:pt idx="4699">
                  <c:v>98.074504928840497</c:v>
                </c:pt>
                <c:pt idx="4700">
                  <c:v>98.054729649766202</c:v>
                </c:pt>
                <c:pt idx="4701">
                  <c:v>98.036160055040099</c:v>
                </c:pt>
                <c:pt idx="4702">
                  <c:v>98.066006837894406</c:v>
                </c:pt>
                <c:pt idx="4703">
                  <c:v>98.091741616854605</c:v>
                </c:pt>
                <c:pt idx="4704">
                  <c:v>98.1826316647428</c:v>
                </c:pt>
                <c:pt idx="4705">
                  <c:v>98.171295694811107</c:v>
                </c:pt>
                <c:pt idx="4706">
                  <c:v>98.155870608788405</c:v>
                </c:pt>
                <c:pt idx="4707">
                  <c:v>98.1554298928761</c:v>
                </c:pt>
                <c:pt idx="4708">
                  <c:v>98.153043920482801</c:v>
                </c:pt>
                <c:pt idx="4709">
                  <c:v>98.137978133376507</c:v>
                </c:pt>
                <c:pt idx="4710">
                  <c:v>98.137011706235796</c:v>
                </c:pt>
                <c:pt idx="4711">
                  <c:v>98.130315842547404</c:v>
                </c:pt>
                <c:pt idx="4712">
                  <c:v>98.110352700388503</c:v>
                </c:pt>
                <c:pt idx="4713">
                  <c:v>98.117230006683698</c:v>
                </c:pt>
                <c:pt idx="4714">
                  <c:v>98.101242255935901</c:v>
                </c:pt>
                <c:pt idx="4715">
                  <c:v>98.258129194112996</c:v>
                </c:pt>
                <c:pt idx="4716">
                  <c:v>98.2405092292924</c:v>
                </c:pt>
                <c:pt idx="4717">
                  <c:v>98.236599524434197</c:v>
                </c:pt>
                <c:pt idx="4718">
                  <c:v>98.224549493475394</c:v>
                </c:pt>
                <c:pt idx="4719">
                  <c:v>98.2046261650991</c:v>
                </c:pt>
                <c:pt idx="4720">
                  <c:v>98.185855112910204</c:v>
                </c:pt>
                <c:pt idx="4721">
                  <c:v>98.215073189810894</c:v>
                </c:pt>
                <c:pt idx="4722">
                  <c:v>98.200414856124993</c:v>
                </c:pt>
                <c:pt idx="4723">
                  <c:v>98.280689315828994</c:v>
                </c:pt>
                <c:pt idx="4724">
                  <c:v>98.4418279652823</c:v>
                </c:pt>
                <c:pt idx="4725">
                  <c:v>98.4228444762348</c:v>
                </c:pt>
                <c:pt idx="4726">
                  <c:v>98.431800066823399</c:v>
                </c:pt>
                <c:pt idx="4727">
                  <c:v>98.411809971298297</c:v>
                </c:pt>
                <c:pt idx="4728">
                  <c:v>98.398106733480304</c:v>
                </c:pt>
                <c:pt idx="4729">
                  <c:v>98.385372665256298</c:v>
                </c:pt>
                <c:pt idx="4730">
                  <c:v>98.369770181052701</c:v>
                </c:pt>
                <c:pt idx="4731">
                  <c:v>98.476795191389598</c:v>
                </c:pt>
                <c:pt idx="4732">
                  <c:v>98.463184451513698</c:v>
                </c:pt>
                <c:pt idx="4733">
                  <c:v>98.443287326535298</c:v>
                </c:pt>
                <c:pt idx="4734">
                  <c:v>98.434636164962996</c:v>
                </c:pt>
                <c:pt idx="4735">
                  <c:v>98.415815256223496</c:v>
                </c:pt>
                <c:pt idx="4736">
                  <c:v>98.4025030059546</c:v>
                </c:pt>
                <c:pt idx="4737">
                  <c:v>98.489593823212203</c:v>
                </c:pt>
                <c:pt idx="4738">
                  <c:v>98.470323486680996</c:v>
                </c:pt>
                <c:pt idx="4739">
                  <c:v>98.474567179342898</c:v>
                </c:pt>
                <c:pt idx="4740">
                  <c:v>98.459981761425794</c:v>
                </c:pt>
                <c:pt idx="4741">
                  <c:v>98.4669953944273</c:v>
                </c:pt>
                <c:pt idx="4742">
                  <c:v>98.4485423433607</c:v>
                </c:pt>
                <c:pt idx="4743">
                  <c:v>98.445149951852798</c:v>
                </c:pt>
                <c:pt idx="4744">
                  <c:v>98.429543134331098</c:v>
                </c:pt>
                <c:pt idx="4745">
                  <c:v>98.429256375535601</c:v>
                </c:pt>
                <c:pt idx="4746">
                  <c:v>98.505134096730202</c:v>
                </c:pt>
                <c:pt idx="4747">
                  <c:v>98.635134976991097</c:v>
                </c:pt>
                <c:pt idx="4748">
                  <c:v>98.616301862875005</c:v>
                </c:pt>
                <c:pt idx="4749">
                  <c:v>98.597736011583507</c:v>
                </c:pt>
                <c:pt idx="4750">
                  <c:v>98.578033614400098</c:v>
                </c:pt>
                <c:pt idx="4751">
                  <c:v>98.564068755674796</c:v>
                </c:pt>
                <c:pt idx="4752">
                  <c:v>98.551446904035302</c:v>
                </c:pt>
                <c:pt idx="4753">
                  <c:v>98.561141264925396</c:v>
                </c:pt>
                <c:pt idx="4754">
                  <c:v>98.552052289882994</c:v>
                </c:pt>
                <c:pt idx="4755">
                  <c:v>98.674036546168594</c:v>
                </c:pt>
                <c:pt idx="4756">
                  <c:v>98.858429482879004</c:v>
                </c:pt>
                <c:pt idx="4757">
                  <c:v>98.8475940759662</c:v>
                </c:pt>
                <c:pt idx="4758">
                  <c:v>98.833989431753594</c:v>
                </c:pt>
                <c:pt idx="4759">
                  <c:v>98.814502757150606</c:v>
                </c:pt>
                <c:pt idx="4760">
                  <c:v>98.809702899691601</c:v>
                </c:pt>
                <c:pt idx="4761">
                  <c:v>98.795564895875998</c:v>
                </c:pt>
                <c:pt idx="4762">
                  <c:v>98.809144714820604</c:v>
                </c:pt>
                <c:pt idx="4763">
                  <c:v>98.790147251423306</c:v>
                </c:pt>
                <c:pt idx="4764">
                  <c:v>98.875466731636905</c:v>
                </c:pt>
                <c:pt idx="4765">
                  <c:v>98.856355291570495</c:v>
                </c:pt>
                <c:pt idx="4766">
                  <c:v>98.840135623974007</c:v>
                </c:pt>
                <c:pt idx="4767">
                  <c:v>98.889254322964604</c:v>
                </c:pt>
                <c:pt idx="4768">
                  <c:v>98.892322228264703</c:v>
                </c:pt>
                <c:pt idx="4769">
                  <c:v>98.992848250886396</c:v>
                </c:pt>
                <c:pt idx="4770">
                  <c:v>98.975904717368905</c:v>
                </c:pt>
                <c:pt idx="4771">
                  <c:v>98.996200489895998</c:v>
                </c:pt>
                <c:pt idx="4772">
                  <c:v>98.978105380358699</c:v>
                </c:pt>
                <c:pt idx="4773">
                  <c:v>98.974620792444995</c:v>
                </c:pt>
                <c:pt idx="4774">
                  <c:v>99.016538962362503</c:v>
                </c:pt>
                <c:pt idx="4775">
                  <c:v>99.020607936865801</c:v>
                </c:pt>
                <c:pt idx="4776">
                  <c:v>99.015567645033499</c:v>
                </c:pt>
                <c:pt idx="4777">
                  <c:v>99.003745052077704</c:v>
                </c:pt>
                <c:pt idx="4778">
                  <c:v>98.9854453336592</c:v>
                </c:pt>
                <c:pt idx="4779">
                  <c:v>98.969282076083701</c:v>
                </c:pt>
                <c:pt idx="4780">
                  <c:v>98.951402434993</c:v>
                </c:pt>
                <c:pt idx="4781">
                  <c:v>98.932454908802299</c:v>
                </c:pt>
                <c:pt idx="4782">
                  <c:v>98.935335310379998</c:v>
                </c:pt>
                <c:pt idx="4783">
                  <c:v>98.920729369586795</c:v>
                </c:pt>
                <c:pt idx="4784">
                  <c:v>98.909572144896899</c:v>
                </c:pt>
                <c:pt idx="4785">
                  <c:v>98.889732898885896</c:v>
                </c:pt>
                <c:pt idx="4786">
                  <c:v>99.119108054774202</c:v>
                </c:pt>
                <c:pt idx="4787">
                  <c:v>99.173785564102502</c:v>
                </c:pt>
                <c:pt idx="4788">
                  <c:v>99.171769271966397</c:v>
                </c:pt>
                <c:pt idx="4789">
                  <c:v>99.183394566430195</c:v>
                </c:pt>
                <c:pt idx="4790">
                  <c:v>99.163686166613104</c:v>
                </c:pt>
                <c:pt idx="4791">
                  <c:v>99.153446074349105</c:v>
                </c:pt>
                <c:pt idx="4792">
                  <c:v>99.248270602995902</c:v>
                </c:pt>
                <c:pt idx="4793">
                  <c:v>99.229211388176594</c:v>
                </c:pt>
                <c:pt idx="4794">
                  <c:v>99.304482235924993</c:v>
                </c:pt>
                <c:pt idx="4795">
                  <c:v>99.365768631961998</c:v>
                </c:pt>
                <c:pt idx="4796">
                  <c:v>99.401992695309701</c:v>
                </c:pt>
                <c:pt idx="4797">
                  <c:v>99.512702765693305</c:v>
                </c:pt>
                <c:pt idx="4798">
                  <c:v>99.507751443092005</c:v>
                </c:pt>
                <c:pt idx="4799">
                  <c:v>99.490517023285904</c:v>
                </c:pt>
                <c:pt idx="4800">
                  <c:v>99.513566034476895</c:v>
                </c:pt>
                <c:pt idx="4801">
                  <c:v>99.645494362777498</c:v>
                </c:pt>
                <c:pt idx="4802">
                  <c:v>99.630549444592802</c:v>
                </c:pt>
                <c:pt idx="4803">
                  <c:v>99.741985674336206</c:v>
                </c:pt>
                <c:pt idx="4804">
                  <c:v>99.727842297495101</c:v>
                </c:pt>
                <c:pt idx="4805">
                  <c:v>99.710601613756396</c:v>
                </c:pt>
                <c:pt idx="4806">
                  <c:v>99.704141491654596</c:v>
                </c:pt>
                <c:pt idx="4807">
                  <c:v>99.700229814372904</c:v>
                </c:pt>
                <c:pt idx="4808">
                  <c:v>99.689085698004703</c:v>
                </c:pt>
                <c:pt idx="4809">
                  <c:v>99.684083471045497</c:v>
                </c:pt>
                <c:pt idx="4810">
                  <c:v>99.677174122147704</c:v>
                </c:pt>
                <c:pt idx="4811">
                  <c:v>99.675163071115605</c:v>
                </c:pt>
                <c:pt idx="4812">
                  <c:v>99.657092371054702</c:v>
                </c:pt>
                <c:pt idx="4813">
                  <c:v>99.667235398312698</c:v>
                </c:pt>
                <c:pt idx="4814">
                  <c:v>99.685412404237297</c:v>
                </c:pt>
                <c:pt idx="4815">
                  <c:v>99.702567297402993</c:v>
                </c:pt>
                <c:pt idx="4816">
                  <c:v>99.700168278376395</c:v>
                </c:pt>
                <c:pt idx="4817">
                  <c:v>99.739837966669498</c:v>
                </c:pt>
                <c:pt idx="4818">
                  <c:v>99.840893989118797</c:v>
                </c:pt>
                <c:pt idx="4819">
                  <c:v>99.836359416896599</c:v>
                </c:pt>
                <c:pt idx="4820">
                  <c:v>99.857490353402099</c:v>
                </c:pt>
                <c:pt idx="4821">
                  <c:v>100.024884637874</c:v>
                </c:pt>
                <c:pt idx="4822">
                  <c:v>100.05697946502001</c:v>
                </c:pt>
                <c:pt idx="4823">
                  <c:v>100.057053948494</c:v>
                </c:pt>
                <c:pt idx="4824">
                  <c:v>100.048309076949</c:v>
                </c:pt>
                <c:pt idx="4825">
                  <c:v>100.028806984057</c:v>
                </c:pt>
                <c:pt idx="4826">
                  <c:v>100.010594483669</c:v>
                </c:pt>
                <c:pt idx="4827">
                  <c:v>100.036113897444</c:v>
                </c:pt>
                <c:pt idx="4828">
                  <c:v>100.0550951447</c:v>
                </c:pt>
                <c:pt idx="4829">
                  <c:v>100.090975725322</c:v>
                </c:pt>
                <c:pt idx="4830">
                  <c:v>100.071581566929</c:v>
                </c:pt>
                <c:pt idx="4831">
                  <c:v>100.051951121553</c:v>
                </c:pt>
                <c:pt idx="4832">
                  <c:v>100.08965580021101</c:v>
                </c:pt>
                <c:pt idx="4833">
                  <c:v>100.069804550543</c:v>
                </c:pt>
                <c:pt idx="4834">
                  <c:v>100.05528647155199</c:v>
                </c:pt>
                <c:pt idx="4835">
                  <c:v>100.04028796449199</c:v>
                </c:pt>
                <c:pt idx="4836">
                  <c:v>100.020406868603</c:v>
                </c:pt>
                <c:pt idx="4837">
                  <c:v>100.101279780449</c:v>
                </c:pt>
                <c:pt idx="4838">
                  <c:v>100.106385398645</c:v>
                </c:pt>
                <c:pt idx="4839">
                  <c:v>100.088740385674</c:v>
                </c:pt>
                <c:pt idx="4840">
                  <c:v>100.08559907491799</c:v>
                </c:pt>
                <c:pt idx="4841">
                  <c:v>100.104201761672</c:v>
                </c:pt>
                <c:pt idx="4842">
                  <c:v>100.085016280293</c:v>
                </c:pt>
                <c:pt idx="4843">
                  <c:v>100.075268582815</c:v>
                </c:pt>
                <c:pt idx="4844">
                  <c:v>100.057426320492</c:v>
                </c:pt>
                <c:pt idx="4845">
                  <c:v>100.10100853617701</c:v>
                </c:pt>
                <c:pt idx="4846">
                  <c:v>100.101095796161</c:v>
                </c:pt>
                <c:pt idx="4847">
                  <c:v>100.159334523672</c:v>
                </c:pt>
                <c:pt idx="4848">
                  <c:v>100.14363701107401</c:v>
                </c:pt>
                <c:pt idx="4849">
                  <c:v>100.19999172260999</c:v>
                </c:pt>
                <c:pt idx="4850">
                  <c:v>100.282652808555</c:v>
                </c:pt>
                <c:pt idx="4851">
                  <c:v>100.295741667721</c:v>
                </c:pt>
                <c:pt idx="4852">
                  <c:v>100.33018542401901</c:v>
                </c:pt>
                <c:pt idx="4853">
                  <c:v>100.421453132509</c:v>
                </c:pt>
                <c:pt idx="4854">
                  <c:v>100.453616143177</c:v>
                </c:pt>
                <c:pt idx="4855">
                  <c:v>100.44281062534</c:v>
                </c:pt>
                <c:pt idx="4856">
                  <c:v>100.425169391388</c:v>
                </c:pt>
                <c:pt idx="4857">
                  <c:v>100.41833160135999</c:v>
                </c:pt>
                <c:pt idx="4858">
                  <c:v>100.432497755634</c:v>
                </c:pt>
                <c:pt idx="4859">
                  <c:v>100.419328010345</c:v>
                </c:pt>
                <c:pt idx="4860">
                  <c:v>100.399475136376</c:v>
                </c:pt>
                <c:pt idx="4861">
                  <c:v>100.39894773957199</c:v>
                </c:pt>
                <c:pt idx="4862">
                  <c:v>100.38074325634101</c:v>
                </c:pt>
                <c:pt idx="4863">
                  <c:v>100.363073051318</c:v>
                </c:pt>
                <c:pt idx="4864">
                  <c:v>100.36538445105001</c:v>
                </c:pt>
                <c:pt idx="4865">
                  <c:v>100.351537013529</c:v>
                </c:pt>
                <c:pt idx="4866">
                  <c:v>100.334645667842</c:v>
                </c:pt>
                <c:pt idx="4867">
                  <c:v>100.32713869756699</c:v>
                </c:pt>
                <c:pt idx="4868">
                  <c:v>100.311125172416</c:v>
                </c:pt>
                <c:pt idx="4869">
                  <c:v>100.359992238272</c:v>
                </c:pt>
                <c:pt idx="4870">
                  <c:v>100.347122463383</c:v>
                </c:pt>
                <c:pt idx="4871">
                  <c:v>100.330514504863</c:v>
                </c:pt>
                <c:pt idx="4872">
                  <c:v>100.33020315263801</c:v>
                </c:pt>
                <c:pt idx="4873">
                  <c:v>100.310520987163</c:v>
                </c:pt>
                <c:pt idx="4874">
                  <c:v>100.353812063501</c:v>
                </c:pt>
                <c:pt idx="4875">
                  <c:v>100.33402352509501</c:v>
                </c:pt>
                <c:pt idx="4876">
                  <c:v>100.323916907477</c:v>
                </c:pt>
                <c:pt idx="4877">
                  <c:v>100.33018318953999</c:v>
                </c:pt>
                <c:pt idx="4878">
                  <c:v>100.340279646562</c:v>
                </c:pt>
                <c:pt idx="4879">
                  <c:v>100.32108707677099</c:v>
                </c:pt>
                <c:pt idx="4880">
                  <c:v>100.324492992263</c:v>
                </c:pt>
                <c:pt idx="4881">
                  <c:v>100.500323442731</c:v>
                </c:pt>
                <c:pt idx="4882">
                  <c:v>100.52265832308299</c:v>
                </c:pt>
                <c:pt idx="4883">
                  <c:v>100.502970716703</c:v>
                </c:pt>
                <c:pt idx="4884">
                  <c:v>100.48334436371501</c:v>
                </c:pt>
                <c:pt idx="4885">
                  <c:v>100.470340543304</c:v>
                </c:pt>
                <c:pt idx="4886">
                  <c:v>100.450729885242</c:v>
                </c:pt>
                <c:pt idx="4887">
                  <c:v>100.875791075941</c:v>
                </c:pt>
                <c:pt idx="4888">
                  <c:v>100.863459295954</c:v>
                </c:pt>
                <c:pt idx="4889">
                  <c:v>100.858734239995</c:v>
                </c:pt>
                <c:pt idx="4890">
                  <c:v>101.18073822240601</c:v>
                </c:pt>
                <c:pt idx="4891">
                  <c:v>101.168933523349</c:v>
                </c:pt>
                <c:pt idx="4892">
                  <c:v>101.162576429334</c:v>
                </c:pt>
                <c:pt idx="4893">
                  <c:v>101.166183541815</c:v>
                </c:pt>
                <c:pt idx="4894">
                  <c:v>101.15473044661699</c:v>
                </c:pt>
                <c:pt idx="4895">
                  <c:v>101.161969585036</c:v>
                </c:pt>
                <c:pt idx="4896">
                  <c:v>101.148815568779</c:v>
                </c:pt>
                <c:pt idx="4897">
                  <c:v>101.183612513946</c:v>
                </c:pt>
                <c:pt idx="4898">
                  <c:v>101.169764656266</c:v>
                </c:pt>
                <c:pt idx="4899">
                  <c:v>101.187678184595</c:v>
                </c:pt>
                <c:pt idx="4900">
                  <c:v>101.184908640814</c:v>
                </c:pt>
                <c:pt idx="4901">
                  <c:v>101.240313446689</c:v>
                </c:pt>
                <c:pt idx="4902">
                  <c:v>101.22123268999999</c:v>
                </c:pt>
                <c:pt idx="4903">
                  <c:v>101.202182667024</c:v>
                </c:pt>
                <c:pt idx="4904">
                  <c:v>101.338078233608</c:v>
                </c:pt>
                <c:pt idx="4905">
                  <c:v>101.333745744623</c:v>
                </c:pt>
                <c:pt idx="4906">
                  <c:v>101.356452045663</c:v>
                </c:pt>
                <c:pt idx="4907">
                  <c:v>101.41976220009499</c:v>
                </c:pt>
                <c:pt idx="4908">
                  <c:v>101.454126647262</c:v>
                </c:pt>
                <c:pt idx="4909">
                  <c:v>101.436733497406</c:v>
                </c:pt>
                <c:pt idx="4910">
                  <c:v>101.469099474052</c:v>
                </c:pt>
                <c:pt idx="4911">
                  <c:v>101.454369413514</c:v>
                </c:pt>
                <c:pt idx="4912">
                  <c:v>101.43585538844</c:v>
                </c:pt>
                <c:pt idx="4913">
                  <c:v>101.421820032996</c:v>
                </c:pt>
                <c:pt idx="4914">
                  <c:v>101.402429057522</c:v>
                </c:pt>
                <c:pt idx="4915">
                  <c:v>101.38860775488</c:v>
                </c:pt>
                <c:pt idx="4916">
                  <c:v>101.369819931112</c:v>
                </c:pt>
                <c:pt idx="4917">
                  <c:v>101.354106967945</c:v>
                </c:pt>
                <c:pt idx="4918">
                  <c:v>101.33802037894201</c:v>
                </c:pt>
                <c:pt idx="4919">
                  <c:v>101.3604777055</c:v>
                </c:pt>
                <c:pt idx="4920">
                  <c:v>101.342827519286</c:v>
                </c:pt>
                <c:pt idx="4921">
                  <c:v>101.323064204958</c:v>
                </c:pt>
                <c:pt idx="4922">
                  <c:v>101.303644427447</c:v>
                </c:pt>
                <c:pt idx="4923">
                  <c:v>101.36381470764</c:v>
                </c:pt>
                <c:pt idx="4924">
                  <c:v>101.39132376369101</c:v>
                </c:pt>
                <c:pt idx="4925">
                  <c:v>101.40774752322601</c:v>
                </c:pt>
                <c:pt idx="4926">
                  <c:v>101.38938145732899</c:v>
                </c:pt>
                <c:pt idx="4927">
                  <c:v>101.379575785618</c:v>
                </c:pt>
                <c:pt idx="4928">
                  <c:v>101.38750866960601</c:v>
                </c:pt>
                <c:pt idx="4929">
                  <c:v>101.449099298638</c:v>
                </c:pt>
                <c:pt idx="4930">
                  <c:v>101.527169633056</c:v>
                </c:pt>
                <c:pt idx="4931">
                  <c:v>101.654983832909</c:v>
                </c:pt>
                <c:pt idx="4932">
                  <c:v>101.645385220843</c:v>
                </c:pt>
                <c:pt idx="4933">
                  <c:v>101.840498735715</c:v>
                </c:pt>
                <c:pt idx="4934">
                  <c:v>101.824316381812</c:v>
                </c:pt>
                <c:pt idx="4935">
                  <c:v>101.832670373383</c:v>
                </c:pt>
                <c:pt idx="4936">
                  <c:v>101.82302683580799</c:v>
                </c:pt>
                <c:pt idx="4937">
                  <c:v>101.84703676995601</c:v>
                </c:pt>
                <c:pt idx="4938">
                  <c:v>101.827429667909</c:v>
                </c:pt>
                <c:pt idx="4939">
                  <c:v>101.810401513445</c:v>
                </c:pt>
                <c:pt idx="4940">
                  <c:v>101.80412338799999</c:v>
                </c:pt>
                <c:pt idx="4941">
                  <c:v>101.78463899264101</c:v>
                </c:pt>
                <c:pt idx="4942">
                  <c:v>101.837832421497</c:v>
                </c:pt>
                <c:pt idx="4943">
                  <c:v>101.946461242822</c:v>
                </c:pt>
                <c:pt idx="4944">
                  <c:v>102.01843866451701</c:v>
                </c:pt>
                <c:pt idx="4945">
                  <c:v>102.000648841748</c:v>
                </c:pt>
                <c:pt idx="4946">
                  <c:v>101.981508827632</c:v>
                </c:pt>
                <c:pt idx="4947">
                  <c:v>102.17523676171</c:v>
                </c:pt>
                <c:pt idx="4948">
                  <c:v>102.156524416338</c:v>
                </c:pt>
                <c:pt idx="4949">
                  <c:v>102.13791909365401</c:v>
                </c:pt>
                <c:pt idx="4950">
                  <c:v>102.249913957616</c:v>
                </c:pt>
                <c:pt idx="4951">
                  <c:v>102.247193456359</c:v>
                </c:pt>
                <c:pt idx="4952">
                  <c:v>102.91776723333101</c:v>
                </c:pt>
                <c:pt idx="4953">
                  <c:v>102.927177890967</c:v>
                </c:pt>
                <c:pt idx="4954">
                  <c:v>102.92200898628801</c:v>
                </c:pt>
                <c:pt idx="4955">
                  <c:v>103.050591207666</c:v>
                </c:pt>
                <c:pt idx="4956">
                  <c:v>103.030583551576</c:v>
                </c:pt>
                <c:pt idx="4957">
                  <c:v>103.06131920883099</c:v>
                </c:pt>
                <c:pt idx="4958">
                  <c:v>103.04204439514599</c:v>
                </c:pt>
                <c:pt idx="4959">
                  <c:v>103.024768692935</c:v>
                </c:pt>
                <c:pt idx="4960">
                  <c:v>103.03189963382999</c:v>
                </c:pt>
                <c:pt idx="4961">
                  <c:v>103.01640200044</c:v>
                </c:pt>
                <c:pt idx="4962">
                  <c:v>103.028461949888</c:v>
                </c:pt>
                <c:pt idx="4963">
                  <c:v>103.023058424938</c:v>
                </c:pt>
                <c:pt idx="4964">
                  <c:v>103.048279499217</c:v>
                </c:pt>
                <c:pt idx="4965">
                  <c:v>103.028365284923</c:v>
                </c:pt>
                <c:pt idx="4966">
                  <c:v>103.064206895232</c:v>
                </c:pt>
                <c:pt idx="4967">
                  <c:v>103.045963936975</c:v>
                </c:pt>
                <c:pt idx="4968">
                  <c:v>103.03581597547399</c:v>
                </c:pt>
                <c:pt idx="4969">
                  <c:v>103.01833637488301</c:v>
                </c:pt>
                <c:pt idx="4970">
                  <c:v>103.000528919278</c:v>
                </c:pt>
                <c:pt idx="4971">
                  <c:v>103.022028313143</c:v>
                </c:pt>
                <c:pt idx="4972">
                  <c:v>103.19632942942</c:v>
                </c:pt>
                <c:pt idx="4973">
                  <c:v>103.203516496521</c:v>
                </c:pt>
                <c:pt idx="4974">
                  <c:v>103.327990454283</c:v>
                </c:pt>
                <c:pt idx="4975">
                  <c:v>103.32071260631101</c:v>
                </c:pt>
                <c:pt idx="4976">
                  <c:v>103.31012380943601</c:v>
                </c:pt>
                <c:pt idx="4977">
                  <c:v>103.307424014725</c:v>
                </c:pt>
                <c:pt idx="4978">
                  <c:v>103.31422302431901</c:v>
                </c:pt>
                <c:pt idx="4979">
                  <c:v>103.330269068096</c:v>
                </c:pt>
                <c:pt idx="4980">
                  <c:v>103.311212475541</c:v>
                </c:pt>
                <c:pt idx="4981">
                  <c:v>103.368602623992</c:v>
                </c:pt>
                <c:pt idx="4982">
                  <c:v>103.367208495277</c:v>
                </c:pt>
                <c:pt idx="4983">
                  <c:v>103.34834326068101</c:v>
                </c:pt>
                <c:pt idx="4984">
                  <c:v>103.335947960138</c:v>
                </c:pt>
                <c:pt idx="4985">
                  <c:v>103.39466645340801</c:v>
                </c:pt>
                <c:pt idx="4986">
                  <c:v>103.541802207185</c:v>
                </c:pt>
                <c:pt idx="4987">
                  <c:v>103.580532101247</c:v>
                </c:pt>
                <c:pt idx="4988">
                  <c:v>103.56479595482701</c:v>
                </c:pt>
                <c:pt idx="4989">
                  <c:v>103.593844561279</c:v>
                </c:pt>
                <c:pt idx="4990">
                  <c:v>103.67660431210101</c:v>
                </c:pt>
                <c:pt idx="4991">
                  <c:v>103.681216381506</c:v>
                </c:pt>
                <c:pt idx="4992">
                  <c:v>103.686767073102</c:v>
                </c:pt>
                <c:pt idx="4993">
                  <c:v>103.685840615302</c:v>
                </c:pt>
                <c:pt idx="4994">
                  <c:v>103.716225399115</c:v>
                </c:pt>
                <c:pt idx="4995">
                  <c:v>103.773648963502</c:v>
                </c:pt>
                <c:pt idx="4996">
                  <c:v>103.779520915292</c:v>
                </c:pt>
                <c:pt idx="4997">
                  <c:v>103.75952179637601</c:v>
                </c:pt>
                <c:pt idx="4998">
                  <c:v>103.76843828878</c:v>
                </c:pt>
                <c:pt idx="4999">
                  <c:v>103.798038275702</c:v>
                </c:pt>
                <c:pt idx="5000">
                  <c:v>103.909746012409</c:v>
                </c:pt>
                <c:pt idx="5001">
                  <c:v>103.91395578591001</c:v>
                </c:pt>
                <c:pt idx="5002">
                  <c:v>103.96023424649201</c:v>
                </c:pt>
                <c:pt idx="5003">
                  <c:v>103.97014358887699</c:v>
                </c:pt>
                <c:pt idx="5004">
                  <c:v>103.966205785619</c:v>
                </c:pt>
                <c:pt idx="5005">
                  <c:v>103.946246459175</c:v>
                </c:pt>
                <c:pt idx="5006">
                  <c:v>104.034319564519</c:v>
                </c:pt>
                <c:pt idx="5007">
                  <c:v>104.02983306053601</c:v>
                </c:pt>
                <c:pt idx="5008">
                  <c:v>104.01008034311801</c:v>
                </c:pt>
                <c:pt idx="5009">
                  <c:v>104.072015757868</c:v>
                </c:pt>
                <c:pt idx="5010">
                  <c:v>104.06278438524799</c:v>
                </c:pt>
                <c:pt idx="5011">
                  <c:v>104.31928502887</c:v>
                </c:pt>
                <c:pt idx="5012">
                  <c:v>104.306452991364</c:v>
                </c:pt>
                <c:pt idx="5013">
                  <c:v>104.350589847338</c:v>
                </c:pt>
                <c:pt idx="5014">
                  <c:v>104.34010044287901</c:v>
                </c:pt>
                <c:pt idx="5015">
                  <c:v>104.320089758356</c:v>
                </c:pt>
                <c:pt idx="5016">
                  <c:v>104.33898919015201</c:v>
                </c:pt>
                <c:pt idx="5017">
                  <c:v>104.319108613654</c:v>
                </c:pt>
                <c:pt idx="5018">
                  <c:v>104.308513214306</c:v>
                </c:pt>
                <c:pt idx="5019">
                  <c:v>104.296041187809</c:v>
                </c:pt>
                <c:pt idx="5020">
                  <c:v>104.282875090213</c:v>
                </c:pt>
                <c:pt idx="5021">
                  <c:v>104.265680876009</c:v>
                </c:pt>
                <c:pt idx="5022">
                  <c:v>104.249326098804</c:v>
                </c:pt>
                <c:pt idx="5023">
                  <c:v>104.23298678389</c:v>
                </c:pt>
                <c:pt idx="5024">
                  <c:v>104.264003324231</c:v>
                </c:pt>
                <c:pt idx="5025">
                  <c:v>104.24783226269599</c:v>
                </c:pt>
                <c:pt idx="5026">
                  <c:v>104.257586086977</c:v>
                </c:pt>
                <c:pt idx="5027">
                  <c:v>104.28663485312499</c:v>
                </c:pt>
                <c:pt idx="5028">
                  <c:v>104.314524154301</c:v>
                </c:pt>
                <c:pt idx="5029">
                  <c:v>104.29662203239801</c:v>
                </c:pt>
                <c:pt idx="5030">
                  <c:v>104.310092183603</c:v>
                </c:pt>
                <c:pt idx="5031">
                  <c:v>104.31064597256299</c:v>
                </c:pt>
                <c:pt idx="5032">
                  <c:v>104.332890332771</c:v>
                </c:pt>
                <c:pt idx="5033">
                  <c:v>104.364824226529</c:v>
                </c:pt>
                <c:pt idx="5034">
                  <c:v>104.377654318775</c:v>
                </c:pt>
                <c:pt idx="5035">
                  <c:v>104.415058893102</c:v>
                </c:pt>
                <c:pt idx="5036">
                  <c:v>104.403681320991</c:v>
                </c:pt>
                <c:pt idx="5037">
                  <c:v>104.43559313554501</c:v>
                </c:pt>
                <c:pt idx="5038">
                  <c:v>104.416517908442</c:v>
                </c:pt>
                <c:pt idx="5039">
                  <c:v>104.39669520257</c:v>
                </c:pt>
                <c:pt idx="5040">
                  <c:v>104.38055006665699</c:v>
                </c:pt>
                <c:pt idx="5041">
                  <c:v>104.406191326288</c:v>
                </c:pt>
                <c:pt idx="5042">
                  <c:v>104.541314599038</c:v>
                </c:pt>
                <c:pt idx="5043">
                  <c:v>104.54085610307</c:v>
                </c:pt>
                <c:pt idx="5044">
                  <c:v>104.52263657803</c:v>
                </c:pt>
                <c:pt idx="5045">
                  <c:v>104.70654280360399</c:v>
                </c:pt>
                <c:pt idx="5046">
                  <c:v>104.832061474029</c:v>
                </c:pt>
                <c:pt idx="5047">
                  <c:v>104.86713387338401</c:v>
                </c:pt>
                <c:pt idx="5048">
                  <c:v>104.863563590439</c:v>
                </c:pt>
                <c:pt idx="5049">
                  <c:v>104.847267678316</c:v>
                </c:pt>
                <c:pt idx="5050">
                  <c:v>104.82729459882999</c:v>
                </c:pt>
                <c:pt idx="5051">
                  <c:v>104.99202936164799</c:v>
                </c:pt>
                <c:pt idx="5052">
                  <c:v>104.977351483273</c:v>
                </c:pt>
                <c:pt idx="5053">
                  <c:v>105.06985916917201</c:v>
                </c:pt>
                <c:pt idx="5054">
                  <c:v>105.05624217754701</c:v>
                </c:pt>
                <c:pt idx="5055">
                  <c:v>105.248062092772</c:v>
                </c:pt>
                <c:pt idx="5056">
                  <c:v>105.237497259474</c:v>
                </c:pt>
                <c:pt idx="5057">
                  <c:v>105.217701058904</c:v>
                </c:pt>
                <c:pt idx="5058">
                  <c:v>105.19994973608</c:v>
                </c:pt>
                <c:pt idx="5059">
                  <c:v>105.25969800281599</c:v>
                </c:pt>
                <c:pt idx="5060">
                  <c:v>105.244396115363</c:v>
                </c:pt>
                <c:pt idx="5061">
                  <c:v>105.230658453505</c:v>
                </c:pt>
                <c:pt idx="5062">
                  <c:v>105.230463166557</c:v>
                </c:pt>
                <c:pt idx="5063">
                  <c:v>105.237012463895</c:v>
                </c:pt>
                <c:pt idx="5064">
                  <c:v>105.23645136495099</c:v>
                </c:pt>
                <c:pt idx="5065">
                  <c:v>105.297711449216</c:v>
                </c:pt>
                <c:pt idx="5066">
                  <c:v>105.435456412883</c:v>
                </c:pt>
                <c:pt idx="5067">
                  <c:v>105.454556861322</c:v>
                </c:pt>
                <c:pt idx="5068">
                  <c:v>105.434877296388</c:v>
                </c:pt>
                <c:pt idx="5069">
                  <c:v>105.571928582241</c:v>
                </c:pt>
                <c:pt idx="5070">
                  <c:v>105.55208156839301</c:v>
                </c:pt>
                <c:pt idx="5071">
                  <c:v>105.55580195298801</c:v>
                </c:pt>
                <c:pt idx="5072">
                  <c:v>105.579870131437</c:v>
                </c:pt>
                <c:pt idx="5073">
                  <c:v>105.566790986454</c:v>
                </c:pt>
                <c:pt idx="5074">
                  <c:v>105.554001956908</c:v>
                </c:pt>
                <c:pt idx="5075">
                  <c:v>105.63271245432</c:v>
                </c:pt>
                <c:pt idx="5076">
                  <c:v>105.630803337971</c:v>
                </c:pt>
                <c:pt idx="5077">
                  <c:v>105.624591441257</c:v>
                </c:pt>
                <c:pt idx="5078">
                  <c:v>105.611658246015</c:v>
                </c:pt>
                <c:pt idx="5079">
                  <c:v>105.616471220411</c:v>
                </c:pt>
                <c:pt idx="5080">
                  <c:v>105.69053640682699</c:v>
                </c:pt>
                <c:pt idx="5081">
                  <c:v>105.673529708488</c:v>
                </c:pt>
                <c:pt idx="5082">
                  <c:v>105.668829421193</c:v>
                </c:pt>
                <c:pt idx="5083">
                  <c:v>105.657156064866</c:v>
                </c:pt>
                <c:pt idx="5084">
                  <c:v>105.641614802985</c:v>
                </c:pt>
                <c:pt idx="5085">
                  <c:v>105.636716743851</c:v>
                </c:pt>
                <c:pt idx="5086">
                  <c:v>105.64666568375399</c:v>
                </c:pt>
                <c:pt idx="5087">
                  <c:v>105.72138838041</c:v>
                </c:pt>
                <c:pt idx="5088">
                  <c:v>105.72172467747301</c:v>
                </c:pt>
                <c:pt idx="5089">
                  <c:v>105.74599458217</c:v>
                </c:pt>
                <c:pt idx="5090">
                  <c:v>105.727807103194</c:v>
                </c:pt>
                <c:pt idx="5091">
                  <c:v>105.70778876632799</c:v>
                </c:pt>
                <c:pt idx="5092">
                  <c:v>105.69367577752899</c:v>
                </c:pt>
                <c:pt idx="5093">
                  <c:v>105.75743621531601</c:v>
                </c:pt>
                <c:pt idx="5094">
                  <c:v>105.746161754396</c:v>
                </c:pt>
                <c:pt idx="5095">
                  <c:v>105.826310524557</c:v>
                </c:pt>
                <c:pt idx="5096">
                  <c:v>105.80633894659999</c:v>
                </c:pt>
                <c:pt idx="5097">
                  <c:v>105.842245250411</c:v>
                </c:pt>
                <c:pt idx="5098">
                  <c:v>105.95562062241601</c:v>
                </c:pt>
                <c:pt idx="5099">
                  <c:v>105.935611485861</c:v>
                </c:pt>
                <c:pt idx="5100">
                  <c:v>105.937682013011</c:v>
                </c:pt>
                <c:pt idx="5101">
                  <c:v>105.97574059000399</c:v>
                </c:pt>
                <c:pt idx="5102">
                  <c:v>105.962621384222</c:v>
                </c:pt>
                <c:pt idx="5103">
                  <c:v>105.942902947817</c:v>
                </c:pt>
                <c:pt idx="5104">
                  <c:v>105.94472248772399</c:v>
                </c:pt>
                <c:pt idx="5105">
                  <c:v>105.930955370059</c:v>
                </c:pt>
                <c:pt idx="5106">
                  <c:v>106.052648347657</c:v>
                </c:pt>
                <c:pt idx="5107">
                  <c:v>106.182939848156</c:v>
                </c:pt>
                <c:pt idx="5108">
                  <c:v>106.350783423707</c:v>
                </c:pt>
                <c:pt idx="5109">
                  <c:v>106.331806210446</c:v>
                </c:pt>
                <c:pt idx="5110">
                  <c:v>106.315056975367</c:v>
                </c:pt>
                <c:pt idx="5111">
                  <c:v>106.29874281066</c:v>
                </c:pt>
                <c:pt idx="5112">
                  <c:v>106.27869043742299</c:v>
                </c:pt>
                <c:pt idx="5113">
                  <c:v>106.259050246184</c:v>
                </c:pt>
                <c:pt idx="5114">
                  <c:v>106.267478792026</c:v>
                </c:pt>
                <c:pt idx="5115">
                  <c:v>106.305768982567</c:v>
                </c:pt>
                <c:pt idx="5116">
                  <c:v>106.31429709945201</c:v>
                </c:pt>
                <c:pt idx="5117">
                  <c:v>106.30137155323099</c:v>
                </c:pt>
                <c:pt idx="5118">
                  <c:v>106.299752963926</c:v>
                </c:pt>
                <c:pt idx="5119">
                  <c:v>106.36219859462599</c:v>
                </c:pt>
                <c:pt idx="5120">
                  <c:v>106.52971644084199</c:v>
                </c:pt>
                <c:pt idx="5121">
                  <c:v>106.548858016152</c:v>
                </c:pt>
                <c:pt idx="5122">
                  <c:v>106.604170744778</c:v>
                </c:pt>
                <c:pt idx="5123">
                  <c:v>106.617697473305</c:v>
                </c:pt>
                <c:pt idx="5124">
                  <c:v>106.654005767557</c:v>
                </c:pt>
                <c:pt idx="5125">
                  <c:v>106.63936515869</c:v>
                </c:pt>
                <c:pt idx="5126">
                  <c:v>106.645713207645</c:v>
                </c:pt>
                <c:pt idx="5127">
                  <c:v>106.626197802512</c:v>
                </c:pt>
                <c:pt idx="5128">
                  <c:v>106.615158847982</c:v>
                </c:pt>
                <c:pt idx="5129">
                  <c:v>106.689042877163</c:v>
                </c:pt>
                <c:pt idx="5130">
                  <c:v>106.741313024729</c:v>
                </c:pt>
                <c:pt idx="5131">
                  <c:v>106.77583739361199</c:v>
                </c:pt>
                <c:pt idx="5132">
                  <c:v>106.761411760087</c:v>
                </c:pt>
                <c:pt idx="5133">
                  <c:v>106.76035301859</c:v>
                </c:pt>
                <c:pt idx="5134">
                  <c:v>106.740381200766</c:v>
                </c:pt>
                <c:pt idx="5135">
                  <c:v>106.722866240605</c:v>
                </c:pt>
                <c:pt idx="5136">
                  <c:v>106.70413076984801</c:v>
                </c:pt>
                <c:pt idx="5137">
                  <c:v>106.691315901683</c:v>
                </c:pt>
                <c:pt idx="5138">
                  <c:v>106.671428777131</c:v>
                </c:pt>
                <c:pt idx="5139">
                  <c:v>106.666594640238</c:v>
                </c:pt>
                <c:pt idx="5140">
                  <c:v>106.658121474311</c:v>
                </c:pt>
                <c:pt idx="5141">
                  <c:v>106.848920656209</c:v>
                </c:pt>
                <c:pt idx="5142">
                  <c:v>106.92843005204899</c:v>
                </c:pt>
                <c:pt idx="5143">
                  <c:v>106.950246158322</c:v>
                </c:pt>
                <c:pt idx="5144">
                  <c:v>106.930688249836</c:v>
                </c:pt>
                <c:pt idx="5145">
                  <c:v>106.910642251792</c:v>
                </c:pt>
                <c:pt idx="5146">
                  <c:v>106.90728193118601</c:v>
                </c:pt>
                <c:pt idx="5147">
                  <c:v>106.905638415856</c:v>
                </c:pt>
                <c:pt idx="5148">
                  <c:v>106.906344945455</c:v>
                </c:pt>
                <c:pt idx="5149">
                  <c:v>106.88969479381601</c:v>
                </c:pt>
                <c:pt idx="5150">
                  <c:v>106.895528659089</c:v>
                </c:pt>
                <c:pt idx="5151">
                  <c:v>106.88902598454099</c:v>
                </c:pt>
                <c:pt idx="5152">
                  <c:v>106.87471863043</c:v>
                </c:pt>
                <c:pt idx="5153">
                  <c:v>106.85471993895101</c:v>
                </c:pt>
                <c:pt idx="5154">
                  <c:v>106.854878298681</c:v>
                </c:pt>
                <c:pt idx="5155">
                  <c:v>106.886965865292</c:v>
                </c:pt>
                <c:pt idx="5156">
                  <c:v>106.867082187029</c:v>
                </c:pt>
                <c:pt idx="5157">
                  <c:v>106.84736654602899</c:v>
                </c:pt>
                <c:pt idx="5158">
                  <c:v>106.916998934875</c:v>
                </c:pt>
                <c:pt idx="5159">
                  <c:v>107.039594770954</c:v>
                </c:pt>
                <c:pt idx="5160">
                  <c:v>107.043225648415</c:v>
                </c:pt>
                <c:pt idx="5161">
                  <c:v>107.032475307398</c:v>
                </c:pt>
                <c:pt idx="5162">
                  <c:v>107.01250121851599</c:v>
                </c:pt>
                <c:pt idx="5163">
                  <c:v>106.993076636071</c:v>
                </c:pt>
                <c:pt idx="5164">
                  <c:v>106.973438620518</c:v>
                </c:pt>
                <c:pt idx="5165">
                  <c:v>106.980312940809</c:v>
                </c:pt>
                <c:pt idx="5166">
                  <c:v>107.043667858571</c:v>
                </c:pt>
                <c:pt idx="5167">
                  <c:v>107.034772599787</c:v>
                </c:pt>
                <c:pt idx="5168">
                  <c:v>107.155439908506</c:v>
                </c:pt>
                <c:pt idx="5169">
                  <c:v>107.189376449675</c:v>
                </c:pt>
                <c:pt idx="5170">
                  <c:v>107.182938424376</c:v>
                </c:pt>
                <c:pt idx="5171">
                  <c:v>107.174104958493</c:v>
                </c:pt>
                <c:pt idx="5172">
                  <c:v>107.161304396662</c:v>
                </c:pt>
                <c:pt idx="5173">
                  <c:v>107.175801997581</c:v>
                </c:pt>
                <c:pt idx="5174">
                  <c:v>107.16198710442001</c:v>
                </c:pt>
                <c:pt idx="5175">
                  <c:v>107.163270971972</c:v>
                </c:pt>
                <c:pt idx="5176">
                  <c:v>107.17268033354399</c:v>
                </c:pt>
                <c:pt idx="5177">
                  <c:v>107.162039835041</c:v>
                </c:pt>
                <c:pt idx="5178">
                  <c:v>107.14787474492699</c:v>
                </c:pt>
                <c:pt idx="5179">
                  <c:v>107.12813275598199</c:v>
                </c:pt>
                <c:pt idx="5180">
                  <c:v>107.454864649366</c:v>
                </c:pt>
                <c:pt idx="5181">
                  <c:v>107.43801457782099</c:v>
                </c:pt>
                <c:pt idx="5182">
                  <c:v>107.512305441645</c:v>
                </c:pt>
                <c:pt idx="5183">
                  <c:v>107.493975644069</c:v>
                </c:pt>
                <c:pt idx="5184">
                  <c:v>107.47506620062801</c:v>
                </c:pt>
                <c:pt idx="5185">
                  <c:v>107.515032982813</c:v>
                </c:pt>
                <c:pt idx="5186">
                  <c:v>107.495025282526</c:v>
                </c:pt>
                <c:pt idx="5187">
                  <c:v>107.4766733487</c:v>
                </c:pt>
                <c:pt idx="5188">
                  <c:v>107.534585030367</c:v>
                </c:pt>
                <c:pt idx="5189">
                  <c:v>107.55128291044301</c:v>
                </c:pt>
                <c:pt idx="5190">
                  <c:v>107.532466146554</c:v>
                </c:pt>
                <c:pt idx="5191">
                  <c:v>107.53102170149999</c:v>
                </c:pt>
                <c:pt idx="5192">
                  <c:v>107.511160085445</c:v>
                </c:pt>
                <c:pt idx="5193">
                  <c:v>107.494586925741</c:v>
                </c:pt>
                <c:pt idx="5194">
                  <c:v>107.47485538391901</c:v>
                </c:pt>
                <c:pt idx="5195">
                  <c:v>107.479225286549</c:v>
                </c:pt>
                <c:pt idx="5196">
                  <c:v>107.471495156491</c:v>
                </c:pt>
                <c:pt idx="5197">
                  <c:v>107.464818069827</c:v>
                </c:pt>
                <c:pt idx="5198">
                  <c:v>107.446903071878</c:v>
                </c:pt>
                <c:pt idx="5199">
                  <c:v>107.427027506304</c:v>
                </c:pt>
                <c:pt idx="5200">
                  <c:v>107.488244961882</c:v>
                </c:pt>
                <c:pt idx="5201">
                  <c:v>107.512994098192</c:v>
                </c:pt>
                <c:pt idx="5202">
                  <c:v>107.52112659971399</c:v>
                </c:pt>
                <c:pt idx="5203">
                  <c:v>107.523804270559</c:v>
                </c:pt>
                <c:pt idx="5204">
                  <c:v>107.50697376591</c:v>
                </c:pt>
                <c:pt idx="5205">
                  <c:v>107.48706880149901</c:v>
                </c:pt>
                <c:pt idx="5206">
                  <c:v>107.477036459755</c:v>
                </c:pt>
                <c:pt idx="5207">
                  <c:v>107.54192495836401</c:v>
                </c:pt>
                <c:pt idx="5208">
                  <c:v>107.59053251501</c:v>
                </c:pt>
                <c:pt idx="5209">
                  <c:v>107.572207579311</c:v>
                </c:pt>
                <c:pt idx="5210">
                  <c:v>107.564975969049</c:v>
                </c:pt>
                <c:pt idx="5211">
                  <c:v>107.56702188823699</c:v>
                </c:pt>
                <c:pt idx="5212">
                  <c:v>107.57697204577001</c:v>
                </c:pt>
                <c:pt idx="5213">
                  <c:v>107.559067469393</c:v>
                </c:pt>
                <c:pt idx="5214">
                  <c:v>107.54690038313601</c:v>
                </c:pt>
                <c:pt idx="5215">
                  <c:v>107.560505576952</c:v>
                </c:pt>
                <c:pt idx="5216">
                  <c:v>107.55896660788</c:v>
                </c:pt>
                <c:pt idx="5217">
                  <c:v>107.567216337159</c:v>
                </c:pt>
                <c:pt idx="5218">
                  <c:v>107.548801517632</c:v>
                </c:pt>
                <c:pt idx="5219">
                  <c:v>107.529013592081</c:v>
                </c:pt>
                <c:pt idx="5220">
                  <c:v>107.57882118834701</c:v>
                </c:pt>
                <c:pt idx="5221">
                  <c:v>107.56667065644</c:v>
                </c:pt>
                <c:pt idx="5222">
                  <c:v>107.550560653498</c:v>
                </c:pt>
                <c:pt idx="5223">
                  <c:v>107.59919387718701</c:v>
                </c:pt>
                <c:pt idx="5224">
                  <c:v>107.593910354274</c:v>
                </c:pt>
                <c:pt idx="5225">
                  <c:v>107.630413209672</c:v>
                </c:pt>
                <c:pt idx="5226">
                  <c:v>107.61718022649499</c:v>
                </c:pt>
                <c:pt idx="5227">
                  <c:v>107.701321390008</c:v>
                </c:pt>
                <c:pt idx="5228">
                  <c:v>107.681687713306</c:v>
                </c:pt>
                <c:pt idx="5229">
                  <c:v>107.663625875988</c:v>
                </c:pt>
                <c:pt idx="5230">
                  <c:v>107.66694941556599</c:v>
                </c:pt>
                <c:pt idx="5231">
                  <c:v>107.670280768474</c:v>
                </c:pt>
                <c:pt idx="5232">
                  <c:v>107.71523828179301</c:v>
                </c:pt>
                <c:pt idx="5233">
                  <c:v>107.700000056021</c:v>
                </c:pt>
                <c:pt idx="5234">
                  <c:v>107.71866704321999</c:v>
                </c:pt>
                <c:pt idx="5235">
                  <c:v>107.710417710098</c:v>
                </c:pt>
                <c:pt idx="5236">
                  <c:v>107.690610027761</c:v>
                </c:pt>
                <c:pt idx="5237">
                  <c:v>107.926341469265</c:v>
                </c:pt>
                <c:pt idx="5238">
                  <c:v>107.919794041358</c:v>
                </c:pt>
                <c:pt idx="5239">
                  <c:v>107.899910615048</c:v>
                </c:pt>
                <c:pt idx="5240">
                  <c:v>107.88781698370499</c:v>
                </c:pt>
                <c:pt idx="5241">
                  <c:v>107.960417444116</c:v>
                </c:pt>
                <c:pt idx="5242">
                  <c:v>107.968397115823</c:v>
                </c:pt>
                <c:pt idx="5243">
                  <c:v>107.97799440206001</c:v>
                </c:pt>
                <c:pt idx="5244">
                  <c:v>107.958394178227</c:v>
                </c:pt>
                <c:pt idx="5245">
                  <c:v>107.94794178115301</c:v>
                </c:pt>
                <c:pt idx="5246">
                  <c:v>107.948224124813</c:v>
                </c:pt>
                <c:pt idx="5247">
                  <c:v>108.053624448866</c:v>
                </c:pt>
                <c:pt idx="5248">
                  <c:v>108.082311393363</c:v>
                </c:pt>
                <c:pt idx="5249">
                  <c:v>108.076567062709</c:v>
                </c:pt>
                <c:pt idx="5250">
                  <c:v>108.106116493439</c:v>
                </c:pt>
                <c:pt idx="5251">
                  <c:v>108.231315825602</c:v>
                </c:pt>
                <c:pt idx="5252">
                  <c:v>108.34667342092899</c:v>
                </c:pt>
                <c:pt idx="5253">
                  <c:v>108.38870508743901</c:v>
                </c:pt>
                <c:pt idx="5254">
                  <c:v>108.386738217624</c:v>
                </c:pt>
                <c:pt idx="5255">
                  <c:v>108.36728495739401</c:v>
                </c:pt>
                <c:pt idx="5256">
                  <c:v>108.379333648947</c:v>
                </c:pt>
                <c:pt idx="5257">
                  <c:v>108.403047866416</c:v>
                </c:pt>
                <c:pt idx="5258">
                  <c:v>108.388615292821</c:v>
                </c:pt>
                <c:pt idx="5259">
                  <c:v>108.426314553564</c:v>
                </c:pt>
                <c:pt idx="5260">
                  <c:v>108.581735553344</c:v>
                </c:pt>
                <c:pt idx="5261">
                  <c:v>108.67346654891099</c:v>
                </c:pt>
                <c:pt idx="5262">
                  <c:v>108.65386197133201</c:v>
                </c:pt>
                <c:pt idx="5263">
                  <c:v>108.64209296309799</c:v>
                </c:pt>
                <c:pt idx="5264">
                  <c:v>108.638312112015</c:v>
                </c:pt>
                <c:pt idx="5265">
                  <c:v>108.760477486846</c:v>
                </c:pt>
                <c:pt idx="5266">
                  <c:v>108.750379858987</c:v>
                </c:pt>
                <c:pt idx="5267">
                  <c:v>108.90143811263199</c:v>
                </c:pt>
                <c:pt idx="5268">
                  <c:v>108.885763758926</c:v>
                </c:pt>
                <c:pt idx="5269">
                  <c:v>108.866145188895</c:v>
                </c:pt>
                <c:pt idx="5270">
                  <c:v>108.86448639415499</c:v>
                </c:pt>
                <c:pt idx="5271">
                  <c:v>108.866131307724</c:v>
                </c:pt>
                <c:pt idx="5272">
                  <c:v>108.853738315749</c:v>
                </c:pt>
                <c:pt idx="5273">
                  <c:v>108.861792281425</c:v>
                </c:pt>
                <c:pt idx="5274">
                  <c:v>108.84908684480401</c:v>
                </c:pt>
                <c:pt idx="5275">
                  <c:v>108.900636349062</c:v>
                </c:pt>
                <c:pt idx="5276">
                  <c:v>108.88306371892</c:v>
                </c:pt>
                <c:pt idx="5277">
                  <c:v>108.924344418159</c:v>
                </c:pt>
                <c:pt idx="5278">
                  <c:v>108.96560240909599</c:v>
                </c:pt>
                <c:pt idx="5279">
                  <c:v>108.986039962155</c:v>
                </c:pt>
                <c:pt idx="5280">
                  <c:v>108.97317538779799</c:v>
                </c:pt>
                <c:pt idx="5281">
                  <c:v>108.953551349514</c:v>
                </c:pt>
                <c:pt idx="5282">
                  <c:v>109.20097918755</c:v>
                </c:pt>
                <c:pt idx="5283">
                  <c:v>109.208691628873</c:v>
                </c:pt>
                <c:pt idx="5284">
                  <c:v>109.193210890195</c:v>
                </c:pt>
                <c:pt idx="5285">
                  <c:v>109.233356246333</c:v>
                </c:pt>
                <c:pt idx="5286">
                  <c:v>109.29214802190999</c:v>
                </c:pt>
                <c:pt idx="5287">
                  <c:v>109.346469151413</c:v>
                </c:pt>
                <c:pt idx="5288">
                  <c:v>109.34353185399399</c:v>
                </c:pt>
                <c:pt idx="5289">
                  <c:v>109.334918465995</c:v>
                </c:pt>
                <c:pt idx="5290">
                  <c:v>109.32310854055601</c:v>
                </c:pt>
                <c:pt idx="5291">
                  <c:v>109.386112636673</c:v>
                </c:pt>
                <c:pt idx="5292">
                  <c:v>109.407361235219</c:v>
                </c:pt>
                <c:pt idx="5293">
                  <c:v>109.53893868669699</c:v>
                </c:pt>
                <c:pt idx="5294">
                  <c:v>109.588385884576</c:v>
                </c:pt>
                <c:pt idx="5295">
                  <c:v>109.58951630533601</c:v>
                </c:pt>
                <c:pt idx="5296">
                  <c:v>109.57421318863901</c:v>
                </c:pt>
                <c:pt idx="5297">
                  <c:v>109.65452945187999</c:v>
                </c:pt>
                <c:pt idx="5298">
                  <c:v>109.769948737555</c:v>
                </c:pt>
                <c:pt idx="5299">
                  <c:v>109.763656470385</c:v>
                </c:pt>
                <c:pt idx="5300">
                  <c:v>109.83974658339</c:v>
                </c:pt>
                <c:pt idx="5301">
                  <c:v>109.821880880688</c:v>
                </c:pt>
                <c:pt idx="5302">
                  <c:v>109.838622289439</c:v>
                </c:pt>
                <c:pt idx="5303">
                  <c:v>109.84252360497101</c:v>
                </c:pt>
                <c:pt idx="5304">
                  <c:v>109.85517601372401</c:v>
                </c:pt>
                <c:pt idx="5305">
                  <c:v>109.85895561424699</c:v>
                </c:pt>
                <c:pt idx="5306">
                  <c:v>109.839366556847</c:v>
                </c:pt>
                <c:pt idx="5307">
                  <c:v>109.822562405894</c:v>
                </c:pt>
                <c:pt idx="5308">
                  <c:v>109.841807321461</c:v>
                </c:pt>
                <c:pt idx="5309">
                  <c:v>109.828841110594</c:v>
                </c:pt>
                <c:pt idx="5310">
                  <c:v>109.820292496354</c:v>
                </c:pt>
                <c:pt idx="5311">
                  <c:v>109.80031522621699</c:v>
                </c:pt>
                <c:pt idx="5312">
                  <c:v>109.880931700001</c:v>
                </c:pt>
                <c:pt idx="5313">
                  <c:v>109.962563060203</c:v>
                </c:pt>
                <c:pt idx="5314">
                  <c:v>109.943707841894</c:v>
                </c:pt>
                <c:pt idx="5315">
                  <c:v>109.99369282722</c:v>
                </c:pt>
                <c:pt idx="5316">
                  <c:v>109.983390513656</c:v>
                </c:pt>
                <c:pt idx="5317">
                  <c:v>110.007748716059</c:v>
                </c:pt>
                <c:pt idx="5318">
                  <c:v>110.024599770774</c:v>
                </c:pt>
                <c:pt idx="5319">
                  <c:v>110.05588581639</c:v>
                </c:pt>
                <c:pt idx="5320">
                  <c:v>110.03629923563599</c:v>
                </c:pt>
                <c:pt idx="5321">
                  <c:v>110.019970582629</c:v>
                </c:pt>
                <c:pt idx="5322">
                  <c:v>110.016810440783</c:v>
                </c:pt>
                <c:pt idx="5323">
                  <c:v>110.109254417925</c:v>
                </c:pt>
                <c:pt idx="5324">
                  <c:v>110.14617183770299</c:v>
                </c:pt>
                <c:pt idx="5325">
                  <c:v>110.15660780501599</c:v>
                </c:pt>
                <c:pt idx="5326">
                  <c:v>110.136869692828</c:v>
                </c:pt>
                <c:pt idx="5327">
                  <c:v>110.11689524519799</c:v>
                </c:pt>
                <c:pt idx="5328">
                  <c:v>110.148098951789</c:v>
                </c:pt>
                <c:pt idx="5329">
                  <c:v>110.684811256855</c:v>
                </c:pt>
                <c:pt idx="5330">
                  <c:v>110.66769072965</c:v>
                </c:pt>
                <c:pt idx="5331">
                  <c:v>110.72004364450601</c:v>
                </c:pt>
                <c:pt idx="5332">
                  <c:v>110.829769781614</c:v>
                </c:pt>
                <c:pt idx="5333">
                  <c:v>110.81376367214401</c:v>
                </c:pt>
                <c:pt idx="5334">
                  <c:v>110.801976793062</c:v>
                </c:pt>
                <c:pt idx="5335">
                  <c:v>110.802076685792</c:v>
                </c:pt>
                <c:pt idx="5336">
                  <c:v>110.782042781405</c:v>
                </c:pt>
                <c:pt idx="5337">
                  <c:v>110.78819313401701</c:v>
                </c:pt>
                <c:pt idx="5338">
                  <c:v>110.939851474016</c:v>
                </c:pt>
                <c:pt idx="5339">
                  <c:v>110.924624612843</c:v>
                </c:pt>
                <c:pt idx="5340">
                  <c:v>110.972981300417</c:v>
                </c:pt>
                <c:pt idx="5341">
                  <c:v>110.953604397985</c:v>
                </c:pt>
                <c:pt idx="5342">
                  <c:v>110.963257516306</c:v>
                </c:pt>
                <c:pt idx="5343">
                  <c:v>110.94452183205399</c:v>
                </c:pt>
                <c:pt idx="5344">
                  <c:v>110.92632037981799</c:v>
                </c:pt>
                <c:pt idx="5345">
                  <c:v>110.945083518402</c:v>
                </c:pt>
                <c:pt idx="5346">
                  <c:v>110.96792092790101</c:v>
                </c:pt>
                <c:pt idx="5347">
                  <c:v>110.948270413411</c:v>
                </c:pt>
                <c:pt idx="5348">
                  <c:v>110.937851640375</c:v>
                </c:pt>
                <c:pt idx="5349">
                  <c:v>110.917812374829</c:v>
                </c:pt>
                <c:pt idx="5350">
                  <c:v>110.940429228017</c:v>
                </c:pt>
                <c:pt idx="5351">
                  <c:v>110.989733877105</c:v>
                </c:pt>
                <c:pt idx="5352">
                  <c:v>110.975508731681</c:v>
                </c:pt>
                <c:pt idx="5353">
                  <c:v>110.98134906754299</c:v>
                </c:pt>
                <c:pt idx="5354">
                  <c:v>110.97222070492199</c:v>
                </c:pt>
                <c:pt idx="5355">
                  <c:v>110.95914811883399</c:v>
                </c:pt>
                <c:pt idx="5356">
                  <c:v>110.944687156368</c:v>
                </c:pt>
                <c:pt idx="5357">
                  <c:v>110.928647082579</c:v>
                </c:pt>
                <c:pt idx="5358">
                  <c:v>110.93604468205601</c:v>
                </c:pt>
                <c:pt idx="5359">
                  <c:v>110.916777720829</c:v>
                </c:pt>
                <c:pt idx="5360">
                  <c:v>110.90774958016701</c:v>
                </c:pt>
                <c:pt idx="5361">
                  <c:v>111.01059142454</c:v>
                </c:pt>
                <c:pt idx="5362">
                  <c:v>110.992339691856</c:v>
                </c:pt>
                <c:pt idx="5363">
                  <c:v>111.07751220430001</c:v>
                </c:pt>
                <c:pt idx="5364">
                  <c:v>111.085803480835</c:v>
                </c:pt>
                <c:pt idx="5365">
                  <c:v>111.071313558002</c:v>
                </c:pt>
                <c:pt idx="5366">
                  <c:v>111.05560310466601</c:v>
                </c:pt>
                <c:pt idx="5367">
                  <c:v>111.09378686684001</c:v>
                </c:pt>
                <c:pt idx="5368">
                  <c:v>111.077435889366</c:v>
                </c:pt>
                <c:pt idx="5369">
                  <c:v>111.070606568648</c:v>
                </c:pt>
                <c:pt idx="5370">
                  <c:v>111.140124771307</c:v>
                </c:pt>
                <c:pt idx="5371">
                  <c:v>111.28459431806201</c:v>
                </c:pt>
                <c:pt idx="5372">
                  <c:v>111.326479198092</c:v>
                </c:pt>
                <c:pt idx="5373">
                  <c:v>111.307359611512</c:v>
                </c:pt>
                <c:pt idx="5374">
                  <c:v>111.38839125892601</c:v>
                </c:pt>
                <c:pt idx="5375">
                  <c:v>111.371652387325</c:v>
                </c:pt>
                <c:pt idx="5376">
                  <c:v>111.35550878031999</c:v>
                </c:pt>
                <c:pt idx="5377">
                  <c:v>111.335497242031</c:v>
                </c:pt>
                <c:pt idx="5378">
                  <c:v>111.317156712808</c:v>
                </c:pt>
                <c:pt idx="5379">
                  <c:v>111.339168222845</c:v>
                </c:pt>
                <c:pt idx="5380">
                  <c:v>111.334522799894</c:v>
                </c:pt>
                <c:pt idx="5381">
                  <c:v>111.34116905227501</c:v>
                </c:pt>
                <c:pt idx="5382">
                  <c:v>111.329848251881</c:v>
                </c:pt>
                <c:pt idx="5383">
                  <c:v>111.372864170605</c:v>
                </c:pt>
                <c:pt idx="5384">
                  <c:v>111.355005321552</c:v>
                </c:pt>
                <c:pt idx="5385">
                  <c:v>111.338497046439</c:v>
                </c:pt>
                <c:pt idx="5386">
                  <c:v>111.329938771456</c:v>
                </c:pt>
                <c:pt idx="5387">
                  <c:v>111.323700003361</c:v>
                </c:pt>
                <c:pt idx="5388">
                  <c:v>111.328783427622</c:v>
                </c:pt>
                <c:pt idx="5389">
                  <c:v>111.409962603729</c:v>
                </c:pt>
                <c:pt idx="5390">
                  <c:v>111.400260602893</c:v>
                </c:pt>
                <c:pt idx="5391">
                  <c:v>111.472490840562</c:v>
                </c:pt>
                <c:pt idx="5392">
                  <c:v>111.463811519782</c:v>
                </c:pt>
                <c:pt idx="5393">
                  <c:v>111.44986045785799</c:v>
                </c:pt>
                <c:pt idx="5394">
                  <c:v>111.452801045824</c:v>
                </c:pt>
                <c:pt idx="5395">
                  <c:v>111.497421186433</c:v>
                </c:pt>
                <c:pt idx="5396">
                  <c:v>111.50647325997799</c:v>
                </c:pt>
                <c:pt idx="5397">
                  <c:v>111.49056975417299</c:v>
                </c:pt>
                <c:pt idx="5398">
                  <c:v>111.59229642333401</c:v>
                </c:pt>
                <c:pt idx="5399">
                  <c:v>111.577873360156</c:v>
                </c:pt>
                <c:pt idx="5400">
                  <c:v>111.66833938292</c:v>
                </c:pt>
                <c:pt idx="5401">
                  <c:v>111.64914828793501</c:v>
                </c:pt>
                <c:pt idx="5402">
                  <c:v>111.846235438891</c:v>
                </c:pt>
                <c:pt idx="5403">
                  <c:v>111.826632696061</c:v>
                </c:pt>
                <c:pt idx="5404">
                  <c:v>111.88488046464199</c:v>
                </c:pt>
                <c:pt idx="5405">
                  <c:v>111.95322209172301</c:v>
                </c:pt>
                <c:pt idx="5406">
                  <c:v>111.937045455643</c:v>
                </c:pt>
                <c:pt idx="5407">
                  <c:v>111.977662201833</c:v>
                </c:pt>
                <c:pt idx="5408">
                  <c:v>111.965621036269</c:v>
                </c:pt>
                <c:pt idx="5409">
                  <c:v>111.974034446666</c:v>
                </c:pt>
                <c:pt idx="5410">
                  <c:v>111.967242642907</c:v>
                </c:pt>
                <c:pt idx="5411">
                  <c:v>112.071153522863</c:v>
                </c:pt>
                <c:pt idx="5412">
                  <c:v>112.34707690091</c:v>
                </c:pt>
                <c:pt idx="5413">
                  <c:v>112.398536031365</c:v>
                </c:pt>
                <c:pt idx="5414">
                  <c:v>112.378622344813</c:v>
                </c:pt>
                <c:pt idx="5415">
                  <c:v>112.444905726431</c:v>
                </c:pt>
                <c:pt idx="5416">
                  <c:v>112.454357916864</c:v>
                </c:pt>
                <c:pt idx="5417">
                  <c:v>112.507427524433</c:v>
                </c:pt>
                <c:pt idx="5418">
                  <c:v>112.503810899158</c:v>
                </c:pt>
                <c:pt idx="5419">
                  <c:v>112.66065586811099</c:v>
                </c:pt>
                <c:pt idx="5420">
                  <c:v>112.69509499957201</c:v>
                </c:pt>
                <c:pt idx="5421">
                  <c:v>112.675861508796</c:v>
                </c:pt>
                <c:pt idx="5422">
                  <c:v>112.70312171650799</c:v>
                </c:pt>
                <c:pt idx="5423">
                  <c:v>112.686017163157</c:v>
                </c:pt>
                <c:pt idx="5424">
                  <c:v>112.731077084505</c:v>
                </c:pt>
                <c:pt idx="5425">
                  <c:v>112.751425564949</c:v>
                </c:pt>
                <c:pt idx="5426">
                  <c:v>112.776550214274</c:v>
                </c:pt>
                <c:pt idx="5427">
                  <c:v>112.76540488982501</c:v>
                </c:pt>
                <c:pt idx="5428">
                  <c:v>112.783419279025</c:v>
                </c:pt>
                <c:pt idx="5429">
                  <c:v>112.876545225059</c:v>
                </c:pt>
                <c:pt idx="5430">
                  <c:v>112.877554029119</c:v>
                </c:pt>
                <c:pt idx="5431">
                  <c:v>112.87097175314101</c:v>
                </c:pt>
                <c:pt idx="5432">
                  <c:v>112.877863155348</c:v>
                </c:pt>
                <c:pt idx="5433">
                  <c:v>112.859554834785</c:v>
                </c:pt>
                <c:pt idx="5434">
                  <c:v>112.96737583190099</c:v>
                </c:pt>
                <c:pt idx="5435">
                  <c:v>113.02321030189501</c:v>
                </c:pt>
                <c:pt idx="5436">
                  <c:v>113.01067793463</c:v>
                </c:pt>
                <c:pt idx="5437">
                  <c:v>113.022567426319</c:v>
                </c:pt>
                <c:pt idx="5438">
                  <c:v>113.014757988312</c:v>
                </c:pt>
                <c:pt idx="5439">
                  <c:v>113.032911546801</c:v>
                </c:pt>
                <c:pt idx="5440">
                  <c:v>113.020662134913</c:v>
                </c:pt>
                <c:pt idx="5441">
                  <c:v>113.01966624671201</c:v>
                </c:pt>
                <c:pt idx="5442">
                  <c:v>113.054048027631</c:v>
                </c:pt>
                <c:pt idx="5443">
                  <c:v>113.037961530326</c:v>
                </c:pt>
                <c:pt idx="5444">
                  <c:v>113.220147904624</c:v>
                </c:pt>
                <c:pt idx="5445">
                  <c:v>113.203283542051</c:v>
                </c:pt>
                <c:pt idx="5446">
                  <c:v>113.428049900049</c:v>
                </c:pt>
                <c:pt idx="5447">
                  <c:v>113.431525835965</c:v>
                </c:pt>
                <c:pt idx="5448">
                  <c:v>113.44366893028899</c:v>
                </c:pt>
                <c:pt idx="5449">
                  <c:v>113.539384578452</c:v>
                </c:pt>
                <c:pt idx="5450">
                  <c:v>113.63382628379701</c:v>
                </c:pt>
                <c:pt idx="5451">
                  <c:v>113.614780911482</c:v>
                </c:pt>
                <c:pt idx="5452">
                  <c:v>113.723985827155</c:v>
                </c:pt>
                <c:pt idx="5453">
                  <c:v>113.704360952613</c:v>
                </c:pt>
                <c:pt idx="5454">
                  <c:v>113.70136832391501</c:v>
                </c:pt>
                <c:pt idx="5455">
                  <c:v>113.70523468658899</c:v>
                </c:pt>
                <c:pt idx="5456">
                  <c:v>113.685450091831</c:v>
                </c:pt>
                <c:pt idx="5457">
                  <c:v>113.71177009376299</c:v>
                </c:pt>
                <c:pt idx="5458">
                  <c:v>113.738067372974</c:v>
                </c:pt>
                <c:pt idx="5459">
                  <c:v>113.832937815618</c:v>
                </c:pt>
                <c:pt idx="5460">
                  <c:v>113.931508679923</c:v>
                </c:pt>
                <c:pt idx="5461">
                  <c:v>113.943814145498</c:v>
                </c:pt>
                <c:pt idx="5462">
                  <c:v>113.924007654652</c:v>
                </c:pt>
                <c:pt idx="5463">
                  <c:v>113.911464512485</c:v>
                </c:pt>
                <c:pt idx="5464">
                  <c:v>113.90771059782899</c:v>
                </c:pt>
                <c:pt idx="5465">
                  <c:v>113.91179223629101</c:v>
                </c:pt>
                <c:pt idx="5466">
                  <c:v>114.056338822328</c:v>
                </c:pt>
                <c:pt idx="5467">
                  <c:v>114.50744990420399</c:v>
                </c:pt>
                <c:pt idx="5468">
                  <c:v>114.53191777920701</c:v>
                </c:pt>
                <c:pt idx="5469">
                  <c:v>114.558079544431</c:v>
                </c:pt>
                <c:pt idx="5470">
                  <c:v>114.543126667086</c:v>
                </c:pt>
                <c:pt idx="5471">
                  <c:v>114.52332165930299</c:v>
                </c:pt>
                <c:pt idx="5472">
                  <c:v>114.515746735364</c:v>
                </c:pt>
                <c:pt idx="5473">
                  <c:v>114.893189370779</c:v>
                </c:pt>
                <c:pt idx="5474">
                  <c:v>114.88147964359899</c:v>
                </c:pt>
                <c:pt idx="5475">
                  <c:v>115.163349182166</c:v>
                </c:pt>
                <c:pt idx="5476">
                  <c:v>115.15579017390699</c:v>
                </c:pt>
                <c:pt idx="5477">
                  <c:v>115.16193372226201</c:v>
                </c:pt>
                <c:pt idx="5478">
                  <c:v>115.15655704883601</c:v>
                </c:pt>
                <c:pt idx="5479">
                  <c:v>115.178196225332</c:v>
                </c:pt>
                <c:pt idx="5480">
                  <c:v>115.15824773605</c:v>
                </c:pt>
                <c:pt idx="5481">
                  <c:v>115.176499788924</c:v>
                </c:pt>
                <c:pt idx="5482">
                  <c:v>115.201458243254</c:v>
                </c:pt>
                <c:pt idx="5483">
                  <c:v>115.18427971517799</c:v>
                </c:pt>
                <c:pt idx="5484">
                  <c:v>115.201021638702</c:v>
                </c:pt>
                <c:pt idx="5485">
                  <c:v>115.344671074299</c:v>
                </c:pt>
                <c:pt idx="5486">
                  <c:v>115.33122381046999</c:v>
                </c:pt>
                <c:pt idx="5487">
                  <c:v>115.32722190036201</c:v>
                </c:pt>
                <c:pt idx="5488">
                  <c:v>115.375649352691</c:v>
                </c:pt>
                <c:pt idx="5489">
                  <c:v>115.472058230371</c:v>
                </c:pt>
                <c:pt idx="5490">
                  <c:v>115.503419053348</c:v>
                </c:pt>
                <c:pt idx="5491">
                  <c:v>115.52845527125299</c:v>
                </c:pt>
                <c:pt idx="5492">
                  <c:v>115.51011091477601</c:v>
                </c:pt>
                <c:pt idx="5493">
                  <c:v>115.673544675248</c:v>
                </c:pt>
                <c:pt idx="5494">
                  <c:v>115.71240584458801</c:v>
                </c:pt>
                <c:pt idx="5495">
                  <c:v>115.692917567254</c:v>
                </c:pt>
                <c:pt idx="5496">
                  <c:v>115.846357308991</c:v>
                </c:pt>
                <c:pt idx="5497">
                  <c:v>115.87738357802699</c:v>
                </c:pt>
                <c:pt idx="5498">
                  <c:v>115.971840795676</c:v>
                </c:pt>
                <c:pt idx="5499">
                  <c:v>116.20816676703799</c:v>
                </c:pt>
                <c:pt idx="5500">
                  <c:v>116.25465067661101</c:v>
                </c:pt>
                <c:pt idx="5501">
                  <c:v>116.477190656646</c:v>
                </c:pt>
                <c:pt idx="5502">
                  <c:v>116.473893091346</c:v>
                </c:pt>
                <c:pt idx="5503">
                  <c:v>116.45360502653701</c:v>
                </c:pt>
                <c:pt idx="5504">
                  <c:v>116.503774582262</c:v>
                </c:pt>
                <c:pt idx="5505">
                  <c:v>116.486195276514</c:v>
                </c:pt>
                <c:pt idx="5506">
                  <c:v>116.511928205412</c:v>
                </c:pt>
                <c:pt idx="5507">
                  <c:v>116.621981364487</c:v>
                </c:pt>
                <c:pt idx="5508">
                  <c:v>116.613962175542</c:v>
                </c:pt>
                <c:pt idx="5509">
                  <c:v>116.594415133132</c:v>
                </c:pt>
                <c:pt idx="5510">
                  <c:v>116.756211330935</c:v>
                </c:pt>
                <c:pt idx="5511">
                  <c:v>116.74308093245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testmse_testb_idealmse!$A$19:$A$5530</c:f>
              <c:numCache>
                <c:formatCode>0.00E+00</c:formatCode>
                <c:ptCount val="5512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86</c:v>
                </c:pt>
                <c:pt idx="68">
                  <c:v>87</c:v>
                </c:pt>
                <c:pt idx="69">
                  <c:v>88</c:v>
                </c:pt>
                <c:pt idx="70">
                  <c:v>89</c:v>
                </c:pt>
                <c:pt idx="71">
                  <c:v>90</c:v>
                </c:pt>
                <c:pt idx="72">
                  <c:v>91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  <c:pt idx="77">
                  <c:v>96</c:v>
                </c:pt>
                <c:pt idx="78">
                  <c:v>97</c:v>
                </c:pt>
                <c:pt idx="79">
                  <c:v>98</c:v>
                </c:pt>
                <c:pt idx="80">
                  <c:v>99</c:v>
                </c:pt>
                <c:pt idx="81">
                  <c:v>100</c:v>
                </c:pt>
                <c:pt idx="82">
                  <c:v>101</c:v>
                </c:pt>
                <c:pt idx="83">
                  <c:v>102</c:v>
                </c:pt>
                <c:pt idx="84">
                  <c:v>103</c:v>
                </c:pt>
                <c:pt idx="85">
                  <c:v>104</c:v>
                </c:pt>
                <c:pt idx="86">
                  <c:v>105</c:v>
                </c:pt>
                <c:pt idx="87">
                  <c:v>106</c:v>
                </c:pt>
                <c:pt idx="88">
                  <c:v>107</c:v>
                </c:pt>
                <c:pt idx="89">
                  <c:v>108</c:v>
                </c:pt>
                <c:pt idx="90">
                  <c:v>109</c:v>
                </c:pt>
                <c:pt idx="91">
                  <c:v>110</c:v>
                </c:pt>
                <c:pt idx="92">
                  <c:v>111</c:v>
                </c:pt>
                <c:pt idx="93">
                  <c:v>112</c:v>
                </c:pt>
                <c:pt idx="94">
                  <c:v>113</c:v>
                </c:pt>
                <c:pt idx="95">
                  <c:v>114</c:v>
                </c:pt>
                <c:pt idx="96">
                  <c:v>115</c:v>
                </c:pt>
                <c:pt idx="97">
                  <c:v>116</c:v>
                </c:pt>
                <c:pt idx="98">
                  <c:v>117</c:v>
                </c:pt>
                <c:pt idx="99">
                  <c:v>118</c:v>
                </c:pt>
                <c:pt idx="100">
                  <c:v>119</c:v>
                </c:pt>
                <c:pt idx="101">
                  <c:v>120</c:v>
                </c:pt>
                <c:pt idx="102">
                  <c:v>121</c:v>
                </c:pt>
                <c:pt idx="103">
                  <c:v>122</c:v>
                </c:pt>
                <c:pt idx="104">
                  <c:v>123</c:v>
                </c:pt>
                <c:pt idx="105">
                  <c:v>124</c:v>
                </c:pt>
                <c:pt idx="106">
                  <c:v>125</c:v>
                </c:pt>
                <c:pt idx="107">
                  <c:v>126</c:v>
                </c:pt>
                <c:pt idx="108">
                  <c:v>127</c:v>
                </c:pt>
                <c:pt idx="109">
                  <c:v>128</c:v>
                </c:pt>
                <c:pt idx="110">
                  <c:v>129</c:v>
                </c:pt>
                <c:pt idx="111">
                  <c:v>130</c:v>
                </c:pt>
                <c:pt idx="112">
                  <c:v>131</c:v>
                </c:pt>
                <c:pt idx="113">
                  <c:v>132</c:v>
                </c:pt>
                <c:pt idx="114">
                  <c:v>133</c:v>
                </c:pt>
                <c:pt idx="115">
                  <c:v>134</c:v>
                </c:pt>
                <c:pt idx="116">
                  <c:v>135</c:v>
                </c:pt>
                <c:pt idx="117">
                  <c:v>136</c:v>
                </c:pt>
                <c:pt idx="118">
                  <c:v>137</c:v>
                </c:pt>
                <c:pt idx="119">
                  <c:v>138</c:v>
                </c:pt>
                <c:pt idx="120">
                  <c:v>139</c:v>
                </c:pt>
                <c:pt idx="121">
                  <c:v>140</c:v>
                </c:pt>
                <c:pt idx="122">
                  <c:v>141</c:v>
                </c:pt>
                <c:pt idx="123">
                  <c:v>142</c:v>
                </c:pt>
                <c:pt idx="124">
                  <c:v>143</c:v>
                </c:pt>
                <c:pt idx="125">
                  <c:v>144</c:v>
                </c:pt>
                <c:pt idx="126">
                  <c:v>145</c:v>
                </c:pt>
                <c:pt idx="127">
                  <c:v>146</c:v>
                </c:pt>
                <c:pt idx="128">
                  <c:v>147</c:v>
                </c:pt>
                <c:pt idx="129">
                  <c:v>148</c:v>
                </c:pt>
                <c:pt idx="130">
                  <c:v>149</c:v>
                </c:pt>
                <c:pt idx="131">
                  <c:v>150</c:v>
                </c:pt>
                <c:pt idx="132">
                  <c:v>151</c:v>
                </c:pt>
                <c:pt idx="133">
                  <c:v>152</c:v>
                </c:pt>
                <c:pt idx="134">
                  <c:v>153</c:v>
                </c:pt>
                <c:pt idx="135">
                  <c:v>154</c:v>
                </c:pt>
                <c:pt idx="136">
                  <c:v>155</c:v>
                </c:pt>
                <c:pt idx="137">
                  <c:v>156</c:v>
                </c:pt>
                <c:pt idx="138">
                  <c:v>157</c:v>
                </c:pt>
                <c:pt idx="139">
                  <c:v>158</c:v>
                </c:pt>
                <c:pt idx="140">
                  <c:v>159</c:v>
                </c:pt>
                <c:pt idx="141">
                  <c:v>160</c:v>
                </c:pt>
                <c:pt idx="142">
                  <c:v>161</c:v>
                </c:pt>
                <c:pt idx="143">
                  <c:v>162</c:v>
                </c:pt>
                <c:pt idx="144">
                  <c:v>163</c:v>
                </c:pt>
                <c:pt idx="145">
                  <c:v>164</c:v>
                </c:pt>
                <c:pt idx="146">
                  <c:v>165</c:v>
                </c:pt>
                <c:pt idx="147">
                  <c:v>166</c:v>
                </c:pt>
                <c:pt idx="148">
                  <c:v>167</c:v>
                </c:pt>
                <c:pt idx="149">
                  <c:v>168</c:v>
                </c:pt>
                <c:pt idx="150">
                  <c:v>169</c:v>
                </c:pt>
                <c:pt idx="151">
                  <c:v>170</c:v>
                </c:pt>
                <c:pt idx="152">
                  <c:v>171</c:v>
                </c:pt>
                <c:pt idx="153">
                  <c:v>172</c:v>
                </c:pt>
                <c:pt idx="154">
                  <c:v>173</c:v>
                </c:pt>
                <c:pt idx="155">
                  <c:v>174</c:v>
                </c:pt>
                <c:pt idx="156">
                  <c:v>175</c:v>
                </c:pt>
                <c:pt idx="157">
                  <c:v>176</c:v>
                </c:pt>
                <c:pt idx="158">
                  <c:v>177</c:v>
                </c:pt>
                <c:pt idx="159">
                  <c:v>178</c:v>
                </c:pt>
                <c:pt idx="160">
                  <c:v>179</c:v>
                </c:pt>
                <c:pt idx="161">
                  <c:v>180</c:v>
                </c:pt>
                <c:pt idx="162">
                  <c:v>181</c:v>
                </c:pt>
                <c:pt idx="163">
                  <c:v>182</c:v>
                </c:pt>
                <c:pt idx="164">
                  <c:v>183</c:v>
                </c:pt>
                <c:pt idx="165">
                  <c:v>184</c:v>
                </c:pt>
                <c:pt idx="166">
                  <c:v>185</c:v>
                </c:pt>
                <c:pt idx="167">
                  <c:v>186</c:v>
                </c:pt>
                <c:pt idx="168">
                  <c:v>187</c:v>
                </c:pt>
                <c:pt idx="169">
                  <c:v>188</c:v>
                </c:pt>
                <c:pt idx="170">
                  <c:v>189</c:v>
                </c:pt>
                <c:pt idx="171">
                  <c:v>190</c:v>
                </c:pt>
                <c:pt idx="172">
                  <c:v>191</c:v>
                </c:pt>
                <c:pt idx="173">
                  <c:v>192</c:v>
                </c:pt>
                <c:pt idx="174">
                  <c:v>193</c:v>
                </c:pt>
                <c:pt idx="175">
                  <c:v>194</c:v>
                </c:pt>
                <c:pt idx="176">
                  <c:v>195</c:v>
                </c:pt>
                <c:pt idx="177">
                  <c:v>196</c:v>
                </c:pt>
                <c:pt idx="178">
                  <c:v>197</c:v>
                </c:pt>
                <c:pt idx="179">
                  <c:v>198</c:v>
                </c:pt>
                <c:pt idx="180">
                  <c:v>199</c:v>
                </c:pt>
                <c:pt idx="181">
                  <c:v>200</c:v>
                </c:pt>
                <c:pt idx="182">
                  <c:v>201</c:v>
                </c:pt>
                <c:pt idx="183">
                  <c:v>202</c:v>
                </c:pt>
                <c:pt idx="184">
                  <c:v>203</c:v>
                </c:pt>
                <c:pt idx="185">
                  <c:v>204</c:v>
                </c:pt>
                <c:pt idx="186">
                  <c:v>205</c:v>
                </c:pt>
                <c:pt idx="187">
                  <c:v>206</c:v>
                </c:pt>
                <c:pt idx="188">
                  <c:v>207</c:v>
                </c:pt>
                <c:pt idx="189">
                  <c:v>208</c:v>
                </c:pt>
                <c:pt idx="190">
                  <c:v>209</c:v>
                </c:pt>
                <c:pt idx="191">
                  <c:v>210</c:v>
                </c:pt>
                <c:pt idx="192">
                  <c:v>211</c:v>
                </c:pt>
                <c:pt idx="193">
                  <c:v>212</c:v>
                </c:pt>
                <c:pt idx="194">
                  <c:v>213</c:v>
                </c:pt>
                <c:pt idx="195">
                  <c:v>214</c:v>
                </c:pt>
                <c:pt idx="196">
                  <c:v>215</c:v>
                </c:pt>
                <c:pt idx="197">
                  <c:v>216</c:v>
                </c:pt>
                <c:pt idx="198">
                  <c:v>217</c:v>
                </c:pt>
                <c:pt idx="199">
                  <c:v>218</c:v>
                </c:pt>
                <c:pt idx="200">
                  <c:v>219</c:v>
                </c:pt>
                <c:pt idx="201">
                  <c:v>220</c:v>
                </c:pt>
                <c:pt idx="202">
                  <c:v>221</c:v>
                </c:pt>
                <c:pt idx="203">
                  <c:v>222</c:v>
                </c:pt>
                <c:pt idx="204">
                  <c:v>223</c:v>
                </c:pt>
                <c:pt idx="205">
                  <c:v>224</c:v>
                </c:pt>
                <c:pt idx="206">
                  <c:v>225</c:v>
                </c:pt>
                <c:pt idx="207">
                  <c:v>226</c:v>
                </c:pt>
                <c:pt idx="208">
                  <c:v>227</c:v>
                </c:pt>
                <c:pt idx="209">
                  <c:v>228</c:v>
                </c:pt>
                <c:pt idx="210">
                  <c:v>229</c:v>
                </c:pt>
                <c:pt idx="211">
                  <c:v>230</c:v>
                </c:pt>
                <c:pt idx="212">
                  <c:v>231</c:v>
                </c:pt>
                <c:pt idx="213">
                  <c:v>232</c:v>
                </c:pt>
                <c:pt idx="214">
                  <c:v>233</c:v>
                </c:pt>
                <c:pt idx="215">
                  <c:v>234</c:v>
                </c:pt>
                <c:pt idx="216">
                  <c:v>235</c:v>
                </c:pt>
                <c:pt idx="217">
                  <c:v>236</c:v>
                </c:pt>
                <c:pt idx="218">
                  <c:v>237</c:v>
                </c:pt>
                <c:pt idx="219">
                  <c:v>238</c:v>
                </c:pt>
                <c:pt idx="220">
                  <c:v>239</c:v>
                </c:pt>
                <c:pt idx="221">
                  <c:v>240</c:v>
                </c:pt>
                <c:pt idx="222">
                  <c:v>241</c:v>
                </c:pt>
                <c:pt idx="223">
                  <c:v>242</c:v>
                </c:pt>
                <c:pt idx="224">
                  <c:v>243</c:v>
                </c:pt>
                <c:pt idx="225">
                  <c:v>244</c:v>
                </c:pt>
                <c:pt idx="226">
                  <c:v>245</c:v>
                </c:pt>
                <c:pt idx="227">
                  <c:v>246</c:v>
                </c:pt>
                <c:pt idx="228">
                  <c:v>247</c:v>
                </c:pt>
                <c:pt idx="229">
                  <c:v>248</c:v>
                </c:pt>
                <c:pt idx="230">
                  <c:v>249</c:v>
                </c:pt>
                <c:pt idx="231">
                  <c:v>250</c:v>
                </c:pt>
                <c:pt idx="232">
                  <c:v>251</c:v>
                </c:pt>
                <c:pt idx="233">
                  <c:v>252</c:v>
                </c:pt>
                <c:pt idx="234">
                  <c:v>253</c:v>
                </c:pt>
                <c:pt idx="235">
                  <c:v>254</c:v>
                </c:pt>
                <c:pt idx="236">
                  <c:v>255</c:v>
                </c:pt>
                <c:pt idx="237">
                  <c:v>256</c:v>
                </c:pt>
                <c:pt idx="238">
                  <c:v>257</c:v>
                </c:pt>
                <c:pt idx="239">
                  <c:v>258</c:v>
                </c:pt>
                <c:pt idx="240">
                  <c:v>259</c:v>
                </c:pt>
                <c:pt idx="241">
                  <c:v>260</c:v>
                </c:pt>
                <c:pt idx="242">
                  <c:v>261</c:v>
                </c:pt>
                <c:pt idx="243">
                  <c:v>262</c:v>
                </c:pt>
                <c:pt idx="244">
                  <c:v>263</c:v>
                </c:pt>
                <c:pt idx="245">
                  <c:v>264</c:v>
                </c:pt>
                <c:pt idx="246">
                  <c:v>265</c:v>
                </c:pt>
                <c:pt idx="247">
                  <c:v>266</c:v>
                </c:pt>
                <c:pt idx="248">
                  <c:v>267</c:v>
                </c:pt>
                <c:pt idx="249">
                  <c:v>268</c:v>
                </c:pt>
                <c:pt idx="250">
                  <c:v>269</c:v>
                </c:pt>
                <c:pt idx="251">
                  <c:v>270</c:v>
                </c:pt>
                <c:pt idx="252">
                  <c:v>271</c:v>
                </c:pt>
                <c:pt idx="253">
                  <c:v>272</c:v>
                </c:pt>
                <c:pt idx="254">
                  <c:v>273</c:v>
                </c:pt>
                <c:pt idx="255">
                  <c:v>274</c:v>
                </c:pt>
                <c:pt idx="256">
                  <c:v>275</c:v>
                </c:pt>
                <c:pt idx="257">
                  <c:v>276</c:v>
                </c:pt>
                <c:pt idx="258">
                  <c:v>277</c:v>
                </c:pt>
                <c:pt idx="259">
                  <c:v>278</c:v>
                </c:pt>
                <c:pt idx="260">
                  <c:v>279</c:v>
                </c:pt>
                <c:pt idx="261">
                  <c:v>280</c:v>
                </c:pt>
                <c:pt idx="262">
                  <c:v>281</c:v>
                </c:pt>
                <c:pt idx="263">
                  <c:v>282</c:v>
                </c:pt>
                <c:pt idx="264">
                  <c:v>283</c:v>
                </c:pt>
                <c:pt idx="265">
                  <c:v>284</c:v>
                </c:pt>
                <c:pt idx="266">
                  <c:v>285</c:v>
                </c:pt>
                <c:pt idx="267">
                  <c:v>286</c:v>
                </c:pt>
                <c:pt idx="268">
                  <c:v>287</c:v>
                </c:pt>
                <c:pt idx="269">
                  <c:v>288</c:v>
                </c:pt>
                <c:pt idx="270">
                  <c:v>289</c:v>
                </c:pt>
                <c:pt idx="271">
                  <c:v>290</c:v>
                </c:pt>
                <c:pt idx="272">
                  <c:v>291</c:v>
                </c:pt>
                <c:pt idx="273">
                  <c:v>292</c:v>
                </c:pt>
                <c:pt idx="274">
                  <c:v>293</c:v>
                </c:pt>
                <c:pt idx="275">
                  <c:v>294</c:v>
                </c:pt>
                <c:pt idx="276">
                  <c:v>295</c:v>
                </c:pt>
                <c:pt idx="277">
                  <c:v>296</c:v>
                </c:pt>
                <c:pt idx="278">
                  <c:v>297</c:v>
                </c:pt>
                <c:pt idx="279">
                  <c:v>298</c:v>
                </c:pt>
                <c:pt idx="280">
                  <c:v>299</c:v>
                </c:pt>
                <c:pt idx="281">
                  <c:v>300</c:v>
                </c:pt>
                <c:pt idx="282">
                  <c:v>301</c:v>
                </c:pt>
                <c:pt idx="283">
                  <c:v>302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306</c:v>
                </c:pt>
                <c:pt idx="288">
                  <c:v>307</c:v>
                </c:pt>
                <c:pt idx="289">
                  <c:v>308</c:v>
                </c:pt>
                <c:pt idx="290">
                  <c:v>309</c:v>
                </c:pt>
                <c:pt idx="291">
                  <c:v>310</c:v>
                </c:pt>
                <c:pt idx="292">
                  <c:v>311</c:v>
                </c:pt>
                <c:pt idx="293">
                  <c:v>312</c:v>
                </c:pt>
                <c:pt idx="294">
                  <c:v>313</c:v>
                </c:pt>
                <c:pt idx="295">
                  <c:v>314</c:v>
                </c:pt>
                <c:pt idx="296">
                  <c:v>315</c:v>
                </c:pt>
                <c:pt idx="297">
                  <c:v>316</c:v>
                </c:pt>
                <c:pt idx="298">
                  <c:v>317</c:v>
                </c:pt>
                <c:pt idx="299">
                  <c:v>318</c:v>
                </c:pt>
                <c:pt idx="300">
                  <c:v>319</c:v>
                </c:pt>
                <c:pt idx="301">
                  <c:v>320</c:v>
                </c:pt>
                <c:pt idx="302">
                  <c:v>321</c:v>
                </c:pt>
                <c:pt idx="303">
                  <c:v>322</c:v>
                </c:pt>
                <c:pt idx="304">
                  <c:v>323</c:v>
                </c:pt>
                <c:pt idx="305">
                  <c:v>324</c:v>
                </c:pt>
                <c:pt idx="306">
                  <c:v>325</c:v>
                </c:pt>
                <c:pt idx="307">
                  <c:v>326</c:v>
                </c:pt>
                <c:pt idx="308">
                  <c:v>327</c:v>
                </c:pt>
                <c:pt idx="309">
                  <c:v>328</c:v>
                </c:pt>
                <c:pt idx="310">
                  <c:v>329</c:v>
                </c:pt>
                <c:pt idx="311">
                  <c:v>330</c:v>
                </c:pt>
                <c:pt idx="312">
                  <c:v>331</c:v>
                </c:pt>
                <c:pt idx="313">
                  <c:v>332</c:v>
                </c:pt>
                <c:pt idx="314">
                  <c:v>333</c:v>
                </c:pt>
                <c:pt idx="315">
                  <c:v>334</c:v>
                </c:pt>
                <c:pt idx="316">
                  <c:v>335</c:v>
                </c:pt>
                <c:pt idx="317">
                  <c:v>336</c:v>
                </c:pt>
                <c:pt idx="318">
                  <c:v>337</c:v>
                </c:pt>
                <c:pt idx="319">
                  <c:v>338</c:v>
                </c:pt>
                <c:pt idx="320">
                  <c:v>339</c:v>
                </c:pt>
                <c:pt idx="321">
                  <c:v>340</c:v>
                </c:pt>
                <c:pt idx="322">
                  <c:v>341</c:v>
                </c:pt>
                <c:pt idx="323">
                  <c:v>342</c:v>
                </c:pt>
                <c:pt idx="324">
                  <c:v>343</c:v>
                </c:pt>
                <c:pt idx="325">
                  <c:v>344</c:v>
                </c:pt>
                <c:pt idx="326">
                  <c:v>345</c:v>
                </c:pt>
                <c:pt idx="327">
                  <c:v>346</c:v>
                </c:pt>
                <c:pt idx="328">
                  <c:v>347</c:v>
                </c:pt>
                <c:pt idx="329">
                  <c:v>348</c:v>
                </c:pt>
                <c:pt idx="330">
                  <c:v>349</c:v>
                </c:pt>
                <c:pt idx="331">
                  <c:v>350</c:v>
                </c:pt>
                <c:pt idx="332">
                  <c:v>351</c:v>
                </c:pt>
                <c:pt idx="333">
                  <c:v>352</c:v>
                </c:pt>
                <c:pt idx="334">
                  <c:v>353</c:v>
                </c:pt>
                <c:pt idx="335">
                  <c:v>354</c:v>
                </c:pt>
                <c:pt idx="336">
                  <c:v>355</c:v>
                </c:pt>
                <c:pt idx="337">
                  <c:v>356</c:v>
                </c:pt>
                <c:pt idx="338">
                  <c:v>357</c:v>
                </c:pt>
                <c:pt idx="339">
                  <c:v>358</c:v>
                </c:pt>
                <c:pt idx="340">
                  <c:v>359</c:v>
                </c:pt>
                <c:pt idx="341">
                  <c:v>360</c:v>
                </c:pt>
                <c:pt idx="342">
                  <c:v>361</c:v>
                </c:pt>
                <c:pt idx="343">
                  <c:v>362</c:v>
                </c:pt>
                <c:pt idx="344">
                  <c:v>363</c:v>
                </c:pt>
                <c:pt idx="345">
                  <c:v>364</c:v>
                </c:pt>
                <c:pt idx="346">
                  <c:v>365</c:v>
                </c:pt>
                <c:pt idx="347">
                  <c:v>366</c:v>
                </c:pt>
                <c:pt idx="348">
                  <c:v>367</c:v>
                </c:pt>
                <c:pt idx="349">
                  <c:v>368</c:v>
                </c:pt>
                <c:pt idx="350">
                  <c:v>369</c:v>
                </c:pt>
                <c:pt idx="351">
                  <c:v>370</c:v>
                </c:pt>
                <c:pt idx="352">
                  <c:v>371</c:v>
                </c:pt>
                <c:pt idx="353">
                  <c:v>372</c:v>
                </c:pt>
                <c:pt idx="354">
                  <c:v>373</c:v>
                </c:pt>
                <c:pt idx="355">
                  <c:v>374</c:v>
                </c:pt>
                <c:pt idx="356">
                  <c:v>375</c:v>
                </c:pt>
                <c:pt idx="357">
                  <c:v>376</c:v>
                </c:pt>
                <c:pt idx="358">
                  <c:v>377</c:v>
                </c:pt>
                <c:pt idx="359">
                  <c:v>378</c:v>
                </c:pt>
                <c:pt idx="360">
                  <c:v>379</c:v>
                </c:pt>
                <c:pt idx="361">
                  <c:v>380</c:v>
                </c:pt>
                <c:pt idx="362">
                  <c:v>381</c:v>
                </c:pt>
                <c:pt idx="363">
                  <c:v>382</c:v>
                </c:pt>
                <c:pt idx="364">
                  <c:v>383</c:v>
                </c:pt>
                <c:pt idx="365">
                  <c:v>384</c:v>
                </c:pt>
                <c:pt idx="366">
                  <c:v>385</c:v>
                </c:pt>
                <c:pt idx="367">
                  <c:v>386</c:v>
                </c:pt>
                <c:pt idx="368">
                  <c:v>387</c:v>
                </c:pt>
                <c:pt idx="369">
                  <c:v>388</c:v>
                </c:pt>
                <c:pt idx="370">
                  <c:v>389</c:v>
                </c:pt>
                <c:pt idx="371">
                  <c:v>390</c:v>
                </c:pt>
                <c:pt idx="372">
                  <c:v>391</c:v>
                </c:pt>
                <c:pt idx="373">
                  <c:v>392</c:v>
                </c:pt>
                <c:pt idx="374">
                  <c:v>393</c:v>
                </c:pt>
                <c:pt idx="375">
                  <c:v>394</c:v>
                </c:pt>
                <c:pt idx="376">
                  <c:v>395</c:v>
                </c:pt>
                <c:pt idx="377">
                  <c:v>396</c:v>
                </c:pt>
                <c:pt idx="378">
                  <c:v>397</c:v>
                </c:pt>
                <c:pt idx="379">
                  <c:v>398</c:v>
                </c:pt>
                <c:pt idx="380">
                  <c:v>399</c:v>
                </c:pt>
                <c:pt idx="381">
                  <c:v>400</c:v>
                </c:pt>
                <c:pt idx="382">
                  <c:v>401</c:v>
                </c:pt>
                <c:pt idx="383">
                  <c:v>402</c:v>
                </c:pt>
                <c:pt idx="384">
                  <c:v>403</c:v>
                </c:pt>
                <c:pt idx="385">
                  <c:v>404</c:v>
                </c:pt>
                <c:pt idx="386">
                  <c:v>405</c:v>
                </c:pt>
                <c:pt idx="387">
                  <c:v>406</c:v>
                </c:pt>
                <c:pt idx="388">
                  <c:v>407</c:v>
                </c:pt>
                <c:pt idx="389">
                  <c:v>408</c:v>
                </c:pt>
                <c:pt idx="390">
                  <c:v>409</c:v>
                </c:pt>
                <c:pt idx="391">
                  <c:v>410</c:v>
                </c:pt>
                <c:pt idx="392">
                  <c:v>411</c:v>
                </c:pt>
                <c:pt idx="393">
                  <c:v>412</c:v>
                </c:pt>
                <c:pt idx="394">
                  <c:v>413</c:v>
                </c:pt>
                <c:pt idx="395">
                  <c:v>414</c:v>
                </c:pt>
                <c:pt idx="396">
                  <c:v>415</c:v>
                </c:pt>
                <c:pt idx="397">
                  <c:v>416</c:v>
                </c:pt>
                <c:pt idx="398">
                  <c:v>417</c:v>
                </c:pt>
                <c:pt idx="399">
                  <c:v>418</c:v>
                </c:pt>
                <c:pt idx="400">
                  <c:v>419</c:v>
                </c:pt>
                <c:pt idx="401">
                  <c:v>420</c:v>
                </c:pt>
                <c:pt idx="402">
                  <c:v>421</c:v>
                </c:pt>
                <c:pt idx="403">
                  <c:v>422</c:v>
                </c:pt>
                <c:pt idx="404">
                  <c:v>423</c:v>
                </c:pt>
                <c:pt idx="405">
                  <c:v>424</c:v>
                </c:pt>
                <c:pt idx="406">
                  <c:v>425</c:v>
                </c:pt>
                <c:pt idx="407">
                  <c:v>426</c:v>
                </c:pt>
                <c:pt idx="408">
                  <c:v>427</c:v>
                </c:pt>
                <c:pt idx="409">
                  <c:v>428</c:v>
                </c:pt>
                <c:pt idx="410">
                  <c:v>429</c:v>
                </c:pt>
                <c:pt idx="411">
                  <c:v>430</c:v>
                </c:pt>
                <c:pt idx="412">
                  <c:v>431</c:v>
                </c:pt>
                <c:pt idx="413">
                  <c:v>432</c:v>
                </c:pt>
                <c:pt idx="414">
                  <c:v>433</c:v>
                </c:pt>
                <c:pt idx="415">
                  <c:v>434</c:v>
                </c:pt>
                <c:pt idx="416">
                  <c:v>435</c:v>
                </c:pt>
                <c:pt idx="417">
                  <c:v>436</c:v>
                </c:pt>
                <c:pt idx="418">
                  <c:v>437</c:v>
                </c:pt>
                <c:pt idx="419">
                  <c:v>438</c:v>
                </c:pt>
                <c:pt idx="420">
                  <c:v>439</c:v>
                </c:pt>
                <c:pt idx="421">
                  <c:v>440</c:v>
                </c:pt>
                <c:pt idx="422">
                  <c:v>441</c:v>
                </c:pt>
                <c:pt idx="423">
                  <c:v>442</c:v>
                </c:pt>
                <c:pt idx="424">
                  <c:v>443</c:v>
                </c:pt>
                <c:pt idx="425">
                  <c:v>444</c:v>
                </c:pt>
                <c:pt idx="426">
                  <c:v>445</c:v>
                </c:pt>
                <c:pt idx="427">
                  <c:v>446</c:v>
                </c:pt>
                <c:pt idx="428">
                  <c:v>447</c:v>
                </c:pt>
                <c:pt idx="429">
                  <c:v>448</c:v>
                </c:pt>
                <c:pt idx="430">
                  <c:v>449</c:v>
                </c:pt>
                <c:pt idx="431">
                  <c:v>450</c:v>
                </c:pt>
                <c:pt idx="432">
                  <c:v>451</c:v>
                </c:pt>
                <c:pt idx="433">
                  <c:v>452</c:v>
                </c:pt>
                <c:pt idx="434">
                  <c:v>453</c:v>
                </c:pt>
                <c:pt idx="435">
                  <c:v>454</c:v>
                </c:pt>
                <c:pt idx="436">
                  <c:v>455</c:v>
                </c:pt>
                <c:pt idx="437">
                  <c:v>456</c:v>
                </c:pt>
                <c:pt idx="438">
                  <c:v>457</c:v>
                </c:pt>
                <c:pt idx="439">
                  <c:v>458</c:v>
                </c:pt>
                <c:pt idx="440">
                  <c:v>459</c:v>
                </c:pt>
                <c:pt idx="441">
                  <c:v>460</c:v>
                </c:pt>
                <c:pt idx="442">
                  <c:v>461</c:v>
                </c:pt>
                <c:pt idx="443">
                  <c:v>462</c:v>
                </c:pt>
                <c:pt idx="444">
                  <c:v>463</c:v>
                </c:pt>
                <c:pt idx="445">
                  <c:v>464</c:v>
                </c:pt>
                <c:pt idx="446">
                  <c:v>465</c:v>
                </c:pt>
                <c:pt idx="447">
                  <c:v>466</c:v>
                </c:pt>
                <c:pt idx="448">
                  <c:v>467</c:v>
                </c:pt>
                <c:pt idx="449">
                  <c:v>468</c:v>
                </c:pt>
                <c:pt idx="450">
                  <c:v>469</c:v>
                </c:pt>
                <c:pt idx="451">
                  <c:v>470</c:v>
                </c:pt>
                <c:pt idx="452">
                  <c:v>471</c:v>
                </c:pt>
                <c:pt idx="453">
                  <c:v>472</c:v>
                </c:pt>
                <c:pt idx="454">
                  <c:v>473</c:v>
                </c:pt>
                <c:pt idx="455">
                  <c:v>474</c:v>
                </c:pt>
                <c:pt idx="456">
                  <c:v>475</c:v>
                </c:pt>
                <c:pt idx="457">
                  <c:v>476</c:v>
                </c:pt>
                <c:pt idx="458">
                  <c:v>477</c:v>
                </c:pt>
                <c:pt idx="459">
                  <c:v>478</c:v>
                </c:pt>
                <c:pt idx="460">
                  <c:v>479</c:v>
                </c:pt>
                <c:pt idx="461">
                  <c:v>480</c:v>
                </c:pt>
                <c:pt idx="462">
                  <c:v>481</c:v>
                </c:pt>
                <c:pt idx="463">
                  <c:v>482</c:v>
                </c:pt>
                <c:pt idx="464">
                  <c:v>483</c:v>
                </c:pt>
                <c:pt idx="465">
                  <c:v>484</c:v>
                </c:pt>
                <c:pt idx="466">
                  <c:v>485</c:v>
                </c:pt>
                <c:pt idx="467">
                  <c:v>486</c:v>
                </c:pt>
                <c:pt idx="468">
                  <c:v>487</c:v>
                </c:pt>
                <c:pt idx="469">
                  <c:v>488</c:v>
                </c:pt>
                <c:pt idx="470">
                  <c:v>489</c:v>
                </c:pt>
                <c:pt idx="471">
                  <c:v>490</c:v>
                </c:pt>
                <c:pt idx="472">
                  <c:v>491</c:v>
                </c:pt>
                <c:pt idx="473">
                  <c:v>492</c:v>
                </c:pt>
                <c:pt idx="474">
                  <c:v>493</c:v>
                </c:pt>
                <c:pt idx="475">
                  <c:v>494</c:v>
                </c:pt>
                <c:pt idx="476">
                  <c:v>495</c:v>
                </c:pt>
                <c:pt idx="477">
                  <c:v>496</c:v>
                </c:pt>
                <c:pt idx="478">
                  <c:v>497</c:v>
                </c:pt>
                <c:pt idx="479">
                  <c:v>498</c:v>
                </c:pt>
                <c:pt idx="480">
                  <c:v>499</c:v>
                </c:pt>
                <c:pt idx="481">
                  <c:v>500</c:v>
                </c:pt>
                <c:pt idx="482">
                  <c:v>501</c:v>
                </c:pt>
                <c:pt idx="483">
                  <c:v>502</c:v>
                </c:pt>
                <c:pt idx="484">
                  <c:v>503</c:v>
                </c:pt>
                <c:pt idx="485">
                  <c:v>504</c:v>
                </c:pt>
                <c:pt idx="486">
                  <c:v>505</c:v>
                </c:pt>
                <c:pt idx="487">
                  <c:v>506</c:v>
                </c:pt>
                <c:pt idx="488">
                  <c:v>507</c:v>
                </c:pt>
                <c:pt idx="489">
                  <c:v>508</c:v>
                </c:pt>
                <c:pt idx="490">
                  <c:v>509</c:v>
                </c:pt>
                <c:pt idx="491">
                  <c:v>510</c:v>
                </c:pt>
                <c:pt idx="492">
                  <c:v>511</c:v>
                </c:pt>
                <c:pt idx="493">
                  <c:v>512</c:v>
                </c:pt>
                <c:pt idx="494">
                  <c:v>513</c:v>
                </c:pt>
                <c:pt idx="495">
                  <c:v>514</c:v>
                </c:pt>
                <c:pt idx="496">
                  <c:v>515</c:v>
                </c:pt>
                <c:pt idx="497">
                  <c:v>516</c:v>
                </c:pt>
                <c:pt idx="498">
                  <c:v>517</c:v>
                </c:pt>
                <c:pt idx="499">
                  <c:v>518</c:v>
                </c:pt>
                <c:pt idx="500">
                  <c:v>519</c:v>
                </c:pt>
                <c:pt idx="501">
                  <c:v>520</c:v>
                </c:pt>
                <c:pt idx="502">
                  <c:v>521</c:v>
                </c:pt>
                <c:pt idx="503">
                  <c:v>522</c:v>
                </c:pt>
                <c:pt idx="504">
                  <c:v>523</c:v>
                </c:pt>
                <c:pt idx="505">
                  <c:v>524</c:v>
                </c:pt>
                <c:pt idx="506">
                  <c:v>525</c:v>
                </c:pt>
                <c:pt idx="507">
                  <c:v>526</c:v>
                </c:pt>
                <c:pt idx="508">
                  <c:v>527</c:v>
                </c:pt>
                <c:pt idx="509">
                  <c:v>528</c:v>
                </c:pt>
                <c:pt idx="510">
                  <c:v>529</c:v>
                </c:pt>
                <c:pt idx="511">
                  <c:v>530</c:v>
                </c:pt>
                <c:pt idx="512">
                  <c:v>531</c:v>
                </c:pt>
                <c:pt idx="513">
                  <c:v>532</c:v>
                </c:pt>
                <c:pt idx="514">
                  <c:v>533</c:v>
                </c:pt>
                <c:pt idx="515">
                  <c:v>534</c:v>
                </c:pt>
                <c:pt idx="516">
                  <c:v>535</c:v>
                </c:pt>
                <c:pt idx="517">
                  <c:v>536</c:v>
                </c:pt>
                <c:pt idx="518">
                  <c:v>537</c:v>
                </c:pt>
                <c:pt idx="519">
                  <c:v>538</c:v>
                </c:pt>
                <c:pt idx="520">
                  <c:v>539</c:v>
                </c:pt>
                <c:pt idx="521">
                  <c:v>540</c:v>
                </c:pt>
                <c:pt idx="522">
                  <c:v>541</c:v>
                </c:pt>
                <c:pt idx="523">
                  <c:v>542</c:v>
                </c:pt>
                <c:pt idx="524">
                  <c:v>543</c:v>
                </c:pt>
                <c:pt idx="525">
                  <c:v>544</c:v>
                </c:pt>
                <c:pt idx="526">
                  <c:v>545</c:v>
                </c:pt>
                <c:pt idx="527">
                  <c:v>546</c:v>
                </c:pt>
                <c:pt idx="528">
                  <c:v>547</c:v>
                </c:pt>
                <c:pt idx="529">
                  <c:v>548</c:v>
                </c:pt>
                <c:pt idx="530">
                  <c:v>549</c:v>
                </c:pt>
                <c:pt idx="531">
                  <c:v>550</c:v>
                </c:pt>
                <c:pt idx="532">
                  <c:v>551</c:v>
                </c:pt>
                <c:pt idx="533">
                  <c:v>552</c:v>
                </c:pt>
                <c:pt idx="534">
                  <c:v>553</c:v>
                </c:pt>
                <c:pt idx="535">
                  <c:v>554</c:v>
                </c:pt>
                <c:pt idx="536">
                  <c:v>555</c:v>
                </c:pt>
                <c:pt idx="537">
                  <c:v>556</c:v>
                </c:pt>
                <c:pt idx="538">
                  <c:v>557</c:v>
                </c:pt>
                <c:pt idx="539">
                  <c:v>558</c:v>
                </c:pt>
                <c:pt idx="540">
                  <c:v>559</c:v>
                </c:pt>
                <c:pt idx="541">
                  <c:v>560</c:v>
                </c:pt>
                <c:pt idx="542">
                  <c:v>561</c:v>
                </c:pt>
                <c:pt idx="543">
                  <c:v>562</c:v>
                </c:pt>
                <c:pt idx="544">
                  <c:v>563</c:v>
                </c:pt>
                <c:pt idx="545">
                  <c:v>564</c:v>
                </c:pt>
                <c:pt idx="546">
                  <c:v>565</c:v>
                </c:pt>
                <c:pt idx="547">
                  <c:v>566</c:v>
                </c:pt>
                <c:pt idx="548">
                  <c:v>567</c:v>
                </c:pt>
                <c:pt idx="549">
                  <c:v>568</c:v>
                </c:pt>
                <c:pt idx="550">
                  <c:v>569</c:v>
                </c:pt>
                <c:pt idx="551">
                  <c:v>570</c:v>
                </c:pt>
                <c:pt idx="552">
                  <c:v>571</c:v>
                </c:pt>
                <c:pt idx="553">
                  <c:v>572</c:v>
                </c:pt>
                <c:pt idx="554">
                  <c:v>573</c:v>
                </c:pt>
                <c:pt idx="555">
                  <c:v>574</c:v>
                </c:pt>
                <c:pt idx="556">
                  <c:v>575</c:v>
                </c:pt>
                <c:pt idx="557">
                  <c:v>576</c:v>
                </c:pt>
                <c:pt idx="558">
                  <c:v>577</c:v>
                </c:pt>
                <c:pt idx="559">
                  <c:v>578</c:v>
                </c:pt>
                <c:pt idx="560">
                  <c:v>579</c:v>
                </c:pt>
                <c:pt idx="561">
                  <c:v>580</c:v>
                </c:pt>
                <c:pt idx="562">
                  <c:v>581</c:v>
                </c:pt>
                <c:pt idx="563">
                  <c:v>582</c:v>
                </c:pt>
                <c:pt idx="564">
                  <c:v>583</c:v>
                </c:pt>
                <c:pt idx="565">
                  <c:v>584</c:v>
                </c:pt>
                <c:pt idx="566">
                  <c:v>585</c:v>
                </c:pt>
                <c:pt idx="567">
                  <c:v>586</c:v>
                </c:pt>
                <c:pt idx="568">
                  <c:v>587</c:v>
                </c:pt>
                <c:pt idx="569">
                  <c:v>588</c:v>
                </c:pt>
                <c:pt idx="570">
                  <c:v>589</c:v>
                </c:pt>
                <c:pt idx="571">
                  <c:v>590</c:v>
                </c:pt>
                <c:pt idx="572">
                  <c:v>591</c:v>
                </c:pt>
                <c:pt idx="573">
                  <c:v>592</c:v>
                </c:pt>
                <c:pt idx="574">
                  <c:v>593</c:v>
                </c:pt>
                <c:pt idx="575">
                  <c:v>594</c:v>
                </c:pt>
                <c:pt idx="576">
                  <c:v>595</c:v>
                </c:pt>
                <c:pt idx="577">
                  <c:v>596</c:v>
                </c:pt>
                <c:pt idx="578">
                  <c:v>597</c:v>
                </c:pt>
                <c:pt idx="579">
                  <c:v>598</c:v>
                </c:pt>
                <c:pt idx="580">
                  <c:v>599</c:v>
                </c:pt>
                <c:pt idx="581">
                  <c:v>600</c:v>
                </c:pt>
                <c:pt idx="582">
                  <c:v>601</c:v>
                </c:pt>
                <c:pt idx="583">
                  <c:v>602</c:v>
                </c:pt>
                <c:pt idx="584">
                  <c:v>603</c:v>
                </c:pt>
                <c:pt idx="585">
                  <c:v>604</c:v>
                </c:pt>
                <c:pt idx="586">
                  <c:v>605</c:v>
                </c:pt>
                <c:pt idx="587">
                  <c:v>606</c:v>
                </c:pt>
                <c:pt idx="588">
                  <c:v>607</c:v>
                </c:pt>
                <c:pt idx="589">
                  <c:v>608</c:v>
                </c:pt>
                <c:pt idx="590">
                  <c:v>609</c:v>
                </c:pt>
                <c:pt idx="591">
                  <c:v>610</c:v>
                </c:pt>
                <c:pt idx="592">
                  <c:v>611</c:v>
                </c:pt>
                <c:pt idx="593">
                  <c:v>612</c:v>
                </c:pt>
                <c:pt idx="594">
                  <c:v>613</c:v>
                </c:pt>
                <c:pt idx="595">
                  <c:v>614</c:v>
                </c:pt>
                <c:pt idx="596">
                  <c:v>615</c:v>
                </c:pt>
                <c:pt idx="597">
                  <c:v>616</c:v>
                </c:pt>
                <c:pt idx="598">
                  <c:v>617</c:v>
                </c:pt>
                <c:pt idx="599">
                  <c:v>618</c:v>
                </c:pt>
                <c:pt idx="600">
                  <c:v>619</c:v>
                </c:pt>
                <c:pt idx="601">
                  <c:v>620</c:v>
                </c:pt>
                <c:pt idx="602">
                  <c:v>621</c:v>
                </c:pt>
                <c:pt idx="603">
                  <c:v>622</c:v>
                </c:pt>
                <c:pt idx="604">
                  <c:v>623</c:v>
                </c:pt>
                <c:pt idx="605">
                  <c:v>624</c:v>
                </c:pt>
                <c:pt idx="606">
                  <c:v>625</c:v>
                </c:pt>
                <c:pt idx="607">
                  <c:v>626</c:v>
                </c:pt>
                <c:pt idx="608">
                  <c:v>627</c:v>
                </c:pt>
                <c:pt idx="609">
                  <c:v>628</c:v>
                </c:pt>
                <c:pt idx="610">
                  <c:v>629</c:v>
                </c:pt>
                <c:pt idx="611">
                  <c:v>630</c:v>
                </c:pt>
                <c:pt idx="612">
                  <c:v>631</c:v>
                </c:pt>
                <c:pt idx="613">
                  <c:v>632</c:v>
                </c:pt>
                <c:pt idx="614">
                  <c:v>633</c:v>
                </c:pt>
                <c:pt idx="615">
                  <c:v>634</c:v>
                </c:pt>
                <c:pt idx="616">
                  <c:v>635</c:v>
                </c:pt>
                <c:pt idx="617">
                  <c:v>636</c:v>
                </c:pt>
                <c:pt idx="618">
                  <c:v>637</c:v>
                </c:pt>
                <c:pt idx="619">
                  <c:v>638</c:v>
                </c:pt>
                <c:pt idx="620">
                  <c:v>639</c:v>
                </c:pt>
                <c:pt idx="621">
                  <c:v>640</c:v>
                </c:pt>
                <c:pt idx="622">
                  <c:v>641</c:v>
                </c:pt>
                <c:pt idx="623">
                  <c:v>642</c:v>
                </c:pt>
                <c:pt idx="624">
                  <c:v>643</c:v>
                </c:pt>
                <c:pt idx="625">
                  <c:v>644</c:v>
                </c:pt>
                <c:pt idx="626">
                  <c:v>645</c:v>
                </c:pt>
                <c:pt idx="627">
                  <c:v>646</c:v>
                </c:pt>
                <c:pt idx="628">
                  <c:v>647</c:v>
                </c:pt>
                <c:pt idx="629">
                  <c:v>648</c:v>
                </c:pt>
                <c:pt idx="630">
                  <c:v>649</c:v>
                </c:pt>
                <c:pt idx="631">
                  <c:v>650</c:v>
                </c:pt>
                <c:pt idx="632">
                  <c:v>651</c:v>
                </c:pt>
                <c:pt idx="633">
                  <c:v>652</c:v>
                </c:pt>
                <c:pt idx="634">
                  <c:v>653</c:v>
                </c:pt>
                <c:pt idx="635">
                  <c:v>654</c:v>
                </c:pt>
                <c:pt idx="636">
                  <c:v>655</c:v>
                </c:pt>
                <c:pt idx="637">
                  <c:v>656</c:v>
                </c:pt>
                <c:pt idx="638">
                  <c:v>657</c:v>
                </c:pt>
                <c:pt idx="639">
                  <c:v>658</c:v>
                </c:pt>
                <c:pt idx="640">
                  <c:v>659</c:v>
                </c:pt>
                <c:pt idx="641">
                  <c:v>660</c:v>
                </c:pt>
                <c:pt idx="642">
                  <c:v>661</c:v>
                </c:pt>
                <c:pt idx="643">
                  <c:v>662</c:v>
                </c:pt>
                <c:pt idx="644">
                  <c:v>663</c:v>
                </c:pt>
                <c:pt idx="645">
                  <c:v>664</c:v>
                </c:pt>
                <c:pt idx="646">
                  <c:v>665</c:v>
                </c:pt>
                <c:pt idx="647">
                  <c:v>666</c:v>
                </c:pt>
                <c:pt idx="648">
                  <c:v>667</c:v>
                </c:pt>
                <c:pt idx="649">
                  <c:v>668</c:v>
                </c:pt>
                <c:pt idx="650">
                  <c:v>669</c:v>
                </c:pt>
                <c:pt idx="651">
                  <c:v>670</c:v>
                </c:pt>
                <c:pt idx="652">
                  <c:v>671</c:v>
                </c:pt>
                <c:pt idx="653">
                  <c:v>672</c:v>
                </c:pt>
                <c:pt idx="654">
                  <c:v>673</c:v>
                </c:pt>
                <c:pt idx="655">
                  <c:v>674</c:v>
                </c:pt>
                <c:pt idx="656">
                  <c:v>675</c:v>
                </c:pt>
                <c:pt idx="657">
                  <c:v>676</c:v>
                </c:pt>
                <c:pt idx="658">
                  <c:v>677</c:v>
                </c:pt>
                <c:pt idx="659">
                  <c:v>678</c:v>
                </c:pt>
                <c:pt idx="660">
                  <c:v>679</c:v>
                </c:pt>
                <c:pt idx="661">
                  <c:v>680</c:v>
                </c:pt>
                <c:pt idx="662">
                  <c:v>681</c:v>
                </c:pt>
                <c:pt idx="663">
                  <c:v>682</c:v>
                </c:pt>
                <c:pt idx="664">
                  <c:v>683</c:v>
                </c:pt>
                <c:pt idx="665">
                  <c:v>684</c:v>
                </c:pt>
                <c:pt idx="666">
                  <c:v>685</c:v>
                </c:pt>
                <c:pt idx="667">
                  <c:v>686</c:v>
                </c:pt>
                <c:pt idx="668">
                  <c:v>687</c:v>
                </c:pt>
                <c:pt idx="669">
                  <c:v>688</c:v>
                </c:pt>
                <c:pt idx="670">
                  <c:v>689</c:v>
                </c:pt>
                <c:pt idx="671">
                  <c:v>690</c:v>
                </c:pt>
                <c:pt idx="672">
                  <c:v>691</c:v>
                </c:pt>
                <c:pt idx="673">
                  <c:v>692</c:v>
                </c:pt>
                <c:pt idx="674">
                  <c:v>693</c:v>
                </c:pt>
                <c:pt idx="675">
                  <c:v>694</c:v>
                </c:pt>
                <c:pt idx="676">
                  <c:v>695</c:v>
                </c:pt>
                <c:pt idx="677">
                  <c:v>696</c:v>
                </c:pt>
                <c:pt idx="678">
                  <c:v>697</c:v>
                </c:pt>
                <c:pt idx="679">
                  <c:v>698</c:v>
                </c:pt>
                <c:pt idx="680">
                  <c:v>699</c:v>
                </c:pt>
                <c:pt idx="681">
                  <c:v>700</c:v>
                </c:pt>
                <c:pt idx="682">
                  <c:v>701</c:v>
                </c:pt>
                <c:pt idx="683">
                  <c:v>702</c:v>
                </c:pt>
                <c:pt idx="684">
                  <c:v>703</c:v>
                </c:pt>
                <c:pt idx="685">
                  <c:v>704</c:v>
                </c:pt>
                <c:pt idx="686">
                  <c:v>705</c:v>
                </c:pt>
                <c:pt idx="687">
                  <c:v>706</c:v>
                </c:pt>
                <c:pt idx="688">
                  <c:v>707</c:v>
                </c:pt>
                <c:pt idx="689">
                  <c:v>708</c:v>
                </c:pt>
                <c:pt idx="690">
                  <c:v>709</c:v>
                </c:pt>
                <c:pt idx="691">
                  <c:v>710</c:v>
                </c:pt>
                <c:pt idx="692">
                  <c:v>711</c:v>
                </c:pt>
                <c:pt idx="693">
                  <c:v>712</c:v>
                </c:pt>
                <c:pt idx="694">
                  <c:v>713</c:v>
                </c:pt>
                <c:pt idx="695">
                  <c:v>714</c:v>
                </c:pt>
                <c:pt idx="696">
                  <c:v>715</c:v>
                </c:pt>
                <c:pt idx="697">
                  <c:v>716</c:v>
                </c:pt>
                <c:pt idx="698">
                  <c:v>717</c:v>
                </c:pt>
                <c:pt idx="699">
                  <c:v>718</c:v>
                </c:pt>
                <c:pt idx="700">
                  <c:v>719</c:v>
                </c:pt>
                <c:pt idx="701">
                  <c:v>720</c:v>
                </c:pt>
                <c:pt idx="702">
                  <c:v>721</c:v>
                </c:pt>
                <c:pt idx="703">
                  <c:v>722</c:v>
                </c:pt>
                <c:pt idx="704">
                  <c:v>723</c:v>
                </c:pt>
                <c:pt idx="705">
                  <c:v>724</c:v>
                </c:pt>
                <c:pt idx="706">
                  <c:v>725</c:v>
                </c:pt>
                <c:pt idx="707">
                  <c:v>726</c:v>
                </c:pt>
                <c:pt idx="708">
                  <c:v>727</c:v>
                </c:pt>
                <c:pt idx="709">
                  <c:v>728</c:v>
                </c:pt>
                <c:pt idx="710">
                  <c:v>729</c:v>
                </c:pt>
                <c:pt idx="711">
                  <c:v>730</c:v>
                </c:pt>
                <c:pt idx="712">
                  <c:v>731</c:v>
                </c:pt>
                <c:pt idx="713">
                  <c:v>732</c:v>
                </c:pt>
                <c:pt idx="714">
                  <c:v>733</c:v>
                </c:pt>
                <c:pt idx="715">
                  <c:v>734</c:v>
                </c:pt>
                <c:pt idx="716">
                  <c:v>735</c:v>
                </c:pt>
                <c:pt idx="717">
                  <c:v>736</c:v>
                </c:pt>
                <c:pt idx="718">
                  <c:v>737</c:v>
                </c:pt>
                <c:pt idx="719">
                  <c:v>738</c:v>
                </c:pt>
                <c:pt idx="720">
                  <c:v>739</c:v>
                </c:pt>
                <c:pt idx="721">
                  <c:v>740</c:v>
                </c:pt>
                <c:pt idx="722">
                  <c:v>741</c:v>
                </c:pt>
                <c:pt idx="723">
                  <c:v>742</c:v>
                </c:pt>
                <c:pt idx="724">
                  <c:v>743</c:v>
                </c:pt>
                <c:pt idx="725">
                  <c:v>744</c:v>
                </c:pt>
                <c:pt idx="726">
                  <c:v>745</c:v>
                </c:pt>
                <c:pt idx="727">
                  <c:v>746</c:v>
                </c:pt>
                <c:pt idx="728">
                  <c:v>747</c:v>
                </c:pt>
                <c:pt idx="729">
                  <c:v>748</c:v>
                </c:pt>
                <c:pt idx="730">
                  <c:v>749</c:v>
                </c:pt>
                <c:pt idx="731">
                  <c:v>750</c:v>
                </c:pt>
                <c:pt idx="732">
                  <c:v>751</c:v>
                </c:pt>
                <c:pt idx="733">
                  <c:v>752</c:v>
                </c:pt>
                <c:pt idx="734">
                  <c:v>753</c:v>
                </c:pt>
                <c:pt idx="735">
                  <c:v>754</c:v>
                </c:pt>
                <c:pt idx="736">
                  <c:v>755</c:v>
                </c:pt>
                <c:pt idx="737">
                  <c:v>756</c:v>
                </c:pt>
                <c:pt idx="738">
                  <c:v>757</c:v>
                </c:pt>
                <c:pt idx="739">
                  <c:v>758</c:v>
                </c:pt>
                <c:pt idx="740">
                  <c:v>759</c:v>
                </c:pt>
                <c:pt idx="741">
                  <c:v>760</c:v>
                </c:pt>
                <c:pt idx="742">
                  <c:v>761</c:v>
                </c:pt>
                <c:pt idx="743">
                  <c:v>762</c:v>
                </c:pt>
                <c:pt idx="744">
                  <c:v>763</c:v>
                </c:pt>
                <c:pt idx="745">
                  <c:v>764</c:v>
                </c:pt>
                <c:pt idx="746">
                  <c:v>765</c:v>
                </c:pt>
                <c:pt idx="747">
                  <c:v>766</c:v>
                </c:pt>
                <c:pt idx="748">
                  <c:v>767</c:v>
                </c:pt>
                <c:pt idx="749">
                  <c:v>768</c:v>
                </c:pt>
                <c:pt idx="750">
                  <c:v>769</c:v>
                </c:pt>
                <c:pt idx="751">
                  <c:v>770</c:v>
                </c:pt>
                <c:pt idx="752">
                  <c:v>771</c:v>
                </c:pt>
                <c:pt idx="753">
                  <c:v>772</c:v>
                </c:pt>
                <c:pt idx="754">
                  <c:v>773</c:v>
                </c:pt>
                <c:pt idx="755">
                  <c:v>774</c:v>
                </c:pt>
                <c:pt idx="756">
                  <c:v>775</c:v>
                </c:pt>
                <c:pt idx="757">
                  <c:v>776</c:v>
                </c:pt>
                <c:pt idx="758">
                  <c:v>777</c:v>
                </c:pt>
                <c:pt idx="759">
                  <c:v>778</c:v>
                </c:pt>
                <c:pt idx="760">
                  <c:v>779</c:v>
                </c:pt>
                <c:pt idx="761">
                  <c:v>780</c:v>
                </c:pt>
                <c:pt idx="762">
                  <c:v>781</c:v>
                </c:pt>
                <c:pt idx="763">
                  <c:v>782</c:v>
                </c:pt>
                <c:pt idx="764">
                  <c:v>783</c:v>
                </c:pt>
                <c:pt idx="765">
                  <c:v>784</c:v>
                </c:pt>
                <c:pt idx="766">
                  <c:v>785</c:v>
                </c:pt>
                <c:pt idx="767">
                  <c:v>786</c:v>
                </c:pt>
                <c:pt idx="768">
                  <c:v>787</c:v>
                </c:pt>
                <c:pt idx="769">
                  <c:v>788</c:v>
                </c:pt>
                <c:pt idx="770">
                  <c:v>789</c:v>
                </c:pt>
                <c:pt idx="771">
                  <c:v>790</c:v>
                </c:pt>
                <c:pt idx="772">
                  <c:v>791</c:v>
                </c:pt>
                <c:pt idx="773">
                  <c:v>792</c:v>
                </c:pt>
                <c:pt idx="774">
                  <c:v>793</c:v>
                </c:pt>
                <c:pt idx="775">
                  <c:v>794</c:v>
                </c:pt>
                <c:pt idx="776">
                  <c:v>795</c:v>
                </c:pt>
                <c:pt idx="777">
                  <c:v>796</c:v>
                </c:pt>
                <c:pt idx="778">
                  <c:v>797</c:v>
                </c:pt>
                <c:pt idx="779">
                  <c:v>798</c:v>
                </c:pt>
                <c:pt idx="780">
                  <c:v>799</c:v>
                </c:pt>
                <c:pt idx="781">
                  <c:v>800</c:v>
                </c:pt>
                <c:pt idx="782">
                  <c:v>801</c:v>
                </c:pt>
                <c:pt idx="783">
                  <c:v>802</c:v>
                </c:pt>
                <c:pt idx="784">
                  <c:v>803</c:v>
                </c:pt>
                <c:pt idx="785">
                  <c:v>804</c:v>
                </c:pt>
                <c:pt idx="786">
                  <c:v>805</c:v>
                </c:pt>
                <c:pt idx="787">
                  <c:v>806</c:v>
                </c:pt>
                <c:pt idx="788">
                  <c:v>807</c:v>
                </c:pt>
                <c:pt idx="789">
                  <c:v>808</c:v>
                </c:pt>
                <c:pt idx="790">
                  <c:v>809</c:v>
                </c:pt>
                <c:pt idx="791">
                  <c:v>810</c:v>
                </c:pt>
                <c:pt idx="792">
                  <c:v>811</c:v>
                </c:pt>
                <c:pt idx="793">
                  <c:v>812</c:v>
                </c:pt>
                <c:pt idx="794">
                  <c:v>813</c:v>
                </c:pt>
                <c:pt idx="795">
                  <c:v>814</c:v>
                </c:pt>
                <c:pt idx="796">
                  <c:v>815</c:v>
                </c:pt>
                <c:pt idx="797">
                  <c:v>816</c:v>
                </c:pt>
                <c:pt idx="798">
                  <c:v>817</c:v>
                </c:pt>
                <c:pt idx="799">
                  <c:v>818</c:v>
                </c:pt>
                <c:pt idx="800">
                  <c:v>819</c:v>
                </c:pt>
                <c:pt idx="801">
                  <c:v>820</c:v>
                </c:pt>
                <c:pt idx="802">
                  <c:v>821</c:v>
                </c:pt>
                <c:pt idx="803">
                  <c:v>822</c:v>
                </c:pt>
                <c:pt idx="804">
                  <c:v>823</c:v>
                </c:pt>
                <c:pt idx="805">
                  <c:v>824</c:v>
                </c:pt>
                <c:pt idx="806">
                  <c:v>825</c:v>
                </c:pt>
                <c:pt idx="807">
                  <c:v>826</c:v>
                </c:pt>
                <c:pt idx="808">
                  <c:v>827</c:v>
                </c:pt>
                <c:pt idx="809">
                  <c:v>828</c:v>
                </c:pt>
                <c:pt idx="810">
                  <c:v>829</c:v>
                </c:pt>
                <c:pt idx="811">
                  <c:v>830</c:v>
                </c:pt>
                <c:pt idx="812">
                  <c:v>831</c:v>
                </c:pt>
                <c:pt idx="813">
                  <c:v>832</c:v>
                </c:pt>
                <c:pt idx="814">
                  <c:v>833</c:v>
                </c:pt>
                <c:pt idx="815">
                  <c:v>834</c:v>
                </c:pt>
                <c:pt idx="816">
                  <c:v>835</c:v>
                </c:pt>
                <c:pt idx="817">
                  <c:v>836</c:v>
                </c:pt>
                <c:pt idx="818">
                  <c:v>837</c:v>
                </c:pt>
                <c:pt idx="819">
                  <c:v>838</c:v>
                </c:pt>
                <c:pt idx="820">
                  <c:v>839</c:v>
                </c:pt>
                <c:pt idx="821">
                  <c:v>840</c:v>
                </c:pt>
                <c:pt idx="822">
                  <c:v>841</c:v>
                </c:pt>
                <c:pt idx="823">
                  <c:v>842</c:v>
                </c:pt>
                <c:pt idx="824">
                  <c:v>843</c:v>
                </c:pt>
                <c:pt idx="825">
                  <c:v>844</c:v>
                </c:pt>
                <c:pt idx="826">
                  <c:v>845</c:v>
                </c:pt>
                <c:pt idx="827">
                  <c:v>846</c:v>
                </c:pt>
                <c:pt idx="828">
                  <c:v>847</c:v>
                </c:pt>
                <c:pt idx="829">
                  <c:v>848</c:v>
                </c:pt>
                <c:pt idx="830">
                  <c:v>849</c:v>
                </c:pt>
                <c:pt idx="831">
                  <c:v>850</c:v>
                </c:pt>
                <c:pt idx="832">
                  <c:v>851</c:v>
                </c:pt>
                <c:pt idx="833">
                  <c:v>852</c:v>
                </c:pt>
                <c:pt idx="834">
                  <c:v>853</c:v>
                </c:pt>
                <c:pt idx="835">
                  <c:v>854</c:v>
                </c:pt>
                <c:pt idx="836">
                  <c:v>855</c:v>
                </c:pt>
                <c:pt idx="837">
                  <c:v>856</c:v>
                </c:pt>
                <c:pt idx="838">
                  <c:v>857</c:v>
                </c:pt>
                <c:pt idx="839">
                  <c:v>858</c:v>
                </c:pt>
                <c:pt idx="840">
                  <c:v>859</c:v>
                </c:pt>
                <c:pt idx="841">
                  <c:v>860</c:v>
                </c:pt>
                <c:pt idx="842">
                  <c:v>861</c:v>
                </c:pt>
                <c:pt idx="843">
                  <c:v>862</c:v>
                </c:pt>
                <c:pt idx="844">
                  <c:v>863</c:v>
                </c:pt>
                <c:pt idx="845">
                  <c:v>864</c:v>
                </c:pt>
                <c:pt idx="846">
                  <c:v>865</c:v>
                </c:pt>
                <c:pt idx="847">
                  <c:v>866</c:v>
                </c:pt>
                <c:pt idx="848">
                  <c:v>867</c:v>
                </c:pt>
                <c:pt idx="849">
                  <c:v>868</c:v>
                </c:pt>
                <c:pt idx="850">
                  <c:v>869</c:v>
                </c:pt>
                <c:pt idx="851">
                  <c:v>870</c:v>
                </c:pt>
                <c:pt idx="852">
                  <c:v>871</c:v>
                </c:pt>
                <c:pt idx="853">
                  <c:v>872</c:v>
                </c:pt>
                <c:pt idx="854">
                  <c:v>873</c:v>
                </c:pt>
                <c:pt idx="855">
                  <c:v>874</c:v>
                </c:pt>
                <c:pt idx="856">
                  <c:v>875</c:v>
                </c:pt>
                <c:pt idx="857">
                  <c:v>876</c:v>
                </c:pt>
                <c:pt idx="858">
                  <c:v>877</c:v>
                </c:pt>
                <c:pt idx="859">
                  <c:v>878</c:v>
                </c:pt>
                <c:pt idx="860">
                  <c:v>879</c:v>
                </c:pt>
                <c:pt idx="861">
                  <c:v>880</c:v>
                </c:pt>
                <c:pt idx="862">
                  <c:v>881</c:v>
                </c:pt>
                <c:pt idx="863">
                  <c:v>882</c:v>
                </c:pt>
                <c:pt idx="864">
                  <c:v>883</c:v>
                </c:pt>
                <c:pt idx="865">
                  <c:v>884</c:v>
                </c:pt>
                <c:pt idx="866">
                  <c:v>885</c:v>
                </c:pt>
                <c:pt idx="867">
                  <c:v>886</c:v>
                </c:pt>
                <c:pt idx="868">
                  <c:v>887</c:v>
                </c:pt>
                <c:pt idx="869">
                  <c:v>888</c:v>
                </c:pt>
                <c:pt idx="870">
                  <c:v>889</c:v>
                </c:pt>
                <c:pt idx="871">
                  <c:v>890</c:v>
                </c:pt>
                <c:pt idx="872">
                  <c:v>891</c:v>
                </c:pt>
                <c:pt idx="873">
                  <c:v>892</c:v>
                </c:pt>
                <c:pt idx="874">
                  <c:v>893</c:v>
                </c:pt>
                <c:pt idx="875">
                  <c:v>894</c:v>
                </c:pt>
                <c:pt idx="876">
                  <c:v>895</c:v>
                </c:pt>
                <c:pt idx="877">
                  <c:v>896</c:v>
                </c:pt>
                <c:pt idx="878">
                  <c:v>897</c:v>
                </c:pt>
                <c:pt idx="879">
                  <c:v>898</c:v>
                </c:pt>
                <c:pt idx="880">
                  <c:v>899</c:v>
                </c:pt>
                <c:pt idx="881">
                  <c:v>900</c:v>
                </c:pt>
                <c:pt idx="882">
                  <c:v>901</c:v>
                </c:pt>
                <c:pt idx="883">
                  <c:v>902</c:v>
                </c:pt>
                <c:pt idx="884">
                  <c:v>903</c:v>
                </c:pt>
                <c:pt idx="885">
                  <c:v>904</c:v>
                </c:pt>
                <c:pt idx="886">
                  <c:v>905</c:v>
                </c:pt>
                <c:pt idx="887">
                  <c:v>906</c:v>
                </c:pt>
                <c:pt idx="888">
                  <c:v>907</c:v>
                </c:pt>
                <c:pt idx="889">
                  <c:v>908</c:v>
                </c:pt>
                <c:pt idx="890">
                  <c:v>909</c:v>
                </c:pt>
                <c:pt idx="891">
                  <c:v>910</c:v>
                </c:pt>
                <c:pt idx="892">
                  <c:v>911</c:v>
                </c:pt>
                <c:pt idx="893">
                  <c:v>912</c:v>
                </c:pt>
                <c:pt idx="894">
                  <c:v>913</c:v>
                </c:pt>
                <c:pt idx="895">
                  <c:v>914</c:v>
                </c:pt>
                <c:pt idx="896">
                  <c:v>915</c:v>
                </c:pt>
                <c:pt idx="897">
                  <c:v>916</c:v>
                </c:pt>
                <c:pt idx="898">
                  <c:v>917</c:v>
                </c:pt>
                <c:pt idx="899">
                  <c:v>918</c:v>
                </c:pt>
                <c:pt idx="900">
                  <c:v>919</c:v>
                </c:pt>
                <c:pt idx="901">
                  <c:v>920</c:v>
                </c:pt>
                <c:pt idx="902">
                  <c:v>921</c:v>
                </c:pt>
                <c:pt idx="903">
                  <c:v>922</c:v>
                </c:pt>
                <c:pt idx="904">
                  <c:v>923</c:v>
                </c:pt>
                <c:pt idx="905">
                  <c:v>924</c:v>
                </c:pt>
                <c:pt idx="906">
                  <c:v>925</c:v>
                </c:pt>
                <c:pt idx="907">
                  <c:v>926</c:v>
                </c:pt>
                <c:pt idx="908">
                  <c:v>927</c:v>
                </c:pt>
                <c:pt idx="909">
                  <c:v>928</c:v>
                </c:pt>
                <c:pt idx="910">
                  <c:v>929</c:v>
                </c:pt>
                <c:pt idx="911">
                  <c:v>930</c:v>
                </c:pt>
                <c:pt idx="912">
                  <c:v>931</c:v>
                </c:pt>
                <c:pt idx="913">
                  <c:v>932</c:v>
                </c:pt>
                <c:pt idx="914">
                  <c:v>933</c:v>
                </c:pt>
                <c:pt idx="915">
                  <c:v>934</c:v>
                </c:pt>
                <c:pt idx="916">
                  <c:v>935</c:v>
                </c:pt>
                <c:pt idx="917">
                  <c:v>936</c:v>
                </c:pt>
                <c:pt idx="918">
                  <c:v>937</c:v>
                </c:pt>
                <c:pt idx="919">
                  <c:v>938</c:v>
                </c:pt>
                <c:pt idx="920">
                  <c:v>939</c:v>
                </c:pt>
                <c:pt idx="921">
                  <c:v>940</c:v>
                </c:pt>
                <c:pt idx="922">
                  <c:v>941</c:v>
                </c:pt>
                <c:pt idx="923">
                  <c:v>942</c:v>
                </c:pt>
                <c:pt idx="924">
                  <c:v>943</c:v>
                </c:pt>
                <c:pt idx="925">
                  <c:v>944</c:v>
                </c:pt>
                <c:pt idx="926">
                  <c:v>945</c:v>
                </c:pt>
                <c:pt idx="927">
                  <c:v>946</c:v>
                </c:pt>
                <c:pt idx="928">
                  <c:v>947</c:v>
                </c:pt>
                <c:pt idx="929">
                  <c:v>948</c:v>
                </c:pt>
                <c:pt idx="930">
                  <c:v>949</c:v>
                </c:pt>
                <c:pt idx="931">
                  <c:v>950</c:v>
                </c:pt>
                <c:pt idx="932">
                  <c:v>951</c:v>
                </c:pt>
                <c:pt idx="933">
                  <c:v>952</c:v>
                </c:pt>
                <c:pt idx="934">
                  <c:v>953</c:v>
                </c:pt>
                <c:pt idx="935">
                  <c:v>954</c:v>
                </c:pt>
                <c:pt idx="936">
                  <c:v>955</c:v>
                </c:pt>
                <c:pt idx="937">
                  <c:v>956</c:v>
                </c:pt>
                <c:pt idx="938">
                  <c:v>957</c:v>
                </c:pt>
                <c:pt idx="939">
                  <c:v>958</c:v>
                </c:pt>
                <c:pt idx="940">
                  <c:v>959</c:v>
                </c:pt>
                <c:pt idx="941">
                  <c:v>960</c:v>
                </c:pt>
                <c:pt idx="942">
                  <c:v>961</c:v>
                </c:pt>
                <c:pt idx="943">
                  <c:v>962</c:v>
                </c:pt>
                <c:pt idx="944">
                  <c:v>963</c:v>
                </c:pt>
                <c:pt idx="945">
                  <c:v>964</c:v>
                </c:pt>
                <c:pt idx="946">
                  <c:v>965</c:v>
                </c:pt>
                <c:pt idx="947">
                  <c:v>966</c:v>
                </c:pt>
                <c:pt idx="948">
                  <c:v>967</c:v>
                </c:pt>
                <c:pt idx="949">
                  <c:v>968</c:v>
                </c:pt>
                <c:pt idx="950">
                  <c:v>969</c:v>
                </c:pt>
                <c:pt idx="951">
                  <c:v>970</c:v>
                </c:pt>
                <c:pt idx="952">
                  <c:v>971</c:v>
                </c:pt>
                <c:pt idx="953">
                  <c:v>972</c:v>
                </c:pt>
                <c:pt idx="954">
                  <c:v>973</c:v>
                </c:pt>
                <c:pt idx="955">
                  <c:v>974</c:v>
                </c:pt>
                <c:pt idx="956">
                  <c:v>975</c:v>
                </c:pt>
                <c:pt idx="957">
                  <c:v>976</c:v>
                </c:pt>
                <c:pt idx="958">
                  <c:v>977</c:v>
                </c:pt>
                <c:pt idx="959">
                  <c:v>978</c:v>
                </c:pt>
                <c:pt idx="960">
                  <c:v>979</c:v>
                </c:pt>
                <c:pt idx="961">
                  <c:v>980</c:v>
                </c:pt>
                <c:pt idx="962">
                  <c:v>981</c:v>
                </c:pt>
                <c:pt idx="963">
                  <c:v>982</c:v>
                </c:pt>
                <c:pt idx="964">
                  <c:v>983</c:v>
                </c:pt>
                <c:pt idx="965">
                  <c:v>984</c:v>
                </c:pt>
                <c:pt idx="966">
                  <c:v>985</c:v>
                </c:pt>
                <c:pt idx="967">
                  <c:v>986</c:v>
                </c:pt>
                <c:pt idx="968">
                  <c:v>987</c:v>
                </c:pt>
                <c:pt idx="969">
                  <c:v>988</c:v>
                </c:pt>
                <c:pt idx="970">
                  <c:v>989</c:v>
                </c:pt>
                <c:pt idx="971">
                  <c:v>990</c:v>
                </c:pt>
                <c:pt idx="972">
                  <c:v>991</c:v>
                </c:pt>
                <c:pt idx="973">
                  <c:v>992</c:v>
                </c:pt>
                <c:pt idx="974">
                  <c:v>993</c:v>
                </c:pt>
                <c:pt idx="975">
                  <c:v>994</c:v>
                </c:pt>
                <c:pt idx="976">
                  <c:v>995</c:v>
                </c:pt>
                <c:pt idx="977">
                  <c:v>996</c:v>
                </c:pt>
                <c:pt idx="978">
                  <c:v>997</c:v>
                </c:pt>
                <c:pt idx="979">
                  <c:v>998</c:v>
                </c:pt>
                <c:pt idx="980">
                  <c:v>999</c:v>
                </c:pt>
                <c:pt idx="981">
                  <c:v>1000</c:v>
                </c:pt>
                <c:pt idx="982">
                  <c:v>1001</c:v>
                </c:pt>
                <c:pt idx="983">
                  <c:v>1002</c:v>
                </c:pt>
                <c:pt idx="984">
                  <c:v>1003</c:v>
                </c:pt>
                <c:pt idx="985">
                  <c:v>1004</c:v>
                </c:pt>
                <c:pt idx="986">
                  <c:v>1005</c:v>
                </c:pt>
                <c:pt idx="987">
                  <c:v>1006</c:v>
                </c:pt>
                <c:pt idx="988">
                  <c:v>1007</c:v>
                </c:pt>
                <c:pt idx="989">
                  <c:v>1008</c:v>
                </c:pt>
                <c:pt idx="990">
                  <c:v>1009</c:v>
                </c:pt>
                <c:pt idx="991">
                  <c:v>1010</c:v>
                </c:pt>
                <c:pt idx="992">
                  <c:v>1011</c:v>
                </c:pt>
                <c:pt idx="993">
                  <c:v>1012</c:v>
                </c:pt>
                <c:pt idx="994">
                  <c:v>1013</c:v>
                </c:pt>
                <c:pt idx="995">
                  <c:v>1014</c:v>
                </c:pt>
                <c:pt idx="996">
                  <c:v>1015</c:v>
                </c:pt>
                <c:pt idx="997">
                  <c:v>1016</c:v>
                </c:pt>
                <c:pt idx="998">
                  <c:v>1017</c:v>
                </c:pt>
                <c:pt idx="999">
                  <c:v>1018</c:v>
                </c:pt>
                <c:pt idx="1000">
                  <c:v>1019</c:v>
                </c:pt>
                <c:pt idx="1001">
                  <c:v>1020</c:v>
                </c:pt>
                <c:pt idx="1002">
                  <c:v>1021</c:v>
                </c:pt>
                <c:pt idx="1003">
                  <c:v>1022</c:v>
                </c:pt>
                <c:pt idx="1004">
                  <c:v>1023</c:v>
                </c:pt>
                <c:pt idx="1005">
                  <c:v>1024</c:v>
                </c:pt>
                <c:pt idx="1006">
                  <c:v>1025</c:v>
                </c:pt>
                <c:pt idx="1007">
                  <c:v>1026</c:v>
                </c:pt>
                <c:pt idx="1008">
                  <c:v>1027</c:v>
                </c:pt>
                <c:pt idx="1009">
                  <c:v>1028</c:v>
                </c:pt>
                <c:pt idx="1010">
                  <c:v>1029</c:v>
                </c:pt>
                <c:pt idx="1011">
                  <c:v>1030</c:v>
                </c:pt>
                <c:pt idx="1012">
                  <c:v>1031</c:v>
                </c:pt>
                <c:pt idx="1013">
                  <c:v>1032</c:v>
                </c:pt>
                <c:pt idx="1014">
                  <c:v>1033</c:v>
                </c:pt>
                <c:pt idx="1015">
                  <c:v>1034</c:v>
                </c:pt>
                <c:pt idx="1016">
                  <c:v>1035</c:v>
                </c:pt>
                <c:pt idx="1017">
                  <c:v>1036</c:v>
                </c:pt>
                <c:pt idx="1018">
                  <c:v>1037</c:v>
                </c:pt>
                <c:pt idx="1019">
                  <c:v>1038</c:v>
                </c:pt>
                <c:pt idx="1020">
                  <c:v>1039</c:v>
                </c:pt>
                <c:pt idx="1021">
                  <c:v>1040</c:v>
                </c:pt>
                <c:pt idx="1022">
                  <c:v>1041</c:v>
                </c:pt>
                <c:pt idx="1023">
                  <c:v>1042</c:v>
                </c:pt>
                <c:pt idx="1024">
                  <c:v>1043</c:v>
                </c:pt>
                <c:pt idx="1025">
                  <c:v>1044</c:v>
                </c:pt>
                <c:pt idx="1026">
                  <c:v>1045</c:v>
                </c:pt>
                <c:pt idx="1027">
                  <c:v>1046</c:v>
                </c:pt>
                <c:pt idx="1028">
                  <c:v>1047</c:v>
                </c:pt>
                <c:pt idx="1029">
                  <c:v>1048</c:v>
                </c:pt>
                <c:pt idx="1030">
                  <c:v>1049</c:v>
                </c:pt>
                <c:pt idx="1031">
                  <c:v>1050</c:v>
                </c:pt>
                <c:pt idx="1032">
                  <c:v>1051</c:v>
                </c:pt>
                <c:pt idx="1033">
                  <c:v>1052</c:v>
                </c:pt>
                <c:pt idx="1034">
                  <c:v>1053</c:v>
                </c:pt>
                <c:pt idx="1035">
                  <c:v>1054</c:v>
                </c:pt>
                <c:pt idx="1036">
                  <c:v>1055</c:v>
                </c:pt>
                <c:pt idx="1037">
                  <c:v>1056</c:v>
                </c:pt>
                <c:pt idx="1038">
                  <c:v>1057</c:v>
                </c:pt>
                <c:pt idx="1039">
                  <c:v>1058</c:v>
                </c:pt>
                <c:pt idx="1040">
                  <c:v>1059</c:v>
                </c:pt>
                <c:pt idx="1041">
                  <c:v>1060</c:v>
                </c:pt>
                <c:pt idx="1042">
                  <c:v>1061</c:v>
                </c:pt>
                <c:pt idx="1043">
                  <c:v>1062</c:v>
                </c:pt>
                <c:pt idx="1044">
                  <c:v>1063</c:v>
                </c:pt>
                <c:pt idx="1045">
                  <c:v>1064</c:v>
                </c:pt>
                <c:pt idx="1046">
                  <c:v>1065</c:v>
                </c:pt>
                <c:pt idx="1047">
                  <c:v>1066</c:v>
                </c:pt>
                <c:pt idx="1048">
                  <c:v>1067</c:v>
                </c:pt>
                <c:pt idx="1049">
                  <c:v>1068</c:v>
                </c:pt>
                <c:pt idx="1050">
                  <c:v>1069</c:v>
                </c:pt>
                <c:pt idx="1051">
                  <c:v>1070</c:v>
                </c:pt>
                <c:pt idx="1052">
                  <c:v>1071</c:v>
                </c:pt>
                <c:pt idx="1053">
                  <c:v>1072</c:v>
                </c:pt>
                <c:pt idx="1054">
                  <c:v>1073</c:v>
                </c:pt>
                <c:pt idx="1055">
                  <c:v>1074</c:v>
                </c:pt>
                <c:pt idx="1056">
                  <c:v>1075</c:v>
                </c:pt>
                <c:pt idx="1057">
                  <c:v>1076</c:v>
                </c:pt>
                <c:pt idx="1058">
                  <c:v>1077</c:v>
                </c:pt>
                <c:pt idx="1059">
                  <c:v>1078</c:v>
                </c:pt>
                <c:pt idx="1060">
                  <c:v>1079</c:v>
                </c:pt>
                <c:pt idx="1061">
                  <c:v>1080</c:v>
                </c:pt>
                <c:pt idx="1062">
                  <c:v>1081</c:v>
                </c:pt>
                <c:pt idx="1063">
                  <c:v>1082</c:v>
                </c:pt>
                <c:pt idx="1064">
                  <c:v>1083</c:v>
                </c:pt>
                <c:pt idx="1065">
                  <c:v>1084</c:v>
                </c:pt>
                <c:pt idx="1066">
                  <c:v>1085</c:v>
                </c:pt>
                <c:pt idx="1067">
                  <c:v>1086</c:v>
                </c:pt>
                <c:pt idx="1068">
                  <c:v>1087</c:v>
                </c:pt>
                <c:pt idx="1069">
                  <c:v>1088</c:v>
                </c:pt>
                <c:pt idx="1070">
                  <c:v>1089</c:v>
                </c:pt>
                <c:pt idx="1071">
                  <c:v>1090</c:v>
                </c:pt>
                <c:pt idx="1072">
                  <c:v>1091</c:v>
                </c:pt>
                <c:pt idx="1073">
                  <c:v>1092</c:v>
                </c:pt>
                <c:pt idx="1074">
                  <c:v>1093</c:v>
                </c:pt>
                <c:pt idx="1075">
                  <c:v>1094</c:v>
                </c:pt>
                <c:pt idx="1076">
                  <c:v>1095</c:v>
                </c:pt>
                <c:pt idx="1077">
                  <c:v>1096</c:v>
                </c:pt>
                <c:pt idx="1078">
                  <c:v>1097</c:v>
                </c:pt>
                <c:pt idx="1079">
                  <c:v>1098</c:v>
                </c:pt>
                <c:pt idx="1080">
                  <c:v>1099</c:v>
                </c:pt>
                <c:pt idx="1081">
                  <c:v>1100</c:v>
                </c:pt>
                <c:pt idx="1082">
                  <c:v>1101</c:v>
                </c:pt>
                <c:pt idx="1083">
                  <c:v>1102</c:v>
                </c:pt>
                <c:pt idx="1084">
                  <c:v>1103</c:v>
                </c:pt>
                <c:pt idx="1085">
                  <c:v>1104</c:v>
                </c:pt>
                <c:pt idx="1086">
                  <c:v>1105</c:v>
                </c:pt>
                <c:pt idx="1087">
                  <c:v>1106</c:v>
                </c:pt>
                <c:pt idx="1088">
                  <c:v>1107</c:v>
                </c:pt>
                <c:pt idx="1089">
                  <c:v>1108</c:v>
                </c:pt>
                <c:pt idx="1090">
                  <c:v>1109</c:v>
                </c:pt>
                <c:pt idx="1091">
                  <c:v>1110</c:v>
                </c:pt>
                <c:pt idx="1092">
                  <c:v>1111</c:v>
                </c:pt>
                <c:pt idx="1093">
                  <c:v>1112</c:v>
                </c:pt>
                <c:pt idx="1094">
                  <c:v>1113</c:v>
                </c:pt>
                <c:pt idx="1095">
                  <c:v>1114</c:v>
                </c:pt>
                <c:pt idx="1096">
                  <c:v>1115</c:v>
                </c:pt>
                <c:pt idx="1097">
                  <c:v>1116</c:v>
                </c:pt>
                <c:pt idx="1098">
                  <c:v>1117</c:v>
                </c:pt>
                <c:pt idx="1099">
                  <c:v>1118</c:v>
                </c:pt>
                <c:pt idx="1100">
                  <c:v>1119</c:v>
                </c:pt>
                <c:pt idx="1101">
                  <c:v>1120</c:v>
                </c:pt>
                <c:pt idx="1102">
                  <c:v>1121</c:v>
                </c:pt>
                <c:pt idx="1103">
                  <c:v>1122</c:v>
                </c:pt>
                <c:pt idx="1104">
                  <c:v>1123</c:v>
                </c:pt>
                <c:pt idx="1105">
                  <c:v>1124</c:v>
                </c:pt>
                <c:pt idx="1106">
                  <c:v>1125</c:v>
                </c:pt>
                <c:pt idx="1107">
                  <c:v>1126</c:v>
                </c:pt>
                <c:pt idx="1108">
                  <c:v>1127</c:v>
                </c:pt>
                <c:pt idx="1109">
                  <c:v>1128</c:v>
                </c:pt>
                <c:pt idx="1110">
                  <c:v>1129</c:v>
                </c:pt>
                <c:pt idx="1111">
                  <c:v>1130</c:v>
                </c:pt>
                <c:pt idx="1112">
                  <c:v>1131</c:v>
                </c:pt>
                <c:pt idx="1113">
                  <c:v>1132</c:v>
                </c:pt>
                <c:pt idx="1114">
                  <c:v>1133</c:v>
                </c:pt>
                <c:pt idx="1115">
                  <c:v>1134</c:v>
                </c:pt>
                <c:pt idx="1116">
                  <c:v>1135</c:v>
                </c:pt>
                <c:pt idx="1117">
                  <c:v>1136</c:v>
                </c:pt>
                <c:pt idx="1118">
                  <c:v>1137</c:v>
                </c:pt>
                <c:pt idx="1119">
                  <c:v>1138</c:v>
                </c:pt>
                <c:pt idx="1120">
                  <c:v>1139</c:v>
                </c:pt>
                <c:pt idx="1121">
                  <c:v>1140</c:v>
                </c:pt>
                <c:pt idx="1122">
                  <c:v>1141</c:v>
                </c:pt>
                <c:pt idx="1123">
                  <c:v>1142</c:v>
                </c:pt>
                <c:pt idx="1124">
                  <c:v>1143</c:v>
                </c:pt>
                <c:pt idx="1125">
                  <c:v>1144</c:v>
                </c:pt>
                <c:pt idx="1126">
                  <c:v>1145</c:v>
                </c:pt>
                <c:pt idx="1127">
                  <c:v>1146</c:v>
                </c:pt>
                <c:pt idx="1128">
                  <c:v>1147</c:v>
                </c:pt>
                <c:pt idx="1129">
                  <c:v>1148</c:v>
                </c:pt>
                <c:pt idx="1130">
                  <c:v>1149</c:v>
                </c:pt>
                <c:pt idx="1131">
                  <c:v>1150</c:v>
                </c:pt>
                <c:pt idx="1132">
                  <c:v>1151</c:v>
                </c:pt>
                <c:pt idx="1133">
                  <c:v>1152</c:v>
                </c:pt>
                <c:pt idx="1134">
                  <c:v>1153</c:v>
                </c:pt>
                <c:pt idx="1135">
                  <c:v>1154</c:v>
                </c:pt>
                <c:pt idx="1136">
                  <c:v>1155</c:v>
                </c:pt>
                <c:pt idx="1137">
                  <c:v>1156</c:v>
                </c:pt>
                <c:pt idx="1138">
                  <c:v>1157</c:v>
                </c:pt>
                <c:pt idx="1139">
                  <c:v>1158</c:v>
                </c:pt>
                <c:pt idx="1140">
                  <c:v>1159</c:v>
                </c:pt>
                <c:pt idx="1141">
                  <c:v>1160</c:v>
                </c:pt>
                <c:pt idx="1142">
                  <c:v>1161</c:v>
                </c:pt>
                <c:pt idx="1143">
                  <c:v>1162</c:v>
                </c:pt>
                <c:pt idx="1144">
                  <c:v>1163</c:v>
                </c:pt>
                <c:pt idx="1145">
                  <c:v>1164</c:v>
                </c:pt>
                <c:pt idx="1146">
                  <c:v>1165</c:v>
                </c:pt>
                <c:pt idx="1147">
                  <c:v>1166</c:v>
                </c:pt>
                <c:pt idx="1148">
                  <c:v>1167</c:v>
                </c:pt>
                <c:pt idx="1149">
                  <c:v>1168</c:v>
                </c:pt>
                <c:pt idx="1150">
                  <c:v>1169</c:v>
                </c:pt>
                <c:pt idx="1151">
                  <c:v>1170</c:v>
                </c:pt>
                <c:pt idx="1152">
                  <c:v>1171</c:v>
                </c:pt>
                <c:pt idx="1153">
                  <c:v>1172</c:v>
                </c:pt>
                <c:pt idx="1154">
                  <c:v>1173</c:v>
                </c:pt>
                <c:pt idx="1155">
                  <c:v>1174</c:v>
                </c:pt>
                <c:pt idx="1156">
                  <c:v>1175</c:v>
                </c:pt>
                <c:pt idx="1157">
                  <c:v>1176</c:v>
                </c:pt>
                <c:pt idx="1158">
                  <c:v>1177</c:v>
                </c:pt>
                <c:pt idx="1159">
                  <c:v>1178</c:v>
                </c:pt>
                <c:pt idx="1160">
                  <c:v>1179</c:v>
                </c:pt>
                <c:pt idx="1161">
                  <c:v>1180</c:v>
                </c:pt>
                <c:pt idx="1162">
                  <c:v>1181</c:v>
                </c:pt>
                <c:pt idx="1163">
                  <c:v>1182</c:v>
                </c:pt>
                <c:pt idx="1164">
                  <c:v>1183</c:v>
                </c:pt>
                <c:pt idx="1165">
                  <c:v>1184</c:v>
                </c:pt>
                <c:pt idx="1166">
                  <c:v>1185</c:v>
                </c:pt>
                <c:pt idx="1167">
                  <c:v>1186</c:v>
                </c:pt>
                <c:pt idx="1168">
                  <c:v>1187</c:v>
                </c:pt>
                <c:pt idx="1169">
                  <c:v>1188</c:v>
                </c:pt>
                <c:pt idx="1170">
                  <c:v>1189</c:v>
                </c:pt>
                <c:pt idx="1171">
                  <c:v>1190</c:v>
                </c:pt>
                <c:pt idx="1172">
                  <c:v>1191</c:v>
                </c:pt>
                <c:pt idx="1173">
                  <c:v>1192</c:v>
                </c:pt>
                <c:pt idx="1174">
                  <c:v>1193</c:v>
                </c:pt>
                <c:pt idx="1175">
                  <c:v>1194</c:v>
                </c:pt>
                <c:pt idx="1176">
                  <c:v>1195</c:v>
                </c:pt>
                <c:pt idx="1177">
                  <c:v>1196</c:v>
                </c:pt>
                <c:pt idx="1178">
                  <c:v>1197</c:v>
                </c:pt>
                <c:pt idx="1179">
                  <c:v>1198</c:v>
                </c:pt>
                <c:pt idx="1180">
                  <c:v>1199</c:v>
                </c:pt>
                <c:pt idx="1181">
                  <c:v>1200</c:v>
                </c:pt>
                <c:pt idx="1182">
                  <c:v>1201</c:v>
                </c:pt>
                <c:pt idx="1183">
                  <c:v>1202</c:v>
                </c:pt>
                <c:pt idx="1184">
                  <c:v>1203</c:v>
                </c:pt>
                <c:pt idx="1185">
                  <c:v>1204</c:v>
                </c:pt>
                <c:pt idx="1186">
                  <c:v>1205</c:v>
                </c:pt>
                <c:pt idx="1187">
                  <c:v>1206</c:v>
                </c:pt>
                <c:pt idx="1188">
                  <c:v>1207</c:v>
                </c:pt>
                <c:pt idx="1189">
                  <c:v>1208</c:v>
                </c:pt>
                <c:pt idx="1190">
                  <c:v>1209</c:v>
                </c:pt>
                <c:pt idx="1191">
                  <c:v>1210</c:v>
                </c:pt>
                <c:pt idx="1192">
                  <c:v>1211</c:v>
                </c:pt>
                <c:pt idx="1193">
                  <c:v>1212</c:v>
                </c:pt>
                <c:pt idx="1194">
                  <c:v>1213</c:v>
                </c:pt>
                <c:pt idx="1195">
                  <c:v>1214</c:v>
                </c:pt>
                <c:pt idx="1196">
                  <c:v>1215</c:v>
                </c:pt>
                <c:pt idx="1197">
                  <c:v>1216</c:v>
                </c:pt>
                <c:pt idx="1198">
                  <c:v>1217</c:v>
                </c:pt>
                <c:pt idx="1199">
                  <c:v>1218</c:v>
                </c:pt>
                <c:pt idx="1200">
                  <c:v>1219</c:v>
                </c:pt>
                <c:pt idx="1201">
                  <c:v>1220</c:v>
                </c:pt>
                <c:pt idx="1202">
                  <c:v>1221</c:v>
                </c:pt>
                <c:pt idx="1203">
                  <c:v>1222</c:v>
                </c:pt>
                <c:pt idx="1204">
                  <c:v>1223</c:v>
                </c:pt>
                <c:pt idx="1205">
                  <c:v>1224</c:v>
                </c:pt>
                <c:pt idx="1206">
                  <c:v>1225</c:v>
                </c:pt>
                <c:pt idx="1207">
                  <c:v>1226</c:v>
                </c:pt>
                <c:pt idx="1208">
                  <c:v>1227</c:v>
                </c:pt>
                <c:pt idx="1209">
                  <c:v>1228</c:v>
                </c:pt>
                <c:pt idx="1210">
                  <c:v>1229</c:v>
                </c:pt>
                <c:pt idx="1211">
                  <c:v>1230</c:v>
                </c:pt>
                <c:pt idx="1212">
                  <c:v>1231</c:v>
                </c:pt>
                <c:pt idx="1213">
                  <c:v>1232</c:v>
                </c:pt>
                <c:pt idx="1214">
                  <c:v>1233</c:v>
                </c:pt>
                <c:pt idx="1215">
                  <c:v>1234</c:v>
                </c:pt>
                <c:pt idx="1216">
                  <c:v>1235</c:v>
                </c:pt>
                <c:pt idx="1217">
                  <c:v>1236</c:v>
                </c:pt>
                <c:pt idx="1218">
                  <c:v>1237</c:v>
                </c:pt>
                <c:pt idx="1219">
                  <c:v>1238</c:v>
                </c:pt>
                <c:pt idx="1220">
                  <c:v>1239</c:v>
                </c:pt>
                <c:pt idx="1221">
                  <c:v>1240</c:v>
                </c:pt>
                <c:pt idx="1222">
                  <c:v>1241</c:v>
                </c:pt>
                <c:pt idx="1223">
                  <c:v>1242</c:v>
                </c:pt>
                <c:pt idx="1224">
                  <c:v>1243</c:v>
                </c:pt>
                <c:pt idx="1225">
                  <c:v>1244</c:v>
                </c:pt>
                <c:pt idx="1226">
                  <c:v>1245</c:v>
                </c:pt>
                <c:pt idx="1227">
                  <c:v>1246</c:v>
                </c:pt>
                <c:pt idx="1228">
                  <c:v>1247</c:v>
                </c:pt>
                <c:pt idx="1229">
                  <c:v>1248</c:v>
                </c:pt>
                <c:pt idx="1230">
                  <c:v>1249</c:v>
                </c:pt>
                <c:pt idx="1231">
                  <c:v>1250</c:v>
                </c:pt>
                <c:pt idx="1232">
                  <c:v>1251</c:v>
                </c:pt>
                <c:pt idx="1233">
                  <c:v>1252</c:v>
                </c:pt>
                <c:pt idx="1234">
                  <c:v>1253</c:v>
                </c:pt>
                <c:pt idx="1235">
                  <c:v>1254</c:v>
                </c:pt>
                <c:pt idx="1236">
                  <c:v>1255</c:v>
                </c:pt>
                <c:pt idx="1237">
                  <c:v>1256</c:v>
                </c:pt>
                <c:pt idx="1238">
                  <c:v>1257</c:v>
                </c:pt>
                <c:pt idx="1239">
                  <c:v>1258</c:v>
                </c:pt>
                <c:pt idx="1240">
                  <c:v>1259</c:v>
                </c:pt>
                <c:pt idx="1241">
                  <c:v>1260</c:v>
                </c:pt>
                <c:pt idx="1242">
                  <c:v>1261</c:v>
                </c:pt>
                <c:pt idx="1243">
                  <c:v>1262</c:v>
                </c:pt>
                <c:pt idx="1244">
                  <c:v>1263</c:v>
                </c:pt>
                <c:pt idx="1245">
                  <c:v>1264</c:v>
                </c:pt>
                <c:pt idx="1246">
                  <c:v>1265</c:v>
                </c:pt>
                <c:pt idx="1247">
                  <c:v>1266</c:v>
                </c:pt>
                <c:pt idx="1248">
                  <c:v>1267</c:v>
                </c:pt>
                <c:pt idx="1249">
                  <c:v>1268</c:v>
                </c:pt>
                <c:pt idx="1250">
                  <c:v>1269</c:v>
                </c:pt>
                <c:pt idx="1251">
                  <c:v>1270</c:v>
                </c:pt>
                <c:pt idx="1252">
                  <c:v>1271</c:v>
                </c:pt>
                <c:pt idx="1253">
                  <c:v>1272</c:v>
                </c:pt>
                <c:pt idx="1254">
                  <c:v>1273</c:v>
                </c:pt>
                <c:pt idx="1255">
                  <c:v>1274</c:v>
                </c:pt>
                <c:pt idx="1256">
                  <c:v>1275</c:v>
                </c:pt>
                <c:pt idx="1257">
                  <c:v>1276</c:v>
                </c:pt>
                <c:pt idx="1258">
                  <c:v>1277</c:v>
                </c:pt>
                <c:pt idx="1259">
                  <c:v>1278</c:v>
                </c:pt>
                <c:pt idx="1260">
                  <c:v>1279</c:v>
                </c:pt>
                <c:pt idx="1261">
                  <c:v>1280</c:v>
                </c:pt>
                <c:pt idx="1262">
                  <c:v>1281</c:v>
                </c:pt>
                <c:pt idx="1263">
                  <c:v>1282</c:v>
                </c:pt>
                <c:pt idx="1264">
                  <c:v>1283</c:v>
                </c:pt>
                <c:pt idx="1265">
                  <c:v>1284</c:v>
                </c:pt>
                <c:pt idx="1266">
                  <c:v>1285</c:v>
                </c:pt>
                <c:pt idx="1267">
                  <c:v>1286</c:v>
                </c:pt>
                <c:pt idx="1268">
                  <c:v>1287</c:v>
                </c:pt>
                <c:pt idx="1269">
                  <c:v>1288</c:v>
                </c:pt>
                <c:pt idx="1270">
                  <c:v>1289</c:v>
                </c:pt>
                <c:pt idx="1271">
                  <c:v>1290</c:v>
                </c:pt>
                <c:pt idx="1272">
                  <c:v>1291</c:v>
                </c:pt>
                <c:pt idx="1273">
                  <c:v>1292</c:v>
                </c:pt>
                <c:pt idx="1274">
                  <c:v>1293</c:v>
                </c:pt>
                <c:pt idx="1275">
                  <c:v>1294</c:v>
                </c:pt>
                <c:pt idx="1276">
                  <c:v>1295</c:v>
                </c:pt>
                <c:pt idx="1277">
                  <c:v>1296</c:v>
                </c:pt>
                <c:pt idx="1278">
                  <c:v>1297</c:v>
                </c:pt>
                <c:pt idx="1279">
                  <c:v>1298</c:v>
                </c:pt>
                <c:pt idx="1280">
                  <c:v>1299</c:v>
                </c:pt>
                <c:pt idx="1281">
                  <c:v>1300</c:v>
                </c:pt>
                <c:pt idx="1282">
                  <c:v>1301</c:v>
                </c:pt>
                <c:pt idx="1283">
                  <c:v>1302</c:v>
                </c:pt>
                <c:pt idx="1284">
                  <c:v>1303</c:v>
                </c:pt>
                <c:pt idx="1285">
                  <c:v>1304</c:v>
                </c:pt>
                <c:pt idx="1286">
                  <c:v>1305</c:v>
                </c:pt>
                <c:pt idx="1287">
                  <c:v>1306</c:v>
                </c:pt>
                <c:pt idx="1288">
                  <c:v>1307</c:v>
                </c:pt>
                <c:pt idx="1289">
                  <c:v>1308</c:v>
                </c:pt>
                <c:pt idx="1290">
                  <c:v>1309</c:v>
                </c:pt>
                <c:pt idx="1291">
                  <c:v>1310</c:v>
                </c:pt>
                <c:pt idx="1292">
                  <c:v>1311</c:v>
                </c:pt>
                <c:pt idx="1293">
                  <c:v>1312</c:v>
                </c:pt>
                <c:pt idx="1294">
                  <c:v>1313</c:v>
                </c:pt>
                <c:pt idx="1295">
                  <c:v>1314</c:v>
                </c:pt>
                <c:pt idx="1296">
                  <c:v>1315</c:v>
                </c:pt>
                <c:pt idx="1297">
                  <c:v>1316</c:v>
                </c:pt>
                <c:pt idx="1298">
                  <c:v>1317</c:v>
                </c:pt>
                <c:pt idx="1299">
                  <c:v>1318</c:v>
                </c:pt>
                <c:pt idx="1300">
                  <c:v>1319</c:v>
                </c:pt>
                <c:pt idx="1301">
                  <c:v>1320</c:v>
                </c:pt>
                <c:pt idx="1302">
                  <c:v>1321</c:v>
                </c:pt>
                <c:pt idx="1303">
                  <c:v>1322</c:v>
                </c:pt>
                <c:pt idx="1304">
                  <c:v>1323</c:v>
                </c:pt>
                <c:pt idx="1305">
                  <c:v>1324</c:v>
                </c:pt>
                <c:pt idx="1306">
                  <c:v>1325</c:v>
                </c:pt>
                <c:pt idx="1307">
                  <c:v>1326</c:v>
                </c:pt>
                <c:pt idx="1308">
                  <c:v>1327</c:v>
                </c:pt>
                <c:pt idx="1309">
                  <c:v>1328</c:v>
                </c:pt>
                <c:pt idx="1310">
                  <c:v>1329</c:v>
                </c:pt>
                <c:pt idx="1311">
                  <c:v>1330</c:v>
                </c:pt>
                <c:pt idx="1312">
                  <c:v>1331</c:v>
                </c:pt>
                <c:pt idx="1313">
                  <c:v>1332</c:v>
                </c:pt>
                <c:pt idx="1314">
                  <c:v>1333</c:v>
                </c:pt>
                <c:pt idx="1315">
                  <c:v>1334</c:v>
                </c:pt>
                <c:pt idx="1316">
                  <c:v>1335</c:v>
                </c:pt>
                <c:pt idx="1317">
                  <c:v>1336</c:v>
                </c:pt>
                <c:pt idx="1318">
                  <c:v>1337</c:v>
                </c:pt>
                <c:pt idx="1319">
                  <c:v>1338</c:v>
                </c:pt>
                <c:pt idx="1320">
                  <c:v>1339</c:v>
                </c:pt>
                <c:pt idx="1321">
                  <c:v>1340</c:v>
                </c:pt>
                <c:pt idx="1322">
                  <c:v>1341</c:v>
                </c:pt>
                <c:pt idx="1323">
                  <c:v>1342</c:v>
                </c:pt>
                <c:pt idx="1324">
                  <c:v>1343</c:v>
                </c:pt>
                <c:pt idx="1325">
                  <c:v>1344</c:v>
                </c:pt>
                <c:pt idx="1326">
                  <c:v>1345</c:v>
                </c:pt>
                <c:pt idx="1327">
                  <c:v>1346</c:v>
                </c:pt>
                <c:pt idx="1328">
                  <c:v>1347</c:v>
                </c:pt>
                <c:pt idx="1329">
                  <c:v>1348</c:v>
                </c:pt>
                <c:pt idx="1330">
                  <c:v>1349</c:v>
                </c:pt>
                <c:pt idx="1331">
                  <c:v>1350</c:v>
                </c:pt>
                <c:pt idx="1332">
                  <c:v>1351</c:v>
                </c:pt>
                <c:pt idx="1333">
                  <c:v>1352</c:v>
                </c:pt>
                <c:pt idx="1334">
                  <c:v>1353</c:v>
                </c:pt>
                <c:pt idx="1335">
                  <c:v>1354</c:v>
                </c:pt>
                <c:pt idx="1336">
                  <c:v>1355</c:v>
                </c:pt>
                <c:pt idx="1337">
                  <c:v>1356</c:v>
                </c:pt>
                <c:pt idx="1338">
                  <c:v>1357</c:v>
                </c:pt>
                <c:pt idx="1339">
                  <c:v>1358</c:v>
                </c:pt>
                <c:pt idx="1340">
                  <c:v>1359</c:v>
                </c:pt>
                <c:pt idx="1341">
                  <c:v>1360</c:v>
                </c:pt>
                <c:pt idx="1342">
                  <c:v>1361</c:v>
                </c:pt>
                <c:pt idx="1343">
                  <c:v>1362</c:v>
                </c:pt>
                <c:pt idx="1344">
                  <c:v>1363</c:v>
                </c:pt>
                <c:pt idx="1345">
                  <c:v>1364</c:v>
                </c:pt>
                <c:pt idx="1346">
                  <c:v>1365</c:v>
                </c:pt>
                <c:pt idx="1347">
                  <c:v>1366</c:v>
                </c:pt>
                <c:pt idx="1348">
                  <c:v>1367</c:v>
                </c:pt>
                <c:pt idx="1349">
                  <c:v>1368</c:v>
                </c:pt>
                <c:pt idx="1350">
                  <c:v>1369</c:v>
                </c:pt>
                <c:pt idx="1351">
                  <c:v>1370</c:v>
                </c:pt>
                <c:pt idx="1352">
                  <c:v>1371</c:v>
                </c:pt>
                <c:pt idx="1353">
                  <c:v>1372</c:v>
                </c:pt>
                <c:pt idx="1354">
                  <c:v>1373</c:v>
                </c:pt>
                <c:pt idx="1355">
                  <c:v>1374</c:v>
                </c:pt>
                <c:pt idx="1356">
                  <c:v>1375</c:v>
                </c:pt>
                <c:pt idx="1357">
                  <c:v>1376</c:v>
                </c:pt>
                <c:pt idx="1358">
                  <c:v>1377</c:v>
                </c:pt>
                <c:pt idx="1359">
                  <c:v>1378</c:v>
                </c:pt>
                <c:pt idx="1360">
                  <c:v>1379</c:v>
                </c:pt>
                <c:pt idx="1361">
                  <c:v>1380</c:v>
                </c:pt>
                <c:pt idx="1362">
                  <c:v>1381</c:v>
                </c:pt>
                <c:pt idx="1363">
                  <c:v>1382</c:v>
                </c:pt>
                <c:pt idx="1364">
                  <c:v>1383</c:v>
                </c:pt>
                <c:pt idx="1365">
                  <c:v>1384</c:v>
                </c:pt>
                <c:pt idx="1366">
                  <c:v>1385</c:v>
                </c:pt>
                <c:pt idx="1367">
                  <c:v>1386</c:v>
                </c:pt>
                <c:pt idx="1368">
                  <c:v>1387</c:v>
                </c:pt>
                <c:pt idx="1369">
                  <c:v>1388</c:v>
                </c:pt>
                <c:pt idx="1370">
                  <c:v>1389</c:v>
                </c:pt>
                <c:pt idx="1371">
                  <c:v>1390</c:v>
                </c:pt>
                <c:pt idx="1372">
                  <c:v>1391</c:v>
                </c:pt>
                <c:pt idx="1373">
                  <c:v>1392</c:v>
                </c:pt>
                <c:pt idx="1374">
                  <c:v>1393</c:v>
                </c:pt>
                <c:pt idx="1375">
                  <c:v>1394</c:v>
                </c:pt>
                <c:pt idx="1376">
                  <c:v>1395</c:v>
                </c:pt>
                <c:pt idx="1377">
                  <c:v>1396</c:v>
                </c:pt>
                <c:pt idx="1378">
                  <c:v>1397</c:v>
                </c:pt>
                <c:pt idx="1379">
                  <c:v>1398</c:v>
                </c:pt>
                <c:pt idx="1380">
                  <c:v>1399</c:v>
                </c:pt>
                <c:pt idx="1381">
                  <c:v>1400</c:v>
                </c:pt>
                <c:pt idx="1382">
                  <c:v>1401</c:v>
                </c:pt>
                <c:pt idx="1383">
                  <c:v>1402</c:v>
                </c:pt>
                <c:pt idx="1384">
                  <c:v>1403</c:v>
                </c:pt>
                <c:pt idx="1385">
                  <c:v>1404</c:v>
                </c:pt>
                <c:pt idx="1386">
                  <c:v>1405</c:v>
                </c:pt>
                <c:pt idx="1387">
                  <c:v>1406</c:v>
                </c:pt>
                <c:pt idx="1388">
                  <c:v>1407</c:v>
                </c:pt>
                <c:pt idx="1389">
                  <c:v>1408</c:v>
                </c:pt>
                <c:pt idx="1390">
                  <c:v>1409</c:v>
                </c:pt>
                <c:pt idx="1391">
                  <c:v>1410</c:v>
                </c:pt>
                <c:pt idx="1392">
                  <c:v>1411</c:v>
                </c:pt>
                <c:pt idx="1393">
                  <c:v>1412</c:v>
                </c:pt>
                <c:pt idx="1394">
                  <c:v>1413</c:v>
                </c:pt>
                <c:pt idx="1395">
                  <c:v>1414</c:v>
                </c:pt>
                <c:pt idx="1396">
                  <c:v>1415</c:v>
                </c:pt>
                <c:pt idx="1397">
                  <c:v>1416</c:v>
                </c:pt>
                <c:pt idx="1398">
                  <c:v>1417</c:v>
                </c:pt>
                <c:pt idx="1399">
                  <c:v>1418</c:v>
                </c:pt>
                <c:pt idx="1400">
                  <c:v>1419</c:v>
                </c:pt>
                <c:pt idx="1401">
                  <c:v>1420</c:v>
                </c:pt>
                <c:pt idx="1402">
                  <c:v>1421</c:v>
                </c:pt>
                <c:pt idx="1403">
                  <c:v>1422</c:v>
                </c:pt>
                <c:pt idx="1404">
                  <c:v>1423</c:v>
                </c:pt>
                <c:pt idx="1405">
                  <c:v>1424</c:v>
                </c:pt>
                <c:pt idx="1406">
                  <c:v>1425</c:v>
                </c:pt>
                <c:pt idx="1407">
                  <c:v>1426</c:v>
                </c:pt>
                <c:pt idx="1408">
                  <c:v>1427</c:v>
                </c:pt>
                <c:pt idx="1409">
                  <c:v>1428</c:v>
                </c:pt>
                <c:pt idx="1410">
                  <c:v>1429</c:v>
                </c:pt>
                <c:pt idx="1411">
                  <c:v>1430</c:v>
                </c:pt>
                <c:pt idx="1412">
                  <c:v>1431</c:v>
                </c:pt>
                <c:pt idx="1413">
                  <c:v>1432</c:v>
                </c:pt>
                <c:pt idx="1414">
                  <c:v>1433</c:v>
                </c:pt>
                <c:pt idx="1415">
                  <c:v>1434</c:v>
                </c:pt>
                <c:pt idx="1416">
                  <c:v>1435</c:v>
                </c:pt>
                <c:pt idx="1417">
                  <c:v>1436</c:v>
                </c:pt>
                <c:pt idx="1418">
                  <c:v>1437</c:v>
                </c:pt>
                <c:pt idx="1419">
                  <c:v>1438</c:v>
                </c:pt>
                <c:pt idx="1420">
                  <c:v>1439</c:v>
                </c:pt>
                <c:pt idx="1421">
                  <c:v>1440</c:v>
                </c:pt>
                <c:pt idx="1422">
                  <c:v>1441</c:v>
                </c:pt>
                <c:pt idx="1423">
                  <c:v>1442</c:v>
                </c:pt>
                <c:pt idx="1424">
                  <c:v>1443</c:v>
                </c:pt>
                <c:pt idx="1425">
                  <c:v>1444</c:v>
                </c:pt>
                <c:pt idx="1426">
                  <c:v>1445</c:v>
                </c:pt>
                <c:pt idx="1427">
                  <c:v>1446</c:v>
                </c:pt>
                <c:pt idx="1428">
                  <c:v>1447</c:v>
                </c:pt>
                <c:pt idx="1429">
                  <c:v>1448</c:v>
                </c:pt>
                <c:pt idx="1430">
                  <c:v>1449</c:v>
                </c:pt>
                <c:pt idx="1431">
                  <c:v>1450</c:v>
                </c:pt>
                <c:pt idx="1432">
                  <c:v>1451</c:v>
                </c:pt>
                <c:pt idx="1433">
                  <c:v>1452</c:v>
                </c:pt>
                <c:pt idx="1434">
                  <c:v>1453</c:v>
                </c:pt>
                <c:pt idx="1435">
                  <c:v>1454</c:v>
                </c:pt>
                <c:pt idx="1436">
                  <c:v>1455</c:v>
                </c:pt>
                <c:pt idx="1437">
                  <c:v>1456</c:v>
                </c:pt>
                <c:pt idx="1438">
                  <c:v>1457</c:v>
                </c:pt>
                <c:pt idx="1439">
                  <c:v>1458</c:v>
                </c:pt>
                <c:pt idx="1440">
                  <c:v>1459</c:v>
                </c:pt>
                <c:pt idx="1441">
                  <c:v>1460</c:v>
                </c:pt>
                <c:pt idx="1442">
                  <c:v>1461</c:v>
                </c:pt>
                <c:pt idx="1443">
                  <c:v>1462</c:v>
                </c:pt>
                <c:pt idx="1444">
                  <c:v>1463</c:v>
                </c:pt>
                <c:pt idx="1445">
                  <c:v>1464</c:v>
                </c:pt>
                <c:pt idx="1446">
                  <c:v>1465</c:v>
                </c:pt>
                <c:pt idx="1447">
                  <c:v>1466</c:v>
                </c:pt>
                <c:pt idx="1448">
                  <c:v>1467</c:v>
                </c:pt>
                <c:pt idx="1449">
                  <c:v>1468</c:v>
                </c:pt>
                <c:pt idx="1450">
                  <c:v>1469</c:v>
                </c:pt>
                <c:pt idx="1451">
                  <c:v>1470</c:v>
                </c:pt>
                <c:pt idx="1452">
                  <c:v>1471</c:v>
                </c:pt>
                <c:pt idx="1453">
                  <c:v>1472</c:v>
                </c:pt>
                <c:pt idx="1454">
                  <c:v>1473</c:v>
                </c:pt>
                <c:pt idx="1455">
                  <c:v>1474</c:v>
                </c:pt>
                <c:pt idx="1456">
                  <c:v>1475</c:v>
                </c:pt>
                <c:pt idx="1457">
                  <c:v>1476</c:v>
                </c:pt>
                <c:pt idx="1458">
                  <c:v>1477</c:v>
                </c:pt>
                <c:pt idx="1459">
                  <c:v>1478</c:v>
                </c:pt>
                <c:pt idx="1460">
                  <c:v>1479</c:v>
                </c:pt>
                <c:pt idx="1461">
                  <c:v>1480</c:v>
                </c:pt>
                <c:pt idx="1462">
                  <c:v>1481</c:v>
                </c:pt>
                <c:pt idx="1463">
                  <c:v>1482</c:v>
                </c:pt>
                <c:pt idx="1464">
                  <c:v>1483</c:v>
                </c:pt>
                <c:pt idx="1465">
                  <c:v>1484</c:v>
                </c:pt>
                <c:pt idx="1466">
                  <c:v>1485</c:v>
                </c:pt>
                <c:pt idx="1467">
                  <c:v>1486</c:v>
                </c:pt>
                <c:pt idx="1468">
                  <c:v>1487</c:v>
                </c:pt>
                <c:pt idx="1469">
                  <c:v>1488</c:v>
                </c:pt>
                <c:pt idx="1470">
                  <c:v>1489</c:v>
                </c:pt>
                <c:pt idx="1471">
                  <c:v>1490</c:v>
                </c:pt>
                <c:pt idx="1472">
                  <c:v>1491</c:v>
                </c:pt>
                <c:pt idx="1473">
                  <c:v>1492</c:v>
                </c:pt>
                <c:pt idx="1474">
                  <c:v>1493</c:v>
                </c:pt>
                <c:pt idx="1475">
                  <c:v>1494</c:v>
                </c:pt>
                <c:pt idx="1476">
                  <c:v>1495</c:v>
                </c:pt>
                <c:pt idx="1477">
                  <c:v>1496</c:v>
                </c:pt>
                <c:pt idx="1478">
                  <c:v>1497</c:v>
                </c:pt>
                <c:pt idx="1479">
                  <c:v>1498</c:v>
                </c:pt>
                <c:pt idx="1480">
                  <c:v>1499</c:v>
                </c:pt>
                <c:pt idx="1481">
                  <c:v>1500</c:v>
                </c:pt>
                <c:pt idx="1482">
                  <c:v>1501</c:v>
                </c:pt>
                <c:pt idx="1483">
                  <c:v>1502</c:v>
                </c:pt>
                <c:pt idx="1484">
                  <c:v>1503</c:v>
                </c:pt>
                <c:pt idx="1485">
                  <c:v>1504</c:v>
                </c:pt>
                <c:pt idx="1486">
                  <c:v>1505</c:v>
                </c:pt>
                <c:pt idx="1487">
                  <c:v>1506</c:v>
                </c:pt>
                <c:pt idx="1488">
                  <c:v>1507</c:v>
                </c:pt>
                <c:pt idx="1489">
                  <c:v>1508</c:v>
                </c:pt>
                <c:pt idx="1490">
                  <c:v>1509</c:v>
                </c:pt>
                <c:pt idx="1491">
                  <c:v>1510</c:v>
                </c:pt>
                <c:pt idx="1492">
                  <c:v>1511</c:v>
                </c:pt>
                <c:pt idx="1493">
                  <c:v>1512</c:v>
                </c:pt>
                <c:pt idx="1494">
                  <c:v>1513</c:v>
                </c:pt>
                <c:pt idx="1495">
                  <c:v>1514</c:v>
                </c:pt>
                <c:pt idx="1496">
                  <c:v>1515</c:v>
                </c:pt>
                <c:pt idx="1497">
                  <c:v>1516</c:v>
                </c:pt>
                <c:pt idx="1498">
                  <c:v>1517</c:v>
                </c:pt>
                <c:pt idx="1499">
                  <c:v>1518</c:v>
                </c:pt>
                <c:pt idx="1500">
                  <c:v>1519</c:v>
                </c:pt>
                <c:pt idx="1501">
                  <c:v>1520</c:v>
                </c:pt>
                <c:pt idx="1502">
                  <c:v>1521</c:v>
                </c:pt>
                <c:pt idx="1503">
                  <c:v>1522</c:v>
                </c:pt>
                <c:pt idx="1504">
                  <c:v>1523</c:v>
                </c:pt>
                <c:pt idx="1505">
                  <c:v>1524</c:v>
                </c:pt>
                <c:pt idx="1506">
                  <c:v>1525</c:v>
                </c:pt>
                <c:pt idx="1507">
                  <c:v>1526</c:v>
                </c:pt>
                <c:pt idx="1508">
                  <c:v>1527</c:v>
                </c:pt>
                <c:pt idx="1509">
                  <c:v>1528</c:v>
                </c:pt>
                <c:pt idx="1510">
                  <c:v>1529</c:v>
                </c:pt>
                <c:pt idx="1511">
                  <c:v>1530</c:v>
                </c:pt>
                <c:pt idx="1512">
                  <c:v>1531</c:v>
                </c:pt>
                <c:pt idx="1513">
                  <c:v>1532</c:v>
                </c:pt>
                <c:pt idx="1514">
                  <c:v>1533</c:v>
                </c:pt>
                <c:pt idx="1515">
                  <c:v>1534</c:v>
                </c:pt>
                <c:pt idx="1516">
                  <c:v>1535</c:v>
                </c:pt>
                <c:pt idx="1517">
                  <c:v>1536</c:v>
                </c:pt>
                <c:pt idx="1518">
                  <c:v>1537</c:v>
                </c:pt>
                <c:pt idx="1519">
                  <c:v>1538</c:v>
                </c:pt>
                <c:pt idx="1520">
                  <c:v>1539</c:v>
                </c:pt>
                <c:pt idx="1521">
                  <c:v>1540</c:v>
                </c:pt>
                <c:pt idx="1522">
                  <c:v>1541</c:v>
                </c:pt>
                <c:pt idx="1523">
                  <c:v>1542</c:v>
                </c:pt>
                <c:pt idx="1524">
                  <c:v>1543</c:v>
                </c:pt>
                <c:pt idx="1525">
                  <c:v>1544</c:v>
                </c:pt>
                <c:pt idx="1526">
                  <c:v>1545</c:v>
                </c:pt>
                <c:pt idx="1527">
                  <c:v>1546</c:v>
                </c:pt>
                <c:pt idx="1528">
                  <c:v>1547</c:v>
                </c:pt>
                <c:pt idx="1529">
                  <c:v>1548</c:v>
                </c:pt>
                <c:pt idx="1530">
                  <c:v>1549</c:v>
                </c:pt>
                <c:pt idx="1531">
                  <c:v>1550</c:v>
                </c:pt>
                <c:pt idx="1532">
                  <c:v>1551</c:v>
                </c:pt>
                <c:pt idx="1533">
                  <c:v>1552</c:v>
                </c:pt>
                <c:pt idx="1534">
                  <c:v>1553</c:v>
                </c:pt>
                <c:pt idx="1535">
                  <c:v>1554</c:v>
                </c:pt>
                <c:pt idx="1536">
                  <c:v>1555</c:v>
                </c:pt>
                <c:pt idx="1537">
                  <c:v>1556</c:v>
                </c:pt>
                <c:pt idx="1538">
                  <c:v>1557</c:v>
                </c:pt>
                <c:pt idx="1539">
                  <c:v>1558</c:v>
                </c:pt>
                <c:pt idx="1540">
                  <c:v>1559</c:v>
                </c:pt>
                <c:pt idx="1541">
                  <c:v>1560</c:v>
                </c:pt>
                <c:pt idx="1542">
                  <c:v>1561</c:v>
                </c:pt>
                <c:pt idx="1543">
                  <c:v>1562</c:v>
                </c:pt>
                <c:pt idx="1544">
                  <c:v>1563</c:v>
                </c:pt>
                <c:pt idx="1545">
                  <c:v>1564</c:v>
                </c:pt>
                <c:pt idx="1546">
                  <c:v>1565</c:v>
                </c:pt>
                <c:pt idx="1547">
                  <c:v>1566</c:v>
                </c:pt>
                <c:pt idx="1548">
                  <c:v>1567</c:v>
                </c:pt>
                <c:pt idx="1549">
                  <c:v>1568</c:v>
                </c:pt>
                <c:pt idx="1550">
                  <c:v>1569</c:v>
                </c:pt>
                <c:pt idx="1551">
                  <c:v>1570</c:v>
                </c:pt>
                <c:pt idx="1552">
                  <c:v>1571</c:v>
                </c:pt>
                <c:pt idx="1553">
                  <c:v>1572</c:v>
                </c:pt>
                <c:pt idx="1554">
                  <c:v>1573</c:v>
                </c:pt>
                <c:pt idx="1555">
                  <c:v>1574</c:v>
                </c:pt>
                <c:pt idx="1556">
                  <c:v>1575</c:v>
                </c:pt>
                <c:pt idx="1557">
                  <c:v>1576</c:v>
                </c:pt>
                <c:pt idx="1558">
                  <c:v>1577</c:v>
                </c:pt>
                <c:pt idx="1559">
                  <c:v>1578</c:v>
                </c:pt>
                <c:pt idx="1560">
                  <c:v>1579</c:v>
                </c:pt>
                <c:pt idx="1561">
                  <c:v>1580</c:v>
                </c:pt>
                <c:pt idx="1562">
                  <c:v>1581</c:v>
                </c:pt>
                <c:pt idx="1563">
                  <c:v>1582</c:v>
                </c:pt>
                <c:pt idx="1564">
                  <c:v>1583</c:v>
                </c:pt>
                <c:pt idx="1565">
                  <c:v>1584</c:v>
                </c:pt>
                <c:pt idx="1566">
                  <c:v>1585</c:v>
                </c:pt>
                <c:pt idx="1567">
                  <c:v>1586</c:v>
                </c:pt>
                <c:pt idx="1568">
                  <c:v>1587</c:v>
                </c:pt>
                <c:pt idx="1569">
                  <c:v>1588</c:v>
                </c:pt>
                <c:pt idx="1570">
                  <c:v>1589</c:v>
                </c:pt>
                <c:pt idx="1571">
                  <c:v>1590</c:v>
                </c:pt>
                <c:pt idx="1572">
                  <c:v>1591</c:v>
                </c:pt>
                <c:pt idx="1573">
                  <c:v>1592</c:v>
                </c:pt>
                <c:pt idx="1574">
                  <c:v>1593</c:v>
                </c:pt>
                <c:pt idx="1575">
                  <c:v>1594</c:v>
                </c:pt>
                <c:pt idx="1576">
                  <c:v>1595</c:v>
                </c:pt>
                <c:pt idx="1577">
                  <c:v>1596</c:v>
                </c:pt>
                <c:pt idx="1578">
                  <c:v>1597</c:v>
                </c:pt>
                <c:pt idx="1579">
                  <c:v>1598</c:v>
                </c:pt>
                <c:pt idx="1580">
                  <c:v>1599</c:v>
                </c:pt>
                <c:pt idx="1581">
                  <c:v>1600</c:v>
                </c:pt>
                <c:pt idx="1582">
                  <c:v>1601</c:v>
                </c:pt>
                <c:pt idx="1583">
                  <c:v>1602</c:v>
                </c:pt>
                <c:pt idx="1584">
                  <c:v>1603</c:v>
                </c:pt>
                <c:pt idx="1585">
                  <c:v>1604</c:v>
                </c:pt>
                <c:pt idx="1586">
                  <c:v>1605</c:v>
                </c:pt>
                <c:pt idx="1587">
                  <c:v>1606</c:v>
                </c:pt>
                <c:pt idx="1588">
                  <c:v>1607</c:v>
                </c:pt>
                <c:pt idx="1589">
                  <c:v>1608</c:v>
                </c:pt>
                <c:pt idx="1590">
                  <c:v>1609</c:v>
                </c:pt>
                <c:pt idx="1591">
                  <c:v>1610</c:v>
                </c:pt>
                <c:pt idx="1592">
                  <c:v>1611</c:v>
                </c:pt>
                <c:pt idx="1593">
                  <c:v>1612</c:v>
                </c:pt>
                <c:pt idx="1594">
                  <c:v>1613</c:v>
                </c:pt>
                <c:pt idx="1595">
                  <c:v>1614</c:v>
                </c:pt>
                <c:pt idx="1596">
                  <c:v>1615</c:v>
                </c:pt>
                <c:pt idx="1597">
                  <c:v>1616</c:v>
                </c:pt>
                <c:pt idx="1598">
                  <c:v>1617</c:v>
                </c:pt>
                <c:pt idx="1599">
                  <c:v>1618</c:v>
                </c:pt>
                <c:pt idx="1600">
                  <c:v>1619</c:v>
                </c:pt>
                <c:pt idx="1601">
                  <c:v>1620</c:v>
                </c:pt>
                <c:pt idx="1602">
                  <c:v>1621</c:v>
                </c:pt>
                <c:pt idx="1603">
                  <c:v>1622</c:v>
                </c:pt>
                <c:pt idx="1604">
                  <c:v>1623</c:v>
                </c:pt>
                <c:pt idx="1605">
                  <c:v>1624</c:v>
                </c:pt>
                <c:pt idx="1606">
                  <c:v>1625</c:v>
                </c:pt>
                <c:pt idx="1607">
                  <c:v>1626</c:v>
                </c:pt>
                <c:pt idx="1608">
                  <c:v>1627</c:v>
                </c:pt>
                <c:pt idx="1609">
                  <c:v>1628</c:v>
                </c:pt>
                <c:pt idx="1610">
                  <c:v>1629</c:v>
                </c:pt>
                <c:pt idx="1611">
                  <c:v>1630</c:v>
                </c:pt>
                <c:pt idx="1612">
                  <c:v>1631</c:v>
                </c:pt>
                <c:pt idx="1613">
                  <c:v>1632</c:v>
                </c:pt>
                <c:pt idx="1614">
                  <c:v>1633</c:v>
                </c:pt>
                <c:pt idx="1615">
                  <c:v>1634</c:v>
                </c:pt>
                <c:pt idx="1616">
                  <c:v>1635</c:v>
                </c:pt>
                <c:pt idx="1617">
                  <c:v>1636</c:v>
                </c:pt>
                <c:pt idx="1618">
                  <c:v>1637</c:v>
                </c:pt>
                <c:pt idx="1619">
                  <c:v>1638</c:v>
                </c:pt>
                <c:pt idx="1620">
                  <c:v>1639</c:v>
                </c:pt>
                <c:pt idx="1621">
                  <c:v>1640</c:v>
                </c:pt>
                <c:pt idx="1622">
                  <c:v>1641</c:v>
                </c:pt>
                <c:pt idx="1623">
                  <c:v>1642</c:v>
                </c:pt>
                <c:pt idx="1624">
                  <c:v>1643</c:v>
                </c:pt>
                <c:pt idx="1625">
                  <c:v>1644</c:v>
                </c:pt>
                <c:pt idx="1626">
                  <c:v>1645</c:v>
                </c:pt>
                <c:pt idx="1627">
                  <c:v>1646</c:v>
                </c:pt>
                <c:pt idx="1628">
                  <c:v>1647</c:v>
                </c:pt>
                <c:pt idx="1629">
                  <c:v>1648</c:v>
                </c:pt>
                <c:pt idx="1630">
                  <c:v>1649</c:v>
                </c:pt>
                <c:pt idx="1631">
                  <c:v>1650</c:v>
                </c:pt>
                <c:pt idx="1632">
                  <c:v>1651</c:v>
                </c:pt>
                <c:pt idx="1633">
                  <c:v>1652</c:v>
                </c:pt>
                <c:pt idx="1634">
                  <c:v>1653</c:v>
                </c:pt>
                <c:pt idx="1635">
                  <c:v>1654</c:v>
                </c:pt>
                <c:pt idx="1636">
                  <c:v>1655</c:v>
                </c:pt>
                <c:pt idx="1637">
                  <c:v>1656</c:v>
                </c:pt>
                <c:pt idx="1638">
                  <c:v>1657</c:v>
                </c:pt>
                <c:pt idx="1639">
                  <c:v>1658</c:v>
                </c:pt>
                <c:pt idx="1640">
                  <c:v>1659</c:v>
                </c:pt>
                <c:pt idx="1641">
                  <c:v>1660</c:v>
                </c:pt>
                <c:pt idx="1642">
                  <c:v>1661</c:v>
                </c:pt>
                <c:pt idx="1643">
                  <c:v>1662</c:v>
                </c:pt>
                <c:pt idx="1644">
                  <c:v>1663</c:v>
                </c:pt>
                <c:pt idx="1645">
                  <c:v>1664</c:v>
                </c:pt>
                <c:pt idx="1646">
                  <c:v>1665</c:v>
                </c:pt>
                <c:pt idx="1647">
                  <c:v>1666</c:v>
                </c:pt>
                <c:pt idx="1648">
                  <c:v>1667</c:v>
                </c:pt>
                <c:pt idx="1649">
                  <c:v>1668</c:v>
                </c:pt>
                <c:pt idx="1650">
                  <c:v>1669</c:v>
                </c:pt>
                <c:pt idx="1651">
                  <c:v>1670</c:v>
                </c:pt>
                <c:pt idx="1652">
                  <c:v>1671</c:v>
                </c:pt>
                <c:pt idx="1653">
                  <c:v>1672</c:v>
                </c:pt>
                <c:pt idx="1654">
                  <c:v>1673</c:v>
                </c:pt>
                <c:pt idx="1655">
                  <c:v>1674</c:v>
                </c:pt>
                <c:pt idx="1656">
                  <c:v>1675</c:v>
                </c:pt>
                <c:pt idx="1657">
                  <c:v>1676</c:v>
                </c:pt>
                <c:pt idx="1658">
                  <c:v>1677</c:v>
                </c:pt>
                <c:pt idx="1659">
                  <c:v>1678</c:v>
                </c:pt>
                <c:pt idx="1660">
                  <c:v>1679</c:v>
                </c:pt>
                <c:pt idx="1661">
                  <c:v>1680</c:v>
                </c:pt>
                <c:pt idx="1662">
                  <c:v>1681</c:v>
                </c:pt>
                <c:pt idx="1663">
                  <c:v>1682</c:v>
                </c:pt>
                <c:pt idx="1664">
                  <c:v>1683</c:v>
                </c:pt>
                <c:pt idx="1665">
                  <c:v>1684</c:v>
                </c:pt>
                <c:pt idx="1666">
                  <c:v>1685</c:v>
                </c:pt>
                <c:pt idx="1667">
                  <c:v>1686</c:v>
                </c:pt>
                <c:pt idx="1668">
                  <c:v>1687</c:v>
                </c:pt>
                <c:pt idx="1669">
                  <c:v>1688</c:v>
                </c:pt>
                <c:pt idx="1670">
                  <c:v>1689</c:v>
                </c:pt>
                <c:pt idx="1671">
                  <c:v>1690</c:v>
                </c:pt>
                <c:pt idx="1672">
                  <c:v>1691</c:v>
                </c:pt>
                <c:pt idx="1673">
                  <c:v>1692</c:v>
                </c:pt>
                <c:pt idx="1674">
                  <c:v>1693</c:v>
                </c:pt>
                <c:pt idx="1675">
                  <c:v>1694</c:v>
                </c:pt>
                <c:pt idx="1676">
                  <c:v>1695</c:v>
                </c:pt>
                <c:pt idx="1677">
                  <c:v>1696</c:v>
                </c:pt>
                <c:pt idx="1678">
                  <c:v>1697</c:v>
                </c:pt>
                <c:pt idx="1679">
                  <c:v>1698</c:v>
                </c:pt>
                <c:pt idx="1680">
                  <c:v>1699</c:v>
                </c:pt>
                <c:pt idx="1681">
                  <c:v>1700</c:v>
                </c:pt>
                <c:pt idx="1682">
                  <c:v>1701</c:v>
                </c:pt>
                <c:pt idx="1683">
                  <c:v>1702</c:v>
                </c:pt>
                <c:pt idx="1684">
                  <c:v>1703</c:v>
                </c:pt>
                <c:pt idx="1685">
                  <c:v>1704</c:v>
                </c:pt>
                <c:pt idx="1686">
                  <c:v>1705</c:v>
                </c:pt>
                <c:pt idx="1687">
                  <c:v>1706</c:v>
                </c:pt>
                <c:pt idx="1688">
                  <c:v>1707</c:v>
                </c:pt>
                <c:pt idx="1689">
                  <c:v>1708</c:v>
                </c:pt>
                <c:pt idx="1690">
                  <c:v>1709</c:v>
                </c:pt>
                <c:pt idx="1691">
                  <c:v>1710</c:v>
                </c:pt>
                <c:pt idx="1692">
                  <c:v>1711</c:v>
                </c:pt>
                <c:pt idx="1693">
                  <c:v>1712</c:v>
                </c:pt>
                <c:pt idx="1694">
                  <c:v>1713</c:v>
                </c:pt>
                <c:pt idx="1695">
                  <c:v>1714</c:v>
                </c:pt>
                <c:pt idx="1696">
                  <c:v>1715</c:v>
                </c:pt>
                <c:pt idx="1697">
                  <c:v>1716</c:v>
                </c:pt>
                <c:pt idx="1698">
                  <c:v>1717</c:v>
                </c:pt>
                <c:pt idx="1699">
                  <c:v>1718</c:v>
                </c:pt>
                <c:pt idx="1700">
                  <c:v>1719</c:v>
                </c:pt>
                <c:pt idx="1701">
                  <c:v>1720</c:v>
                </c:pt>
                <c:pt idx="1702">
                  <c:v>1721</c:v>
                </c:pt>
                <c:pt idx="1703">
                  <c:v>1722</c:v>
                </c:pt>
                <c:pt idx="1704">
                  <c:v>1723</c:v>
                </c:pt>
                <c:pt idx="1705">
                  <c:v>1724</c:v>
                </c:pt>
                <c:pt idx="1706">
                  <c:v>1725</c:v>
                </c:pt>
                <c:pt idx="1707">
                  <c:v>1726</c:v>
                </c:pt>
                <c:pt idx="1708">
                  <c:v>1727</c:v>
                </c:pt>
                <c:pt idx="1709">
                  <c:v>1728</c:v>
                </c:pt>
                <c:pt idx="1710">
                  <c:v>1729</c:v>
                </c:pt>
                <c:pt idx="1711">
                  <c:v>1730</c:v>
                </c:pt>
                <c:pt idx="1712">
                  <c:v>1731</c:v>
                </c:pt>
                <c:pt idx="1713">
                  <c:v>1732</c:v>
                </c:pt>
                <c:pt idx="1714">
                  <c:v>1733</c:v>
                </c:pt>
                <c:pt idx="1715">
                  <c:v>1734</c:v>
                </c:pt>
                <c:pt idx="1716">
                  <c:v>1735</c:v>
                </c:pt>
                <c:pt idx="1717">
                  <c:v>1736</c:v>
                </c:pt>
                <c:pt idx="1718">
                  <c:v>1737</c:v>
                </c:pt>
                <c:pt idx="1719">
                  <c:v>1738</c:v>
                </c:pt>
                <c:pt idx="1720">
                  <c:v>1739</c:v>
                </c:pt>
                <c:pt idx="1721">
                  <c:v>1740</c:v>
                </c:pt>
                <c:pt idx="1722">
                  <c:v>1741</c:v>
                </c:pt>
                <c:pt idx="1723">
                  <c:v>1742</c:v>
                </c:pt>
                <c:pt idx="1724">
                  <c:v>1743</c:v>
                </c:pt>
                <c:pt idx="1725">
                  <c:v>1744</c:v>
                </c:pt>
                <c:pt idx="1726">
                  <c:v>1745</c:v>
                </c:pt>
                <c:pt idx="1727">
                  <c:v>1746</c:v>
                </c:pt>
                <c:pt idx="1728">
                  <c:v>1747</c:v>
                </c:pt>
                <c:pt idx="1729">
                  <c:v>1748</c:v>
                </c:pt>
                <c:pt idx="1730">
                  <c:v>1749</c:v>
                </c:pt>
                <c:pt idx="1731">
                  <c:v>1750</c:v>
                </c:pt>
                <c:pt idx="1732">
                  <c:v>1751</c:v>
                </c:pt>
                <c:pt idx="1733">
                  <c:v>1752</c:v>
                </c:pt>
                <c:pt idx="1734">
                  <c:v>1753</c:v>
                </c:pt>
                <c:pt idx="1735">
                  <c:v>1754</c:v>
                </c:pt>
                <c:pt idx="1736">
                  <c:v>1755</c:v>
                </c:pt>
                <c:pt idx="1737">
                  <c:v>1756</c:v>
                </c:pt>
                <c:pt idx="1738">
                  <c:v>1757</c:v>
                </c:pt>
                <c:pt idx="1739">
                  <c:v>1758</c:v>
                </c:pt>
                <c:pt idx="1740">
                  <c:v>1759</c:v>
                </c:pt>
                <c:pt idx="1741">
                  <c:v>1760</c:v>
                </c:pt>
                <c:pt idx="1742">
                  <c:v>1761</c:v>
                </c:pt>
                <c:pt idx="1743">
                  <c:v>1762</c:v>
                </c:pt>
                <c:pt idx="1744">
                  <c:v>1763</c:v>
                </c:pt>
                <c:pt idx="1745">
                  <c:v>1764</c:v>
                </c:pt>
                <c:pt idx="1746">
                  <c:v>1765</c:v>
                </c:pt>
                <c:pt idx="1747">
                  <c:v>1766</c:v>
                </c:pt>
                <c:pt idx="1748">
                  <c:v>1767</c:v>
                </c:pt>
                <c:pt idx="1749">
                  <c:v>1768</c:v>
                </c:pt>
                <c:pt idx="1750">
                  <c:v>1769</c:v>
                </c:pt>
                <c:pt idx="1751">
                  <c:v>1770</c:v>
                </c:pt>
                <c:pt idx="1752">
                  <c:v>1771</c:v>
                </c:pt>
                <c:pt idx="1753">
                  <c:v>1772</c:v>
                </c:pt>
                <c:pt idx="1754">
                  <c:v>1773</c:v>
                </c:pt>
                <c:pt idx="1755">
                  <c:v>1774</c:v>
                </c:pt>
                <c:pt idx="1756">
                  <c:v>1775</c:v>
                </c:pt>
                <c:pt idx="1757">
                  <c:v>1776</c:v>
                </c:pt>
                <c:pt idx="1758">
                  <c:v>1777</c:v>
                </c:pt>
                <c:pt idx="1759">
                  <c:v>1778</c:v>
                </c:pt>
                <c:pt idx="1760">
                  <c:v>1779</c:v>
                </c:pt>
                <c:pt idx="1761">
                  <c:v>1780</c:v>
                </c:pt>
                <c:pt idx="1762">
                  <c:v>1781</c:v>
                </c:pt>
                <c:pt idx="1763">
                  <c:v>1782</c:v>
                </c:pt>
                <c:pt idx="1764">
                  <c:v>1783</c:v>
                </c:pt>
                <c:pt idx="1765">
                  <c:v>1784</c:v>
                </c:pt>
                <c:pt idx="1766">
                  <c:v>1785</c:v>
                </c:pt>
                <c:pt idx="1767">
                  <c:v>1786</c:v>
                </c:pt>
                <c:pt idx="1768">
                  <c:v>1787</c:v>
                </c:pt>
                <c:pt idx="1769">
                  <c:v>1788</c:v>
                </c:pt>
                <c:pt idx="1770">
                  <c:v>1789</c:v>
                </c:pt>
                <c:pt idx="1771">
                  <c:v>1790</c:v>
                </c:pt>
                <c:pt idx="1772">
                  <c:v>1791</c:v>
                </c:pt>
                <c:pt idx="1773">
                  <c:v>1792</c:v>
                </c:pt>
                <c:pt idx="1774">
                  <c:v>1793</c:v>
                </c:pt>
                <c:pt idx="1775">
                  <c:v>1794</c:v>
                </c:pt>
                <c:pt idx="1776">
                  <c:v>1795</c:v>
                </c:pt>
                <c:pt idx="1777">
                  <c:v>1796</c:v>
                </c:pt>
                <c:pt idx="1778">
                  <c:v>1797</c:v>
                </c:pt>
                <c:pt idx="1779">
                  <c:v>1798</c:v>
                </c:pt>
                <c:pt idx="1780">
                  <c:v>1799</c:v>
                </c:pt>
                <c:pt idx="1781">
                  <c:v>1800</c:v>
                </c:pt>
                <c:pt idx="1782">
                  <c:v>1801</c:v>
                </c:pt>
                <c:pt idx="1783">
                  <c:v>1802</c:v>
                </c:pt>
                <c:pt idx="1784">
                  <c:v>1803</c:v>
                </c:pt>
                <c:pt idx="1785">
                  <c:v>1804</c:v>
                </c:pt>
                <c:pt idx="1786">
                  <c:v>1805</c:v>
                </c:pt>
                <c:pt idx="1787">
                  <c:v>1806</c:v>
                </c:pt>
                <c:pt idx="1788">
                  <c:v>1807</c:v>
                </c:pt>
                <c:pt idx="1789">
                  <c:v>1808</c:v>
                </c:pt>
                <c:pt idx="1790">
                  <c:v>1809</c:v>
                </c:pt>
                <c:pt idx="1791">
                  <c:v>1810</c:v>
                </c:pt>
                <c:pt idx="1792">
                  <c:v>1811</c:v>
                </c:pt>
                <c:pt idx="1793">
                  <c:v>1812</c:v>
                </c:pt>
                <c:pt idx="1794">
                  <c:v>1813</c:v>
                </c:pt>
                <c:pt idx="1795">
                  <c:v>1814</c:v>
                </c:pt>
                <c:pt idx="1796">
                  <c:v>1815</c:v>
                </c:pt>
                <c:pt idx="1797">
                  <c:v>1816</c:v>
                </c:pt>
                <c:pt idx="1798">
                  <c:v>1817</c:v>
                </c:pt>
                <c:pt idx="1799">
                  <c:v>1818</c:v>
                </c:pt>
                <c:pt idx="1800">
                  <c:v>1819</c:v>
                </c:pt>
                <c:pt idx="1801">
                  <c:v>1820</c:v>
                </c:pt>
                <c:pt idx="1802">
                  <c:v>1821</c:v>
                </c:pt>
                <c:pt idx="1803">
                  <c:v>1822</c:v>
                </c:pt>
                <c:pt idx="1804">
                  <c:v>1823</c:v>
                </c:pt>
                <c:pt idx="1805">
                  <c:v>1824</c:v>
                </c:pt>
                <c:pt idx="1806">
                  <c:v>1825</c:v>
                </c:pt>
                <c:pt idx="1807">
                  <c:v>1826</c:v>
                </c:pt>
                <c:pt idx="1808">
                  <c:v>1827</c:v>
                </c:pt>
                <c:pt idx="1809">
                  <c:v>1828</c:v>
                </c:pt>
                <c:pt idx="1810">
                  <c:v>1829</c:v>
                </c:pt>
                <c:pt idx="1811">
                  <c:v>1830</c:v>
                </c:pt>
                <c:pt idx="1812">
                  <c:v>1831</c:v>
                </c:pt>
                <c:pt idx="1813">
                  <c:v>1832</c:v>
                </c:pt>
                <c:pt idx="1814">
                  <c:v>1833</c:v>
                </c:pt>
                <c:pt idx="1815">
                  <c:v>1834</c:v>
                </c:pt>
                <c:pt idx="1816">
                  <c:v>1835</c:v>
                </c:pt>
                <c:pt idx="1817">
                  <c:v>1836</c:v>
                </c:pt>
                <c:pt idx="1818">
                  <c:v>1837</c:v>
                </c:pt>
                <c:pt idx="1819">
                  <c:v>1838</c:v>
                </c:pt>
                <c:pt idx="1820">
                  <c:v>1839</c:v>
                </c:pt>
                <c:pt idx="1821">
                  <c:v>1840</c:v>
                </c:pt>
                <c:pt idx="1822">
                  <c:v>1841</c:v>
                </c:pt>
                <c:pt idx="1823">
                  <c:v>1842</c:v>
                </c:pt>
                <c:pt idx="1824">
                  <c:v>1843</c:v>
                </c:pt>
                <c:pt idx="1825">
                  <c:v>1844</c:v>
                </c:pt>
                <c:pt idx="1826">
                  <c:v>1845</c:v>
                </c:pt>
                <c:pt idx="1827">
                  <c:v>1846</c:v>
                </c:pt>
                <c:pt idx="1828">
                  <c:v>1847</c:v>
                </c:pt>
                <c:pt idx="1829">
                  <c:v>1848</c:v>
                </c:pt>
                <c:pt idx="1830">
                  <c:v>1849</c:v>
                </c:pt>
                <c:pt idx="1831">
                  <c:v>1850</c:v>
                </c:pt>
                <c:pt idx="1832">
                  <c:v>1851</c:v>
                </c:pt>
                <c:pt idx="1833">
                  <c:v>1852</c:v>
                </c:pt>
                <c:pt idx="1834">
                  <c:v>1853</c:v>
                </c:pt>
                <c:pt idx="1835">
                  <c:v>1854</c:v>
                </c:pt>
                <c:pt idx="1836">
                  <c:v>1855</c:v>
                </c:pt>
                <c:pt idx="1837">
                  <c:v>1856</c:v>
                </c:pt>
                <c:pt idx="1838">
                  <c:v>1857</c:v>
                </c:pt>
                <c:pt idx="1839">
                  <c:v>1858</c:v>
                </c:pt>
                <c:pt idx="1840">
                  <c:v>1859</c:v>
                </c:pt>
                <c:pt idx="1841">
                  <c:v>1860</c:v>
                </c:pt>
                <c:pt idx="1842">
                  <c:v>1861</c:v>
                </c:pt>
                <c:pt idx="1843">
                  <c:v>1862</c:v>
                </c:pt>
                <c:pt idx="1844">
                  <c:v>1863</c:v>
                </c:pt>
                <c:pt idx="1845">
                  <c:v>1864</c:v>
                </c:pt>
                <c:pt idx="1846">
                  <c:v>1865</c:v>
                </c:pt>
                <c:pt idx="1847">
                  <c:v>1866</c:v>
                </c:pt>
                <c:pt idx="1848">
                  <c:v>1867</c:v>
                </c:pt>
                <c:pt idx="1849">
                  <c:v>1868</c:v>
                </c:pt>
                <c:pt idx="1850">
                  <c:v>1869</c:v>
                </c:pt>
                <c:pt idx="1851">
                  <c:v>1870</c:v>
                </c:pt>
                <c:pt idx="1852">
                  <c:v>1871</c:v>
                </c:pt>
                <c:pt idx="1853">
                  <c:v>1872</c:v>
                </c:pt>
                <c:pt idx="1854">
                  <c:v>1873</c:v>
                </c:pt>
                <c:pt idx="1855">
                  <c:v>1874</c:v>
                </c:pt>
                <c:pt idx="1856">
                  <c:v>1875</c:v>
                </c:pt>
                <c:pt idx="1857">
                  <c:v>1876</c:v>
                </c:pt>
                <c:pt idx="1858">
                  <c:v>1877</c:v>
                </c:pt>
                <c:pt idx="1859">
                  <c:v>1878</c:v>
                </c:pt>
                <c:pt idx="1860">
                  <c:v>1879</c:v>
                </c:pt>
                <c:pt idx="1861">
                  <c:v>1880</c:v>
                </c:pt>
                <c:pt idx="1862">
                  <c:v>1881</c:v>
                </c:pt>
                <c:pt idx="1863">
                  <c:v>1882</c:v>
                </c:pt>
                <c:pt idx="1864">
                  <c:v>1883</c:v>
                </c:pt>
                <c:pt idx="1865">
                  <c:v>1884</c:v>
                </c:pt>
                <c:pt idx="1866">
                  <c:v>1885</c:v>
                </c:pt>
                <c:pt idx="1867">
                  <c:v>1886</c:v>
                </c:pt>
                <c:pt idx="1868">
                  <c:v>1887</c:v>
                </c:pt>
                <c:pt idx="1869">
                  <c:v>1888</c:v>
                </c:pt>
                <c:pt idx="1870">
                  <c:v>1889</c:v>
                </c:pt>
                <c:pt idx="1871">
                  <c:v>1890</c:v>
                </c:pt>
                <c:pt idx="1872">
                  <c:v>1891</c:v>
                </c:pt>
                <c:pt idx="1873">
                  <c:v>1892</c:v>
                </c:pt>
                <c:pt idx="1874">
                  <c:v>1893</c:v>
                </c:pt>
                <c:pt idx="1875">
                  <c:v>1894</c:v>
                </c:pt>
                <c:pt idx="1876">
                  <c:v>1895</c:v>
                </c:pt>
                <c:pt idx="1877">
                  <c:v>1896</c:v>
                </c:pt>
                <c:pt idx="1878">
                  <c:v>1897</c:v>
                </c:pt>
                <c:pt idx="1879">
                  <c:v>1898</c:v>
                </c:pt>
                <c:pt idx="1880">
                  <c:v>1899</c:v>
                </c:pt>
                <c:pt idx="1881">
                  <c:v>1900</c:v>
                </c:pt>
                <c:pt idx="1882">
                  <c:v>1901</c:v>
                </c:pt>
                <c:pt idx="1883">
                  <c:v>1902</c:v>
                </c:pt>
                <c:pt idx="1884">
                  <c:v>1903</c:v>
                </c:pt>
                <c:pt idx="1885">
                  <c:v>1904</c:v>
                </c:pt>
                <c:pt idx="1886">
                  <c:v>1905</c:v>
                </c:pt>
                <c:pt idx="1887">
                  <c:v>1906</c:v>
                </c:pt>
                <c:pt idx="1888">
                  <c:v>1907</c:v>
                </c:pt>
                <c:pt idx="1889">
                  <c:v>1908</c:v>
                </c:pt>
                <c:pt idx="1890">
                  <c:v>1909</c:v>
                </c:pt>
                <c:pt idx="1891">
                  <c:v>1910</c:v>
                </c:pt>
                <c:pt idx="1892">
                  <c:v>1911</c:v>
                </c:pt>
                <c:pt idx="1893">
                  <c:v>1912</c:v>
                </c:pt>
                <c:pt idx="1894">
                  <c:v>1913</c:v>
                </c:pt>
                <c:pt idx="1895">
                  <c:v>1914</c:v>
                </c:pt>
                <c:pt idx="1896">
                  <c:v>1915</c:v>
                </c:pt>
                <c:pt idx="1897">
                  <c:v>1916</c:v>
                </c:pt>
                <c:pt idx="1898">
                  <c:v>1917</c:v>
                </c:pt>
                <c:pt idx="1899">
                  <c:v>1918</c:v>
                </c:pt>
                <c:pt idx="1900">
                  <c:v>1919</c:v>
                </c:pt>
                <c:pt idx="1901">
                  <c:v>1920</c:v>
                </c:pt>
                <c:pt idx="1902">
                  <c:v>1921</c:v>
                </c:pt>
                <c:pt idx="1903">
                  <c:v>1922</c:v>
                </c:pt>
                <c:pt idx="1904">
                  <c:v>1923</c:v>
                </c:pt>
                <c:pt idx="1905">
                  <c:v>1924</c:v>
                </c:pt>
                <c:pt idx="1906">
                  <c:v>1925</c:v>
                </c:pt>
                <c:pt idx="1907">
                  <c:v>1926</c:v>
                </c:pt>
                <c:pt idx="1908">
                  <c:v>1927</c:v>
                </c:pt>
                <c:pt idx="1909">
                  <c:v>1928</c:v>
                </c:pt>
                <c:pt idx="1910">
                  <c:v>1929</c:v>
                </c:pt>
                <c:pt idx="1911">
                  <c:v>1930</c:v>
                </c:pt>
                <c:pt idx="1912">
                  <c:v>1931</c:v>
                </c:pt>
                <c:pt idx="1913">
                  <c:v>1932</c:v>
                </c:pt>
                <c:pt idx="1914">
                  <c:v>1933</c:v>
                </c:pt>
                <c:pt idx="1915">
                  <c:v>1934</c:v>
                </c:pt>
                <c:pt idx="1916">
                  <c:v>1935</c:v>
                </c:pt>
                <c:pt idx="1917">
                  <c:v>1936</c:v>
                </c:pt>
                <c:pt idx="1918">
                  <c:v>1937</c:v>
                </c:pt>
                <c:pt idx="1919">
                  <c:v>1938</c:v>
                </c:pt>
                <c:pt idx="1920">
                  <c:v>1939</c:v>
                </c:pt>
                <c:pt idx="1921">
                  <c:v>1940</c:v>
                </c:pt>
                <c:pt idx="1922">
                  <c:v>1941</c:v>
                </c:pt>
                <c:pt idx="1923">
                  <c:v>1942</c:v>
                </c:pt>
                <c:pt idx="1924">
                  <c:v>1943</c:v>
                </c:pt>
                <c:pt idx="1925">
                  <c:v>1944</c:v>
                </c:pt>
                <c:pt idx="1926">
                  <c:v>1945</c:v>
                </c:pt>
                <c:pt idx="1927">
                  <c:v>1946</c:v>
                </c:pt>
                <c:pt idx="1928">
                  <c:v>1947</c:v>
                </c:pt>
                <c:pt idx="1929">
                  <c:v>1948</c:v>
                </c:pt>
                <c:pt idx="1930">
                  <c:v>1949</c:v>
                </c:pt>
                <c:pt idx="1931">
                  <c:v>1950</c:v>
                </c:pt>
                <c:pt idx="1932">
                  <c:v>1951</c:v>
                </c:pt>
                <c:pt idx="1933">
                  <c:v>1952</c:v>
                </c:pt>
                <c:pt idx="1934">
                  <c:v>1953</c:v>
                </c:pt>
                <c:pt idx="1935">
                  <c:v>1954</c:v>
                </c:pt>
                <c:pt idx="1936">
                  <c:v>1955</c:v>
                </c:pt>
                <c:pt idx="1937">
                  <c:v>1956</c:v>
                </c:pt>
                <c:pt idx="1938">
                  <c:v>1957</c:v>
                </c:pt>
                <c:pt idx="1939">
                  <c:v>1958</c:v>
                </c:pt>
                <c:pt idx="1940">
                  <c:v>1959</c:v>
                </c:pt>
                <c:pt idx="1941">
                  <c:v>1960</c:v>
                </c:pt>
                <c:pt idx="1942">
                  <c:v>1961</c:v>
                </c:pt>
                <c:pt idx="1943">
                  <c:v>1962</c:v>
                </c:pt>
                <c:pt idx="1944">
                  <c:v>1963</c:v>
                </c:pt>
                <c:pt idx="1945">
                  <c:v>1964</c:v>
                </c:pt>
                <c:pt idx="1946">
                  <c:v>1965</c:v>
                </c:pt>
                <c:pt idx="1947">
                  <c:v>1966</c:v>
                </c:pt>
                <c:pt idx="1948">
                  <c:v>1967</c:v>
                </c:pt>
                <c:pt idx="1949">
                  <c:v>1968</c:v>
                </c:pt>
                <c:pt idx="1950">
                  <c:v>1969</c:v>
                </c:pt>
                <c:pt idx="1951">
                  <c:v>1970</c:v>
                </c:pt>
                <c:pt idx="1952">
                  <c:v>1971</c:v>
                </c:pt>
                <c:pt idx="1953">
                  <c:v>1972</c:v>
                </c:pt>
                <c:pt idx="1954">
                  <c:v>1973</c:v>
                </c:pt>
                <c:pt idx="1955">
                  <c:v>1974</c:v>
                </c:pt>
                <c:pt idx="1956">
                  <c:v>1975</c:v>
                </c:pt>
                <c:pt idx="1957">
                  <c:v>1976</c:v>
                </c:pt>
                <c:pt idx="1958">
                  <c:v>1977</c:v>
                </c:pt>
                <c:pt idx="1959">
                  <c:v>1978</c:v>
                </c:pt>
                <c:pt idx="1960">
                  <c:v>1979</c:v>
                </c:pt>
                <c:pt idx="1961">
                  <c:v>1980</c:v>
                </c:pt>
                <c:pt idx="1962">
                  <c:v>1981</c:v>
                </c:pt>
                <c:pt idx="1963">
                  <c:v>1982</c:v>
                </c:pt>
                <c:pt idx="1964">
                  <c:v>1983</c:v>
                </c:pt>
                <c:pt idx="1965">
                  <c:v>1984</c:v>
                </c:pt>
                <c:pt idx="1966">
                  <c:v>1985</c:v>
                </c:pt>
                <c:pt idx="1967">
                  <c:v>1986</c:v>
                </c:pt>
                <c:pt idx="1968">
                  <c:v>1987</c:v>
                </c:pt>
                <c:pt idx="1969">
                  <c:v>1988</c:v>
                </c:pt>
                <c:pt idx="1970">
                  <c:v>1989</c:v>
                </c:pt>
                <c:pt idx="1971">
                  <c:v>1990</c:v>
                </c:pt>
                <c:pt idx="1972">
                  <c:v>1991</c:v>
                </c:pt>
                <c:pt idx="1973">
                  <c:v>1992</c:v>
                </c:pt>
                <c:pt idx="1974">
                  <c:v>1993</c:v>
                </c:pt>
                <c:pt idx="1975">
                  <c:v>1994</c:v>
                </c:pt>
                <c:pt idx="1976">
                  <c:v>1995</c:v>
                </c:pt>
                <c:pt idx="1977">
                  <c:v>1996</c:v>
                </c:pt>
                <c:pt idx="1978">
                  <c:v>1997</c:v>
                </c:pt>
                <c:pt idx="1979">
                  <c:v>1998</c:v>
                </c:pt>
                <c:pt idx="1980">
                  <c:v>1999</c:v>
                </c:pt>
                <c:pt idx="1981">
                  <c:v>2000</c:v>
                </c:pt>
                <c:pt idx="1982">
                  <c:v>2001</c:v>
                </c:pt>
                <c:pt idx="1983">
                  <c:v>2002</c:v>
                </c:pt>
                <c:pt idx="1984">
                  <c:v>2003</c:v>
                </c:pt>
                <c:pt idx="1985">
                  <c:v>2004</c:v>
                </c:pt>
                <c:pt idx="1986">
                  <c:v>2005</c:v>
                </c:pt>
                <c:pt idx="1987">
                  <c:v>2006</c:v>
                </c:pt>
                <c:pt idx="1988">
                  <c:v>2007</c:v>
                </c:pt>
                <c:pt idx="1989">
                  <c:v>2008</c:v>
                </c:pt>
                <c:pt idx="1990">
                  <c:v>2009</c:v>
                </c:pt>
                <c:pt idx="1991">
                  <c:v>2010</c:v>
                </c:pt>
                <c:pt idx="1992">
                  <c:v>2011</c:v>
                </c:pt>
                <c:pt idx="1993">
                  <c:v>2012</c:v>
                </c:pt>
                <c:pt idx="1994">
                  <c:v>2013</c:v>
                </c:pt>
                <c:pt idx="1995">
                  <c:v>2014</c:v>
                </c:pt>
                <c:pt idx="1996">
                  <c:v>2015</c:v>
                </c:pt>
                <c:pt idx="1997">
                  <c:v>2016</c:v>
                </c:pt>
                <c:pt idx="1998">
                  <c:v>2017</c:v>
                </c:pt>
                <c:pt idx="1999">
                  <c:v>2018</c:v>
                </c:pt>
                <c:pt idx="2000">
                  <c:v>2019</c:v>
                </c:pt>
                <c:pt idx="2001">
                  <c:v>2020</c:v>
                </c:pt>
                <c:pt idx="2002">
                  <c:v>2021</c:v>
                </c:pt>
                <c:pt idx="2003">
                  <c:v>2022</c:v>
                </c:pt>
                <c:pt idx="2004">
                  <c:v>2023</c:v>
                </c:pt>
                <c:pt idx="2005">
                  <c:v>2024</c:v>
                </c:pt>
                <c:pt idx="2006">
                  <c:v>2025</c:v>
                </c:pt>
                <c:pt idx="2007">
                  <c:v>2026</c:v>
                </c:pt>
                <c:pt idx="2008">
                  <c:v>2027</c:v>
                </c:pt>
                <c:pt idx="2009">
                  <c:v>2028</c:v>
                </c:pt>
                <c:pt idx="2010">
                  <c:v>2029</c:v>
                </c:pt>
                <c:pt idx="2011">
                  <c:v>2030</c:v>
                </c:pt>
                <c:pt idx="2012">
                  <c:v>2031</c:v>
                </c:pt>
                <c:pt idx="2013">
                  <c:v>2032</c:v>
                </c:pt>
                <c:pt idx="2014">
                  <c:v>2033</c:v>
                </c:pt>
                <c:pt idx="2015">
                  <c:v>2034</c:v>
                </c:pt>
                <c:pt idx="2016">
                  <c:v>2035</c:v>
                </c:pt>
                <c:pt idx="2017">
                  <c:v>2036</c:v>
                </c:pt>
                <c:pt idx="2018">
                  <c:v>2037</c:v>
                </c:pt>
                <c:pt idx="2019">
                  <c:v>2038</c:v>
                </c:pt>
                <c:pt idx="2020">
                  <c:v>2039</c:v>
                </c:pt>
                <c:pt idx="2021">
                  <c:v>2040</c:v>
                </c:pt>
                <c:pt idx="2022">
                  <c:v>2041</c:v>
                </c:pt>
                <c:pt idx="2023">
                  <c:v>2042</c:v>
                </c:pt>
                <c:pt idx="2024">
                  <c:v>2043</c:v>
                </c:pt>
                <c:pt idx="2025">
                  <c:v>2044</c:v>
                </c:pt>
                <c:pt idx="2026">
                  <c:v>2045</c:v>
                </c:pt>
                <c:pt idx="2027">
                  <c:v>2046</c:v>
                </c:pt>
                <c:pt idx="2028">
                  <c:v>2047</c:v>
                </c:pt>
                <c:pt idx="2029">
                  <c:v>2048</c:v>
                </c:pt>
                <c:pt idx="2030">
                  <c:v>2049</c:v>
                </c:pt>
                <c:pt idx="2031">
                  <c:v>2050</c:v>
                </c:pt>
                <c:pt idx="2032">
                  <c:v>2051</c:v>
                </c:pt>
                <c:pt idx="2033">
                  <c:v>2052</c:v>
                </c:pt>
                <c:pt idx="2034">
                  <c:v>2053</c:v>
                </c:pt>
                <c:pt idx="2035">
                  <c:v>2054</c:v>
                </c:pt>
                <c:pt idx="2036">
                  <c:v>2055</c:v>
                </c:pt>
                <c:pt idx="2037">
                  <c:v>2056</c:v>
                </c:pt>
                <c:pt idx="2038">
                  <c:v>2057</c:v>
                </c:pt>
                <c:pt idx="2039">
                  <c:v>2058</c:v>
                </c:pt>
                <c:pt idx="2040">
                  <c:v>2059</c:v>
                </c:pt>
                <c:pt idx="2041">
                  <c:v>2060</c:v>
                </c:pt>
                <c:pt idx="2042">
                  <c:v>2061</c:v>
                </c:pt>
                <c:pt idx="2043">
                  <c:v>2062</c:v>
                </c:pt>
                <c:pt idx="2044">
                  <c:v>2063</c:v>
                </c:pt>
                <c:pt idx="2045">
                  <c:v>2064</c:v>
                </c:pt>
                <c:pt idx="2046">
                  <c:v>2065</c:v>
                </c:pt>
                <c:pt idx="2047">
                  <c:v>2066</c:v>
                </c:pt>
                <c:pt idx="2048">
                  <c:v>2067</c:v>
                </c:pt>
                <c:pt idx="2049">
                  <c:v>2068</c:v>
                </c:pt>
                <c:pt idx="2050">
                  <c:v>2069</c:v>
                </c:pt>
                <c:pt idx="2051">
                  <c:v>2070</c:v>
                </c:pt>
                <c:pt idx="2052">
                  <c:v>2071</c:v>
                </c:pt>
                <c:pt idx="2053">
                  <c:v>2072</c:v>
                </c:pt>
                <c:pt idx="2054">
                  <c:v>2073</c:v>
                </c:pt>
                <c:pt idx="2055">
                  <c:v>2074</c:v>
                </c:pt>
                <c:pt idx="2056">
                  <c:v>2075</c:v>
                </c:pt>
                <c:pt idx="2057">
                  <c:v>2076</c:v>
                </c:pt>
                <c:pt idx="2058">
                  <c:v>2077</c:v>
                </c:pt>
                <c:pt idx="2059">
                  <c:v>2078</c:v>
                </c:pt>
                <c:pt idx="2060">
                  <c:v>2079</c:v>
                </c:pt>
                <c:pt idx="2061">
                  <c:v>2080</c:v>
                </c:pt>
                <c:pt idx="2062">
                  <c:v>2081</c:v>
                </c:pt>
                <c:pt idx="2063">
                  <c:v>2082</c:v>
                </c:pt>
                <c:pt idx="2064">
                  <c:v>2083</c:v>
                </c:pt>
                <c:pt idx="2065">
                  <c:v>2084</c:v>
                </c:pt>
                <c:pt idx="2066">
                  <c:v>2085</c:v>
                </c:pt>
                <c:pt idx="2067">
                  <c:v>2086</c:v>
                </c:pt>
                <c:pt idx="2068">
                  <c:v>2087</c:v>
                </c:pt>
                <c:pt idx="2069">
                  <c:v>2088</c:v>
                </c:pt>
                <c:pt idx="2070">
                  <c:v>2089</c:v>
                </c:pt>
                <c:pt idx="2071">
                  <c:v>2090</c:v>
                </c:pt>
                <c:pt idx="2072">
                  <c:v>2091</c:v>
                </c:pt>
                <c:pt idx="2073">
                  <c:v>2092</c:v>
                </c:pt>
                <c:pt idx="2074">
                  <c:v>2093</c:v>
                </c:pt>
                <c:pt idx="2075">
                  <c:v>2094</c:v>
                </c:pt>
                <c:pt idx="2076">
                  <c:v>2095</c:v>
                </c:pt>
                <c:pt idx="2077">
                  <c:v>2096</c:v>
                </c:pt>
                <c:pt idx="2078">
                  <c:v>2097</c:v>
                </c:pt>
                <c:pt idx="2079">
                  <c:v>2098</c:v>
                </c:pt>
                <c:pt idx="2080">
                  <c:v>2099</c:v>
                </c:pt>
                <c:pt idx="2081">
                  <c:v>2100</c:v>
                </c:pt>
                <c:pt idx="2082">
                  <c:v>2101</c:v>
                </c:pt>
                <c:pt idx="2083">
                  <c:v>2102</c:v>
                </c:pt>
                <c:pt idx="2084">
                  <c:v>2103</c:v>
                </c:pt>
                <c:pt idx="2085">
                  <c:v>2104</c:v>
                </c:pt>
                <c:pt idx="2086">
                  <c:v>2105</c:v>
                </c:pt>
                <c:pt idx="2087">
                  <c:v>2106</c:v>
                </c:pt>
                <c:pt idx="2088">
                  <c:v>2107</c:v>
                </c:pt>
                <c:pt idx="2089">
                  <c:v>2108</c:v>
                </c:pt>
                <c:pt idx="2090">
                  <c:v>2109</c:v>
                </c:pt>
                <c:pt idx="2091">
                  <c:v>2110</c:v>
                </c:pt>
                <c:pt idx="2092">
                  <c:v>2111</c:v>
                </c:pt>
                <c:pt idx="2093">
                  <c:v>2112</c:v>
                </c:pt>
                <c:pt idx="2094">
                  <c:v>2113</c:v>
                </c:pt>
                <c:pt idx="2095">
                  <c:v>2114</c:v>
                </c:pt>
                <c:pt idx="2096">
                  <c:v>2115</c:v>
                </c:pt>
                <c:pt idx="2097">
                  <c:v>2116</c:v>
                </c:pt>
                <c:pt idx="2098">
                  <c:v>2117</c:v>
                </c:pt>
                <c:pt idx="2099">
                  <c:v>2118</c:v>
                </c:pt>
                <c:pt idx="2100">
                  <c:v>2119</c:v>
                </c:pt>
                <c:pt idx="2101">
                  <c:v>2120</c:v>
                </c:pt>
                <c:pt idx="2102">
                  <c:v>2121</c:v>
                </c:pt>
                <c:pt idx="2103">
                  <c:v>2122</c:v>
                </c:pt>
                <c:pt idx="2104">
                  <c:v>2123</c:v>
                </c:pt>
                <c:pt idx="2105">
                  <c:v>2124</c:v>
                </c:pt>
                <c:pt idx="2106">
                  <c:v>2125</c:v>
                </c:pt>
                <c:pt idx="2107">
                  <c:v>2126</c:v>
                </c:pt>
                <c:pt idx="2108">
                  <c:v>2127</c:v>
                </c:pt>
                <c:pt idx="2109">
                  <c:v>2128</c:v>
                </c:pt>
                <c:pt idx="2110">
                  <c:v>2129</c:v>
                </c:pt>
                <c:pt idx="2111">
                  <c:v>2130</c:v>
                </c:pt>
                <c:pt idx="2112">
                  <c:v>2131</c:v>
                </c:pt>
                <c:pt idx="2113">
                  <c:v>2132</c:v>
                </c:pt>
                <c:pt idx="2114">
                  <c:v>2133</c:v>
                </c:pt>
                <c:pt idx="2115">
                  <c:v>2134</c:v>
                </c:pt>
                <c:pt idx="2116">
                  <c:v>2135</c:v>
                </c:pt>
                <c:pt idx="2117">
                  <c:v>2136</c:v>
                </c:pt>
                <c:pt idx="2118">
                  <c:v>2137</c:v>
                </c:pt>
                <c:pt idx="2119">
                  <c:v>2138</c:v>
                </c:pt>
                <c:pt idx="2120">
                  <c:v>2139</c:v>
                </c:pt>
                <c:pt idx="2121">
                  <c:v>2140</c:v>
                </c:pt>
                <c:pt idx="2122">
                  <c:v>2141</c:v>
                </c:pt>
                <c:pt idx="2123">
                  <c:v>2142</c:v>
                </c:pt>
                <c:pt idx="2124">
                  <c:v>2143</c:v>
                </c:pt>
                <c:pt idx="2125">
                  <c:v>2144</c:v>
                </c:pt>
                <c:pt idx="2126">
                  <c:v>2145</c:v>
                </c:pt>
                <c:pt idx="2127">
                  <c:v>2146</c:v>
                </c:pt>
                <c:pt idx="2128">
                  <c:v>2147</c:v>
                </c:pt>
                <c:pt idx="2129">
                  <c:v>2148</c:v>
                </c:pt>
                <c:pt idx="2130">
                  <c:v>2149</c:v>
                </c:pt>
                <c:pt idx="2131">
                  <c:v>2150</c:v>
                </c:pt>
                <c:pt idx="2132">
                  <c:v>2151</c:v>
                </c:pt>
                <c:pt idx="2133">
                  <c:v>2152</c:v>
                </c:pt>
                <c:pt idx="2134">
                  <c:v>2153</c:v>
                </c:pt>
                <c:pt idx="2135">
                  <c:v>2154</c:v>
                </c:pt>
                <c:pt idx="2136">
                  <c:v>2155</c:v>
                </c:pt>
                <c:pt idx="2137">
                  <c:v>2156</c:v>
                </c:pt>
                <c:pt idx="2138">
                  <c:v>2157</c:v>
                </c:pt>
                <c:pt idx="2139">
                  <c:v>2158</c:v>
                </c:pt>
                <c:pt idx="2140">
                  <c:v>2159</c:v>
                </c:pt>
                <c:pt idx="2141">
                  <c:v>2160</c:v>
                </c:pt>
                <c:pt idx="2142">
                  <c:v>2161</c:v>
                </c:pt>
                <c:pt idx="2143">
                  <c:v>2162</c:v>
                </c:pt>
                <c:pt idx="2144">
                  <c:v>2163</c:v>
                </c:pt>
                <c:pt idx="2145">
                  <c:v>2164</c:v>
                </c:pt>
                <c:pt idx="2146">
                  <c:v>2165</c:v>
                </c:pt>
                <c:pt idx="2147">
                  <c:v>2166</c:v>
                </c:pt>
                <c:pt idx="2148">
                  <c:v>2167</c:v>
                </c:pt>
                <c:pt idx="2149">
                  <c:v>2168</c:v>
                </c:pt>
                <c:pt idx="2150">
                  <c:v>2169</c:v>
                </c:pt>
                <c:pt idx="2151">
                  <c:v>2170</c:v>
                </c:pt>
                <c:pt idx="2152">
                  <c:v>2171</c:v>
                </c:pt>
                <c:pt idx="2153">
                  <c:v>2172</c:v>
                </c:pt>
                <c:pt idx="2154">
                  <c:v>2173</c:v>
                </c:pt>
                <c:pt idx="2155">
                  <c:v>2174</c:v>
                </c:pt>
                <c:pt idx="2156">
                  <c:v>2175</c:v>
                </c:pt>
                <c:pt idx="2157">
                  <c:v>2176</c:v>
                </c:pt>
                <c:pt idx="2158">
                  <c:v>2177</c:v>
                </c:pt>
                <c:pt idx="2159">
                  <c:v>2178</c:v>
                </c:pt>
                <c:pt idx="2160">
                  <c:v>2179</c:v>
                </c:pt>
                <c:pt idx="2161">
                  <c:v>2180</c:v>
                </c:pt>
                <c:pt idx="2162">
                  <c:v>2181</c:v>
                </c:pt>
                <c:pt idx="2163">
                  <c:v>2182</c:v>
                </c:pt>
                <c:pt idx="2164">
                  <c:v>2183</c:v>
                </c:pt>
                <c:pt idx="2165">
                  <c:v>2184</c:v>
                </c:pt>
                <c:pt idx="2166">
                  <c:v>2185</c:v>
                </c:pt>
                <c:pt idx="2167">
                  <c:v>2186</c:v>
                </c:pt>
                <c:pt idx="2168">
                  <c:v>2187</c:v>
                </c:pt>
                <c:pt idx="2169">
                  <c:v>2188</c:v>
                </c:pt>
                <c:pt idx="2170">
                  <c:v>2189</c:v>
                </c:pt>
                <c:pt idx="2171">
                  <c:v>2190</c:v>
                </c:pt>
                <c:pt idx="2172">
                  <c:v>2191</c:v>
                </c:pt>
                <c:pt idx="2173">
                  <c:v>2192</c:v>
                </c:pt>
                <c:pt idx="2174">
                  <c:v>2193</c:v>
                </c:pt>
                <c:pt idx="2175">
                  <c:v>2194</c:v>
                </c:pt>
                <c:pt idx="2176">
                  <c:v>2195</c:v>
                </c:pt>
                <c:pt idx="2177">
                  <c:v>2196</c:v>
                </c:pt>
                <c:pt idx="2178">
                  <c:v>2197</c:v>
                </c:pt>
                <c:pt idx="2179">
                  <c:v>2198</c:v>
                </c:pt>
                <c:pt idx="2180">
                  <c:v>2199</c:v>
                </c:pt>
                <c:pt idx="2181">
                  <c:v>2200</c:v>
                </c:pt>
                <c:pt idx="2182">
                  <c:v>2201</c:v>
                </c:pt>
                <c:pt idx="2183">
                  <c:v>2202</c:v>
                </c:pt>
                <c:pt idx="2184">
                  <c:v>2203</c:v>
                </c:pt>
                <c:pt idx="2185">
                  <c:v>2204</c:v>
                </c:pt>
                <c:pt idx="2186">
                  <c:v>2205</c:v>
                </c:pt>
                <c:pt idx="2187">
                  <c:v>2206</c:v>
                </c:pt>
                <c:pt idx="2188">
                  <c:v>2207</c:v>
                </c:pt>
                <c:pt idx="2189">
                  <c:v>2208</c:v>
                </c:pt>
                <c:pt idx="2190">
                  <c:v>2209</c:v>
                </c:pt>
                <c:pt idx="2191">
                  <c:v>2210</c:v>
                </c:pt>
                <c:pt idx="2192">
                  <c:v>2211</c:v>
                </c:pt>
                <c:pt idx="2193">
                  <c:v>2212</c:v>
                </c:pt>
                <c:pt idx="2194">
                  <c:v>2213</c:v>
                </c:pt>
                <c:pt idx="2195">
                  <c:v>2214</c:v>
                </c:pt>
                <c:pt idx="2196">
                  <c:v>2215</c:v>
                </c:pt>
                <c:pt idx="2197">
                  <c:v>2216</c:v>
                </c:pt>
                <c:pt idx="2198">
                  <c:v>2217</c:v>
                </c:pt>
                <c:pt idx="2199">
                  <c:v>2218</c:v>
                </c:pt>
                <c:pt idx="2200">
                  <c:v>2219</c:v>
                </c:pt>
                <c:pt idx="2201">
                  <c:v>2220</c:v>
                </c:pt>
                <c:pt idx="2202">
                  <c:v>2221</c:v>
                </c:pt>
                <c:pt idx="2203">
                  <c:v>2222</c:v>
                </c:pt>
                <c:pt idx="2204">
                  <c:v>2223</c:v>
                </c:pt>
                <c:pt idx="2205">
                  <c:v>2224</c:v>
                </c:pt>
                <c:pt idx="2206">
                  <c:v>2225</c:v>
                </c:pt>
                <c:pt idx="2207">
                  <c:v>2226</c:v>
                </c:pt>
                <c:pt idx="2208">
                  <c:v>2227</c:v>
                </c:pt>
                <c:pt idx="2209">
                  <c:v>2228</c:v>
                </c:pt>
                <c:pt idx="2210">
                  <c:v>2229</c:v>
                </c:pt>
                <c:pt idx="2211">
                  <c:v>2230</c:v>
                </c:pt>
                <c:pt idx="2212">
                  <c:v>2231</c:v>
                </c:pt>
                <c:pt idx="2213">
                  <c:v>2232</c:v>
                </c:pt>
                <c:pt idx="2214">
                  <c:v>2233</c:v>
                </c:pt>
                <c:pt idx="2215">
                  <c:v>2234</c:v>
                </c:pt>
                <c:pt idx="2216">
                  <c:v>2235</c:v>
                </c:pt>
                <c:pt idx="2217">
                  <c:v>2236</c:v>
                </c:pt>
                <c:pt idx="2218">
                  <c:v>2237</c:v>
                </c:pt>
                <c:pt idx="2219">
                  <c:v>2238</c:v>
                </c:pt>
                <c:pt idx="2220">
                  <c:v>2239</c:v>
                </c:pt>
                <c:pt idx="2221">
                  <c:v>2240</c:v>
                </c:pt>
                <c:pt idx="2222">
                  <c:v>2241</c:v>
                </c:pt>
                <c:pt idx="2223">
                  <c:v>2242</c:v>
                </c:pt>
                <c:pt idx="2224">
                  <c:v>2243</c:v>
                </c:pt>
                <c:pt idx="2225">
                  <c:v>2244</c:v>
                </c:pt>
                <c:pt idx="2226">
                  <c:v>2245</c:v>
                </c:pt>
                <c:pt idx="2227">
                  <c:v>2246</c:v>
                </c:pt>
                <c:pt idx="2228">
                  <c:v>2247</c:v>
                </c:pt>
                <c:pt idx="2229">
                  <c:v>2248</c:v>
                </c:pt>
                <c:pt idx="2230">
                  <c:v>2249</c:v>
                </c:pt>
                <c:pt idx="2231">
                  <c:v>2250</c:v>
                </c:pt>
                <c:pt idx="2232">
                  <c:v>2251</c:v>
                </c:pt>
                <c:pt idx="2233">
                  <c:v>2252</c:v>
                </c:pt>
                <c:pt idx="2234">
                  <c:v>2253</c:v>
                </c:pt>
                <c:pt idx="2235">
                  <c:v>2254</c:v>
                </c:pt>
                <c:pt idx="2236">
                  <c:v>2255</c:v>
                </c:pt>
                <c:pt idx="2237">
                  <c:v>2256</c:v>
                </c:pt>
                <c:pt idx="2238">
                  <c:v>2257</c:v>
                </c:pt>
                <c:pt idx="2239">
                  <c:v>2258</c:v>
                </c:pt>
                <c:pt idx="2240">
                  <c:v>2259</c:v>
                </c:pt>
                <c:pt idx="2241">
                  <c:v>2260</c:v>
                </c:pt>
                <c:pt idx="2242">
                  <c:v>2261</c:v>
                </c:pt>
                <c:pt idx="2243">
                  <c:v>2262</c:v>
                </c:pt>
                <c:pt idx="2244">
                  <c:v>2263</c:v>
                </c:pt>
                <c:pt idx="2245">
                  <c:v>2264</c:v>
                </c:pt>
                <c:pt idx="2246">
                  <c:v>2265</c:v>
                </c:pt>
                <c:pt idx="2247">
                  <c:v>2266</c:v>
                </c:pt>
                <c:pt idx="2248">
                  <c:v>2267</c:v>
                </c:pt>
                <c:pt idx="2249">
                  <c:v>2268</c:v>
                </c:pt>
                <c:pt idx="2250">
                  <c:v>2269</c:v>
                </c:pt>
                <c:pt idx="2251">
                  <c:v>2270</c:v>
                </c:pt>
                <c:pt idx="2252">
                  <c:v>2271</c:v>
                </c:pt>
                <c:pt idx="2253">
                  <c:v>2272</c:v>
                </c:pt>
                <c:pt idx="2254">
                  <c:v>2273</c:v>
                </c:pt>
                <c:pt idx="2255">
                  <c:v>2274</c:v>
                </c:pt>
                <c:pt idx="2256">
                  <c:v>2275</c:v>
                </c:pt>
                <c:pt idx="2257">
                  <c:v>2276</c:v>
                </c:pt>
                <c:pt idx="2258">
                  <c:v>2277</c:v>
                </c:pt>
                <c:pt idx="2259">
                  <c:v>2278</c:v>
                </c:pt>
                <c:pt idx="2260">
                  <c:v>2279</c:v>
                </c:pt>
                <c:pt idx="2261">
                  <c:v>2280</c:v>
                </c:pt>
                <c:pt idx="2262">
                  <c:v>2281</c:v>
                </c:pt>
                <c:pt idx="2263">
                  <c:v>2282</c:v>
                </c:pt>
                <c:pt idx="2264">
                  <c:v>2283</c:v>
                </c:pt>
                <c:pt idx="2265">
                  <c:v>2284</c:v>
                </c:pt>
                <c:pt idx="2266">
                  <c:v>2285</c:v>
                </c:pt>
                <c:pt idx="2267">
                  <c:v>2286</c:v>
                </c:pt>
                <c:pt idx="2268">
                  <c:v>2287</c:v>
                </c:pt>
                <c:pt idx="2269">
                  <c:v>2288</c:v>
                </c:pt>
                <c:pt idx="2270">
                  <c:v>2289</c:v>
                </c:pt>
                <c:pt idx="2271">
                  <c:v>2290</c:v>
                </c:pt>
                <c:pt idx="2272">
                  <c:v>2291</c:v>
                </c:pt>
                <c:pt idx="2273">
                  <c:v>2292</c:v>
                </c:pt>
                <c:pt idx="2274">
                  <c:v>2293</c:v>
                </c:pt>
                <c:pt idx="2275">
                  <c:v>2294</c:v>
                </c:pt>
                <c:pt idx="2276">
                  <c:v>2295</c:v>
                </c:pt>
                <c:pt idx="2277">
                  <c:v>2296</c:v>
                </c:pt>
                <c:pt idx="2278">
                  <c:v>2297</c:v>
                </c:pt>
                <c:pt idx="2279">
                  <c:v>2298</c:v>
                </c:pt>
                <c:pt idx="2280">
                  <c:v>2299</c:v>
                </c:pt>
                <c:pt idx="2281">
                  <c:v>2300</c:v>
                </c:pt>
                <c:pt idx="2282">
                  <c:v>2301</c:v>
                </c:pt>
                <c:pt idx="2283">
                  <c:v>2302</c:v>
                </c:pt>
                <c:pt idx="2284">
                  <c:v>2303</c:v>
                </c:pt>
                <c:pt idx="2285">
                  <c:v>2304</c:v>
                </c:pt>
                <c:pt idx="2286">
                  <c:v>2305</c:v>
                </c:pt>
                <c:pt idx="2287">
                  <c:v>2306</c:v>
                </c:pt>
                <c:pt idx="2288">
                  <c:v>2307</c:v>
                </c:pt>
                <c:pt idx="2289">
                  <c:v>2308</c:v>
                </c:pt>
                <c:pt idx="2290">
                  <c:v>2309</c:v>
                </c:pt>
                <c:pt idx="2291">
                  <c:v>2310</c:v>
                </c:pt>
                <c:pt idx="2292">
                  <c:v>2311</c:v>
                </c:pt>
                <c:pt idx="2293">
                  <c:v>2312</c:v>
                </c:pt>
                <c:pt idx="2294">
                  <c:v>2313</c:v>
                </c:pt>
                <c:pt idx="2295">
                  <c:v>2314</c:v>
                </c:pt>
                <c:pt idx="2296">
                  <c:v>2315</c:v>
                </c:pt>
                <c:pt idx="2297">
                  <c:v>2316</c:v>
                </c:pt>
                <c:pt idx="2298">
                  <c:v>2317</c:v>
                </c:pt>
                <c:pt idx="2299">
                  <c:v>2318</c:v>
                </c:pt>
                <c:pt idx="2300">
                  <c:v>2319</c:v>
                </c:pt>
                <c:pt idx="2301">
                  <c:v>2320</c:v>
                </c:pt>
                <c:pt idx="2302">
                  <c:v>2321</c:v>
                </c:pt>
                <c:pt idx="2303">
                  <c:v>2322</c:v>
                </c:pt>
                <c:pt idx="2304">
                  <c:v>2323</c:v>
                </c:pt>
                <c:pt idx="2305">
                  <c:v>2324</c:v>
                </c:pt>
                <c:pt idx="2306">
                  <c:v>2325</c:v>
                </c:pt>
                <c:pt idx="2307">
                  <c:v>2326</c:v>
                </c:pt>
                <c:pt idx="2308">
                  <c:v>2327</c:v>
                </c:pt>
                <c:pt idx="2309">
                  <c:v>2328</c:v>
                </c:pt>
                <c:pt idx="2310">
                  <c:v>2329</c:v>
                </c:pt>
                <c:pt idx="2311">
                  <c:v>2330</c:v>
                </c:pt>
                <c:pt idx="2312">
                  <c:v>2331</c:v>
                </c:pt>
                <c:pt idx="2313">
                  <c:v>2332</c:v>
                </c:pt>
                <c:pt idx="2314">
                  <c:v>2333</c:v>
                </c:pt>
                <c:pt idx="2315">
                  <c:v>2334</c:v>
                </c:pt>
                <c:pt idx="2316">
                  <c:v>2335</c:v>
                </c:pt>
                <c:pt idx="2317">
                  <c:v>2336</c:v>
                </c:pt>
                <c:pt idx="2318">
                  <c:v>2337</c:v>
                </c:pt>
                <c:pt idx="2319">
                  <c:v>2338</c:v>
                </c:pt>
                <c:pt idx="2320">
                  <c:v>2339</c:v>
                </c:pt>
                <c:pt idx="2321">
                  <c:v>2340</c:v>
                </c:pt>
                <c:pt idx="2322">
                  <c:v>2341</c:v>
                </c:pt>
                <c:pt idx="2323">
                  <c:v>2342</c:v>
                </c:pt>
                <c:pt idx="2324">
                  <c:v>2343</c:v>
                </c:pt>
                <c:pt idx="2325">
                  <c:v>2344</c:v>
                </c:pt>
                <c:pt idx="2326">
                  <c:v>2345</c:v>
                </c:pt>
                <c:pt idx="2327">
                  <c:v>2346</c:v>
                </c:pt>
                <c:pt idx="2328">
                  <c:v>2347</c:v>
                </c:pt>
                <c:pt idx="2329">
                  <c:v>2348</c:v>
                </c:pt>
                <c:pt idx="2330">
                  <c:v>2349</c:v>
                </c:pt>
                <c:pt idx="2331">
                  <c:v>2350</c:v>
                </c:pt>
                <c:pt idx="2332">
                  <c:v>2351</c:v>
                </c:pt>
                <c:pt idx="2333">
                  <c:v>2352</c:v>
                </c:pt>
                <c:pt idx="2334">
                  <c:v>2353</c:v>
                </c:pt>
                <c:pt idx="2335">
                  <c:v>2354</c:v>
                </c:pt>
                <c:pt idx="2336">
                  <c:v>2355</c:v>
                </c:pt>
                <c:pt idx="2337">
                  <c:v>2356</c:v>
                </c:pt>
                <c:pt idx="2338">
                  <c:v>2357</c:v>
                </c:pt>
                <c:pt idx="2339">
                  <c:v>2358</c:v>
                </c:pt>
                <c:pt idx="2340">
                  <c:v>2359</c:v>
                </c:pt>
                <c:pt idx="2341">
                  <c:v>2360</c:v>
                </c:pt>
                <c:pt idx="2342">
                  <c:v>2361</c:v>
                </c:pt>
                <c:pt idx="2343">
                  <c:v>2362</c:v>
                </c:pt>
                <c:pt idx="2344">
                  <c:v>2363</c:v>
                </c:pt>
                <c:pt idx="2345">
                  <c:v>2364</c:v>
                </c:pt>
                <c:pt idx="2346">
                  <c:v>2365</c:v>
                </c:pt>
                <c:pt idx="2347">
                  <c:v>2366</c:v>
                </c:pt>
                <c:pt idx="2348">
                  <c:v>2367</c:v>
                </c:pt>
                <c:pt idx="2349">
                  <c:v>2368</c:v>
                </c:pt>
                <c:pt idx="2350">
                  <c:v>2369</c:v>
                </c:pt>
                <c:pt idx="2351">
                  <c:v>2370</c:v>
                </c:pt>
                <c:pt idx="2352">
                  <c:v>2371</c:v>
                </c:pt>
                <c:pt idx="2353">
                  <c:v>2372</c:v>
                </c:pt>
                <c:pt idx="2354">
                  <c:v>2373</c:v>
                </c:pt>
                <c:pt idx="2355">
                  <c:v>2374</c:v>
                </c:pt>
                <c:pt idx="2356">
                  <c:v>2375</c:v>
                </c:pt>
                <c:pt idx="2357">
                  <c:v>2376</c:v>
                </c:pt>
                <c:pt idx="2358">
                  <c:v>2377</c:v>
                </c:pt>
                <c:pt idx="2359">
                  <c:v>2378</c:v>
                </c:pt>
                <c:pt idx="2360">
                  <c:v>2379</c:v>
                </c:pt>
                <c:pt idx="2361">
                  <c:v>2380</c:v>
                </c:pt>
                <c:pt idx="2362">
                  <c:v>2381</c:v>
                </c:pt>
                <c:pt idx="2363">
                  <c:v>2382</c:v>
                </c:pt>
                <c:pt idx="2364">
                  <c:v>2383</c:v>
                </c:pt>
                <c:pt idx="2365">
                  <c:v>2384</c:v>
                </c:pt>
                <c:pt idx="2366">
                  <c:v>2385</c:v>
                </c:pt>
                <c:pt idx="2367">
                  <c:v>2386</c:v>
                </c:pt>
                <c:pt idx="2368">
                  <c:v>2387</c:v>
                </c:pt>
                <c:pt idx="2369">
                  <c:v>2388</c:v>
                </c:pt>
                <c:pt idx="2370">
                  <c:v>2389</c:v>
                </c:pt>
                <c:pt idx="2371">
                  <c:v>2390</c:v>
                </c:pt>
                <c:pt idx="2372">
                  <c:v>2391</c:v>
                </c:pt>
                <c:pt idx="2373">
                  <c:v>2392</c:v>
                </c:pt>
                <c:pt idx="2374">
                  <c:v>2393</c:v>
                </c:pt>
                <c:pt idx="2375">
                  <c:v>2394</c:v>
                </c:pt>
                <c:pt idx="2376">
                  <c:v>2395</c:v>
                </c:pt>
                <c:pt idx="2377">
                  <c:v>2396</c:v>
                </c:pt>
                <c:pt idx="2378">
                  <c:v>2397</c:v>
                </c:pt>
                <c:pt idx="2379">
                  <c:v>2398</c:v>
                </c:pt>
                <c:pt idx="2380">
                  <c:v>2399</c:v>
                </c:pt>
                <c:pt idx="2381">
                  <c:v>2400</c:v>
                </c:pt>
                <c:pt idx="2382">
                  <c:v>2401</c:v>
                </c:pt>
                <c:pt idx="2383">
                  <c:v>2402</c:v>
                </c:pt>
                <c:pt idx="2384">
                  <c:v>2403</c:v>
                </c:pt>
                <c:pt idx="2385">
                  <c:v>2404</c:v>
                </c:pt>
                <c:pt idx="2386">
                  <c:v>2405</c:v>
                </c:pt>
                <c:pt idx="2387">
                  <c:v>2406</c:v>
                </c:pt>
                <c:pt idx="2388">
                  <c:v>2407</c:v>
                </c:pt>
                <c:pt idx="2389">
                  <c:v>2408</c:v>
                </c:pt>
                <c:pt idx="2390">
                  <c:v>2409</c:v>
                </c:pt>
                <c:pt idx="2391">
                  <c:v>2410</c:v>
                </c:pt>
                <c:pt idx="2392">
                  <c:v>2411</c:v>
                </c:pt>
                <c:pt idx="2393">
                  <c:v>2412</c:v>
                </c:pt>
                <c:pt idx="2394">
                  <c:v>2413</c:v>
                </c:pt>
                <c:pt idx="2395">
                  <c:v>2414</c:v>
                </c:pt>
                <c:pt idx="2396">
                  <c:v>2415</c:v>
                </c:pt>
                <c:pt idx="2397">
                  <c:v>2416</c:v>
                </c:pt>
                <c:pt idx="2398">
                  <c:v>2417</c:v>
                </c:pt>
                <c:pt idx="2399">
                  <c:v>2418</c:v>
                </c:pt>
                <c:pt idx="2400">
                  <c:v>2419</c:v>
                </c:pt>
                <c:pt idx="2401">
                  <c:v>2420</c:v>
                </c:pt>
                <c:pt idx="2402">
                  <c:v>2421</c:v>
                </c:pt>
                <c:pt idx="2403">
                  <c:v>2422</c:v>
                </c:pt>
                <c:pt idx="2404">
                  <c:v>2423</c:v>
                </c:pt>
                <c:pt idx="2405">
                  <c:v>2424</c:v>
                </c:pt>
                <c:pt idx="2406">
                  <c:v>2425</c:v>
                </c:pt>
                <c:pt idx="2407">
                  <c:v>2426</c:v>
                </c:pt>
                <c:pt idx="2408">
                  <c:v>2427</c:v>
                </c:pt>
                <c:pt idx="2409">
                  <c:v>2428</c:v>
                </c:pt>
                <c:pt idx="2410">
                  <c:v>2429</c:v>
                </c:pt>
                <c:pt idx="2411">
                  <c:v>2430</c:v>
                </c:pt>
                <c:pt idx="2412">
                  <c:v>2431</c:v>
                </c:pt>
                <c:pt idx="2413">
                  <c:v>2432</c:v>
                </c:pt>
                <c:pt idx="2414">
                  <c:v>2433</c:v>
                </c:pt>
                <c:pt idx="2415">
                  <c:v>2434</c:v>
                </c:pt>
                <c:pt idx="2416">
                  <c:v>2435</c:v>
                </c:pt>
                <c:pt idx="2417">
                  <c:v>2436</c:v>
                </c:pt>
                <c:pt idx="2418">
                  <c:v>2437</c:v>
                </c:pt>
                <c:pt idx="2419">
                  <c:v>2438</c:v>
                </c:pt>
                <c:pt idx="2420">
                  <c:v>2439</c:v>
                </c:pt>
                <c:pt idx="2421">
                  <c:v>2440</c:v>
                </c:pt>
                <c:pt idx="2422">
                  <c:v>2441</c:v>
                </c:pt>
                <c:pt idx="2423">
                  <c:v>2442</c:v>
                </c:pt>
                <c:pt idx="2424">
                  <c:v>2443</c:v>
                </c:pt>
                <c:pt idx="2425">
                  <c:v>2444</c:v>
                </c:pt>
                <c:pt idx="2426">
                  <c:v>2445</c:v>
                </c:pt>
                <c:pt idx="2427">
                  <c:v>2446</c:v>
                </c:pt>
                <c:pt idx="2428">
                  <c:v>2447</c:v>
                </c:pt>
                <c:pt idx="2429">
                  <c:v>2448</c:v>
                </c:pt>
                <c:pt idx="2430">
                  <c:v>2449</c:v>
                </c:pt>
                <c:pt idx="2431">
                  <c:v>2450</c:v>
                </c:pt>
                <c:pt idx="2432">
                  <c:v>2451</c:v>
                </c:pt>
                <c:pt idx="2433">
                  <c:v>2452</c:v>
                </c:pt>
                <c:pt idx="2434">
                  <c:v>2453</c:v>
                </c:pt>
                <c:pt idx="2435">
                  <c:v>2454</c:v>
                </c:pt>
                <c:pt idx="2436">
                  <c:v>2455</c:v>
                </c:pt>
                <c:pt idx="2437">
                  <c:v>2456</c:v>
                </c:pt>
                <c:pt idx="2438">
                  <c:v>2457</c:v>
                </c:pt>
                <c:pt idx="2439">
                  <c:v>2458</c:v>
                </c:pt>
                <c:pt idx="2440">
                  <c:v>2459</c:v>
                </c:pt>
                <c:pt idx="2441">
                  <c:v>2460</c:v>
                </c:pt>
                <c:pt idx="2442">
                  <c:v>2461</c:v>
                </c:pt>
                <c:pt idx="2443">
                  <c:v>2462</c:v>
                </c:pt>
                <c:pt idx="2444">
                  <c:v>2463</c:v>
                </c:pt>
                <c:pt idx="2445">
                  <c:v>2464</c:v>
                </c:pt>
                <c:pt idx="2446">
                  <c:v>2465</c:v>
                </c:pt>
                <c:pt idx="2447">
                  <c:v>2466</c:v>
                </c:pt>
                <c:pt idx="2448">
                  <c:v>2467</c:v>
                </c:pt>
                <c:pt idx="2449">
                  <c:v>2468</c:v>
                </c:pt>
                <c:pt idx="2450">
                  <c:v>2469</c:v>
                </c:pt>
                <c:pt idx="2451">
                  <c:v>2470</c:v>
                </c:pt>
                <c:pt idx="2452">
                  <c:v>2471</c:v>
                </c:pt>
                <c:pt idx="2453">
                  <c:v>2472</c:v>
                </c:pt>
                <c:pt idx="2454">
                  <c:v>2473</c:v>
                </c:pt>
                <c:pt idx="2455">
                  <c:v>2474</c:v>
                </c:pt>
                <c:pt idx="2456">
                  <c:v>2475</c:v>
                </c:pt>
                <c:pt idx="2457">
                  <c:v>2476</c:v>
                </c:pt>
                <c:pt idx="2458">
                  <c:v>2477</c:v>
                </c:pt>
                <c:pt idx="2459">
                  <c:v>2478</c:v>
                </c:pt>
                <c:pt idx="2460">
                  <c:v>2479</c:v>
                </c:pt>
                <c:pt idx="2461">
                  <c:v>2480</c:v>
                </c:pt>
                <c:pt idx="2462">
                  <c:v>2481</c:v>
                </c:pt>
                <c:pt idx="2463">
                  <c:v>2482</c:v>
                </c:pt>
                <c:pt idx="2464">
                  <c:v>2483</c:v>
                </c:pt>
                <c:pt idx="2465">
                  <c:v>2484</c:v>
                </c:pt>
                <c:pt idx="2466">
                  <c:v>2485</c:v>
                </c:pt>
                <c:pt idx="2467">
                  <c:v>2486</c:v>
                </c:pt>
                <c:pt idx="2468">
                  <c:v>2487</c:v>
                </c:pt>
                <c:pt idx="2469">
                  <c:v>2488</c:v>
                </c:pt>
                <c:pt idx="2470">
                  <c:v>2489</c:v>
                </c:pt>
                <c:pt idx="2471">
                  <c:v>2490</c:v>
                </c:pt>
                <c:pt idx="2472">
                  <c:v>2491</c:v>
                </c:pt>
                <c:pt idx="2473">
                  <c:v>2492</c:v>
                </c:pt>
                <c:pt idx="2474">
                  <c:v>2493</c:v>
                </c:pt>
                <c:pt idx="2475">
                  <c:v>2494</c:v>
                </c:pt>
                <c:pt idx="2476">
                  <c:v>2495</c:v>
                </c:pt>
                <c:pt idx="2477">
                  <c:v>2496</c:v>
                </c:pt>
                <c:pt idx="2478">
                  <c:v>2497</c:v>
                </c:pt>
                <c:pt idx="2479">
                  <c:v>2498</c:v>
                </c:pt>
                <c:pt idx="2480">
                  <c:v>2499</c:v>
                </c:pt>
                <c:pt idx="2481">
                  <c:v>2500</c:v>
                </c:pt>
                <c:pt idx="2482">
                  <c:v>2501</c:v>
                </c:pt>
                <c:pt idx="2483">
                  <c:v>2502</c:v>
                </c:pt>
                <c:pt idx="2484">
                  <c:v>2503</c:v>
                </c:pt>
                <c:pt idx="2485">
                  <c:v>2504</c:v>
                </c:pt>
                <c:pt idx="2486">
                  <c:v>2505</c:v>
                </c:pt>
                <c:pt idx="2487">
                  <c:v>2506</c:v>
                </c:pt>
                <c:pt idx="2488">
                  <c:v>2507</c:v>
                </c:pt>
                <c:pt idx="2489">
                  <c:v>2508</c:v>
                </c:pt>
                <c:pt idx="2490">
                  <c:v>2509</c:v>
                </c:pt>
                <c:pt idx="2491">
                  <c:v>2510</c:v>
                </c:pt>
                <c:pt idx="2492">
                  <c:v>2511</c:v>
                </c:pt>
                <c:pt idx="2493">
                  <c:v>2512</c:v>
                </c:pt>
                <c:pt idx="2494">
                  <c:v>2513</c:v>
                </c:pt>
                <c:pt idx="2495">
                  <c:v>2514</c:v>
                </c:pt>
                <c:pt idx="2496">
                  <c:v>2515</c:v>
                </c:pt>
                <c:pt idx="2497">
                  <c:v>2516</c:v>
                </c:pt>
                <c:pt idx="2498">
                  <c:v>2517</c:v>
                </c:pt>
                <c:pt idx="2499">
                  <c:v>2518</c:v>
                </c:pt>
                <c:pt idx="2500">
                  <c:v>2519</c:v>
                </c:pt>
                <c:pt idx="2501">
                  <c:v>2520</c:v>
                </c:pt>
                <c:pt idx="2502">
                  <c:v>2521</c:v>
                </c:pt>
                <c:pt idx="2503">
                  <c:v>2522</c:v>
                </c:pt>
                <c:pt idx="2504">
                  <c:v>2523</c:v>
                </c:pt>
                <c:pt idx="2505">
                  <c:v>2524</c:v>
                </c:pt>
                <c:pt idx="2506">
                  <c:v>2525</c:v>
                </c:pt>
                <c:pt idx="2507">
                  <c:v>2526</c:v>
                </c:pt>
                <c:pt idx="2508">
                  <c:v>2527</c:v>
                </c:pt>
                <c:pt idx="2509">
                  <c:v>2528</c:v>
                </c:pt>
                <c:pt idx="2510">
                  <c:v>2529</c:v>
                </c:pt>
                <c:pt idx="2511">
                  <c:v>2530</c:v>
                </c:pt>
                <c:pt idx="2512">
                  <c:v>2531</c:v>
                </c:pt>
                <c:pt idx="2513">
                  <c:v>2532</c:v>
                </c:pt>
                <c:pt idx="2514">
                  <c:v>2533</c:v>
                </c:pt>
                <c:pt idx="2515">
                  <c:v>2534</c:v>
                </c:pt>
                <c:pt idx="2516">
                  <c:v>2535</c:v>
                </c:pt>
                <c:pt idx="2517">
                  <c:v>2536</c:v>
                </c:pt>
                <c:pt idx="2518">
                  <c:v>2537</c:v>
                </c:pt>
                <c:pt idx="2519">
                  <c:v>2538</c:v>
                </c:pt>
                <c:pt idx="2520">
                  <c:v>2539</c:v>
                </c:pt>
                <c:pt idx="2521">
                  <c:v>2540</c:v>
                </c:pt>
                <c:pt idx="2522">
                  <c:v>2541</c:v>
                </c:pt>
                <c:pt idx="2523">
                  <c:v>2542</c:v>
                </c:pt>
                <c:pt idx="2524">
                  <c:v>2543</c:v>
                </c:pt>
                <c:pt idx="2525">
                  <c:v>2544</c:v>
                </c:pt>
                <c:pt idx="2526">
                  <c:v>2545</c:v>
                </c:pt>
                <c:pt idx="2527">
                  <c:v>2546</c:v>
                </c:pt>
                <c:pt idx="2528">
                  <c:v>2547</c:v>
                </c:pt>
                <c:pt idx="2529">
                  <c:v>2548</c:v>
                </c:pt>
                <c:pt idx="2530">
                  <c:v>2549</c:v>
                </c:pt>
                <c:pt idx="2531">
                  <c:v>2550</c:v>
                </c:pt>
                <c:pt idx="2532">
                  <c:v>2551</c:v>
                </c:pt>
                <c:pt idx="2533">
                  <c:v>2552</c:v>
                </c:pt>
                <c:pt idx="2534">
                  <c:v>2553</c:v>
                </c:pt>
                <c:pt idx="2535">
                  <c:v>2554</c:v>
                </c:pt>
                <c:pt idx="2536">
                  <c:v>2555</c:v>
                </c:pt>
                <c:pt idx="2537">
                  <c:v>2556</c:v>
                </c:pt>
                <c:pt idx="2538">
                  <c:v>2557</c:v>
                </c:pt>
                <c:pt idx="2539">
                  <c:v>2558</c:v>
                </c:pt>
                <c:pt idx="2540">
                  <c:v>2559</c:v>
                </c:pt>
                <c:pt idx="2541">
                  <c:v>2560</c:v>
                </c:pt>
                <c:pt idx="2542">
                  <c:v>2561</c:v>
                </c:pt>
                <c:pt idx="2543">
                  <c:v>2562</c:v>
                </c:pt>
                <c:pt idx="2544">
                  <c:v>2563</c:v>
                </c:pt>
                <c:pt idx="2545">
                  <c:v>2564</c:v>
                </c:pt>
                <c:pt idx="2546">
                  <c:v>2565</c:v>
                </c:pt>
                <c:pt idx="2547">
                  <c:v>2566</c:v>
                </c:pt>
                <c:pt idx="2548">
                  <c:v>2567</c:v>
                </c:pt>
                <c:pt idx="2549">
                  <c:v>2568</c:v>
                </c:pt>
                <c:pt idx="2550">
                  <c:v>2569</c:v>
                </c:pt>
                <c:pt idx="2551">
                  <c:v>2570</c:v>
                </c:pt>
                <c:pt idx="2552">
                  <c:v>2571</c:v>
                </c:pt>
                <c:pt idx="2553">
                  <c:v>2572</c:v>
                </c:pt>
                <c:pt idx="2554">
                  <c:v>2573</c:v>
                </c:pt>
                <c:pt idx="2555">
                  <c:v>2574</c:v>
                </c:pt>
                <c:pt idx="2556">
                  <c:v>2575</c:v>
                </c:pt>
                <c:pt idx="2557">
                  <c:v>2576</c:v>
                </c:pt>
                <c:pt idx="2558">
                  <c:v>2577</c:v>
                </c:pt>
                <c:pt idx="2559">
                  <c:v>2578</c:v>
                </c:pt>
                <c:pt idx="2560">
                  <c:v>2579</c:v>
                </c:pt>
                <c:pt idx="2561">
                  <c:v>2580</c:v>
                </c:pt>
                <c:pt idx="2562">
                  <c:v>2581</c:v>
                </c:pt>
                <c:pt idx="2563">
                  <c:v>2582</c:v>
                </c:pt>
                <c:pt idx="2564">
                  <c:v>2583</c:v>
                </c:pt>
                <c:pt idx="2565">
                  <c:v>2584</c:v>
                </c:pt>
                <c:pt idx="2566">
                  <c:v>2585</c:v>
                </c:pt>
                <c:pt idx="2567">
                  <c:v>2586</c:v>
                </c:pt>
                <c:pt idx="2568">
                  <c:v>2587</c:v>
                </c:pt>
                <c:pt idx="2569">
                  <c:v>2588</c:v>
                </c:pt>
                <c:pt idx="2570">
                  <c:v>2589</c:v>
                </c:pt>
                <c:pt idx="2571">
                  <c:v>2590</c:v>
                </c:pt>
                <c:pt idx="2572">
                  <c:v>2591</c:v>
                </c:pt>
                <c:pt idx="2573">
                  <c:v>2592</c:v>
                </c:pt>
                <c:pt idx="2574">
                  <c:v>2593</c:v>
                </c:pt>
                <c:pt idx="2575">
                  <c:v>2594</c:v>
                </c:pt>
                <c:pt idx="2576">
                  <c:v>2595</c:v>
                </c:pt>
                <c:pt idx="2577">
                  <c:v>2596</c:v>
                </c:pt>
                <c:pt idx="2578">
                  <c:v>2597</c:v>
                </c:pt>
                <c:pt idx="2579">
                  <c:v>2598</c:v>
                </c:pt>
                <c:pt idx="2580">
                  <c:v>2599</c:v>
                </c:pt>
                <c:pt idx="2581">
                  <c:v>2600</c:v>
                </c:pt>
                <c:pt idx="2582">
                  <c:v>2601</c:v>
                </c:pt>
                <c:pt idx="2583">
                  <c:v>2602</c:v>
                </c:pt>
                <c:pt idx="2584">
                  <c:v>2603</c:v>
                </c:pt>
                <c:pt idx="2585">
                  <c:v>2604</c:v>
                </c:pt>
                <c:pt idx="2586">
                  <c:v>2605</c:v>
                </c:pt>
                <c:pt idx="2587">
                  <c:v>2606</c:v>
                </c:pt>
                <c:pt idx="2588">
                  <c:v>2607</c:v>
                </c:pt>
                <c:pt idx="2589">
                  <c:v>2608</c:v>
                </c:pt>
                <c:pt idx="2590">
                  <c:v>2609</c:v>
                </c:pt>
                <c:pt idx="2591">
                  <c:v>2610</c:v>
                </c:pt>
                <c:pt idx="2592">
                  <c:v>2611</c:v>
                </c:pt>
                <c:pt idx="2593">
                  <c:v>2612</c:v>
                </c:pt>
                <c:pt idx="2594">
                  <c:v>2613</c:v>
                </c:pt>
                <c:pt idx="2595">
                  <c:v>2614</c:v>
                </c:pt>
                <c:pt idx="2596">
                  <c:v>2615</c:v>
                </c:pt>
                <c:pt idx="2597">
                  <c:v>2616</c:v>
                </c:pt>
                <c:pt idx="2598">
                  <c:v>2617</c:v>
                </c:pt>
                <c:pt idx="2599">
                  <c:v>2618</c:v>
                </c:pt>
                <c:pt idx="2600">
                  <c:v>2619</c:v>
                </c:pt>
                <c:pt idx="2601">
                  <c:v>2620</c:v>
                </c:pt>
                <c:pt idx="2602">
                  <c:v>2621</c:v>
                </c:pt>
                <c:pt idx="2603">
                  <c:v>2622</c:v>
                </c:pt>
                <c:pt idx="2604">
                  <c:v>2623</c:v>
                </c:pt>
                <c:pt idx="2605">
                  <c:v>2624</c:v>
                </c:pt>
                <c:pt idx="2606">
                  <c:v>2625</c:v>
                </c:pt>
                <c:pt idx="2607">
                  <c:v>2626</c:v>
                </c:pt>
                <c:pt idx="2608">
                  <c:v>2627</c:v>
                </c:pt>
                <c:pt idx="2609">
                  <c:v>2628</c:v>
                </c:pt>
                <c:pt idx="2610">
                  <c:v>2629</c:v>
                </c:pt>
                <c:pt idx="2611">
                  <c:v>2630</c:v>
                </c:pt>
                <c:pt idx="2612">
                  <c:v>2631</c:v>
                </c:pt>
                <c:pt idx="2613">
                  <c:v>2632</c:v>
                </c:pt>
                <c:pt idx="2614">
                  <c:v>2633</c:v>
                </c:pt>
                <c:pt idx="2615">
                  <c:v>2634</c:v>
                </c:pt>
                <c:pt idx="2616">
                  <c:v>2635</c:v>
                </c:pt>
                <c:pt idx="2617">
                  <c:v>2636</c:v>
                </c:pt>
                <c:pt idx="2618">
                  <c:v>2637</c:v>
                </c:pt>
                <c:pt idx="2619">
                  <c:v>2638</c:v>
                </c:pt>
                <c:pt idx="2620">
                  <c:v>2639</c:v>
                </c:pt>
                <c:pt idx="2621">
                  <c:v>2640</c:v>
                </c:pt>
                <c:pt idx="2622">
                  <c:v>2641</c:v>
                </c:pt>
                <c:pt idx="2623">
                  <c:v>2642</c:v>
                </c:pt>
                <c:pt idx="2624">
                  <c:v>2643</c:v>
                </c:pt>
                <c:pt idx="2625">
                  <c:v>2644</c:v>
                </c:pt>
                <c:pt idx="2626">
                  <c:v>2645</c:v>
                </c:pt>
                <c:pt idx="2627">
                  <c:v>2646</c:v>
                </c:pt>
                <c:pt idx="2628">
                  <c:v>2647</c:v>
                </c:pt>
                <c:pt idx="2629">
                  <c:v>2648</c:v>
                </c:pt>
                <c:pt idx="2630">
                  <c:v>2649</c:v>
                </c:pt>
                <c:pt idx="2631">
                  <c:v>2650</c:v>
                </c:pt>
                <c:pt idx="2632">
                  <c:v>2651</c:v>
                </c:pt>
                <c:pt idx="2633">
                  <c:v>2652</c:v>
                </c:pt>
                <c:pt idx="2634">
                  <c:v>2653</c:v>
                </c:pt>
                <c:pt idx="2635">
                  <c:v>2654</c:v>
                </c:pt>
                <c:pt idx="2636">
                  <c:v>2655</c:v>
                </c:pt>
                <c:pt idx="2637">
                  <c:v>2656</c:v>
                </c:pt>
                <c:pt idx="2638">
                  <c:v>2657</c:v>
                </c:pt>
                <c:pt idx="2639">
                  <c:v>2658</c:v>
                </c:pt>
                <c:pt idx="2640">
                  <c:v>2659</c:v>
                </c:pt>
                <c:pt idx="2641">
                  <c:v>2660</c:v>
                </c:pt>
                <c:pt idx="2642">
                  <c:v>2661</c:v>
                </c:pt>
                <c:pt idx="2643">
                  <c:v>2662</c:v>
                </c:pt>
                <c:pt idx="2644">
                  <c:v>2663</c:v>
                </c:pt>
                <c:pt idx="2645">
                  <c:v>2664</c:v>
                </c:pt>
                <c:pt idx="2646">
                  <c:v>2665</c:v>
                </c:pt>
                <c:pt idx="2647">
                  <c:v>2666</c:v>
                </c:pt>
                <c:pt idx="2648">
                  <c:v>2667</c:v>
                </c:pt>
                <c:pt idx="2649">
                  <c:v>2668</c:v>
                </c:pt>
                <c:pt idx="2650">
                  <c:v>2669</c:v>
                </c:pt>
                <c:pt idx="2651">
                  <c:v>2670</c:v>
                </c:pt>
                <c:pt idx="2652">
                  <c:v>2671</c:v>
                </c:pt>
                <c:pt idx="2653">
                  <c:v>2672</c:v>
                </c:pt>
                <c:pt idx="2654">
                  <c:v>2673</c:v>
                </c:pt>
                <c:pt idx="2655">
                  <c:v>2674</c:v>
                </c:pt>
                <c:pt idx="2656">
                  <c:v>2675</c:v>
                </c:pt>
                <c:pt idx="2657">
                  <c:v>2676</c:v>
                </c:pt>
                <c:pt idx="2658">
                  <c:v>2677</c:v>
                </c:pt>
                <c:pt idx="2659">
                  <c:v>2678</c:v>
                </c:pt>
                <c:pt idx="2660">
                  <c:v>2679</c:v>
                </c:pt>
                <c:pt idx="2661">
                  <c:v>2680</c:v>
                </c:pt>
                <c:pt idx="2662">
                  <c:v>2681</c:v>
                </c:pt>
                <c:pt idx="2663">
                  <c:v>2682</c:v>
                </c:pt>
                <c:pt idx="2664">
                  <c:v>2683</c:v>
                </c:pt>
                <c:pt idx="2665">
                  <c:v>2684</c:v>
                </c:pt>
                <c:pt idx="2666">
                  <c:v>2685</c:v>
                </c:pt>
                <c:pt idx="2667">
                  <c:v>2686</c:v>
                </c:pt>
                <c:pt idx="2668">
                  <c:v>2687</c:v>
                </c:pt>
                <c:pt idx="2669">
                  <c:v>2688</c:v>
                </c:pt>
                <c:pt idx="2670">
                  <c:v>2689</c:v>
                </c:pt>
                <c:pt idx="2671">
                  <c:v>2690</c:v>
                </c:pt>
                <c:pt idx="2672">
                  <c:v>2691</c:v>
                </c:pt>
                <c:pt idx="2673">
                  <c:v>2692</c:v>
                </c:pt>
                <c:pt idx="2674">
                  <c:v>2693</c:v>
                </c:pt>
                <c:pt idx="2675">
                  <c:v>2694</c:v>
                </c:pt>
                <c:pt idx="2676">
                  <c:v>2695</c:v>
                </c:pt>
                <c:pt idx="2677">
                  <c:v>2696</c:v>
                </c:pt>
                <c:pt idx="2678">
                  <c:v>2697</c:v>
                </c:pt>
                <c:pt idx="2679">
                  <c:v>2698</c:v>
                </c:pt>
                <c:pt idx="2680">
                  <c:v>2699</c:v>
                </c:pt>
                <c:pt idx="2681">
                  <c:v>2700</c:v>
                </c:pt>
                <c:pt idx="2682">
                  <c:v>2701</c:v>
                </c:pt>
                <c:pt idx="2683">
                  <c:v>2702</c:v>
                </c:pt>
                <c:pt idx="2684">
                  <c:v>2703</c:v>
                </c:pt>
                <c:pt idx="2685">
                  <c:v>2704</c:v>
                </c:pt>
                <c:pt idx="2686">
                  <c:v>2705</c:v>
                </c:pt>
                <c:pt idx="2687">
                  <c:v>2706</c:v>
                </c:pt>
                <c:pt idx="2688">
                  <c:v>2707</c:v>
                </c:pt>
                <c:pt idx="2689">
                  <c:v>2708</c:v>
                </c:pt>
                <c:pt idx="2690">
                  <c:v>2709</c:v>
                </c:pt>
                <c:pt idx="2691">
                  <c:v>2710</c:v>
                </c:pt>
                <c:pt idx="2692">
                  <c:v>2711</c:v>
                </c:pt>
                <c:pt idx="2693">
                  <c:v>2712</c:v>
                </c:pt>
                <c:pt idx="2694">
                  <c:v>2713</c:v>
                </c:pt>
                <c:pt idx="2695">
                  <c:v>2714</c:v>
                </c:pt>
                <c:pt idx="2696">
                  <c:v>2715</c:v>
                </c:pt>
                <c:pt idx="2697">
                  <c:v>2716</c:v>
                </c:pt>
                <c:pt idx="2698">
                  <c:v>2717</c:v>
                </c:pt>
                <c:pt idx="2699">
                  <c:v>2718</c:v>
                </c:pt>
                <c:pt idx="2700">
                  <c:v>2719</c:v>
                </c:pt>
                <c:pt idx="2701">
                  <c:v>2720</c:v>
                </c:pt>
                <c:pt idx="2702">
                  <c:v>2721</c:v>
                </c:pt>
                <c:pt idx="2703">
                  <c:v>2722</c:v>
                </c:pt>
                <c:pt idx="2704">
                  <c:v>2723</c:v>
                </c:pt>
                <c:pt idx="2705">
                  <c:v>2724</c:v>
                </c:pt>
                <c:pt idx="2706">
                  <c:v>2725</c:v>
                </c:pt>
                <c:pt idx="2707">
                  <c:v>2726</c:v>
                </c:pt>
                <c:pt idx="2708">
                  <c:v>2727</c:v>
                </c:pt>
                <c:pt idx="2709">
                  <c:v>2728</c:v>
                </c:pt>
                <c:pt idx="2710">
                  <c:v>2729</c:v>
                </c:pt>
                <c:pt idx="2711">
                  <c:v>2730</c:v>
                </c:pt>
                <c:pt idx="2712">
                  <c:v>2731</c:v>
                </c:pt>
                <c:pt idx="2713">
                  <c:v>2732</c:v>
                </c:pt>
                <c:pt idx="2714">
                  <c:v>2733</c:v>
                </c:pt>
                <c:pt idx="2715">
                  <c:v>2734</c:v>
                </c:pt>
                <c:pt idx="2716">
                  <c:v>2735</c:v>
                </c:pt>
                <c:pt idx="2717">
                  <c:v>2736</c:v>
                </c:pt>
                <c:pt idx="2718">
                  <c:v>2737</c:v>
                </c:pt>
                <c:pt idx="2719">
                  <c:v>2738</c:v>
                </c:pt>
                <c:pt idx="2720">
                  <c:v>2739</c:v>
                </c:pt>
                <c:pt idx="2721">
                  <c:v>2740</c:v>
                </c:pt>
                <c:pt idx="2722">
                  <c:v>2741</c:v>
                </c:pt>
                <c:pt idx="2723">
                  <c:v>2742</c:v>
                </c:pt>
                <c:pt idx="2724">
                  <c:v>2743</c:v>
                </c:pt>
                <c:pt idx="2725">
                  <c:v>2744</c:v>
                </c:pt>
                <c:pt idx="2726">
                  <c:v>2745</c:v>
                </c:pt>
                <c:pt idx="2727">
                  <c:v>2746</c:v>
                </c:pt>
                <c:pt idx="2728">
                  <c:v>2747</c:v>
                </c:pt>
                <c:pt idx="2729">
                  <c:v>2748</c:v>
                </c:pt>
                <c:pt idx="2730">
                  <c:v>2749</c:v>
                </c:pt>
                <c:pt idx="2731">
                  <c:v>2750</c:v>
                </c:pt>
                <c:pt idx="2732">
                  <c:v>2751</c:v>
                </c:pt>
                <c:pt idx="2733">
                  <c:v>2752</c:v>
                </c:pt>
                <c:pt idx="2734">
                  <c:v>2753</c:v>
                </c:pt>
                <c:pt idx="2735">
                  <c:v>2754</c:v>
                </c:pt>
                <c:pt idx="2736">
                  <c:v>2755</c:v>
                </c:pt>
                <c:pt idx="2737">
                  <c:v>2756</c:v>
                </c:pt>
                <c:pt idx="2738">
                  <c:v>2757</c:v>
                </c:pt>
                <c:pt idx="2739">
                  <c:v>2758</c:v>
                </c:pt>
                <c:pt idx="2740">
                  <c:v>2759</c:v>
                </c:pt>
                <c:pt idx="2741">
                  <c:v>2760</c:v>
                </c:pt>
                <c:pt idx="2742">
                  <c:v>2761</c:v>
                </c:pt>
                <c:pt idx="2743">
                  <c:v>2762</c:v>
                </c:pt>
                <c:pt idx="2744">
                  <c:v>2763</c:v>
                </c:pt>
                <c:pt idx="2745">
                  <c:v>2764</c:v>
                </c:pt>
                <c:pt idx="2746">
                  <c:v>2765</c:v>
                </c:pt>
                <c:pt idx="2747">
                  <c:v>2766</c:v>
                </c:pt>
                <c:pt idx="2748">
                  <c:v>2767</c:v>
                </c:pt>
                <c:pt idx="2749">
                  <c:v>2768</c:v>
                </c:pt>
                <c:pt idx="2750">
                  <c:v>2769</c:v>
                </c:pt>
                <c:pt idx="2751">
                  <c:v>2770</c:v>
                </c:pt>
                <c:pt idx="2752">
                  <c:v>2771</c:v>
                </c:pt>
                <c:pt idx="2753">
                  <c:v>2772</c:v>
                </c:pt>
                <c:pt idx="2754">
                  <c:v>2773</c:v>
                </c:pt>
                <c:pt idx="2755">
                  <c:v>2774</c:v>
                </c:pt>
                <c:pt idx="2756">
                  <c:v>2775</c:v>
                </c:pt>
                <c:pt idx="2757">
                  <c:v>2776</c:v>
                </c:pt>
                <c:pt idx="2758">
                  <c:v>2777</c:v>
                </c:pt>
                <c:pt idx="2759">
                  <c:v>2778</c:v>
                </c:pt>
                <c:pt idx="2760">
                  <c:v>2779</c:v>
                </c:pt>
                <c:pt idx="2761">
                  <c:v>2780</c:v>
                </c:pt>
                <c:pt idx="2762">
                  <c:v>2781</c:v>
                </c:pt>
                <c:pt idx="2763">
                  <c:v>2782</c:v>
                </c:pt>
                <c:pt idx="2764">
                  <c:v>2783</c:v>
                </c:pt>
                <c:pt idx="2765">
                  <c:v>2784</c:v>
                </c:pt>
                <c:pt idx="2766">
                  <c:v>2785</c:v>
                </c:pt>
                <c:pt idx="2767">
                  <c:v>2786</c:v>
                </c:pt>
                <c:pt idx="2768">
                  <c:v>2787</c:v>
                </c:pt>
                <c:pt idx="2769">
                  <c:v>2788</c:v>
                </c:pt>
                <c:pt idx="2770">
                  <c:v>2789</c:v>
                </c:pt>
                <c:pt idx="2771">
                  <c:v>2790</c:v>
                </c:pt>
                <c:pt idx="2772">
                  <c:v>2791</c:v>
                </c:pt>
                <c:pt idx="2773">
                  <c:v>2792</c:v>
                </c:pt>
                <c:pt idx="2774">
                  <c:v>2793</c:v>
                </c:pt>
                <c:pt idx="2775">
                  <c:v>2794</c:v>
                </c:pt>
                <c:pt idx="2776">
                  <c:v>2795</c:v>
                </c:pt>
                <c:pt idx="2777">
                  <c:v>2796</c:v>
                </c:pt>
                <c:pt idx="2778">
                  <c:v>2797</c:v>
                </c:pt>
                <c:pt idx="2779">
                  <c:v>2798</c:v>
                </c:pt>
                <c:pt idx="2780">
                  <c:v>2799</c:v>
                </c:pt>
                <c:pt idx="2781">
                  <c:v>2800</c:v>
                </c:pt>
                <c:pt idx="2782">
                  <c:v>2801</c:v>
                </c:pt>
                <c:pt idx="2783">
                  <c:v>2802</c:v>
                </c:pt>
                <c:pt idx="2784">
                  <c:v>2803</c:v>
                </c:pt>
                <c:pt idx="2785">
                  <c:v>2804</c:v>
                </c:pt>
                <c:pt idx="2786">
                  <c:v>2805</c:v>
                </c:pt>
                <c:pt idx="2787">
                  <c:v>2806</c:v>
                </c:pt>
                <c:pt idx="2788">
                  <c:v>2807</c:v>
                </c:pt>
                <c:pt idx="2789">
                  <c:v>2808</c:v>
                </c:pt>
                <c:pt idx="2790">
                  <c:v>2809</c:v>
                </c:pt>
                <c:pt idx="2791">
                  <c:v>2810</c:v>
                </c:pt>
                <c:pt idx="2792">
                  <c:v>2811</c:v>
                </c:pt>
                <c:pt idx="2793">
                  <c:v>2812</c:v>
                </c:pt>
                <c:pt idx="2794">
                  <c:v>2813</c:v>
                </c:pt>
                <c:pt idx="2795">
                  <c:v>2814</c:v>
                </c:pt>
                <c:pt idx="2796">
                  <c:v>2815</c:v>
                </c:pt>
                <c:pt idx="2797">
                  <c:v>2816</c:v>
                </c:pt>
                <c:pt idx="2798">
                  <c:v>2817</c:v>
                </c:pt>
                <c:pt idx="2799">
                  <c:v>2818</c:v>
                </c:pt>
                <c:pt idx="2800">
                  <c:v>2819</c:v>
                </c:pt>
                <c:pt idx="2801">
                  <c:v>2820</c:v>
                </c:pt>
                <c:pt idx="2802">
                  <c:v>2821</c:v>
                </c:pt>
                <c:pt idx="2803">
                  <c:v>2822</c:v>
                </c:pt>
                <c:pt idx="2804">
                  <c:v>2823</c:v>
                </c:pt>
                <c:pt idx="2805">
                  <c:v>2824</c:v>
                </c:pt>
                <c:pt idx="2806">
                  <c:v>2825</c:v>
                </c:pt>
                <c:pt idx="2807">
                  <c:v>2826</c:v>
                </c:pt>
                <c:pt idx="2808">
                  <c:v>2827</c:v>
                </c:pt>
                <c:pt idx="2809">
                  <c:v>2828</c:v>
                </c:pt>
                <c:pt idx="2810">
                  <c:v>2829</c:v>
                </c:pt>
                <c:pt idx="2811">
                  <c:v>2830</c:v>
                </c:pt>
                <c:pt idx="2812">
                  <c:v>2831</c:v>
                </c:pt>
                <c:pt idx="2813">
                  <c:v>2832</c:v>
                </c:pt>
                <c:pt idx="2814">
                  <c:v>2833</c:v>
                </c:pt>
                <c:pt idx="2815">
                  <c:v>2834</c:v>
                </c:pt>
                <c:pt idx="2816">
                  <c:v>2835</c:v>
                </c:pt>
                <c:pt idx="2817">
                  <c:v>2836</c:v>
                </c:pt>
                <c:pt idx="2818">
                  <c:v>2837</c:v>
                </c:pt>
                <c:pt idx="2819">
                  <c:v>2838</c:v>
                </c:pt>
                <c:pt idx="2820">
                  <c:v>2839</c:v>
                </c:pt>
                <c:pt idx="2821">
                  <c:v>2840</c:v>
                </c:pt>
                <c:pt idx="2822">
                  <c:v>2841</c:v>
                </c:pt>
                <c:pt idx="2823">
                  <c:v>2842</c:v>
                </c:pt>
                <c:pt idx="2824">
                  <c:v>2843</c:v>
                </c:pt>
                <c:pt idx="2825">
                  <c:v>2844</c:v>
                </c:pt>
                <c:pt idx="2826">
                  <c:v>2845</c:v>
                </c:pt>
                <c:pt idx="2827">
                  <c:v>2846</c:v>
                </c:pt>
                <c:pt idx="2828">
                  <c:v>2847</c:v>
                </c:pt>
                <c:pt idx="2829">
                  <c:v>2848</c:v>
                </c:pt>
                <c:pt idx="2830">
                  <c:v>2849</c:v>
                </c:pt>
                <c:pt idx="2831">
                  <c:v>2850</c:v>
                </c:pt>
                <c:pt idx="2832">
                  <c:v>2851</c:v>
                </c:pt>
                <c:pt idx="2833">
                  <c:v>2852</c:v>
                </c:pt>
                <c:pt idx="2834">
                  <c:v>2853</c:v>
                </c:pt>
                <c:pt idx="2835">
                  <c:v>2854</c:v>
                </c:pt>
                <c:pt idx="2836">
                  <c:v>2855</c:v>
                </c:pt>
                <c:pt idx="2837">
                  <c:v>2856</c:v>
                </c:pt>
                <c:pt idx="2838">
                  <c:v>2857</c:v>
                </c:pt>
                <c:pt idx="2839">
                  <c:v>2858</c:v>
                </c:pt>
                <c:pt idx="2840">
                  <c:v>2859</c:v>
                </c:pt>
                <c:pt idx="2841">
                  <c:v>2860</c:v>
                </c:pt>
                <c:pt idx="2842">
                  <c:v>2861</c:v>
                </c:pt>
                <c:pt idx="2843">
                  <c:v>2862</c:v>
                </c:pt>
                <c:pt idx="2844">
                  <c:v>2863</c:v>
                </c:pt>
                <c:pt idx="2845">
                  <c:v>2864</c:v>
                </c:pt>
                <c:pt idx="2846">
                  <c:v>2865</c:v>
                </c:pt>
                <c:pt idx="2847">
                  <c:v>2866</c:v>
                </c:pt>
                <c:pt idx="2848">
                  <c:v>2867</c:v>
                </c:pt>
                <c:pt idx="2849">
                  <c:v>2868</c:v>
                </c:pt>
                <c:pt idx="2850">
                  <c:v>2869</c:v>
                </c:pt>
                <c:pt idx="2851">
                  <c:v>2870</c:v>
                </c:pt>
                <c:pt idx="2852">
                  <c:v>2871</c:v>
                </c:pt>
                <c:pt idx="2853">
                  <c:v>2872</c:v>
                </c:pt>
                <c:pt idx="2854">
                  <c:v>2873</c:v>
                </c:pt>
                <c:pt idx="2855">
                  <c:v>2874</c:v>
                </c:pt>
                <c:pt idx="2856">
                  <c:v>2875</c:v>
                </c:pt>
                <c:pt idx="2857">
                  <c:v>2876</c:v>
                </c:pt>
                <c:pt idx="2858">
                  <c:v>2877</c:v>
                </c:pt>
                <c:pt idx="2859">
                  <c:v>2878</c:v>
                </c:pt>
                <c:pt idx="2860">
                  <c:v>2879</c:v>
                </c:pt>
                <c:pt idx="2861">
                  <c:v>2880</c:v>
                </c:pt>
                <c:pt idx="2862">
                  <c:v>2881</c:v>
                </c:pt>
                <c:pt idx="2863">
                  <c:v>2882</c:v>
                </c:pt>
                <c:pt idx="2864">
                  <c:v>2883</c:v>
                </c:pt>
                <c:pt idx="2865">
                  <c:v>2884</c:v>
                </c:pt>
                <c:pt idx="2866">
                  <c:v>2885</c:v>
                </c:pt>
                <c:pt idx="2867">
                  <c:v>2886</c:v>
                </c:pt>
                <c:pt idx="2868">
                  <c:v>2887</c:v>
                </c:pt>
                <c:pt idx="2869">
                  <c:v>2888</c:v>
                </c:pt>
                <c:pt idx="2870">
                  <c:v>2889</c:v>
                </c:pt>
                <c:pt idx="2871">
                  <c:v>2890</c:v>
                </c:pt>
                <c:pt idx="2872">
                  <c:v>2891</c:v>
                </c:pt>
                <c:pt idx="2873">
                  <c:v>2892</c:v>
                </c:pt>
                <c:pt idx="2874">
                  <c:v>2893</c:v>
                </c:pt>
                <c:pt idx="2875">
                  <c:v>2894</c:v>
                </c:pt>
                <c:pt idx="2876">
                  <c:v>2895</c:v>
                </c:pt>
                <c:pt idx="2877">
                  <c:v>2896</c:v>
                </c:pt>
                <c:pt idx="2878">
                  <c:v>2897</c:v>
                </c:pt>
                <c:pt idx="2879">
                  <c:v>2898</c:v>
                </c:pt>
                <c:pt idx="2880">
                  <c:v>2899</c:v>
                </c:pt>
                <c:pt idx="2881">
                  <c:v>2900</c:v>
                </c:pt>
                <c:pt idx="2882">
                  <c:v>2901</c:v>
                </c:pt>
                <c:pt idx="2883">
                  <c:v>2902</c:v>
                </c:pt>
                <c:pt idx="2884">
                  <c:v>2903</c:v>
                </c:pt>
                <c:pt idx="2885">
                  <c:v>2904</c:v>
                </c:pt>
                <c:pt idx="2886">
                  <c:v>2905</c:v>
                </c:pt>
                <c:pt idx="2887">
                  <c:v>2906</c:v>
                </c:pt>
                <c:pt idx="2888">
                  <c:v>2907</c:v>
                </c:pt>
                <c:pt idx="2889">
                  <c:v>2908</c:v>
                </c:pt>
                <c:pt idx="2890">
                  <c:v>2909</c:v>
                </c:pt>
                <c:pt idx="2891">
                  <c:v>2910</c:v>
                </c:pt>
                <c:pt idx="2892">
                  <c:v>2911</c:v>
                </c:pt>
                <c:pt idx="2893">
                  <c:v>2912</c:v>
                </c:pt>
                <c:pt idx="2894">
                  <c:v>2913</c:v>
                </c:pt>
                <c:pt idx="2895">
                  <c:v>2914</c:v>
                </c:pt>
                <c:pt idx="2896">
                  <c:v>2915</c:v>
                </c:pt>
                <c:pt idx="2897">
                  <c:v>2916</c:v>
                </c:pt>
                <c:pt idx="2898">
                  <c:v>2917</c:v>
                </c:pt>
                <c:pt idx="2899">
                  <c:v>2918</c:v>
                </c:pt>
                <c:pt idx="2900">
                  <c:v>2919</c:v>
                </c:pt>
                <c:pt idx="2901">
                  <c:v>2920</c:v>
                </c:pt>
                <c:pt idx="2902">
                  <c:v>2921</c:v>
                </c:pt>
                <c:pt idx="2903">
                  <c:v>2922</c:v>
                </c:pt>
                <c:pt idx="2904">
                  <c:v>2923</c:v>
                </c:pt>
                <c:pt idx="2905">
                  <c:v>2924</c:v>
                </c:pt>
                <c:pt idx="2906">
                  <c:v>2925</c:v>
                </c:pt>
                <c:pt idx="2907">
                  <c:v>2926</c:v>
                </c:pt>
                <c:pt idx="2908">
                  <c:v>2927</c:v>
                </c:pt>
                <c:pt idx="2909">
                  <c:v>2928</c:v>
                </c:pt>
                <c:pt idx="2910">
                  <c:v>2929</c:v>
                </c:pt>
                <c:pt idx="2911">
                  <c:v>2930</c:v>
                </c:pt>
                <c:pt idx="2912">
                  <c:v>2931</c:v>
                </c:pt>
                <c:pt idx="2913">
                  <c:v>2932</c:v>
                </c:pt>
                <c:pt idx="2914">
                  <c:v>2933</c:v>
                </c:pt>
                <c:pt idx="2915">
                  <c:v>2934</c:v>
                </c:pt>
                <c:pt idx="2916">
                  <c:v>2935</c:v>
                </c:pt>
                <c:pt idx="2917">
                  <c:v>2936</c:v>
                </c:pt>
                <c:pt idx="2918">
                  <c:v>2937</c:v>
                </c:pt>
                <c:pt idx="2919">
                  <c:v>2938</c:v>
                </c:pt>
                <c:pt idx="2920">
                  <c:v>2939</c:v>
                </c:pt>
                <c:pt idx="2921">
                  <c:v>2940</c:v>
                </c:pt>
                <c:pt idx="2922">
                  <c:v>2941</c:v>
                </c:pt>
                <c:pt idx="2923">
                  <c:v>2942</c:v>
                </c:pt>
                <c:pt idx="2924">
                  <c:v>2943</c:v>
                </c:pt>
                <c:pt idx="2925">
                  <c:v>2944</c:v>
                </c:pt>
                <c:pt idx="2926">
                  <c:v>2945</c:v>
                </c:pt>
                <c:pt idx="2927">
                  <c:v>2946</c:v>
                </c:pt>
                <c:pt idx="2928">
                  <c:v>2947</c:v>
                </c:pt>
                <c:pt idx="2929">
                  <c:v>2948</c:v>
                </c:pt>
                <c:pt idx="2930">
                  <c:v>2949</c:v>
                </c:pt>
                <c:pt idx="2931">
                  <c:v>2950</c:v>
                </c:pt>
                <c:pt idx="2932">
                  <c:v>2951</c:v>
                </c:pt>
                <c:pt idx="2933">
                  <c:v>2952</c:v>
                </c:pt>
                <c:pt idx="2934">
                  <c:v>2953</c:v>
                </c:pt>
                <c:pt idx="2935">
                  <c:v>2954</c:v>
                </c:pt>
                <c:pt idx="2936">
                  <c:v>2955</c:v>
                </c:pt>
                <c:pt idx="2937">
                  <c:v>2956</c:v>
                </c:pt>
                <c:pt idx="2938">
                  <c:v>2957</c:v>
                </c:pt>
                <c:pt idx="2939">
                  <c:v>2958</c:v>
                </c:pt>
                <c:pt idx="2940">
                  <c:v>2959</c:v>
                </c:pt>
                <c:pt idx="2941">
                  <c:v>2960</c:v>
                </c:pt>
                <c:pt idx="2942">
                  <c:v>2961</c:v>
                </c:pt>
                <c:pt idx="2943">
                  <c:v>2962</c:v>
                </c:pt>
                <c:pt idx="2944">
                  <c:v>2963</c:v>
                </c:pt>
                <c:pt idx="2945">
                  <c:v>2964</c:v>
                </c:pt>
                <c:pt idx="2946">
                  <c:v>2965</c:v>
                </c:pt>
                <c:pt idx="2947">
                  <c:v>2966</c:v>
                </c:pt>
                <c:pt idx="2948">
                  <c:v>2967</c:v>
                </c:pt>
                <c:pt idx="2949">
                  <c:v>2968</c:v>
                </c:pt>
                <c:pt idx="2950">
                  <c:v>2969</c:v>
                </c:pt>
                <c:pt idx="2951">
                  <c:v>2970</c:v>
                </c:pt>
                <c:pt idx="2952">
                  <c:v>2971</c:v>
                </c:pt>
                <c:pt idx="2953">
                  <c:v>2972</c:v>
                </c:pt>
                <c:pt idx="2954">
                  <c:v>2973</c:v>
                </c:pt>
                <c:pt idx="2955">
                  <c:v>2974</c:v>
                </c:pt>
                <c:pt idx="2956">
                  <c:v>2975</c:v>
                </c:pt>
                <c:pt idx="2957">
                  <c:v>2976</c:v>
                </c:pt>
                <c:pt idx="2958">
                  <c:v>2977</c:v>
                </c:pt>
                <c:pt idx="2959">
                  <c:v>2978</c:v>
                </c:pt>
                <c:pt idx="2960">
                  <c:v>2979</c:v>
                </c:pt>
                <c:pt idx="2961">
                  <c:v>2980</c:v>
                </c:pt>
                <c:pt idx="2962">
                  <c:v>2981</c:v>
                </c:pt>
                <c:pt idx="2963">
                  <c:v>2982</c:v>
                </c:pt>
                <c:pt idx="2964">
                  <c:v>2983</c:v>
                </c:pt>
                <c:pt idx="2965">
                  <c:v>2984</c:v>
                </c:pt>
                <c:pt idx="2966">
                  <c:v>2985</c:v>
                </c:pt>
                <c:pt idx="2967">
                  <c:v>2986</c:v>
                </c:pt>
                <c:pt idx="2968">
                  <c:v>2987</c:v>
                </c:pt>
                <c:pt idx="2969">
                  <c:v>2988</c:v>
                </c:pt>
                <c:pt idx="2970">
                  <c:v>2989</c:v>
                </c:pt>
                <c:pt idx="2971">
                  <c:v>2990</c:v>
                </c:pt>
                <c:pt idx="2972">
                  <c:v>2991</c:v>
                </c:pt>
                <c:pt idx="2973">
                  <c:v>2992</c:v>
                </c:pt>
                <c:pt idx="2974">
                  <c:v>2993</c:v>
                </c:pt>
                <c:pt idx="2975">
                  <c:v>2994</c:v>
                </c:pt>
                <c:pt idx="2976">
                  <c:v>2995</c:v>
                </c:pt>
                <c:pt idx="2977">
                  <c:v>2996</c:v>
                </c:pt>
                <c:pt idx="2978">
                  <c:v>2997</c:v>
                </c:pt>
                <c:pt idx="2979">
                  <c:v>2998</c:v>
                </c:pt>
                <c:pt idx="2980">
                  <c:v>2999</c:v>
                </c:pt>
                <c:pt idx="2981">
                  <c:v>3000</c:v>
                </c:pt>
                <c:pt idx="2982">
                  <c:v>3001</c:v>
                </c:pt>
                <c:pt idx="2983">
                  <c:v>3002</c:v>
                </c:pt>
                <c:pt idx="2984">
                  <c:v>3003</c:v>
                </c:pt>
                <c:pt idx="2985">
                  <c:v>3004</c:v>
                </c:pt>
                <c:pt idx="2986">
                  <c:v>3005</c:v>
                </c:pt>
                <c:pt idx="2987">
                  <c:v>3006</c:v>
                </c:pt>
                <c:pt idx="2988">
                  <c:v>3007</c:v>
                </c:pt>
                <c:pt idx="2989">
                  <c:v>3008</c:v>
                </c:pt>
                <c:pt idx="2990">
                  <c:v>3009</c:v>
                </c:pt>
                <c:pt idx="2991">
                  <c:v>3010</c:v>
                </c:pt>
                <c:pt idx="2992">
                  <c:v>3011</c:v>
                </c:pt>
                <c:pt idx="2993">
                  <c:v>3012</c:v>
                </c:pt>
                <c:pt idx="2994">
                  <c:v>3013</c:v>
                </c:pt>
                <c:pt idx="2995">
                  <c:v>3014</c:v>
                </c:pt>
                <c:pt idx="2996">
                  <c:v>3015</c:v>
                </c:pt>
                <c:pt idx="2997">
                  <c:v>3016</c:v>
                </c:pt>
                <c:pt idx="2998">
                  <c:v>3017</c:v>
                </c:pt>
                <c:pt idx="2999">
                  <c:v>3018</c:v>
                </c:pt>
                <c:pt idx="3000">
                  <c:v>3019</c:v>
                </c:pt>
                <c:pt idx="3001">
                  <c:v>3020</c:v>
                </c:pt>
                <c:pt idx="3002">
                  <c:v>3021</c:v>
                </c:pt>
                <c:pt idx="3003">
                  <c:v>3022</c:v>
                </c:pt>
                <c:pt idx="3004">
                  <c:v>3023</c:v>
                </c:pt>
                <c:pt idx="3005">
                  <c:v>3024</c:v>
                </c:pt>
                <c:pt idx="3006">
                  <c:v>3025</c:v>
                </c:pt>
                <c:pt idx="3007">
                  <c:v>3026</c:v>
                </c:pt>
                <c:pt idx="3008">
                  <c:v>3027</c:v>
                </c:pt>
                <c:pt idx="3009">
                  <c:v>3028</c:v>
                </c:pt>
                <c:pt idx="3010">
                  <c:v>3029</c:v>
                </c:pt>
                <c:pt idx="3011">
                  <c:v>3030</c:v>
                </c:pt>
                <c:pt idx="3012">
                  <c:v>3031</c:v>
                </c:pt>
                <c:pt idx="3013">
                  <c:v>3032</c:v>
                </c:pt>
                <c:pt idx="3014">
                  <c:v>3033</c:v>
                </c:pt>
                <c:pt idx="3015">
                  <c:v>3034</c:v>
                </c:pt>
                <c:pt idx="3016">
                  <c:v>3035</c:v>
                </c:pt>
                <c:pt idx="3017">
                  <c:v>3036</c:v>
                </c:pt>
                <c:pt idx="3018">
                  <c:v>3037</c:v>
                </c:pt>
                <c:pt idx="3019">
                  <c:v>3038</c:v>
                </c:pt>
                <c:pt idx="3020">
                  <c:v>3039</c:v>
                </c:pt>
                <c:pt idx="3021">
                  <c:v>3040</c:v>
                </c:pt>
                <c:pt idx="3022">
                  <c:v>3041</c:v>
                </c:pt>
                <c:pt idx="3023">
                  <c:v>3042</c:v>
                </c:pt>
                <c:pt idx="3024">
                  <c:v>3043</c:v>
                </c:pt>
                <c:pt idx="3025">
                  <c:v>3044</c:v>
                </c:pt>
                <c:pt idx="3026">
                  <c:v>3045</c:v>
                </c:pt>
                <c:pt idx="3027">
                  <c:v>3046</c:v>
                </c:pt>
                <c:pt idx="3028">
                  <c:v>3047</c:v>
                </c:pt>
                <c:pt idx="3029">
                  <c:v>3048</c:v>
                </c:pt>
                <c:pt idx="3030">
                  <c:v>3049</c:v>
                </c:pt>
                <c:pt idx="3031">
                  <c:v>3050</c:v>
                </c:pt>
                <c:pt idx="3032">
                  <c:v>3051</c:v>
                </c:pt>
                <c:pt idx="3033">
                  <c:v>3052</c:v>
                </c:pt>
                <c:pt idx="3034">
                  <c:v>3053</c:v>
                </c:pt>
                <c:pt idx="3035">
                  <c:v>3054</c:v>
                </c:pt>
                <c:pt idx="3036">
                  <c:v>3055</c:v>
                </c:pt>
                <c:pt idx="3037">
                  <c:v>3056</c:v>
                </c:pt>
                <c:pt idx="3038">
                  <c:v>3057</c:v>
                </c:pt>
                <c:pt idx="3039">
                  <c:v>3058</c:v>
                </c:pt>
                <c:pt idx="3040">
                  <c:v>3059</c:v>
                </c:pt>
                <c:pt idx="3041">
                  <c:v>3060</c:v>
                </c:pt>
                <c:pt idx="3042">
                  <c:v>3061</c:v>
                </c:pt>
                <c:pt idx="3043">
                  <c:v>3062</c:v>
                </c:pt>
                <c:pt idx="3044">
                  <c:v>3063</c:v>
                </c:pt>
                <c:pt idx="3045">
                  <c:v>3064</c:v>
                </c:pt>
                <c:pt idx="3046">
                  <c:v>3065</c:v>
                </c:pt>
                <c:pt idx="3047">
                  <c:v>3066</c:v>
                </c:pt>
                <c:pt idx="3048">
                  <c:v>3067</c:v>
                </c:pt>
                <c:pt idx="3049">
                  <c:v>3068</c:v>
                </c:pt>
                <c:pt idx="3050">
                  <c:v>3069</c:v>
                </c:pt>
                <c:pt idx="3051">
                  <c:v>3070</c:v>
                </c:pt>
                <c:pt idx="3052">
                  <c:v>3071</c:v>
                </c:pt>
                <c:pt idx="3053">
                  <c:v>3072</c:v>
                </c:pt>
                <c:pt idx="3054">
                  <c:v>3073</c:v>
                </c:pt>
                <c:pt idx="3055">
                  <c:v>3074</c:v>
                </c:pt>
                <c:pt idx="3056">
                  <c:v>3075</c:v>
                </c:pt>
                <c:pt idx="3057">
                  <c:v>3076</c:v>
                </c:pt>
                <c:pt idx="3058">
                  <c:v>3077</c:v>
                </c:pt>
                <c:pt idx="3059">
                  <c:v>3078</c:v>
                </c:pt>
                <c:pt idx="3060">
                  <c:v>3079</c:v>
                </c:pt>
                <c:pt idx="3061">
                  <c:v>3080</c:v>
                </c:pt>
                <c:pt idx="3062">
                  <c:v>3081</c:v>
                </c:pt>
                <c:pt idx="3063">
                  <c:v>3082</c:v>
                </c:pt>
                <c:pt idx="3064">
                  <c:v>3083</c:v>
                </c:pt>
                <c:pt idx="3065">
                  <c:v>3084</c:v>
                </c:pt>
                <c:pt idx="3066">
                  <c:v>3085</c:v>
                </c:pt>
                <c:pt idx="3067">
                  <c:v>3086</c:v>
                </c:pt>
                <c:pt idx="3068">
                  <c:v>3087</c:v>
                </c:pt>
                <c:pt idx="3069">
                  <c:v>3088</c:v>
                </c:pt>
                <c:pt idx="3070">
                  <c:v>3089</c:v>
                </c:pt>
                <c:pt idx="3071">
                  <c:v>3090</c:v>
                </c:pt>
                <c:pt idx="3072">
                  <c:v>3091</c:v>
                </c:pt>
                <c:pt idx="3073">
                  <c:v>3092</c:v>
                </c:pt>
                <c:pt idx="3074">
                  <c:v>3093</c:v>
                </c:pt>
                <c:pt idx="3075">
                  <c:v>3094</c:v>
                </c:pt>
                <c:pt idx="3076">
                  <c:v>3095</c:v>
                </c:pt>
                <c:pt idx="3077">
                  <c:v>3096</c:v>
                </c:pt>
                <c:pt idx="3078">
                  <c:v>3097</c:v>
                </c:pt>
                <c:pt idx="3079">
                  <c:v>3098</c:v>
                </c:pt>
                <c:pt idx="3080">
                  <c:v>3099</c:v>
                </c:pt>
                <c:pt idx="3081">
                  <c:v>3100</c:v>
                </c:pt>
                <c:pt idx="3082">
                  <c:v>3101</c:v>
                </c:pt>
                <c:pt idx="3083">
                  <c:v>3102</c:v>
                </c:pt>
                <c:pt idx="3084">
                  <c:v>3103</c:v>
                </c:pt>
                <c:pt idx="3085">
                  <c:v>3104</c:v>
                </c:pt>
                <c:pt idx="3086">
                  <c:v>3105</c:v>
                </c:pt>
                <c:pt idx="3087">
                  <c:v>3106</c:v>
                </c:pt>
                <c:pt idx="3088">
                  <c:v>3107</c:v>
                </c:pt>
                <c:pt idx="3089">
                  <c:v>3108</c:v>
                </c:pt>
                <c:pt idx="3090">
                  <c:v>3109</c:v>
                </c:pt>
                <c:pt idx="3091">
                  <c:v>3110</c:v>
                </c:pt>
                <c:pt idx="3092">
                  <c:v>3111</c:v>
                </c:pt>
                <c:pt idx="3093">
                  <c:v>3112</c:v>
                </c:pt>
                <c:pt idx="3094">
                  <c:v>3113</c:v>
                </c:pt>
                <c:pt idx="3095">
                  <c:v>3114</c:v>
                </c:pt>
                <c:pt idx="3096">
                  <c:v>3115</c:v>
                </c:pt>
                <c:pt idx="3097">
                  <c:v>3116</c:v>
                </c:pt>
                <c:pt idx="3098">
                  <c:v>3117</c:v>
                </c:pt>
                <c:pt idx="3099">
                  <c:v>3118</c:v>
                </c:pt>
                <c:pt idx="3100">
                  <c:v>3119</c:v>
                </c:pt>
                <c:pt idx="3101">
                  <c:v>3120</c:v>
                </c:pt>
                <c:pt idx="3102">
                  <c:v>3121</c:v>
                </c:pt>
                <c:pt idx="3103">
                  <c:v>3122</c:v>
                </c:pt>
                <c:pt idx="3104">
                  <c:v>3123</c:v>
                </c:pt>
                <c:pt idx="3105">
                  <c:v>3124</c:v>
                </c:pt>
                <c:pt idx="3106">
                  <c:v>3125</c:v>
                </c:pt>
                <c:pt idx="3107">
                  <c:v>3126</c:v>
                </c:pt>
                <c:pt idx="3108">
                  <c:v>3127</c:v>
                </c:pt>
                <c:pt idx="3109">
                  <c:v>3128</c:v>
                </c:pt>
                <c:pt idx="3110">
                  <c:v>3129</c:v>
                </c:pt>
                <c:pt idx="3111">
                  <c:v>3130</c:v>
                </c:pt>
                <c:pt idx="3112">
                  <c:v>3131</c:v>
                </c:pt>
                <c:pt idx="3113">
                  <c:v>3132</c:v>
                </c:pt>
                <c:pt idx="3114">
                  <c:v>3133</c:v>
                </c:pt>
                <c:pt idx="3115">
                  <c:v>3134</c:v>
                </c:pt>
                <c:pt idx="3116">
                  <c:v>3135</c:v>
                </c:pt>
                <c:pt idx="3117">
                  <c:v>3136</c:v>
                </c:pt>
                <c:pt idx="3118">
                  <c:v>3137</c:v>
                </c:pt>
                <c:pt idx="3119">
                  <c:v>3138</c:v>
                </c:pt>
                <c:pt idx="3120">
                  <c:v>3139</c:v>
                </c:pt>
                <c:pt idx="3121">
                  <c:v>3140</c:v>
                </c:pt>
                <c:pt idx="3122">
                  <c:v>3141</c:v>
                </c:pt>
                <c:pt idx="3123">
                  <c:v>3142</c:v>
                </c:pt>
                <c:pt idx="3124">
                  <c:v>3143</c:v>
                </c:pt>
                <c:pt idx="3125">
                  <c:v>3144</c:v>
                </c:pt>
                <c:pt idx="3126">
                  <c:v>3145</c:v>
                </c:pt>
                <c:pt idx="3127">
                  <c:v>3146</c:v>
                </c:pt>
                <c:pt idx="3128">
                  <c:v>3147</c:v>
                </c:pt>
                <c:pt idx="3129">
                  <c:v>3148</c:v>
                </c:pt>
                <c:pt idx="3130">
                  <c:v>3149</c:v>
                </c:pt>
                <c:pt idx="3131">
                  <c:v>3150</c:v>
                </c:pt>
                <c:pt idx="3132">
                  <c:v>3151</c:v>
                </c:pt>
                <c:pt idx="3133">
                  <c:v>3152</c:v>
                </c:pt>
                <c:pt idx="3134">
                  <c:v>3153</c:v>
                </c:pt>
                <c:pt idx="3135">
                  <c:v>3154</c:v>
                </c:pt>
                <c:pt idx="3136">
                  <c:v>3155</c:v>
                </c:pt>
                <c:pt idx="3137">
                  <c:v>3156</c:v>
                </c:pt>
                <c:pt idx="3138">
                  <c:v>3157</c:v>
                </c:pt>
                <c:pt idx="3139">
                  <c:v>3158</c:v>
                </c:pt>
                <c:pt idx="3140">
                  <c:v>3159</c:v>
                </c:pt>
                <c:pt idx="3141">
                  <c:v>3160</c:v>
                </c:pt>
                <c:pt idx="3142">
                  <c:v>3161</c:v>
                </c:pt>
                <c:pt idx="3143">
                  <c:v>3162</c:v>
                </c:pt>
                <c:pt idx="3144">
                  <c:v>3163</c:v>
                </c:pt>
                <c:pt idx="3145">
                  <c:v>3164</c:v>
                </c:pt>
                <c:pt idx="3146">
                  <c:v>3165</c:v>
                </c:pt>
                <c:pt idx="3147">
                  <c:v>3166</c:v>
                </c:pt>
                <c:pt idx="3148">
                  <c:v>3167</c:v>
                </c:pt>
                <c:pt idx="3149">
                  <c:v>3168</c:v>
                </c:pt>
                <c:pt idx="3150">
                  <c:v>3169</c:v>
                </c:pt>
                <c:pt idx="3151">
                  <c:v>3170</c:v>
                </c:pt>
                <c:pt idx="3152">
                  <c:v>3171</c:v>
                </c:pt>
                <c:pt idx="3153">
                  <c:v>3172</c:v>
                </c:pt>
                <c:pt idx="3154">
                  <c:v>3173</c:v>
                </c:pt>
                <c:pt idx="3155">
                  <c:v>3174</c:v>
                </c:pt>
                <c:pt idx="3156">
                  <c:v>3175</c:v>
                </c:pt>
                <c:pt idx="3157">
                  <c:v>3176</c:v>
                </c:pt>
                <c:pt idx="3158">
                  <c:v>3177</c:v>
                </c:pt>
                <c:pt idx="3159">
                  <c:v>3178</c:v>
                </c:pt>
                <c:pt idx="3160">
                  <c:v>3179</c:v>
                </c:pt>
                <c:pt idx="3161">
                  <c:v>3180</c:v>
                </c:pt>
                <c:pt idx="3162">
                  <c:v>3181</c:v>
                </c:pt>
                <c:pt idx="3163">
                  <c:v>3182</c:v>
                </c:pt>
                <c:pt idx="3164">
                  <c:v>3183</c:v>
                </c:pt>
                <c:pt idx="3165">
                  <c:v>3184</c:v>
                </c:pt>
                <c:pt idx="3166">
                  <c:v>3185</c:v>
                </c:pt>
                <c:pt idx="3167">
                  <c:v>3186</c:v>
                </c:pt>
                <c:pt idx="3168">
                  <c:v>3187</c:v>
                </c:pt>
                <c:pt idx="3169">
                  <c:v>3188</c:v>
                </c:pt>
                <c:pt idx="3170">
                  <c:v>3189</c:v>
                </c:pt>
                <c:pt idx="3171">
                  <c:v>3190</c:v>
                </c:pt>
                <c:pt idx="3172">
                  <c:v>3191</c:v>
                </c:pt>
                <c:pt idx="3173">
                  <c:v>3192</c:v>
                </c:pt>
                <c:pt idx="3174">
                  <c:v>3193</c:v>
                </c:pt>
                <c:pt idx="3175">
                  <c:v>3194</c:v>
                </c:pt>
                <c:pt idx="3176">
                  <c:v>3195</c:v>
                </c:pt>
                <c:pt idx="3177">
                  <c:v>3196</c:v>
                </c:pt>
                <c:pt idx="3178">
                  <c:v>3197</c:v>
                </c:pt>
                <c:pt idx="3179">
                  <c:v>3198</c:v>
                </c:pt>
                <c:pt idx="3180">
                  <c:v>3199</c:v>
                </c:pt>
                <c:pt idx="3181">
                  <c:v>3200</c:v>
                </c:pt>
                <c:pt idx="3182">
                  <c:v>3201</c:v>
                </c:pt>
                <c:pt idx="3183">
                  <c:v>3202</c:v>
                </c:pt>
                <c:pt idx="3184">
                  <c:v>3203</c:v>
                </c:pt>
                <c:pt idx="3185">
                  <c:v>3204</c:v>
                </c:pt>
                <c:pt idx="3186">
                  <c:v>3205</c:v>
                </c:pt>
                <c:pt idx="3187">
                  <c:v>3206</c:v>
                </c:pt>
                <c:pt idx="3188">
                  <c:v>3207</c:v>
                </c:pt>
                <c:pt idx="3189">
                  <c:v>3208</c:v>
                </c:pt>
                <c:pt idx="3190">
                  <c:v>3209</c:v>
                </c:pt>
                <c:pt idx="3191">
                  <c:v>3210</c:v>
                </c:pt>
                <c:pt idx="3192">
                  <c:v>3211</c:v>
                </c:pt>
                <c:pt idx="3193">
                  <c:v>3212</c:v>
                </c:pt>
                <c:pt idx="3194">
                  <c:v>3213</c:v>
                </c:pt>
                <c:pt idx="3195">
                  <c:v>3214</c:v>
                </c:pt>
                <c:pt idx="3196">
                  <c:v>3215</c:v>
                </c:pt>
                <c:pt idx="3197">
                  <c:v>3216</c:v>
                </c:pt>
                <c:pt idx="3198">
                  <c:v>3217</c:v>
                </c:pt>
                <c:pt idx="3199">
                  <c:v>3218</c:v>
                </c:pt>
                <c:pt idx="3200">
                  <c:v>3219</c:v>
                </c:pt>
                <c:pt idx="3201">
                  <c:v>3220</c:v>
                </c:pt>
                <c:pt idx="3202">
                  <c:v>3221</c:v>
                </c:pt>
                <c:pt idx="3203">
                  <c:v>3222</c:v>
                </c:pt>
                <c:pt idx="3204">
                  <c:v>3223</c:v>
                </c:pt>
                <c:pt idx="3205">
                  <c:v>3224</c:v>
                </c:pt>
                <c:pt idx="3206">
                  <c:v>3225</c:v>
                </c:pt>
                <c:pt idx="3207">
                  <c:v>3226</c:v>
                </c:pt>
                <c:pt idx="3208">
                  <c:v>3227</c:v>
                </c:pt>
                <c:pt idx="3209">
                  <c:v>3228</c:v>
                </c:pt>
                <c:pt idx="3210">
                  <c:v>3229</c:v>
                </c:pt>
                <c:pt idx="3211">
                  <c:v>3230</c:v>
                </c:pt>
                <c:pt idx="3212">
                  <c:v>3231</c:v>
                </c:pt>
                <c:pt idx="3213">
                  <c:v>3232</c:v>
                </c:pt>
                <c:pt idx="3214">
                  <c:v>3233</c:v>
                </c:pt>
                <c:pt idx="3215">
                  <c:v>3234</c:v>
                </c:pt>
                <c:pt idx="3216">
                  <c:v>3235</c:v>
                </c:pt>
                <c:pt idx="3217">
                  <c:v>3236</c:v>
                </c:pt>
                <c:pt idx="3218">
                  <c:v>3237</c:v>
                </c:pt>
                <c:pt idx="3219">
                  <c:v>3238</c:v>
                </c:pt>
                <c:pt idx="3220">
                  <c:v>3239</c:v>
                </c:pt>
                <c:pt idx="3221">
                  <c:v>3240</c:v>
                </c:pt>
                <c:pt idx="3222">
                  <c:v>3241</c:v>
                </c:pt>
                <c:pt idx="3223">
                  <c:v>3242</c:v>
                </c:pt>
                <c:pt idx="3224">
                  <c:v>3243</c:v>
                </c:pt>
                <c:pt idx="3225">
                  <c:v>3244</c:v>
                </c:pt>
                <c:pt idx="3226">
                  <c:v>3245</c:v>
                </c:pt>
                <c:pt idx="3227">
                  <c:v>3246</c:v>
                </c:pt>
                <c:pt idx="3228">
                  <c:v>3247</c:v>
                </c:pt>
                <c:pt idx="3229">
                  <c:v>3248</c:v>
                </c:pt>
                <c:pt idx="3230">
                  <c:v>3249</c:v>
                </c:pt>
                <c:pt idx="3231">
                  <c:v>3250</c:v>
                </c:pt>
                <c:pt idx="3232">
                  <c:v>3251</c:v>
                </c:pt>
                <c:pt idx="3233">
                  <c:v>3252</c:v>
                </c:pt>
                <c:pt idx="3234">
                  <c:v>3253</c:v>
                </c:pt>
                <c:pt idx="3235">
                  <c:v>3254</c:v>
                </c:pt>
                <c:pt idx="3236">
                  <c:v>3255</c:v>
                </c:pt>
                <c:pt idx="3237">
                  <c:v>3256</c:v>
                </c:pt>
                <c:pt idx="3238">
                  <c:v>3257</c:v>
                </c:pt>
                <c:pt idx="3239">
                  <c:v>3258</c:v>
                </c:pt>
                <c:pt idx="3240">
                  <c:v>3259</c:v>
                </c:pt>
                <c:pt idx="3241">
                  <c:v>3260</c:v>
                </c:pt>
                <c:pt idx="3242">
                  <c:v>3261</c:v>
                </c:pt>
                <c:pt idx="3243">
                  <c:v>3262</c:v>
                </c:pt>
                <c:pt idx="3244">
                  <c:v>3263</c:v>
                </c:pt>
                <c:pt idx="3245">
                  <c:v>3264</c:v>
                </c:pt>
                <c:pt idx="3246">
                  <c:v>3265</c:v>
                </c:pt>
                <c:pt idx="3247">
                  <c:v>3266</c:v>
                </c:pt>
                <c:pt idx="3248">
                  <c:v>3267</c:v>
                </c:pt>
                <c:pt idx="3249">
                  <c:v>3268</c:v>
                </c:pt>
                <c:pt idx="3250">
                  <c:v>3269</c:v>
                </c:pt>
                <c:pt idx="3251">
                  <c:v>3270</c:v>
                </c:pt>
                <c:pt idx="3252">
                  <c:v>3271</c:v>
                </c:pt>
                <c:pt idx="3253">
                  <c:v>3272</c:v>
                </c:pt>
                <c:pt idx="3254">
                  <c:v>3273</c:v>
                </c:pt>
                <c:pt idx="3255">
                  <c:v>3274</c:v>
                </c:pt>
                <c:pt idx="3256">
                  <c:v>3275</c:v>
                </c:pt>
                <c:pt idx="3257">
                  <c:v>3276</c:v>
                </c:pt>
                <c:pt idx="3258">
                  <c:v>3277</c:v>
                </c:pt>
                <c:pt idx="3259">
                  <c:v>3278</c:v>
                </c:pt>
                <c:pt idx="3260">
                  <c:v>3279</c:v>
                </c:pt>
                <c:pt idx="3261">
                  <c:v>3280</c:v>
                </c:pt>
                <c:pt idx="3262">
                  <c:v>3281</c:v>
                </c:pt>
                <c:pt idx="3263">
                  <c:v>3282</c:v>
                </c:pt>
                <c:pt idx="3264">
                  <c:v>3283</c:v>
                </c:pt>
                <c:pt idx="3265">
                  <c:v>3284</c:v>
                </c:pt>
                <c:pt idx="3266">
                  <c:v>3285</c:v>
                </c:pt>
                <c:pt idx="3267">
                  <c:v>3286</c:v>
                </c:pt>
                <c:pt idx="3268">
                  <c:v>3287</c:v>
                </c:pt>
                <c:pt idx="3269">
                  <c:v>3288</c:v>
                </c:pt>
                <c:pt idx="3270">
                  <c:v>3289</c:v>
                </c:pt>
                <c:pt idx="3271">
                  <c:v>3290</c:v>
                </c:pt>
                <c:pt idx="3272">
                  <c:v>3291</c:v>
                </c:pt>
                <c:pt idx="3273">
                  <c:v>3292</c:v>
                </c:pt>
                <c:pt idx="3274">
                  <c:v>3293</c:v>
                </c:pt>
                <c:pt idx="3275">
                  <c:v>3294</c:v>
                </c:pt>
                <c:pt idx="3276">
                  <c:v>3295</c:v>
                </c:pt>
                <c:pt idx="3277">
                  <c:v>3296</c:v>
                </c:pt>
                <c:pt idx="3278">
                  <c:v>3297</c:v>
                </c:pt>
                <c:pt idx="3279">
                  <c:v>3298</c:v>
                </c:pt>
                <c:pt idx="3280">
                  <c:v>3299</c:v>
                </c:pt>
                <c:pt idx="3281">
                  <c:v>3300</c:v>
                </c:pt>
                <c:pt idx="3282">
                  <c:v>3301</c:v>
                </c:pt>
                <c:pt idx="3283">
                  <c:v>3302</c:v>
                </c:pt>
                <c:pt idx="3284">
                  <c:v>3303</c:v>
                </c:pt>
                <c:pt idx="3285">
                  <c:v>3304</c:v>
                </c:pt>
                <c:pt idx="3286">
                  <c:v>3305</c:v>
                </c:pt>
                <c:pt idx="3287">
                  <c:v>3306</c:v>
                </c:pt>
                <c:pt idx="3288">
                  <c:v>3307</c:v>
                </c:pt>
                <c:pt idx="3289">
                  <c:v>3308</c:v>
                </c:pt>
                <c:pt idx="3290">
                  <c:v>3309</c:v>
                </c:pt>
                <c:pt idx="3291">
                  <c:v>3310</c:v>
                </c:pt>
                <c:pt idx="3292">
                  <c:v>3311</c:v>
                </c:pt>
                <c:pt idx="3293">
                  <c:v>3312</c:v>
                </c:pt>
                <c:pt idx="3294">
                  <c:v>3313</c:v>
                </c:pt>
                <c:pt idx="3295">
                  <c:v>3314</c:v>
                </c:pt>
                <c:pt idx="3296">
                  <c:v>3315</c:v>
                </c:pt>
                <c:pt idx="3297">
                  <c:v>3316</c:v>
                </c:pt>
                <c:pt idx="3298">
                  <c:v>3317</c:v>
                </c:pt>
                <c:pt idx="3299">
                  <c:v>3318</c:v>
                </c:pt>
                <c:pt idx="3300">
                  <c:v>3319</c:v>
                </c:pt>
                <c:pt idx="3301">
                  <c:v>3320</c:v>
                </c:pt>
                <c:pt idx="3302">
                  <c:v>3321</c:v>
                </c:pt>
                <c:pt idx="3303">
                  <c:v>3322</c:v>
                </c:pt>
                <c:pt idx="3304">
                  <c:v>3323</c:v>
                </c:pt>
                <c:pt idx="3305">
                  <c:v>3324</c:v>
                </c:pt>
                <c:pt idx="3306">
                  <c:v>3325</c:v>
                </c:pt>
                <c:pt idx="3307">
                  <c:v>3326</c:v>
                </c:pt>
                <c:pt idx="3308">
                  <c:v>3327</c:v>
                </c:pt>
                <c:pt idx="3309">
                  <c:v>3328</c:v>
                </c:pt>
                <c:pt idx="3310">
                  <c:v>3329</c:v>
                </c:pt>
                <c:pt idx="3311">
                  <c:v>3330</c:v>
                </c:pt>
                <c:pt idx="3312">
                  <c:v>3331</c:v>
                </c:pt>
                <c:pt idx="3313">
                  <c:v>3332</c:v>
                </c:pt>
                <c:pt idx="3314">
                  <c:v>3333</c:v>
                </c:pt>
                <c:pt idx="3315">
                  <c:v>3334</c:v>
                </c:pt>
                <c:pt idx="3316">
                  <c:v>3335</c:v>
                </c:pt>
                <c:pt idx="3317">
                  <c:v>3336</c:v>
                </c:pt>
                <c:pt idx="3318">
                  <c:v>3337</c:v>
                </c:pt>
                <c:pt idx="3319">
                  <c:v>3338</c:v>
                </c:pt>
                <c:pt idx="3320">
                  <c:v>3339</c:v>
                </c:pt>
                <c:pt idx="3321">
                  <c:v>3340</c:v>
                </c:pt>
                <c:pt idx="3322">
                  <c:v>3341</c:v>
                </c:pt>
                <c:pt idx="3323">
                  <c:v>3342</c:v>
                </c:pt>
                <c:pt idx="3324">
                  <c:v>3343</c:v>
                </c:pt>
                <c:pt idx="3325">
                  <c:v>3344</c:v>
                </c:pt>
                <c:pt idx="3326">
                  <c:v>3345</c:v>
                </c:pt>
                <c:pt idx="3327">
                  <c:v>3346</c:v>
                </c:pt>
                <c:pt idx="3328">
                  <c:v>3347</c:v>
                </c:pt>
                <c:pt idx="3329">
                  <c:v>3348</c:v>
                </c:pt>
                <c:pt idx="3330">
                  <c:v>3349</c:v>
                </c:pt>
                <c:pt idx="3331">
                  <c:v>3350</c:v>
                </c:pt>
                <c:pt idx="3332">
                  <c:v>3351</c:v>
                </c:pt>
                <c:pt idx="3333">
                  <c:v>3352</c:v>
                </c:pt>
                <c:pt idx="3334">
                  <c:v>3353</c:v>
                </c:pt>
                <c:pt idx="3335">
                  <c:v>3354</c:v>
                </c:pt>
                <c:pt idx="3336">
                  <c:v>3355</c:v>
                </c:pt>
                <c:pt idx="3337">
                  <c:v>3356</c:v>
                </c:pt>
                <c:pt idx="3338">
                  <c:v>3357</c:v>
                </c:pt>
                <c:pt idx="3339">
                  <c:v>3358</c:v>
                </c:pt>
                <c:pt idx="3340">
                  <c:v>3359</c:v>
                </c:pt>
                <c:pt idx="3341">
                  <c:v>3360</c:v>
                </c:pt>
                <c:pt idx="3342">
                  <c:v>3361</c:v>
                </c:pt>
                <c:pt idx="3343">
                  <c:v>3362</c:v>
                </c:pt>
                <c:pt idx="3344">
                  <c:v>3363</c:v>
                </c:pt>
                <c:pt idx="3345">
                  <c:v>3364</c:v>
                </c:pt>
                <c:pt idx="3346">
                  <c:v>3365</c:v>
                </c:pt>
                <c:pt idx="3347">
                  <c:v>3366</c:v>
                </c:pt>
                <c:pt idx="3348">
                  <c:v>3367</c:v>
                </c:pt>
                <c:pt idx="3349">
                  <c:v>3368</c:v>
                </c:pt>
                <c:pt idx="3350">
                  <c:v>3369</c:v>
                </c:pt>
                <c:pt idx="3351">
                  <c:v>3370</c:v>
                </c:pt>
                <c:pt idx="3352">
                  <c:v>3371</c:v>
                </c:pt>
                <c:pt idx="3353">
                  <c:v>3372</c:v>
                </c:pt>
                <c:pt idx="3354">
                  <c:v>3373</c:v>
                </c:pt>
                <c:pt idx="3355">
                  <c:v>3374</c:v>
                </c:pt>
                <c:pt idx="3356">
                  <c:v>3375</c:v>
                </c:pt>
                <c:pt idx="3357">
                  <c:v>3376</c:v>
                </c:pt>
                <c:pt idx="3358">
                  <c:v>3377</c:v>
                </c:pt>
                <c:pt idx="3359">
                  <c:v>3378</c:v>
                </c:pt>
                <c:pt idx="3360">
                  <c:v>3379</c:v>
                </c:pt>
                <c:pt idx="3361">
                  <c:v>3380</c:v>
                </c:pt>
                <c:pt idx="3362">
                  <c:v>3381</c:v>
                </c:pt>
                <c:pt idx="3363">
                  <c:v>3382</c:v>
                </c:pt>
                <c:pt idx="3364">
                  <c:v>3383</c:v>
                </c:pt>
                <c:pt idx="3365">
                  <c:v>3384</c:v>
                </c:pt>
                <c:pt idx="3366">
                  <c:v>3385</c:v>
                </c:pt>
                <c:pt idx="3367">
                  <c:v>3386</c:v>
                </c:pt>
                <c:pt idx="3368">
                  <c:v>3387</c:v>
                </c:pt>
                <c:pt idx="3369">
                  <c:v>3388</c:v>
                </c:pt>
                <c:pt idx="3370">
                  <c:v>3389</c:v>
                </c:pt>
                <c:pt idx="3371">
                  <c:v>3390</c:v>
                </c:pt>
                <c:pt idx="3372">
                  <c:v>3391</c:v>
                </c:pt>
                <c:pt idx="3373">
                  <c:v>3392</c:v>
                </c:pt>
                <c:pt idx="3374">
                  <c:v>3393</c:v>
                </c:pt>
                <c:pt idx="3375">
                  <c:v>3394</c:v>
                </c:pt>
                <c:pt idx="3376">
                  <c:v>3395</c:v>
                </c:pt>
                <c:pt idx="3377">
                  <c:v>3396</c:v>
                </c:pt>
                <c:pt idx="3378">
                  <c:v>3397</c:v>
                </c:pt>
                <c:pt idx="3379">
                  <c:v>3398</c:v>
                </c:pt>
                <c:pt idx="3380">
                  <c:v>3399</c:v>
                </c:pt>
                <c:pt idx="3381">
                  <c:v>3400</c:v>
                </c:pt>
                <c:pt idx="3382">
                  <c:v>3401</c:v>
                </c:pt>
                <c:pt idx="3383">
                  <c:v>3402</c:v>
                </c:pt>
                <c:pt idx="3384">
                  <c:v>3403</c:v>
                </c:pt>
                <c:pt idx="3385">
                  <c:v>3404</c:v>
                </c:pt>
                <c:pt idx="3386">
                  <c:v>3405</c:v>
                </c:pt>
                <c:pt idx="3387">
                  <c:v>3406</c:v>
                </c:pt>
                <c:pt idx="3388">
                  <c:v>3407</c:v>
                </c:pt>
                <c:pt idx="3389">
                  <c:v>3408</c:v>
                </c:pt>
                <c:pt idx="3390">
                  <c:v>3409</c:v>
                </c:pt>
                <c:pt idx="3391">
                  <c:v>3410</c:v>
                </c:pt>
                <c:pt idx="3392">
                  <c:v>3411</c:v>
                </c:pt>
                <c:pt idx="3393">
                  <c:v>3412</c:v>
                </c:pt>
                <c:pt idx="3394">
                  <c:v>3413</c:v>
                </c:pt>
                <c:pt idx="3395">
                  <c:v>3414</c:v>
                </c:pt>
                <c:pt idx="3396">
                  <c:v>3415</c:v>
                </c:pt>
                <c:pt idx="3397">
                  <c:v>3416</c:v>
                </c:pt>
                <c:pt idx="3398">
                  <c:v>3417</c:v>
                </c:pt>
                <c:pt idx="3399">
                  <c:v>3418</c:v>
                </c:pt>
                <c:pt idx="3400">
                  <c:v>3419</c:v>
                </c:pt>
                <c:pt idx="3401">
                  <c:v>3420</c:v>
                </c:pt>
                <c:pt idx="3402">
                  <c:v>3421</c:v>
                </c:pt>
                <c:pt idx="3403">
                  <c:v>3422</c:v>
                </c:pt>
                <c:pt idx="3404">
                  <c:v>3423</c:v>
                </c:pt>
                <c:pt idx="3405">
                  <c:v>3424</c:v>
                </c:pt>
                <c:pt idx="3406">
                  <c:v>3425</c:v>
                </c:pt>
                <c:pt idx="3407">
                  <c:v>3426</c:v>
                </c:pt>
                <c:pt idx="3408">
                  <c:v>3427</c:v>
                </c:pt>
                <c:pt idx="3409">
                  <c:v>3428</c:v>
                </c:pt>
                <c:pt idx="3410">
                  <c:v>3429</c:v>
                </c:pt>
                <c:pt idx="3411">
                  <c:v>3430</c:v>
                </c:pt>
                <c:pt idx="3412">
                  <c:v>3431</c:v>
                </c:pt>
                <c:pt idx="3413">
                  <c:v>3432</c:v>
                </c:pt>
                <c:pt idx="3414">
                  <c:v>3433</c:v>
                </c:pt>
                <c:pt idx="3415">
                  <c:v>3434</c:v>
                </c:pt>
                <c:pt idx="3416">
                  <c:v>3435</c:v>
                </c:pt>
                <c:pt idx="3417">
                  <c:v>3436</c:v>
                </c:pt>
                <c:pt idx="3418">
                  <c:v>3437</c:v>
                </c:pt>
                <c:pt idx="3419">
                  <c:v>3438</c:v>
                </c:pt>
                <c:pt idx="3420">
                  <c:v>3439</c:v>
                </c:pt>
                <c:pt idx="3421">
                  <c:v>3440</c:v>
                </c:pt>
                <c:pt idx="3422">
                  <c:v>3441</c:v>
                </c:pt>
                <c:pt idx="3423">
                  <c:v>3442</c:v>
                </c:pt>
                <c:pt idx="3424">
                  <c:v>3443</c:v>
                </c:pt>
                <c:pt idx="3425">
                  <c:v>3444</c:v>
                </c:pt>
                <c:pt idx="3426">
                  <c:v>3445</c:v>
                </c:pt>
                <c:pt idx="3427">
                  <c:v>3446</c:v>
                </c:pt>
                <c:pt idx="3428">
                  <c:v>3447</c:v>
                </c:pt>
                <c:pt idx="3429">
                  <c:v>3448</c:v>
                </c:pt>
                <c:pt idx="3430">
                  <c:v>3449</c:v>
                </c:pt>
                <c:pt idx="3431">
                  <c:v>3450</c:v>
                </c:pt>
                <c:pt idx="3432">
                  <c:v>3451</c:v>
                </c:pt>
                <c:pt idx="3433">
                  <c:v>3452</c:v>
                </c:pt>
                <c:pt idx="3434">
                  <c:v>3453</c:v>
                </c:pt>
                <c:pt idx="3435">
                  <c:v>3454</c:v>
                </c:pt>
                <c:pt idx="3436">
                  <c:v>3455</c:v>
                </c:pt>
                <c:pt idx="3437">
                  <c:v>3456</c:v>
                </c:pt>
                <c:pt idx="3438">
                  <c:v>3457</c:v>
                </c:pt>
                <c:pt idx="3439">
                  <c:v>3458</c:v>
                </c:pt>
                <c:pt idx="3440">
                  <c:v>3459</c:v>
                </c:pt>
                <c:pt idx="3441">
                  <c:v>3460</c:v>
                </c:pt>
                <c:pt idx="3442">
                  <c:v>3461</c:v>
                </c:pt>
                <c:pt idx="3443">
                  <c:v>3462</c:v>
                </c:pt>
                <c:pt idx="3444">
                  <c:v>3463</c:v>
                </c:pt>
                <c:pt idx="3445">
                  <c:v>3464</c:v>
                </c:pt>
                <c:pt idx="3446">
                  <c:v>3465</c:v>
                </c:pt>
                <c:pt idx="3447">
                  <c:v>3466</c:v>
                </c:pt>
                <c:pt idx="3448">
                  <c:v>3467</c:v>
                </c:pt>
                <c:pt idx="3449">
                  <c:v>3468</c:v>
                </c:pt>
                <c:pt idx="3450">
                  <c:v>3469</c:v>
                </c:pt>
                <c:pt idx="3451">
                  <c:v>3470</c:v>
                </c:pt>
                <c:pt idx="3452">
                  <c:v>3471</c:v>
                </c:pt>
                <c:pt idx="3453">
                  <c:v>3472</c:v>
                </c:pt>
                <c:pt idx="3454">
                  <c:v>3473</c:v>
                </c:pt>
                <c:pt idx="3455">
                  <c:v>3474</c:v>
                </c:pt>
                <c:pt idx="3456">
                  <c:v>3475</c:v>
                </c:pt>
                <c:pt idx="3457">
                  <c:v>3476</c:v>
                </c:pt>
                <c:pt idx="3458">
                  <c:v>3477</c:v>
                </c:pt>
                <c:pt idx="3459">
                  <c:v>3478</c:v>
                </c:pt>
                <c:pt idx="3460">
                  <c:v>3479</c:v>
                </c:pt>
                <c:pt idx="3461">
                  <c:v>3480</c:v>
                </c:pt>
                <c:pt idx="3462">
                  <c:v>3481</c:v>
                </c:pt>
                <c:pt idx="3463">
                  <c:v>3482</c:v>
                </c:pt>
                <c:pt idx="3464">
                  <c:v>3483</c:v>
                </c:pt>
                <c:pt idx="3465">
                  <c:v>3484</c:v>
                </c:pt>
                <c:pt idx="3466">
                  <c:v>3485</c:v>
                </c:pt>
                <c:pt idx="3467">
                  <c:v>3486</c:v>
                </c:pt>
                <c:pt idx="3468">
                  <c:v>3487</c:v>
                </c:pt>
                <c:pt idx="3469">
                  <c:v>3488</c:v>
                </c:pt>
                <c:pt idx="3470">
                  <c:v>3489</c:v>
                </c:pt>
                <c:pt idx="3471">
                  <c:v>3490</c:v>
                </c:pt>
                <c:pt idx="3472">
                  <c:v>3491</c:v>
                </c:pt>
                <c:pt idx="3473">
                  <c:v>3492</c:v>
                </c:pt>
                <c:pt idx="3474">
                  <c:v>3493</c:v>
                </c:pt>
                <c:pt idx="3475">
                  <c:v>3494</c:v>
                </c:pt>
                <c:pt idx="3476">
                  <c:v>3495</c:v>
                </c:pt>
                <c:pt idx="3477">
                  <c:v>3496</c:v>
                </c:pt>
                <c:pt idx="3478">
                  <c:v>3497</c:v>
                </c:pt>
                <c:pt idx="3479">
                  <c:v>3498</c:v>
                </c:pt>
                <c:pt idx="3480">
                  <c:v>3499</c:v>
                </c:pt>
                <c:pt idx="3481">
                  <c:v>3500</c:v>
                </c:pt>
                <c:pt idx="3482">
                  <c:v>3501</c:v>
                </c:pt>
                <c:pt idx="3483">
                  <c:v>3502</c:v>
                </c:pt>
                <c:pt idx="3484">
                  <c:v>3503</c:v>
                </c:pt>
                <c:pt idx="3485">
                  <c:v>3504</c:v>
                </c:pt>
                <c:pt idx="3486">
                  <c:v>3505</c:v>
                </c:pt>
                <c:pt idx="3487">
                  <c:v>3506</c:v>
                </c:pt>
                <c:pt idx="3488">
                  <c:v>3507</c:v>
                </c:pt>
                <c:pt idx="3489">
                  <c:v>3508</c:v>
                </c:pt>
                <c:pt idx="3490">
                  <c:v>3509</c:v>
                </c:pt>
                <c:pt idx="3491">
                  <c:v>3510</c:v>
                </c:pt>
                <c:pt idx="3492">
                  <c:v>3511</c:v>
                </c:pt>
                <c:pt idx="3493">
                  <c:v>3512</c:v>
                </c:pt>
                <c:pt idx="3494">
                  <c:v>3513</c:v>
                </c:pt>
                <c:pt idx="3495">
                  <c:v>3514</c:v>
                </c:pt>
                <c:pt idx="3496">
                  <c:v>3515</c:v>
                </c:pt>
                <c:pt idx="3497">
                  <c:v>3516</c:v>
                </c:pt>
                <c:pt idx="3498">
                  <c:v>3517</c:v>
                </c:pt>
                <c:pt idx="3499">
                  <c:v>3518</c:v>
                </c:pt>
                <c:pt idx="3500">
                  <c:v>3519</c:v>
                </c:pt>
                <c:pt idx="3501">
                  <c:v>3520</c:v>
                </c:pt>
                <c:pt idx="3502">
                  <c:v>3521</c:v>
                </c:pt>
                <c:pt idx="3503">
                  <c:v>3522</c:v>
                </c:pt>
                <c:pt idx="3504">
                  <c:v>3523</c:v>
                </c:pt>
                <c:pt idx="3505">
                  <c:v>3524</c:v>
                </c:pt>
                <c:pt idx="3506">
                  <c:v>3525</c:v>
                </c:pt>
                <c:pt idx="3507">
                  <c:v>3526</c:v>
                </c:pt>
                <c:pt idx="3508">
                  <c:v>3527</c:v>
                </c:pt>
                <c:pt idx="3509">
                  <c:v>3528</c:v>
                </c:pt>
                <c:pt idx="3510">
                  <c:v>3529</c:v>
                </c:pt>
                <c:pt idx="3511">
                  <c:v>3530</c:v>
                </c:pt>
                <c:pt idx="3512">
                  <c:v>3531</c:v>
                </c:pt>
                <c:pt idx="3513">
                  <c:v>3532</c:v>
                </c:pt>
                <c:pt idx="3514">
                  <c:v>3533</c:v>
                </c:pt>
                <c:pt idx="3515">
                  <c:v>3534</c:v>
                </c:pt>
                <c:pt idx="3516">
                  <c:v>3535</c:v>
                </c:pt>
                <c:pt idx="3517">
                  <c:v>3536</c:v>
                </c:pt>
                <c:pt idx="3518">
                  <c:v>3537</c:v>
                </c:pt>
                <c:pt idx="3519">
                  <c:v>3538</c:v>
                </c:pt>
                <c:pt idx="3520">
                  <c:v>3539</c:v>
                </c:pt>
                <c:pt idx="3521">
                  <c:v>3540</c:v>
                </c:pt>
                <c:pt idx="3522">
                  <c:v>3541</c:v>
                </c:pt>
                <c:pt idx="3523">
                  <c:v>3542</c:v>
                </c:pt>
                <c:pt idx="3524">
                  <c:v>3543</c:v>
                </c:pt>
                <c:pt idx="3525">
                  <c:v>3544</c:v>
                </c:pt>
                <c:pt idx="3526">
                  <c:v>3545</c:v>
                </c:pt>
                <c:pt idx="3527">
                  <c:v>3546</c:v>
                </c:pt>
                <c:pt idx="3528">
                  <c:v>3547</c:v>
                </c:pt>
                <c:pt idx="3529">
                  <c:v>3548</c:v>
                </c:pt>
                <c:pt idx="3530">
                  <c:v>3549</c:v>
                </c:pt>
                <c:pt idx="3531">
                  <c:v>3550</c:v>
                </c:pt>
                <c:pt idx="3532">
                  <c:v>3551</c:v>
                </c:pt>
                <c:pt idx="3533">
                  <c:v>3552</c:v>
                </c:pt>
                <c:pt idx="3534">
                  <c:v>3553</c:v>
                </c:pt>
                <c:pt idx="3535">
                  <c:v>3554</c:v>
                </c:pt>
                <c:pt idx="3536">
                  <c:v>3555</c:v>
                </c:pt>
                <c:pt idx="3537">
                  <c:v>3556</c:v>
                </c:pt>
                <c:pt idx="3538">
                  <c:v>3557</c:v>
                </c:pt>
                <c:pt idx="3539">
                  <c:v>3558</c:v>
                </c:pt>
                <c:pt idx="3540">
                  <c:v>3559</c:v>
                </c:pt>
                <c:pt idx="3541">
                  <c:v>3560</c:v>
                </c:pt>
                <c:pt idx="3542">
                  <c:v>3561</c:v>
                </c:pt>
                <c:pt idx="3543">
                  <c:v>3562</c:v>
                </c:pt>
                <c:pt idx="3544">
                  <c:v>3563</c:v>
                </c:pt>
                <c:pt idx="3545">
                  <c:v>3564</c:v>
                </c:pt>
                <c:pt idx="3546">
                  <c:v>3565</c:v>
                </c:pt>
                <c:pt idx="3547">
                  <c:v>3566</c:v>
                </c:pt>
                <c:pt idx="3548">
                  <c:v>3567</c:v>
                </c:pt>
                <c:pt idx="3549">
                  <c:v>3568</c:v>
                </c:pt>
                <c:pt idx="3550">
                  <c:v>3569</c:v>
                </c:pt>
                <c:pt idx="3551">
                  <c:v>3570</c:v>
                </c:pt>
                <c:pt idx="3552">
                  <c:v>3571</c:v>
                </c:pt>
                <c:pt idx="3553">
                  <c:v>3572</c:v>
                </c:pt>
                <c:pt idx="3554">
                  <c:v>3573</c:v>
                </c:pt>
                <c:pt idx="3555">
                  <c:v>3574</c:v>
                </c:pt>
                <c:pt idx="3556">
                  <c:v>3575</c:v>
                </c:pt>
                <c:pt idx="3557">
                  <c:v>3576</c:v>
                </c:pt>
                <c:pt idx="3558">
                  <c:v>3577</c:v>
                </c:pt>
                <c:pt idx="3559">
                  <c:v>3578</c:v>
                </c:pt>
                <c:pt idx="3560">
                  <c:v>3579</c:v>
                </c:pt>
                <c:pt idx="3561">
                  <c:v>3580</c:v>
                </c:pt>
                <c:pt idx="3562">
                  <c:v>3581</c:v>
                </c:pt>
                <c:pt idx="3563">
                  <c:v>3582</c:v>
                </c:pt>
                <c:pt idx="3564">
                  <c:v>3583</c:v>
                </c:pt>
                <c:pt idx="3565">
                  <c:v>3584</c:v>
                </c:pt>
                <c:pt idx="3566">
                  <c:v>3585</c:v>
                </c:pt>
                <c:pt idx="3567">
                  <c:v>3586</c:v>
                </c:pt>
                <c:pt idx="3568">
                  <c:v>3587</c:v>
                </c:pt>
                <c:pt idx="3569">
                  <c:v>3588</c:v>
                </c:pt>
                <c:pt idx="3570">
                  <c:v>3589</c:v>
                </c:pt>
                <c:pt idx="3571">
                  <c:v>3590</c:v>
                </c:pt>
                <c:pt idx="3572">
                  <c:v>3591</c:v>
                </c:pt>
                <c:pt idx="3573">
                  <c:v>3592</c:v>
                </c:pt>
                <c:pt idx="3574">
                  <c:v>3593</c:v>
                </c:pt>
                <c:pt idx="3575">
                  <c:v>3594</c:v>
                </c:pt>
                <c:pt idx="3576">
                  <c:v>3595</c:v>
                </c:pt>
                <c:pt idx="3577">
                  <c:v>3596</c:v>
                </c:pt>
                <c:pt idx="3578">
                  <c:v>3597</c:v>
                </c:pt>
                <c:pt idx="3579">
                  <c:v>3598</c:v>
                </c:pt>
                <c:pt idx="3580">
                  <c:v>3599</c:v>
                </c:pt>
                <c:pt idx="3581">
                  <c:v>3600</c:v>
                </c:pt>
                <c:pt idx="3582">
                  <c:v>3601</c:v>
                </c:pt>
                <c:pt idx="3583">
                  <c:v>3602</c:v>
                </c:pt>
                <c:pt idx="3584">
                  <c:v>3603</c:v>
                </c:pt>
                <c:pt idx="3585">
                  <c:v>3604</c:v>
                </c:pt>
                <c:pt idx="3586">
                  <c:v>3605</c:v>
                </c:pt>
                <c:pt idx="3587">
                  <c:v>3606</c:v>
                </c:pt>
                <c:pt idx="3588">
                  <c:v>3607</c:v>
                </c:pt>
                <c:pt idx="3589">
                  <c:v>3608</c:v>
                </c:pt>
                <c:pt idx="3590">
                  <c:v>3609</c:v>
                </c:pt>
                <c:pt idx="3591">
                  <c:v>3610</c:v>
                </c:pt>
                <c:pt idx="3592">
                  <c:v>3611</c:v>
                </c:pt>
                <c:pt idx="3593">
                  <c:v>3612</c:v>
                </c:pt>
                <c:pt idx="3594">
                  <c:v>3613</c:v>
                </c:pt>
                <c:pt idx="3595">
                  <c:v>3614</c:v>
                </c:pt>
                <c:pt idx="3596">
                  <c:v>3615</c:v>
                </c:pt>
                <c:pt idx="3597">
                  <c:v>3616</c:v>
                </c:pt>
                <c:pt idx="3598">
                  <c:v>3617</c:v>
                </c:pt>
                <c:pt idx="3599">
                  <c:v>3618</c:v>
                </c:pt>
                <c:pt idx="3600">
                  <c:v>3619</c:v>
                </c:pt>
                <c:pt idx="3601">
                  <c:v>3620</c:v>
                </c:pt>
                <c:pt idx="3602">
                  <c:v>3621</c:v>
                </c:pt>
                <c:pt idx="3603">
                  <c:v>3622</c:v>
                </c:pt>
                <c:pt idx="3604">
                  <c:v>3623</c:v>
                </c:pt>
                <c:pt idx="3605">
                  <c:v>3624</c:v>
                </c:pt>
                <c:pt idx="3606">
                  <c:v>3625</c:v>
                </c:pt>
                <c:pt idx="3607">
                  <c:v>3626</c:v>
                </c:pt>
                <c:pt idx="3608">
                  <c:v>3627</c:v>
                </c:pt>
                <c:pt idx="3609">
                  <c:v>3628</c:v>
                </c:pt>
                <c:pt idx="3610">
                  <c:v>3629</c:v>
                </c:pt>
                <c:pt idx="3611">
                  <c:v>3630</c:v>
                </c:pt>
                <c:pt idx="3612">
                  <c:v>3631</c:v>
                </c:pt>
                <c:pt idx="3613">
                  <c:v>3632</c:v>
                </c:pt>
                <c:pt idx="3614">
                  <c:v>3633</c:v>
                </c:pt>
                <c:pt idx="3615">
                  <c:v>3634</c:v>
                </c:pt>
                <c:pt idx="3616">
                  <c:v>3635</c:v>
                </c:pt>
                <c:pt idx="3617">
                  <c:v>3636</c:v>
                </c:pt>
                <c:pt idx="3618">
                  <c:v>3637</c:v>
                </c:pt>
                <c:pt idx="3619">
                  <c:v>3638</c:v>
                </c:pt>
                <c:pt idx="3620">
                  <c:v>3639</c:v>
                </c:pt>
                <c:pt idx="3621">
                  <c:v>3640</c:v>
                </c:pt>
                <c:pt idx="3622">
                  <c:v>3641</c:v>
                </c:pt>
                <c:pt idx="3623">
                  <c:v>3642</c:v>
                </c:pt>
                <c:pt idx="3624">
                  <c:v>3643</c:v>
                </c:pt>
                <c:pt idx="3625">
                  <c:v>3644</c:v>
                </c:pt>
                <c:pt idx="3626">
                  <c:v>3645</c:v>
                </c:pt>
                <c:pt idx="3627">
                  <c:v>3646</c:v>
                </c:pt>
                <c:pt idx="3628">
                  <c:v>3647</c:v>
                </c:pt>
                <c:pt idx="3629">
                  <c:v>3648</c:v>
                </c:pt>
                <c:pt idx="3630">
                  <c:v>3649</c:v>
                </c:pt>
                <c:pt idx="3631">
                  <c:v>3650</c:v>
                </c:pt>
                <c:pt idx="3632">
                  <c:v>3651</c:v>
                </c:pt>
                <c:pt idx="3633">
                  <c:v>3652</c:v>
                </c:pt>
                <c:pt idx="3634">
                  <c:v>3653</c:v>
                </c:pt>
                <c:pt idx="3635">
                  <c:v>3654</c:v>
                </c:pt>
                <c:pt idx="3636">
                  <c:v>3655</c:v>
                </c:pt>
                <c:pt idx="3637">
                  <c:v>3656</c:v>
                </c:pt>
                <c:pt idx="3638">
                  <c:v>3657</c:v>
                </c:pt>
                <c:pt idx="3639">
                  <c:v>3658</c:v>
                </c:pt>
                <c:pt idx="3640">
                  <c:v>3659</c:v>
                </c:pt>
                <c:pt idx="3641">
                  <c:v>3660</c:v>
                </c:pt>
                <c:pt idx="3642">
                  <c:v>3661</c:v>
                </c:pt>
                <c:pt idx="3643">
                  <c:v>3662</c:v>
                </c:pt>
                <c:pt idx="3644">
                  <c:v>3663</c:v>
                </c:pt>
                <c:pt idx="3645">
                  <c:v>3664</c:v>
                </c:pt>
                <c:pt idx="3646">
                  <c:v>3665</c:v>
                </c:pt>
                <c:pt idx="3647">
                  <c:v>3666</c:v>
                </c:pt>
                <c:pt idx="3648">
                  <c:v>3667</c:v>
                </c:pt>
                <c:pt idx="3649">
                  <c:v>3668</c:v>
                </c:pt>
                <c:pt idx="3650">
                  <c:v>3669</c:v>
                </c:pt>
                <c:pt idx="3651">
                  <c:v>3670</c:v>
                </c:pt>
                <c:pt idx="3652">
                  <c:v>3671</c:v>
                </c:pt>
                <c:pt idx="3653">
                  <c:v>3672</c:v>
                </c:pt>
                <c:pt idx="3654">
                  <c:v>3673</c:v>
                </c:pt>
                <c:pt idx="3655">
                  <c:v>3674</c:v>
                </c:pt>
                <c:pt idx="3656">
                  <c:v>3675</c:v>
                </c:pt>
                <c:pt idx="3657">
                  <c:v>3676</c:v>
                </c:pt>
                <c:pt idx="3658">
                  <c:v>3677</c:v>
                </c:pt>
                <c:pt idx="3659">
                  <c:v>3678</c:v>
                </c:pt>
                <c:pt idx="3660">
                  <c:v>3679</c:v>
                </c:pt>
                <c:pt idx="3661">
                  <c:v>3680</c:v>
                </c:pt>
                <c:pt idx="3662">
                  <c:v>3681</c:v>
                </c:pt>
                <c:pt idx="3663">
                  <c:v>3682</c:v>
                </c:pt>
                <c:pt idx="3664">
                  <c:v>3683</c:v>
                </c:pt>
                <c:pt idx="3665">
                  <c:v>3684</c:v>
                </c:pt>
                <c:pt idx="3666">
                  <c:v>3685</c:v>
                </c:pt>
                <c:pt idx="3667">
                  <c:v>3686</c:v>
                </c:pt>
                <c:pt idx="3668">
                  <c:v>3687</c:v>
                </c:pt>
                <c:pt idx="3669">
                  <c:v>3688</c:v>
                </c:pt>
                <c:pt idx="3670">
                  <c:v>3689</c:v>
                </c:pt>
                <c:pt idx="3671">
                  <c:v>3690</c:v>
                </c:pt>
                <c:pt idx="3672">
                  <c:v>3691</c:v>
                </c:pt>
                <c:pt idx="3673">
                  <c:v>3692</c:v>
                </c:pt>
                <c:pt idx="3674">
                  <c:v>3693</c:v>
                </c:pt>
                <c:pt idx="3675">
                  <c:v>3694</c:v>
                </c:pt>
                <c:pt idx="3676">
                  <c:v>3695</c:v>
                </c:pt>
                <c:pt idx="3677">
                  <c:v>3696</c:v>
                </c:pt>
                <c:pt idx="3678">
                  <c:v>3697</c:v>
                </c:pt>
                <c:pt idx="3679">
                  <c:v>3698</c:v>
                </c:pt>
                <c:pt idx="3680">
                  <c:v>3699</c:v>
                </c:pt>
                <c:pt idx="3681">
                  <c:v>3700</c:v>
                </c:pt>
                <c:pt idx="3682">
                  <c:v>3701</c:v>
                </c:pt>
                <c:pt idx="3683">
                  <c:v>3702</c:v>
                </c:pt>
                <c:pt idx="3684">
                  <c:v>3703</c:v>
                </c:pt>
                <c:pt idx="3685">
                  <c:v>3704</c:v>
                </c:pt>
                <c:pt idx="3686">
                  <c:v>3705</c:v>
                </c:pt>
                <c:pt idx="3687">
                  <c:v>3706</c:v>
                </c:pt>
                <c:pt idx="3688">
                  <c:v>3707</c:v>
                </c:pt>
                <c:pt idx="3689">
                  <c:v>3708</c:v>
                </c:pt>
                <c:pt idx="3690">
                  <c:v>3709</c:v>
                </c:pt>
                <c:pt idx="3691">
                  <c:v>3710</c:v>
                </c:pt>
                <c:pt idx="3692">
                  <c:v>3711</c:v>
                </c:pt>
                <c:pt idx="3693">
                  <c:v>3712</c:v>
                </c:pt>
                <c:pt idx="3694">
                  <c:v>3713</c:v>
                </c:pt>
                <c:pt idx="3695">
                  <c:v>3714</c:v>
                </c:pt>
                <c:pt idx="3696">
                  <c:v>3715</c:v>
                </c:pt>
                <c:pt idx="3697">
                  <c:v>3716</c:v>
                </c:pt>
                <c:pt idx="3698">
                  <c:v>3717</c:v>
                </c:pt>
                <c:pt idx="3699">
                  <c:v>3718</c:v>
                </c:pt>
                <c:pt idx="3700">
                  <c:v>3719</c:v>
                </c:pt>
                <c:pt idx="3701">
                  <c:v>3720</c:v>
                </c:pt>
                <c:pt idx="3702">
                  <c:v>3721</c:v>
                </c:pt>
                <c:pt idx="3703">
                  <c:v>3722</c:v>
                </c:pt>
                <c:pt idx="3704">
                  <c:v>3723</c:v>
                </c:pt>
                <c:pt idx="3705">
                  <c:v>3724</c:v>
                </c:pt>
                <c:pt idx="3706">
                  <c:v>3725</c:v>
                </c:pt>
                <c:pt idx="3707">
                  <c:v>3726</c:v>
                </c:pt>
                <c:pt idx="3708">
                  <c:v>3727</c:v>
                </c:pt>
                <c:pt idx="3709">
                  <c:v>3728</c:v>
                </c:pt>
                <c:pt idx="3710">
                  <c:v>3729</c:v>
                </c:pt>
                <c:pt idx="3711">
                  <c:v>3730</c:v>
                </c:pt>
                <c:pt idx="3712">
                  <c:v>3731</c:v>
                </c:pt>
                <c:pt idx="3713">
                  <c:v>3732</c:v>
                </c:pt>
                <c:pt idx="3714">
                  <c:v>3733</c:v>
                </c:pt>
                <c:pt idx="3715">
                  <c:v>3734</c:v>
                </c:pt>
                <c:pt idx="3716">
                  <c:v>3735</c:v>
                </c:pt>
                <c:pt idx="3717">
                  <c:v>3736</c:v>
                </c:pt>
                <c:pt idx="3718">
                  <c:v>3737</c:v>
                </c:pt>
                <c:pt idx="3719">
                  <c:v>3738</c:v>
                </c:pt>
                <c:pt idx="3720">
                  <c:v>3739</c:v>
                </c:pt>
                <c:pt idx="3721">
                  <c:v>3740</c:v>
                </c:pt>
                <c:pt idx="3722">
                  <c:v>3741</c:v>
                </c:pt>
                <c:pt idx="3723">
                  <c:v>3742</c:v>
                </c:pt>
                <c:pt idx="3724">
                  <c:v>3743</c:v>
                </c:pt>
                <c:pt idx="3725">
                  <c:v>3744</c:v>
                </c:pt>
                <c:pt idx="3726">
                  <c:v>3745</c:v>
                </c:pt>
                <c:pt idx="3727">
                  <c:v>3746</c:v>
                </c:pt>
                <c:pt idx="3728">
                  <c:v>3747</c:v>
                </c:pt>
                <c:pt idx="3729">
                  <c:v>3748</c:v>
                </c:pt>
                <c:pt idx="3730">
                  <c:v>3749</c:v>
                </c:pt>
                <c:pt idx="3731">
                  <c:v>3750</c:v>
                </c:pt>
                <c:pt idx="3732">
                  <c:v>3751</c:v>
                </c:pt>
                <c:pt idx="3733">
                  <c:v>3752</c:v>
                </c:pt>
                <c:pt idx="3734">
                  <c:v>3753</c:v>
                </c:pt>
                <c:pt idx="3735">
                  <c:v>3754</c:v>
                </c:pt>
                <c:pt idx="3736">
                  <c:v>3755</c:v>
                </c:pt>
                <c:pt idx="3737">
                  <c:v>3756</c:v>
                </c:pt>
                <c:pt idx="3738">
                  <c:v>3757</c:v>
                </c:pt>
                <c:pt idx="3739">
                  <c:v>3758</c:v>
                </c:pt>
                <c:pt idx="3740">
                  <c:v>3759</c:v>
                </c:pt>
                <c:pt idx="3741">
                  <c:v>3760</c:v>
                </c:pt>
                <c:pt idx="3742">
                  <c:v>3761</c:v>
                </c:pt>
                <c:pt idx="3743">
                  <c:v>3762</c:v>
                </c:pt>
                <c:pt idx="3744">
                  <c:v>3763</c:v>
                </c:pt>
                <c:pt idx="3745">
                  <c:v>3764</c:v>
                </c:pt>
                <c:pt idx="3746">
                  <c:v>3765</c:v>
                </c:pt>
                <c:pt idx="3747">
                  <c:v>3766</c:v>
                </c:pt>
                <c:pt idx="3748">
                  <c:v>3767</c:v>
                </c:pt>
                <c:pt idx="3749">
                  <c:v>3768</c:v>
                </c:pt>
                <c:pt idx="3750">
                  <c:v>3769</c:v>
                </c:pt>
                <c:pt idx="3751">
                  <c:v>3770</c:v>
                </c:pt>
                <c:pt idx="3752">
                  <c:v>3771</c:v>
                </c:pt>
                <c:pt idx="3753">
                  <c:v>3772</c:v>
                </c:pt>
                <c:pt idx="3754">
                  <c:v>3773</c:v>
                </c:pt>
                <c:pt idx="3755">
                  <c:v>3774</c:v>
                </c:pt>
                <c:pt idx="3756">
                  <c:v>3775</c:v>
                </c:pt>
                <c:pt idx="3757">
                  <c:v>3776</c:v>
                </c:pt>
                <c:pt idx="3758">
                  <c:v>3777</c:v>
                </c:pt>
                <c:pt idx="3759">
                  <c:v>3778</c:v>
                </c:pt>
                <c:pt idx="3760">
                  <c:v>3779</c:v>
                </c:pt>
                <c:pt idx="3761">
                  <c:v>3780</c:v>
                </c:pt>
                <c:pt idx="3762">
                  <c:v>3781</c:v>
                </c:pt>
                <c:pt idx="3763">
                  <c:v>3782</c:v>
                </c:pt>
                <c:pt idx="3764">
                  <c:v>3783</c:v>
                </c:pt>
                <c:pt idx="3765">
                  <c:v>3784</c:v>
                </c:pt>
                <c:pt idx="3766">
                  <c:v>3785</c:v>
                </c:pt>
                <c:pt idx="3767">
                  <c:v>3786</c:v>
                </c:pt>
                <c:pt idx="3768">
                  <c:v>3787</c:v>
                </c:pt>
                <c:pt idx="3769">
                  <c:v>3788</c:v>
                </c:pt>
                <c:pt idx="3770">
                  <c:v>3789</c:v>
                </c:pt>
                <c:pt idx="3771">
                  <c:v>3790</c:v>
                </c:pt>
                <c:pt idx="3772">
                  <c:v>3791</c:v>
                </c:pt>
                <c:pt idx="3773">
                  <c:v>3792</c:v>
                </c:pt>
                <c:pt idx="3774">
                  <c:v>3793</c:v>
                </c:pt>
                <c:pt idx="3775">
                  <c:v>3794</c:v>
                </c:pt>
                <c:pt idx="3776">
                  <c:v>3795</c:v>
                </c:pt>
                <c:pt idx="3777">
                  <c:v>3796</c:v>
                </c:pt>
                <c:pt idx="3778">
                  <c:v>3797</c:v>
                </c:pt>
                <c:pt idx="3779">
                  <c:v>3798</c:v>
                </c:pt>
                <c:pt idx="3780">
                  <c:v>3799</c:v>
                </c:pt>
                <c:pt idx="3781">
                  <c:v>3800</c:v>
                </c:pt>
                <c:pt idx="3782">
                  <c:v>3801</c:v>
                </c:pt>
                <c:pt idx="3783">
                  <c:v>3802</c:v>
                </c:pt>
                <c:pt idx="3784">
                  <c:v>3803</c:v>
                </c:pt>
                <c:pt idx="3785">
                  <c:v>3804</c:v>
                </c:pt>
                <c:pt idx="3786">
                  <c:v>3805</c:v>
                </c:pt>
                <c:pt idx="3787">
                  <c:v>3806</c:v>
                </c:pt>
                <c:pt idx="3788">
                  <c:v>3807</c:v>
                </c:pt>
                <c:pt idx="3789">
                  <c:v>3808</c:v>
                </c:pt>
                <c:pt idx="3790">
                  <c:v>3809</c:v>
                </c:pt>
                <c:pt idx="3791">
                  <c:v>3810</c:v>
                </c:pt>
                <c:pt idx="3792">
                  <c:v>3811</c:v>
                </c:pt>
                <c:pt idx="3793">
                  <c:v>3812</c:v>
                </c:pt>
                <c:pt idx="3794">
                  <c:v>3813</c:v>
                </c:pt>
                <c:pt idx="3795">
                  <c:v>3814</c:v>
                </c:pt>
                <c:pt idx="3796">
                  <c:v>3815</c:v>
                </c:pt>
                <c:pt idx="3797">
                  <c:v>3816</c:v>
                </c:pt>
                <c:pt idx="3798">
                  <c:v>3817</c:v>
                </c:pt>
                <c:pt idx="3799">
                  <c:v>3818</c:v>
                </c:pt>
                <c:pt idx="3800">
                  <c:v>3819</c:v>
                </c:pt>
                <c:pt idx="3801">
                  <c:v>3820</c:v>
                </c:pt>
                <c:pt idx="3802">
                  <c:v>3821</c:v>
                </c:pt>
                <c:pt idx="3803">
                  <c:v>3822</c:v>
                </c:pt>
                <c:pt idx="3804">
                  <c:v>3823</c:v>
                </c:pt>
                <c:pt idx="3805">
                  <c:v>3824</c:v>
                </c:pt>
                <c:pt idx="3806">
                  <c:v>3825</c:v>
                </c:pt>
                <c:pt idx="3807">
                  <c:v>3826</c:v>
                </c:pt>
                <c:pt idx="3808">
                  <c:v>3827</c:v>
                </c:pt>
                <c:pt idx="3809">
                  <c:v>3828</c:v>
                </c:pt>
                <c:pt idx="3810">
                  <c:v>3829</c:v>
                </c:pt>
                <c:pt idx="3811">
                  <c:v>3830</c:v>
                </c:pt>
                <c:pt idx="3812">
                  <c:v>3831</c:v>
                </c:pt>
                <c:pt idx="3813">
                  <c:v>3832</c:v>
                </c:pt>
                <c:pt idx="3814">
                  <c:v>3833</c:v>
                </c:pt>
                <c:pt idx="3815">
                  <c:v>3834</c:v>
                </c:pt>
                <c:pt idx="3816">
                  <c:v>3835</c:v>
                </c:pt>
                <c:pt idx="3817">
                  <c:v>3836</c:v>
                </c:pt>
                <c:pt idx="3818">
                  <c:v>3837</c:v>
                </c:pt>
                <c:pt idx="3819">
                  <c:v>3838</c:v>
                </c:pt>
                <c:pt idx="3820">
                  <c:v>3839</c:v>
                </c:pt>
                <c:pt idx="3821">
                  <c:v>3840</c:v>
                </c:pt>
                <c:pt idx="3822">
                  <c:v>3841</c:v>
                </c:pt>
                <c:pt idx="3823">
                  <c:v>3842</c:v>
                </c:pt>
                <c:pt idx="3824">
                  <c:v>3843</c:v>
                </c:pt>
                <c:pt idx="3825">
                  <c:v>3844</c:v>
                </c:pt>
                <c:pt idx="3826">
                  <c:v>3845</c:v>
                </c:pt>
                <c:pt idx="3827">
                  <c:v>3846</c:v>
                </c:pt>
                <c:pt idx="3828">
                  <c:v>3847</c:v>
                </c:pt>
                <c:pt idx="3829">
                  <c:v>3848</c:v>
                </c:pt>
                <c:pt idx="3830">
                  <c:v>3849</c:v>
                </c:pt>
                <c:pt idx="3831">
                  <c:v>3850</c:v>
                </c:pt>
                <c:pt idx="3832">
                  <c:v>3851</c:v>
                </c:pt>
                <c:pt idx="3833">
                  <c:v>3852</c:v>
                </c:pt>
                <c:pt idx="3834">
                  <c:v>3853</c:v>
                </c:pt>
                <c:pt idx="3835">
                  <c:v>3854</c:v>
                </c:pt>
                <c:pt idx="3836">
                  <c:v>3855</c:v>
                </c:pt>
                <c:pt idx="3837">
                  <c:v>3856</c:v>
                </c:pt>
                <c:pt idx="3838">
                  <c:v>3857</c:v>
                </c:pt>
                <c:pt idx="3839">
                  <c:v>3858</c:v>
                </c:pt>
                <c:pt idx="3840">
                  <c:v>3859</c:v>
                </c:pt>
                <c:pt idx="3841">
                  <c:v>3860</c:v>
                </c:pt>
                <c:pt idx="3842">
                  <c:v>3861</c:v>
                </c:pt>
                <c:pt idx="3843">
                  <c:v>3862</c:v>
                </c:pt>
                <c:pt idx="3844">
                  <c:v>3863</c:v>
                </c:pt>
                <c:pt idx="3845">
                  <c:v>3864</c:v>
                </c:pt>
                <c:pt idx="3846">
                  <c:v>3865</c:v>
                </c:pt>
                <c:pt idx="3847">
                  <c:v>3866</c:v>
                </c:pt>
                <c:pt idx="3848">
                  <c:v>3867</c:v>
                </c:pt>
                <c:pt idx="3849">
                  <c:v>3868</c:v>
                </c:pt>
                <c:pt idx="3850">
                  <c:v>3869</c:v>
                </c:pt>
                <c:pt idx="3851">
                  <c:v>3870</c:v>
                </c:pt>
                <c:pt idx="3852">
                  <c:v>3871</c:v>
                </c:pt>
                <c:pt idx="3853">
                  <c:v>3872</c:v>
                </c:pt>
                <c:pt idx="3854">
                  <c:v>3873</c:v>
                </c:pt>
                <c:pt idx="3855">
                  <c:v>3874</c:v>
                </c:pt>
                <c:pt idx="3856">
                  <c:v>3875</c:v>
                </c:pt>
                <c:pt idx="3857">
                  <c:v>3876</c:v>
                </c:pt>
                <c:pt idx="3858">
                  <c:v>3877</c:v>
                </c:pt>
                <c:pt idx="3859">
                  <c:v>3878</c:v>
                </c:pt>
                <c:pt idx="3860">
                  <c:v>3879</c:v>
                </c:pt>
                <c:pt idx="3861">
                  <c:v>3880</c:v>
                </c:pt>
                <c:pt idx="3862">
                  <c:v>3881</c:v>
                </c:pt>
                <c:pt idx="3863">
                  <c:v>3882</c:v>
                </c:pt>
                <c:pt idx="3864">
                  <c:v>3883</c:v>
                </c:pt>
                <c:pt idx="3865">
                  <c:v>3884</c:v>
                </c:pt>
                <c:pt idx="3866">
                  <c:v>3885</c:v>
                </c:pt>
                <c:pt idx="3867">
                  <c:v>3886</c:v>
                </c:pt>
                <c:pt idx="3868">
                  <c:v>3887</c:v>
                </c:pt>
                <c:pt idx="3869">
                  <c:v>3888</c:v>
                </c:pt>
                <c:pt idx="3870">
                  <c:v>3889</c:v>
                </c:pt>
                <c:pt idx="3871">
                  <c:v>3890</c:v>
                </c:pt>
                <c:pt idx="3872">
                  <c:v>3891</c:v>
                </c:pt>
                <c:pt idx="3873">
                  <c:v>3892</c:v>
                </c:pt>
                <c:pt idx="3874">
                  <c:v>3893</c:v>
                </c:pt>
                <c:pt idx="3875">
                  <c:v>3894</c:v>
                </c:pt>
                <c:pt idx="3876">
                  <c:v>3895</c:v>
                </c:pt>
                <c:pt idx="3877">
                  <c:v>3896</c:v>
                </c:pt>
                <c:pt idx="3878">
                  <c:v>3897</c:v>
                </c:pt>
                <c:pt idx="3879">
                  <c:v>3898</c:v>
                </c:pt>
                <c:pt idx="3880">
                  <c:v>3899</c:v>
                </c:pt>
                <c:pt idx="3881">
                  <c:v>3900</c:v>
                </c:pt>
                <c:pt idx="3882">
                  <c:v>3901</c:v>
                </c:pt>
                <c:pt idx="3883">
                  <c:v>3902</c:v>
                </c:pt>
                <c:pt idx="3884">
                  <c:v>3903</c:v>
                </c:pt>
                <c:pt idx="3885">
                  <c:v>3904</c:v>
                </c:pt>
                <c:pt idx="3886">
                  <c:v>3905</c:v>
                </c:pt>
                <c:pt idx="3887">
                  <c:v>3906</c:v>
                </c:pt>
                <c:pt idx="3888">
                  <c:v>3907</c:v>
                </c:pt>
                <c:pt idx="3889">
                  <c:v>3908</c:v>
                </c:pt>
                <c:pt idx="3890">
                  <c:v>3909</c:v>
                </c:pt>
                <c:pt idx="3891">
                  <c:v>3910</c:v>
                </c:pt>
                <c:pt idx="3892">
                  <c:v>3911</c:v>
                </c:pt>
                <c:pt idx="3893">
                  <c:v>3912</c:v>
                </c:pt>
                <c:pt idx="3894">
                  <c:v>3913</c:v>
                </c:pt>
                <c:pt idx="3895">
                  <c:v>3914</c:v>
                </c:pt>
                <c:pt idx="3896">
                  <c:v>3915</c:v>
                </c:pt>
                <c:pt idx="3897">
                  <c:v>3916</c:v>
                </c:pt>
                <c:pt idx="3898">
                  <c:v>3917</c:v>
                </c:pt>
                <c:pt idx="3899">
                  <c:v>3918</c:v>
                </c:pt>
                <c:pt idx="3900">
                  <c:v>3919</c:v>
                </c:pt>
                <c:pt idx="3901">
                  <c:v>3920</c:v>
                </c:pt>
                <c:pt idx="3902">
                  <c:v>3921</c:v>
                </c:pt>
                <c:pt idx="3903">
                  <c:v>3922</c:v>
                </c:pt>
                <c:pt idx="3904">
                  <c:v>3923</c:v>
                </c:pt>
                <c:pt idx="3905">
                  <c:v>3924</c:v>
                </c:pt>
                <c:pt idx="3906">
                  <c:v>3925</c:v>
                </c:pt>
                <c:pt idx="3907">
                  <c:v>3926</c:v>
                </c:pt>
                <c:pt idx="3908">
                  <c:v>3927</c:v>
                </c:pt>
                <c:pt idx="3909">
                  <c:v>3928</c:v>
                </c:pt>
                <c:pt idx="3910">
                  <c:v>3929</c:v>
                </c:pt>
                <c:pt idx="3911">
                  <c:v>3930</c:v>
                </c:pt>
                <c:pt idx="3912">
                  <c:v>3931</c:v>
                </c:pt>
                <c:pt idx="3913">
                  <c:v>3932</c:v>
                </c:pt>
                <c:pt idx="3914">
                  <c:v>3933</c:v>
                </c:pt>
                <c:pt idx="3915">
                  <c:v>3934</c:v>
                </c:pt>
                <c:pt idx="3916">
                  <c:v>3935</c:v>
                </c:pt>
                <c:pt idx="3917">
                  <c:v>3936</c:v>
                </c:pt>
                <c:pt idx="3918">
                  <c:v>3937</c:v>
                </c:pt>
                <c:pt idx="3919">
                  <c:v>3938</c:v>
                </c:pt>
                <c:pt idx="3920">
                  <c:v>3939</c:v>
                </c:pt>
                <c:pt idx="3921">
                  <c:v>3940</c:v>
                </c:pt>
                <c:pt idx="3922">
                  <c:v>3941</c:v>
                </c:pt>
                <c:pt idx="3923">
                  <c:v>3942</c:v>
                </c:pt>
                <c:pt idx="3924">
                  <c:v>3943</c:v>
                </c:pt>
                <c:pt idx="3925">
                  <c:v>3944</c:v>
                </c:pt>
                <c:pt idx="3926">
                  <c:v>3945</c:v>
                </c:pt>
                <c:pt idx="3927">
                  <c:v>3946</c:v>
                </c:pt>
                <c:pt idx="3928">
                  <c:v>3947</c:v>
                </c:pt>
                <c:pt idx="3929">
                  <c:v>3948</c:v>
                </c:pt>
                <c:pt idx="3930">
                  <c:v>3949</c:v>
                </c:pt>
                <c:pt idx="3931">
                  <c:v>3950</c:v>
                </c:pt>
                <c:pt idx="3932">
                  <c:v>3951</c:v>
                </c:pt>
                <c:pt idx="3933">
                  <c:v>3952</c:v>
                </c:pt>
                <c:pt idx="3934">
                  <c:v>3953</c:v>
                </c:pt>
                <c:pt idx="3935">
                  <c:v>3954</c:v>
                </c:pt>
                <c:pt idx="3936">
                  <c:v>3955</c:v>
                </c:pt>
                <c:pt idx="3937">
                  <c:v>3956</c:v>
                </c:pt>
                <c:pt idx="3938">
                  <c:v>3957</c:v>
                </c:pt>
                <c:pt idx="3939">
                  <c:v>3958</c:v>
                </c:pt>
                <c:pt idx="3940">
                  <c:v>3959</c:v>
                </c:pt>
                <c:pt idx="3941">
                  <c:v>3960</c:v>
                </c:pt>
                <c:pt idx="3942">
                  <c:v>3961</c:v>
                </c:pt>
                <c:pt idx="3943">
                  <c:v>3962</c:v>
                </c:pt>
                <c:pt idx="3944">
                  <c:v>3963</c:v>
                </c:pt>
                <c:pt idx="3945">
                  <c:v>3964</c:v>
                </c:pt>
                <c:pt idx="3946">
                  <c:v>3965</c:v>
                </c:pt>
                <c:pt idx="3947">
                  <c:v>3966</c:v>
                </c:pt>
                <c:pt idx="3948">
                  <c:v>3967</c:v>
                </c:pt>
                <c:pt idx="3949">
                  <c:v>3968</c:v>
                </c:pt>
                <c:pt idx="3950">
                  <c:v>3969</c:v>
                </c:pt>
                <c:pt idx="3951">
                  <c:v>3970</c:v>
                </c:pt>
                <c:pt idx="3952">
                  <c:v>3971</c:v>
                </c:pt>
                <c:pt idx="3953">
                  <c:v>3972</c:v>
                </c:pt>
                <c:pt idx="3954">
                  <c:v>3973</c:v>
                </c:pt>
                <c:pt idx="3955">
                  <c:v>3974</c:v>
                </c:pt>
                <c:pt idx="3956">
                  <c:v>3975</c:v>
                </c:pt>
                <c:pt idx="3957">
                  <c:v>3976</c:v>
                </c:pt>
                <c:pt idx="3958">
                  <c:v>3977</c:v>
                </c:pt>
                <c:pt idx="3959">
                  <c:v>3978</c:v>
                </c:pt>
                <c:pt idx="3960">
                  <c:v>3979</c:v>
                </c:pt>
                <c:pt idx="3961">
                  <c:v>3980</c:v>
                </c:pt>
                <c:pt idx="3962">
                  <c:v>3981</c:v>
                </c:pt>
                <c:pt idx="3963">
                  <c:v>3982</c:v>
                </c:pt>
                <c:pt idx="3964">
                  <c:v>3983</c:v>
                </c:pt>
                <c:pt idx="3965">
                  <c:v>3984</c:v>
                </c:pt>
                <c:pt idx="3966">
                  <c:v>3985</c:v>
                </c:pt>
                <c:pt idx="3967">
                  <c:v>3986</c:v>
                </c:pt>
                <c:pt idx="3968">
                  <c:v>3987</c:v>
                </c:pt>
                <c:pt idx="3969">
                  <c:v>3988</c:v>
                </c:pt>
                <c:pt idx="3970">
                  <c:v>3989</c:v>
                </c:pt>
                <c:pt idx="3971">
                  <c:v>3990</c:v>
                </c:pt>
                <c:pt idx="3972">
                  <c:v>3991</c:v>
                </c:pt>
                <c:pt idx="3973">
                  <c:v>3992</c:v>
                </c:pt>
                <c:pt idx="3974">
                  <c:v>3993</c:v>
                </c:pt>
                <c:pt idx="3975">
                  <c:v>3994</c:v>
                </c:pt>
                <c:pt idx="3976">
                  <c:v>3995</c:v>
                </c:pt>
                <c:pt idx="3977">
                  <c:v>3996</c:v>
                </c:pt>
                <c:pt idx="3978">
                  <c:v>3997</c:v>
                </c:pt>
                <c:pt idx="3979">
                  <c:v>3998</c:v>
                </c:pt>
                <c:pt idx="3980">
                  <c:v>3999</c:v>
                </c:pt>
                <c:pt idx="3981">
                  <c:v>4000</c:v>
                </c:pt>
                <c:pt idx="3982">
                  <c:v>4001</c:v>
                </c:pt>
                <c:pt idx="3983">
                  <c:v>4002</c:v>
                </c:pt>
                <c:pt idx="3984">
                  <c:v>4003</c:v>
                </c:pt>
                <c:pt idx="3985">
                  <c:v>4004</c:v>
                </c:pt>
                <c:pt idx="3986">
                  <c:v>4005</c:v>
                </c:pt>
                <c:pt idx="3987">
                  <c:v>4006</c:v>
                </c:pt>
                <c:pt idx="3988">
                  <c:v>4007</c:v>
                </c:pt>
                <c:pt idx="3989">
                  <c:v>4008</c:v>
                </c:pt>
                <c:pt idx="3990">
                  <c:v>4009</c:v>
                </c:pt>
                <c:pt idx="3991">
                  <c:v>4010</c:v>
                </c:pt>
                <c:pt idx="3992">
                  <c:v>4011</c:v>
                </c:pt>
                <c:pt idx="3993">
                  <c:v>4012</c:v>
                </c:pt>
                <c:pt idx="3994">
                  <c:v>4013</c:v>
                </c:pt>
                <c:pt idx="3995">
                  <c:v>4014</c:v>
                </c:pt>
                <c:pt idx="3996">
                  <c:v>4015</c:v>
                </c:pt>
                <c:pt idx="3997">
                  <c:v>4016</c:v>
                </c:pt>
                <c:pt idx="3998">
                  <c:v>4017</c:v>
                </c:pt>
                <c:pt idx="3999">
                  <c:v>4018</c:v>
                </c:pt>
                <c:pt idx="4000">
                  <c:v>4019</c:v>
                </c:pt>
                <c:pt idx="4001">
                  <c:v>4020</c:v>
                </c:pt>
                <c:pt idx="4002">
                  <c:v>4021</c:v>
                </c:pt>
                <c:pt idx="4003">
                  <c:v>4022</c:v>
                </c:pt>
                <c:pt idx="4004">
                  <c:v>4023</c:v>
                </c:pt>
                <c:pt idx="4005">
                  <c:v>4024</c:v>
                </c:pt>
                <c:pt idx="4006">
                  <c:v>4025</c:v>
                </c:pt>
                <c:pt idx="4007">
                  <c:v>4026</c:v>
                </c:pt>
                <c:pt idx="4008">
                  <c:v>4027</c:v>
                </c:pt>
                <c:pt idx="4009">
                  <c:v>4028</c:v>
                </c:pt>
                <c:pt idx="4010">
                  <c:v>4029</c:v>
                </c:pt>
                <c:pt idx="4011">
                  <c:v>4030</c:v>
                </c:pt>
                <c:pt idx="4012">
                  <c:v>4031</c:v>
                </c:pt>
                <c:pt idx="4013">
                  <c:v>4032</c:v>
                </c:pt>
                <c:pt idx="4014">
                  <c:v>4033</c:v>
                </c:pt>
                <c:pt idx="4015">
                  <c:v>4034</c:v>
                </c:pt>
                <c:pt idx="4016">
                  <c:v>4035</c:v>
                </c:pt>
                <c:pt idx="4017">
                  <c:v>4036</c:v>
                </c:pt>
                <c:pt idx="4018">
                  <c:v>4037</c:v>
                </c:pt>
                <c:pt idx="4019">
                  <c:v>4038</c:v>
                </c:pt>
                <c:pt idx="4020">
                  <c:v>4039</c:v>
                </c:pt>
                <c:pt idx="4021">
                  <c:v>4040</c:v>
                </c:pt>
                <c:pt idx="4022">
                  <c:v>4041</c:v>
                </c:pt>
                <c:pt idx="4023">
                  <c:v>4042</c:v>
                </c:pt>
                <c:pt idx="4024">
                  <c:v>4043</c:v>
                </c:pt>
                <c:pt idx="4025">
                  <c:v>4044</c:v>
                </c:pt>
                <c:pt idx="4026">
                  <c:v>4045</c:v>
                </c:pt>
                <c:pt idx="4027">
                  <c:v>4046</c:v>
                </c:pt>
                <c:pt idx="4028">
                  <c:v>4047</c:v>
                </c:pt>
                <c:pt idx="4029">
                  <c:v>4048</c:v>
                </c:pt>
                <c:pt idx="4030">
                  <c:v>4049</c:v>
                </c:pt>
                <c:pt idx="4031">
                  <c:v>4050</c:v>
                </c:pt>
                <c:pt idx="4032">
                  <c:v>4051</c:v>
                </c:pt>
                <c:pt idx="4033">
                  <c:v>4052</c:v>
                </c:pt>
                <c:pt idx="4034">
                  <c:v>4053</c:v>
                </c:pt>
                <c:pt idx="4035">
                  <c:v>4054</c:v>
                </c:pt>
                <c:pt idx="4036">
                  <c:v>4055</c:v>
                </c:pt>
                <c:pt idx="4037">
                  <c:v>4056</c:v>
                </c:pt>
                <c:pt idx="4038">
                  <c:v>4057</c:v>
                </c:pt>
                <c:pt idx="4039">
                  <c:v>4058</c:v>
                </c:pt>
                <c:pt idx="4040">
                  <c:v>4059</c:v>
                </c:pt>
                <c:pt idx="4041">
                  <c:v>4060</c:v>
                </c:pt>
                <c:pt idx="4042">
                  <c:v>4061</c:v>
                </c:pt>
                <c:pt idx="4043">
                  <c:v>4062</c:v>
                </c:pt>
                <c:pt idx="4044">
                  <c:v>4063</c:v>
                </c:pt>
                <c:pt idx="4045">
                  <c:v>4064</c:v>
                </c:pt>
                <c:pt idx="4046">
                  <c:v>4065</c:v>
                </c:pt>
                <c:pt idx="4047">
                  <c:v>4066</c:v>
                </c:pt>
                <c:pt idx="4048">
                  <c:v>4067</c:v>
                </c:pt>
                <c:pt idx="4049">
                  <c:v>4068</c:v>
                </c:pt>
                <c:pt idx="4050">
                  <c:v>4069</c:v>
                </c:pt>
                <c:pt idx="4051">
                  <c:v>4070</c:v>
                </c:pt>
                <c:pt idx="4052">
                  <c:v>4071</c:v>
                </c:pt>
                <c:pt idx="4053">
                  <c:v>4072</c:v>
                </c:pt>
                <c:pt idx="4054">
                  <c:v>4073</c:v>
                </c:pt>
                <c:pt idx="4055">
                  <c:v>4074</c:v>
                </c:pt>
                <c:pt idx="4056">
                  <c:v>4075</c:v>
                </c:pt>
                <c:pt idx="4057">
                  <c:v>4076</c:v>
                </c:pt>
                <c:pt idx="4058">
                  <c:v>4077</c:v>
                </c:pt>
                <c:pt idx="4059">
                  <c:v>4078</c:v>
                </c:pt>
                <c:pt idx="4060">
                  <c:v>4079</c:v>
                </c:pt>
                <c:pt idx="4061">
                  <c:v>4080</c:v>
                </c:pt>
                <c:pt idx="4062">
                  <c:v>4081</c:v>
                </c:pt>
                <c:pt idx="4063">
                  <c:v>4082</c:v>
                </c:pt>
                <c:pt idx="4064">
                  <c:v>4083</c:v>
                </c:pt>
                <c:pt idx="4065">
                  <c:v>4084</c:v>
                </c:pt>
                <c:pt idx="4066">
                  <c:v>4085</c:v>
                </c:pt>
                <c:pt idx="4067">
                  <c:v>4086</c:v>
                </c:pt>
                <c:pt idx="4068">
                  <c:v>4087</c:v>
                </c:pt>
                <c:pt idx="4069">
                  <c:v>4088</c:v>
                </c:pt>
                <c:pt idx="4070">
                  <c:v>4089</c:v>
                </c:pt>
                <c:pt idx="4071">
                  <c:v>4090</c:v>
                </c:pt>
                <c:pt idx="4072">
                  <c:v>4091</c:v>
                </c:pt>
                <c:pt idx="4073">
                  <c:v>4092</c:v>
                </c:pt>
                <c:pt idx="4074">
                  <c:v>4093</c:v>
                </c:pt>
                <c:pt idx="4075">
                  <c:v>4094</c:v>
                </c:pt>
                <c:pt idx="4076">
                  <c:v>4095</c:v>
                </c:pt>
                <c:pt idx="4077">
                  <c:v>4096</c:v>
                </c:pt>
                <c:pt idx="4078">
                  <c:v>4097</c:v>
                </c:pt>
                <c:pt idx="4079">
                  <c:v>4098</c:v>
                </c:pt>
                <c:pt idx="4080">
                  <c:v>4099</c:v>
                </c:pt>
                <c:pt idx="4081">
                  <c:v>4100</c:v>
                </c:pt>
                <c:pt idx="4082">
                  <c:v>4101</c:v>
                </c:pt>
                <c:pt idx="4083">
                  <c:v>4102</c:v>
                </c:pt>
                <c:pt idx="4084">
                  <c:v>4103</c:v>
                </c:pt>
                <c:pt idx="4085">
                  <c:v>4104</c:v>
                </c:pt>
                <c:pt idx="4086">
                  <c:v>4105</c:v>
                </c:pt>
                <c:pt idx="4087">
                  <c:v>4106</c:v>
                </c:pt>
                <c:pt idx="4088">
                  <c:v>4107</c:v>
                </c:pt>
                <c:pt idx="4089">
                  <c:v>4108</c:v>
                </c:pt>
                <c:pt idx="4090">
                  <c:v>4109</c:v>
                </c:pt>
                <c:pt idx="4091">
                  <c:v>4110</c:v>
                </c:pt>
                <c:pt idx="4092">
                  <c:v>4111</c:v>
                </c:pt>
                <c:pt idx="4093">
                  <c:v>4112</c:v>
                </c:pt>
                <c:pt idx="4094">
                  <c:v>4113</c:v>
                </c:pt>
                <c:pt idx="4095">
                  <c:v>4114</c:v>
                </c:pt>
                <c:pt idx="4096">
                  <c:v>4115</c:v>
                </c:pt>
                <c:pt idx="4097">
                  <c:v>4116</c:v>
                </c:pt>
                <c:pt idx="4098">
                  <c:v>4117</c:v>
                </c:pt>
                <c:pt idx="4099">
                  <c:v>4118</c:v>
                </c:pt>
                <c:pt idx="4100">
                  <c:v>4119</c:v>
                </c:pt>
                <c:pt idx="4101">
                  <c:v>4120</c:v>
                </c:pt>
                <c:pt idx="4102">
                  <c:v>4121</c:v>
                </c:pt>
                <c:pt idx="4103">
                  <c:v>4122</c:v>
                </c:pt>
                <c:pt idx="4104">
                  <c:v>4123</c:v>
                </c:pt>
                <c:pt idx="4105">
                  <c:v>4124</c:v>
                </c:pt>
                <c:pt idx="4106">
                  <c:v>4125</c:v>
                </c:pt>
                <c:pt idx="4107">
                  <c:v>4126</c:v>
                </c:pt>
                <c:pt idx="4108">
                  <c:v>4127</c:v>
                </c:pt>
                <c:pt idx="4109">
                  <c:v>4128</c:v>
                </c:pt>
                <c:pt idx="4110">
                  <c:v>4129</c:v>
                </c:pt>
                <c:pt idx="4111">
                  <c:v>4130</c:v>
                </c:pt>
                <c:pt idx="4112">
                  <c:v>4131</c:v>
                </c:pt>
                <c:pt idx="4113">
                  <c:v>4132</c:v>
                </c:pt>
                <c:pt idx="4114">
                  <c:v>4133</c:v>
                </c:pt>
                <c:pt idx="4115">
                  <c:v>4134</c:v>
                </c:pt>
                <c:pt idx="4116">
                  <c:v>4135</c:v>
                </c:pt>
                <c:pt idx="4117">
                  <c:v>4136</c:v>
                </c:pt>
                <c:pt idx="4118">
                  <c:v>4137</c:v>
                </c:pt>
                <c:pt idx="4119">
                  <c:v>4138</c:v>
                </c:pt>
                <c:pt idx="4120">
                  <c:v>4139</c:v>
                </c:pt>
                <c:pt idx="4121">
                  <c:v>4140</c:v>
                </c:pt>
                <c:pt idx="4122">
                  <c:v>4141</c:v>
                </c:pt>
                <c:pt idx="4123">
                  <c:v>4142</c:v>
                </c:pt>
                <c:pt idx="4124">
                  <c:v>4143</c:v>
                </c:pt>
                <c:pt idx="4125">
                  <c:v>4144</c:v>
                </c:pt>
                <c:pt idx="4126">
                  <c:v>4145</c:v>
                </c:pt>
                <c:pt idx="4127">
                  <c:v>4146</c:v>
                </c:pt>
                <c:pt idx="4128">
                  <c:v>4147</c:v>
                </c:pt>
                <c:pt idx="4129">
                  <c:v>4148</c:v>
                </c:pt>
                <c:pt idx="4130">
                  <c:v>4149</c:v>
                </c:pt>
                <c:pt idx="4131">
                  <c:v>4150</c:v>
                </c:pt>
                <c:pt idx="4132">
                  <c:v>4151</c:v>
                </c:pt>
                <c:pt idx="4133">
                  <c:v>4152</c:v>
                </c:pt>
                <c:pt idx="4134">
                  <c:v>4153</c:v>
                </c:pt>
                <c:pt idx="4135">
                  <c:v>4154</c:v>
                </c:pt>
                <c:pt idx="4136">
                  <c:v>4155</c:v>
                </c:pt>
                <c:pt idx="4137">
                  <c:v>4156</c:v>
                </c:pt>
                <c:pt idx="4138">
                  <c:v>4157</c:v>
                </c:pt>
                <c:pt idx="4139">
                  <c:v>4158</c:v>
                </c:pt>
                <c:pt idx="4140">
                  <c:v>4159</c:v>
                </c:pt>
                <c:pt idx="4141">
                  <c:v>4160</c:v>
                </c:pt>
                <c:pt idx="4142">
                  <c:v>4161</c:v>
                </c:pt>
                <c:pt idx="4143">
                  <c:v>4162</c:v>
                </c:pt>
                <c:pt idx="4144">
                  <c:v>4163</c:v>
                </c:pt>
                <c:pt idx="4145">
                  <c:v>4164</c:v>
                </c:pt>
                <c:pt idx="4146">
                  <c:v>4165</c:v>
                </c:pt>
                <c:pt idx="4147">
                  <c:v>4166</c:v>
                </c:pt>
                <c:pt idx="4148">
                  <c:v>4167</c:v>
                </c:pt>
                <c:pt idx="4149">
                  <c:v>4168</c:v>
                </c:pt>
                <c:pt idx="4150">
                  <c:v>4169</c:v>
                </c:pt>
                <c:pt idx="4151">
                  <c:v>4170</c:v>
                </c:pt>
                <c:pt idx="4152">
                  <c:v>4171</c:v>
                </c:pt>
                <c:pt idx="4153">
                  <c:v>4172</c:v>
                </c:pt>
                <c:pt idx="4154">
                  <c:v>4173</c:v>
                </c:pt>
                <c:pt idx="4155">
                  <c:v>4174</c:v>
                </c:pt>
                <c:pt idx="4156">
                  <c:v>4175</c:v>
                </c:pt>
                <c:pt idx="4157">
                  <c:v>4176</c:v>
                </c:pt>
                <c:pt idx="4158">
                  <c:v>4177</c:v>
                </c:pt>
                <c:pt idx="4159">
                  <c:v>4178</c:v>
                </c:pt>
                <c:pt idx="4160">
                  <c:v>4179</c:v>
                </c:pt>
                <c:pt idx="4161">
                  <c:v>4180</c:v>
                </c:pt>
                <c:pt idx="4162">
                  <c:v>4181</c:v>
                </c:pt>
                <c:pt idx="4163">
                  <c:v>4182</c:v>
                </c:pt>
                <c:pt idx="4164">
                  <c:v>4183</c:v>
                </c:pt>
                <c:pt idx="4165">
                  <c:v>4184</c:v>
                </c:pt>
                <c:pt idx="4166">
                  <c:v>4185</c:v>
                </c:pt>
                <c:pt idx="4167">
                  <c:v>4186</c:v>
                </c:pt>
                <c:pt idx="4168">
                  <c:v>4187</c:v>
                </c:pt>
                <c:pt idx="4169">
                  <c:v>4188</c:v>
                </c:pt>
                <c:pt idx="4170">
                  <c:v>4189</c:v>
                </c:pt>
                <c:pt idx="4171">
                  <c:v>4190</c:v>
                </c:pt>
                <c:pt idx="4172">
                  <c:v>4191</c:v>
                </c:pt>
                <c:pt idx="4173">
                  <c:v>4192</c:v>
                </c:pt>
                <c:pt idx="4174">
                  <c:v>4193</c:v>
                </c:pt>
                <c:pt idx="4175">
                  <c:v>4194</c:v>
                </c:pt>
                <c:pt idx="4176">
                  <c:v>4195</c:v>
                </c:pt>
                <c:pt idx="4177">
                  <c:v>4196</c:v>
                </c:pt>
                <c:pt idx="4178">
                  <c:v>4197</c:v>
                </c:pt>
                <c:pt idx="4179">
                  <c:v>4198</c:v>
                </c:pt>
                <c:pt idx="4180">
                  <c:v>4199</c:v>
                </c:pt>
                <c:pt idx="4181">
                  <c:v>4200</c:v>
                </c:pt>
                <c:pt idx="4182">
                  <c:v>4201</c:v>
                </c:pt>
                <c:pt idx="4183">
                  <c:v>4202</c:v>
                </c:pt>
                <c:pt idx="4184">
                  <c:v>4203</c:v>
                </c:pt>
                <c:pt idx="4185">
                  <c:v>4204</c:v>
                </c:pt>
                <c:pt idx="4186">
                  <c:v>4205</c:v>
                </c:pt>
                <c:pt idx="4187">
                  <c:v>4206</c:v>
                </c:pt>
                <c:pt idx="4188">
                  <c:v>4207</c:v>
                </c:pt>
                <c:pt idx="4189">
                  <c:v>4208</c:v>
                </c:pt>
                <c:pt idx="4190">
                  <c:v>4209</c:v>
                </c:pt>
                <c:pt idx="4191">
                  <c:v>4210</c:v>
                </c:pt>
                <c:pt idx="4192">
                  <c:v>4211</c:v>
                </c:pt>
                <c:pt idx="4193">
                  <c:v>4212</c:v>
                </c:pt>
                <c:pt idx="4194">
                  <c:v>4213</c:v>
                </c:pt>
                <c:pt idx="4195">
                  <c:v>4214</c:v>
                </c:pt>
                <c:pt idx="4196">
                  <c:v>4215</c:v>
                </c:pt>
                <c:pt idx="4197">
                  <c:v>4216</c:v>
                </c:pt>
                <c:pt idx="4198">
                  <c:v>4217</c:v>
                </c:pt>
                <c:pt idx="4199">
                  <c:v>4218</c:v>
                </c:pt>
                <c:pt idx="4200">
                  <c:v>4219</c:v>
                </c:pt>
                <c:pt idx="4201">
                  <c:v>4220</c:v>
                </c:pt>
                <c:pt idx="4202">
                  <c:v>4221</c:v>
                </c:pt>
                <c:pt idx="4203">
                  <c:v>4222</c:v>
                </c:pt>
                <c:pt idx="4204">
                  <c:v>4223</c:v>
                </c:pt>
                <c:pt idx="4205">
                  <c:v>4224</c:v>
                </c:pt>
                <c:pt idx="4206">
                  <c:v>4225</c:v>
                </c:pt>
                <c:pt idx="4207">
                  <c:v>4226</c:v>
                </c:pt>
                <c:pt idx="4208">
                  <c:v>4227</c:v>
                </c:pt>
                <c:pt idx="4209">
                  <c:v>4228</c:v>
                </c:pt>
                <c:pt idx="4210">
                  <c:v>4229</c:v>
                </c:pt>
                <c:pt idx="4211">
                  <c:v>4230</c:v>
                </c:pt>
                <c:pt idx="4212">
                  <c:v>4231</c:v>
                </c:pt>
                <c:pt idx="4213">
                  <c:v>4232</c:v>
                </c:pt>
                <c:pt idx="4214">
                  <c:v>4233</c:v>
                </c:pt>
                <c:pt idx="4215">
                  <c:v>4234</c:v>
                </c:pt>
                <c:pt idx="4216">
                  <c:v>4235</c:v>
                </c:pt>
                <c:pt idx="4217">
                  <c:v>4236</c:v>
                </c:pt>
                <c:pt idx="4218">
                  <c:v>4237</c:v>
                </c:pt>
                <c:pt idx="4219">
                  <c:v>4238</c:v>
                </c:pt>
                <c:pt idx="4220">
                  <c:v>4239</c:v>
                </c:pt>
                <c:pt idx="4221">
                  <c:v>4240</c:v>
                </c:pt>
                <c:pt idx="4222">
                  <c:v>4241</c:v>
                </c:pt>
                <c:pt idx="4223">
                  <c:v>4242</c:v>
                </c:pt>
                <c:pt idx="4224">
                  <c:v>4243</c:v>
                </c:pt>
                <c:pt idx="4225">
                  <c:v>4244</c:v>
                </c:pt>
                <c:pt idx="4226">
                  <c:v>4245</c:v>
                </c:pt>
                <c:pt idx="4227">
                  <c:v>4246</c:v>
                </c:pt>
                <c:pt idx="4228">
                  <c:v>4247</c:v>
                </c:pt>
                <c:pt idx="4229">
                  <c:v>4248</c:v>
                </c:pt>
                <c:pt idx="4230">
                  <c:v>4249</c:v>
                </c:pt>
                <c:pt idx="4231">
                  <c:v>4250</c:v>
                </c:pt>
                <c:pt idx="4232">
                  <c:v>4251</c:v>
                </c:pt>
                <c:pt idx="4233">
                  <c:v>4252</c:v>
                </c:pt>
                <c:pt idx="4234">
                  <c:v>4253</c:v>
                </c:pt>
                <c:pt idx="4235">
                  <c:v>4254</c:v>
                </c:pt>
                <c:pt idx="4236">
                  <c:v>4255</c:v>
                </c:pt>
                <c:pt idx="4237">
                  <c:v>4256</c:v>
                </c:pt>
                <c:pt idx="4238">
                  <c:v>4257</c:v>
                </c:pt>
                <c:pt idx="4239">
                  <c:v>4258</c:v>
                </c:pt>
                <c:pt idx="4240">
                  <c:v>4259</c:v>
                </c:pt>
                <c:pt idx="4241">
                  <c:v>4260</c:v>
                </c:pt>
                <c:pt idx="4242">
                  <c:v>4261</c:v>
                </c:pt>
                <c:pt idx="4243">
                  <c:v>4262</c:v>
                </c:pt>
                <c:pt idx="4244">
                  <c:v>4263</c:v>
                </c:pt>
                <c:pt idx="4245">
                  <c:v>4264</c:v>
                </c:pt>
                <c:pt idx="4246">
                  <c:v>4265</c:v>
                </c:pt>
                <c:pt idx="4247">
                  <c:v>4266</c:v>
                </c:pt>
                <c:pt idx="4248">
                  <c:v>4267</c:v>
                </c:pt>
                <c:pt idx="4249">
                  <c:v>4268</c:v>
                </c:pt>
                <c:pt idx="4250">
                  <c:v>4269</c:v>
                </c:pt>
                <c:pt idx="4251">
                  <c:v>4270</c:v>
                </c:pt>
                <c:pt idx="4252">
                  <c:v>4271</c:v>
                </c:pt>
                <c:pt idx="4253">
                  <c:v>4272</c:v>
                </c:pt>
                <c:pt idx="4254">
                  <c:v>4273</c:v>
                </c:pt>
                <c:pt idx="4255">
                  <c:v>4274</c:v>
                </c:pt>
                <c:pt idx="4256">
                  <c:v>4275</c:v>
                </c:pt>
                <c:pt idx="4257">
                  <c:v>4276</c:v>
                </c:pt>
                <c:pt idx="4258">
                  <c:v>4277</c:v>
                </c:pt>
                <c:pt idx="4259">
                  <c:v>4278</c:v>
                </c:pt>
                <c:pt idx="4260">
                  <c:v>4279</c:v>
                </c:pt>
                <c:pt idx="4261">
                  <c:v>4280</c:v>
                </c:pt>
                <c:pt idx="4262">
                  <c:v>4281</c:v>
                </c:pt>
                <c:pt idx="4263">
                  <c:v>4282</c:v>
                </c:pt>
                <c:pt idx="4264">
                  <c:v>4283</c:v>
                </c:pt>
                <c:pt idx="4265">
                  <c:v>4284</c:v>
                </c:pt>
                <c:pt idx="4266">
                  <c:v>4285</c:v>
                </c:pt>
                <c:pt idx="4267">
                  <c:v>4286</c:v>
                </c:pt>
                <c:pt idx="4268">
                  <c:v>4287</c:v>
                </c:pt>
                <c:pt idx="4269">
                  <c:v>4288</c:v>
                </c:pt>
                <c:pt idx="4270">
                  <c:v>4289</c:v>
                </c:pt>
                <c:pt idx="4271">
                  <c:v>4290</c:v>
                </c:pt>
                <c:pt idx="4272">
                  <c:v>4291</c:v>
                </c:pt>
                <c:pt idx="4273">
                  <c:v>4292</c:v>
                </c:pt>
                <c:pt idx="4274">
                  <c:v>4293</c:v>
                </c:pt>
                <c:pt idx="4275">
                  <c:v>4294</c:v>
                </c:pt>
                <c:pt idx="4276">
                  <c:v>4295</c:v>
                </c:pt>
                <c:pt idx="4277">
                  <c:v>4296</c:v>
                </c:pt>
                <c:pt idx="4278">
                  <c:v>4297</c:v>
                </c:pt>
                <c:pt idx="4279">
                  <c:v>4298</c:v>
                </c:pt>
                <c:pt idx="4280">
                  <c:v>4299</c:v>
                </c:pt>
                <c:pt idx="4281">
                  <c:v>4300</c:v>
                </c:pt>
                <c:pt idx="4282">
                  <c:v>4301</c:v>
                </c:pt>
                <c:pt idx="4283">
                  <c:v>4302</c:v>
                </c:pt>
                <c:pt idx="4284">
                  <c:v>4303</c:v>
                </c:pt>
                <c:pt idx="4285">
                  <c:v>4304</c:v>
                </c:pt>
                <c:pt idx="4286">
                  <c:v>4305</c:v>
                </c:pt>
                <c:pt idx="4287">
                  <c:v>4306</c:v>
                </c:pt>
                <c:pt idx="4288">
                  <c:v>4307</c:v>
                </c:pt>
                <c:pt idx="4289">
                  <c:v>4308</c:v>
                </c:pt>
                <c:pt idx="4290">
                  <c:v>4309</c:v>
                </c:pt>
                <c:pt idx="4291">
                  <c:v>4310</c:v>
                </c:pt>
                <c:pt idx="4292">
                  <c:v>4311</c:v>
                </c:pt>
                <c:pt idx="4293">
                  <c:v>4312</c:v>
                </c:pt>
                <c:pt idx="4294">
                  <c:v>4313</c:v>
                </c:pt>
                <c:pt idx="4295">
                  <c:v>4314</c:v>
                </c:pt>
                <c:pt idx="4296">
                  <c:v>4315</c:v>
                </c:pt>
                <c:pt idx="4297">
                  <c:v>4316</c:v>
                </c:pt>
                <c:pt idx="4298">
                  <c:v>4317</c:v>
                </c:pt>
                <c:pt idx="4299">
                  <c:v>4318</c:v>
                </c:pt>
                <c:pt idx="4300">
                  <c:v>4319</c:v>
                </c:pt>
                <c:pt idx="4301">
                  <c:v>4320</c:v>
                </c:pt>
                <c:pt idx="4302">
                  <c:v>4321</c:v>
                </c:pt>
                <c:pt idx="4303">
                  <c:v>4322</c:v>
                </c:pt>
                <c:pt idx="4304">
                  <c:v>4323</c:v>
                </c:pt>
                <c:pt idx="4305">
                  <c:v>4324</c:v>
                </c:pt>
                <c:pt idx="4306">
                  <c:v>4325</c:v>
                </c:pt>
                <c:pt idx="4307">
                  <c:v>4326</c:v>
                </c:pt>
                <c:pt idx="4308">
                  <c:v>4327</c:v>
                </c:pt>
                <c:pt idx="4309">
                  <c:v>4328</c:v>
                </c:pt>
                <c:pt idx="4310">
                  <c:v>4329</c:v>
                </c:pt>
                <c:pt idx="4311">
                  <c:v>4330</c:v>
                </c:pt>
                <c:pt idx="4312">
                  <c:v>4331</c:v>
                </c:pt>
                <c:pt idx="4313">
                  <c:v>4332</c:v>
                </c:pt>
                <c:pt idx="4314">
                  <c:v>4333</c:v>
                </c:pt>
                <c:pt idx="4315">
                  <c:v>4334</c:v>
                </c:pt>
                <c:pt idx="4316">
                  <c:v>4335</c:v>
                </c:pt>
                <c:pt idx="4317">
                  <c:v>4336</c:v>
                </c:pt>
                <c:pt idx="4318">
                  <c:v>4337</c:v>
                </c:pt>
                <c:pt idx="4319">
                  <c:v>4338</c:v>
                </c:pt>
                <c:pt idx="4320">
                  <c:v>4339</c:v>
                </c:pt>
                <c:pt idx="4321">
                  <c:v>4340</c:v>
                </c:pt>
                <c:pt idx="4322">
                  <c:v>4341</c:v>
                </c:pt>
                <c:pt idx="4323">
                  <c:v>4342</c:v>
                </c:pt>
                <c:pt idx="4324">
                  <c:v>4343</c:v>
                </c:pt>
                <c:pt idx="4325">
                  <c:v>4344</c:v>
                </c:pt>
                <c:pt idx="4326">
                  <c:v>4345</c:v>
                </c:pt>
                <c:pt idx="4327">
                  <c:v>4346</c:v>
                </c:pt>
                <c:pt idx="4328">
                  <c:v>4347</c:v>
                </c:pt>
                <c:pt idx="4329">
                  <c:v>4348</c:v>
                </c:pt>
                <c:pt idx="4330">
                  <c:v>4349</c:v>
                </c:pt>
                <c:pt idx="4331">
                  <c:v>4350</c:v>
                </c:pt>
                <c:pt idx="4332">
                  <c:v>4351</c:v>
                </c:pt>
                <c:pt idx="4333">
                  <c:v>4352</c:v>
                </c:pt>
                <c:pt idx="4334">
                  <c:v>4353</c:v>
                </c:pt>
                <c:pt idx="4335">
                  <c:v>4354</c:v>
                </c:pt>
                <c:pt idx="4336">
                  <c:v>4355</c:v>
                </c:pt>
                <c:pt idx="4337">
                  <c:v>4356</c:v>
                </c:pt>
                <c:pt idx="4338">
                  <c:v>4357</c:v>
                </c:pt>
                <c:pt idx="4339">
                  <c:v>4358</c:v>
                </c:pt>
                <c:pt idx="4340">
                  <c:v>4359</c:v>
                </c:pt>
                <c:pt idx="4341">
                  <c:v>4360</c:v>
                </c:pt>
                <c:pt idx="4342">
                  <c:v>4361</c:v>
                </c:pt>
                <c:pt idx="4343">
                  <c:v>4362</c:v>
                </c:pt>
                <c:pt idx="4344">
                  <c:v>4363</c:v>
                </c:pt>
                <c:pt idx="4345">
                  <c:v>4364</c:v>
                </c:pt>
                <c:pt idx="4346">
                  <c:v>4365</c:v>
                </c:pt>
                <c:pt idx="4347">
                  <c:v>4366</c:v>
                </c:pt>
                <c:pt idx="4348">
                  <c:v>4367</c:v>
                </c:pt>
                <c:pt idx="4349">
                  <c:v>4368</c:v>
                </c:pt>
                <c:pt idx="4350">
                  <c:v>4369</c:v>
                </c:pt>
                <c:pt idx="4351">
                  <c:v>4370</c:v>
                </c:pt>
                <c:pt idx="4352">
                  <c:v>4371</c:v>
                </c:pt>
                <c:pt idx="4353">
                  <c:v>4372</c:v>
                </c:pt>
                <c:pt idx="4354">
                  <c:v>4373</c:v>
                </c:pt>
                <c:pt idx="4355">
                  <c:v>4374</c:v>
                </c:pt>
                <c:pt idx="4356">
                  <c:v>4375</c:v>
                </c:pt>
                <c:pt idx="4357">
                  <c:v>4376</c:v>
                </c:pt>
                <c:pt idx="4358">
                  <c:v>4377</c:v>
                </c:pt>
                <c:pt idx="4359">
                  <c:v>4378</c:v>
                </c:pt>
                <c:pt idx="4360">
                  <c:v>4379</c:v>
                </c:pt>
                <c:pt idx="4361">
                  <c:v>4380</c:v>
                </c:pt>
                <c:pt idx="4362">
                  <c:v>4381</c:v>
                </c:pt>
                <c:pt idx="4363">
                  <c:v>4382</c:v>
                </c:pt>
                <c:pt idx="4364">
                  <c:v>4383</c:v>
                </c:pt>
                <c:pt idx="4365">
                  <c:v>4384</c:v>
                </c:pt>
                <c:pt idx="4366">
                  <c:v>4385</c:v>
                </c:pt>
                <c:pt idx="4367">
                  <c:v>4386</c:v>
                </c:pt>
                <c:pt idx="4368">
                  <c:v>4387</c:v>
                </c:pt>
                <c:pt idx="4369">
                  <c:v>4388</c:v>
                </c:pt>
                <c:pt idx="4370">
                  <c:v>4389</c:v>
                </c:pt>
                <c:pt idx="4371">
                  <c:v>4390</c:v>
                </c:pt>
                <c:pt idx="4372">
                  <c:v>4391</c:v>
                </c:pt>
                <c:pt idx="4373">
                  <c:v>4392</c:v>
                </c:pt>
                <c:pt idx="4374">
                  <c:v>4393</c:v>
                </c:pt>
                <c:pt idx="4375">
                  <c:v>4394</c:v>
                </c:pt>
                <c:pt idx="4376">
                  <c:v>4395</c:v>
                </c:pt>
                <c:pt idx="4377">
                  <c:v>4396</c:v>
                </c:pt>
                <c:pt idx="4378">
                  <c:v>4397</c:v>
                </c:pt>
                <c:pt idx="4379">
                  <c:v>4398</c:v>
                </c:pt>
                <c:pt idx="4380">
                  <c:v>4399</c:v>
                </c:pt>
                <c:pt idx="4381">
                  <c:v>4400</c:v>
                </c:pt>
                <c:pt idx="4382">
                  <c:v>4401</c:v>
                </c:pt>
                <c:pt idx="4383">
                  <c:v>4402</c:v>
                </c:pt>
                <c:pt idx="4384">
                  <c:v>4403</c:v>
                </c:pt>
                <c:pt idx="4385">
                  <c:v>4404</c:v>
                </c:pt>
                <c:pt idx="4386">
                  <c:v>4405</c:v>
                </c:pt>
                <c:pt idx="4387">
                  <c:v>4406</c:v>
                </c:pt>
                <c:pt idx="4388">
                  <c:v>4407</c:v>
                </c:pt>
                <c:pt idx="4389">
                  <c:v>4408</c:v>
                </c:pt>
                <c:pt idx="4390">
                  <c:v>4409</c:v>
                </c:pt>
                <c:pt idx="4391">
                  <c:v>4410</c:v>
                </c:pt>
                <c:pt idx="4392">
                  <c:v>4411</c:v>
                </c:pt>
                <c:pt idx="4393">
                  <c:v>4412</c:v>
                </c:pt>
                <c:pt idx="4394">
                  <c:v>4413</c:v>
                </c:pt>
                <c:pt idx="4395">
                  <c:v>4414</c:v>
                </c:pt>
                <c:pt idx="4396">
                  <c:v>4415</c:v>
                </c:pt>
                <c:pt idx="4397">
                  <c:v>4416</c:v>
                </c:pt>
                <c:pt idx="4398">
                  <c:v>4417</c:v>
                </c:pt>
                <c:pt idx="4399">
                  <c:v>4418</c:v>
                </c:pt>
                <c:pt idx="4400">
                  <c:v>4419</c:v>
                </c:pt>
                <c:pt idx="4401">
                  <c:v>4420</c:v>
                </c:pt>
                <c:pt idx="4402">
                  <c:v>4421</c:v>
                </c:pt>
                <c:pt idx="4403">
                  <c:v>4422</c:v>
                </c:pt>
                <c:pt idx="4404">
                  <c:v>4423</c:v>
                </c:pt>
                <c:pt idx="4405">
                  <c:v>4424</c:v>
                </c:pt>
                <c:pt idx="4406">
                  <c:v>4425</c:v>
                </c:pt>
                <c:pt idx="4407">
                  <c:v>4426</c:v>
                </c:pt>
                <c:pt idx="4408">
                  <c:v>4427</c:v>
                </c:pt>
                <c:pt idx="4409">
                  <c:v>4428</c:v>
                </c:pt>
                <c:pt idx="4410">
                  <c:v>4429</c:v>
                </c:pt>
                <c:pt idx="4411">
                  <c:v>4430</c:v>
                </c:pt>
                <c:pt idx="4412">
                  <c:v>4431</c:v>
                </c:pt>
                <c:pt idx="4413">
                  <c:v>4432</c:v>
                </c:pt>
                <c:pt idx="4414">
                  <c:v>4433</c:v>
                </c:pt>
                <c:pt idx="4415">
                  <c:v>4434</c:v>
                </c:pt>
                <c:pt idx="4416">
                  <c:v>4435</c:v>
                </c:pt>
                <c:pt idx="4417">
                  <c:v>4436</c:v>
                </c:pt>
                <c:pt idx="4418">
                  <c:v>4437</c:v>
                </c:pt>
                <c:pt idx="4419">
                  <c:v>4438</c:v>
                </c:pt>
                <c:pt idx="4420">
                  <c:v>4439</c:v>
                </c:pt>
                <c:pt idx="4421">
                  <c:v>4440</c:v>
                </c:pt>
                <c:pt idx="4422">
                  <c:v>4441</c:v>
                </c:pt>
                <c:pt idx="4423">
                  <c:v>4442</c:v>
                </c:pt>
                <c:pt idx="4424">
                  <c:v>4443</c:v>
                </c:pt>
                <c:pt idx="4425">
                  <c:v>4444</c:v>
                </c:pt>
                <c:pt idx="4426">
                  <c:v>4445</c:v>
                </c:pt>
                <c:pt idx="4427">
                  <c:v>4446</c:v>
                </c:pt>
                <c:pt idx="4428">
                  <c:v>4447</c:v>
                </c:pt>
                <c:pt idx="4429">
                  <c:v>4448</c:v>
                </c:pt>
                <c:pt idx="4430">
                  <c:v>4449</c:v>
                </c:pt>
                <c:pt idx="4431">
                  <c:v>4450</c:v>
                </c:pt>
                <c:pt idx="4432">
                  <c:v>4451</c:v>
                </c:pt>
                <c:pt idx="4433">
                  <c:v>4452</c:v>
                </c:pt>
                <c:pt idx="4434">
                  <c:v>4453</c:v>
                </c:pt>
                <c:pt idx="4435">
                  <c:v>4454</c:v>
                </c:pt>
                <c:pt idx="4436">
                  <c:v>4455</c:v>
                </c:pt>
                <c:pt idx="4437">
                  <c:v>4456</c:v>
                </c:pt>
                <c:pt idx="4438">
                  <c:v>4457</c:v>
                </c:pt>
                <c:pt idx="4439">
                  <c:v>4458</c:v>
                </c:pt>
                <c:pt idx="4440">
                  <c:v>4459</c:v>
                </c:pt>
                <c:pt idx="4441">
                  <c:v>4460</c:v>
                </c:pt>
                <c:pt idx="4442">
                  <c:v>4461</c:v>
                </c:pt>
                <c:pt idx="4443">
                  <c:v>4462</c:v>
                </c:pt>
                <c:pt idx="4444">
                  <c:v>4463</c:v>
                </c:pt>
                <c:pt idx="4445">
                  <c:v>4464</c:v>
                </c:pt>
                <c:pt idx="4446">
                  <c:v>4465</c:v>
                </c:pt>
                <c:pt idx="4447">
                  <c:v>4466</c:v>
                </c:pt>
                <c:pt idx="4448">
                  <c:v>4467</c:v>
                </c:pt>
                <c:pt idx="4449">
                  <c:v>4468</c:v>
                </c:pt>
                <c:pt idx="4450">
                  <c:v>4469</c:v>
                </c:pt>
                <c:pt idx="4451">
                  <c:v>4470</c:v>
                </c:pt>
                <c:pt idx="4452">
                  <c:v>4471</c:v>
                </c:pt>
                <c:pt idx="4453">
                  <c:v>4472</c:v>
                </c:pt>
                <c:pt idx="4454">
                  <c:v>4473</c:v>
                </c:pt>
                <c:pt idx="4455">
                  <c:v>4474</c:v>
                </c:pt>
                <c:pt idx="4456">
                  <c:v>4475</c:v>
                </c:pt>
                <c:pt idx="4457">
                  <c:v>4476</c:v>
                </c:pt>
                <c:pt idx="4458">
                  <c:v>4477</c:v>
                </c:pt>
                <c:pt idx="4459">
                  <c:v>4478</c:v>
                </c:pt>
                <c:pt idx="4460">
                  <c:v>4479</c:v>
                </c:pt>
                <c:pt idx="4461">
                  <c:v>4480</c:v>
                </c:pt>
                <c:pt idx="4462">
                  <c:v>4481</c:v>
                </c:pt>
                <c:pt idx="4463">
                  <c:v>4482</c:v>
                </c:pt>
                <c:pt idx="4464">
                  <c:v>4483</c:v>
                </c:pt>
                <c:pt idx="4465">
                  <c:v>4484</c:v>
                </c:pt>
                <c:pt idx="4466">
                  <c:v>4485</c:v>
                </c:pt>
                <c:pt idx="4467">
                  <c:v>4486</c:v>
                </c:pt>
                <c:pt idx="4468">
                  <c:v>4487</c:v>
                </c:pt>
                <c:pt idx="4469">
                  <c:v>4488</c:v>
                </c:pt>
                <c:pt idx="4470">
                  <c:v>4489</c:v>
                </c:pt>
                <c:pt idx="4471">
                  <c:v>4490</c:v>
                </c:pt>
                <c:pt idx="4472">
                  <c:v>4491</c:v>
                </c:pt>
                <c:pt idx="4473">
                  <c:v>4492</c:v>
                </c:pt>
                <c:pt idx="4474">
                  <c:v>4493</c:v>
                </c:pt>
                <c:pt idx="4475">
                  <c:v>4494</c:v>
                </c:pt>
                <c:pt idx="4476">
                  <c:v>4495</c:v>
                </c:pt>
                <c:pt idx="4477">
                  <c:v>4496</c:v>
                </c:pt>
                <c:pt idx="4478">
                  <c:v>4497</c:v>
                </c:pt>
                <c:pt idx="4479">
                  <c:v>4498</c:v>
                </c:pt>
                <c:pt idx="4480">
                  <c:v>4499</c:v>
                </c:pt>
                <c:pt idx="4481">
                  <c:v>4500</c:v>
                </c:pt>
                <c:pt idx="4482">
                  <c:v>4501</c:v>
                </c:pt>
                <c:pt idx="4483">
                  <c:v>4502</c:v>
                </c:pt>
                <c:pt idx="4484">
                  <c:v>4503</c:v>
                </c:pt>
                <c:pt idx="4485">
                  <c:v>4504</c:v>
                </c:pt>
                <c:pt idx="4486">
                  <c:v>4505</c:v>
                </c:pt>
                <c:pt idx="4487">
                  <c:v>4506</c:v>
                </c:pt>
                <c:pt idx="4488">
                  <c:v>4507</c:v>
                </c:pt>
                <c:pt idx="4489">
                  <c:v>4508</c:v>
                </c:pt>
                <c:pt idx="4490">
                  <c:v>4509</c:v>
                </c:pt>
                <c:pt idx="4491">
                  <c:v>4510</c:v>
                </c:pt>
                <c:pt idx="4492">
                  <c:v>4511</c:v>
                </c:pt>
                <c:pt idx="4493">
                  <c:v>4512</c:v>
                </c:pt>
                <c:pt idx="4494">
                  <c:v>4513</c:v>
                </c:pt>
                <c:pt idx="4495">
                  <c:v>4514</c:v>
                </c:pt>
                <c:pt idx="4496">
                  <c:v>4515</c:v>
                </c:pt>
                <c:pt idx="4497">
                  <c:v>4516</c:v>
                </c:pt>
                <c:pt idx="4498">
                  <c:v>4517</c:v>
                </c:pt>
                <c:pt idx="4499">
                  <c:v>4518</c:v>
                </c:pt>
                <c:pt idx="4500">
                  <c:v>4519</c:v>
                </c:pt>
                <c:pt idx="4501">
                  <c:v>4520</c:v>
                </c:pt>
                <c:pt idx="4502">
                  <c:v>4521</c:v>
                </c:pt>
                <c:pt idx="4503">
                  <c:v>4522</c:v>
                </c:pt>
                <c:pt idx="4504">
                  <c:v>4523</c:v>
                </c:pt>
                <c:pt idx="4505">
                  <c:v>4524</c:v>
                </c:pt>
                <c:pt idx="4506">
                  <c:v>4525</c:v>
                </c:pt>
                <c:pt idx="4507">
                  <c:v>4526</c:v>
                </c:pt>
                <c:pt idx="4508">
                  <c:v>4527</c:v>
                </c:pt>
                <c:pt idx="4509">
                  <c:v>4528</c:v>
                </c:pt>
                <c:pt idx="4510">
                  <c:v>4529</c:v>
                </c:pt>
                <c:pt idx="4511">
                  <c:v>4530</c:v>
                </c:pt>
                <c:pt idx="4512">
                  <c:v>4531</c:v>
                </c:pt>
                <c:pt idx="4513">
                  <c:v>4532</c:v>
                </c:pt>
                <c:pt idx="4514">
                  <c:v>4533</c:v>
                </c:pt>
                <c:pt idx="4515">
                  <c:v>4534</c:v>
                </c:pt>
                <c:pt idx="4516">
                  <c:v>4535</c:v>
                </c:pt>
                <c:pt idx="4517">
                  <c:v>4536</c:v>
                </c:pt>
                <c:pt idx="4518">
                  <c:v>4537</c:v>
                </c:pt>
                <c:pt idx="4519">
                  <c:v>4538</c:v>
                </c:pt>
                <c:pt idx="4520">
                  <c:v>4539</c:v>
                </c:pt>
                <c:pt idx="4521">
                  <c:v>4540</c:v>
                </c:pt>
                <c:pt idx="4522">
                  <c:v>4541</c:v>
                </c:pt>
                <c:pt idx="4523">
                  <c:v>4542</c:v>
                </c:pt>
                <c:pt idx="4524">
                  <c:v>4543</c:v>
                </c:pt>
                <c:pt idx="4525">
                  <c:v>4544</c:v>
                </c:pt>
                <c:pt idx="4526">
                  <c:v>4545</c:v>
                </c:pt>
                <c:pt idx="4527">
                  <c:v>4546</c:v>
                </c:pt>
                <c:pt idx="4528">
                  <c:v>4547</c:v>
                </c:pt>
                <c:pt idx="4529">
                  <c:v>4548</c:v>
                </c:pt>
                <c:pt idx="4530">
                  <c:v>4549</c:v>
                </c:pt>
                <c:pt idx="4531">
                  <c:v>4550</c:v>
                </c:pt>
                <c:pt idx="4532">
                  <c:v>4551</c:v>
                </c:pt>
                <c:pt idx="4533">
                  <c:v>4552</c:v>
                </c:pt>
                <c:pt idx="4534">
                  <c:v>4553</c:v>
                </c:pt>
                <c:pt idx="4535">
                  <c:v>4554</c:v>
                </c:pt>
                <c:pt idx="4536">
                  <c:v>4555</c:v>
                </c:pt>
                <c:pt idx="4537">
                  <c:v>4556</c:v>
                </c:pt>
                <c:pt idx="4538">
                  <c:v>4557</c:v>
                </c:pt>
                <c:pt idx="4539">
                  <c:v>4558</c:v>
                </c:pt>
                <c:pt idx="4540">
                  <c:v>4559</c:v>
                </c:pt>
                <c:pt idx="4541">
                  <c:v>4560</c:v>
                </c:pt>
                <c:pt idx="4542">
                  <c:v>4561</c:v>
                </c:pt>
                <c:pt idx="4543">
                  <c:v>4562</c:v>
                </c:pt>
                <c:pt idx="4544">
                  <c:v>4563</c:v>
                </c:pt>
                <c:pt idx="4545">
                  <c:v>4564</c:v>
                </c:pt>
                <c:pt idx="4546">
                  <c:v>4565</c:v>
                </c:pt>
                <c:pt idx="4547">
                  <c:v>4566</c:v>
                </c:pt>
                <c:pt idx="4548">
                  <c:v>4567</c:v>
                </c:pt>
                <c:pt idx="4549">
                  <c:v>4568</c:v>
                </c:pt>
                <c:pt idx="4550">
                  <c:v>4569</c:v>
                </c:pt>
                <c:pt idx="4551">
                  <c:v>4570</c:v>
                </c:pt>
                <c:pt idx="4552">
                  <c:v>4571</c:v>
                </c:pt>
                <c:pt idx="4553">
                  <c:v>4572</c:v>
                </c:pt>
                <c:pt idx="4554">
                  <c:v>4573</c:v>
                </c:pt>
                <c:pt idx="4555">
                  <c:v>4574</c:v>
                </c:pt>
                <c:pt idx="4556">
                  <c:v>4575</c:v>
                </c:pt>
                <c:pt idx="4557">
                  <c:v>4576</c:v>
                </c:pt>
                <c:pt idx="4558">
                  <c:v>4577</c:v>
                </c:pt>
                <c:pt idx="4559">
                  <c:v>4578</c:v>
                </c:pt>
                <c:pt idx="4560">
                  <c:v>4579</c:v>
                </c:pt>
                <c:pt idx="4561">
                  <c:v>4580</c:v>
                </c:pt>
                <c:pt idx="4562">
                  <c:v>4581</c:v>
                </c:pt>
                <c:pt idx="4563">
                  <c:v>4582</c:v>
                </c:pt>
                <c:pt idx="4564">
                  <c:v>4583</c:v>
                </c:pt>
                <c:pt idx="4565">
                  <c:v>4584</c:v>
                </c:pt>
                <c:pt idx="4566">
                  <c:v>4585</c:v>
                </c:pt>
                <c:pt idx="4567">
                  <c:v>4586</c:v>
                </c:pt>
                <c:pt idx="4568">
                  <c:v>4587</c:v>
                </c:pt>
                <c:pt idx="4569">
                  <c:v>4588</c:v>
                </c:pt>
                <c:pt idx="4570">
                  <c:v>4589</c:v>
                </c:pt>
                <c:pt idx="4571">
                  <c:v>4590</c:v>
                </c:pt>
                <c:pt idx="4572">
                  <c:v>4591</c:v>
                </c:pt>
                <c:pt idx="4573">
                  <c:v>4592</c:v>
                </c:pt>
                <c:pt idx="4574">
                  <c:v>4593</c:v>
                </c:pt>
                <c:pt idx="4575">
                  <c:v>4594</c:v>
                </c:pt>
                <c:pt idx="4576">
                  <c:v>4595</c:v>
                </c:pt>
                <c:pt idx="4577">
                  <c:v>4596</c:v>
                </c:pt>
                <c:pt idx="4578">
                  <c:v>4597</c:v>
                </c:pt>
                <c:pt idx="4579">
                  <c:v>4598</c:v>
                </c:pt>
                <c:pt idx="4580">
                  <c:v>4599</c:v>
                </c:pt>
                <c:pt idx="4581">
                  <c:v>4600</c:v>
                </c:pt>
                <c:pt idx="4582">
                  <c:v>4601</c:v>
                </c:pt>
                <c:pt idx="4583">
                  <c:v>4602</c:v>
                </c:pt>
                <c:pt idx="4584">
                  <c:v>4603</c:v>
                </c:pt>
                <c:pt idx="4585">
                  <c:v>4604</c:v>
                </c:pt>
                <c:pt idx="4586">
                  <c:v>4605</c:v>
                </c:pt>
                <c:pt idx="4587">
                  <c:v>4606</c:v>
                </c:pt>
                <c:pt idx="4588">
                  <c:v>4607</c:v>
                </c:pt>
                <c:pt idx="4589">
                  <c:v>4608</c:v>
                </c:pt>
                <c:pt idx="4590">
                  <c:v>4609</c:v>
                </c:pt>
                <c:pt idx="4591">
                  <c:v>4610</c:v>
                </c:pt>
                <c:pt idx="4592">
                  <c:v>4611</c:v>
                </c:pt>
                <c:pt idx="4593">
                  <c:v>4612</c:v>
                </c:pt>
                <c:pt idx="4594">
                  <c:v>4613</c:v>
                </c:pt>
                <c:pt idx="4595">
                  <c:v>4614</c:v>
                </c:pt>
                <c:pt idx="4596">
                  <c:v>4615</c:v>
                </c:pt>
                <c:pt idx="4597">
                  <c:v>4616</c:v>
                </c:pt>
                <c:pt idx="4598">
                  <c:v>4617</c:v>
                </c:pt>
                <c:pt idx="4599">
                  <c:v>4618</c:v>
                </c:pt>
                <c:pt idx="4600">
                  <c:v>4619</c:v>
                </c:pt>
                <c:pt idx="4601">
                  <c:v>4620</c:v>
                </c:pt>
                <c:pt idx="4602">
                  <c:v>4621</c:v>
                </c:pt>
                <c:pt idx="4603">
                  <c:v>4622</c:v>
                </c:pt>
                <c:pt idx="4604">
                  <c:v>4623</c:v>
                </c:pt>
                <c:pt idx="4605">
                  <c:v>4624</c:v>
                </c:pt>
                <c:pt idx="4606">
                  <c:v>4625</c:v>
                </c:pt>
                <c:pt idx="4607">
                  <c:v>4626</c:v>
                </c:pt>
                <c:pt idx="4608">
                  <c:v>4627</c:v>
                </c:pt>
                <c:pt idx="4609">
                  <c:v>4628</c:v>
                </c:pt>
                <c:pt idx="4610">
                  <c:v>4629</c:v>
                </c:pt>
                <c:pt idx="4611">
                  <c:v>4630</c:v>
                </c:pt>
                <c:pt idx="4612">
                  <c:v>4631</c:v>
                </c:pt>
                <c:pt idx="4613">
                  <c:v>4632</c:v>
                </c:pt>
                <c:pt idx="4614">
                  <c:v>4633</c:v>
                </c:pt>
                <c:pt idx="4615">
                  <c:v>4634</c:v>
                </c:pt>
                <c:pt idx="4616">
                  <c:v>4635</c:v>
                </c:pt>
                <c:pt idx="4617">
                  <c:v>4636</c:v>
                </c:pt>
                <c:pt idx="4618">
                  <c:v>4637</c:v>
                </c:pt>
                <c:pt idx="4619">
                  <c:v>4638</c:v>
                </c:pt>
                <c:pt idx="4620">
                  <c:v>4639</c:v>
                </c:pt>
                <c:pt idx="4621">
                  <c:v>4640</c:v>
                </c:pt>
                <c:pt idx="4622">
                  <c:v>4641</c:v>
                </c:pt>
                <c:pt idx="4623">
                  <c:v>4642</c:v>
                </c:pt>
                <c:pt idx="4624">
                  <c:v>4643</c:v>
                </c:pt>
                <c:pt idx="4625">
                  <c:v>4644</c:v>
                </c:pt>
                <c:pt idx="4626">
                  <c:v>4645</c:v>
                </c:pt>
                <c:pt idx="4627">
                  <c:v>4646</c:v>
                </c:pt>
                <c:pt idx="4628">
                  <c:v>4647</c:v>
                </c:pt>
                <c:pt idx="4629">
                  <c:v>4648</c:v>
                </c:pt>
                <c:pt idx="4630">
                  <c:v>4649</c:v>
                </c:pt>
                <c:pt idx="4631">
                  <c:v>4650</c:v>
                </c:pt>
                <c:pt idx="4632">
                  <c:v>4651</c:v>
                </c:pt>
                <c:pt idx="4633">
                  <c:v>4652</c:v>
                </c:pt>
                <c:pt idx="4634">
                  <c:v>4653</c:v>
                </c:pt>
                <c:pt idx="4635">
                  <c:v>4654</c:v>
                </c:pt>
                <c:pt idx="4636">
                  <c:v>4655</c:v>
                </c:pt>
                <c:pt idx="4637">
                  <c:v>4656</c:v>
                </c:pt>
                <c:pt idx="4638">
                  <c:v>4657</c:v>
                </c:pt>
                <c:pt idx="4639">
                  <c:v>4658</c:v>
                </c:pt>
                <c:pt idx="4640">
                  <c:v>4659</c:v>
                </c:pt>
                <c:pt idx="4641">
                  <c:v>4660</c:v>
                </c:pt>
                <c:pt idx="4642">
                  <c:v>4661</c:v>
                </c:pt>
                <c:pt idx="4643">
                  <c:v>4662</c:v>
                </c:pt>
                <c:pt idx="4644">
                  <c:v>4663</c:v>
                </c:pt>
                <c:pt idx="4645">
                  <c:v>4664</c:v>
                </c:pt>
                <c:pt idx="4646">
                  <c:v>4665</c:v>
                </c:pt>
                <c:pt idx="4647">
                  <c:v>4666</c:v>
                </c:pt>
                <c:pt idx="4648">
                  <c:v>4667</c:v>
                </c:pt>
                <c:pt idx="4649">
                  <c:v>4668</c:v>
                </c:pt>
                <c:pt idx="4650">
                  <c:v>4669</c:v>
                </c:pt>
                <c:pt idx="4651">
                  <c:v>4670</c:v>
                </c:pt>
                <c:pt idx="4652">
                  <c:v>4671</c:v>
                </c:pt>
                <c:pt idx="4653">
                  <c:v>4672</c:v>
                </c:pt>
                <c:pt idx="4654">
                  <c:v>4673</c:v>
                </c:pt>
                <c:pt idx="4655">
                  <c:v>4674</c:v>
                </c:pt>
                <c:pt idx="4656">
                  <c:v>4675</c:v>
                </c:pt>
                <c:pt idx="4657">
                  <c:v>4676</c:v>
                </c:pt>
                <c:pt idx="4658">
                  <c:v>4677</c:v>
                </c:pt>
                <c:pt idx="4659">
                  <c:v>4678</c:v>
                </c:pt>
                <c:pt idx="4660">
                  <c:v>4679</c:v>
                </c:pt>
                <c:pt idx="4661">
                  <c:v>4680</c:v>
                </c:pt>
                <c:pt idx="4662">
                  <c:v>4681</c:v>
                </c:pt>
                <c:pt idx="4663">
                  <c:v>4682</c:v>
                </c:pt>
                <c:pt idx="4664">
                  <c:v>4683</c:v>
                </c:pt>
                <c:pt idx="4665">
                  <c:v>4684</c:v>
                </c:pt>
                <c:pt idx="4666">
                  <c:v>4685</c:v>
                </c:pt>
                <c:pt idx="4667">
                  <c:v>4686</c:v>
                </c:pt>
                <c:pt idx="4668">
                  <c:v>4687</c:v>
                </c:pt>
                <c:pt idx="4669">
                  <c:v>4688</c:v>
                </c:pt>
                <c:pt idx="4670">
                  <c:v>4689</c:v>
                </c:pt>
                <c:pt idx="4671">
                  <c:v>4690</c:v>
                </c:pt>
                <c:pt idx="4672">
                  <c:v>4691</c:v>
                </c:pt>
                <c:pt idx="4673">
                  <c:v>4692</c:v>
                </c:pt>
                <c:pt idx="4674">
                  <c:v>4693</c:v>
                </c:pt>
                <c:pt idx="4675">
                  <c:v>4694</c:v>
                </c:pt>
                <c:pt idx="4676">
                  <c:v>4695</c:v>
                </c:pt>
                <c:pt idx="4677">
                  <c:v>4696</c:v>
                </c:pt>
                <c:pt idx="4678">
                  <c:v>4697</c:v>
                </c:pt>
                <c:pt idx="4679">
                  <c:v>4698</c:v>
                </c:pt>
                <c:pt idx="4680">
                  <c:v>4699</c:v>
                </c:pt>
                <c:pt idx="4681">
                  <c:v>4700</c:v>
                </c:pt>
                <c:pt idx="4682">
                  <c:v>4701</c:v>
                </c:pt>
                <c:pt idx="4683">
                  <c:v>4702</c:v>
                </c:pt>
                <c:pt idx="4684">
                  <c:v>4703</c:v>
                </c:pt>
                <c:pt idx="4685">
                  <c:v>4704</c:v>
                </c:pt>
                <c:pt idx="4686">
                  <c:v>4705</c:v>
                </c:pt>
                <c:pt idx="4687">
                  <c:v>4706</c:v>
                </c:pt>
                <c:pt idx="4688">
                  <c:v>4707</c:v>
                </c:pt>
                <c:pt idx="4689">
                  <c:v>4708</c:v>
                </c:pt>
                <c:pt idx="4690">
                  <c:v>4709</c:v>
                </c:pt>
                <c:pt idx="4691">
                  <c:v>4710</c:v>
                </c:pt>
                <c:pt idx="4692">
                  <c:v>4711</c:v>
                </c:pt>
                <c:pt idx="4693">
                  <c:v>4712</c:v>
                </c:pt>
                <c:pt idx="4694">
                  <c:v>4713</c:v>
                </c:pt>
                <c:pt idx="4695">
                  <c:v>4714</c:v>
                </c:pt>
                <c:pt idx="4696">
                  <c:v>4715</c:v>
                </c:pt>
                <c:pt idx="4697">
                  <c:v>4716</c:v>
                </c:pt>
                <c:pt idx="4698">
                  <c:v>4717</c:v>
                </c:pt>
                <c:pt idx="4699">
                  <c:v>4718</c:v>
                </c:pt>
                <c:pt idx="4700">
                  <c:v>4719</c:v>
                </c:pt>
                <c:pt idx="4701">
                  <c:v>4720</c:v>
                </c:pt>
                <c:pt idx="4702">
                  <c:v>4721</c:v>
                </c:pt>
                <c:pt idx="4703">
                  <c:v>4722</c:v>
                </c:pt>
                <c:pt idx="4704">
                  <c:v>4723</c:v>
                </c:pt>
                <c:pt idx="4705">
                  <c:v>4724</c:v>
                </c:pt>
                <c:pt idx="4706">
                  <c:v>4725</c:v>
                </c:pt>
                <c:pt idx="4707">
                  <c:v>4726</c:v>
                </c:pt>
                <c:pt idx="4708">
                  <c:v>4727</c:v>
                </c:pt>
                <c:pt idx="4709">
                  <c:v>4728</c:v>
                </c:pt>
                <c:pt idx="4710">
                  <c:v>4729</c:v>
                </c:pt>
                <c:pt idx="4711">
                  <c:v>4730</c:v>
                </c:pt>
                <c:pt idx="4712">
                  <c:v>4731</c:v>
                </c:pt>
                <c:pt idx="4713">
                  <c:v>4732</c:v>
                </c:pt>
                <c:pt idx="4714">
                  <c:v>4733</c:v>
                </c:pt>
                <c:pt idx="4715">
                  <c:v>4734</c:v>
                </c:pt>
                <c:pt idx="4716">
                  <c:v>4735</c:v>
                </c:pt>
                <c:pt idx="4717">
                  <c:v>4736</c:v>
                </c:pt>
                <c:pt idx="4718">
                  <c:v>4737</c:v>
                </c:pt>
                <c:pt idx="4719">
                  <c:v>4738</c:v>
                </c:pt>
                <c:pt idx="4720">
                  <c:v>4739</c:v>
                </c:pt>
                <c:pt idx="4721">
                  <c:v>4740</c:v>
                </c:pt>
                <c:pt idx="4722">
                  <c:v>4741</c:v>
                </c:pt>
                <c:pt idx="4723">
                  <c:v>4742</c:v>
                </c:pt>
                <c:pt idx="4724">
                  <c:v>4743</c:v>
                </c:pt>
                <c:pt idx="4725">
                  <c:v>4744</c:v>
                </c:pt>
                <c:pt idx="4726">
                  <c:v>4745</c:v>
                </c:pt>
                <c:pt idx="4727">
                  <c:v>4746</c:v>
                </c:pt>
                <c:pt idx="4728">
                  <c:v>4747</c:v>
                </c:pt>
                <c:pt idx="4729">
                  <c:v>4748</c:v>
                </c:pt>
                <c:pt idx="4730">
                  <c:v>4749</c:v>
                </c:pt>
                <c:pt idx="4731">
                  <c:v>4750</c:v>
                </c:pt>
                <c:pt idx="4732">
                  <c:v>4751</c:v>
                </c:pt>
                <c:pt idx="4733">
                  <c:v>4752</c:v>
                </c:pt>
                <c:pt idx="4734">
                  <c:v>4753</c:v>
                </c:pt>
                <c:pt idx="4735">
                  <c:v>4754</c:v>
                </c:pt>
                <c:pt idx="4736">
                  <c:v>4755</c:v>
                </c:pt>
                <c:pt idx="4737">
                  <c:v>4756</c:v>
                </c:pt>
                <c:pt idx="4738">
                  <c:v>4757</c:v>
                </c:pt>
                <c:pt idx="4739">
                  <c:v>4758</c:v>
                </c:pt>
                <c:pt idx="4740">
                  <c:v>4759</c:v>
                </c:pt>
                <c:pt idx="4741">
                  <c:v>4760</c:v>
                </c:pt>
                <c:pt idx="4742">
                  <c:v>4761</c:v>
                </c:pt>
                <c:pt idx="4743">
                  <c:v>4762</c:v>
                </c:pt>
                <c:pt idx="4744">
                  <c:v>4763</c:v>
                </c:pt>
                <c:pt idx="4745">
                  <c:v>4764</c:v>
                </c:pt>
                <c:pt idx="4746">
                  <c:v>4765</c:v>
                </c:pt>
                <c:pt idx="4747">
                  <c:v>4766</c:v>
                </c:pt>
                <c:pt idx="4748">
                  <c:v>4767</c:v>
                </c:pt>
                <c:pt idx="4749">
                  <c:v>4768</c:v>
                </c:pt>
                <c:pt idx="4750">
                  <c:v>4769</c:v>
                </c:pt>
                <c:pt idx="4751">
                  <c:v>4770</c:v>
                </c:pt>
                <c:pt idx="4752">
                  <c:v>4771</c:v>
                </c:pt>
                <c:pt idx="4753">
                  <c:v>4772</c:v>
                </c:pt>
                <c:pt idx="4754">
                  <c:v>4773</c:v>
                </c:pt>
                <c:pt idx="4755">
                  <c:v>4774</c:v>
                </c:pt>
                <c:pt idx="4756">
                  <c:v>4775</c:v>
                </c:pt>
                <c:pt idx="4757">
                  <c:v>4776</c:v>
                </c:pt>
                <c:pt idx="4758">
                  <c:v>4777</c:v>
                </c:pt>
                <c:pt idx="4759">
                  <c:v>4778</c:v>
                </c:pt>
                <c:pt idx="4760">
                  <c:v>4779</c:v>
                </c:pt>
                <c:pt idx="4761">
                  <c:v>4780</c:v>
                </c:pt>
                <c:pt idx="4762">
                  <c:v>4781</c:v>
                </c:pt>
                <c:pt idx="4763">
                  <c:v>4782</c:v>
                </c:pt>
                <c:pt idx="4764">
                  <c:v>4783</c:v>
                </c:pt>
                <c:pt idx="4765">
                  <c:v>4784</c:v>
                </c:pt>
                <c:pt idx="4766">
                  <c:v>4785</c:v>
                </c:pt>
                <c:pt idx="4767">
                  <c:v>4786</c:v>
                </c:pt>
                <c:pt idx="4768">
                  <c:v>4787</c:v>
                </c:pt>
                <c:pt idx="4769">
                  <c:v>4788</c:v>
                </c:pt>
                <c:pt idx="4770">
                  <c:v>4789</c:v>
                </c:pt>
                <c:pt idx="4771">
                  <c:v>4790</c:v>
                </c:pt>
                <c:pt idx="4772">
                  <c:v>4791</c:v>
                </c:pt>
                <c:pt idx="4773">
                  <c:v>4792</c:v>
                </c:pt>
                <c:pt idx="4774">
                  <c:v>4793</c:v>
                </c:pt>
                <c:pt idx="4775">
                  <c:v>4794</c:v>
                </c:pt>
                <c:pt idx="4776">
                  <c:v>4795</c:v>
                </c:pt>
                <c:pt idx="4777">
                  <c:v>4796</c:v>
                </c:pt>
                <c:pt idx="4778">
                  <c:v>4797</c:v>
                </c:pt>
                <c:pt idx="4779">
                  <c:v>4798</c:v>
                </c:pt>
                <c:pt idx="4780">
                  <c:v>4799</c:v>
                </c:pt>
                <c:pt idx="4781">
                  <c:v>4800</c:v>
                </c:pt>
                <c:pt idx="4782">
                  <c:v>4801</c:v>
                </c:pt>
                <c:pt idx="4783">
                  <c:v>4802</c:v>
                </c:pt>
                <c:pt idx="4784">
                  <c:v>4803</c:v>
                </c:pt>
                <c:pt idx="4785">
                  <c:v>4804</c:v>
                </c:pt>
                <c:pt idx="4786">
                  <c:v>4805</c:v>
                </c:pt>
                <c:pt idx="4787">
                  <c:v>4806</c:v>
                </c:pt>
                <c:pt idx="4788">
                  <c:v>4807</c:v>
                </c:pt>
                <c:pt idx="4789">
                  <c:v>4808</c:v>
                </c:pt>
                <c:pt idx="4790">
                  <c:v>4809</c:v>
                </c:pt>
                <c:pt idx="4791">
                  <c:v>4810</c:v>
                </c:pt>
                <c:pt idx="4792">
                  <c:v>4811</c:v>
                </c:pt>
                <c:pt idx="4793">
                  <c:v>4812</c:v>
                </c:pt>
                <c:pt idx="4794">
                  <c:v>4813</c:v>
                </c:pt>
                <c:pt idx="4795">
                  <c:v>4814</c:v>
                </c:pt>
                <c:pt idx="4796">
                  <c:v>4815</c:v>
                </c:pt>
                <c:pt idx="4797">
                  <c:v>4816</c:v>
                </c:pt>
                <c:pt idx="4798">
                  <c:v>4817</c:v>
                </c:pt>
                <c:pt idx="4799">
                  <c:v>4818</c:v>
                </c:pt>
                <c:pt idx="4800">
                  <c:v>4819</c:v>
                </c:pt>
                <c:pt idx="4801">
                  <c:v>4820</c:v>
                </c:pt>
                <c:pt idx="4802">
                  <c:v>4821</c:v>
                </c:pt>
                <c:pt idx="4803">
                  <c:v>4822</c:v>
                </c:pt>
                <c:pt idx="4804">
                  <c:v>4823</c:v>
                </c:pt>
                <c:pt idx="4805">
                  <c:v>4824</c:v>
                </c:pt>
                <c:pt idx="4806">
                  <c:v>4825</c:v>
                </c:pt>
                <c:pt idx="4807">
                  <c:v>4826</c:v>
                </c:pt>
                <c:pt idx="4808">
                  <c:v>4827</c:v>
                </c:pt>
                <c:pt idx="4809">
                  <c:v>4828</c:v>
                </c:pt>
                <c:pt idx="4810">
                  <c:v>4829</c:v>
                </c:pt>
                <c:pt idx="4811">
                  <c:v>4830</c:v>
                </c:pt>
                <c:pt idx="4812">
                  <c:v>4831</c:v>
                </c:pt>
                <c:pt idx="4813">
                  <c:v>4832</c:v>
                </c:pt>
                <c:pt idx="4814">
                  <c:v>4833</c:v>
                </c:pt>
                <c:pt idx="4815">
                  <c:v>4834</c:v>
                </c:pt>
                <c:pt idx="4816">
                  <c:v>4835</c:v>
                </c:pt>
                <c:pt idx="4817">
                  <c:v>4836</c:v>
                </c:pt>
                <c:pt idx="4818">
                  <c:v>4837</c:v>
                </c:pt>
                <c:pt idx="4819">
                  <c:v>4838</c:v>
                </c:pt>
                <c:pt idx="4820">
                  <c:v>4839</c:v>
                </c:pt>
                <c:pt idx="4821">
                  <c:v>4840</c:v>
                </c:pt>
                <c:pt idx="4822">
                  <c:v>4841</c:v>
                </c:pt>
                <c:pt idx="4823">
                  <c:v>4842</c:v>
                </c:pt>
                <c:pt idx="4824">
                  <c:v>4843</c:v>
                </c:pt>
                <c:pt idx="4825">
                  <c:v>4844</c:v>
                </c:pt>
                <c:pt idx="4826">
                  <c:v>4845</c:v>
                </c:pt>
                <c:pt idx="4827">
                  <c:v>4846</c:v>
                </c:pt>
                <c:pt idx="4828">
                  <c:v>4847</c:v>
                </c:pt>
                <c:pt idx="4829">
                  <c:v>4848</c:v>
                </c:pt>
                <c:pt idx="4830">
                  <c:v>4849</c:v>
                </c:pt>
                <c:pt idx="4831">
                  <c:v>4850</c:v>
                </c:pt>
                <c:pt idx="4832">
                  <c:v>4851</c:v>
                </c:pt>
                <c:pt idx="4833">
                  <c:v>4852</c:v>
                </c:pt>
                <c:pt idx="4834">
                  <c:v>4853</c:v>
                </c:pt>
                <c:pt idx="4835">
                  <c:v>4854</c:v>
                </c:pt>
                <c:pt idx="4836">
                  <c:v>4855</c:v>
                </c:pt>
                <c:pt idx="4837">
                  <c:v>4856</c:v>
                </c:pt>
                <c:pt idx="4838">
                  <c:v>4857</c:v>
                </c:pt>
                <c:pt idx="4839">
                  <c:v>4858</c:v>
                </c:pt>
                <c:pt idx="4840">
                  <c:v>4859</c:v>
                </c:pt>
                <c:pt idx="4841">
                  <c:v>4860</c:v>
                </c:pt>
                <c:pt idx="4842">
                  <c:v>4861</c:v>
                </c:pt>
                <c:pt idx="4843">
                  <c:v>4862</c:v>
                </c:pt>
                <c:pt idx="4844">
                  <c:v>4863</c:v>
                </c:pt>
                <c:pt idx="4845">
                  <c:v>4864</c:v>
                </c:pt>
                <c:pt idx="4846">
                  <c:v>4865</c:v>
                </c:pt>
                <c:pt idx="4847">
                  <c:v>4866</c:v>
                </c:pt>
                <c:pt idx="4848">
                  <c:v>4867</c:v>
                </c:pt>
                <c:pt idx="4849">
                  <c:v>4868</c:v>
                </c:pt>
                <c:pt idx="4850">
                  <c:v>4869</c:v>
                </c:pt>
                <c:pt idx="4851">
                  <c:v>4870</c:v>
                </c:pt>
                <c:pt idx="4852">
                  <c:v>4871</c:v>
                </c:pt>
                <c:pt idx="4853">
                  <c:v>4872</c:v>
                </c:pt>
                <c:pt idx="4854">
                  <c:v>4873</c:v>
                </c:pt>
                <c:pt idx="4855">
                  <c:v>4874</c:v>
                </c:pt>
                <c:pt idx="4856">
                  <c:v>4875</c:v>
                </c:pt>
                <c:pt idx="4857">
                  <c:v>4876</c:v>
                </c:pt>
                <c:pt idx="4858">
                  <c:v>4877</c:v>
                </c:pt>
                <c:pt idx="4859">
                  <c:v>4878</c:v>
                </c:pt>
                <c:pt idx="4860">
                  <c:v>4879</c:v>
                </c:pt>
                <c:pt idx="4861">
                  <c:v>4880</c:v>
                </c:pt>
                <c:pt idx="4862">
                  <c:v>4881</c:v>
                </c:pt>
                <c:pt idx="4863">
                  <c:v>4882</c:v>
                </c:pt>
                <c:pt idx="4864">
                  <c:v>4883</c:v>
                </c:pt>
                <c:pt idx="4865">
                  <c:v>4884</c:v>
                </c:pt>
                <c:pt idx="4866">
                  <c:v>4885</c:v>
                </c:pt>
                <c:pt idx="4867">
                  <c:v>4886</c:v>
                </c:pt>
                <c:pt idx="4868">
                  <c:v>4887</c:v>
                </c:pt>
                <c:pt idx="4869">
                  <c:v>4888</c:v>
                </c:pt>
                <c:pt idx="4870">
                  <c:v>4889</c:v>
                </c:pt>
                <c:pt idx="4871">
                  <c:v>4890</c:v>
                </c:pt>
                <c:pt idx="4872">
                  <c:v>4891</c:v>
                </c:pt>
                <c:pt idx="4873">
                  <c:v>4892</c:v>
                </c:pt>
                <c:pt idx="4874">
                  <c:v>4893</c:v>
                </c:pt>
                <c:pt idx="4875">
                  <c:v>4894</c:v>
                </c:pt>
                <c:pt idx="4876">
                  <c:v>4895</c:v>
                </c:pt>
                <c:pt idx="4877">
                  <c:v>4896</c:v>
                </c:pt>
                <c:pt idx="4878">
                  <c:v>4897</c:v>
                </c:pt>
                <c:pt idx="4879">
                  <c:v>4898</c:v>
                </c:pt>
                <c:pt idx="4880">
                  <c:v>4899</c:v>
                </c:pt>
                <c:pt idx="4881">
                  <c:v>4900</c:v>
                </c:pt>
                <c:pt idx="4882">
                  <c:v>4901</c:v>
                </c:pt>
                <c:pt idx="4883">
                  <c:v>4902</c:v>
                </c:pt>
                <c:pt idx="4884">
                  <c:v>4903</c:v>
                </c:pt>
                <c:pt idx="4885">
                  <c:v>4904</c:v>
                </c:pt>
                <c:pt idx="4886">
                  <c:v>4905</c:v>
                </c:pt>
                <c:pt idx="4887">
                  <c:v>4906</c:v>
                </c:pt>
                <c:pt idx="4888">
                  <c:v>4907</c:v>
                </c:pt>
                <c:pt idx="4889">
                  <c:v>4908</c:v>
                </c:pt>
                <c:pt idx="4890">
                  <c:v>4909</c:v>
                </c:pt>
                <c:pt idx="4891">
                  <c:v>4910</c:v>
                </c:pt>
                <c:pt idx="4892">
                  <c:v>4911</c:v>
                </c:pt>
                <c:pt idx="4893">
                  <c:v>4912</c:v>
                </c:pt>
                <c:pt idx="4894">
                  <c:v>4913</c:v>
                </c:pt>
                <c:pt idx="4895">
                  <c:v>4914</c:v>
                </c:pt>
                <c:pt idx="4896">
                  <c:v>4915</c:v>
                </c:pt>
                <c:pt idx="4897">
                  <c:v>4916</c:v>
                </c:pt>
                <c:pt idx="4898">
                  <c:v>4917</c:v>
                </c:pt>
                <c:pt idx="4899">
                  <c:v>4918</c:v>
                </c:pt>
                <c:pt idx="4900">
                  <c:v>4919</c:v>
                </c:pt>
                <c:pt idx="4901">
                  <c:v>4920</c:v>
                </c:pt>
                <c:pt idx="4902">
                  <c:v>4921</c:v>
                </c:pt>
                <c:pt idx="4903">
                  <c:v>4922</c:v>
                </c:pt>
                <c:pt idx="4904">
                  <c:v>4923</c:v>
                </c:pt>
                <c:pt idx="4905">
                  <c:v>4924</c:v>
                </c:pt>
                <c:pt idx="4906">
                  <c:v>4925</c:v>
                </c:pt>
                <c:pt idx="4907">
                  <c:v>4926</c:v>
                </c:pt>
                <c:pt idx="4908">
                  <c:v>4927</c:v>
                </c:pt>
                <c:pt idx="4909">
                  <c:v>4928</c:v>
                </c:pt>
                <c:pt idx="4910">
                  <c:v>4929</c:v>
                </c:pt>
                <c:pt idx="4911">
                  <c:v>4930</c:v>
                </c:pt>
                <c:pt idx="4912">
                  <c:v>4931</c:v>
                </c:pt>
                <c:pt idx="4913">
                  <c:v>4932</c:v>
                </c:pt>
                <c:pt idx="4914">
                  <c:v>4933</c:v>
                </c:pt>
                <c:pt idx="4915">
                  <c:v>4934</c:v>
                </c:pt>
                <c:pt idx="4916">
                  <c:v>4935</c:v>
                </c:pt>
                <c:pt idx="4917">
                  <c:v>4936</c:v>
                </c:pt>
                <c:pt idx="4918">
                  <c:v>4937</c:v>
                </c:pt>
                <c:pt idx="4919">
                  <c:v>4938</c:v>
                </c:pt>
                <c:pt idx="4920">
                  <c:v>4939</c:v>
                </c:pt>
                <c:pt idx="4921">
                  <c:v>4940</c:v>
                </c:pt>
                <c:pt idx="4922">
                  <c:v>4941</c:v>
                </c:pt>
                <c:pt idx="4923">
                  <c:v>4942</c:v>
                </c:pt>
                <c:pt idx="4924">
                  <c:v>4943</c:v>
                </c:pt>
                <c:pt idx="4925">
                  <c:v>4944</c:v>
                </c:pt>
                <c:pt idx="4926">
                  <c:v>4945</c:v>
                </c:pt>
                <c:pt idx="4927">
                  <c:v>4946</c:v>
                </c:pt>
                <c:pt idx="4928">
                  <c:v>4947</c:v>
                </c:pt>
                <c:pt idx="4929">
                  <c:v>4948</c:v>
                </c:pt>
                <c:pt idx="4930">
                  <c:v>4949</c:v>
                </c:pt>
                <c:pt idx="4931">
                  <c:v>4950</c:v>
                </c:pt>
                <c:pt idx="4932">
                  <c:v>4951</c:v>
                </c:pt>
                <c:pt idx="4933">
                  <c:v>4952</c:v>
                </c:pt>
                <c:pt idx="4934">
                  <c:v>4953</c:v>
                </c:pt>
                <c:pt idx="4935">
                  <c:v>4954</c:v>
                </c:pt>
                <c:pt idx="4936">
                  <c:v>4955</c:v>
                </c:pt>
                <c:pt idx="4937">
                  <c:v>4956</c:v>
                </c:pt>
                <c:pt idx="4938">
                  <c:v>4957</c:v>
                </c:pt>
                <c:pt idx="4939">
                  <c:v>4958</c:v>
                </c:pt>
                <c:pt idx="4940">
                  <c:v>4959</c:v>
                </c:pt>
                <c:pt idx="4941">
                  <c:v>4960</c:v>
                </c:pt>
                <c:pt idx="4942">
                  <c:v>4961</c:v>
                </c:pt>
                <c:pt idx="4943">
                  <c:v>4962</c:v>
                </c:pt>
                <c:pt idx="4944">
                  <c:v>4963</c:v>
                </c:pt>
                <c:pt idx="4945">
                  <c:v>4964</c:v>
                </c:pt>
                <c:pt idx="4946">
                  <c:v>4965</c:v>
                </c:pt>
                <c:pt idx="4947">
                  <c:v>4966</c:v>
                </c:pt>
                <c:pt idx="4948">
                  <c:v>4967</c:v>
                </c:pt>
                <c:pt idx="4949">
                  <c:v>4968</c:v>
                </c:pt>
                <c:pt idx="4950">
                  <c:v>4969</c:v>
                </c:pt>
                <c:pt idx="4951">
                  <c:v>4970</c:v>
                </c:pt>
                <c:pt idx="4952">
                  <c:v>4971</c:v>
                </c:pt>
                <c:pt idx="4953">
                  <c:v>4972</c:v>
                </c:pt>
                <c:pt idx="4954">
                  <c:v>4973</c:v>
                </c:pt>
                <c:pt idx="4955">
                  <c:v>4974</c:v>
                </c:pt>
                <c:pt idx="4956">
                  <c:v>4975</c:v>
                </c:pt>
                <c:pt idx="4957">
                  <c:v>4976</c:v>
                </c:pt>
                <c:pt idx="4958">
                  <c:v>4977</c:v>
                </c:pt>
                <c:pt idx="4959">
                  <c:v>4978</c:v>
                </c:pt>
                <c:pt idx="4960">
                  <c:v>4979</c:v>
                </c:pt>
                <c:pt idx="4961">
                  <c:v>4980</c:v>
                </c:pt>
                <c:pt idx="4962">
                  <c:v>4981</c:v>
                </c:pt>
                <c:pt idx="4963">
                  <c:v>4982</c:v>
                </c:pt>
                <c:pt idx="4964">
                  <c:v>4983</c:v>
                </c:pt>
                <c:pt idx="4965">
                  <c:v>4984</c:v>
                </c:pt>
                <c:pt idx="4966">
                  <c:v>4985</c:v>
                </c:pt>
                <c:pt idx="4967">
                  <c:v>4986</c:v>
                </c:pt>
                <c:pt idx="4968">
                  <c:v>4987</c:v>
                </c:pt>
                <c:pt idx="4969">
                  <c:v>4988</c:v>
                </c:pt>
                <c:pt idx="4970">
                  <c:v>4989</c:v>
                </c:pt>
                <c:pt idx="4971">
                  <c:v>4990</c:v>
                </c:pt>
                <c:pt idx="4972">
                  <c:v>4991</c:v>
                </c:pt>
                <c:pt idx="4973">
                  <c:v>4992</c:v>
                </c:pt>
                <c:pt idx="4974">
                  <c:v>4993</c:v>
                </c:pt>
                <c:pt idx="4975">
                  <c:v>4994</c:v>
                </c:pt>
                <c:pt idx="4976">
                  <c:v>4995</c:v>
                </c:pt>
                <c:pt idx="4977">
                  <c:v>4996</c:v>
                </c:pt>
                <c:pt idx="4978">
                  <c:v>4997</c:v>
                </c:pt>
                <c:pt idx="4979">
                  <c:v>4998</c:v>
                </c:pt>
                <c:pt idx="4980">
                  <c:v>4999</c:v>
                </c:pt>
                <c:pt idx="4981">
                  <c:v>5000</c:v>
                </c:pt>
                <c:pt idx="4982">
                  <c:v>5001</c:v>
                </c:pt>
                <c:pt idx="4983">
                  <c:v>5002</c:v>
                </c:pt>
                <c:pt idx="4984">
                  <c:v>5003</c:v>
                </c:pt>
                <c:pt idx="4985">
                  <c:v>5004</c:v>
                </c:pt>
                <c:pt idx="4986">
                  <c:v>5005</c:v>
                </c:pt>
                <c:pt idx="4987">
                  <c:v>5006</c:v>
                </c:pt>
                <c:pt idx="4988">
                  <c:v>5007</c:v>
                </c:pt>
                <c:pt idx="4989">
                  <c:v>5008</c:v>
                </c:pt>
                <c:pt idx="4990">
                  <c:v>5009</c:v>
                </c:pt>
                <c:pt idx="4991">
                  <c:v>5010</c:v>
                </c:pt>
                <c:pt idx="4992">
                  <c:v>5011</c:v>
                </c:pt>
                <c:pt idx="4993">
                  <c:v>5012</c:v>
                </c:pt>
                <c:pt idx="4994">
                  <c:v>5013</c:v>
                </c:pt>
                <c:pt idx="4995">
                  <c:v>5014</c:v>
                </c:pt>
                <c:pt idx="4996">
                  <c:v>5015</c:v>
                </c:pt>
                <c:pt idx="4997">
                  <c:v>5016</c:v>
                </c:pt>
                <c:pt idx="4998">
                  <c:v>5017</c:v>
                </c:pt>
                <c:pt idx="4999">
                  <c:v>5018</c:v>
                </c:pt>
                <c:pt idx="5000">
                  <c:v>5019</c:v>
                </c:pt>
                <c:pt idx="5001">
                  <c:v>5020</c:v>
                </c:pt>
                <c:pt idx="5002">
                  <c:v>5021</c:v>
                </c:pt>
                <c:pt idx="5003">
                  <c:v>5022</c:v>
                </c:pt>
                <c:pt idx="5004">
                  <c:v>5023</c:v>
                </c:pt>
                <c:pt idx="5005">
                  <c:v>5024</c:v>
                </c:pt>
                <c:pt idx="5006">
                  <c:v>5025</c:v>
                </c:pt>
                <c:pt idx="5007">
                  <c:v>5026</c:v>
                </c:pt>
                <c:pt idx="5008">
                  <c:v>5027</c:v>
                </c:pt>
                <c:pt idx="5009">
                  <c:v>5028</c:v>
                </c:pt>
                <c:pt idx="5010">
                  <c:v>5029</c:v>
                </c:pt>
                <c:pt idx="5011">
                  <c:v>5030</c:v>
                </c:pt>
                <c:pt idx="5012">
                  <c:v>5031</c:v>
                </c:pt>
                <c:pt idx="5013">
                  <c:v>5032</c:v>
                </c:pt>
                <c:pt idx="5014">
                  <c:v>5033</c:v>
                </c:pt>
                <c:pt idx="5015">
                  <c:v>5034</c:v>
                </c:pt>
                <c:pt idx="5016">
                  <c:v>5035</c:v>
                </c:pt>
                <c:pt idx="5017">
                  <c:v>5036</c:v>
                </c:pt>
                <c:pt idx="5018">
                  <c:v>5037</c:v>
                </c:pt>
                <c:pt idx="5019">
                  <c:v>5038</c:v>
                </c:pt>
                <c:pt idx="5020">
                  <c:v>5039</c:v>
                </c:pt>
                <c:pt idx="5021">
                  <c:v>5040</c:v>
                </c:pt>
                <c:pt idx="5022">
                  <c:v>5041</c:v>
                </c:pt>
                <c:pt idx="5023">
                  <c:v>5042</c:v>
                </c:pt>
                <c:pt idx="5024">
                  <c:v>5043</c:v>
                </c:pt>
                <c:pt idx="5025">
                  <c:v>5044</c:v>
                </c:pt>
                <c:pt idx="5026">
                  <c:v>5045</c:v>
                </c:pt>
                <c:pt idx="5027">
                  <c:v>5046</c:v>
                </c:pt>
                <c:pt idx="5028">
                  <c:v>5047</c:v>
                </c:pt>
                <c:pt idx="5029">
                  <c:v>5048</c:v>
                </c:pt>
                <c:pt idx="5030">
                  <c:v>5049</c:v>
                </c:pt>
                <c:pt idx="5031">
                  <c:v>5050</c:v>
                </c:pt>
                <c:pt idx="5032">
                  <c:v>5051</c:v>
                </c:pt>
                <c:pt idx="5033">
                  <c:v>5052</c:v>
                </c:pt>
                <c:pt idx="5034">
                  <c:v>5053</c:v>
                </c:pt>
                <c:pt idx="5035">
                  <c:v>5054</c:v>
                </c:pt>
                <c:pt idx="5036">
                  <c:v>5055</c:v>
                </c:pt>
                <c:pt idx="5037">
                  <c:v>5056</c:v>
                </c:pt>
                <c:pt idx="5038">
                  <c:v>5057</c:v>
                </c:pt>
                <c:pt idx="5039">
                  <c:v>5058</c:v>
                </c:pt>
                <c:pt idx="5040">
                  <c:v>5059</c:v>
                </c:pt>
                <c:pt idx="5041">
                  <c:v>5060</c:v>
                </c:pt>
                <c:pt idx="5042">
                  <c:v>5061</c:v>
                </c:pt>
                <c:pt idx="5043">
                  <c:v>5062</c:v>
                </c:pt>
                <c:pt idx="5044">
                  <c:v>5063</c:v>
                </c:pt>
                <c:pt idx="5045">
                  <c:v>5064</c:v>
                </c:pt>
                <c:pt idx="5046">
                  <c:v>5065</c:v>
                </c:pt>
                <c:pt idx="5047">
                  <c:v>5066</c:v>
                </c:pt>
                <c:pt idx="5048">
                  <c:v>5067</c:v>
                </c:pt>
                <c:pt idx="5049">
                  <c:v>5068</c:v>
                </c:pt>
                <c:pt idx="5050">
                  <c:v>5069</c:v>
                </c:pt>
                <c:pt idx="5051">
                  <c:v>5070</c:v>
                </c:pt>
                <c:pt idx="5052">
                  <c:v>5071</c:v>
                </c:pt>
                <c:pt idx="5053">
                  <c:v>5072</c:v>
                </c:pt>
                <c:pt idx="5054">
                  <c:v>5073</c:v>
                </c:pt>
                <c:pt idx="5055">
                  <c:v>5074</c:v>
                </c:pt>
                <c:pt idx="5056">
                  <c:v>5075</c:v>
                </c:pt>
                <c:pt idx="5057">
                  <c:v>5076</c:v>
                </c:pt>
                <c:pt idx="5058">
                  <c:v>5077</c:v>
                </c:pt>
                <c:pt idx="5059">
                  <c:v>5078</c:v>
                </c:pt>
                <c:pt idx="5060">
                  <c:v>5079</c:v>
                </c:pt>
                <c:pt idx="5061">
                  <c:v>5080</c:v>
                </c:pt>
                <c:pt idx="5062">
                  <c:v>5081</c:v>
                </c:pt>
                <c:pt idx="5063">
                  <c:v>5082</c:v>
                </c:pt>
                <c:pt idx="5064">
                  <c:v>5083</c:v>
                </c:pt>
                <c:pt idx="5065">
                  <c:v>5084</c:v>
                </c:pt>
                <c:pt idx="5066">
                  <c:v>5085</c:v>
                </c:pt>
                <c:pt idx="5067">
                  <c:v>5086</c:v>
                </c:pt>
                <c:pt idx="5068">
                  <c:v>5087</c:v>
                </c:pt>
                <c:pt idx="5069">
                  <c:v>5088</c:v>
                </c:pt>
                <c:pt idx="5070">
                  <c:v>5089</c:v>
                </c:pt>
                <c:pt idx="5071">
                  <c:v>5090</c:v>
                </c:pt>
                <c:pt idx="5072">
                  <c:v>5091</c:v>
                </c:pt>
                <c:pt idx="5073">
                  <c:v>5092</c:v>
                </c:pt>
                <c:pt idx="5074">
                  <c:v>5093</c:v>
                </c:pt>
                <c:pt idx="5075">
                  <c:v>5094</c:v>
                </c:pt>
                <c:pt idx="5076">
                  <c:v>5095</c:v>
                </c:pt>
                <c:pt idx="5077">
                  <c:v>5096</c:v>
                </c:pt>
                <c:pt idx="5078">
                  <c:v>5097</c:v>
                </c:pt>
                <c:pt idx="5079">
                  <c:v>5098</c:v>
                </c:pt>
                <c:pt idx="5080">
                  <c:v>5099</c:v>
                </c:pt>
                <c:pt idx="5081">
                  <c:v>5100</c:v>
                </c:pt>
                <c:pt idx="5082">
                  <c:v>5101</c:v>
                </c:pt>
                <c:pt idx="5083">
                  <c:v>5102</c:v>
                </c:pt>
                <c:pt idx="5084">
                  <c:v>5103</c:v>
                </c:pt>
                <c:pt idx="5085">
                  <c:v>5104</c:v>
                </c:pt>
                <c:pt idx="5086">
                  <c:v>5105</c:v>
                </c:pt>
                <c:pt idx="5087">
                  <c:v>5106</c:v>
                </c:pt>
                <c:pt idx="5088">
                  <c:v>5107</c:v>
                </c:pt>
                <c:pt idx="5089">
                  <c:v>5108</c:v>
                </c:pt>
                <c:pt idx="5090">
                  <c:v>5109</c:v>
                </c:pt>
                <c:pt idx="5091">
                  <c:v>5110</c:v>
                </c:pt>
                <c:pt idx="5092">
                  <c:v>5111</c:v>
                </c:pt>
                <c:pt idx="5093">
                  <c:v>5112</c:v>
                </c:pt>
                <c:pt idx="5094">
                  <c:v>5113</c:v>
                </c:pt>
                <c:pt idx="5095">
                  <c:v>5114</c:v>
                </c:pt>
                <c:pt idx="5096">
                  <c:v>5115</c:v>
                </c:pt>
                <c:pt idx="5097">
                  <c:v>5116</c:v>
                </c:pt>
                <c:pt idx="5098">
                  <c:v>5117</c:v>
                </c:pt>
                <c:pt idx="5099">
                  <c:v>5118</c:v>
                </c:pt>
                <c:pt idx="5100">
                  <c:v>5119</c:v>
                </c:pt>
                <c:pt idx="5101">
                  <c:v>5120</c:v>
                </c:pt>
                <c:pt idx="5102">
                  <c:v>5121</c:v>
                </c:pt>
                <c:pt idx="5103">
                  <c:v>5122</c:v>
                </c:pt>
                <c:pt idx="5104">
                  <c:v>5123</c:v>
                </c:pt>
                <c:pt idx="5105">
                  <c:v>5124</c:v>
                </c:pt>
                <c:pt idx="5106">
                  <c:v>5125</c:v>
                </c:pt>
                <c:pt idx="5107">
                  <c:v>5126</c:v>
                </c:pt>
                <c:pt idx="5108">
                  <c:v>5127</c:v>
                </c:pt>
                <c:pt idx="5109">
                  <c:v>5128</c:v>
                </c:pt>
                <c:pt idx="5110">
                  <c:v>5129</c:v>
                </c:pt>
                <c:pt idx="5111">
                  <c:v>5130</c:v>
                </c:pt>
                <c:pt idx="5112">
                  <c:v>5131</c:v>
                </c:pt>
                <c:pt idx="5113">
                  <c:v>5132</c:v>
                </c:pt>
                <c:pt idx="5114">
                  <c:v>5133</c:v>
                </c:pt>
                <c:pt idx="5115">
                  <c:v>5134</c:v>
                </c:pt>
                <c:pt idx="5116">
                  <c:v>5135</c:v>
                </c:pt>
                <c:pt idx="5117">
                  <c:v>5136</c:v>
                </c:pt>
                <c:pt idx="5118">
                  <c:v>5137</c:v>
                </c:pt>
                <c:pt idx="5119">
                  <c:v>5138</c:v>
                </c:pt>
                <c:pt idx="5120">
                  <c:v>5139</c:v>
                </c:pt>
                <c:pt idx="5121">
                  <c:v>5140</c:v>
                </c:pt>
                <c:pt idx="5122">
                  <c:v>5141</c:v>
                </c:pt>
                <c:pt idx="5123">
                  <c:v>5142</c:v>
                </c:pt>
                <c:pt idx="5124">
                  <c:v>5143</c:v>
                </c:pt>
                <c:pt idx="5125">
                  <c:v>5144</c:v>
                </c:pt>
                <c:pt idx="5126">
                  <c:v>5145</c:v>
                </c:pt>
                <c:pt idx="5127">
                  <c:v>5146</c:v>
                </c:pt>
                <c:pt idx="5128">
                  <c:v>5147</c:v>
                </c:pt>
                <c:pt idx="5129">
                  <c:v>5148</c:v>
                </c:pt>
                <c:pt idx="5130">
                  <c:v>5149</c:v>
                </c:pt>
                <c:pt idx="5131">
                  <c:v>5150</c:v>
                </c:pt>
                <c:pt idx="5132">
                  <c:v>5151</c:v>
                </c:pt>
                <c:pt idx="5133">
                  <c:v>5152</c:v>
                </c:pt>
                <c:pt idx="5134">
                  <c:v>5153</c:v>
                </c:pt>
                <c:pt idx="5135">
                  <c:v>5154</c:v>
                </c:pt>
                <c:pt idx="5136">
                  <c:v>5155</c:v>
                </c:pt>
                <c:pt idx="5137">
                  <c:v>5156</c:v>
                </c:pt>
                <c:pt idx="5138">
                  <c:v>5157</c:v>
                </c:pt>
                <c:pt idx="5139">
                  <c:v>5158</c:v>
                </c:pt>
                <c:pt idx="5140">
                  <c:v>5159</c:v>
                </c:pt>
                <c:pt idx="5141">
                  <c:v>5160</c:v>
                </c:pt>
                <c:pt idx="5142">
                  <c:v>5161</c:v>
                </c:pt>
                <c:pt idx="5143">
                  <c:v>5162</c:v>
                </c:pt>
                <c:pt idx="5144">
                  <c:v>5163</c:v>
                </c:pt>
                <c:pt idx="5145">
                  <c:v>5164</c:v>
                </c:pt>
                <c:pt idx="5146">
                  <c:v>5165</c:v>
                </c:pt>
                <c:pt idx="5147">
                  <c:v>5166</c:v>
                </c:pt>
                <c:pt idx="5148">
                  <c:v>5167</c:v>
                </c:pt>
                <c:pt idx="5149">
                  <c:v>5168</c:v>
                </c:pt>
                <c:pt idx="5150">
                  <c:v>5169</c:v>
                </c:pt>
                <c:pt idx="5151">
                  <c:v>5170</c:v>
                </c:pt>
                <c:pt idx="5152">
                  <c:v>5171</c:v>
                </c:pt>
                <c:pt idx="5153">
                  <c:v>5172</c:v>
                </c:pt>
                <c:pt idx="5154">
                  <c:v>5173</c:v>
                </c:pt>
                <c:pt idx="5155">
                  <c:v>5174</c:v>
                </c:pt>
                <c:pt idx="5156">
                  <c:v>5175</c:v>
                </c:pt>
                <c:pt idx="5157">
                  <c:v>5176</c:v>
                </c:pt>
                <c:pt idx="5158">
                  <c:v>5177</c:v>
                </c:pt>
                <c:pt idx="5159">
                  <c:v>5178</c:v>
                </c:pt>
                <c:pt idx="5160">
                  <c:v>5179</c:v>
                </c:pt>
                <c:pt idx="5161">
                  <c:v>5180</c:v>
                </c:pt>
                <c:pt idx="5162">
                  <c:v>5181</c:v>
                </c:pt>
                <c:pt idx="5163">
                  <c:v>5182</c:v>
                </c:pt>
                <c:pt idx="5164">
                  <c:v>5183</c:v>
                </c:pt>
                <c:pt idx="5165">
                  <c:v>5184</c:v>
                </c:pt>
                <c:pt idx="5166">
                  <c:v>5185</c:v>
                </c:pt>
                <c:pt idx="5167">
                  <c:v>5186</c:v>
                </c:pt>
                <c:pt idx="5168">
                  <c:v>5187</c:v>
                </c:pt>
                <c:pt idx="5169">
                  <c:v>5188</c:v>
                </c:pt>
                <c:pt idx="5170">
                  <c:v>5189</c:v>
                </c:pt>
                <c:pt idx="5171">
                  <c:v>5190</c:v>
                </c:pt>
                <c:pt idx="5172">
                  <c:v>5191</c:v>
                </c:pt>
                <c:pt idx="5173">
                  <c:v>5192</c:v>
                </c:pt>
                <c:pt idx="5174">
                  <c:v>5193</c:v>
                </c:pt>
                <c:pt idx="5175">
                  <c:v>5194</c:v>
                </c:pt>
                <c:pt idx="5176">
                  <c:v>5195</c:v>
                </c:pt>
                <c:pt idx="5177">
                  <c:v>5196</c:v>
                </c:pt>
                <c:pt idx="5178">
                  <c:v>5197</c:v>
                </c:pt>
                <c:pt idx="5179">
                  <c:v>5198</c:v>
                </c:pt>
                <c:pt idx="5180">
                  <c:v>5199</c:v>
                </c:pt>
                <c:pt idx="5181">
                  <c:v>5200</c:v>
                </c:pt>
                <c:pt idx="5182">
                  <c:v>5201</c:v>
                </c:pt>
                <c:pt idx="5183">
                  <c:v>5202</c:v>
                </c:pt>
                <c:pt idx="5184">
                  <c:v>5203</c:v>
                </c:pt>
                <c:pt idx="5185">
                  <c:v>5204</c:v>
                </c:pt>
                <c:pt idx="5186">
                  <c:v>5205</c:v>
                </c:pt>
                <c:pt idx="5187">
                  <c:v>5206</c:v>
                </c:pt>
                <c:pt idx="5188">
                  <c:v>5207</c:v>
                </c:pt>
                <c:pt idx="5189">
                  <c:v>5208</c:v>
                </c:pt>
                <c:pt idx="5190">
                  <c:v>5209</c:v>
                </c:pt>
                <c:pt idx="5191">
                  <c:v>5210</c:v>
                </c:pt>
                <c:pt idx="5192">
                  <c:v>5211</c:v>
                </c:pt>
                <c:pt idx="5193">
                  <c:v>5212</c:v>
                </c:pt>
                <c:pt idx="5194">
                  <c:v>5213</c:v>
                </c:pt>
                <c:pt idx="5195">
                  <c:v>5214</c:v>
                </c:pt>
                <c:pt idx="5196">
                  <c:v>5215</c:v>
                </c:pt>
                <c:pt idx="5197">
                  <c:v>5216</c:v>
                </c:pt>
                <c:pt idx="5198">
                  <c:v>5217</c:v>
                </c:pt>
                <c:pt idx="5199">
                  <c:v>5218</c:v>
                </c:pt>
                <c:pt idx="5200">
                  <c:v>5219</c:v>
                </c:pt>
                <c:pt idx="5201">
                  <c:v>5220</c:v>
                </c:pt>
                <c:pt idx="5202">
                  <c:v>5221</c:v>
                </c:pt>
                <c:pt idx="5203">
                  <c:v>5222</c:v>
                </c:pt>
                <c:pt idx="5204">
                  <c:v>5223</c:v>
                </c:pt>
                <c:pt idx="5205">
                  <c:v>5224</c:v>
                </c:pt>
                <c:pt idx="5206">
                  <c:v>5225</c:v>
                </c:pt>
                <c:pt idx="5207">
                  <c:v>5226</c:v>
                </c:pt>
                <c:pt idx="5208">
                  <c:v>5227</c:v>
                </c:pt>
                <c:pt idx="5209">
                  <c:v>5228</c:v>
                </c:pt>
                <c:pt idx="5210">
                  <c:v>5229</c:v>
                </c:pt>
                <c:pt idx="5211">
                  <c:v>5230</c:v>
                </c:pt>
                <c:pt idx="5212">
                  <c:v>5231</c:v>
                </c:pt>
                <c:pt idx="5213">
                  <c:v>5232</c:v>
                </c:pt>
                <c:pt idx="5214">
                  <c:v>5233</c:v>
                </c:pt>
                <c:pt idx="5215">
                  <c:v>5234</c:v>
                </c:pt>
                <c:pt idx="5216">
                  <c:v>5235</c:v>
                </c:pt>
                <c:pt idx="5217">
                  <c:v>5236</c:v>
                </c:pt>
                <c:pt idx="5218">
                  <c:v>5237</c:v>
                </c:pt>
                <c:pt idx="5219">
                  <c:v>5238</c:v>
                </c:pt>
                <c:pt idx="5220">
                  <c:v>5239</c:v>
                </c:pt>
                <c:pt idx="5221">
                  <c:v>5240</c:v>
                </c:pt>
                <c:pt idx="5222">
                  <c:v>5241</c:v>
                </c:pt>
                <c:pt idx="5223">
                  <c:v>5242</c:v>
                </c:pt>
                <c:pt idx="5224">
                  <c:v>5243</c:v>
                </c:pt>
                <c:pt idx="5225">
                  <c:v>5244</c:v>
                </c:pt>
                <c:pt idx="5226">
                  <c:v>5245</c:v>
                </c:pt>
                <c:pt idx="5227">
                  <c:v>5246</c:v>
                </c:pt>
                <c:pt idx="5228">
                  <c:v>5247</c:v>
                </c:pt>
                <c:pt idx="5229">
                  <c:v>5248</c:v>
                </c:pt>
                <c:pt idx="5230">
                  <c:v>5249</c:v>
                </c:pt>
                <c:pt idx="5231">
                  <c:v>5250</c:v>
                </c:pt>
                <c:pt idx="5232">
                  <c:v>5251</c:v>
                </c:pt>
                <c:pt idx="5233">
                  <c:v>5252</c:v>
                </c:pt>
                <c:pt idx="5234">
                  <c:v>5253</c:v>
                </c:pt>
                <c:pt idx="5235">
                  <c:v>5254</c:v>
                </c:pt>
                <c:pt idx="5236">
                  <c:v>5255</c:v>
                </c:pt>
                <c:pt idx="5237">
                  <c:v>5256</c:v>
                </c:pt>
                <c:pt idx="5238">
                  <c:v>5257</c:v>
                </c:pt>
                <c:pt idx="5239">
                  <c:v>5258</c:v>
                </c:pt>
                <c:pt idx="5240">
                  <c:v>5259</c:v>
                </c:pt>
                <c:pt idx="5241">
                  <c:v>5260</c:v>
                </c:pt>
                <c:pt idx="5242">
                  <c:v>5261</c:v>
                </c:pt>
                <c:pt idx="5243">
                  <c:v>5262</c:v>
                </c:pt>
                <c:pt idx="5244">
                  <c:v>5263</c:v>
                </c:pt>
                <c:pt idx="5245">
                  <c:v>5264</c:v>
                </c:pt>
                <c:pt idx="5246">
                  <c:v>5265</c:v>
                </c:pt>
                <c:pt idx="5247">
                  <c:v>5266</c:v>
                </c:pt>
                <c:pt idx="5248">
                  <c:v>5267</c:v>
                </c:pt>
                <c:pt idx="5249">
                  <c:v>5268</c:v>
                </c:pt>
                <c:pt idx="5250">
                  <c:v>5269</c:v>
                </c:pt>
                <c:pt idx="5251">
                  <c:v>5270</c:v>
                </c:pt>
                <c:pt idx="5252">
                  <c:v>5271</c:v>
                </c:pt>
                <c:pt idx="5253">
                  <c:v>5272</c:v>
                </c:pt>
                <c:pt idx="5254">
                  <c:v>5273</c:v>
                </c:pt>
                <c:pt idx="5255">
                  <c:v>5274</c:v>
                </c:pt>
                <c:pt idx="5256">
                  <c:v>5275</c:v>
                </c:pt>
                <c:pt idx="5257">
                  <c:v>5276</c:v>
                </c:pt>
                <c:pt idx="5258">
                  <c:v>5277</c:v>
                </c:pt>
                <c:pt idx="5259">
                  <c:v>5278</c:v>
                </c:pt>
                <c:pt idx="5260">
                  <c:v>5279</c:v>
                </c:pt>
                <c:pt idx="5261">
                  <c:v>5280</c:v>
                </c:pt>
                <c:pt idx="5262">
                  <c:v>5281</c:v>
                </c:pt>
                <c:pt idx="5263">
                  <c:v>5282</c:v>
                </c:pt>
                <c:pt idx="5264">
                  <c:v>5283</c:v>
                </c:pt>
                <c:pt idx="5265">
                  <c:v>5284</c:v>
                </c:pt>
                <c:pt idx="5266">
                  <c:v>5285</c:v>
                </c:pt>
                <c:pt idx="5267">
                  <c:v>5286</c:v>
                </c:pt>
                <c:pt idx="5268">
                  <c:v>5287</c:v>
                </c:pt>
                <c:pt idx="5269">
                  <c:v>5288</c:v>
                </c:pt>
                <c:pt idx="5270">
                  <c:v>5289</c:v>
                </c:pt>
                <c:pt idx="5271">
                  <c:v>5290</c:v>
                </c:pt>
                <c:pt idx="5272">
                  <c:v>5291</c:v>
                </c:pt>
                <c:pt idx="5273">
                  <c:v>5292</c:v>
                </c:pt>
                <c:pt idx="5274">
                  <c:v>5293</c:v>
                </c:pt>
                <c:pt idx="5275">
                  <c:v>5294</c:v>
                </c:pt>
                <c:pt idx="5276">
                  <c:v>5295</c:v>
                </c:pt>
                <c:pt idx="5277">
                  <c:v>5296</c:v>
                </c:pt>
                <c:pt idx="5278">
                  <c:v>5297</c:v>
                </c:pt>
                <c:pt idx="5279">
                  <c:v>5298</c:v>
                </c:pt>
                <c:pt idx="5280">
                  <c:v>5299</c:v>
                </c:pt>
                <c:pt idx="5281">
                  <c:v>5300</c:v>
                </c:pt>
                <c:pt idx="5282">
                  <c:v>5301</c:v>
                </c:pt>
                <c:pt idx="5283">
                  <c:v>5302</c:v>
                </c:pt>
                <c:pt idx="5284">
                  <c:v>5303</c:v>
                </c:pt>
                <c:pt idx="5285">
                  <c:v>5304</c:v>
                </c:pt>
                <c:pt idx="5286">
                  <c:v>5305</c:v>
                </c:pt>
                <c:pt idx="5287">
                  <c:v>5306</c:v>
                </c:pt>
                <c:pt idx="5288">
                  <c:v>5307</c:v>
                </c:pt>
                <c:pt idx="5289">
                  <c:v>5308</c:v>
                </c:pt>
                <c:pt idx="5290">
                  <c:v>5309</c:v>
                </c:pt>
                <c:pt idx="5291">
                  <c:v>5310</c:v>
                </c:pt>
                <c:pt idx="5292">
                  <c:v>5311</c:v>
                </c:pt>
                <c:pt idx="5293">
                  <c:v>5312</c:v>
                </c:pt>
                <c:pt idx="5294">
                  <c:v>5313</c:v>
                </c:pt>
                <c:pt idx="5295">
                  <c:v>5314</c:v>
                </c:pt>
                <c:pt idx="5296">
                  <c:v>5315</c:v>
                </c:pt>
                <c:pt idx="5297">
                  <c:v>5316</c:v>
                </c:pt>
                <c:pt idx="5298">
                  <c:v>5317</c:v>
                </c:pt>
                <c:pt idx="5299">
                  <c:v>5318</c:v>
                </c:pt>
                <c:pt idx="5300">
                  <c:v>5319</c:v>
                </c:pt>
                <c:pt idx="5301">
                  <c:v>5320</c:v>
                </c:pt>
                <c:pt idx="5302">
                  <c:v>5321</c:v>
                </c:pt>
                <c:pt idx="5303">
                  <c:v>5322</c:v>
                </c:pt>
                <c:pt idx="5304">
                  <c:v>5323</c:v>
                </c:pt>
                <c:pt idx="5305">
                  <c:v>5324</c:v>
                </c:pt>
                <c:pt idx="5306">
                  <c:v>5325</c:v>
                </c:pt>
                <c:pt idx="5307">
                  <c:v>5326</c:v>
                </c:pt>
                <c:pt idx="5308">
                  <c:v>5327</c:v>
                </c:pt>
                <c:pt idx="5309">
                  <c:v>5328</c:v>
                </c:pt>
                <c:pt idx="5310">
                  <c:v>5329</c:v>
                </c:pt>
                <c:pt idx="5311">
                  <c:v>5330</c:v>
                </c:pt>
                <c:pt idx="5312">
                  <c:v>5331</c:v>
                </c:pt>
                <c:pt idx="5313">
                  <c:v>5332</c:v>
                </c:pt>
                <c:pt idx="5314">
                  <c:v>5333</c:v>
                </c:pt>
                <c:pt idx="5315">
                  <c:v>5334</c:v>
                </c:pt>
                <c:pt idx="5316">
                  <c:v>5335</c:v>
                </c:pt>
                <c:pt idx="5317">
                  <c:v>5336</c:v>
                </c:pt>
                <c:pt idx="5318">
                  <c:v>5337</c:v>
                </c:pt>
                <c:pt idx="5319">
                  <c:v>5338</c:v>
                </c:pt>
                <c:pt idx="5320">
                  <c:v>5339</c:v>
                </c:pt>
                <c:pt idx="5321">
                  <c:v>5340</c:v>
                </c:pt>
                <c:pt idx="5322">
                  <c:v>5341</c:v>
                </c:pt>
                <c:pt idx="5323">
                  <c:v>5342</c:v>
                </c:pt>
                <c:pt idx="5324">
                  <c:v>5343</c:v>
                </c:pt>
                <c:pt idx="5325">
                  <c:v>5344</c:v>
                </c:pt>
                <c:pt idx="5326">
                  <c:v>5345</c:v>
                </c:pt>
                <c:pt idx="5327">
                  <c:v>5346</c:v>
                </c:pt>
                <c:pt idx="5328">
                  <c:v>5347</c:v>
                </c:pt>
                <c:pt idx="5329">
                  <c:v>5348</c:v>
                </c:pt>
                <c:pt idx="5330">
                  <c:v>5349</c:v>
                </c:pt>
                <c:pt idx="5331">
                  <c:v>5350</c:v>
                </c:pt>
                <c:pt idx="5332">
                  <c:v>5351</c:v>
                </c:pt>
                <c:pt idx="5333">
                  <c:v>5352</c:v>
                </c:pt>
                <c:pt idx="5334">
                  <c:v>5353</c:v>
                </c:pt>
                <c:pt idx="5335">
                  <c:v>5354</c:v>
                </c:pt>
                <c:pt idx="5336">
                  <c:v>5355</c:v>
                </c:pt>
                <c:pt idx="5337">
                  <c:v>5356</c:v>
                </c:pt>
                <c:pt idx="5338">
                  <c:v>5357</c:v>
                </c:pt>
                <c:pt idx="5339">
                  <c:v>5358</c:v>
                </c:pt>
                <c:pt idx="5340">
                  <c:v>5359</c:v>
                </c:pt>
                <c:pt idx="5341">
                  <c:v>5360</c:v>
                </c:pt>
                <c:pt idx="5342">
                  <c:v>5361</c:v>
                </c:pt>
                <c:pt idx="5343">
                  <c:v>5362</c:v>
                </c:pt>
                <c:pt idx="5344">
                  <c:v>5363</c:v>
                </c:pt>
                <c:pt idx="5345">
                  <c:v>5364</c:v>
                </c:pt>
                <c:pt idx="5346">
                  <c:v>5365</c:v>
                </c:pt>
                <c:pt idx="5347">
                  <c:v>5366</c:v>
                </c:pt>
                <c:pt idx="5348">
                  <c:v>5367</c:v>
                </c:pt>
                <c:pt idx="5349">
                  <c:v>5368</c:v>
                </c:pt>
                <c:pt idx="5350">
                  <c:v>5369</c:v>
                </c:pt>
                <c:pt idx="5351">
                  <c:v>5370</c:v>
                </c:pt>
                <c:pt idx="5352">
                  <c:v>5371</c:v>
                </c:pt>
                <c:pt idx="5353">
                  <c:v>5372</c:v>
                </c:pt>
                <c:pt idx="5354">
                  <c:v>5373</c:v>
                </c:pt>
                <c:pt idx="5355">
                  <c:v>5374</c:v>
                </c:pt>
                <c:pt idx="5356">
                  <c:v>5375</c:v>
                </c:pt>
                <c:pt idx="5357">
                  <c:v>5376</c:v>
                </c:pt>
                <c:pt idx="5358">
                  <c:v>5377</c:v>
                </c:pt>
                <c:pt idx="5359">
                  <c:v>5378</c:v>
                </c:pt>
                <c:pt idx="5360">
                  <c:v>5379</c:v>
                </c:pt>
                <c:pt idx="5361">
                  <c:v>5380</c:v>
                </c:pt>
                <c:pt idx="5362">
                  <c:v>5381</c:v>
                </c:pt>
                <c:pt idx="5363">
                  <c:v>5382</c:v>
                </c:pt>
                <c:pt idx="5364">
                  <c:v>5383</c:v>
                </c:pt>
                <c:pt idx="5365">
                  <c:v>5384</c:v>
                </c:pt>
                <c:pt idx="5366">
                  <c:v>5385</c:v>
                </c:pt>
                <c:pt idx="5367">
                  <c:v>5386</c:v>
                </c:pt>
                <c:pt idx="5368">
                  <c:v>5387</c:v>
                </c:pt>
                <c:pt idx="5369">
                  <c:v>5388</c:v>
                </c:pt>
                <c:pt idx="5370">
                  <c:v>5389</c:v>
                </c:pt>
                <c:pt idx="5371">
                  <c:v>5390</c:v>
                </c:pt>
                <c:pt idx="5372">
                  <c:v>5391</c:v>
                </c:pt>
                <c:pt idx="5373">
                  <c:v>5392</c:v>
                </c:pt>
                <c:pt idx="5374">
                  <c:v>5393</c:v>
                </c:pt>
                <c:pt idx="5375">
                  <c:v>5394</c:v>
                </c:pt>
                <c:pt idx="5376">
                  <c:v>5395</c:v>
                </c:pt>
                <c:pt idx="5377">
                  <c:v>5396</c:v>
                </c:pt>
                <c:pt idx="5378">
                  <c:v>5397</c:v>
                </c:pt>
                <c:pt idx="5379">
                  <c:v>5398</c:v>
                </c:pt>
                <c:pt idx="5380">
                  <c:v>5399</c:v>
                </c:pt>
                <c:pt idx="5381">
                  <c:v>5400</c:v>
                </c:pt>
                <c:pt idx="5382">
                  <c:v>5401</c:v>
                </c:pt>
                <c:pt idx="5383">
                  <c:v>5402</c:v>
                </c:pt>
                <c:pt idx="5384">
                  <c:v>5403</c:v>
                </c:pt>
                <c:pt idx="5385">
                  <c:v>5404</c:v>
                </c:pt>
                <c:pt idx="5386">
                  <c:v>5405</c:v>
                </c:pt>
                <c:pt idx="5387">
                  <c:v>5406</c:v>
                </c:pt>
                <c:pt idx="5388">
                  <c:v>5407</c:v>
                </c:pt>
                <c:pt idx="5389">
                  <c:v>5408</c:v>
                </c:pt>
                <c:pt idx="5390">
                  <c:v>5409</c:v>
                </c:pt>
                <c:pt idx="5391">
                  <c:v>5410</c:v>
                </c:pt>
                <c:pt idx="5392">
                  <c:v>5411</c:v>
                </c:pt>
                <c:pt idx="5393">
                  <c:v>5412</c:v>
                </c:pt>
                <c:pt idx="5394">
                  <c:v>5413</c:v>
                </c:pt>
                <c:pt idx="5395">
                  <c:v>5414</c:v>
                </c:pt>
                <c:pt idx="5396">
                  <c:v>5415</c:v>
                </c:pt>
                <c:pt idx="5397">
                  <c:v>5416</c:v>
                </c:pt>
                <c:pt idx="5398">
                  <c:v>5417</c:v>
                </c:pt>
                <c:pt idx="5399">
                  <c:v>5418</c:v>
                </c:pt>
                <c:pt idx="5400">
                  <c:v>5419</c:v>
                </c:pt>
                <c:pt idx="5401">
                  <c:v>5420</c:v>
                </c:pt>
                <c:pt idx="5402">
                  <c:v>5421</c:v>
                </c:pt>
                <c:pt idx="5403">
                  <c:v>5422</c:v>
                </c:pt>
                <c:pt idx="5404">
                  <c:v>5423</c:v>
                </c:pt>
                <c:pt idx="5405">
                  <c:v>5424</c:v>
                </c:pt>
                <c:pt idx="5406">
                  <c:v>5425</c:v>
                </c:pt>
                <c:pt idx="5407">
                  <c:v>5426</c:v>
                </c:pt>
                <c:pt idx="5408">
                  <c:v>5427</c:v>
                </c:pt>
                <c:pt idx="5409">
                  <c:v>5428</c:v>
                </c:pt>
                <c:pt idx="5410">
                  <c:v>5429</c:v>
                </c:pt>
                <c:pt idx="5411">
                  <c:v>5430</c:v>
                </c:pt>
                <c:pt idx="5412">
                  <c:v>5431</c:v>
                </c:pt>
                <c:pt idx="5413">
                  <c:v>5432</c:v>
                </c:pt>
                <c:pt idx="5414">
                  <c:v>5433</c:v>
                </c:pt>
                <c:pt idx="5415">
                  <c:v>5434</c:v>
                </c:pt>
                <c:pt idx="5416">
                  <c:v>5435</c:v>
                </c:pt>
                <c:pt idx="5417">
                  <c:v>5436</c:v>
                </c:pt>
                <c:pt idx="5418">
                  <c:v>5437</c:v>
                </c:pt>
                <c:pt idx="5419">
                  <c:v>5438</c:v>
                </c:pt>
                <c:pt idx="5420">
                  <c:v>5439</c:v>
                </c:pt>
                <c:pt idx="5421">
                  <c:v>5440</c:v>
                </c:pt>
                <c:pt idx="5422">
                  <c:v>5441</c:v>
                </c:pt>
                <c:pt idx="5423">
                  <c:v>5442</c:v>
                </c:pt>
                <c:pt idx="5424">
                  <c:v>5443</c:v>
                </c:pt>
                <c:pt idx="5425">
                  <c:v>5444</c:v>
                </c:pt>
                <c:pt idx="5426">
                  <c:v>5445</c:v>
                </c:pt>
                <c:pt idx="5427">
                  <c:v>5446</c:v>
                </c:pt>
                <c:pt idx="5428">
                  <c:v>5447</c:v>
                </c:pt>
                <c:pt idx="5429">
                  <c:v>5448</c:v>
                </c:pt>
                <c:pt idx="5430">
                  <c:v>5449</c:v>
                </c:pt>
                <c:pt idx="5431">
                  <c:v>5450</c:v>
                </c:pt>
                <c:pt idx="5432">
                  <c:v>5451</c:v>
                </c:pt>
                <c:pt idx="5433">
                  <c:v>5452</c:v>
                </c:pt>
                <c:pt idx="5434">
                  <c:v>5453</c:v>
                </c:pt>
                <c:pt idx="5435">
                  <c:v>5454</c:v>
                </c:pt>
                <c:pt idx="5436">
                  <c:v>5455</c:v>
                </c:pt>
                <c:pt idx="5437">
                  <c:v>5456</c:v>
                </c:pt>
                <c:pt idx="5438">
                  <c:v>5457</c:v>
                </c:pt>
                <c:pt idx="5439">
                  <c:v>5458</c:v>
                </c:pt>
                <c:pt idx="5440">
                  <c:v>5459</c:v>
                </c:pt>
                <c:pt idx="5441">
                  <c:v>5460</c:v>
                </c:pt>
                <c:pt idx="5442">
                  <c:v>5461</c:v>
                </c:pt>
                <c:pt idx="5443">
                  <c:v>5462</c:v>
                </c:pt>
                <c:pt idx="5444">
                  <c:v>5463</c:v>
                </c:pt>
                <c:pt idx="5445">
                  <c:v>5464</c:v>
                </c:pt>
                <c:pt idx="5446">
                  <c:v>5465</c:v>
                </c:pt>
                <c:pt idx="5447">
                  <c:v>5466</c:v>
                </c:pt>
                <c:pt idx="5448">
                  <c:v>5467</c:v>
                </c:pt>
                <c:pt idx="5449">
                  <c:v>5468</c:v>
                </c:pt>
                <c:pt idx="5450">
                  <c:v>5469</c:v>
                </c:pt>
                <c:pt idx="5451">
                  <c:v>5470</c:v>
                </c:pt>
                <c:pt idx="5452">
                  <c:v>5471</c:v>
                </c:pt>
                <c:pt idx="5453">
                  <c:v>5472</c:v>
                </c:pt>
                <c:pt idx="5454">
                  <c:v>5473</c:v>
                </c:pt>
                <c:pt idx="5455">
                  <c:v>5474</c:v>
                </c:pt>
                <c:pt idx="5456">
                  <c:v>5475</c:v>
                </c:pt>
                <c:pt idx="5457">
                  <c:v>5476</c:v>
                </c:pt>
                <c:pt idx="5458">
                  <c:v>5477</c:v>
                </c:pt>
                <c:pt idx="5459">
                  <c:v>5478</c:v>
                </c:pt>
                <c:pt idx="5460">
                  <c:v>5479</c:v>
                </c:pt>
                <c:pt idx="5461">
                  <c:v>5480</c:v>
                </c:pt>
                <c:pt idx="5462">
                  <c:v>5481</c:v>
                </c:pt>
                <c:pt idx="5463">
                  <c:v>5482</c:v>
                </c:pt>
                <c:pt idx="5464">
                  <c:v>5483</c:v>
                </c:pt>
                <c:pt idx="5465">
                  <c:v>5484</c:v>
                </c:pt>
                <c:pt idx="5466">
                  <c:v>5485</c:v>
                </c:pt>
                <c:pt idx="5467">
                  <c:v>5486</c:v>
                </c:pt>
                <c:pt idx="5468">
                  <c:v>5487</c:v>
                </c:pt>
                <c:pt idx="5469">
                  <c:v>5488</c:v>
                </c:pt>
                <c:pt idx="5470">
                  <c:v>5489</c:v>
                </c:pt>
                <c:pt idx="5471">
                  <c:v>5490</c:v>
                </c:pt>
                <c:pt idx="5472">
                  <c:v>5491</c:v>
                </c:pt>
                <c:pt idx="5473">
                  <c:v>5492</c:v>
                </c:pt>
                <c:pt idx="5474">
                  <c:v>5493</c:v>
                </c:pt>
                <c:pt idx="5475">
                  <c:v>5494</c:v>
                </c:pt>
                <c:pt idx="5476">
                  <c:v>5495</c:v>
                </c:pt>
                <c:pt idx="5477">
                  <c:v>5496</c:v>
                </c:pt>
                <c:pt idx="5478">
                  <c:v>5497</c:v>
                </c:pt>
                <c:pt idx="5479">
                  <c:v>5498</c:v>
                </c:pt>
                <c:pt idx="5480">
                  <c:v>5499</c:v>
                </c:pt>
                <c:pt idx="5481">
                  <c:v>5500</c:v>
                </c:pt>
                <c:pt idx="5482">
                  <c:v>5501</c:v>
                </c:pt>
                <c:pt idx="5483">
                  <c:v>5502</c:v>
                </c:pt>
                <c:pt idx="5484">
                  <c:v>5503</c:v>
                </c:pt>
                <c:pt idx="5485">
                  <c:v>5504</c:v>
                </c:pt>
                <c:pt idx="5486">
                  <c:v>5505</c:v>
                </c:pt>
                <c:pt idx="5487">
                  <c:v>5506</c:v>
                </c:pt>
                <c:pt idx="5488">
                  <c:v>5507</c:v>
                </c:pt>
                <c:pt idx="5489">
                  <c:v>5508</c:v>
                </c:pt>
                <c:pt idx="5490">
                  <c:v>5509</c:v>
                </c:pt>
                <c:pt idx="5491">
                  <c:v>5510</c:v>
                </c:pt>
                <c:pt idx="5492">
                  <c:v>5511</c:v>
                </c:pt>
                <c:pt idx="5493">
                  <c:v>5512</c:v>
                </c:pt>
                <c:pt idx="5494">
                  <c:v>5513</c:v>
                </c:pt>
                <c:pt idx="5495">
                  <c:v>5514</c:v>
                </c:pt>
                <c:pt idx="5496">
                  <c:v>5515</c:v>
                </c:pt>
                <c:pt idx="5497">
                  <c:v>5516</c:v>
                </c:pt>
                <c:pt idx="5498">
                  <c:v>5517</c:v>
                </c:pt>
                <c:pt idx="5499">
                  <c:v>5518</c:v>
                </c:pt>
                <c:pt idx="5500">
                  <c:v>5519</c:v>
                </c:pt>
                <c:pt idx="5501">
                  <c:v>5520</c:v>
                </c:pt>
                <c:pt idx="5502">
                  <c:v>5521</c:v>
                </c:pt>
                <c:pt idx="5503">
                  <c:v>5522</c:v>
                </c:pt>
                <c:pt idx="5504">
                  <c:v>5523</c:v>
                </c:pt>
                <c:pt idx="5505">
                  <c:v>5524</c:v>
                </c:pt>
                <c:pt idx="5506">
                  <c:v>5525</c:v>
                </c:pt>
                <c:pt idx="5507">
                  <c:v>5526</c:v>
                </c:pt>
                <c:pt idx="5508">
                  <c:v>5527</c:v>
                </c:pt>
                <c:pt idx="5509">
                  <c:v>5528</c:v>
                </c:pt>
                <c:pt idx="5510">
                  <c:v>5529</c:v>
                </c:pt>
                <c:pt idx="5511">
                  <c:v>5530</c:v>
                </c:pt>
              </c:numCache>
            </c:numRef>
          </c:xVal>
          <c:yVal>
            <c:numRef>
              <c:f>testmse_testb_idealmse!$D$19:$D$5530</c:f>
              <c:numCache>
                <c:formatCode>0.00E+00</c:formatCode>
                <c:ptCount val="5512"/>
                <c:pt idx="0">
                  <c:v>2.94817611575126E-4</c:v>
                </c:pt>
                <c:pt idx="1">
                  <c:v>3.6633532727137203E-4</c:v>
                </c:pt>
                <c:pt idx="2">
                  <c:v>4.3206202099099701E-4</c:v>
                </c:pt>
                <c:pt idx="3">
                  <c:v>4.9625081010162798E-4</c:v>
                </c:pt>
                <c:pt idx="4">
                  <c:v>5.5994780268520095E-4</c:v>
                </c:pt>
                <c:pt idx="5">
                  <c:v>6.2118080677464604E-4</c:v>
                </c:pt>
                <c:pt idx="6">
                  <c:v>6.8055681185796803E-4</c:v>
                </c:pt>
                <c:pt idx="7">
                  <c:v>7.3970801895484296E-4</c:v>
                </c:pt>
                <c:pt idx="8">
                  <c:v>8.0033682752400604E-4</c:v>
                </c:pt>
                <c:pt idx="9">
                  <c:v>8.5824920097365899E-4</c:v>
                </c:pt>
                <c:pt idx="10">
                  <c:v>9.2471454991027702E-4</c:v>
                </c:pt>
                <c:pt idx="11">
                  <c:v>9.8693149629980304E-4</c:v>
                </c:pt>
                <c:pt idx="12">
                  <c:v>1.0456658201292101E-3</c:v>
                </c:pt>
                <c:pt idx="13">
                  <c:v>1.10197474714368E-3</c:v>
                </c:pt>
                <c:pt idx="14">
                  <c:v>1.1625163024291301E-3</c:v>
                </c:pt>
                <c:pt idx="15">
                  <c:v>1.2302588438615201E-3</c:v>
                </c:pt>
                <c:pt idx="16">
                  <c:v>1.29905098583549E-3</c:v>
                </c:pt>
                <c:pt idx="17">
                  <c:v>1.36428221594542E-3</c:v>
                </c:pt>
                <c:pt idx="18">
                  <c:v>1.4273828128352701E-3</c:v>
                </c:pt>
                <c:pt idx="19">
                  <c:v>1.49145757313817E-3</c:v>
                </c:pt>
                <c:pt idx="20">
                  <c:v>1.5561798354610801E-3</c:v>
                </c:pt>
                <c:pt idx="21">
                  <c:v>1.6177482903003599E-3</c:v>
                </c:pt>
                <c:pt idx="22">
                  <c:v>1.68634171131998E-3</c:v>
                </c:pt>
                <c:pt idx="23">
                  <c:v>1.76086591091006E-3</c:v>
                </c:pt>
                <c:pt idx="24">
                  <c:v>1.84393243398517E-3</c:v>
                </c:pt>
                <c:pt idx="25">
                  <c:v>1.9311603391543E-3</c:v>
                </c:pt>
                <c:pt idx="26">
                  <c:v>2.0147871691733499E-3</c:v>
                </c:pt>
                <c:pt idx="27">
                  <c:v>2.10347049869596E-3</c:v>
                </c:pt>
                <c:pt idx="28">
                  <c:v>2.1936951670795601E-3</c:v>
                </c:pt>
                <c:pt idx="29">
                  <c:v>2.2801600862294401E-3</c:v>
                </c:pt>
                <c:pt idx="30">
                  <c:v>2.3634950630366798E-3</c:v>
                </c:pt>
                <c:pt idx="31">
                  <c:v>2.4541325401514699E-3</c:v>
                </c:pt>
                <c:pt idx="32">
                  <c:v>2.5544352829456299E-3</c:v>
                </c:pt>
                <c:pt idx="33">
                  <c:v>2.6540788821876001E-3</c:v>
                </c:pt>
                <c:pt idx="34">
                  <c:v>2.7506034821271801E-3</c:v>
                </c:pt>
                <c:pt idx="35">
                  <c:v>2.8453823179006498E-3</c:v>
                </c:pt>
                <c:pt idx="36">
                  <c:v>2.93820234946906E-3</c:v>
                </c:pt>
                <c:pt idx="37">
                  <c:v>3.03166778758168E-3</c:v>
                </c:pt>
                <c:pt idx="38">
                  <c:v>3.1289160251617401E-3</c:v>
                </c:pt>
                <c:pt idx="39">
                  <c:v>3.2307580113410902E-3</c:v>
                </c:pt>
                <c:pt idx="40">
                  <c:v>3.34246573038399E-3</c:v>
                </c:pt>
                <c:pt idx="41">
                  <c:v>3.4541478380560801E-3</c:v>
                </c:pt>
                <c:pt idx="42">
                  <c:v>3.56932589784264E-3</c:v>
                </c:pt>
                <c:pt idx="43">
                  <c:v>3.6825037095695699E-3</c:v>
                </c:pt>
                <c:pt idx="44">
                  <c:v>3.7926549557596402E-3</c:v>
                </c:pt>
                <c:pt idx="45">
                  <c:v>3.9077461697161102E-3</c:v>
                </c:pt>
                <c:pt idx="46">
                  <c:v>4.0224189870059403E-3</c:v>
                </c:pt>
                <c:pt idx="47">
                  <c:v>4.1339728049933902E-3</c:v>
                </c:pt>
                <c:pt idx="48">
                  <c:v>4.2471722699701699E-3</c:v>
                </c:pt>
                <c:pt idx="49">
                  <c:v>4.3654832988977398E-3</c:v>
                </c:pt>
                <c:pt idx="50">
                  <c:v>4.4818916358053597E-3</c:v>
                </c:pt>
                <c:pt idx="51">
                  <c:v>4.5957993716001502E-3</c:v>
                </c:pt>
                <c:pt idx="52">
                  <c:v>4.7108954750001396E-3</c:v>
                </c:pt>
                <c:pt idx="53">
                  <c:v>4.8327469266950997E-3</c:v>
                </c:pt>
                <c:pt idx="54">
                  <c:v>4.9557536840438799E-3</c:v>
                </c:pt>
                <c:pt idx="55">
                  <c:v>5.0790179520845396E-3</c:v>
                </c:pt>
                <c:pt idx="56">
                  <c:v>5.2040321752429E-3</c:v>
                </c:pt>
                <c:pt idx="57">
                  <c:v>5.3266822360455903E-3</c:v>
                </c:pt>
                <c:pt idx="58">
                  <c:v>5.4564145393669597E-3</c:v>
                </c:pt>
                <c:pt idx="59">
                  <c:v>5.6015686132013702E-3</c:v>
                </c:pt>
                <c:pt idx="60">
                  <c:v>5.7456386275589397E-3</c:v>
                </c:pt>
                <c:pt idx="61">
                  <c:v>5.88801736012101E-3</c:v>
                </c:pt>
                <c:pt idx="62">
                  <c:v>6.0293590649962399E-3</c:v>
                </c:pt>
                <c:pt idx="63">
                  <c:v>6.1746989376842898E-3</c:v>
                </c:pt>
                <c:pt idx="64">
                  <c:v>6.3350982964038797E-3</c:v>
                </c:pt>
                <c:pt idx="65">
                  <c:v>6.5059028565883602E-3</c:v>
                </c:pt>
                <c:pt idx="66">
                  <c:v>6.6791041754186101E-3</c:v>
                </c:pt>
                <c:pt idx="67">
                  <c:v>6.8570775911211898E-3</c:v>
                </c:pt>
                <c:pt idx="68">
                  <c:v>7.0491917431354497E-3</c:v>
                </c:pt>
                <c:pt idx="69">
                  <c:v>7.2472025640308796E-3</c:v>
                </c:pt>
                <c:pt idx="70">
                  <c:v>7.4472660198807699E-3</c:v>
                </c:pt>
                <c:pt idx="71">
                  <c:v>7.6587377116084003E-3</c:v>
                </c:pt>
                <c:pt idx="72">
                  <c:v>7.8721428290009395E-3</c:v>
                </c:pt>
                <c:pt idx="73">
                  <c:v>8.0937612801790203E-3</c:v>
                </c:pt>
                <c:pt idx="74">
                  <c:v>8.3173606544732995E-3</c:v>
                </c:pt>
                <c:pt idx="75">
                  <c:v>8.5451025515794702E-3</c:v>
                </c:pt>
                <c:pt idx="76">
                  <c:v>8.7719280272722192E-3</c:v>
                </c:pt>
                <c:pt idx="77">
                  <c:v>9.0070357546210202E-3</c:v>
                </c:pt>
                <c:pt idx="78">
                  <c:v>9.24091972410678E-3</c:v>
                </c:pt>
                <c:pt idx="79">
                  <c:v>9.4751985743641801E-3</c:v>
                </c:pt>
                <c:pt idx="80">
                  <c:v>9.7047435119748098E-3</c:v>
                </c:pt>
                <c:pt idx="81">
                  <c:v>9.9436268210411002E-3</c:v>
                </c:pt>
                <c:pt idx="82">
                  <c:v>1.01813524961471E-2</c:v>
                </c:pt>
                <c:pt idx="83">
                  <c:v>1.0416433215141199E-2</c:v>
                </c:pt>
                <c:pt idx="84">
                  <c:v>1.06619540601968E-2</c:v>
                </c:pt>
                <c:pt idx="85">
                  <c:v>1.09040290117263E-2</c:v>
                </c:pt>
                <c:pt idx="86">
                  <c:v>1.11531401053071E-2</c:v>
                </c:pt>
                <c:pt idx="87">
                  <c:v>1.1407225392758799E-2</c:v>
                </c:pt>
                <c:pt idx="88">
                  <c:v>1.16573181003332E-2</c:v>
                </c:pt>
                <c:pt idx="89">
                  <c:v>1.1904097162187001E-2</c:v>
                </c:pt>
                <c:pt idx="90">
                  <c:v>1.2147081084549399E-2</c:v>
                </c:pt>
                <c:pt idx="91">
                  <c:v>1.23942419886589E-2</c:v>
                </c:pt>
                <c:pt idx="92">
                  <c:v>1.26394871622323E-2</c:v>
                </c:pt>
                <c:pt idx="93">
                  <c:v>1.28867710009217E-2</c:v>
                </c:pt>
                <c:pt idx="94">
                  <c:v>1.3145902194082701E-2</c:v>
                </c:pt>
                <c:pt idx="95">
                  <c:v>1.34048834443092E-2</c:v>
                </c:pt>
                <c:pt idx="96">
                  <c:v>1.36647829785943E-2</c:v>
                </c:pt>
                <c:pt idx="97">
                  <c:v>1.3941716402769E-2</c:v>
                </c:pt>
                <c:pt idx="98">
                  <c:v>1.4226059429347499E-2</c:v>
                </c:pt>
                <c:pt idx="99">
                  <c:v>1.45304603502154E-2</c:v>
                </c:pt>
                <c:pt idx="100">
                  <c:v>1.4830883592367099E-2</c:v>
                </c:pt>
                <c:pt idx="101">
                  <c:v>1.5131303109228601E-2</c:v>
                </c:pt>
                <c:pt idx="102">
                  <c:v>1.5428614802658501E-2</c:v>
                </c:pt>
                <c:pt idx="103">
                  <c:v>1.57393310219049E-2</c:v>
                </c:pt>
                <c:pt idx="104">
                  <c:v>1.60549581050872E-2</c:v>
                </c:pt>
                <c:pt idx="105">
                  <c:v>1.6367716714739699E-2</c:v>
                </c:pt>
                <c:pt idx="106">
                  <c:v>1.6676152125000902E-2</c:v>
                </c:pt>
                <c:pt idx="107">
                  <c:v>1.6980808228254301E-2</c:v>
                </c:pt>
                <c:pt idx="108">
                  <c:v>1.7307681962847699E-2</c:v>
                </c:pt>
                <c:pt idx="109">
                  <c:v>1.7637323588132799E-2</c:v>
                </c:pt>
                <c:pt idx="110">
                  <c:v>1.79715529084205E-2</c:v>
                </c:pt>
                <c:pt idx="111">
                  <c:v>1.83057188987731E-2</c:v>
                </c:pt>
                <c:pt idx="112">
                  <c:v>1.8644113093614498E-2</c:v>
                </c:pt>
                <c:pt idx="113">
                  <c:v>1.8977459520101499E-2</c:v>
                </c:pt>
                <c:pt idx="114">
                  <c:v>1.93078014999628E-2</c:v>
                </c:pt>
                <c:pt idx="115">
                  <c:v>1.96390245109796E-2</c:v>
                </c:pt>
                <c:pt idx="116">
                  <c:v>1.99674870818853E-2</c:v>
                </c:pt>
                <c:pt idx="117">
                  <c:v>2.0292127504944801E-2</c:v>
                </c:pt>
                <c:pt idx="118">
                  <c:v>2.0612232387065801E-2</c:v>
                </c:pt>
                <c:pt idx="119">
                  <c:v>2.09412463009357E-2</c:v>
                </c:pt>
                <c:pt idx="120">
                  <c:v>2.1283635869622199E-2</c:v>
                </c:pt>
                <c:pt idx="121">
                  <c:v>2.1626999601721701E-2</c:v>
                </c:pt>
                <c:pt idx="122">
                  <c:v>2.1968424320220899E-2</c:v>
                </c:pt>
                <c:pt idx="123">
                  <c:v>2.2311350330710401E-2</c:v>
                </c:pt>
                <c:pt idx="124">
                  <c:v>2.2652445361018101E-2</c:v>
                </c:pt>
                <c:pt idx="125">
                  <c:v>2.3010043427348099E-2</c:v>
                </c:pt>
                <c:pt idx="126">
                  <c:v>2.3368909955024698E-2</c:v>
                </c:pt>
                <c:pt idx="127">
                  <c:v>2.3723211139440498E-2</c:v>
                </c:pt>
                <c:pt idx="128">
                  <c:v>2.40729507058858E-2</c:v>
                </c:pt>
                <c:pt idx="129">
                  <c:v>2.4427616968750902E-2</c:v>
                </c:pt>
                <c:pt idx="130">
                  <c:v>2.4777673184871601E-2</c:v>
                </c:pt>
                <c:pt idx="131">
                  <c:v>2.51230616122484E-2</c:v>
                </c:pt>
                <c:pt idx="132">
                  <c:v>2.5464206933975199E-2</c:v>
                </c:pt>
                <c:pt idx="133">
                  <c:v>2.58141458034515E-2</c:v>
                </c:pt>
                <c:pt idx="134">
                  <c:v>2.61603370308876E-2</c:v>
                </c:pt>
                <c:pt idx="135">
                  <c:v>2.6513691991567601E-2</c:v>
                </c:pt>
                <c:pt idx="136">
                  <c:v>2.6867389678954998E-2</c:v>
                </c:pt>
                <c:pt idx="137">
                  <c:v>2.72171068936586E-2</c:v>
                </c:pt>
                <c:pt idx="138">
                  <c:v>2.7565378695726301E-2</c:v>
                </c:pt>
                <c:pt idx="139">
                  <c:v>2.7917765080928799E-2</c:v>
                </c:pt>
                <c:pt idx="140">
                  <c:v>2.82670594751834E-2</c:v>
                </c:pt>
                <c:pt idx="141">
                  <c:v>2.86148693412542E-2</c:v>
                </c:pt>
                <c:pt idx="142">
                  <c:v>2.8968686237931199E-2</c:v>
                </c:pt>
                <c:pt idx="143">
                  <c:v>2.9319640249013901E-2</c:v>
                </c:pt>
                <c:pt idx="144">
                  <c:v>2.9680084437131798E-2</c:v>
                </c:pt>
                <c:pt idx="145">
                  <c:v>3.0040580779314E-2</c:v>
                </c:pt>
                <c:pt idx="146">
                  <c:v>3.0398976057767799E-2</c:v>
                </c:pt>
                <c:pt idx="147">
                  <c:v>3.0759343877434699E-2</c:v>
                </c:pt>
                <c:pt idx="148">
                  <c:v>3.11203114688396E-2</c:v>
                </c:pt>
                <c:pt idx="149">
                  <c:v>3.1485140323638902E-2</c:v>
                </c:pt>
                <c:pt idx="150">
                  <c:v>3.1849823892116498E-2</c:v>
                </c:pt>
                <c:pt idx="151">
                  <c:v>3.2213117927312802E-2</c:v>
                </c:pt>
                <c:pt idx="152">
                  <c:v>3.2573066651821102E-2</c:v>
                </c:pt>
                <c:pt idx="153">
                  <c:v>3.2932907342910697E-2</c:v>
                </c:pt>
                <c:pt idx="154">
                  <c:v>3.32901999354362E-2</c:v>
                </c:pt>
                <c:pt idx="155">
                  <c:v>3.3644195646047502E-2</c:v>
                </c:pt>
                <c:pt idx="156">
                  <c:v>3.39989699423313E-2</c:v>
                </c:pt>
                <c:pt idx="157">
                  <c:v>3.4356616437435102E-2</c:v>
                </c:pt>
                <c:pt idx="158">
                  <c:v>3.4725416451692498E-2</c:v>
                </c:pt>
                <c:pt idx="159">
                  <c:v>3.5092044621706002E-2</c:v>
                </c:pt>
                <c:pt idx="160">
                  <c:v>3.5466372966766302E-2</c:v>
                </c:pt>
                <c:pt idx="161">
                  <c:v>3.5842746496200499E-2</c:v>
                </c:pt>
                <c:pt idx="162">
                  <c:v>3.62527109682559E-2</c:v>
                </c:pt>
                <c:pt idx="163">
                  <c:v>3.6670275032520197E-2</c:v>
                </c:pt>
                <c:pt idx="164">
                  <c:v>3.7086080759763697E-2</c:v>
                </c:pt>
                <c:pt idx="165">
                  <c:v>3.75006236135959E-2</c:v>
                </c:pt>
                <c:pt idx="166">
                  <c:v>3.7918914109468398E-2</c:v>
                </c:pt>
                <c:pt idx="167">
                  <c:v>3.8339104503393097E-2</c:v>
                </c:pt>
                <c:pt idx="168">
                  <c:v>3.8755122572183602E-2</c:v>
                </c:pt>
                <c:pt idx="169">
                  <c:v>3.9169292896986001E-2</c:v>
                </c:pt>
                <c:pt idx="170">
                  <c:v>3.95864099264144E-2</c:v>
                </c:pt>
                <c:pt idx="171">
                  <c:v>4.0006306022405597E-2</c:v>
                </c:pt>
                <c:pt idx="172">
                  <c:v>4.04255166649818E-2</c:v>
                </c:pt>
                <c:pt idx="173">
                  <c:v>4.0844317525625201E-2</c:v>
                </c:pt>
                <c:pt idx="174">
                  <c:v>4.1266988962888697E-2</c:v>
                </c:pt>
                <c:pt idx="175">
                  <c:v>4.1696302592754302E-2</c:v>
                </c:pt>
                <c:pt idx="176">
                  <c:v>4.2123056948184898E-2</c:v>
                </c:pt>
                <c:pt idx="177">
                  <c:v>4.2547084391116999E-2</c:v>
                </c:pt>
                <c:pt idx="178">
                  <c:v>4.2968213558197001E-2</c:v>
                </c:pt>
                <c:pt idx="179">
                  <c:v>4.3398499488830497E-2</c:v>
                </c:pt>
                <c:pt idx="180">
                  <c:v>4.3825153261423097E-2</c:v>
                </c:pt>
                <c:pt idx="181">
                  <c:v>4.4251009821891701E-2</c:v>
                </c:pt>
                <c:pt idx="182">
                  <c:v>4.4676296412944697E-2</c:v>
                </c:pt>
                <c:pt idx="183">
                  <c:v>4.5098945498466401E-2</c:v>
                </c:pt>
                <c:pt idx="184">
                  <c:v>4.5522268861532197E-2</c:v>
                </c:pt>
                <c:pt idx="185">
                  <c:v>4.5975871384143802E-2</c:v>
                </c:pt>
                <c:pt idx="186">
                  <c:v>4.6430256217718097E-2</c:v>
                </c:pt>
                <c:pt idx="187">
                  <c:v>4.6880811452865601E-2</c:v>
                </c:pt>
                <c:pt idx="188">
                  <c:v>4.7327328473329502E-2</c:v>
                </c:pt>
                <c:pt idx="189">
                  <c:v>4.7770325094461399E-2</c:v>
                </c:pt>
                <c:pt idx="190">
                  <c:v>4.8218484967946999E-2</c:v>
                </c:pt>
                <c:pt idx="191">
                  <c:v>4.86715622246265E-2</c:v>
                </c:pt>
                <c:pt idx="192">
                  <c:v>4.91366907954216E-2</c:v>
                </c:pt>
                <c:pt idx="193">
                  <c:v>4.9599189311265897E-2</c:v>
                </c:pt>
                <c:pt idx="194">
                  <c:v>5.0067324191331801E-2</c:v>
                </c:pt>
                <c:pt idx="195">
                  <c:v>5.0538532435893999E-2</c:v>
                </c:pt>
                <c:pt idx="196">
                  <c:v>5.10074496269226E-2</c:v>
                </c:pt>
                <c:pt idx="197">
                  <c:v>5.1479969173669801E-2</c:v>
                </c:pt>
                <c:pt idx="198">
                  <c:v>5.1951032131910303E-2</c:v>
                </c:pt>
                <c:pt idx="199">
                  <c:v>5.2428897470235797E-2</c:v>
                </c:pt>
                <c:pt idx="200">
                  <c:v>5.2915189415216397E-2</c:v>
                </c:pt>
                <c:pt idx="201">
                  <c:v>5.3416792303323697E-2</c:v>
                </c:pt>
                <c:pt idx="202">
                  <c:v>5.39190471172332E-2</c:v>
                </c:pt>
                <c:pt idx="203">
                  <c:v>5.4422844201326301E-2</c:v>
                </c:pt>
                <c:pt idx="204">
                  <c:v>5.49316816031932E-2</c:v>
                </c:pt>
                <c:pt idx="205">
                  <c:v>5.5437032133340801E-2</c:v>
                </c:pt>
                <c:pt idx="206">
                  <c:v>5.59520088136196E-2</c:v>
                </c:pt>
                <c:pt idx="207">
                  <c:v>5.6465126574039397E-2</c:v>
                </c:pt>
                <c:pt idx="208">
                  <c:v>5.6973852217197397E-2</c:v>
                </c:pt>
                <c:pt idx="209">
                  <c:v>5.7478979229927001E-2</c:v>
                </c:pt>
                <c:pt idx="210">
                  <c:v>5.7993344962596803E-2</c:v>
                </c:pt>
                <c:pt idx="211">
                  <c:v>5.8504972606897299E-2</c:v>
                </c:pt>
                <c:pt idx="212">
                  <c:v>5.90291135013103E-2</c:v>
                </c:pt>
                <c:pt idx="213">
                  <c:v>5.95496073365211E-2</c:v>
                </c:pt>
                <c:pt idx="214">
                  <c:v>6.00771941244602E-2</c:v>
                </c:pt>
                <c:pt idx="215">
                  <c:v>6.0647968202829299E-2</c:v>
                </c:pt>
                <c:pt idx="216">
                  <c:v>6.1218395829200703E-2</c:v>
                </c:pt>
                <c:pt idx="217">
                  <c:v>6.1791993677616099E-2</c:v>
                </c:pt>
                <c:pt idx="218">
                  <c:v>6.2360785901546402E-2</c:v>
                </c:pt>
                <c:pt idx="219">
                  <c:v>6.2925100326538003E-2</c:v>
                </c:pt>
                <c:pt idx="220">
                  <c:v>6.3489586114883395E-2</c:v>
                </c:pt>
                <c:pt idx="221">
                  <c:v>6.4049497246742207E-2</c:v>
                </c:pt>
                <c:pt idx="222">
                  <c:v>6.4628109335899298E-2</c:v>
                </c:pt>
                <c:pt idx="223">
                  <c:v>6.5203331410884802E-2</c:v>
                </c:pt>
                <c:pt idx="224">
                  <c:v>6.58006742596626E-2</c:v>
                </c:pt>
                <c:pt idx="225">
                  <c:v>6.64070844650268E-2</c:v>
                </c:pt>
                <c:pt idx="226">
                  <c:v>6.7008562386035905E-2</c:v>
                </c:pt>
                <c:pt idx="227">
                  <c:v>6.7605271935462896E-2</c:v>
                </c:pt>
                <c:pt idx="228">
                  <c:v>6.8205080926418304E-2</c:v>
                </c:pt>
                <c:pt idx="229">
                  <c:v>6.8806178867816897E-2</c:v>
                </c:pt>
                <c:pt idx="230">
                  <c:v>6.9406941533088601E-2</c:v>
                </c:pt>
                <c:pt idx="231">
                  <c:v>7.0005021989345495E-2</c:v>
                </c:pt>
                <c:pt idx="232">
                  <c:v>7.0599764585494898E-2</c:v>
                </c:pt>
                <c:pt idx="233">
                  <c:v>7.1190282702445901E-2</c:v>
                </c:pt>
                <c:pt idx="234">
                  <c:v>7.1779161691665594E-2</c:v>
                </c:pt>
                <c:pt idx="235">
                  <c:v>7.2365596890449496E-2</c:v>
                </c:pt>
                <c:pt idx="236">
                  <c:v>7.2951592504978097E-2</c:v>
                </c:pt>
                <c:pt idx="237">
                  <c:v>7.3538608849048601E-2</c:v>
                </c:pt>
                <c:pt idx="238">
                  <c:v>7.4126593768596594E-2</c:v>
                </c:pt>
                <c:pt idx="239">
                  <c:v>7.4713245034217807E-2</c:v>
                </c:pt>
                <c:pt idx="240">
                  <c:v>7.5303792953491197E-2</c:v>
                </c:pt>
                <c:pt idx="241">
                  <c:v>7.5903296470642007E-2</c:v>
                </c:pt>
                <c:pt idx="242">
                  <c:v>7.6499283313751207E-2</c:v>
                </c:pt>
                <c:pt idx="243">
                  <c:v>7.7091239392757402E-2</c:v>
                </c:pt>
                <c:pt idx="244">
                  <c:v>7.7678911387920296E-2</c:v>
                </c:pt>
                <c:pt idx="245">
                  <c:v>7.8306227922439506E-2</c:v>
                </c:pt>
                <c:pt idx="246">
                  <c:v>7.8933939337730394E-2</c:v>
                </c:pt>
                <c:pt idx="247">
                  <c:v>7.9561784863471902E-2</c:v>
                </c:pt>
                <c:pt idx="248">
                  <c:v>8.0192700028419397E-2</c:v>
                </c:pt>
                <c:pt idx="249">
                  <c:v>8.0819763243198298E-2</c:v>
                </c:pt>
                <c:pt idx="250">
                  <c:v>8.1459432840347207E-2</c:v>
                </c:pt>
                <c:pt idx="251">
                  <c:v>8.2107283174991594E-2</c:v>
                </c:pt>
                <c:pt idx="252">
                  <c:v>8.2754753530025399E-2</c:v>
                </c:pt>
                <c:pt idx="253">
                  <c:v>8.34186971187591E-2</c:v>
                </c:pt>
                <c:pt idx="254">
                  <c:v>8.40788334608078E-2</c:v>
                </c:pt>
                <c:pt idx="255">
                  <c:v>8.4742426872253404E-2</c:v>
                </c:pt>
                <c:pt idx="256">
                  <c:v>8.54049026966094E-2</c:v>
                </c:pt>
                <c:pt idx="257">
                  <c:v>8.6068809032440102E-2</c:v>
                </c:pt>
                <c:pt idx="258">
                  <c:v>8.6733922362327506E-2</c:v>
                </c:pt>
                <c:pt idx="259">
                  <c:v>8.7400667369365595E-2</c:v>
                </c:pt>
                <c:pt idx="260">
                  <c:v>8.8085629045963204E-2</c:v>
                </c:pt>
                <c:pt idx="261">
                  <c:v>8.8785655796527793E-2</c:v>
                </c:pt>
                <c:pt idx="262">
                  <c:v>8.9498251676559407E-2</c:v>
                </c:pt>
                <c:pt idx="263">
                  <c:v>9.0207353234290993E-2</c:v>
                </c:pt>
                <c:pt idx="264">
                  <c:v>9.0912021696567494E-2</c:v>
                </c:pt>
                <c:pt idx="265">
                  <c:v>9.1629303991794503E-2</c:v>
                </c:pt>
                <c:pt idx="266">
                  <c:v>9.2342130839824593E-2</c:v>
                </c:pt>
                <c:pt idx="267">
                  <c:v>9.3063145875930703E-2</c:v>
                </c:pt>
                <c:pt idx="268">
                  <c:v>9.3782834708690602E-2</c:v>
                </c:pt>
                <c:pt idx="269">
                  <c:v>9.4500444829463903E-2</c:v>
                </c:pt>
                <c:pt idx="270">
                  <c:v>9.5213077962398501E-2</c:v>
                </c:pt>
                <c:pt idx="271">
                  <c:v>9.5921285450458499E-2</c:v>
                </c:pt>
                <c:pt idx="272">
                  <c:v>9.6627809107303606E-2</c:v>
                </c:pt>
                <c:pt idx="273">
                  <c:v>9.7338952124118805E-2</c:v>
                </c:pt>
                <c:pt idx="274">
                  <c:v>9.8090007901191698E-2</c:v>
                </c:pt>
                <c:pt idx="275">
                  <c:v>9.8840191960334695E-2</c:v>
                </c:pt>
                <c:pt idx="276">
                  <c:v>9.9588841199874795E-2</c:v>
                </c:pt>
                <c:pt idx="277">
                  <c:v>0.100333891808986</c:v>
                </c:pt>
                <c:pt idx="278">
                  <c:v>0.10108617693185799</c:v>
                </c:pt>
                <c:pt idx="279">
                  <c:v>0.101836822926998</c:v>
                </c:pt>
                <c:pt idx="280">
                  <c:v>0.10258748382329901</c:v>
                </c:pt>
                <c:pt idx="281">
                  <c:v>0.103342205286026</c:v>
                </c:pt>
                <c:pt idx="282">
                  <c:v>0.10412618517875601</c:v>
                </c:pt>
                <c:pt idx="283">
                  <c:v>0.10490537434816299</c:v>
                </c:pt>
                <c:pt idx="284">
                  <c:v>0.105679854750633</c:v>
                </c:pt>
                <c:pt idx="285">
                  <c:v>0.10644932836294101</c:v>
                </c:pt>
                <c:pt idx="286">
                  <c:v>0.107222869992256</c:v>
                </c:pt>
                <c:pt idx="287">
                  <c:v>0.107992261648178</c:v>
                </c:pt>
                <c:pt idx="288">
                  <c:v>0.10875751823186799</c:v>
                </c:pt>
                <c:pt idx="289">
                  <c:v>0.109521999955177</c:v>
                </c:pt>
                <c:pt idx="290">
                  <c:v>0.110295042395591</c:v>
                </c:pt>
                <c:pt idx="291">
                  <c:v>0.11106336116790699</c:v>
                </c:pt>
                <c:pt idx="292">
                  <c:v>0.11184297502040801</c:v>
                </c:pt>
                <c:pt idx="293">
                  <c:v>0.112619288265705</c:v>
                </c:pt>
                <c:pt idx="294">
                  <c:v>0.113397851586341</c:v>
                </c:pt>
                <c:pt idx="295">
                  <c:v>0.11418484896421401</c:v>
                </c:pt>
                <c:pt idx="296">
                  <c:v>0.11497364193201</c:v>
                </c:pt>
                <c:pt idx="297">
                  <c:v>0.11575856059789599</c:v>
                </c:pt>
                <c:pt idx="298">
                  <c:v>0.116539768874645</c:v>
                </c:pt>
                <c:pt idx="299">
                  <c:v>0.11731842160224901</c:v>
                </c:pt>
                <c:pt idx="300">
                  <c:v>0.11809875816106701</c:v>
                </c:pt>
                <c:pt idx="301">
                  <c:v>0.118881568312644</c:v>
                </c:pt>
                <c:pt idx="302">
                  <c:v>0.119669944047927</c:v>
                </c:pt>
                <c:pt idx="303">
                  <c:v>0.12045644968748</c:v>
                </c:pt>
                <c:pt idx="304">
                  <c:v>0.12124171853065401</c:v>
                </c:pt>
                <c:pt idx="305">
                  <c:v>0.122028954327106</c:v>
                </c:pt>
                <c:pt idx="306">
                  <c:v>0.122814632952213</c:v>
                </c:pt>
                <c:pt idx="307">
                  <c:v>0.12360006570816</c:v>
                </c:pt>
                <c:pt idx="308">
                  <c:v>0.124383009970188</c:v>
                </c:pt>
                <c:pt idx="309">
                  <c:v>0.125187247991561</c:v>
                </c:pt>
                <c:pt idx="310">
                  <c:v>0.12598933279514299</c:v>
                </c:pt>
                <c:pt idx="311">
                  <c:v>0.12679897248744901</c:v>
                </c:pt>
                <c:pt idx="312">
                  <c:v>0.127607926726341</c:v>
                </c:pt>
                <c:pt idx="313">
                  <c:v>0.12841904163360501</c:v>
                </c:pt>
                <c:pt idx="314">
                  <c:v>0.12923191487789101</c:v>
                </c:pt>
                <c:pt idx="315">
                  <c:v>0.130054220557212</c:v>
                </c:pt>
                <c:pt idx="316">
                  <c:v>0.13088729977607699</c:v>
                </c:pt>
                <c:pt idx="317">
                  <c:v>0.13172344863414701</c:v>
                </c:pt>
                <c:pt idx="318">
                  <c:v>0.13256329298019401</c:v>
                </c:pt>
                <c:pt idx="319">
                  <c:v>0.13341356813907601</c:v>
                </c:pt>
                <c:pt idx="320">
                  <c:v>0.13426035642623901</c:v>
                </c:pt>
                <c:pt idx="321">
                  <c:v>0.13511005043983401</c:v>
                </c:pt>
                <c:pt idx="322">
                  <c:v>0.13595736026763899</c:v>
                </c:pt>
                <c:pt idx="323">
                  <c:v>0.13680164515972101</c:v>
                </c:pt>
                <c:pt idx="324">
                  <c:v>0.13764289021491999</c:v>
                </c:pt>
                <c:pt idx="325">
                  <c:v>0.13848528265953</c:v>
                </c:pt>
                <c:pt idx="326">
                  <c:v>0.13932278752326899</c:v>
                </c:pt>
                <c:pt idx="327">
                  <c:v>0.140157550573348</c:v>
                </c:pt>
                <c:pt idx="328">
                  <c:v>0.14099334180355</c:v>
                </c:pt>
                <c:pt idx="329">
                  <c:v>0.14183282852172799</c:v>
                </c:pt>
                <c:pt idx="330">
                  <c:v>0.14269590377807601</c:v>
                </c:pt>
                <c:pt idx="331">
                  <c:v>0.143579751253128</c:v>
                </c:pt>
                <c:pt idx="332">
                  <c:v>0.14447414875030501</c:v>
                </c:pt>
                <c:pt idx="333">
                  <c:v>0.14536668360233301</c:v>
                </c:pt>
                <c:pt idx="334">
                  <c:v>0.146260932087898</c:v>
                </c:pt>
                <c:pt idx="335">
                  <c:v>0.14715971052646601</c:v>
                </c:pt>
                <c:pt idx="336">
                  <c:v>0.14805924892425501</c:v>
                </c:pt>
                <c:pt idx="337">
                  <c:v>0.14897905290126801</c:v>
                </c:pt>
                <c:pt idx="338">
                  <c:v>0.14989423751830999</c:v>
                </c:pt>
                <c:pt idx="339">
                  <c:v>0.15080709755420599</c:v>
                </c:pt>
                <c:pt idx="340">
                  <c:v>0.15172593295574099</c:v>
                </c:pt>
                <c:pt idx="341">
                  <c:v>0.15264585614204401</c:v>
                </c:pt>
                <c:pt idx="342">
                  <c:v>0.15356335043907099</c:v>
                </c:pt>
                <c:pt idx="343">
                  <c:v>0.154480054974555</c:v>
                </c:pt>
                <c:pt idx="344">
                  <c:v>0.15539339184761</c:v>
                </c:pt>
                <c:pt idx="345">
                  <c:v>0.15630674362182601</c:v>
                </c:pt>
                <c:pt idx="346">
                  <c:v>0.15722337365150399</c:v>
                </c:pt>
                <c:pt idx="347">
                  <c:v>0.15814259648323001</c:v>
                </c:pt>
                <c:pt idx="348">
                  <c:v>0.15906286239624001</c:v>
                </c:pt>
                <c:pt idx="349">
                  <c:v>0.159988343715667</c:v>
                </c:pt>
                <c:pt idx="350">
                  <c:v>0.160913601517677</c:v>
                </c:pt>
                <c:pt idx="351">
                  <c:v>0.16184546053409499</c:v>
                </c:pt>
                <c:pt idx="352">
                  <c:v>0.162782132625579</c:v>
                </c:pt>
                <c:pt idx="353">
                  <c:v>0.16372074186801899</c:v>
                </c:pt>
                <c:pt idx="354">
                  <c:v>0.16465528309345201</c:v>
                </c:pt>
                <c:pt idx="355">
                  <c:v>0.16560602188110299</c:v>
                </c:pt>
                <c:pt idx="356">
                  <c:v>0.166557997465133</c:v>
                </c:pt>
                <c:pt idx="357">
                  <c:v>0.16750778257846799</c:v>
                </c:pt>
                <c:pt idx="358">
                  <c:v>0.16845606267452201</c:v>
                </c:pt>
                <c:pt idx="359">
                  <c:v>0.16940778493881201</c:v>
                </c:pt>
                <c:pt idx="360">
                  <c:v>0.17038050293922399</c:v>
                </c:pt>
                <c:pt idx="361">
                  <c:v>0.171349301934242</c:v>
                </c:pt>
                <c:pt idx="362">
                  <c:v>0.17237453162670099</c:v>
                </c:pt>
                <c:pt idx="363">
                  <c:v>0.17339570820331501</c:v>
                </c:pt>
                <c:pt idx="364">
                  <c:v>0.17442142963409399</c:v>
                </c:pt>
                <c:pt idx="365">
                  <c:v>0.17544542253017401</c:v>
                </c:pt>
                <c:pt idx="366">
                  <c:v>0.17647776007652199</c:v>
                </c:pt>
                <c:pt idx="367">
                  <c:v>0.17750911414623199</c:v>
                </c:pt>
                <c:pt idx="368">
                  <c:v>0.17855170369148199</c:v>
                </c:pt>
                <c:pt idx="369">
                  <c:v>0.17960526049137099</c:v>
                </c:pt>
                <c:pt idx="370">
                  <c:v>0.18066020309924999</c:v>
                </c:pt>
                <c:pt idx="371">
                  <c:v>0.18171918392181299</c:v>
                </c:pt>
                <c:pt idx="372">
                  <c:v>0.182776764035224</c:v>
                </c:pt>
                <c:pt idx="373">
                  <c:v>0.18383109569549499</c:v>
                </c:pt>
                <c:pt idx="374">
                  <c:v>0.184887871146202</c:v>
                </c:pt>
                <c:pt idx="375">
                  <c:v>0.185941457748413</c:v>
                </c:pt>
                <c:pt idx="376">
                  <c:v>0.186991557478904</c:v>
                </c:pt>
                <c:pt idx="377">
                  <c:v>0.18803839385509399</c:v>
                </c:pt>
                <c:pt idx="378">
                  <c:v>0.18908244371414101</c:v>
                </c:pt>
                <c:pt idx="379">
                  <c:v>0.19012854993343301</c:v>
                </c:pt>
                <c:pt idx="380">
                  <c:v>0.191199466586112</c:v>
                </c:pt>
                <c:pt idx="381">
                  <c:v>0.19226737320423101</c:v>
                </c:pt>
                <c:pt idx="382">
                  <c:v>0.19333221018314301</c:v>
                </c:pt>
                <c:pt idx="383">
                  <c:v>0.194392800331115</c:v>
                </c:pt>
                <c:pt idx="384">
                  <c:v>0.195450484752655</c:v>
                </c:pt>
                <c:pt idx="385">
                  <c:v>0.196506917476654</c:v>
                </c:pt>
                <c:pt idx="386">
                  <c:v>0.197590291500091</c:v>
                </c:pt>
                <c:pt idx="387">
                  <c:v>0.198670923709869</c:v>
                </c:pt>
                <c:pt idx="388">
                  <c:v>0.199759811162948</c:v>
                </c:pt>
                <c:pt idx="389">
                  <c:v>0.200850799679756</c:v>
                </c:pt>
                <c:pt idx="390">
                  <c:v>0.20195133984088801</c:v>
                </c:pt>
                <c:pt idx="391">
                  <c:v>0.203056260943412</c:v>
                </c:pt>
                <c:pt idx="392">
                  <c:v>0.204162567853927</c:v>
                </c:pt>
                <c:pt idx="393">
                  <c:v>0.20527327060699399</c:v>
                </c:pt>
                <c:pt idx="394">
                  <c:v>0.20638729631900701</c:v>
                </c:pt>
                <c:pt idx="395">
                  <c:v>0.20749779045581801</c:v>
                </c:pt>
                <c:pt idx="396">
                  <c:v>0.208608537912368</c:v>
                </c:pt>
                <c:pt idx="397">
                  <c:v>0.20971657335758201</c:v>
                </c:pt>
                <c:pt idx="398">
                  <c:v>0.210836246609687</c:v>
                </c:pt>
                <c:pt idx="399">
                  <c:v>0.211966827511787</c:v>
                </c:pt>
                <c:pt idx="400">
                  <c:v>0.213092535734176</c:v>
                </c:pt>
                <c:pt idx="401">
                  <c:v>0.21423038840293801</c:v>
                </c:pt>
                <c:pt idx="402">
                  <c:v>0.21536587178707101</c:v>
                </c:pt>
                <c:pt idx="403">
                  <c:v>0.216496556997299</c:v>
                </c:pt>
                <c:pt idx="404">
                  <c:v>0.21762537956237701</c:v>
                </c:pt>
                <c:pt idx="405">
                  <c:v>0.218756943941116</c:v>
                </c:pt>
                <c:pt idx="406">
                  <c:v>0.21988923847675301</c:v>
                </c:pt>
                <c:pt idx="407">
                  <c:v>0.22103007137775399</c:v>
                </c:pt>
                <c:pt idx="408">
                  <c:v>0.22217793762683799</c:v>
                </c:pt>
                <c:pt idx="409">
                  <c:v>0.22333277761936099</c:v>
                </c:pt>
                <c:pt idx="410">
                  <c:v>0.22448435425758301</c:v>
                </c:pt>
                <c:pt idx="411">
                  <c:v>0.225630953907966</c:v>
                </c:pt>
                <c:pt idx="412">
                  <c:v>0.22678261995315499</c:v>
                </c:pt>
                <c:pt idx="413">
                  <c:v>0.22794744372367801</c:v>
                </c:pt>
                <c:pt idx="414">
                  <c:v>0.22911040484905201</c:v>
                </c:pt>
                <c:pt idx="415">
                  <c:v>0.23026804625988001</c:v>
                </c:pt>
                <c:pt idx="416">
                  <c:v>0.23142124712467099</c:v>
                </c:pt>
                <c:pt idx="417">
                  <c:v>0.232574492692947</c:v>
                </c:pt>
                <c:pt idx="418">
                  <c:v>0.23373301327228499</c:v>
                </c:pt>
                <c:pt idx="419">
                  <c:v>0.23488783836364699</c:v>
                </c:pt>
                <c:pt idx="420">
                  <c:v>0.23604835569858501</c:v>
                </c:pt>
                <c:pt idx="421">
                  <c:v>0.23721563816070501</c:v>
                </c:pt>
                <c:pt idx="422">
                  <c:v>0.238381087779998</c:v>
                </c:pt>
                <c:pt idx="423">
                  <c:v>0.23954892158508301</c:v>
                </c:pt>
                <c:pt idx="424">
                  <c:v>0.24072390794754001</c:v>
                </c:pt>
                <c:pt idx="425">
                  <c:v>0.24189515411853699</c:v>
                </c:pt>
                <c:pt idx="426">
                  <c:v>0.24308137595653501</c:v>
                </c:pt>
                <c:pt idx="427">
                  <c:v>0.24427337944507499</c:v>
                </c:pt>
                <c:pt idx="428">
                  <c:v>0.245461910963058</c:v>
                </c:pt>
                <c:pt idx="429">
                  <c:v>0.246646523475646</c:v>
                </c:pt>
                <c:pt idx="430">
                  <c:v>0.247827798128128</c:v>
                </c:pt>
                <c:pt idx="431">
                  <c:v>0.249015048146247</c:v>
                </c:pt>
                <c:pt idx="432">
                  <c:v>0.25019893050193698</c:v>
                </c:pt>
                <c:pt idx="433">
                  <c:v>0.25138267874717701</c:v>
                </c:pt>
                <c:pt idx="434">
                  <c:v>0.25257021188735901</c:v>
                </c:pt>
                <c:pt idx="435">
                  <c:v>0.25375398993492099</c:v>
                </c:pt>
                <c:pt idx="436">
                  <c:v>0.254932701587677</c:v>
                </c:pt>
                <c:pt idx="437">
                  <c:v>0.25611257553100503</c:v>
                </c:pt>
                <c:pt idx="438">
                  <c:v>0.25730726122856101</c:v>
                </c:pt>
                <c:pt idx="439">
                  <c:v>0.25851404666900601</c:v>
                </c:pt>
                <c:pt idx="440">
                  <c:v>0.25972566008567799</c:v>
                </c:pt>
                <c:pt idx="441">
                  <c:v>0.260948896408081</c:v>
                </c:pt>
                <c:pt idx="442">
                  <c:v>0.26219817996025002</c:v>
                </c:pt>
                <c:pt idx="443">
                  <c:v>0.26345148682594199</c:v>
                </c:pt>
                <c:pt idx="444">
                  <c:v>0.26470342278480502</c:v>
                </c:pt>
                <c:pt idx="445">
                  <c:v>0.265964925289154</c:v>
                </c:pt>
                <c:pt idx="446">
                  <c:v>0.26724621653556802</c:v>
                </c:pt>
                <c:pt idx="447">
                  <c:v>0.26852858066558799</c:v>
                </c:pt>
                <c:pt idx="448">
                  <c:v>0.26982903480529702</c:v>
                </c:pt>
                <c:pt idx="449">
                  <c:v>0.27112743258476202</c:v>
                </c:pt>
                <c:pt idx="450">
                  <c:v>0.272422075271606</c:v>
                </c:pt>
                <c:pt idx="451">
                  <c:v>0.27372017502784701</c:v>
                </c:pt>
                <c:pt idx="452">
                  <c:v>0.27501705288887002</c:v>
                </c:pt>
                <c:pt idx="453">
                  <c:v>0.27631756663322399</c:v>
                </c:pt>
                <c:pt idx="454">
                  <c:v>0.27761673927307101</c:v>
                </c:pt>
                <c:pt idx="455">
                  <c:v>0.27891185879707298</c:v>
                </c:pt>
                <c:pt idx="456">
                  <c:v>0.28020837903022699</c:v>
                </c:pt>
                <c:pt idx="457">
                  <c:v>0.28150317072868303</c:v>
                </c:pt>
                <c:pt idx="458">
                  <c:v>0.28280085325241</c:v>
                </c:pt>
                <c:pt idx="459">
                  <c:v>0.28409311175346302</c:v>
                </c:pt>
                <c:pt idx="460">
                  <c:v>0.28539541363716098</c:v>
                </c:pt>
                <c:pt idx="461">
                  <c:v>0.28669643402099598</c:v>
                </c:pt>
                <c:pt idx="462">
                  <c:v>0.28799730539321799</c:v>
                </c:pt>
                <c:pt idx="463">
                  <c:v>0.28930127620696999</c:v>
                </c:pt>
                <c:pt idx="464">
                  <c:v>0.29061183333396901</c:v>
                </c:pt>
                <c:pt idx="465">
                  <c:v>0.291918605566024</c:v>
                </c:pt>
                <c:pt idx="466">
                  <c:v>0.29322162270545898</c:v>
                </c:pt>
                <c:pt idx="467">
                  <c:v>0.294526666402816</c:v>
                </c:pt>
                <c:pt idx="468">
                  <c:v>0.29583388566970797</c:v>
                </c:pt>
                <c:pt idx="469">
                  <c:v>0.297164857387542</c:v>
                </c:pt>
                <c:pt idx="470">
                  <c:v>0.298509091138839</c:v>
                </c:pt>
                <c:pt idx="471">
                  <c:v>0.299854516983032</c:v>
                </c:pt>
                <c:pt idx="472">
                  <c:v>0.30120185017585699</c:v>
                </c:pt>
                <c:pt idx="473">
                  <c:v>0.302549839019775</c:v>
                </c:pt>
                <c:pt idx="474">
                  <c:v>0.30390432476997298</c:v>
                </c:pt>
                <c:pt idx="475">
                  <c:v>0.30525943636894198</c:v>
                </c:pt>
                <c:pt idx="476">
                  <c:v>0.30660942196846003</c:v>
                </c:pt>
                <c:pt idx="477">
                  <c:v>0.30795460939407299</c:v>
                </c:pt>
                <c:pt idx="478">
                  <c:v>0.30929473042487998</c:v>
                </c:pt>
                <c:pt idx="479">
                  <c:v>0.31064197421073902</c:v>
                </c:pt>
                <c:pt idx="480">
                  <c:v>0.31200826168060303</c:v>
                </c:pt>
                <c:pt idx="481">
                  <c:v>0.31336918473243702</c:v>
                </c:pt>
                <c:pt idx="482">
                  <c:v>0.31473574042320202</c:v>
                </c:pt>
                <c:pt idx="483">
                  <c:v>0.316109389066696</c:v>
                </c:pt>
                <c:pt idx="484">
                  <c:v>0.31749141216277998</c:v>
                </c:pt>
                <c:pt idx="485">
                  <c:v>0.31886938214302002</c:v>
                </c:pt>
                <c:pt idx="486">
                  <c:v>0.320250004529953</c:v>
                </c:pt>
                <c:pt idx="487">
                  <c:v>0.32163488864898598</c:v>
                </c:pt>
                <c:pt idx="488">
                  <c:v>0.32302138209342901</c:v>
                </c:pt>
                <c:pt idx="489">
                  <c:v>0.324403166770935</c:v>
                </c:pt>
                <c:pt idx="490">
                  <c:v>0.32578703761100702</c:v>
                </c:pt>
                <c:pt idx="491">
                  <c:v>0.32716685533523499</c:v>
                </c:pt>
                <c:pt idx="492">
                  <c:v>0.32854330539703303</c:v>
                </c:pt>
                <c:pt idx="493">
                  <c:v>0.32991668581962502</c:v>
                </c:pt>
                <c:pt idx="494">
                  <c:v>0.33128675818443198</c:v>
                </c:pt>
                <c:pt idx="495">
                  <c:v>0.33265921473503102</c:v>
                </c:pt>
                <c:pt idx="496">
                  <c:v>0.33404856920242298</c:v>
                </c:pt>
                <c:pt idx="497">
                  <c:v>0.33544042706489502</c:v>
                </c:pt>
                <c:pt idx="498">
                  <c:v>0.336832284927368</c:v>
                </c:pt>
                <c:pt idx="499">
                  <c:v>0.33822652697563099</c:v>
                </c:pt>
                <c:pt idx="500">
                  <c:v>0.33963510394096302</c:v>
                </c:pt>
                <c:pt idx="501">
                  <c:v>0.34104251861572199</c:v>
                </c:pt>
                <c:pt idx="502">
                  <c:v>0.34246727824211098</c:v>
                </c:pt>
                <c:pt idx="503">
                  <c:v>0.34388676285743702</c:v>
                </c:pt>
                <c:pt idx="504">
                  <c:v>0.34530264139175398</c:v>
                </c:pt>
                <c:pt idx="505">
                  <c:v>0.34671375155448902</c:v>
                </c:pt>
                <c:pt idx="506">
                  <c:v>0.34813851118087702</c:v>
                </c:pt>
                <c:pt idx="507">
                  <c:v>0.34957665205001798</c:v>
                </c:pt>
                <c:pt idx="508">
                  <c:v>0.35101100802421498</c:v>
                </c:pt>
                <c:pt idx="509">
                  <c:v>0.35244143009185702</c:v>
                </c:pt>
                <c:pt idx="510">
                  <c:v>0.35388582944869901</c:v>
                </c:pt>
                <c:pt idx="511">
                  <c:v>0.355325847864151</c:v>
                </c:pt>
                <c:pt idx="512">
                  <c:v>0.35676455497741599</c:v>
                </c:pt>
                <c:pt idx="513">
                  <c:v>0.35820895433425898</c:v>
                </c:pt>
                <c:pt idx="514">
                  <c:v>0.35965096950531</c:v>
                </c:pt>
                <c:pt idx="515">
                  <c:v>0.36108902096748302</c:v>
                </c:pt>
                <c:pt idx="516">
                  <c:v>0.36252674460411</c:v>
                </c:pt>
                <c:pt idx="517">
                  <c:v>0.36396294832229598</c:v>
                </c:pt>
                <c:pt idx="518">
                  <c:v>0.36540263891219998</c:v>
                </c:pt>
                <c:pt idx="519">
                  <c:v>0.36684799194335899</c:v>
                </c:pt>
                <c:pt idx="520">
                  <c:v>0.368297338485717</c:v>
                </c:pt>
                <c:pt idx="521">
                  <c:v>0.36974933743476801</c:v>
                </c:pt>
                <c:pt idx="522">
                  <c:v>0.37120312452316201</c:v>
                </c:pt>
                <c:pt idx="523">
                  <c:v>0.37266755104064903</c:v>
                </c:pt>
                <c:pt idx="524">
                  <c:v>0.37412858009338301</c:v>
                </c:pt>
                <c:pt idx="525">
                  <c:v>0.375610321760177</c:v>
                </c:pt>
                <c:pt idx="526">
                  <c:v>0.37708660960197399</c:v>
                </c:pt>
                <c:pt idx="527">
                  <c:v>0.37856119871139499</c:v>
                </c:pt>
                <c:pt idx="528">
                  <c:v>0.38003075122833202</c:v>
                </c:pt>
                <c:pt idx="529">
                  <c:v>0.38150146603584201</c:v>
                </c:pt>
                <c:pt idx="530">
                  <c:v>0.38297376036643899</c:v>
                </c:pt>
                <c:pt idx="531">
                  <c:v>0.38445183634757901</c:v>
                </c:pt>
                <c:pt idx="532">
                  <c:v>0.38594645261764499</c:v>
                </c:pt>
                <c:pt idx="533">
                  <c:v>0.38743975758552501</c:v>
                </c:pt>
                <c:pt idx="534">
                  <c:v>0.38893425464630099</c:v>
                </c:pt>
                <c:pt idx="535">
                  <c:v>0.39043197035789401</c:v>
                </c:pt>
                <c:pt idx="536">
                  <c:v>0.39192521572112998</c:v>
                </c:pt>
                <c:pt idx="537">
                  <c:v>0.39341437816619801</c:v>
                </c:pt>
                <c:pt idx="538">
                  <c:v>0.39491182565688998</c:v>
                </c:pt>
                <c:pt idx="539">
                  <c:v>0.39640569686889598</c:v>
                </c:pt>
                <c:pt idx="540">
                  <c:v>0.39790093898773099</c:v>
                </c:pt>
                <c:pt idx="541">
                  <c:v>0.39940932393074002</c:v>
                </c:pt>
                <c:pt idx="542">
                  <c:v>0.40091311931610102</c:v>
                </c:pt>
                <c:pt idx="543">
                  <c:v>0.40242052078246998</c:v>
                </c:pt>
                <c:pt idx="544">
                  <c:v>0.40394178032875</c:v>
                </c:pt>
                <c:pt idx="545">
                  <c:v>0.405460655689239</c:v>
                </c:pt>
                <c:pt idx="546">
                  <c:v>0.40699118375778098</c:v>
                </c:pt>
                <c:pt idx="547">
                  <c:v>0.40851637721061701</c:v>
                </c:pt>
                <c:pt idx="548">
                  <c:v>0.41003757715225198</c:v>
                </c:pt>
                <c:pt idx="549">
                  <c:v>0.41155692934989901</c:v>
                </c:pt>
                <c:pt idx="550">
                  <c:v>0.41307100653648299</c:v>
                </c:pt>
                <c:pt idx="551">
                  <c:v>0.41459020972251798</c:v>
                </c:pt>
                <c:pt idx="552">
                  <c:v>0.41611024737357999</c:v>
                </c:pt>
                <c:pt idx="553">
                  <c:v>0.41762512922286898</c:v>
                </c:pt>
                <c:pt idx="554">
                  <c:v>0.41913622617721502</c:v>
                </c:pt>
                <c:pt idx="555">
                  <c:v>0.42064577341079701</c:v>
                </c:pt>
                <c:pt idx="556">
                  <c:v>0.42217516899108798</c:v>
                </c:pt>
                <c:pt idx="557">
                  <c:v>0.423712939023971</c:v>
                </c:pt>
                <c:pt idx="558">
                  <c:v>0.425248593091964</c:v>
                </c:pt>
                <c:pt idx="559">
                  <c:v>0.42680856585502602</c:v>
                </c:pt>
                <c:pt idx="560">
                  <c:v>0.42837449908256497</c:v>
                </c:pt>
                <c:pt idx="561">
                  <c:v>0.42995005846023499</c:v>
                </c:pt>
                <c:pt idx="562">
                  <c:v>0.43152219057083102</c:v>
                </c:pt>
                <c:pt idx="563">
                  <c:v>0.433090269565582</c:v>
                </c:pt>
                <c:pt idx="564">
                  <c:v>0.43467140197753901</c:v>
                </c:pt>
                <c:pt idx="565">
                  <c:v>0.43624866008758501</c:v>
                </c:pt>
                <c:pt idx="566">
                  <c:v>0.43782562017440702</c:v>
                </c:pt>
                <c:pt idx="567">
                  <c:v>0.43940636515617298</c:v>
                </c:pt>
                <c:pt idx="568">
                  <c:v>0.44099178910255399</c:v>
                </c:pt>
                <c:pt idx="569">
                  <c:v>0.44258838891982999</c:v>
                </c:pt>
                <c:pt idx="570">
                  <c:v>0.444187492132186</c:v>
                </c:pt>
                <c:pt idx="571">
                  <c:v>0.44579458236694303</c:v>
                </c:pt>
                <c:pt idx="572">
                  <c:v>0.44741496443748402</c:v>
                </c:pt>
                <c:pt idx="573">
                  <c:v>0.44903174042701699</c:v>
                </c:pt>
                <c:pt idx="574">
                  <c:v>0.450664281845092</c:v>
                </c:pt>
                <c:pt idx="575">
                  <c:v>0.45229628682136502</c:v>
                </c:pt>
                <c:pt idx="576">
                  <c:v>0.45392856001853898</c:v>
                </c:pt>
                <c:pt idx="577">
                  <c:v>0.455570608377456</c:v>
                </c:pt>
                <c:pt idx="578">
                  <c:v>0.45720833539962702</c:v>
                </c:pt>
                <c:pt idx="579">
                  <c:v>0.45884618163108798</c:v>
                </c:pt>
                <c:pt idx="580">
                  <c:v>0.460482597351074</c:v>
                </c:pt>
                <c:pt idx="581">
                  <c:v>0.46211495995521501</c:v>
                </c:pt>
                <c:pt idx="582">
                  <c:v>0.46375441551208402</c:v>
                </c:pt>
                <c:pt idx="583">
                  <c:v>0.46540045738220198</c:v>
                </c:pt>
                <c:pt idx="584">
                  <c:v>0.46704679727554299</c:v>
                </c:pt>
                <c:pt idx="585">
                  <c:v>0.46868780255317599</c:v>
                </c:pt>
                <c:pt idx="586">
                  <c:v>0.47032940387725802</c:v>
                </c:pt>
                <c:pt idx="587">
                  <c:v>0.47196894884109403</c:v>
                </c:pt>
                <c:pt idx="588">
                  <c:v>0.47361525893211298</c:v>
                </c:pt>
                <c:pt idx="589">
                  <c:v>0.475301653146743</c:v>
                </c:pt>
                <c:pt idx="590">
                  <c:v>0.476992547512054</c:v>
                </c:pt>
                <c:pt idx="591">
                  <c:v>0.47868308424949602</c:v>
                </c:pt>
                <c:pt idx="592">
                  <c:v>0.48037475347518899</c:v>
                </c:pt>
                <c:pt idx="593">
                  <c:v>0.482062637805938</c:v>
                </c:pt>
                <c:pt idx="594">
                  <c:v>0.48375612497329701</c:v>
                </c:pt>
                <c:pt idx="595">
                  <c:v>0.48546022176742498</c:v>
                </c:pt>
                <c:pt idx="596">
                  <c:v>0.48717597126960699</c:v>
                </c:pt>
                <c:pt idx="597">
                  <c:v>0.48890909552574102</c:v>
                </c:pt>
                <c:pt idx="598">
                  <c:v>0.49066764116287198</c:v>
                </c:pt>
                <c:pt idx="599">
                  <c:v>0.49242264032363797</c:v>
                </c:pt>
                <c:pt idx="600">
                  <c:v>0.49417823553085299</c:v>
                </c:pt>
                <c:pt idx="601">
                  <c:v>0.49593874812126099</c:v>
                </c:pt>
                <c:pt idx="602">
                  <c:v>0.49769982695579501</c:v>
                </c:pt>
                <c:pt idx="603">
                  <c:v>0.49949264526367099</c:v>
                </c:pt>
                <c:pt idx="604">
                  <c:v>0.50129944086074796</c:v>
                </c:pt>
                <c:pt idx="605">
                  <c:v>0.50310564041137595</c:v>
                </c:pt>
                <c:pt idx="606">
                  <c:v>0.50493639707565297</c:v>
                </c:pt>
                <c:pt idx="607">
                  <c:v>0.50678455829620295</c:v>
                </c:pt>
                <c:pt idx="608">
                  <c:v>0.50864052772521895</c:v>
                </c:pt>
                <c:pt idx="609">
                  <c:v>0.51049661636352495</c:v>
                </c:pt>
                <c:pt idx="610">
                  <c:v>0.51236742734909002</c:v>
                </c:pt>
                <c:pt idx="611">
                  <c:v>0.51425027847289995</c:v>
                </c:pt>
                <c:pt idx="612">
                  <c:v>0.51613241434097201</c:v>
                </c:pt>
                <c:pt idx="613">
                  <c:v>0.51801210641860895</c:v>
                </c:pt>
                <c:pt idx="614">
                  <c:v>0.51989072561264005</c:v>
                </c:pt>
                <c:pt idx="615">
                  <c:v>0.52176952362060502</c:v>
                </c:pt>
                <c:pt idx="616">
                  <c:v>0.52364456653594904</c:v>
                </c:pt>
                <c:pt idx="617">
                  <c:v>0.52551770210266102</c:v>
                </c:pt>
                <c:pt idx="618">
                  <c:v>0.52738791704177801</c:v>
                </c:pt>
                <c:pt idx="619">
                  <c:v>0.52925717830657903</c:v>
                </c:pt>
                <c:pt idx="620">
                  <c:v>0.53112208843231201</c:v>
                </c:pt>
                <c:pt idx="621">
                  <c:v>0.53299063444137496</c:v>
                </c:pt>
                <c:pt idx="622">
                  <c:v>0.534853756427764</c:v>
                </c:pt>
                <c:pt idx="623">
                  <c:v>0.53672540187835605</c:v>
                </c:pt>
                <c:pt idx="624">
                  <c:v>0.53859531879425004</c:v>
                </c:pt>
                <c:pt idx="625">
                  <c:v>0.54046547412872303</c:v>
                </c:pt>
                <c:pt idx="626">
                  <c:v>0.54233211278915405</c:v>
                </c:pt>
                <c:pt idx="627">
                  <c:v>0.54421108961105302</c:v>
                </c:pt>
                <c:pt idx="628">
                  <c:v>0.54609334468841497</c:v>
                </c:pt>
                <c:pt idx="629">
                  <c:v>0.54798340797424305</c:v>
                </c:pt>
                <c:pt idx="630">
                  <c:v>0.54987794160842796</c:v>
                </c:pt>
                <c:pt idx="631">
                  <c:v>0.55177032947540205</c:v>
                </c:pt>
                <c:pt idx="632">
                  <c:v>0.55365741252899103</c:v>
                </c:pt>
                <c:pt idx="633">
                  <c:v>0.55554515123367298</c:v>
                </c:pt>
                <c:pt idx="634">
                  <c:v>0.55742979049682595</c:v>
                </c:pt>
                <c:pt idx="635">
                  <c:v>0.55931639671325595</c:v>
                </c:pt>
                <c:pt idx="636">
                  <c:v>0.561229348182678</c:v>
                </c:pt>
                <c:pt idx="637">
                  <c:v>0.56313657760620095</c:v>
                </c:pt>
                <c:pt idx="638">
                  <c:v>0.56503838300704901</c:v>
                </c:pt>
                <c:pt idx="639">
                  <c:v>0.56693792343139604</c:v>
                </c:pt>
                <c:pt idx="640">
                  <c:v>0.56883358955383301</c:v>
                </c:pt>
                <c:pt idx="641">
                  <c:v>0.57073557376861495</c:v>
                </c:pt>
                <c:pt idx="642">
                  <c:v>0.57264834642410201</c:v>
                </c:pt>
                <c:pt idx="643">
                  <c:v>0.57455945014953602</c:v>
                </c:pt>
                <c:pt idx="644">
                  <c:v>0.57647180557250899</c:v>
                </c:pt>
                <c:pt idx="645">
                  <c:v>0.57838475704193104</c:v>
                </c:pt>
                <c:pt idx="646">
                  <c:v>0.58029317855834905</c:v>
                </c:pt>
                <c:pt idx="647">
                  <c:v>0.58220767974853505</c:v>
                </c:pt>
                <c:pt idx="648">
                  <c:v>0.58414012193679798</c:v>
                </c:pt>
                <c:pt idx="649">
                  <c:v>0.58610087633132901</c:v>
                </c:pt>
                <c:pt idx="650">
                  <c:v>0.58805614709854104</c:v>
                </c:pt>
                <c:pt idx="651">
                  <c:v>0.59001129865646296</c:v>
                </c:pt>
                <c:pt idx="652">
                  <c:v>0.59196752309799106</c:v>
                </c:pt>
                <c:pt idx="653">
                  <c:v>0.59391802549362105</c:v>
                </c:pt>
                <c:pt idx="654">
                  <c:v>0.59586745500564497</c:v>
                </c:pt>
                <c:pt idx="655">
                  <c:v>0.59781914949417103</c:v>
                </c:pt>
                <c:pt idx="656">
                  <c:v>0.59978497028350797</c:v>
                </c:pt>
                <c:pt idx="657">
                  <c:v>0.60174590349197299</c:v>
                </c:pt>
                <c:pt idx="658">
                  <c:v>0.60370469093322698</c:v>
                </c:pt>
                <c:pt idx="659">
                  <c:v>0.60565948486328103</c:v>
                </c:pt>
                <c:pt idx="660">
                  <c:v>0.60761564970016402</c:v>
                </c:pt>
                <c:pt idx="661">
                  <c:v>0.60957032442092796</c:v>
                </c:pt>
                <c:pt idx="662">
                  <c:v>0.61152189970016402</c:v>
                </c:pt>
                <c:pt idx="663">
                  <c:v>0.613483786582946</c:v>
                </c:pt>
                <c:pt idx="664">
                  <c:v>0.61544150114059404</c:v>
                </c:pt>
                <c:pt idx="665">
                  <c:v>0.61739522218704201</c:v>
                </c:pt>
                <c:pt idx="666">
                  <c:v>0.61936211585998502</c:v>
                </c:pt>
                <c:pt idx="667">
                  <c:v>0.62132942676544101</c:v>
                </c:pt>
                <c:pt idx="668">
                  <c:v>0.62329155206680198</c:v>
                </c:pt>
                <c:pt idx="669">
                  <c:v>0.62526941299438399</c:v>
                </c:pt>
                <c:pt idx="670">
                  <c:v>0.62724250555038397</c:v>
                </c:pt>
                <c:pt idx="671">
                  <c:v>0.62922203540802002</c:v>
                </c:pt>
                <c:pt idx="672">
                  <c:v>0.63120567798614502</c:v>
                </c:pt>
                <c:pt idx="673">
                  <c:v>0.63318812847137396</c:v>
                </c:pt>
                <c:pt idx="674">
                  <c:v>0.635165154933929</c:v>
                </c:pt>
                <c:pt idx="675">
                  <c:v>0.63713949918746904</c:v>
                </c:pt>
                <c:pt idx="676">
                  <c:v>0.63911277055740301</c:v>
                </c:pt>
                <c:pt idx="677">
                  <c:v>0.64108049869537298</c:v>
                </c:pt>
                <c:pt idx="678">
                  <c:v>0.64304274320602395</c:v>
                </c:pt>
                <c:pt idx="679">
                  <c:v>0.645002782344818</c:v>
                </c:pt>
                <c:pt idx="680">
                  <c:v>0.64695811271667403</c:v>
                </c:pt>
                <c:pt idx="681">
                  <c:v>0.64891111850738503</c:v>
                </c:pt>
                <c:pt idx="682">
                  <c:v>0.650862216949462</c:v>
                </c:pt>
                <c:pt idx="683">
                  <c:v>0.65281903743743797</c:v>
                </c:pt>
                <c:pt idx="684">
                  <c:v>0.65477842092514005</c:v>
                </c:pt>
                <c:pt idx="685">
                  <c:v>0.65673923492431596</c:v>
                </c:pt>
                <c:pt idx="686">
                  <c:v>0.65869522094726496</c:v>
                </c:pt>
                <c:pt idx="687">
                  <c:v>0.66064757108688299</c:v>
                </c:pt>
                <c:pt idx="688">
                  <c:v>0.66260206699371305</c:v>
                </c:pt>
                <c:pt idx="689">
                  <c:v>0.66456782817840498</c:v>
                </c:pt>
                <c:pt idx="690">
                  <c:v>0.666534543037414</c:v>
                </c:pt>
                <c:pt idx="691">
                  <c:v>0.668495774269104</c:v>
                </c:pt>
                <c:pt idx="692">
                  <c:v>0.67045831680297796</c:v>
                </c:pt>
                <c:pt idx="693">
                  <c:v>0.67242914438247603</c:v>
                </c:pt>
                <c:pt idx="694">
                  <c:v>0.67439532279968195</c:v>
                </c:pt>
                <c:pt idx="695">
                  <c:v>0.67636299133300704</c:v>
                </c:pt>
                <c:pt idx="696">
                  <c:v>0.67832899093627896</c:v>
                </c:pt>
                <c:pt idx="697">
                  <c:v>0.68029075860977095</c:v>
                </c:pt>
                <c:pt idx="698">
                  <c:v>0.68225115537643399</c:v>
                </c:pt>
                <c:pt idx="699">
                  <c:v>0.68420749902725198</c:v>
                </c:pt>
                <c:pt idx="700">
                  <c:v>0.68616056442260698</c:v>
                </c:pt>
                <c:pt idx="701">
                  <c:v>0.68811219930648804</c:v>
                </c:pt>
                <c:pt idx="702">
                  <c:v>0.69006645679473799</c:v>
                </c:pt>
                <c:pt idx="703">
                  <c:v>0.69201606512069702</c:v>
                </c:pt>
                <c:pt idx="704">
                  <c:v>0.69396567344665505</c:v>
                </c:pt>
                <c:pt idx="705">
                  <c:v>0.69591414928436202</c:v>
                </c:pt>
                <c:pt idx="706">
                  <c:v>0.69787234067916804</c:v>
                </c:pt>
                <c:pt idx="707">
                  <c:v>0.69983035326003995</c:v>
                </c:pt>
                <c:pt idx="708">
                  <c:v>0.70181310176849299</c:v>
                </c:pt>
                <c:pt idx="709">
                  <c:v>0.70380711555480902</c:v>
                </c:pt>
                <c:pt idx="710">
                  <c:v>0.705799400806427</c:v>
                </c:pt>
                <c:pt idx="711">
                  <c:v>0.70778799057006803</c:v>
                </c:pt>
                <c:pt idx="712">
                  <c:v>0.70977342128753595</c:v>
                </c:pt>
                <c:pt idx="713">
                  <c:v>0.71176046133041304</c:v>
                </c:pt>
                <c:pt idx="714">
                  <c:v>0.71375417709350497</c:v>
                </c:pt>
                <c:pt idx="715">
                  <c:v>0.71574348211288397</c:v>
                </c:pt>
                <c:pt idx="716">
                  <c:v>0.71775311231613104</c:v>
                </c:pt>
                <c:pt idx="717">
                  <c:v>0.71977996826171797</c:v>
                </c:pt>
                <c:pt idx="718">
                  <c:v>0.72181934118270796</c:v>
                </c:pt>
                <c:pt idx="719">
                  <c:v>0.72385960817337003</c:v>
                </c:pt>
                <c:pt idx="720">
                  <c:v>0.72589868307113603</c:v>
                </c:pt>
                <c:pt idx="721">
                  <c:v>0.72793424129485995</c:v>
                </c:pt>
                <c:pt idx="722">
                  <c:v>0.72996443510055498</c:v>
                </c:pt>
                <c:pt idx="723">
                  <c:v>0.73199015855789096</c:v>
                </c:pt>
                <c:pt idx="724">
                  <c:v>0.73401772975921598</c:v>
                </c:pt>
                <c:pt idx="725">
                  <c:v>0.73605889081954901</c:v>
                </c:pt>
                <c:pt idx="726">
                  <c:v>0.73810625076293901</c:v>
                </c:pt>
                <c:pt idx="727">
                  <c:v>0.740151226520538</c:v>
                </c:pt>
                <c:pt idx="728">
                  <c:v>0.74219667911529497</c:v>
                </c:pt>
                <c:pt idx="729">
                  <c:v>0.74424165487289395</c:v>
                </c:pt>
                <c:pt idx="730">
                  <c:v>0.74628615379333396</c:v>
                </c:pt>
                <c:pt idx="731">
                  <c:v>0.74833440780639604</c:v>
                </c:pt>
                <c:pt idx="732">
                  <c:v>0.75039476156234697</c:v>
                </c:pt>
                <c:pt idx="733">
                  <c:v>0.752452433109283</c:v>
                </c:pt>
                <c:pt idx="734">
                  <c:v>0.754505574703216</c:v>
                </c:pt>
                <c:pt idx="735">
                  <c:v>0.75657600164413397</c:v>
                </c:pt>
                <c:pt idx="736">
                  <c:v>0.75864595174789395</c:v>
                </c:pt>
                <c:pt idx="737">
                  <c:v>0.76072877645492498</c:v>
                </c:pt>
                <c:pt idx="738">
                  <c:v>0.76280915737152</c:v>
                </c:pt>
                <c:pt idx="739">
                  <c:v>0.76490563154220503</c:v>
                </c:pt>
                <c:pt idx="740">
                  <c:v>0.76700186729431097</c:v>
                </c:pt>
                <c:pt idx="741">
                  <c:v>0.769092917442321</c:v>
                </c:pt>
                <c:pt idx="742">
                  <c:v>0.77118390798568703</c:v>
                </c:pt>
                <c:pt idx="743">
                  <c:v>0.77327072620391801</c:v>
                </c:pt>
                <c:pt idx="744">
                  <c:v>0.77535551786422696</c:v>
                </c:pt>
                <c:pt idx="745">
                  <c:v>0.77743935585021895</c:v>
                </c:pt>
                <c:pt idx="746">
                  <c:v>0.77953225374221802</c:v>
                </c:pt>
                <c:pt idx="747">
                  <c:v>0.78165668249130205</c:v>
                </c:pt>
                <c:pt idx="748">
                  <c:v>0.78380203247070301</c:v>
                </c:pt>
                <c:pt idx="749">
                  <c:v>0.78594368696212702</c:v>
                </c:pt>
                <c:pt idx="750">
                  <c:v>0.78809309005737305</c:v>
                </c:pt>
                <c:pt idx="751">
                  <c:v>0.79024112224578802</c:v>
                </c:pt>
                <c:pt idx="752">
                  <c:v>0.79238682985305697</c:v>
                </c:pt>
                <c:pt idx="753">
                  <c:v>0.79452973604202204</c:v>
                </c:pt>
                <c:pt idx="754">
                  <c:v>0.79667603969573897</c:v>
                </c:pt>
                <c:pt idx="755">
                  <c:v>0.79884177446365301</c:v>
                </c:pt>
                <c:pt idx="756">
                  <c:v>0.80100500583648604</c:v>
                </c:pt>
                <c:pt idx="757">
                  <c:v>0.803192198276519</c:v>
                </c:pt>
                <c:pt idx="758">
                  <c:v>0.80537426471710205</c:v>
                </c:pt>
                <c:pt idx="759">
                  <c:v>0.80755323171615601</c:v>
                </c:pt>
                <c:pt idx="760">
                  <c:v>0.80973446369171098</c:v>
                </c:pt>
                <c:pt idx="761">
                  <c:v>0.81191873550414995</c:v>
                </c:pt>
                <c:pt idx="762">
                  <c:v>0.81411463022232</c:v>
                </c:pt>
                <c:pt idx="763">
                  <c:v>0.81631451845169001</c:v>
                </c:pt>
                <c:pt idx="764">
                  <c:v>0.81851458549499501</c:v>
                </c:pt>
                <c:pt idx="765">
                  <c:v>0.82071870565414395</c:v>
                </c:pt>
                <c:pt idx="766">
                  <c:v>0.82293027639389005</c:v>
                </c:pt>
                <c:pt idx="767">
                  <c:v>0.82513910531997603</c:v>
                </c:pt>
                <c:pt idx="768">
                  <c:v>0.82734310626983598</c:v>
                </c:pt>
                <c:pt idx="769">
                  <c:v>0.82954943180084195</c:v>
                </c:pt>
                <c:pt idx="770">
                  <c:v>0.83175230026245095</c:v>
                </c:pt>
                <c:pt idx="771">
                  <c:v>0.83397203683853105</c:v>
                </c:pt>
                <c:pt idx="772">
                  <c:v>0.83619195222854603</c:v>
                </c:pt>
                <c:pt idx="773">
                  <c:v>0.83840990066528298</c:v>
                </c:pt>
                <c:pt idx="774">
                  <c:v>0.84065806865692105</c:v>
                </c:pt>
                <c:pt idx="775">
                  <c:v>0.84291809797286898</c:v>
                </c:pt>
                <c:pt idx="776">
                  <c:v>0.84518074989318803</c:v>
                </c:pt>
                <c:pt idx="777">
                  <c:v>0.84744054079055697</c:v>
                </c:pt>
                <c:pt idx="778">
                  <c:v>0.84969913959503096</c:v>
                </c:pt>
                <c:pt idx="779">
                  <c:v>0.85195606946945102</c:v>
                </c:pt>
                <c:pt idx="780">
                  <c:v>0.85421001911163297</c:v>
                </c:pt>
                <c:pt idx="781">
                  <c:v>0.85647112131118697</c:v>
                </c:pt>
                <c:pt idx="782">
                  <c:v>0.85873597860336304</c:v>
                </c:pt>
                <c:pt idx="783">
                  <c:v>0.86101287603378196</c:v>
                </c:pt>
                <c:pt idx="784">
                  <c:v>0.86328566074371305</c:v>
                </c:pt>
                <c:pt idx="785">
                  <c:v>0.865558862686157</c:v>
                </c:pt>
                <c:pt idx="786">
                  <c:v>0.86783695220947199</c:v>
                </c:pt>
                <c:pt idx="787">
                  <c:v>0.87011444568634</c:v>
                </c:pt>
                <c:pt idx="788">
                  <c:v>0.87239629030227595</c:v>
                </c:pt>
                <c:pt idx="789">
                  <c:v>0.87467396259307795</c:v>
                </c:pt>
                <c:pt idx="790">
                  <c:v>0.87697589397430398</c:v>
                </c:pt>
                <c:pt idx="791">
                  <c:v>0.87927353382110496</c:v>
                </c:pt>
                <c:pt idx="792">
                  <c:v>0.88157808780670099</c:v>
                </c:pt>
                <c:pt idx="793">
                  <c:v>0.88388031721115101</c:v>
                </c:pt>
                <c:pt idx="794">
                  <c:v>0.88618659973144498</c:v>
                </c:pt>
                <c:pt idx="795">
                  <c:v>0.88849657773971502</c:v>
                </c:pt>
                <c:pt idx="796">
                  <c:v>0.89080220460891701</c:v>
                </c:pt>
                <c:pt idx="797">
                  <c:v>0.89313066005706698</c:v>
                </c:pt>
                <c:pt idx="798">
                  <c:v>0.89545619487762396</c:v>
                </c:pt>
                <c:pt idx="799">
                  <c:v>0.89778310060500999</c:v>
                </c:pt>
                <c:pt idx="800">
                  <c:v>0.90011376142501798</c:v>
                </c:pt>
                <c:pt idx="801">
                  <c:v>0.90244126319885198</c:v>
                </c:pt>
                <c:pt idx="802">
                  <c:v>0.90476536750793402</c:v>
                </c:pt>
                <c:pt idx="803">
                  <c:v>0.90709507465362504</c:v>
                </c:pt>
                <c:pt idx="804">
                  <c:v>0.90942776203155495</c:v>
                </c:pt>
                <c:pt idx="805">
                  <c:v>0.91177886724472001</c:v>
                </c:pt>
                <c:pt idx="806">
                  <c:v>0.91413766145706099</c:v>
                </c:pt>
                <c:pt idx="807">
                  <c:v>0.91649335622787398</c:v>
                </c:pt>
                <c:pt idx="808">
                  <c:v>0.91884469985961903</c:v>
                </c:pt>
                <c:pt idx="809">
                  <c:v>0.92119061946868797</c:v>
                </c:pt>
                <c:pt idx="810">
                  <c:v>0.92354083061218195</c:v>
                </c:pt>
                <c:pt idx="811">
                  <c:v>0.92590183019637995</c:v>
                </c:pt>
                <c:pt idx="812">
                  <c:v>0.92826366424560502</c:v>
                </c:pt>
                <c:pt idx="813">
                  <c:v>0.93062579631805398</c:v>
                </c:pt>
                <c:pt idx="814">
                  <c:v>0.9329833984375</c:v>
                </c:pt>
                <c:pt idx="815">
                  <c:v>0.93535208702087402</c:v>
                </c:pt>
                <c:pt idx="816">
                  <c:v>0.93771708011627097</c:v>
                </c:pt>
                <c:pt idx="817">
                  <c:v>0.94009894132614102</c:v>
                </c:pt>
                <c:pt idx="818">
                  <c:v>0.94247734546661299</c:v>
                </c:pt>
                <c:pt idx="819">
                  <c:v>0.94485962390899603</c:v>
                </c:pt>
                <c:pt idx="820">
                  <c:v>0.94724684953689497</c:v>
                </c:pt>
                <c:pt idx="821">
                  <c:v>0.94963508844375599</c:v>
                </c:pt>
                <c:pt idx="822">
                  <c:v>0.95202362537384</c:v>
                </c:pt>
                <c:pt idx="823">
                  <c:v>0.95441299676895097</c:v>
                </c:pt>
                <c:pt idx="824">
                  <c:v>0.95681041479110696</c:v>
                </c:pt>
                <c:pt idx="825">
                  <c:v>0.959206223487854</c:v>
                </c:pt>
                <c:pt idx="826">
                  <c:v>0.96160000562667802</c:v>
                </c:pt>
                <c:pt idx="827">
                  <c:v>0.96401768922805697</c:v>
                </c:pt>
                <c:pt idx="828">
                  <c:v>0.966436266899108</c:v>
                </c:pt>
                <c:pt idx="829">
                  <c:v>0.96886724233627297</c:v>
                </c:pt>
                <c:pt idx="830">
                  <c:v>0.97131729125976496</c:v>
                </c:pt>
                <c:pt idx="831">
                  <c:v>0.97377789020538297</c:v>
                </c:pt>
                <c:pt idx="832">
                  <c:v>0.97623324394225997</c:v>
                </c:pt>
                <c:pt idx="833">
                  <c:v>0.97869241237640303</c:v>
                </c:pt>
                <c:pt idx="834">
                  <c:v>0.98114681243896396</c:v>
                </c:pt>
                <c:pt idx="835">
                  <c:v>0.98360139131545998</c:v>
                </c:pt>
                <c:pt idx="836">
                  <c:v>0.98605191707610995</c:v>
                </c:pt>
                <c:pt idx="837">
                  <c:v>0.98850029706954901</c:v>
                </c:pt>
                <c:pt idx="838">
                  <c:v>0.99096524715423495</c:v>
                </c:pt>
                <c:pt idx="839">
                  <c:v>0.99343222379684404</c:v>
                </c:pt>
                <c:pt idx="840">
                  <c:v>0.99589449167251498</c:v>
                </c:pt>
                <c:pt idx="841">
                  <c:v>0.99835908412933305</c:v>
                </c:pt>
                <c:pt idx="842">
                  <c:v>1.00082051753997</c:v>
                </c:pt>
                <c:pt idx="843">
                  <c:v>1.00327968597412</c:v>
                </c:pt>
                <c:pt idx="844">
                  <c:v>1.00574231147766</c:v>
                </c:pt>
                <c:pt idx="845">
                  <c:v>1.0081993341445901</c:v>
                </c:pt>
                <c:pt idx="846">
                  <c:v>1.01066017150878</c:v>
                </c:pt>
                <c:pt idx="847">
                  <c:v>1.01311659812927</c:v>
                </c:pt>
                <c:pt idx="848">
                  <c:v>1.01558566093444</c:v>
                </c:pt>
                <c:pt idx="849">
                  <c:v>1.0180534124374301</c:v>
                </c:pt>
                <c:pt idx="850">
                  <c:v>1.0205206871032699</c:v>
                </c:pt>
                <c:pt idx="851">
                  <c:v>1.02301585674285</c:v>
                </c:pt>
                <c:pt idx="852">
                  <c:v>1.0255126953125</c:v>
                </c:pt>
                <c:pt idx="853">
                  <c:v>1.02800381183624</c:v>
                </c:pt>
                <c:pt idx="854">
                  <c:v>1.0304998159408501</c:v>
                </c:pt>
                <c:pt idx="855">
                  <c:v>1.0329906940460201</c:v>
                </c:pt>
                <c:pt idx="856">
                  <c:v>1.0354822874069201</c:v>
                </c:pt>
                <c:pt idx="857">
                  <c:v>1.03797614574432</c:v>
                </c:pt>
                <c:pt idx="858">
                  <c:v>1.04046750068664</c:v>
                </c:pt>
                <c:pt idx="859">
                  <c:v>1.0429652929305999</c:v>
                </c:pt>
                <c:pt idx="860">
                  <c:v>1.0454636812210001</c:v>
                </c:pt>
                <c:pt idx="861">
                  <c:v>1.0479595661163299</c:v>
                </c:pt>
                <c:pt idx="862">
                  <c:v>1.0504504442214899</c:v>
                </c:pt>
                <c:pt idx="863">
                  <c:v>1.0529379844665501</c:v>
                </c:pt>
                <c:pt idx="864">
                  <c:v>1.05543708801269</c:v>
                </c:pt>
                <c:pt idx="865">
                  <c:v>1.0579314231872501</c:v>
                </c:pt>
                <c:pt idx="866">
                  <c:v>1.06044149398803</c:v>
                </c:pt>
                <c:pt idx="867">
                  <c:v>1.0629539489746</c:v>
                </c:pt>
                <c:pt idx="868">
                  <c:v>1.0654759407043399</c:v>
                </c:pt>
                <c:pt idx="869">
                  <c:v>1.06799435615539</c:v>
                </c:pt>
                <c:pt idx="870">
                  <c:v>1.07051122188568</c:v>
                </c:pt>
                <c:pt idx="871">
                  <c:v>1.0730229616165099</c:v>
                </c:pt>
                <c:pt idx="872">
                  <c:v>1.07553887367248</c:v>
                </c:pt>
                <c:pt idx="873">
                  <c:v>1.0780603885650599</c:v>
                </c:pt>
                <c:pt idx="874">
                  <c:v>1.08059465885162</c:v>
                </c:pt>
                <c:pt idx="875">
                  <c:v>1.0831441879272401</c:v>
                </c:pt>
                <c:pt idx="876">
                  <c:v>1.085693359375</c:v>
                </c:pt>
                <c:pt idx="877">
                  <c:v>1.0882370471954299</c:v>
                </c:pt>
                <c:pt idx="878">
                  <c:v>1.0907843112945499</c:v>
                </c:pt>
                <c:pt idx="879">
                  <c:v>1.09333491325378</c:v>
                </c:pt>
                <c:pt idx="880">
                  <c:v>1.0958900451660101</c:v>
                </c:pt>
                <c:pt idx="881">
                  <c:v>1.0984405279159499</c:v>
                </c:pt>
                <c:pt idx="882">
                  <c:v>1.10099589824676</c:v>
                </c:pt>
                <c:pt idx="883">
                  <c:v>1.1035856008529601</c:v>
                </c:pt>
                <c:pt idx="884">
                  <c:v>1.10618484020233</c:v>
                </c:pt>
                <c:pt idx="885">
                  <c:v>1.10880959033966</c:v>
                </c:pt>
                <c:pt idx="886">
                  <c:v>1.1114294528961099</c:v>
                </c:pt>
                <c:pt idx="887">
                  <c:v>1.11405313014984</c:v>
                </c:pt>
                <c:pt idx="888">
                  <c:v>1.11668276786804</c:v>
                </c:pt>
                <c:pt idx="889">
                  <c:v>1.1193157434463501</c:v>
                </c:pt>
                <c:pt idx="890">
                  <c:v>1.12194299697875</c:v>
                </c:pt>
                <c:pt idx="891">
                  <c:v>1.12457883358001</c:v>
                </c:pt>
                <c:pt idx="892">
                  <c:v>1.12720954418182</c:v>
                </c:pt>
                <c:pt idx="893">
                  <c:v>1.1298456192016599</c:v>
                </c:pt>
                <c:pt idx="894">
                  <c:v>1.13247919082641</c:v>
                </c:pt>
                <c:pt idx="895">
                  <c:v>1.1351081132888701</c:v>
                </c:pt>
                <c:pt idx="896">
                  <c:v>1.1377379894256501</c:v>
                </c:pt>
                <c:pt idx="897">
                  <c:v>1.1403956413269001</c:v>
                </c:pt>
                <c:pt idx="898">
                  <c:v>1.14307081699371</c:v>
                </c:pt>
                <c:pt idx="899">
                  <c:v>1.14574003219604</c:v>
                </c:pt>
                <c:pt idx="900">
                  <c:v>1.1484122276306099</c:v>
                </c:pt>
                <c:pt idx="901">
                  <c:v>1.15108513832092</c:v>
                </c:pt>
                <c:pt idx="902">
                  <c:v>1.15375339984893</c:v>
                </c:pt>
                <c:pt idx="903">
                  <c:v>1.1564195156097401</c:v>
                </c:pt>
                <c:pt idx="904">
                  <c:v>1.15909075736999</c:v>
                </c:pt>
                <c:pt idx="905">
                  <c:v>1.1617580652236901</c:v>
                </c:pt>
                <c:pt idx="906">
                  <c:v>1.1644196510314899</c:v>
                </c:pt>
                <c:pt idx="907">
                  <c:v>1.1670833826064999</c:v>
                </c:pt>
                <c:pt idx="908">
                  <c:v>1.1697592735290501</c:v>
                </c:pt>
                <c:pt idx="909">
                  <c:v>1.17244029045104</c:v>
                </c:pt>
                <c:pt idx="910">
                  <c:v>1.1751251220703101</c:v>
                </c:pt>
                <c:pt idx="911">
                  <c:v>1.1778153181076001</c:v>
                </c:pt>
                <c:pt idx="912">
                  <c:v>1.1805113554000799</c:v>
                </c:pt>
                <c:pt idx="913">
                  <c:v>1.1832181215286199</c:v>
                </c:pt>
                <c:pt idx="914">
                  <c:v>1.1859265565872099</c:v>
                </c:pt>
                <c:pt idx="915">
                  <c:v>1.1886398792266799</c:v>
                </c:pt>
                <c:pt idx="916">
                  <c:v>1.1913528442382799</c:v>
                </c:pt>
                <c:pt idx="917">
                  <c:v>1.19406938552856</c:v>
                </c:pt>
                <c:pt idx="918">
                  <c:v>1.1967982053756701</c:v>
                </c:pt>
                <c:pt idx="919">
                  <c:v>1.19952356815338</c:v>
                </c:pt>
                <c:pt idx="920">
                  <c:v>1.20224368572235</c:v>
                </c:pt>
                <c:pt idx="921">
                  <c:v>1.2049597501754701</c:v>
                </c:pt>
                <c:pt idx="922">
                  <c:v>1.20766985416412</c:v>
                </c:pt>
                <c:pt idx="923">
                  <c:v>1.21037817001342</c:v>
                </c:pt>
                <c:pt idx="924">
                  <c:v>1.21309053897857</c:v>
                </c:pt>
                <c:pt idx="925">
                  <c:v>1.21580457687377</c:v>
                </c:pt>
                <c:pt idx="926">
                  <c:v>1.21851801872253</c:v>
                </c:pt>
                <c:pt idx="927">
                  <c:v>1.2212277650833101</c:v>
                </c:pt>
                <c:pt idx="928">
                  <c:v>1.2239339351653999</c:v>
                </c:pt>
                <c:pt idx="929">
                  <c:v>1.22664046287536</c:v>
                </c:pt>
                <c:pt idx="930">
                  <c:v>1.2293550968170099</c:v>
                </c:pt>
                <c:pt idx="931">
                  <c:v>1.23208808898925</c:v>
                </c:pt>
                <c:pt idx="932">
                  <c:v>1.2348173856735201</c:v>
                </c:pt>
                <c:pt idx="933">
                  <c:v>1.2375457286834699</c:v>
                </c:pt>
                <c:pt idx="934">
                  <c:v>1.2402873039245601</c:v>
                </c:pt>
                <c:pt idx="935">
                  <c:v>1.2430294752120901</c:v>
                </c:pt>
                <c:pt idx="936">
                  <c:v>1.24577188491821</c:v>
                </c:pt>
                <c:pt idx="937">
                  <c:v>1.2485144138336099</c:v>
                </c:pt>
                <c:pt idx="938">
                  <c:v>1.2512639760971001</c:v>
                </c:pt>
                <c:pt idx="939">
                  <c:v>1.2540189027786199</c:v>
                </c:pt>
                <c:pt idx="940">
                  <c:v>1.2567789554595901</c:v>
                </c:pt>
                <c:pt idx="941">
                  <c:v>1.25953376293182</c:v>
                </c:pt>
                <c:pt idx="942">
                  <c:v>1.2622923851013099</c:v>
                </c:pt>
                <c:pt idx="943">
                  <c:v>1.2650506496429399</c:v>
                </c:pt>
                <c:pt idx="944">
                  <c:v>1.2678034305572501</c:v>
                </c:pt>
                <c:pt idx="945">
                  <c:v>1.27057349681854</c:v>
                </c:pt>
                <c:pt idx="946">
                  <c:v>1.2733389139175399</c:v>
                </c:pt>
                <c:pt idx="947">
                  <c:v>1.27610111236572</c:v>
                </c:pt>
                <c:pt idx="948">
                  <c:v>1.2788599729537899</c:v>
                </c:pt>
                <c:pt idx="949">
                  <c:v>1.2816179990768399</c:v>
                </c:pt>
                <c:pt idx="950">
                  <c:v>1.2843867540359399</c:v>
                </c:pt>
                <c:pt idx="951">
                  <c:v>1.28715324401855</c:v>
                </c:pt>
                <c:pt idx="952">
                  <c:v>1.28992211818695</c:v>
                </c:pt>
                <c:pt idx="953">
                  <c:v>1.2926890850067101</c:v>
                </c:pt>
                <c:pt idx="954">
                  <c:v>1.29545533657073</c:v>
                </c:pt>
                <c:pt idx="955">
                  <c:v>1.2982197999954199</c:v>
                </c:pt>
                <c:pt idx="956">
                  <c:v>1.3009827136993399</c:v>
                </c:pt>
                <c:pt idx="957">
                  <c:v>1.3037796020507799</c:v>
                </c:pt>
                <c:pt idx="958">
                  <c:v>1.30657505989074</c:v>
                </c:pt>
                <c:pt idx="959">
                  <c:v>1.30936503410339</c:v>
                </c:pt>
                <c:pt idx="960">
                  <c:v>1.31216180324554</c:v>
                </c:pt>
                <c:pt idx="961">
                  <c:v>1.3149616718292201</c:v>
                </c:pt>
                <c:pt idx="962">
                  <c:v>1.31776571273803</c:v>
                </c:pt>
                <c:pt idx="963">
                  <c:v>1.3205748796462999</c:v>
                </c:pt>
                <c:pt idx="964">
                  <c:v>1.3234051465988099</c:v>
                </c:pt>
                <c:pt idx="965">
                  <c:v>1.3262399435043299</c:v>
                </c:pt>
                <c:pt idx="966">
                  <c:v>1.3290771245956401</c:v>
                </c:pt>
                <c:pt idx="967">
                  <c:v>1.3319121599197301</c:v>
                </c:pt>
                <c:pt idx="968">
                  <c:v>1.33477115631103</c:v>
                </c:pt>
                <c:pt idx="969">
                  <c:v>1.3376271724700901</c:v>
                </c:pt>
                <c:pt idx="970">
                  <c:v>1.34048843383789</c:v>
                </c:pt>
                <c:pt idx="971">
                  <c:v>1.3433463573455799</c:v>
                </c:pt>
                <c:pt idx="972">
                  <c:v>1.3462266921996999</c:v>
                </c:pt>
                <c:pt idx="973">
                  <c:v>1.34911513328552</c:v>
                </c:pt>
                <c:pt idx="974">
                  <c:v>1.3520051240921001</c:v>
                </c:pt>
                <c:pt idx="975">
                  <c:v>1.3549065589904701</c:v>
                </c:pt>
                <c:pt idx="976">
                  <c:v>1.3578069210052399</c:v>
                </c:pt>
                <c:pt idx="977">
                  <c:v>1.36070215702056</c:v>
                </c:pt>
                <c:pt idx="978">
                  <c:v>1.3635948896407999</c:v>
                </c:pt>
                <c:pt idx="979">
                  <c:v>1.36651647090911</c:v>
                </c:pt>
                <c:pt idx="980">
                  <c:v>1.36943471431732</c:v>
                </c:pt>
                <c:pt idx="981">
                  <c:v>1.37237644195556</c:v>
                </c:pt>
                <c:pt idx="982">
                  <c:v>1.3753135204315099</c:v>
                </c:pt>
                <c:pt idx="983">
                  <c:v>1.37824547290802</c:v>
                </c:pt>
                <c:pt idx="984">
                  <c:v>1.3811786174774101</c:v>
                </c:pt>
                <c:pt idx="985">
                  <c:v>1.3841075897216699</c:v>
                </c:pt>
                <c:pt idx="986">
                  <c:v>1.38704538345336</c:v>
                </c:pt>
                <c:pt idx="987">
                  <c:v>1.38998174667358</c:v>
                </c:pt>
                <c:pt idx="988">
                  <c:v>1.39292228221893</c:v>
                </c:pt>
                <c:pt idx="989">
                  <c:v>1.39586853981018</c:v>
                </c:pt>
                <c:pt idx="990">
                  <c:v>1.3988093137741</c:v>
                </c:pt>
                <c:pt idx="991">
                  <c:v>1.40174567699432</c:v>
                </c:pt>
                <c:pt idx="992">
                  <c:v>1.4047060012817301</c:v>
                </c:pt>
                <c:pt idx="993">
                  <c:v>1.4076609611511199</c:v>
                </c:pt>
                <c:pt idx="994">
                  <c:v>1.41061699390411</c:v>
                </c:pt>
                <c:pt idx="995">
                  <c:v>1.41356909275054</c:v>
                </c:pt>
                <c:pt idx="996">
                  <c:v>1.4165395498275699</c:v>
                </c:pt>
                <c:pt idx="997">
                  <c:v>1.4195045232772801</c:v>
                </c:pt>
                <c:pt idx="998">
                  <c:v>1.4224822521209699</c:v>
                </c:pt>
                <c:pt idx="999">
                  <c:v>1.4254561662673899</c:v>
                </c:pt>
                <c:pt idx="1000">
                  <c:v>1.4284257888793901</c:v>
                </c:pt>
                <c:pt idx="1001">
                  <c:v>1.43139052391052</c:v>
                </c:pt>
                <c:pt idx="1002">
                  <c:v>1.4343518018722501</c:v>
                </c:pt>
                <c:pt idx="1003">
                  <c:v>1.4373081922531099</c:v>
                </c:pt>
                <c:pt idx="1004">
                  <c:v>1.4402645826339699</c:v>
                </c:pt>
                <c:pt idx="1005">
                  <c:v>1.44321548938751</c:v>
                </c:pt>
                <c:pt idx="1006">
                  <c:v>1.44616675376892</c:v>
                </c:pt>
                <c:pt idx="1007">
                  <c:v>1.44911277294158</c:v>
                </c:pt>
                <c:pt idx="1008">
                  <c:v>1.4520548582077</c:v>
                </c:pt>
                <c:pt idx="1009">
                  <c:v>1.4549937248229901</c:v>
                </c:pt>
                <c:pt idx="1010">
                  <c:v>1.4579324722289999</c:v>
                </c:pt>
                <c:pt idx="1011">
                  <c:v>1.4608693122863701</c:v>
                </c:pt>
                <c:pt idx="1012">
                  <c:v>1.4638190269470199</c:v>
                </c:pt>
                <c:pt idx="1013">
                  <c:v>1.46679127216339</c:v>
                </c:pt>
                <c:pt idx="1014">
                  <c:v>1.4697626829147299</c:v>
                </c:pt>
                <c:pt idx="1015">
                  <c:v>1.472740650177</c:v>
                </c:pt>
                <c:pt idx="1016">
                  <c:v>1.4757157564163199</c:v>
                </c:pt>
                <c:pt idx="1017">
                  <c:v>1.4786903858184799</c:v>
                </c:pt>
                <c:pt idx="1018">
                  <c:v>1.48167955875396</c:v>
                </c:pt>
                <c:pt idx="1019">
                  <c:v>1.4846670627593901</c:v>
                </c:pt>
                <c:pt idx="1020">
                  <c:v>1.4876902103423999</c:v>
                </c:pt>
                <c:pt idx="1021">
                  <c:v>1.4907095432281401</c:v>
                </c:pt>
                <c:pt idx="1022">
                  <c:v>1.4937263727188099</c:v>
                </c:pt>
                <c:pt idx="1023">
                  <c:v>1.49674427509307</c:v>
                </c:pt>
                <c:pt idx="1024">
                  <c:v>1.4997632503509499</c:v>
                </c:pt>
                <c:pt idx="1025">
                  <c:v>1.5027776956558201</c:v>
                </c:pt>
                <c:pt idx="1026">
                  <c:v>1.5058081150054901</c:v>
                </c:pt>
                <c:pt idx="1027">
                  <c:v>1.50883269309997</c:v>
                </c:pt>
                <c:pt idx="1028">
                  <c:v>1.5118707418441699</c:v>
                </c:pt>
                <c:pt idx="1029">
                  <c:v>1.51490497589111</c:v>
                </c:pt>
                <c:pt idx="1030">
                  <c:v>1.5179623365402199</c:v>
                </c:pt>
                <c:pt idx="1031">
                  <c:v>1.5210324525833101</c:v>
                </c:pt>
                <c:pt idx="1032">
                  <c:v>1.52409732341766</c:v>
                </c:pt>
                <c:pt idx="1033">
                  <c:v>1.52717816829681</c:v>
                </c:pt>
                <c:pt idx="1034">
                  <c:v>1.5302606821060101</c:v>
                </c:pt>
                <c:pt idx="1035">
                  <c:v>1.5333455801010101</c:v>
                </c:pt>
                <c:pt idx="1036">
                  <c:v>1.53642678260803</c:v>
                </c:pt>
                <c:pt idx="1037">
                  <c:v>1.5395035743713299</c:v>
                </c:pt>
                <c:pt idx="1038">
                  <c:v>1.5425781011581401</c:v>
                </c:pt>
                <c:pt idx="1039">
                  <c:v>1.54566097259521</c:v>
                </c:pt>
                <c:pt idx="1040">
                  <c:v>1.5487469434738099</c:v>
                </c:pt>
                <c:pt idx="1041">
                  <c:v>1.5518436431884699</c:v>
                </c:pt>
                <c:pt idx="1042">
                  <c:v>1.55493700504302</c:v>
                </c:pt>
                <c:pt idx="1043">
                  <c:v>1.5580316781997601</c:v>
                </c:pt>
                <c:pt idx="1044">
                  <c:v>1.56113493442535</c:v>
                </c:pt>
                <c:pt idx="1045">
                  <c:v>1.56423711776733</c:v>
                </c:pt>
                <c:pt idx="1046">
                  <c:v>1.5673356056213299</c:v>
                </c:pt>
                <c:pt idx="1047">
                  <c:v>1.57043588161468</c:v>
                </c:pt>
                <c:pt idx="1048">
                  <c:v>1.57354259490966</c:v>
                </c:pt>
                <c:pt idx="1049">
                  <c:v>1.5766628980636499</c:v>
                </c:pt>
                <c:pt idx="1050">
                  <c:v>1.57977843284606</c:v>
                </c:pt>
                <c:pt idx="1051">
                  <c:v>1.5829056501388501</c:v>
                </c:pt>
                <c:pt idx="1052">
                  <c:v>1.5860333442687899</c:v>
                </c:pt>
                <c:pt idx="1053">
                  <c:v>1.5891761779785101</c:v>
                </c:pt>
                <c:pt idx="1054">
                  <c:v>1.5923228263854901</c:v>
                </c:pt>
                <c:pt idx="1055">
                  <c:v>1.5954673290252599</c:v>
                </c:pt>
                <c:pt idx="1056">
                  <c:v>1.59862065315246</c:v>
                </c:pt>
                <c:pt idx="1057">
                  <c:v>1.60176861286163</c:v>
                </c:pt>
                <c:pt idx="1058">
                  <c:v>1.6049124002456601</c:v>
                </c:pt>
                <c:pt idx="1059">
                  <c:v>1.6080585718154901</c:v>
                </c:pt>
                <c:pt idx="1060">
                  <c:v>1.6112035512924101</c:v>
                </c:pt>
                <c:pt idx="1061">
                  <c:v>1.6143497228622401</c:v>
                </c:pt>
                <c:pt idx="1062">
                  <c:v>1.61749267578125</c:v>
                </c:pt>
                <c:pt idx="1063">
                  <c:v>1.62063264846801</c:v>
                </c:pt>
                <c:pt idx="1064">
                  <c:v>1.6237875223159699</c:v>
                </c:pt>
                <c:pt idx="1065">
                  <c:v>1.62695300579071</c:v>
                </c:pt>
                <c:pt idx="1066">
                  <c:v>1.6301252841949401</c:v>
                </c:pt>
                <c:pt idx="1067">
                  <c:v>1.6332917213439899</c:v>
                </c:pt>
                <c:pt idx="1068">
                  <c:v>1.6364657878875699</c:v>
                </c:pt>
                <c:pt idx="1069">
                  <c:v>1.63963663578033</c:v>
                </c:pt>
                <c:pt idx="1070">
                  <c:v>1.6428029537200901</c:v>
                </c:pt>
                <c:pt idx="1071">
                  <c:v>1.645969748497</c:v>
                </c:pt>
                <c:pt idx="1072">
                  <c:v>1.64914214611053</c:v>
                </c:pt>
                <c:pt idx="1073">
                  <c:v>1.6523151397705</c:v>
                </c:pt>
                <c:pt idx="1074">
                  <c:v>1.65549576282501</c:v>
                </c:pt>
                <c:pt idx="1075">
                  <c:v>1.65868079662322</c:v>
                </c:pt>
                <c:pt idx="1076">
                  <c:v>1.66186094284057</c:v>
                </c:pt>
                <c:pt idx="1077">
                  <c:v>1.6650413274764999</c:v>
                </c:pt>
                <c:pt idx="1078">
                  <c:v>1.6682323217391899</c:v>
                </c:pt>
                <c:pt idx="1079">
                  <c:v>1.6714226007461499</c:v>
                </c:pt>
                <c:pt idx="1080">
                  <c:v>1.6746078729629501</c:v>
                </c:pt>
                <c:pt idx="1081">
                  <c:v>1.67778980731964</c:v>
                </c:pt>
                <c:pt idx="1082">
                  <c:v>1.6809726953506401</c:v>
                </c:pt>
                <c:pt idx="1083">
                  <c:v>1.6841579675674401</c:v>
                </c:pt>
                <c:pt idx="1084">
                  <c:v>1.6873595714569001</c:v>
                </c:pt>
                <c:pt idx="1085">
                  <c:v>1.6905592679977399</c:v>
                </c:pt>
                <c:pt idx="1086">
                  <c:v>1.6937661170959399</c:v>
                </c:pt>
                <c:pt idx="1087">
                  <c:v>1.69698739051818</c:v>
                </c:pt>
                <c:pt idx="1088">
                  <c:v>1.70021748542785</c:v>
                </c:pt>
                <c:pt idx="1089">
                  <c:v>1.70345187187194</c:v>
                </c:pt>
                <c:pt idx="1090">
                  <c:v>1.70668089389801</c:v>
                </c:pt>
                <c:pt idx="1091">
                  <c:v>1.70990467071533</c:v>
                </c:pt>
                <c:pt idx="1092">
                  <c:v>1.71312391757965</c:v>
                </c:pt>
                <c:pt idx="1093">
                  <c:v>1.7163498401641799</c:v>
                </c:pt>
                <c:pt idx="1094">
                  <c:v>1.7195839881896899</c:v>
                </c:pt>
                <c:pt idx="1095">
                  <c:v>1.7228156328201201</c:v>
                </c:pt>
                <c:pt idx="1096">
                  <c:v>1.7260551452636701</c:v>
                </c:pt>
                <c:pt idx="1097">
                  <c:v>1.72929751873016</c:v>
                </c:pt>
                <c:pt idx="1098">
                  <c:v>1.7325534820556601</c:v>
                </c:pt>
                <c:pt idx="1099">
                  <c:v>1.7358093261718699</c:v>
                </c:pt>
                <c:pt idx="1100">
                  <c:v>1.73908698558807</c:v>
                </c:pt>
                <c:pt idx="1101">
                  <c:v>1.74235904216766</c:v>
                </c:pt>
                <c:pt idx="1102">
                  <c:v>1.7456303834915099</c:v>
                </c:pt>
                <c:pt idx="1103">
                  <c:v>1.7489044666290201</c:v>
                </c:pt>
                <c:pt idx="1104">
                  <c:v>1.75218677520751</c:v>
                </c:pt>
                <c:pt idx="1105">
                  <c:v>1.75547111034393</c:v>
                </c:pt>
                <c:pt idx="1106">
                  <c:v>1.75875031948089</c:v>
                </c:pt>
                <c:pt idx="1107">
                  <c:v>1.76203560829162</c:v>
                </c:pt>
                <c:pt idx="1108">
                  <c:v>1.76532459259033</c:v>
                </c:pt>
                <c:pt idx="1109">
                  <c:v>1.76863145828247</c:v>
                </c:pt>
                <c:pt idx="1110">
                  <c:v>1.7719323635101301</c:v>
                </c:pt>
                <c:pt idx="1111">
                  <c:v>1.7752383947372401</c:v>
                </c:pt>
                <c:pt idx="1112">
                  <c:v>1.77855825424194</c:v>
                </c:pt>
                <c:pt idx="1113">
                  <c:v>1.7818729877471899</c:v>
                </c:pt>
                <c:pt idx="1114">
                  <c:v>1.7851819992065401</c:v>
                </c:pt>
                <c:pt idx="1115">
                  <c:v>1.78849077224731</c:v>
                </c:pt>
                <c:pt idx="1116">
                  <c:v>1.7918095588684</c:v>
                </c:pt>
                <c:pt idx="1117">
                  <c:v>1.7951250076293901</c:v>
                </c:pt>
                <c:pt idx="1118">
                  <c:v>1.7984415292739799</c:v>
                </c:pt>
                <c:pt idx="1119">
                  <c:v>1.8017554283142001</c:v>
                </c:pt>
                <c:pt idx="1120">
                  <c:v>1.8050677776336601</c:v>
                </c:pt>
                <c:pt idx="1121">
                  <c:v>1.8083870410919101</c:v>
                </c:pt>
                <c:pt idx="1122">
                  <c:v>1.81170642375946</c:v>
                </c:pt>
                <c:pt idx="1123">
                  <c:v>1.81503593921661</c:v>
                </c:pt>
                <c:pt idx="1124">
                  <c:v>1.8183612823486299</c:v>
                </c:pt>
                <c:pt idx="1125">
                  <c:v>1.82168853282928</c:v>
                </c:pt>
                <c:pt idx="1126">
                  <c:v>1.82502853870391</c:v>
                </c:pt>
                <c:pt idx="1127">
                  <c:v>1.828369140625</c:v>
                </c:pt>
                <c:pt idx="1128">
                  <c:v>1.83171069622039</c:v>
                </c:pt>
                <c:pt idx="1129">
                  <c:v>1.8350466489791799</c:v>
                </c:pt>
                <c:pt idx="1130">
                  <c:v>1.8383769989013601</c:v>
                </c:pt>
                <c:pt idx="1131">
                  <c:v>1.8417047262191699</c:v>
                </c:pt>
                <c:pt idx="1132">
                  <c:v>1.84504771232604</c:v>
                </c:pt>
                <c:pt idx="1133">
                  <c:v>1.8484025001525799</c:v>
                </c:pt>
                <c:pt idx="1134">
                  <c:v>1.8517537117004299</c:v>
                </c:pt>
                <c:pt idx="1135">
                  <c:v>1.8551055192947301</c:v>
                </c:pt>
                <c:pt idx="1136">
                  <c:v>1.8584542274475</c:v>
                </c:pt>
                <c:pt idx="1137">
                  <c:v>1.8618013858795099</c:v>
                </c:pt>
                <c:pt idx="1138">
                  <c:v>1.8651478290557799</c:v>
                </c:pt>
                <c:pt idx="1139">
                  <c:v>1.86850702762603</c:v>
                </c:pt>
                <c:pt idx="1140">
                  <c:v>1.8718717098236</c:v>
                </c:pt>
                <c:pt idx="1141">
                  <c:v>1.8752344846725399</c:v>
                </c:pt>
                <c:pt idx="1142">
                  <c:v>1.87859582901</c:v>
                </c:pt>
                <c:pt idx="1143">
                  <c:v>1.8819552659988401</c:v>
                </c:pt>
                <c:pt idx="1144">
                  <c:v>1.8853112459182699</c:v>
                </c:pt>
                <c:pt idx="1145">
                  <c:v>1.88867855072021</c:v>
                </c:pt>
                <c:pt idx="1146">
                  <c:v>1.8920469284057599</c:v>
                </c:pt>
                <c:pt idx="1147">
                  <c:v>1.89543032646179</c:v>
                </c:pt>
                <c:pt idx="1148">
                  <c:v>1.89883065223693</c:v>
                </c:pt>
                <c:pt idx="1149">
                  <c:v>1.90223217010498</c:v>
                </c:pt>
                <c:pt idx="1150">
                  <c:v>1.9056317806243801</c:v>
                </c:pt>
                <c:pt idx="1151">
                  <c:v>1.9090647697448699</c:v>
                </c:pt>
                <c:pt idx="1152">
                  <c:v>1.91249859333038</c:v>
                </c:pt>
                <c:pt idx="1153">
                  <c:v>1.91592788696289</c:v>
                </c:pt>
                <c:pt idx="1154">
                  <c:v>1.9193559885025</c:v>
                </c:pt>
                <c:pt idx="1155">
                  <c:v>1.92277920246124</c:v>
                </c:pt>
                <c:pt idx="1156">
                  <c:v>1.9261993169784499</c:v>
                </c:pt>
                <c:pt idx="1157">
                  <c:v>1.9296233654022199</c:v>
                </c:pt>
                <c:pt idx="1158">
                  <c:v>1.93304991722106</c:v>
                </c:pt>
                <c:pt idx="1159">
                  <c:v>1.9364933967590301</c:v>
                </c:pt>
                <c:pt idx="1160">
                  <c:v>1.93995213508605</c:v>
                </c:pt>
                <c:pt idx="1161">
                  <c:v>1.94340944290161</c:v>
                </c:pt>
                <c:pt idx="1162">
                  <c:v>1.94686090946197</c:v>
                </c:pt>
                <c:pt idx="1163">
                  <c:v>1.95031762123107</c:v>
                </c:pt>
                <c:pt idx="1164">
                  <c:v>1.9537928104400599</c:v>
                </c:pt>
                <c:pt idx="1165">
                  <c:v>1.95726430416107</c:v>
                </c:pt>
                <c:pt idx="1166">
                  <c:v>1.9607343673705999</c:v>
                </c:pt>
                <c:pt idx="1167">
                  <c:v>1.96420061588287</c:v>
                </c:pt>
                <c:pt idx="1168">
                  <c:v>1.9676656723022401</c:v>
                </c:pt>
                <c:pt idx="1169">
                  <c:v>1.9711375236511199</c:v>
                </c:pt>
                <c:pt idx="1170">
                  <c:v>1.97460448741912</c:v>
                </c:pt>
                <c:pt idx="1171">
                  <c:v>1.9780700206756501</c:v>
                </c:pt>
                <c:pt idx="1172">
                  <c:v>1.9815310239791799</c:v>
                </c:pt>
                <c:pt idx="1173">
                  <c:v>1.9849873781204199</c:v>
                </c:pt>
                <c:pt idx="1174">
                  <c:v>1.9884437322616499</c:v>
                </c:pt>
                <c:pt idx="1175">
                  <c:v>1.9918950796127299</c:v>
                </c:pt>
                <c:pt idx="1176">
                  <c:v>1.99535536766052</c:v>
                </c:pt>
                <c:pt idx="1177">
                  <c:v>1.9988102912902801</c:v>
                </c:pt>
                <c:pt idx="1178">
                  <c:v>2.0022599697113002</c:v>
                </c:pt>
                <c:pt idx="1179">
                  <c:v>2.0057065486907901</c:v>
                </c:pt>
                <c:pt idx="1180">
                  <c:v>2.0091514587402299</c:v>
                </c:pt>
                <c:pt idx="1181">
                  <c:v>2.0126147270202601</c:v>
                </c:pt>
                <c:pt idx="1182">
                  <c:v>2.0160920619964502</c:v>
                </c:pt>
                <c:pt idx="1183">
                  <c:v>2.0195689201354901</c:v>
                </c:pt>
                <c:pt idx="1184">
                  <c:v>2.0230467319488499</c:v>
                </c:pt>
                <c:pt idx="1185">
                  <c:v>2.0265412330627401</c:v>
                </c:pt>
                <c:pt idx="1186">
                  <c:v>2.0300436019897399</c:v>
                </c:pt>
                <c:pt idx="1187">
                  <c:v>2.0335423946380602</c:v>
                </c:pt>
                <c:pt idx="1188">
                  <c:v>2.0370414257049498</c:v>
                </c:pt>
                <c:pt idx="1189">
                  <c:v>2.0405495166778498</c:v>
                </c:pt>
                <c:pt idx="1190">
                  <c:v>2.0440604686736998</c:v>
                </c:pt>
                <c:pt idx="1191">
                  <c:v>2.0475714206695499</c:v>
                </c:pt>
                <c:pt idx="1192">
                  <c:v>2.0510914325714098</c:v>
                </c:pt>
                <c:pt idx="1193">
                  <c:v>2.0546238422393701</c:v>
                </c:pt>
                <c:pt idx="1194">
                  <c:v>2.0581603050231898</c:v>
                </c:pt>
                <c:pt idx="1195">
                  <c:v>2.0616919994354199</c:v>
                </c:pt>
                <c:pt idx="1196">
                  <c:v>2.0652191638946502</c:v>
                </c:pt>
                <c:pt idx="1197">
                  <c:v>2.0687499046325599</c:v>
                </c:pt>
                <c:pt idx="1198">
                  <c:v>2.0722789764404199</c:v>
                </c:pt>
                <c:pt idx="1199">
                  <c:v>2.0758087635040199</c:v>
                </c:pt>
                <c:pt idx="1200">
                  <c:v>2.0793478488922101</c:v>
                </c:pt>
                <c:pt idx="1201">
                  <c:v>2.08290696144104</c:v>
                </c:pt>
                <c:pt idx="1202">
                  <c:v>2.0864605903625399</c:v>
                </c:pt>
                <c:pt idx="1203">
                  <c:v>2.0900120735168399</c:v>
                </c:pt>
                <c:pt idx="1204">
                  <c:v>2.0935702323913499</c:v>
                </c:pt>
                <c:pt idx="1205">
                  <c:v>2.09712290763854</c:v>
                </c:pt>
                <c:pt idx="1206">
                  <c:v>2.1006765365600502</c:v>
                </c:pt>
                <c:pt idx="1207">
                  <c:v>2.10422611236572</c:v>
                </c:pt>
                <c:pt idx="1208">
                  <c:v>2.1077704429626398</c:v>
                </c:pt>
                <c:pt idx="1209">
                  <c:v>2.1113300323486301</c:v>
                </c:pt>
                <c:pt idx="1210">
                  <c:v>2.1148934364318799</c:v>
                </c:pt>
                <c:pt idx="1211">
                  <c:v>2.1184713840484601</c:v>
                </c:pt>
                <c:pt idx="1212">
                  <c:v>2.1220602989196702</c:v>
                </c:pt>
                <c:pt idx="1213">
                  <c:v>2.1256752014160099</c:v>
                </c:pt>
                <c:pt idx="1214">
                  <c:v>2.1292910575866602</c:v>
                </c:pt>
                <c:pt idx="1215">
                  <c:v>2.1329104900360099</c:v>
                </c:pt>
                <c:pt idx="1216">
                  <c:v>2.13653492927551</c:v>
                </c:pt>
                <c:pt idx="1217">
                  <c:v>2.14015793800354</c:v>
                </c:pt>
                <c:pt idx="1218">
                  <c:v>2.1437776088714502</c:v>
                </c:pt>
                <c:pt idx="1219">
                  <c:v>2.1473944187164302</c:v>
                </c:pt>
                <c:pt idx="1220">
                  <c:v>2.1510088443756099</c:v>
                </c:pt>
                <c:pt idx="1221">
                  <c:v>2.15465211868286</c:v>
                </c:pt>
                <c:pt idx="1222">
                  <c:v>2.1582939624786301</c:v>
                </c:pt>
                <c:pt idx="1223">
                  <c:v>2.1619455814361501</c:v>
                </c:pt>
                <c:pt idx="1224">
                  <c:v>2.1655993461608798</c:v>
                </c:pt>
                <c:pt idx="1225">
                  <c:v>2.1692762374877899</c:v>
                </c:pt>
                <c:pt idx="1226">
                  <c:v>2.1729567050933798</c:v>
                </c:pt>
                <c:pt idx="1227">
                  <c:v>2.1766328811645499</c:v>
                </c:pt>
                <c:pt idx="1228">
                  <c:v>2.1803088188171298</c:v>
                </c:pt>
                <c:pt idx="1229">
                  <c:v>2.1840043067932098</c:v>
                </c:pt>
                <c:pt idx="1230">
                  <c:v>2.18770432472229</c:v>
                </c:pt>
                <c:pt idx="1231">
                  <c:v>2.19142222404479</c:v>
                </c:pt>
                <c:pt idx="1232">
                  <c:v>2.1951355934143</c:v>
                </c:pt>
                <c:pt idx="1233">
                  <c:v>2.1988513469696001</c:v>
                </c:pt>
                <c:pt idx="1234">
                  <c:v>2.2025742530822701</c:v>
                </c:pt>
                <c:pt idx="1235">
                  <c:v>2.2062928676605198</c:v>
                </c:pt>
                <c:pt idx="1236">
                  <c:v>2.2100188732147199</c:v>
                </c:pt>
                <c:pt idx="1237">
                  <c:v>2.2137520313262899</c:v>
                </c:pt>
                <c:pt idx="1238">
                  <c:v>2.2174794673919598</c:v>
                </c:pt>
                <c:pt idx="1239">
                  <c:v>2.22121977806091</c:v>
                </c:pt>
                <c:pt idx="1240">
                  <c:v>2.2249588966369598</c:v>
                </c:pt>
                <c:pt idx="1241">
                  <c:v>2.2286965847015301</c:v>
                </c:pt>
                <c:pt idx="1242">
                  <c:v>2.2324376106262198</c:v>
                </c:pt>
                <c:pt idx="1243">
                  <c:v>2.2361958026885902</c:v>
                </c:pt>
                <c:pt idx="1244">
                  <c:v>2.2399623394012398</c:v>
                </c:pt>
                <c:pt idx="1245">
                  <c:v>2.2437231540679901</c:v>
                </c:pt>
                <c:pt idx="1246">
                  <c:v>2.2474811077117902</c:v>
                </c:pt>
                <c:pt idx="1247">
                  <c:v>2.2512457370757999</c:v>
                </c:pt>
                <c:pt idx="1248">
                  <c:v>2.2550084590911799</c:v>
                </c:pt>
                <c:pt idx="1249">
                  <c:v>2.2587704658508301</c:v>
                </c:pt>
                <c:pt idx="1250">
                  <c:v>2.2625272274017298</c:v>
                </c:pt>
                <c:pt idx="1251">
                  <c:v>2.2662928104400599</c:v>
                </c:pt>
                <c:pt idx="1252">
                  <c:v>2.2700722217559801</c:v>
                </c:pt>
                <c:pt idx="1253">
                  <c:v>2.2738485336303702</c:v>
                </c:pt>
                <c:pt idx="1254">
                  <c:v>2.2776207923889098</c:v>
                </c:pt>
                <c:pt idx="1255">
                  <c:v>2.2813940048217698</c:v>
                </c:pt>
                <c:pt idx="1256">
                  <c:v>2.2851665019989</c:v>
                </c:pt>
                <c:pt idx="1257">
                  <c:v>2.2889389991760201</c:v>
                </c:pt>
                <c:pt idx="1258">
                  <c:v>2.2927064895629798</c:v>
                </c:pt>
                <c:pt idx="1259">
                  <c:v>2.2964692115783598</c:v>
                </c:pt>
                <c:pt idx="1260">
                  <c:v>2.3002333641052202</c:v>
                </c:pt>
                <c:pt idx="1261">
                  <c:v>2.30401158332824</c:v>
                </c:pt>
                <c:pt idx="1262">
                  <c:v>2.30779528617858</c:v>
                </c:pt>
                <c:pt idx="1263">
                  <c:v>2.3115780353546098</c:v>
                </c:pt>
                <c:pt idx="1264">
                  <c:v>2.3153624534606898</c:v>
                </c:pt>
                <c:pt idx="1265">
                  <c:v>2.3191757202148402</c:v>
                </c:pt>
                <c:pt idx="1266">
                  <c:v>2.3229854106903001</c:v>
                </c:pt>
                <c:pt idx="1267">
                  <c:v>2.3267936706542902</c:v>
                </c:pt>
                <c:pt idx="1268">
                  <c:v>2.3306007385253902</c:v>
                </c:pt>
                <c:pt idx="1269">
                  <c:v>2.3344130516052202</c:v>
                </c:pt>
                <c:pt idx="1270">
                  <c:v>2.3382201194763099</c:v>
                </c:pt>
                <c:pt idx="1271">
                  <c:v>2.3420338630676198</c:v>
                </c:pt>
                <c:pt idx="1272">
                  <c:v>2.3458483219146702</c:v>
                </c:pt>
                <c:pt idx="1273">
                  <c:v>2.3496935367584202</c:v>
                </c:pt>
                <c:pt idx="1274">
                  <c:v>2.3535459041595401</c:v>
                </c:pt>
                <c:pt idx="1275">
                  <c:v>2.35739970207214</c:v>
                </c:pt>
                <c:pt idx="1276">
                  <c:v>2.36126208305358</c:v>
                </c:pt>
                <c:pt idx="1277">
                  <c:v>2.3651235103607098</c:v>
                </c:pt>
                <c:pt idx="1278">
                  <c:v>2.3689870834350502</c:v>
                </c:pt>
                <c:pt idx="1279">
                  <c:v>2.3728561401367099</c:v>
                </c:pt>
                <c:pt idx="1280">
                  <c:v>2.37672591209411</c:v>
                </c:pt>
                <c:pt idx="1281">
                  <c:v>2.38059258460998</c:v>
                </c:pt>
                <c:pt idx="1282">
                  <c:v>2.38445520401</c:v>
                </c:pt>
                <c:pt idx="1283">
                  <c:v>2.3883142471313401</c:v>
                </c:pt>
                <c:pt idx="1284">
                  <c:v>2.3921883106231601</c:v>
                </c:pt>
                <c:pt idx="1285">
                  <c:v>2.3960587978363002</c:v>
                </c:pt>
                <c:pt idx="1286">
                  <c:v>2.3999238014221098</c:v>
                </c:pt>
                <c:pt idx="1287">
                  <c:v>2.4037916660308798</c:v>
                </c:pt>
                <c:pt idx="1288">
                  <c:v>2.4076557159423801</c:v>
                </c:pt>
                <c:pt idx="1289">
                  <c:v>2.4115140438079798</c:v>
                </c:pt>
                <c:pt idx="1290">
                  <c:v>2.4153745174407901</c:v>
                </c:pt>
                <c:pt idx="1291">
                  <c:v>2.4192321300506499</c:v>
                </c:pt>
                <c:pt idx="1292">
                  <c:v>2.42309522628784</c:v>
                </c:pt>
                <c:pt idx="1293">
                  <c:v>2.42696213722229</c:v>
                </c:pt>
                <c:pt idx="1294">
                  <c:v>2.4308261871337802</c:v>
                </c:pt>
                <c:pt idx="1295">
                  <c:v>2.4346868991851802</c:v>
                </c:pt>
                <c:pt idx="1296">
                  <c:v>2.4385490417480402</c:v>
                </c:pt>
                <c:pt idx="1297">
                  <c:v>2.4424068927764799</c:v>
                </c:pt>
                <c:pt idx="1298">
                  <c:v>2.44628429412841</c:v>
                </c:pt>
                <c:pt idx="1299">
                  <c:v>2.4501638412475502</c:v>
                </c:pt>
                <c:pt idx="1300">
                  <c:v>2.4540390968322701</c:v>
                </c:pt>
                <c:pt idx="1301">
                  <c:v>2.4579334259033199</c:v>
                </c:pt>
                <c:pt idx="1302">
                  <c:v>2.4618232250213601</c:v>
                </c:pt>
                <c:pt idx="1303">
                  <c:v>2.4657421112060498</c:v>
                </c:pt>
                <c:pt idx="1304">
                  <c:v>2.4696576595306299</c:v>
                </c:pt>
                <c:pt idx="1305">
                  <c:v>2.4735827445983798</c:v>
                </c:pt>
                <c:pt idx="1306">
                  <c:v>2.4775228500366202</c:v>
                </c:pt>
                <c:pt idx="1307">
                  <c:v>2.48146271705627</c:v>
                </c:pt>
                <c:pt idx="1308">
                  <c:v>2.4854037761688201</c:v>
                </c:pt>
                <c:pt idx="1309">
                  <c:v>2.4893486499786301</c:v>
                </c:pt>
                <c:pt idx="1310">
                  <c:v>2.4932901859283398</c:v>
                </c:pt>
                <c:pt idx="1311">
                  <c:v>2.4972274303436199</c:v>
                </c:pt>
                <c:pt idx="1312">
                  <c:v>2.5011684894561701</c:v>
                </c:pt>
                <c:pt idx="1313">
                  <c:v>2.5051078796386701</c:v>
                </c:pt>
                <c:pt idx="1314">
                  <c:v>2.5090429782867401</c:v>
                </c:pt>
                <c:pt idx="1315">
                  <c:v>2.5129730701446502</c:v>
                </c:pt>
                <c:pt idx="1316">
                  <c:v>2.5169098377227699</c:v>
                </c:pt>
                <c:pt idx="1317">
                  <c:v>2.5208451747894198</c:v>
                </c:pt>
                <c:pt idx="1318">
                  <c:v>2.5247802734375</c:v>
                </c:pt>
                <c:pt idx="1319">
                  <c:v>2.5287108421325599</c:v>
                </c:pt>
                <c:pt idx="1320">
                  <c:v>2.5326356887817298</c:v>
                </c:pt>
                <c:pt idx="1321">
                  <c:v>2.5365891456603999</c:v>
                </c:pt>
                <c:pt idx="1322">
                  <c:v>2.5405416488647399</c:v>
                </c:pt>
                <c:pt idx="1323">
                  <c:v>2.5444884300231898</c:v>
                </c:pt>
                <c:pt idx="1324">
                  <c:v>2.5484333038329998</c:v>
                </c:pt>
                <c:pt idx="1325">
                  <c:v>2.5523777008056601</c:v>
                </c:pt>
                <c:pt idx="1326">
                  <c:v>2.5563199520111</c:v>
                </c:pt>
                <c:pt idx="1327">
                  <c:v>2.56026935577392</c:v>
                </c:pt>
                <c:pt idx="1328">
                  <c:v>2.5642135143279998</c:v>
                </c:pt>
                <c:pt idx="1329">
                  <c:v>2.5681612491607599</c:v>
                </c:pt>
                <c:pt idx="1330">
                  <c:v>2.5721082687377899</c:v>
                </c:pt>
                <c:pt idx="1331">
                  <c:v>2.57604932785034</c:v>
                </c:pt>
                <c:pt idx="1332">
                  <c:v>2.5800073146820002</c:v>
                </c:pt>
                <c:pt idx="1333">
                  <c:v>2.5839638710021902</c:v>
                </c:pt>
                <c:pt idx="1334">
                  <c:v>2.5879237651824898</c:v>
                </c:pt>
                <c:pt idx="1335">
                  <c:v>2.5918822288513099</c:v>
                </c:pt>
                <c:pt idx="1336">
                  <c:v>2.5958476066589302</c:v>
                </c:pt>
                <c:pt idx="1337">
                  <c:v>2.5998160839080802</c:v>
                </c:pt>
                <c:pt idx="1338">
                  <c:v>2.6038069725036599</c:v>
                </c:pt>
                <c:pt idx="1339">
                  <c:v>2.6077950000762899</c:v>
                </c:pt>
                <c:pt idx="1340">
                  <c:v>2.61180090904235</c:v>
                </c:pt>
                <c:pt idx="1341">
                  <c:v>2.6158020496368399</c:v>
                </c:pt>
                <c:pt idx="1342">
                  <c:v>2.61980056762695</c:v>
                </c:pt>
                <c:pt idx="1343">
                  <c:v>2.6238031387329102</c:v>
                </c:pt>
                <c:pt idx="1344">
                  <c:v>2.6278061866760201</c:v>
                </c:pt>
                <c:pt idx="1345">
                  <c:v>2.6318039894103999</c:v>
                </c:pt>
                <c:pt idx="1346">
                  <c:v>2.6357998847961399</c:v>
                </c:pt>
                <c:pt idx="1347">
                  <c:v>2.6397943496704102</c:v>
                </c:pt>
                <c:pt idx="1348">
                  <c:v>2.6438112258911102</c:v>
                </c:pt>
                <c:pt idx="1349">
                  <c:v>2.6478610038757302</c:v>
                </c:pt>
                <c:pt idx="1350">
                  <c:v>2.6519136428832999</c:v>
                </c:pt>
                <c:pt idx="1351">
                  <c:v>2.6559634208679102</c:v>
                </c:pt>
                <c:pt idx="1352">
                  <c:v>2.6600124835968</c:v>
                </c:pt>
                <c:pt idx="1353">
                  <c:v>2.6640565395355198</c:v>
                </c:pt>
                <c:pt idx="1354">
                  <c:v>2.6680960655212398</c:v>
                </c:pt>
                <c:pt idx="1355">
                  <c:v>2.6721348762512198</c:v>
                </c:pt>
                <c:pt idx="1356">
                  <c:v>2.67617440223693</c:v>
                </c:pt>
                <c:pt idx="1357">
                  <c:v>2.6802222728729199</c:v>
                </c:pt>
                <c:pt idx="1358">
                  <c:v>2.6842787265777499</c:v>
                </c:pt>
                <c:pt idx="1359">
                  <c:v>2.6883394718170099</c:v>
                </c:pt>
                <c:pt idx="1360">
                  <c:v>2.6924183368682799</c:v>
                </c:pt>
                <c:pt idx="1361">
                  <c:v>2.6965143680572501</c:v>
                </c:pt>
                <c:pt idx="1362">
                  <c:v>2.70060682296752</c:v>
                </c:pt>
                <c:pt idx="1363">
                  <c:v>2.70471143722534</c:v>
                </c:pt>
                <c:pt idx="1364">
                  <c:v>2.70881748199462</c:v>
                </c:pt>
                <c:pt idx="1365">
                  <c:v>2.7129218578338601</c:v>
                </c:pt>
                <c:pt idx="1366">
                  <c:v>2.7170338630676198</c:v>
                </c:pt>
                <c:pt idx="1367">
                  <c:v>2.72115159034729</c:v>
                </c:pt>
                <c:pt idx="1368">
                  <c:v>2.72527551651</c:v>
                </c:pt>
                <c:pt idx="1369">
                  <c:v>2.72939825057983</c:v>
                </c:pt>
                <c:pt idx="1370">
                  <c:v>2.7335171699523899</c:v>
                </c:pt>
                <c:pt idx="1371">
                  <c:v>2.7376313209533598</c:v>
                </c:pt>
                <c:pt idx="1372">
                  <c:v>2.7417542934417698</c:v>
                </c:pt>
                <c:pt idx="1373">
                  <c:v>2.7458717823028498</c:v>
                </c:pt>
                <c:pt idx="1374">
                  <c:v>2.7499899864196702</c:v>
                </c:pt>
                <c:pt idx="1375">
                  <c:v>2.7541217803954998</c:v>
                </c:pt>
                <c:pt idx="1376">
                  <c:v>2.7582552433013898</c:v>
                </c:pt>
                <c:pt idx="1377">
                  <c:v>2.76238918304443</c:v>
                </c:pt>
                <c:pt idx="1378">
                  <c:v>2.7665412425994802</c:v>
                </c:pt>
                <c:pt idx="1379">
                  <c:v>2.7706897258758501</c:v>
                </c:pt>
                <c:pt idx="1380">
                  <c:v>2.7748401165008501</c:v>
                </c:pt>
                <c:pt idx="1381">
                  <c:v>2.7789855003356898</c:v>
                </c:pt>
                <c:pt idx="1382">
                  <c:v>2.78313112258911</c:v>
                </c:pt>
                <c:pt idx="1383">
                  <c:v>2.7872853279113698</c:v>
                </c:pt>
                <c:pt idx="1384">
                  <c:v>2.79144883155822</c:v>
                </c:pt>
                <c:pt idx="1385">
                  <c:v>2.7956097126007</c:v>
                </c:pt>
                <c:pt idx="1386">
                  <c:v>2.7997806072235099</c:v>
                </c:pt>
                <c:pt idx="1387">
                  <c:v>2.8039600849151598</c:v>
                </c:pt>
                <c:pt idx="1388">
                  <c:v>2.8081529140472399</c:v>
                </c:pt>
                <c:pt idx="1389">
                  <c:v>2.8123426437377899</c:v>
                </c:pt>
                <c:pt idx="1390">
                  <c:v>2.8165290355682302</c:v>
                </c:pt>
                <c:pt idx="1391">
                  <c:v>2.8207252025604199</c:v>
                </c:pt>
                <c:pt idx="1392">
                  <c:v>2.8249411582946702</c:v>
                </c:pt>
                <c:pt idx="1393">
                  <c:v>2.82915782928466</c:v>
                </c:pt>
                <c:pt idx="1394">
                  <c:v>2.8333780765533398</c:v>
                </c:pt>
                <c:pt idx="1395">
                  <c:v>2.8376054763793901</c:v>
                </c:pt>
                <c:pt idx="1396">
                  <c:v>2.8418283462524401</c:v>
                </c:pt>
                <c:pt idx="1397">
                  <c:v>2.8460595607757502</c:v>
                </c:pt>
                <c:pt idx="1398">
                  <c:v>2.8502914905547998</c:v>
                </c:pt>
                <c:pt idx="1399">
                  <c:v>2.8545215129852202</c:v>
                </c:pt>
                <c:pt idx="1400">
                  <c:v>2.8587548732757502</c:v>
                </c:pt>
                <c:pt idx="1401">
                  <c:v>2.8629894256591699</c:v>
                </c:pt>
                <c:pt idx="1402">
                  <c:v>2.8672564029693599</c:v>
                </c:pt>
                <c:pt idx="1403">
                  <c:v>2.8715248107910099</c:v>
                </c:pt>
                <c:pt idx="1404">
                  <c:v>2.8757915496826101</c:v>
                </c:pt>
                <c:pt idx="1405">
                  <c:v>2.88008308410644</c:v>
                </c:pt>
                <c:pt idx="1406">
                  <c:v>2.8843696117401101</c:v>
                </c:pt>
                <c:pt idx="1407">
                  <c:v>2.8886697292327801</c:v>
                </c:pt>
                <c:pt idx="1408">
                  <c:v>2.8929765224456698</c:v>
                </c:pt>
                <c:pt idx="1409">
                  <c:v>2.8972914218902499</c:v>
                </c:pt>
                <c:pt idx="1410">
                  <c:v>2.9016013145446702</c:v>
                </c:pt>
                <c:pt idx="1411">
                  <c:v>2.90590476989746</c:v>
                </c:pt>
                <c:pt idx="1412">
                  <c:v>2.9102039337158199</c:v>
                </c:pt>
                <c:pt idx="1413">
                  <c:v>2.91449999809265</c:v>
                </c:pt>
                <c:pt idx="1414">
                  <c:v>2.91879034042358</c:v>
                </c:pt>
                <c:pt idx="1415">
                  <c:v>2.9230775833129798</c:v>
                </c:pt>
                <c:pt idx="1416">
                  <c:v>2.9273610115051198</c:v>
                </c:pt>
                <c:pt idx="1417">
                  <c:v>2.9316494464874201</c:v>
                </c:pt>
                <c:pt idx="1418">
                  <c:v>2.9359321594238201</c:v>
                </c:pt>
                <c:pt idx="1419">
                  <c:v>2.9402215480804399</c:v>
                </c:pt>
                <c:pt idx="1420">
                  <c:v>2.9445059299468901</c:v>
                </c:pt>
                <c:pt idx="1421">
                  <c:v>2.9487900733947701</c:v>
                </c:pt>
                <c:pt idx="1422">
                  <c:v>2.9530766010284402</c:v>
                </c:pt>
                <c:pt idx="1423">
                  <c:v>2.9573631286621</c:v>
                </c:pt>
                <c:pt idx="1424">
                  <c:v>2.9617035388946502</c:v>
                </c:pt>
                <c:pt idx="1425">
                  <c:v>2.9660553932189901</c:v>
                </c:pt>
                <c:pt idx="1426">
                  <c:v>2.9704017639160099</c:v>
                </c:pt>
                <c:pt idx="1427">
                  <c:v>2.9747431278228702</c:v>
                </c:pt>
                <c:pt idx="1428">
                  <c:v>2.9790875911712602</c:v>
                </c:pt>
                <c:pt idx="1429">
                  <c:v>2.9834325313568102</c:v>
                </c:pt>
                <c:pt idx="1430">
                  <c:v>2.9877912998199401</c:v>
                </c:pt>
                <c:pt idx="1431">
                  <c:v>2.9921491146087602</c:v>
                </c:pt>
                <c:pt idx="1432">
                  <c:v>2.9965143203735298</c:v>
                </c:pt>
                <c:pt idx="1433">
                  <c:v>3.0008766651153498</c:v>
                </c:pt>
                <c:pt idx="1434">
                  <c:v>3.0052578449249201</c:v>
                </c:pt>
                <c:pt idx="1435">
                  <c:v>3.0096414089202801</c:v>
                </c:pt>
                <c:pt idx="1436">
                  <c:v>3.0140466690063401</c:v>
                </c:pt>
                <c:pt idx="1437">
                  <c:v>3.0184621810913002</c:v>
                </c:pt>
                <c:pt idx="1438">
                  <c:v>3.0228784084320002</c:v>
                </c:pt>
                <c:pt idx="1439">
                  <c:v>3.0272965431213299</c:v>
                </c:pt>
                <c:pt idx="1440">
                  <c:v>3.0317242145538299</c:v>
                </c:pt>
                <c:pt idx="1441">
                  <c:v>3.03615999221801</c:v>
                </c:pt>
                <c:pt idx="1442">
                  <c:v>3.0405979156494101</c:v>
                </c:pt>
                <c:pt idx="1443">
                  <c:v>3.0450420379638601</c:v>
                </c:pt>
                <c:pt idx="1444">
                  <c:v>3.04949927330017</c:v>
                </c:pt>
                <c:pt idx="1445">
                  <c:v>3.0539991855621298</c:v>
                </c:pt>
                <c:pt idx="1446">
                  <c:v>3.0584957599639799</c:v>
                </c:pt>
                <c:pt idx="1447">
                  <c:v>3.06299400329589</c:v>
                </c:pt>
                <c:pt idx="1448">
                  <c:v>3.06751084327697</c:v>
                </c:pt>
                <c:pt idx="1449">
                  <c:v>3.0720255374908398</c:v>
                </c:pt>
                <c:pt idx="1450">
                  <c:v>3.0765531063079798</c:v>
                </c:pt>
                <c:pt idx="1451">
                  <c:v>3.0810987949371298</c:v>
                </c:pt>
                <c:pt idx="1452">
                  <c:v>3.0856478214263898</c:v>
                </c:pt>
                <c:pt idx="1453">
                  <c:v>3.0902032852172798</c:v>
                </c:pt>
                <c:pt idx="1454">
                  <c:v>3.0947573184967001</c:v>
                </c:pt>
                <c:pt idx="1455">
                  <c:v>3.0993063449859601</c:v>
                </c:pt>
                <c:pt idx="1456">
                  <c:v>3.1038546562194802</c:v>
                </c:pt>
                <c:pt idx="1457">
                  <c:v>3.1084010601043701</c:v>
                </c:pt>
                <c:pt idx="1458">
                  <c:v>3.1129486560821502</c:v>
                </c:pt>
                <c:pt idx="1459">
                  <c:v>3.11749172210693</c:v>
                </c:pt>
                <c:pt idx="1460">
                  <c:v>3.1220309734344398</c:v>
                </c:pt>
                <c:pt idx="1461">
                  <c:v>3.12661457061767</c:v>
                </c:pt>
                <c:pt idx="1462">
                  <c:v>3.1311936378478999</c:v>
                </c:pt>
                <c:pt idx="1463">
                  <c:v>3.1358075141906698</c:v>
                </c:pt>
                <c:pt idx="1464">
                  <c:v>3.14041948318481</c:v>
                </c:pt>
                <c:pt idx="1465">
                  <c:v>3.14502620697021</c:v>
                </c:pt>
                <c:pt idx="1466">
                  <c:v>3.1496410369872998</c:v>
                </c:pt>
                <c:pt idx="1467">
                  <c:v>3.1542515754699698</c:v>
                </c:pt>
                <c:pt idx="1468">
                  <c:v>3.1589038372039702</c:v>
                </c:pt>
                <c:pt idx="1469">
                  <c:v>3.1635663509368799</c:v>
                </c:pt>
                <c:pt idx="1470">
                  <c:v>3.1682281494140598</c:v>
                </c:pt>
                <c:pt idx="1471">
                  <c:v>3.1728944778442298</c:v>
                </c:pt>
                <c:pt idx="1472">
                  <c:v>3.1775658130645699</c:v>
                </c:pt>
                <c:pt idx="1473">
                  <c:v>3.1822340488433798</c:v>
                </c:pt>
                <c:pt idx="1474">
                  <c:v>3.1869027614593501</c:v>
                </c:pt>
                <c:pt idx="1475">
                  <c:v>3.19158506393432</c:v>
                </c:pt>
                <c:pt idx="1476">
                  <c:v>3.1962742805480899</c:v>
                </c:pt>
                <c:pt idx="1477">
                  <c:v>3.2009615898132302</c:v>
                </c:pt>
                <c:pt idx="1478">
                  <c:v>3.2056531906127899</c:v>
                </c:pt>
                <c:pt idx="1479">
                  <c:v>3.2103471755981401</c:v>
                </c:pt>
                <c:pt idx="1480">
                  <c:v>3.2150492668151802</c:v>
                </c:pt>
                <c:pt idx="1481">
                  <c:v>3.2197504043579102</c:v>
                </c:pt>
                <c:pt idx="1482">
                  <c:v>3.2244806289672798</c:v>
                </c:pt>
                <c:pt idx="1483">
                  <c:v>3.2292275428771902</c:v>
                </c:pt>
                <c:pt idx="1484">
                  <c:v>3.2339682579040501</c:v>
                </c:pt>
                <c:pt idx="1485">
                  <c:v>3.2387061119079501</c:v>
                </c:pt>
                <c:pt idx="1486">
                  <c:v>3.2434530258178702</c:v>
                </c:pt>
                <c:pt idx="1487">
                  <c:v>3.2481944561004599</c:v>
                </c:pt>
                <c:pt idx="1488">
                  <c:v>3.2529308795928902</c:v>
                </c:pt>
                <c:pt idx="1489">
                  <c:v>3.2576670646667401</c:v>
                </c:pt>
                <c:pt idx="1490">
                  <c:v>3.2624108791351301</c:v>
                </c:pt>
                <c:pt idx="1491">
                  <c:v>3.26715087890625</c:v>
                </c:pt>
                <c:pt idx="1492">
                  <c:v>3.2718982696533199</c:v>
                </c:pt>
                <c:pt idx="1493">
                  <c:v>3.2766551971435498</c:v>
                </c:pt>
                <c:pt idx="1494">
                  <c:v>3.2814180850982599</c:v>
                </c:pt>
                <c:pt idx="1495">
                  <c:v>3.2861804962158199</c:v>
                </c:pt>
                <c:pt idx="1496">
                  <c:v>3.2909376621246298</c:v>
                </c:pt>
                <c:pt idx="1497">
                  <c:v>3.2956900596618599</c:v>
                </c:pt>
                <c:pt idx="1498">
                  <c:v>3.3004591464996298</c:v>
                </c:pt>
                <c:pt idx="1499">
                  <c:v>3.30522465705871</c:v>
                </c:pt>
                <c:pt idx="1500">
                  <c:v>3.3099884986877401</c:v>
                </c:pt>
                <c:pt idx="1501">
                  <c:v>3.3147778511047301</c:v>
                </c:pt>
                <c:pt idx="1502">
                  <c:v>3.3195765018463099</c:v>
                </c:pt>
                <c:pt idx="1503">
                  <c:v>3.32436895370483</c:v>
                </c:pt>
                <c:pt idx="1504">
                  <c:v>3.3291604518890301</c:v>
                </c:pt>
                <c:pt idx="1505">
                  <c:v>3.3339455127715998</c:v>
                </c:pt>
                <c:pt idx="1506">
                  <c:v>3.33874416351318</c:v>
                </c:pt>
                <c:pt idx="1507">
                  <c:v>3.3435473442077601</c:v>
                </c:pt>
                <c:pt idx="1508">
                  <c:v>3.3483476638793901</c:v>
                </c:pt>
                <c:pt idx="1509">
                  <c:v>3.3531615734100302</c:v>
                </c:pt>
                <c:pt idx="1510">
                  <c:v>3.3579692840576101</c:v>
                </c:pt>
                <c:pt idx="1511">
                  <c:v>3.3627719879150302</c:v>
                </c:pt>
                <c:pt idx="1512">
                  <c:v>3.3675725460052401</c:v>
                </c:pt>
                <c:pt idx="1513">
                  <c:v>3.3723680973052899</c:v>
                </c:pt>
                <c:pt idx="1514">
                  <c:v>3.3771576881408598</c:v>
                </c:pt>
                <c:pt idx="1515">
                  <c:v>3.3819448947906401</c:v>
                </c:pt>
                <c:pt idx="1516">
                  <c:v>3.3867263793945299</c:v>
                </c:pt>
                <c:pt idx="1517">
                  <c:v>3.39151835441589</c:v>
                </c:pt>
                <c:pt idx="1518">
                  <c:v>3.39630770683288</c:v>
                </c:pt>
                <c:pt idx="1519">
                  <c:v>3.4010941982269198</c:v>
                </c:pt>
                <c:pt idx="1520">
                  <c:v>3.4058742523193302</c:v>
                </c:pt>
                <c:pt idx="1521">
                  <c:v>3.4106850624084402</c:v>
                </c:pt>
                <c:pt idx="1522">
                  <c:v>3.41549396514892</c:v>
                </c:pt>
                <c:pt idx="1523">
                  <c:v>3.4202973842620801</c:v>
                </c:pt>
                <c:pt idx="1524">
                  <c:v>3.4251027107238698</c:v>
                </c:pt>
                <c:pt idx="1525">
                  <c:v>3.4299032688140798</c:v>
                </c:pt>
                <c:pt idx="1526">
                  <c:v>3.4347012042999201</c:v>
                </c:pt>
                <c:pt idx="1527">
                  <c:v>3.4394936561584402</c:v>
                </c:pt>
                <c:pt idx="1528">
                  <c:v>3.4442903995513898</c:v>
                </c:pt>
                <c:pt idx="1529">
                  <c:v>3.44909191131591</c:v>
                </c:pt>
                <c:pt idx="1530">
                  <c:v>3.4538910388946502</c:v>
                </c:pt>
                <c:pt idx="1531">
                  <c:v>3.4586863517761199</c:v>
                </c:pt>
                <c:pt idx="1532">
                  <c:v>3.4634792804718</c:v>
                </c:pt>
                <c:pt idx="1533">
                  <c:v>3.4682688713073699</c:v>
                </c:pt>
                <c:pt idx="1534">
                  <c:v>3.4730751514434801</c:v>
                </c:pt>
                <c:pt idx="1535">
                  <c:v>3.4778771400451598</c:v>
                </c:pt>
                <c:pt idx="1536">
                  <c:v>3.4826734066009499</c:v>
                </c:pt>
                <c:pt idx="1537">
                  <c:v>3.4874904155731201</c:v>
                </c:pt>
                <c:pt idx="1538">
                  <c:v>3.4923021793365399</c:v>
                </c:pt>
                <c:pt idx="1539">
                  <c:v>3.4971101284027002</c:v>
                </c:pt>
                <c:pt idx="1540">
                  <c:v>3.5019352436065598</c:v>
                </c:pt>
                <c:pt idx="1541">
                  <c:v>3.5067648887634202</c:v>
                </c:pt>
                <c:pt idx="1542">
                  <c:v>3.51160335540771</c:v>
                </c:pt>
                <c:pt idx="1543">
                  <c:v>3.5164425373077299</c:v>
                </c:pt>
                <c:pt idx="1544">
                  <c:v>3.5212888717651301</c:v>
                </c:pt>
                <c:pt idx="1545">
                  <c:v>3.5261323451995801</c:v>
                </c:pt>
                <c:pt idx="1546">
                  <c:v>3.5309760570526101</c:v>
                </c:pt>
                <c:pt idx="1547">
                  <c:v>3.5358173847198402</c:v>
                </c:pt>
                <c:pt idx="1548">
                  <c:v>3.5406713485717698</c:v>
                </c:pt>
                <c:pt idx="1549">
                  <c:v>3.5455250740051198</c:v>
                </c:pt>
                <c:pt idx="1550">
                  <c:v>3.5503873825073198</c:v>
                </c:pt>
                <c:pt idx="1551">
                  <c:v>3.5552453994750901</c:v>
                </c:pt>
                <c:pt idx="1552">
                  <c:v>3.5600988864898602</c:v>
                </c:pt>
                <c:pt idx="1553">
                  <c:v>3.5649628639221098</c:v>
                </c:pt>
                <c:pt idx="1554">
                  <c:v>3.5698273181915199</c:v>
                </c:pt>
                <c:pt idx="1555">
                  <c:v>3.5747110843658398</c:v>
                </c:pt>
                <c:pt idx="1556">
                  <c:v>3.5795922279357901</c:v>
                </c:pt>
                <c:pt idx="1557">
                  <c:v>3.5844800472259499</c:v>
                </c:pt>
                <c:pt idx="1558">
                  <c:v>3.5893626213073699</c:v>
                </c:pt>
                <c:pt idx="1559">
                  <c:v>3.59424376487731</c:v>
                </c:pt>
                <c:pt idx="1560">
                  <c:v>3.5991218090057302</c:v>
                </c:pt>
                <c:pt idx="1561">
                  <c:v>3.6040060520172101</c:v>
                </c:pt>
                <c:pt idx="1562">
                  <c:v>3.6089015007018999</c:v>
                </c:pt>
                <c:pt idx="1563">
                  <c:v>3.6137912273406898</c:v>
                </c:pt>
                <c:pt idx="1564">
                  <c:v>3.6186821460723801</c:v>
                </c:pt>
                <c:pt idx="1565">
                  <c:v>3.62358546257019</c:v>
                </c:pt>
                <c:pt idx="1566">
                  <c:v>3.6284823417663499</c:v>
                </c:pt>
                <c:pt idx="1567">
                  <c:v>3.6333808898925701</c:v>
                </c:pt>
                <c:pt idx="1568">
                  <c:v>3.6382856369018501</c:v>
                </c:pt>
                <c:pt idx="1569">
                  <c:v>3.6431844234466499</c:v>
                </c:pt>
                <c:pt idx="1570">
                  <c:v>3.64810967445373</c:v>
                </c:pt>
                <c:pt idx="1571">
                  <c:v>3.6530327796936</c:v>
                </c:pt>
                <c:pt idx="1572">
                  <c:v>3.65795397758483</c:v>
                </c:pt>
                <c:pt idx="1573">
                  <c:v>3.6628780364990199</c:v>
                </c:pt>
                <c:pt idx="1574">
                  <c:v>3.6678001880645699</c:v>
                </c:pt>
                <c:pt idx="1575">
                  <c:v>3.67272448539733</c:v>
                </c:pt>
                <c:pt idx="1576">
                  <c:v>3.67765164375305</c:v>
                </c:pt>
                <c:pt idx="1577">
                  <c:v>3.68258476257324</c:v>
                </c:pt>
                <c:pt idx="1578">
                  <c:v>3.6875207424163801</c:v>
                </c:pt>
                <c:pt idx="1579">
                  <c:v>3.6924510002136199</c:v>
                </c:pt>
                <c:pt idx="1580">
                  <c:v>3.6973800659179599</c:v>
                </c:pt>
                <c:pt idx="1581">
                  <c:v>3.7023351192474299</c:v>
                </c:pt>
                <c:pt idx="1582">
                  <c:v>3.7072954177856401</c:v>
                </c:pt>
                <c:pt idx="1583">
                  <c:v>3.7122569084167401</c:v>
                </c:pt>
                <c:pt idx="1584">
                  <c:v>3.7172224521636901</c:v>
                </c:pt>
                <c:pt idx="1585">
                  <c:v>3.7221820354461599</c:v>
                </c:pt>
                <c:pt idx="1586">
                  <c:v>3.7271354198455802</c:v>
                </c:pt>
                <c:pt idx="1587">
                  <c:v>3.7320990562438898</c:v>
                </c:pt>
                <c:pt idx="1588">
                  <c:v>3.7370808124542201</c:v>
                </c:pt>
                <c:pt idx="1589">
                  <c:v>3.7420623302459699</c:v>
                </c:pt>
                <c:pt idx="1590">
                  <c:v>3.7470555305480899</c:v>
                </c:pt>
                <c:pt idx="1591">
                  <c:v>3.7520458698272701</c:v>
                </c:pt>
                <c:pt idx="1592">
                  <c:v>3.7570436000823899</c:v>
                </c:pt>
                <c:pt idx="1593">
                  <c:v>3.7620360851287802</c:v>
                </c:pt>
                <c:pt idx="1594">
                  <c:v>3.7670516967773402</c:v>
                </c:pt>
                <c:pt idx="1595">
                  <c:v>3.7720704078674299</c:v>
                </c:pt>
                <c:pt idx="1596">
                  <c:v>3.7770869731903001</c:v>
                </c:pt>
                <c:pt idx="1597">
                  <c:v>3.7821092605590798</c:v>
                </c:pt>
                <c:pt idx="1598">
                  <c:v>3.7871456146240199</c:v>
                </c:pt>
                <c:pt idx="1599">
                  <c:v>3.7921762466430602</c:v>
                </c:pt>
                <c:pt idx="1600">
                  <c:v>3.7972116470336901</c:v>
                </c:pt>
                <c:pt idx="1601">
                  <c:v>3.8022480010986301</c:v>
                </c:pt>
                <c:pt idx="1602">
                  <c:v>3.8072881698608301</c:v>
                </c:pt>
                <c:pt idx="1603">
                  <c:v>3.8123242855071999</c:v>
                </c:pt>
                <c:pt idx="1604">
                  <c:v>3.8173630237579301</c:v>
                </c:pt>
                <c:pt idx="1605">
                  <c:v>3.8223996162414502</c:v>
                </c:pt>
                <c:pt idx="1606">
                  <c:v>3.8274297714233301</c:v>
                </c:pt>
                <c:pt idx="1607">
                  <c:v>3.8324601650238002</c:v>
                </c:pt>
                <c:pt idx="1608">
                  <c:v>3.8374860286712602</c:v>
                </c:pt>
                <c:pt idx="1609">
                  <c:v>3.8425335884094198</c:v>
                </c:pt>
                <c:pt idx="1610">
                  <c:v>3.8475813865661599</c:v>
                </c:pt>
                <c:pt idx="1611">
                  <c:v>3.8526241779327299</c:v>
                </c:pt>
                <c:pt idx="1612">
                  <c:v>3.8576810359954798</c:v>
                </c:pt>
                <c:pt idx="1613">
                  <c:v>3.8627402782440101</c:v>
                </c:pt>
                <c:pt idx="1614">
                  <c:v>3.8678097724914502</c:v>
                </c:pt>
                <c:pt idx="1615">
                  <c:v>3.87289094924926</c:v>
                </c:pt>
                <c:pt idx="1616">
                  <c:v>3.8779721260070801</c:v>
                </c:pt>
                <c:pt idx="1617">
                  <c:v>3.8830635547637899</c:v>
                </c:pt>
                <c:pt idx="1618">
                  <c:v>3.8881561756134002</c:v>
                </c:pt>
                <c:pt idx="1619">
                  <c:v>3.8932628631591699</c:v>
                </c:pt>
                <c:pt idx="1620">
                  <c:v>3.8983774185180602</c:v>
                </c:pt>
                <c:pt idx="1621">
                  <c:v>3.9034864902496298</c:v>
                </c:pt>
                <c:pt idx="1622">
                  <c:v>3.9085953235626198</c:v>
                </c:pt>
                <c:pt idx="1623">
                  <c:v>3.9137032032012899</c:v>
                </c:pt>
                <c:pt idx="1624">
                  <c:v>3.9188284873962398</c:v>
                </c:pt>
                <c:pt idx="1625">
                  <c:v>3.9239552021026598</c:v>
                </c:pt>
                <c:pt idx="1626">
                  <c:v>3.9290840625762899</c:v>
                </c:pt>
                <c:pt idx="1627">
                  <c:v>3.9342191219329798</c:v>
                </c:pt>
                <c:pt idx="1628">
                  <c:v>3.93935227394104</c:v>
                </c:pt>
                <c:pt idx="1629">
                  <c:v>3.94448637962341</c:v>
                </c:pt>
                <c:pt idx="1630">
                  <c:v>3.9496173858642498</c:v>
                </c:pt>
                <c:pt idx="1631">
                  <c:v>3.9547662734985298</c:v>
                </c:pt>
                <c:pt idx="1632">
                  <c:v>3.9599144458770699</c:v>
                </c:pt>
                <c:pt idx="1633">
                  <c:v>3.9650578498840301</c:v>
                </c:pt>
                <c:pt idx="1634">
                  <c:v>3.97020268440246</c:v>
                </c:pt>
                <c:pt idx="1635">
                  <c:v>3.975341796875</c:v>
                </c:pt>
                <c:pt idx="1636">
                  <c:v>3.9804928302764799</c:v>
                </c:pt>
                <c:pt idx="1637">
                  <c:v>3.9856505393981898</c:v>
                </c:pt>
                <c:pt idx="1638">
                  <c:v>3.9908237457275302</c:v>
                </c:pt>
                <c:pt idx="1639">
                  <c:v>3.9960272312164302</c:v>
                </c:pt>
                <c:pt idx="1640">
                  <c:v>4.0012359619140598</c:v>
                </c:pt>
                <c:pt idx="1641">
                  <c:v>4.0064420700073198</c:v>
                </c:pt>
                <c:pt idx="1642">
                  <c:v>4.01165676116943</c:v>
                </c:pt>
                <c:pt idx="1643">
                  <c:v>4.0168657302856401</c:v>
                </c:pt>
                <c:pt idx="1644">
                  <c:v>4.0220985412597603</c:v>
                </c:pt>
                <c:pt idx="1645">
                  <c:v>4.0273327827453604</c:v>
                </c:pt>
                <c:pt idx="1646">
                  <c:v>4.0325608253479004</c:v>
                </c:pt>
                <c:pt idx="1647">
                  <c:v>4.0377902984619096</c:v>
                </c:pt>
                <c:pt idx="1648">
                  <c:v>4.0430178642272896</c:v>
                </c:pt>
                <c:pt idx="1649">
                  <c:v>4.0482544898986799</c:v>
                </c:pt>
                <c:pt idx="1650">
                  <c:v>4.0534934997558496</c:v>
                </c:pt>
                <c:pt idx="1651">
                  <c:v>4.0587406158447203</c:v>
                </c:pt>
                <c:pt idx="1652">
                  <c:v>4.0639834403991602</c:v>
                </c:pt>
                <c:pt idx="1653">
                  <c:v>4.0692243576049796</c:v>
                </c:pt>
                <c:pt idx="1654">
                  <c:v>4.0744600296020499</c:v>
                </c:pt>
                <c:pt idx="1655">
                  <c:v>4.0796947479248002</c:v>
                </c:pt>
                <c:pt idx="1656">
                  <c:v>4.0849242210388104</c:v>
                </c:pt>
                <c:pt idx="1657">
                  <c:v>4.0901837348937899</c:v>
                </c:pt>
                <c:pt idx="1658">
                  <c:v>4.0954480171203604</c:v>
                </c:pt>
                <c:pt idx="1659">
                  <c:v>4.1007118225097603</c:v>
                </c:pt>
                <c:pt idx="1660">
                  <c:v>4.10597372055053</c:v>
                </c:pt>
                <c:pt idx="1661">
                  <c:v>4.1112298965454102</c:v>
                </c:pt>
                <c:pt idx="1662">
                  <c:v>4.1164836883544904</c:v>
                </c:pt>
                <c:pt idx="1663">
                  <c:v>4.1217331886291504</c:v>
                </c:pt>
                <c:pt idx="1664">
                  <c:v>4.1269764900207502</c:v>
                </c:pt>
                <c:pt idx="1665">
                  <c:v>4.1322216987609801</c:v>
                </c:pt>
                <c:pt idx="1666">
                  <c:v>4.1374650001525799</c:v>
                </c:pt>
                <c:pt idx="1667">
                  <c:v>4.1427316665649396</c:v>
                </c:pt>
                <c:pt idx="1668">
                  <c:v>4.1479983329772896</c:v>
                </c:pt>
                <c:pt idx="1669">
                  <c:v>4.1532826423645002</c:v>
                </c:pt>
                <c:pt idx="1670">
                  <c:v>4.1585674285888601</c:v>
                </c:pt>
                <c:pt idx="1671">
                  <c:v>4.1638598442077601</c:v>
                </c:pt>
                <c:pt idx="1672">
                  <c:v>4.1691570281982404</c:v>
                </c:pt>
                <c:pt idx="1673">
                  <c:v>4.1744503974914497</c:v>
                </c:pt>
                <c:pt idx="1674">
                  <c:v>4.1797380447387598</c:v>
                </c:pt>
                <c:pt idx="1675">
                  <c:v>4.1850252151489196</c:v>
                </c:pt>
                <c:pt idx="1676">
                  <c:v>4.1903128623962402</c:v>
                </c:pt>
                <c:pt idx="1677">
                  <c:v>4.1955966949462802</c:v>
                </c:pt>
                <c:pt idx="1678">
                  <c:v>4.2008757591247496</c:v>
                </c:pt>
                <c:pt idx="1679">
                  <c:v>4.2061619758605904</c:v>
                </c:pt>
                <c:pt idx="1680">
                  <c:v>4.2114534378051696</c:v>
                </c:pt>
                <c:pt idx="1681">
                  <c:v>4.2167601585388104</c:v>
                </c:pt>
                <c:pt idx="1682">
                  <c:v>4.22206211090087</c:v>
                </c:pt>
                <c:pt idx="1683">
                  <c:v>4.2273607254028303</c:v>
                </c:pt>
                <c:pt idx="1684">
                  <c:v>4.2326765060424796</c:v>
                </c:pt>
                <c:pt idx="1685">
                  <c:v>4.23799228668212</c:v>
                </c:pt>
                <c:pt idx="1686">
                  <c:v>4.2433161735534597</c:v>
                </c:pt>
                <c:pt idx="1687">
                  <c:v>4.2486476898193297</c:v>
                </c:pt>
                <c:pt idx="1688">
                  <c:v>4.2539811134338299</c:v>
                </c:pt>
                <c:pt idx="1689">
                  <c:v>4.2593121528625399</c:v>
                </c:pt>
                <c:pt idx="1690">
                  <c:v>4.2646379470825098</c:v>
                </c:pt>
                <c:pt idx="1691">
                  <c:v>4.26995849609375</c:v>
                </c:pt>
                <c:pt idx="1692">
                  <c:v>4.2752819061279199</c:v>
                </c:pt>
                <c:pt idx="1693">
                  <c:v>4.2806148529052699</c:v>
                </c:pt>
                <c:pt idx="1694">
                  <c:v>4.2859511375427202</c:v>
                </c:pt>
                <c:pt idx="1695">
                  <c:v>4.2912821769714302</c:v>
                </c:pt>
                <c:pt idx="1696">
                  <c:v>4.2966189384460396</c:v>
                </c:pt>
                <c:pt idx="1697">
                  <c:v>4.30196189880371</c:v>
                </c:pt>
                <c:pt idx="1698">
                  <c:v>4.3073196411132804</c:v>
                </c:pt>
                <c:pt idx="1699">
                  <c:v>4.3127017021179102</c:v>
                </c:pt>
                <c:pt idx="1700">
                  <c:v>4.3180875778198198</c:v>
                </c:pt>
                <c:pt idx="1701">
                  <c:v>4.3234686851501403</c:v>
                </c:pt>
                <c:pt idx="1702">
                  <c:v>4.3288826942443803</c:v>
                </c:pt>
                <c:pt idx="1703">
                  <c:v>4.3343000411987296</c:v>
                </c:pt>
                <c:pt idx="1704">
                  <c:v>4.3397130966186497</c:v>
                </c:pt>
                <c:pt idx="1705">
                  <c:v>4.34513139724731</c:v>
                </c:pt>
                <c:pt idx="1706">
                  <c:v>4.3505511283874503</c:v>
                </c:pt>
                <c:pt idx="1707">
                  <c:v>4.3559651374816797</c:v>
                </c:pt>
                <c:pt idx="1708">
                  <c:v>4.3613734245300204</c:v>
                </c:pt>
                <c:pt idx="1709">
                  <c:v>4.3667907714843697</c:v>
                </c:pt>
                <c:pt idx="1710">
                  <c:v>4.3722028732299796</c:v>
                </c:pt>
                <c:pt idx="1711">
                  <c:v>4.3776111602783203</c:v>
                </c:pt>
                <c:pt idx="1712">
                  <c:v>4.3830370903015101</c:v>
                </c:pt>
                <c:pt idx="1713">
                  <c:v>4.3884620666503897</c:v>
                </c:pt>
                <c:pt idx="1714">
                  <c:v>4.3938870429992596</c:v>
                </c:pt>
                <c:pt idx="1715">
                  <c:v>4.39930963516235</c:v>
                </c:pt>
                <c:pt idx="1716">
                  <c:v>4.4047598838806099</c:v>
                </c:pt>
                <c:pt idx="1717">
                  <c:v>4.4102044105529696</c:v>
                </c:pt>
                <c:pt idx="1718">
                  <c:v>4.4156627655029199</c:v>
                </c:pt>
                <c:pt idx="1719">
                  <c:v>4.4211287498474103</c:v>
                </c:pt>
                <c:pt idx="1720">
                  <c:v>4.4265890121459899</c:v>
                </c:pt>
                <c:pt idx="1721">
                  <c:v>4.4320645332336399</c:v>
                </c:pt>
                <c:pt idx="1722">
                  <c:v>4.4375433921813903</c:v>
                </c:pt>
                <c:pt idx="1723">
                  <c:v>4.4430303573608301</c:v>
                </c:pt>
                <c:pt idx="1724">
                  <c:v>4.4485239982604901</c:v>
                </c:pt>
                <c:pt idx="1725">
                  <c:v>4.4540290832519496</c:v>
                </c:pt>
                <c:pt idx="1726">
                  <c:v>4.4595303535461399</c:v>
                </c:pt>
                <c:pt idx="1727">
                  <c:v>4.4650349617004297</c:v>
                </c:pt>
                <c:pt idx="1728">
                  <c:v>4.4705419540405202</c:v>
                </c:pt>
                <c:pt idx="1729">
                  <c:v>4.47605180740356</c:v>
                </c:pt>
                <c:pt idx="1730">
                  <c:v>4.48158454895019</c:v>
                </c:pt>
                <c:pt idx="1731">
                  <c:v>4.4871182441711399</c:v>
                </c:pt>
                <c:pt idx="1732">
                  <c:v>4.4926648139953604</c:v>
                </c:pt>
                <c:pt idx="1733">
                  <c:v>4.4982161521911603</c:v>
                </c:pt>
                <c:pt idx="1734">
                  <c:v>4.5037665367126403</c:v>
                </c:pt>
                <c:pt idx="1735">
                  <c:v>4.5093150138854901</c:v>
                </c:pt>
                <c:pt idx="1736">
                  <c:v>4.5148572921752903</c:v>
                </c:pt>
                <c:pt idx="1737">
                  <c:v>4.5204052925109801</c:v>
                </c:pt>
                <c:pt idx="1738">
                  <c:v>4.5259714126586896</c:v>
                </c:pt>
                <c:pt idx="1739">
                  <c:v>4.5315370559692303</c:v>
                </c:pt>
                <c:pt idx="1740">
                  <c:v>4.5371026992797798</c:v>
                </c:pt>
                <c:pt idx="1741">
                  <c:v>4.5426778793334899</c:v>
                </c:pt>
                <c:pt idx="1742">
                  <c:v>4.5482482910156197</c:v>
                </c:pt>
                <c:pt idx="1743">
                  <c:v>4.5538187026977504</c:v>
                </c:pt>
                <c:pt idx="1744">
                  <c:v>4.55938673019409</c:v>
                </c:pt>
                <c:pt idx="1745">
                  <c:v>4.5649547576904199</c:v>
                </c:pt>
                <c:pt idx="1746">
                  <c:v>4.5705318450927699</c:v>
                </c:pt>
                <c:pt idx="1747">
                  <c:v>4.5761041641235298</c:v>
                </c:pt>
                <c:pt idx="1748">
                  <c:v>4.58170413970947</c:v>
                </c:pt>
                <c:pt idx="1749">
                  <c:v>4.5873093605041504</c:v>
                </c:pt>
                <c:pt idx="1750">
                  <c:v>4.5929079055786097</c:v>
                </c:pt>
                <c:pt idx="1751">
                  <c:v>4.5985116958618102</c:v>
                </c:pt>
                <c:pt idx="1752">
                  <c:v>4.6041131019592196</c:v>
                </c:pt>
                <c:pt idx="1753">
                  <c:v>4.6097154617309499</c:v>
                </c:pt>
                <c:pt idx="1754">
                  <c:v>4.6153135299682599</c:v>
                </c:pt>
                <c:pt idx="1755">
                  <c:v>4.6209115982055602</c:v>
                </c:pt>
                <c:pt idx="1756">
                  <c:v>4.6265082359313903</c:v>
                </c:pt>
                <c:pt idx="1757">
                  <c:v>4.6321058273315403</c:v>
                </c:pt>
                <c:pt idx="1758">
                  <c:v>4.6376986503601003</c:v>
                </c:pt>
                <c:pt idx="1759">
                  <c:v>4.6433043479919398</c:v>
                </c:pt>
                <c:pt idx="1760">
                  <c:v>4.6489152908325098</c:v>
                </c:pt>
                <c:pt idx="1761">
                  <c:v>4.6545419692993102</c:v>
                </c:pt>
                <c:pt idx="1762">
                  <c:v>4.6601824760437003</c:v>
                </c:pt>
                <c:pt idx="1763">
                  <c:v>4.6658182144165004</c:v>
                </c:pt>
                <c:pt idx="1764">
                  <c:v>4.6714711189270002</c:v>
                </c:pt>
                <c:pt idx="1765">
                  <c:v>4.6771216392517001</c:v>
                </c:pt>
                <c:pt idx="1766">
                  <c:v>4.6827745437621999</c:v>
                </c:pt>
                <c:pt idx="1767">
                  <c:v>4.6884241104125897</c:v>
                </c:pt>
                <c:pt idx="1768">
                  <c:v>4.6940932273864702</c:v>
                </c:pt>
                <c:pt idx="1769">
                  <c:v>4.6997599601745597</c:v>
                </c:pt>
                <c:pt idx="1770">
                  <c:v>4.7054252624511701</c:v>
                </c:pt>
                <c:pt idx="1771">
                  <c:v>4.71109867095947</c:v>
                </c:pt>
                <c:pt idx="1772">
                  <c:v>4.7167706489562899</c:v>
                </c:pt>
                <c:pt idx="1773">
                  <c:v>4.7224550247192303</c:v>
                </c:pt>
                <c:pt idx="1774">
                  <c:v>4.7281413078308097</c:v>
                </c:pt>
                <c:pt idx="1775">
                  <c:v>4.7338337898254297</c:v>
                </c:pt>
                <c:pt idx="1776">
                  <c:v>4.7395215034484801</c:v>
                </c:pt>
                <c:pt idx="1777">
                  <c:v>4.7452149391174299</c:v>
                </c:pt>
                <c:pt idx="1778">
                  <c:v>4.7509293556213299</c:v>
                </c:pt>
                <c:pt idx="1779">
                  <c:v>4.7566428184509197</c:v>
                </c:pt>
                <c:pt idx="1780">
                  <c:v>4.7623772621154696</c:v>
                </c:pt>
                <c:pt idx="1781">
                  <c:v>4.7681159973144496</c:v>
                </c:pt>
                <c:pt idx="1782">
                  <c:v>4.77386426925659</c:v>
                </c:pt>
                <c:pt idx="1783">
                  <c:v>4.77962303161621</c:v>
                </c:pt>
                <c:pt idx="1784">
                  <c:v>4.7853875160217196</c:v>
                </c:pt>
                <c:pt idx="1785">
                  <c:v>4.7911462783813397</c:v>
                </c:pt>
                <c:pt idx="1786">
                  <c:v>4.7968997955322203</c:v>
                </c:pt>
                <c:pt idx="1787">
                  <c:v>4.8026576042175204</c:v>
                </c:pt>
                <c:pt idx="1788">
                  <c:v>4.8084168434143004</c:v>
                </c:pt>
                <c:pt idx="1789">
                  <c:v>4.8141727447509703</c:v>
                </c:pt>
                <c:pt idx="1790">
                  <c:v>4.8199443817138601</c:v>
                </c:pt>
                <c:pt idx="1791">
                  <c:v>4.82572221755981</c:v>
                </c:pt>
                <c:pt idx="1792">
                  <c:v>4.8314967155456499</c:v>
                </c:pt>
                <c:pt idx="1793">
                  <c:v>4.8372826576232901</c:v>
                </c:pt>
                <c:pt idx="1794">
                  <c:v>4.8430666923522896</c:v>
                </c:pt>
                <c:pt idx="1795">
                  <c:v>4.8488445281982404</c:v>
                </c:pt>
                <c:pt idx="1796">
                  <c:v>4.8546204566955504</c:v>
                </c:pt>
                <c:pt idx="1797">
                  <c:v>4.8604106903076101</c:v>
                </c:pt>
                <c:pt idx="1798">
                  <c:v>4.8661952018737704</c:v>
                </c:pt>
                <c:pt idx="1799">
                  <c:v>4.8720068931579501</c:v>
                </c:pt>
                <c:pt idx="1800">
                  <c:v>4.8778328895568803</c:v>
                </c:pt>
                <c:pt idx="1801">
                  <c:v>4.8836598396301198</c:v>
                </c:pt>
                <c:pt idx="1802">
                  <c:v>4.8894810676574698</c:v>
                </c:pt>
                <c:pt idx="1803">
                  <c:v>4.8953137397766104</c:v>
                </c:pt>
                <c:pt idx="1804">
                  <c:v>4.9011712074279696</c:v>
                </c:pt>
                <c:pt idx="1805">
                  <c:v>4.90702152252197</c:v>
                </c:pt>
                <c:pt idx="1806">
                  <c:v>4.9128680229187003</c:v>
                </c:pt>
                <c:pt idx="1807">
                  <c:v>4.9187211990356401</c:v>
                </c:pt>
                <c:pt idx="1808">
                  <c:v>4.92457818984985</c:v>
                </c:pt>
                <c:pt idx="1809">
                  <c:v>4.9304385185241602</c:v>
                </c:pt>
                <c:pt idx="1810">
                  <c:v>4.9363031387329102</c:v>
                </c:pt>
                <c:pt idx="1811">
                  <c:v>4.9421858787536603</c:v>
                </c:pt>
                <c:pt idx="1812">
                  <c:v>4.9480795860290501</c:v>
                </c:pt>
                <c:pt idx="1813">
                  <c:v>4.9539675712585396</c:v>
                </c:pt>
                <c:pt idx="1814">
                  <c:v>4.9598627090454102</c:v>
                </c:pt>
                <c:pt idx="1815">
                  <c:v>4.9657554626464799</c:v>
                </c:pt>
                <c:pt idx="1816">
                  <c:v>4.9716439247131303</c:v>
                </c:pt>
                <c:pt idx="1817">
                  <c:v>4.97753477096557</c:v>
                </c:pt>
                <c:pt idx="1818">
                  <c:v>4.9834532737731898</c:v>
                </c:pt>
                <c:pt idx="1819">
                  <c:v>4.9893727302551198</c:v>
                </c:pt>
                <c:pt idx="1820">
                  <c:v>4.99531698226928</c:v>
                </c:pt>
                <c:pt idx="1821">
                  <c:v>5.0012569427490199</c:v>
                </c:pt>
                <c:pt idx="1822">
                  <c:v>5.0071945190429599</c:v>
                </c:pt>
                <c:pt idx="1823">
                  <c:v>5.0131325721740696</c:v>
                </c:pt>
                <c:pt idx="1824">
                  <c:v>5.0191025733947701</c:v>
                </c:pt>
                <c:pt idx="1825">
                  <c:v>5.0250697135925204</c:v>
                </c:pt>
                <c:pt idx="1826">
                  <c:v>5.0310397148132298</c:v>
                </c:pt>
                <c:pt idx="1827">
                  <c:v>5.0370087623596103</c:v>
                </c:pt>
                <c:pt idx="1828">
                  <c:v>5.0429825782775799</c:v>
                </c:pt>
                <c:pt idx="1829">
                  <c:v>5.04896640777587</c:v>
                </c:pt>
                <c:pt idx="1830">
                  <c:v>5.05494928359985</c:v>
                </c:pt>
                <c:pt idx="1831">
                  <c:v>5.0609464645385698</c:v>
                </c:pt>
                <c:pt idx="1832">
                  <c:v>5.0669527053832999</c:v>
                </c:pt>
                <c:pt idx="1833">
                  <c:v>5.0729603767395002</c:v>
                </c:pt>
                <c:pt idx="1834">
                  <c:v>5.0789628028869602</c:v>
                </c:pt>
                <c:pt idx="1835">
                  <c:v>5.0849690437316797</c:v>
                </c:pt>
                <c:pt idx="1836">
                  <c:v>5.0909790992736799</c:v>
                </c:pt>
                <c:pt idx="1837">
                  <c:v>5.0970029830932599</c:v>
                </c:pt>
                <c:pt idx="1838">
                  <c:v>5.1030206680297798</c:v>
                </c:pt>
                <c:pt idx="1839">
                  <c:v>5.1090416908264098</c:v>
                </c:pt>
                <c:pt idx="1840">
                  <c:v>5.1150574684143004</c:v>
                </c:pt>
                <c:pt idx="1841">
                  <c:v>5.1210846900939897</c:v>
                </c:pt>
                <c:pt idx="1842">
                  <c:v>5.12711334228515</c:v>
                </c:pt>
                <c:pt idx="1843">
                  <c:v>5.1331362724304102</c:v>
                </c:pt>
                <c:pt idx="1844">
                  <c:v>5.13915967941284</c:v>
                </c:pt>
                <c:pt idx="1845">
                  <c:v>5.1451888084411603</c:v>
                </c:pt>
                <c:pt idx="1846">
                  <c:v>5.15122365951538</c:v>
                </c:pt>
                <c:pt idx="1847">
                  <c:v>5.1572570800781197</c:v>
                </c:pt>
                <c:pt idx="1848">
                  <c:v>5.1632895469665501</c:v>
                </c:pt>
                <c:pt idx="1849">
                  <c:v>5.1693263053893999</c:v>
                </c:pt>
                <c:pt idx="1850">
                  <c:v>5.1753768920898402</c:v>
                </c:pt>
                <c:pt idx="1851">
                  <c:v>5.1814212799072203</c:v>
                </c:pt>
                <c:pt idx="1852">
                  <c:v>5.1874704360961896</c:v>
                </c:pt>
                <c:pt idx="1853">
                  <c:v>5.1935148239135698</c:v>
                </c:pt>
                <c:pt idx="1854">
                  <c:v>5.1995596885681099</c:v>
                </c:pt>
                <c:pt idx="1855">
                  <c:v>5.2056107521057102</c:v>
                </c:pt>
                <c:pt idx="1856">
                  <c:v>5.2117228507995597</c:v>
                </c:pt>
                <c:pt idx="1857">
                  <c:v>5.2178421020507804</c:v>
                </c:pt>
                <c:pt idx="1858">
                  <c:v>5.2239580154418901</c:v>
                </c:pt>
                <c:pt idx="1859">
                  <c:v>5.2300820350646902</c:v>
                </c:pt>
                <c:pt idx="1860">
                  <c:v>5.2362084388732901</c:v>
                </c:pt>
                <c:pt idx="1861">
                  <c:v>5.2423496246337802</c:v>
                </c:pt>
                <c:pt idx="1862">
                  <c:v>5.2484931945800701</c:v>
                </c:pt>
                <c:pt idx="1863">
                  <c:v>5.2546429634094203</c:v>
                </c:pt>
                <c:pt idx="1864">
                  <c:v>5.2607955932617099</c:v>
                </c:pt>
                <c:pt idx="1865">
                  <c:v>5.2669582366943297</c:v>
                </c:pt>
                <c:pt idx="1866">
                  <c:v>5.2731256484985298</c:v>
                </c:pt>
                <c:pt idx="1867">
                  <c:v>5.2792863845825098</c:v>
                </c:pt>
                <c:pt idx="1868">
                  <c:v>5.2854490280151296</c:v>
                </c:pt>
                <c:pt idx="1869">
                  <c:v>5.2916073799133301</c:v>
                </c:pt>
                <c:pt idx="1870">
                  <c:v>5.2977652549743599</c:v>
                </c:pt>
                <c:pt idx="1871">
                  <c:v>5.3039202690124503</c:v>
                </c:pt>
                <c:pt idx="1872">
                  <c:v>5.3100695610046298</c:v>
                </c:pt>
                <c:pt idx="1873">
                  <c:v>5.3162136077880797</c:v>
                </c:pt>
                <c:pt idx="1874">
                  <c:v>5.3223567008972097</c:v>
                </c:pt>
                <c:pt idx="1875">
                  <c:v>5.32850790023803</c:v>
                </c:pt>
                <c:pt idx="1876">
                  <c:v>5.3346567153930602</c:v>
                </c:pt>
                <c:pt idx="1877">
                  <c:v>5.3408093452453604</c:v>
                </c:pt>
                <c:pt idx="1878">
                  <c:v>5.3469576835632298</c:v>
                </c:pt>
                <c:pt idx="1879">
                  <c:v>5.3531002998351997</c:v>
                </c:pt>
                <c:pt idx="1880">
                  <c:v>5.3592376708984304</c:v>
                </c:pt>
                <c:pt idx="1881">
                  <c:v>5.3653802871704102</c:v>
                </c:pt>
                <c:pt idx="1882">
                  <c:v>5.3715348243713299</c:v>
                </c:pt>
                <c:pt idx="1883">
                  <c:v>5.37768459320068</c:v>
                </c:pt>
                <c:pt idx="1884">
                  <c:v>5.3838310241699201</c:v>
                </c:pt>
                <c:pt idx="1885">
                  <c:v>5.3899846076965297</c:v>
                </c:pt>
                <c:pt idx="1886">
                  <c:v>5.3961434364318803</c:v>
                </c:pt>
                <c:pt idx="1887">
                  <c:v>5.4023017883300701</c:v>
                </c:pt>
                <c:pt idx="1888">
                  <c:v>5.40846347808837</c:v>
                </c:pt>
                <c:pt idx="1889">
                  <c:v>5.4146313667297301</c:v>
                </c:pt>
                <c:pt idx="1890">
                  <c:v>5.42079734802246</c:v>
                </c:pt>
                <c:pt idx="1891">
                  <c:v>5.42695808410644</c:v>
                </c:pt>
                <c:pt idx="1892">
                  <c:v>5.4331135749816797</c:v>
                </c:pt>
                <c:pt idx="1893">
                  <c:v>5.4392642974853498</c:v>
                </c:pt>
                <c:pt idx="1894">
                  <c:v>5.4454097747802699</c:v>
                </c:pt>
                <c:pt idx="1895">
                  <c:v>5.4515666961669904</c:v>
                </c:pt>
                <c:pt idx="1896">
                  <c:v>5.45771884918212</c:v>
                </c:pt>
                <c:pt idx="1897">
                  <c:v>5.4638791084289497</c:v>
                </c:pt>
                <c:pt idx="1898">
                  <c:v>5.4700341224670401</c:v>
                </c:pt>
                <c:pt idx="1899">
                  <c:v>5.4761877059936497</c:v>
                </c:pt>
                <c:pt idx="1900">
                  <c:v>5.4823551177978498</c:v>
                </c:pt>
                <c:pt idx="1901">
                  <c:v>5.4885373115539497</c:v>
                </c:pt>
                <c:pt idx="1902">
                  <c:v>5.4947199821472097</c:v>
                </c:pt>
                <c:pt idx="1903">
                  <c:v>5.5009016990661603</c:v>
                </c:pt>
                <c:pt idx="1904">
                  <c:v>5.5070824623107901</c:v>
                </c:pt>
                <c:pt idx="1905">
                  <c:v>5.5132684707641602</c:v>
                </c:pt>
                <c:pt idx="1906">
                  <c:v>5.5194587707519496</c:v>
                </c:pt>
                <c:pt idx="1907">
                  <c:v>5.5256528854370099</c:v>
                </c:pt>
                <c:pt idx="1908">
                  <c:v>5.53185558319091</c:v>
                </c:pt>
                <c:pt idx="1909">
                  <c:v>5.5380530357360804</c:v>
                </c:pt>
                <c:pt idx="1910">
                  <c:v>5.5442709922790501</c:v>
                </c:pt>
                <c:pt idx="1911">
                  <c:v>5.5504884719848597</c:v>
                </c:pt>
                <c:pt idx="1912">
                  <c:v>5.5567083358764604</c:v>
                </c:pt>
                <c:pt idx="1913">
                  <c:v>5.5629305839538503</c:v>
                </c:pt>
                <c:pt idx="1914">
                  <c:v>5.5691623687744096</c:v>
                </c:pt>
                <c:pt idx="1915">
                  <c:v>5.5754003524780202</c:v>
                </c:pt>
                <c:pt idx="1916">
                  <c:v>5.5816488265991202</c:v>
                </c:pt>
                <c:pt idx="1917">
                  <c:v>5.5878939628601003</c:v>
                </c:pt>
                <c:pt idx="1918">
                  <c:v>5.5941419601440403</c:v>
                </c:pt>
                <c:pt idx="1919">
                  <c:v>5.60039806365966</c:v>
                </c:pt>
                <c:pt idx="1920">
                  <c:v>5.6066517829895002</c:v>
                </c:pt>
                <c:pt idx="1921">
                  <c:v>5.6129031181335396</c:v>
                </c:pt>
                <c:pt idx="1922">
                  <c:v>5.6191477775573704</c:v>
                </c:pt>
                <c:pt idx="1923">
                  <c:v>5.6254010200500399</c:v>
                </c:pt>
                <c:pt idx="1924">
                  <c:v>5.6316490173339799</c:v>
                </c:pt>
                <c:pt idx="1925">
                  <c:v>5.6379070281982404</c:v>
                </c:pt>
                <c:pt idx="1926">
                  <c:v>5.6441664695739702</c:v>
                </c:pt>
                <c:pt idx="1927">
                  <c:v>5.6504263877868599</c:v>
                </c:pt>
                <c:pt idx="1928">
                  <c:v>5.6566948890686</c:v>
                </c:pt>
                <c:pt idx="1929">
                  <c:v>5.66295957565307</c:v>
                </c:pt>
                <c:pt idx="1930">
                  <c:v>5.6692218780517498</c:v>
                </c:pt>
                <c:pt idx="1931">
                  <c:v>5.6755051612854004</c:v>
                </c:pt>
                <c:pt idx="1932">
                  <c:v>5.6817855834960902</c:v>
                </c:pt>
                <c:pt idx="1933">
                  <c:v>5.6880650520324698</c:v>
                </c:pt>
                <c:pt idx="1934">
                  <c:v>5.6943583488464302</c:v>
                </c:pt>
                <c:pt idx="1935">
                  <c:v>5.7006549835204998</c:v>
                </c:pt>
                <c:pt idx="1936">
                  <c:v>5.7069468498229901</c:v>
                </c:pt>
                <c:pt idx="1937">
                  <c:v>5.71325588226318</c:v>
                </c:pt>
                <c:pt idx="1938">
                  <c:v>5.7195582389831499</c:v>
                </c:pt>
                <c:pt idx="1939">
                  <c:v>5.7258572578430096</c:v>
                </c:pt>
                <c:pt idx="1940">
                  <c:v>5.7321538925170801</c:v>
                </c:pt>
                <c:pt idx="1941">
                  <c:v>5.7384443283081001</c:v>
                </c:pt>
                <c:pt idx="1942">
                  <c:v>5.7447342872619602</c:v>
                </c:pt>
                <c:pt idx="1943">
                  <c:v>5.7510657310485804</c:v>
                </c:pt>
                <c:pt idx="1944">
                  <c:v>5.75740242004394</c:v>
                </c:pt>
                <c:pt idx="1945">
                  <c:v>5.7637348175048801</c:v>
                </c:pt>
                <c:pt idx="1946">
                  <c:v>5.7700815200805602</c:v>
                </c:pt>
                <c:pt idx="1947">
                  <c:v>5.7764244079589799</c:v>
                </c:pt>
                <c:pt idx="1948">
                  <c:v>5.7827763557434002</c:v>
                </c:pt>
                <c:pt idx="1949">
                  <c:v>5.7891440391540501</c:v>
                </c:pt>
                <c:pt idx="1950">
                  <c:v>5.7955136299133301</c:v>
                </c:pt>
                <c:pt idx="1951">
                  <c:v>5.8018841743469203</c:v>
                </c:pt>
                <c:pt idx="1952">
                  <c:v>5.8082594871520898</c:v>
                </c:pt>
                <c:pt idx="1953">
                  <c:v>5.8146300315856898</c:v>
                </c:pt>
                <c:pt idx="1954">
                  <c:v>5.8209981918334899</c:v>
                </c:pt>
                <c:pt idx="1955">
                  <c:v>5.8273644447326598</c:v>
                </c:pt>
                <c:pt idx="1956">
                  <c:v>5.8337240219116202</c:v>
                </c:pt>
                <c:pt idx="1957">
                  <c:v>5.8400769233703604</c:v>
                </c:pt>
                <c:pt idx="1958">
                  <c:v>5.8464241027831996</c:v>
                </c:pt>
                <c:pt idx="1959">
                  <c:v>5.8527660369873002</c:v>
                </c:pt>
                <c:pt idx="1960">
                  <c:v>5.8591098785400302</c:v>
                </c:pt>
                <c:pt idx="1961">
                  <c:v>5.8654627799987704</c:v>
                </c:pt>
                <c:pt idx="1962">
                  <c:v>5.8718523979187003</c:v>
                </c:pt>
                <c:pt idx="1963">
                  <c:v>5.8782396316528303</c:v>
                </c:pt>
                <c:pt idx="1964">
                  <c:v>5.8846302032470703</c:v>
                </c:pt>
                <c:pt idx="1965">
                  <c:v>5.8910579681396396</c:v>
                </c:pt>
                <c:pt idx="1966">
                  <c:v>5.8974900245666504</c:v>
                </c:pt>
                <c:pt idx="1967">
                  <c:v>5.90392541885375</c:v>
                </c:pt>
                <c:pt idx="1968">
                  <c:v>5.91037845611572</c:v>
                </c:pt>
                <c:pt idx="1969">
                  <c:v>5.9168462753295801</c:v>
                </c:pt>
                <c:pt idx="1970">
                  <c:v>5.9233164787292401</c:v>
                </c:pt>
                <c:pt idx="1971">
                  <c:v>5.9297828674316397</c:v>
                </c:pt>
                <c:pt idx="1972">
                  <c:v>5.9362554550170801</c:v>
                </c:pt>
                <c:pt idx="1973">
                  <c:v>5.9427347183227504</c:v>
                </c:pt>
                <c:pt idx="1974">
                  <c:v>5.9492130279540998</c:v>
                </c:pt>
                <c:pt idx="1975">
                  <c:v>5.95568752288818</c:v>
                </c:pt>
                <c:pt idx="1976">
                  <c:v>5.9621763229370099</c:v>
                </c:pt>
                <c:pt idx="1977">
                  <c:v>5.9686703681945801</c:v>
                </c:pt>
                <c:pt idx="1978">
                  <c:v>5.9751801490783603</c:v>
                </c:pt>
                <c:pt idx="1979">
                  <c:v>5.98168420791625</c:v>
                </c:pt>
                <c:pt idx="1980">
                  <c:v>5.9881854057312003</c:v>
                </c:pt>
                <c:pt idx="1981">
                  <c:v>5.99468564987182</c:v>
                </c:pt>
                <c:pt idx="1982">
                  <c:v>6.0011959075927699</c:v>
                </c:pt>
                <c:pt idx="1983">
                  <c:v>6.00770807266235</c:v>
                </c:pt>
                <c:pt idx="1984">
                  <c:v>6.0142159461975</c:v>
                </c:pt>
                <c:pt idx="1985">
                  <c:v>6.0207204818725497</c:v>
                </c:pt>
                <c:pt idx="1986">
                  <c:v>6.0272192955017001</c:v>
                </c:pt>
                <c:pt idx="1987">
                  <c:v>6.03371238708496</c:v>
                </c:pt>
                <c:pt idx="1988">
                  <c:v>6.0402126312255797</c:v>
                </c:pt>
                <c:pt idx="1989">
                  <c:v>6.04670858383178</c:v>
                </c:pt>
                <c:pt idx="1990">
                  <c:v>6.0532107353210396</c:v>
                </c:pt>
                <c:pt idx="1991">
                  <c:v>6.0597071647643999</c:v>
                </c:pt>
                <c:pt idx="1992">
                  <c:v>6.0662274360656703</c:v>
                </c:pt>
                <c:pt idx="1993">
                  <c:v>6.0727500915527299</c:v>
                </c:pt>
                <c:pt idx="1994">
                  <c:v>6.0792903900146396</c:v>
                </c:pt>
                <c:pt idx="1995">
                  <c:v>6.08583259582519</c:v>
                </c:pt>
                <c:pt idx="1996">
                  <c:v>6.0923686027526802</c:v>
                </c:pt>
                <c:pt idx="1997">
                  <c:v>6.0988988876342702</c:v>
                </c:pt>
                <c:pt idx="1998">
                  <c:v>6.1054234504699698</c:v>
                </c:pt>
                <c:pt idx="1999">
                  <c:v>6.1119413375854403</c:v>
                </c:pt>
                <c:pt idx="2000">
                  <c:v>6.1184587478637598</c:v>
                </c:pt>
                <c:pt idx="2001">
                  <c:v>6.1249804496765101</c:v>
                </c:pt>
                <c:pt idx="2002">
                  <c:v>6.1315135955810502</c:v>
                </c:pt>
                <c:pt idx="2003">
                  <c:v>6.1380438804626403</c:v>
                </c:pt>
                <c:pt idx="2004">
                  <c:v>6.1445722579956001</c:v>
                </c:pt>
                <c:pt idx="2005">
                  <c:v>6.1511201858520499</c:v>
                </c:pt>
                <c:pt idx="2006">
                  <c:v>6.1576800346374503</c:v>
                </c:pt>
                <c:pt idx="2007">
                  <c:v>6.1642351150512598</c:v>
                </c:pt>
                <c:pt idx="2008">
                  <c:v>6.1708045005798304</c:v>
                </c:pt>
                <c:pt idx="2009">
                  <c:v>6.1773781776428196</c:v>
                </c:pt>
                <c:pt idx="2010">
                  <c:v>6.1839671134948704</c:v>
                </c:pt>
                <c:pt idx="2011">
                  <c:v>6.1905536651611301</c:v>
                </c:pt>
                <c:pt idx="2012">
                  <c:v>6.1971569061279199</c:v>
                </c:pt>
                <c:pt idx="2013">
                  <c:v>6.2037553787231401</c:v>
                </c:pt>
                <c:pt idx="2014">
                  <c:v>6.2103505134582502</c:v>
                </c:pt>
                <c:pt idx="2015">
                  <c:v>6.2169432640075604</c:v>
                </c:pt>
                <c:pt idx="2016">
                  <c:v>6.2235445976257298</c:v>
                </c:pt>
                <c:pt idx="2017">
                  <c:v>6.2301516532897896</c:v>
                </c:pt>
                <c:pt idx="2018">
                  <c:v>6.2367601394653303</c:v>
                </c:pt>
                <c:pt idx="2019">
                  <c:v>6.2433791160583398</c:v>
                </c:pt>
                <c:pt idx="2020">
                  <c:v>6.2499914169311497</c:v>
                </c:pt>
                <c:pt idx="2021">
                  <c:v>6.2566003799438397</c:v>
                </c:pt>
                <c:pt idx="2022">
                  <c:v>6.2632098197937003</c:v>
                </c:pt>
                <c:pt idx="2023">
                  <c:v>6.2698211669921804</c:v>
                </c:pt>
                <c:pt idx="2024">
                  <c:v>6.2764286994934002</c:v>
                </c:pt>
                <c:pt idx="2025">
                  <c:v>6.2830390930175701</c:v>
                </c:pt>
                <c:pt idx="2026">
                  <c:v>6.2896437644958398</c:v>
                </c:pt>
                <c:pt idx="2027">
                  <c:v>6.29624319076538</c:v>
                </c:pt>
                <c:pt idx="2028">
                  <c:v>6.3028392791748002</c:v>
                </c:pt>
                <c:pt idx="2029">
                  <c:v>6.3094296455383301</c:v>
                </c:pt>
                <c:pt idx="2030">
                  <c:v>6.31601762771606</c:v>
                </c:pt>
                <c:pt idx="2031">
                  <c:v>6.3226056098937899</c:v>
                </c:pt>
                <c:pt idx="2032">
                  <c:v>6.3291950225829998</c:v>
                </c:pt>
                <c:pt idx="2033">
                  <c:v>6.3357801437377903</c:v>
                </c:pt>
                <c:pt idx="2034">
                  <c:v>6.3423662185668901</c:v>
                </c:pt>
                <c:pt idx="2035">
                  <c:v>6.3489460945129297</c:v>
                </c:pt>
                <c:pt idx="2036">
                  <c:v>6.3555197715759197</c:v>
                </c:pt>
                <c:pt idx="2037">
                  <c:v>6.3620867729187003</c:v>
                </c:pt>
                <c:pt idx="2038">
                  <c:v>6.3686547279357901</c:v>
                </c:pt>
                <c:pt idx="2039">
                  <c:v>6.3752350807189897</c:v>
                </c:pt>
                <c:pt idx="2040">
                  <c:v>6.3818111419677699</c:v>
                </c:pt>
                <c:pt idx="2041">
                  <c:v>6.3883886337280202</c:v>
                </c:pt>
                <c:pt idx="2042">
                  <c:v>6.3949723243713299</c:v>
                </c:pt>
                <c:pt idx="2043">
                  <c:v>6.4015617370605398</c:v>
                </c:pt>
                <c:pt idx="2044">
                  <c:v>6.4081511497497496</c:v>
                </c:pt>
                <c:pt idx="2045">
                  <c:v>6.4147448539733798</c:v>
                </c:pt>
                <c:pt idx="2046">
                  <c:v>6.4213638305664</c:v>
                </c:pt>
                <c:pt idx="2047">
                  <c:v>6.42797756195068</c:v>
                </c:pt>
                <c:pt idx="2048">
                  <c:v>6.4346103668212802</c:v>
                </c:pt>
                <c:pt idx="2049">
                  <c:v>6.44123983383178</c:v>
                </c:pt>
                <c:pt idx="2050">
                  <c:v>6.4478878974914497</c:v>
                </c:pt>
                <c:pt idx="2051">
                  <c:v>6.45454502105712</c:v>
                </c:pt>
                <c:pt idx="2052">
                  <c:v>6.4612073898315403</c:v>
                </c:pt>
                <c:pt idx="2053">
                  <c:v>6.4678654670715297</c:v>
                </c:pt>
                <c:pt idx="2054">
                  <c:v>6.4745240211486799</c:v>
                </c:pt>
                <c:pt idx="2055">
                  <c:v>6.4811954498290998</c:v>
                </c:pt>
                <c:pt idx="2056">
                  <c:v>6.4878630638122496</c:v>
                </c:pt>
                <c:pt idx="2057">
                  <c:v>6.4945249557495099</c:v>
                </c:pt>
                <c:pt idx="2058">
                  <c:v>6.5011816024780202</c:v>
                </c:pt>
                <c:pt idx="2059">
                  <c:v>6.5078315734863201</c:v>
                </c:pt>
                <c:pt idx="2060">
                  <c:v>6.5144891738891602</c:v>
                </c:pt>
                <c:pt idx="2061">
                  <c:v>6.5211491584777797</c:v>
                </c:pt>
                <c:pt idx="2062">
                  <c:v>6.5278129577636701</c:v>
                </c:pt>
                <c:pt idx="2063">
                  <c:v>6.5344743728637598</c:v>
                </c:pt>
                <c:pt idx="2064">
                  <c:v>6.5411486625671298</c:v>
                </c:pt>
                <c:pt idx="2065">
                  <c:v>6.5478253364562899</c:v>
                </c:pt>
                <c:pt idx="2066">
                  <c:v>6.5544972419738698</c:v>
                </c:pt>
                <c:pt idx="2067">
                  <c:v>6.5611639022827104</c:v>
                </c:pt>
                <c:pt idx="2068">
                  <c:v>6.5678420066833398</c:v>
                </c:pt>
                <c:pt idx="2069">
                  <c:v>6.5745582580566397</c:v>
                </c:pt>
                <c:pt idx="2070">
                  <c:v>6.5813131332397399</c:v>
                </c:pt>
                <c:pt idx="2071">
                  <c:v>6.5880784988403303</c:v>
                </c:pt>
                <c:pt idx="2072">
                  <c:v>6.5948567390441797</c:v>
                </c:pt>
                <c:pt idx="2073">
                  <c:v>6.6016383171081499</c:v>
                </c:pt>
                <c:pt idx="2074">
                  <c:v>6.6084165573120099</c:v>
                </c:pt>
                <c:pt idx="2075">
                  <c:v>6.6152019500732404</c:v>
                </c:pt>
                <c:pt idx="2076">
                  <c:v>6.6219830513000399</c:v>
                </c:pt>
                <c:pt idx="2077">
                  <c:v>6.6287593841552699</c:v>
                </c:pt>
                <c:pt idx="2078">
                  <c:v>6.6355485916137598</c:v>
                </c:pt>
                <c:pt idx="2079">
                  <c:v>6.6423382759094203</c:v>
                </c:pt>
                <c:pt idx="2080">
                  <c:v>6.6491270065307599</c:v>
                </c:pt>
                <c:pt idx="2081">
                  <c:v>6.6559109687805096</c:v>
                </c:pt>
                <c:pt idx="2082">
                  <c:v>6.6626944541931099</c:v>
                </c:pt>
                <c:pt idx="2083">
                  <c:v>6.6694736480712802</c:v>
                </c:pt>
                <c:pt idx="2084">
                  <c:v>6.6762728691101003</c:v>
                </c:pt>
                <c:pt idx="2085">
                  <c:v>6.68306541442871</c:v>
                </c:pt>
                <c:pt idx="2086">
                  <c:v>6.6898541450500399</c:v>
                </c:pt>
                <c:pt idx="2087">
                  <c:v>6.69665431976318</c:v>
                </c:pt>
                <c:pt idx="2088">
                  <c:v>6.7034764289855904</c:v>
                </c:pt>
                <c:pt idx="2089">
                  <c:v>6.7103109359741202</c:v>
                </c:pt>
                <c:pt idx="2090">
                  <c:v>6.7171468734741202</c:v>
                </c:pt>
                <c:pt idx="2091">
                  <c:v>6.72397661209106</c:v>
                </c:pt>
                <c:pt idx="2092">
                  <c:v>6.7308173179626403</c:v>
                </c:pt>
                <c:pt idx="2093">
                  <c:v>6.7376680374145499</c:v>
                </c:pt>
                <c:pt idx="2094">
                  <c:v>6.7445473670959402</c:v>
                </c:pt>
                <c:pt idx="2095">
                  <c:v>6.7514300346374503</c:v>
                </c:pt>
                <c:pt idx="2096">
                  <c:v>6.7583103179931596</c:v>
                </c:pt>
                <c:pt idx="2097">
                  <c:v>6.7651901245117099</c:v>
                </c:pt>
                <c:pt idx="2098">
                  <c:v>6.7720704078674299</c:v>
                </c:pt>
                <c:pt idx="2099">
                  <c:v>6.7789826393127397</c:v>
                </c:pt>
                <c:pt idx="2100">
                  <c:v>6.7858891487121502</c:v>
                </c:pt>
                <c:pt idx="2101">
                  <c:v>6.7928194999694798</c:v>
                </c:pt>
                <c:pt idx="2102">
                  <c:v>6.79974365234375</c:v>
                </c:pt>
                <c:pt idx="2103">
                  <c:v>6.8066649436950604</c:v>
                </c:pt>
                <c:pt idx="2104">
                  <c:v>6.8135881423950098</c:v>
                </c:pt>
                <c:pt idx="2105">
                  <c:v>6.82051181793212</c:v>
                </c:pt>
                <c:pt idx="2106">
                  <c:v>6.8274378776550204</c:v>
                </c:pt>
                <c:pt idx="2107">
                  <c:v>6.8343658447265598</c:v>
                </c:pt>
                <c:pt idx="2108">
                  <c:v>6.8412957191467196</c:v>
                </c:pt>
                <c:pt idx="2109">
                  <c:v>6.8482351303100497</c:v>
                </c:pt>
                <c:pt idx="2110">
                  <c:v>6.8551931381225497</c:v>
                </c:pt>
                <c:pt idx="2111">
                  <c:v>6.86216020584106</c:v>
                </c:pt>
                <c:pt idx="2112">
                  <c:v>6.8691282272338796</c:v>
                </c:pt>
                <c:pt idx="2113">
                  <c:v>6.8761034011840803</c:v>
                </c:pt>
                <c:pt idx="2114">
                  <c:v>6.88307380676269</c:v>
                </c:pt>
                <c:pt idx="2115">
                  <c:v>6.8900403976440403</c:v>
                </c:pt>
                <c:pt idx="2116">
                  <c:v>6.8970055580139098</c:v>
                </c:pt>
                <c:pt idx="2117">
                  <c:v>6.9039754867553702</c:v>
                </c:pt>
                <c:pt idx="2118">
                  <c:v>6.9109621047973597</c:v>
                </c:pt>
                <c:pt idx="2119">
                  <c:v>6.9179434776306099</c:v>
                </c:pt>
                <c:pt idx="2120">
                  <c:v>6.92492628097534</c:v>
                </c:pt>
                <c:pt idx="2121">
                  <c:v>6.9319038391113201</c:v>
                </c:pt>
                <c:pt idx="2122">
                  <c:v>6.9388771057128897</c:v>
                </c:pt>
                <c:pt idx="2123">
                  <c:v>6.9458556175231898</c:v>
                </c:pt>
                <c:pt idx="2124">
                  <c:v>6.9528293609619096</c:v>
                </c:pt>
                <c:pt idx="2125">
                  <c:v>6.9597973823547301</c:v>
                </c:pt>
                <c:pt idx="2126">
                  <c:v>6.9667758941650302</c:v>
                </c:pt>
                <c:pt idx="2127">
                  <c:v>6.9737577438354403</c:v>
                </c:pt>
                <c:pt idx="2128">
                  <c:v>6.9807467460632298</c:v>
                </c:pt>
                <c:pt idx="2129">
                  <c:v>6.9877338409423801</c:v>
                </c:pt>
                <c:pt idx="2130">
                  <c:v>6.9947156906127903</c:v>
                </c:pt>
                <c:pt idx="2131">
                  <c:v>7.0016951560974103</c:v>
                </c:pt>
                <c:pt idx="2132">
                  <c:v>7.0086703300476003</c:v>
                </c:pt>
                <c:pt idx="2133">
                  <c:v>7.0156583786010698</c:v>
                </c:pt>
                <c:pt idx="2134">
                  <c:v>7.0226688385009703</c:v>
                </c:pt>
                <c:pt idx="2135">
                  <c:v>7.0297031402587802</c:v>
                </c:pt>
                <c:pt idx="2136">
                  <c:v>7.0367732048034597</c:v>
                </c:pt>
                <c:pt idx="2137">
                  <c:v>7.04383945465087</c:v>
                </c:pt>
                <c:pt idx="2138">
                  <c:v>7.0509095191955504</c:v>
                </c:pt>
                <c:pt idx="2139">
                  <c:v>7.0579738616943297</c:v>
                </c:pt>
                <c:pt idx="2140">
                  <c:v>7.0650539398193297</c:v>
                </c:pt>
                <c:pt idx="2141">
                  <c:v>7.0721406936645499</c:v>
                </c:pt>
                <c:pt idx="2142">
                  <c:v>7.0792374610900799</c:v>
                </c:pt>
                <c:pt idx="2143">
                  <c:v>7.0863537788391104</c:v>
                </c:pt>
                <c:pt idx="2144">
                  <c:v>7.0934720039367596</c:v>
                </c:pt>
                <c:pt idx="2145">
                  <c:v>7.1006112098693803</c:v>
                </c:pt>
                <c:pt idx="2146">
                  <c:v>7.1077518463134703</c:v>
                </c:pt>
                <c:pt idx="2147">
                  <c:v>7.1149015426635698</c:v>
                </c:pt>
                <c:pt idx="2148">
                  <c:v>7.1220507621765101</c:v>
                </c:pt>
                <c:pt idx="2149">
                  <c:v>7.12920713424682</c:v>
                </c:pt>
                <c:pt idx="2150">
                  <c:v>7.1363677978515598</c:v>
                </c:pt>
                <c:pt idx="2151">
                  <c:v>7.1435265541076598</c:v>
                </c:pt>
                <c:pt idx="2152">
                  <c:v>7.1506781578063903</c:v>
                </c:pt>
                <c:pt idx="2153">
                  <c:v>7.1578240394592196</c:v>
                </c:pt>
                <c:pt idx="2154">
                  <c:v>7.1649637222290004</c:v>
                </c:pt>
                <c:pt idx="2155">
                  <c:v>7.1720995903015101</c:v>
                </c:pt>
                <c:pt idx="2156">
                  <c:v>7.1792392730712802</c:v>
                </c:pt>
                <c:pt idx="2157">
                  <c:v>7.1863880157470703</c:v>
                </c:pt>
                <c:pt idx="2158">
                  <c:v>7.19353723526</c:v>
                </c:pt>
                <c:pt idx="2159">
                  <c:v>7.2006821632385201</c:v>
                </c:pt>
                <c:pt idx="2160">
                  <c:v>7.2078299522399902</c:v>
                </c:pt>
                <c:pt idx="2161">
                  <c:v>7.2149858474731401</c:v>
                </c:pt>
                <c:pt idx="2162">
                  <c:v>7.2221369743347097</c:v>
                </c:pt>
                <c:pt idx="2163">
                  <c:v>7.2292943000793404</c:v>
                </c:pt>
                <c:pt idx="2164">
                  <c:v>7.2364473342895499</c:v>
                </c:pt>
                <c:pt idx="2165">
                  <c:v>7.2435960769653303</c:v>
                </c:pt>
                <c:pt idx="2166">
                  <c:v>7.2507510185241602</c:v>
                </c:pt>
                <c:pt idx="2167">
                  <c:v>7.2579083442687899</c:v>
                </c:pt>
                <c:pt idx="2168">
                  <c:v>7.2650623321533203</c:v>
                </c:pt>
                <c:pt idx="2169">
                  <c:v>7.2722182273864702</c:v>
                </c:pt>
                <c:pt idx="2170">
                  <c:v>7.2793769836425701</c:v>
                </c:pt>
                <c:pt idx="2171">
                  <c:v>7.28657627105712</c:v>
                </c:pt>
                <c:pt idx="2172">
                  <c:v>7.2937889099120996</c:v>
                </c:pt>
                <c:pt idx="2173">
                  <c:v>7.3009977340698198</c:v>
                </c:pt>
                <c:pt idx="2174">
                  <c:v>7.3082089424133301</c:v>
                </c:pt>
                <c:pt idx="2175">
                  <c:v>7.31542539596557</c:v>
                </c:pt>
                <c:pt idx="2176">
                  <c:v>7.3226356506347603</c:v>
                </c:pt>
                <c:pt idx="2177">
                  <c:v>7.3298707008361799</c:v>
                </c:pt>
                <c:pt idx="2178">
                  <c:v>7.3371071815490696</c:v>
                </c:pt>
                <c:pt idx="2179">
                  <c:v>7.3443470001220703</c:v>
                </c:pt>
                <c:pt idx="2180">
                  <c:v>7.3515973091125399</c:v>
                </c:pt>
                <c:pt idx="2181">
                  <c:v>7.3588404655456499</c:v>
                </c:pt>
                <c:pt idx="2182">
                  <c:v>7.36608362197875</c:v>
                </c:pt>
                <c:pt idx="2183">
                  <c:v>7.3733263015746999</c:v>
                </c:pt>
                <c:pt idx="2184">
                  <c:v>7.3805651664733798</c:v>
                </c:pt>
                <c:pt idx="2185">
                  <c:v>7.3878254890441797</c:v>
                </c:pt>
                <c:pt idx="2186">
                  <c:v>7.3950786590576101</c:v>
                </c:pt>
                <c:pt idx="2187">
                  <c:v>7.4023294448852504</c:v>
                </c:pt>
                <c:pt idx="2188">
                  <c:v>7.4095802307128897</c:v>
                </c:pt>
                <c:pt idx="2189">
                  <c:v>7.4168243408203098</c:v>
                </c:pt>
                <c:pt idx="2190">
                  <c:v>7.4240684509277299</c:v>
                </c:pt>
                <c:pt idx="2191">
                  <c:v>7.4313173294067303</c:v>
                </c:pt>
                <c:pt idx="2192">
                  <c:v>7.4385652542114196</c:v>
                </c:pt>
                <c:pt idx="2193">
                  <c:v>7.4458227157592702</c:v>
                </c:pt>
                <c:pt idx="2194">
                  <c:v>7.4530782699584899</c:v>
                </c:pt>
                <c:pt idx="2195">
                  <c:v>7.4603323936462402</c:v>
                </c:pt>
                <c:pt idx="2196">
                  <c:v>7.4675817489623997</c:v>
                </c:pt>
                <c:pt idx="2197">
                  <c:v>7.4748306274414</c:v>
                </c:pt>
                <c:pt idx="2198">
                  <c:v>7.4820780754089302</c:v>
                </c:pt>
                <c:pt idx="2199">
                  <c:v>7.4893317222595197</c:v>
                </c:pt>
                <c:pt idx="2200">
                  <c:v>7.4965839385986301</c:v>
                </c:pt>
                <c:pt idx="2201">
                  <c:v>7.5038471221923801</c:v>
                </c:pt>
                <c:pt idx="2202">
                  <c:v>7.5111241340637198</c:v>
                </c:pt>
                <c:pt idx="2203">
                  <c:v>7.5184016227722097</c:v>
                </c:pt>
                <c:pt idx="2204">
                  <c:v>7.5256752967834402</c:v>
                </c:pt>
                <c:pt idx="2205">
                  <c:v>7.5329504013061497</c:v>
                </c:pt>
                <c:pt idx="2206">
                  <c:v>7.5402231216430602</c:v>
                </c:pt>
                <c:pt idx="2207">
                  <c:v>7.5474996566772399</c:v>
                </c:pt>
                <c:pt idx="2208">
                  <c:v>7.5547723770141602</c:v>
                </c:pt>
                <c:pt idx="2209">
                  <c:v>7.5620474815368599</c:v>
                </c:pt>
                <c:pt idx="2210">
                  <c:v>7.5693225860595703</c:v>
                </c:pt>
                <c:pt idx="2211">
                  <c:v>7.5766010284423801</c:v>
                </c:pt>
                <c:pt idx="2212">
                  <c:v>7.5838742256164497</c:v>
                </c:pt>
                <c:pt idx="2213">
                  <c:v>7.5911474227905202</c:v>
                </c:pt>
                <c:pt idx="2214">
                  <c:v>7.5984172821044904</c:v>
                </c:pt>
                <c:pt idx="2215">
                  <c:v>7.6056871414184499</c:v>
                </c:pt>
                <c:pt idx="2216">
                  <c:v>7.6129527091979901</c:v>
                </c:pt>
                <c:pt idx="2217">
                  <c:v>7.6202254295349103</c:v>
                </c:pt>
                <c:pt idx="2218">
                  <c:v>7.6274971961975</c:v>
                </c:pt>
                <c:pt idx="2219">
                  <c:v>7.6347708702087402</c:v>
                </c:pt>
                <c:pt idx="2220">
                  <c:v>7.6420607566833398</c:v>
                </c:pt>
                <c:pt idx="2221">
                  <c:v>7.649347782135</c:v>
                </c:pt>
                <c:pt idx="2222">
                  <c:v>7.6566319465637198</c:v>
                </c:pt>
                <c:pt idx="2223">
                  <c:v>7.6639089584350497</c:v>
                </c:pt>
                <c:pt idx="2224">
                  <c:v>7.67120265960693</c:v>
                </c:pt>
                <c:pt idx="2225">
                  <c:v>7.6784915924072203</c:v>
                </c:pt>
                <c:pt idx="2226">
                  <c:v>7.6857819557189897</c:v>
                </c:pt>
                <c:pt idx="2227">
                  <c:v>7.6930699348449698</c:v>
                </c:pt>
                <c:pt idx="2228">
                  <c:v>7.7003583908081001</c:v>
                </c:pt>
                <c:pt idx="2229">
                  <c:v>7.7076663970947203</c:v>
                </c:pt>
                <c:pt idx="2230">
                  <c:v>7.7149729728698704</c:v>
                </c:pt>
                <c:pt idx="2231">
                  <c:v>7.7222862243652299</c:v>
                </c:pt>
                <c:pt idx="2232">
                  <c:v>7.72963047027587</c:v>
                </c:pt>
                <c:pt idx="2233">
                  <c:v>7.7369699478149396</c:v>
                </c:pt>
                <c:pt idx="2234">
                  <c:v>7.7443070411682102</c:v>
                </c:pt>
                <c:pt idx="2235">
                  <c:v>7.75164270401</c:v>
                </c:pt>
                <c:pt idx="2236">
                  <c:v>7.7589921951293901</c:v>
                </c:pt>
                <c:pt idx="2237">
                  <c:v>7.7663583755493102</c:v>
                </c:pt>
                <c:pt idx="2238">
                  <c:v>7.7737169265746999</c:v>
                </c:pt>
                <c:pt idx="2239">
                  <c:v>7.7810797691345197</c:v>
                </c:pt>
                <c:pt idx="2240">
                  <c:v>7.7884364128112704</c:v>
                </c:pt>
                <c:pt idx="2241">
                  <c:v>7.7957949638366602</c:v>
                </c:pt>
                <c:pt idx="2242">
                  <c:v>7.8031654357910103</c:v>
                </c:pt>
                <c:pt idx="2243">
                  <c:v>7.8105382919311497</c:v>
                </c:pt>
                <c:pt idx="2244">
                  <c:v>7.8179044723510698</c:v>
                </c:pt>
                <c:pt idx="2245">
                  <c:v>7.8252987861633301</c:v>
                </c:pt>
                <c:pt idx="2246">
                  <c:v>7.8326997756957999</c:v>
                </c:pt>
                <c:pt idx="2247">
                  <c:v>7.8401093482971103</c:v>
                </c:pt>
                <c:pt idx="2248">
                  <c:v>7.8475151062011701</c:v>
                </c:pt>
                <c:pt idx="2249">
                  <c:v>7.8549160957336399</c:v>
                </c:pt>
                <c:pt idx="2250">
                  <c:v>7.8623466491699201</c:v>
                </c:pt>
                <c:pt idx="2251">
                  <c:v>7.86979007720947</c:v>
                </c:pt>
                <c:pt idx="2252">
                  <c:v>7.8772497177123997</c:v>
                </c:pt>
                <c:pt idx="2253">
                  <c:v>7.8847193717956499</c:v>
                </c:pt>
                <c:pt idx="2254">
                  <c:v>7.8921852111816397</c:v>
                </c:pt>
                <c:pt idx="2255">
                  <c:v>7.8996500968933097</c:v>
                </c:pt>
                <c:pt idx="2256">
                  <c:v>7.9071111679077104</c:v>
                </c:pt>
                <c:pt idx="2257">
                  <c:v>7.91456794738769</c:v>
                </c:pt>
                <c:pt idx="2258">
                  <c:v>7.9220252037048304</c:v>
                </c:pt>
                <c:pt idx="2259">
                  <c:v>7.9294896125793404</c:v>
                </c:pt>
                <c:pt idx="2260">
                  <c:v>7.9369583129882804</c:v>
                </c:pt>
                <c:pt idx="2261">
                  <c:v>7.9444317817687899</c:v>
                </c:pt>
                <c:pt idx="2262">
                  <c:v>7.9519109725952104</c:v>
                </c:pt>
                <c:pt idx="2263">
                  <c:v>7.9594097137451101</c:v>
                </c:pt>
                <c:pt idx="2264">
                  <c:v>7.9669089317321697</c:v>
                </c:pt>
                <c:pt idx="2265">
                  <c:v>7.9744024276733301</c:v>
                </c:pt>
                <c:pt idx="2266">
                  <c:v>7.98189353942871</c:v>
                </c:pt>
                <c:pt idx="2267">
                  <c:v>7.9893851280212402</c:v>
                </c:pt>
                <c:pt idx="2268">
                  <c:v>7.9968709945678702</c:v>
                </c:pt>
                <c:pt idx="2269">
                  <c:v>8.0043601989746005</c:v>
                </c:pt>
                <c:pt idx="2270">
                  <c:v>8.0118494033813406</c:v>
                </c:pt>
                <c:pt idx="2271">
                  <c:v>8.0193347930908203</c:v>
                </c:pt>
                <c:pt idx="2272">
                  <c:v>8.0268173217773402</c:v>
                </c:pt>
                <c:pt idx="2273">
                  <c:v>8.0343084335327095</c:v>
                </c:pt>
                <c:pt idx="2274">
                  <c:v>8.0417928695678693</c:v>
                </c:pt>
                <c:pt idx="2275">
                  <c:v>8.04927253723144</c:v>
                </c:pt>
                <c:pt idx="2276">
                  <c:v>8.0567512512206996</c:v>
                </c:pt>
                <c:pt idx="2277">
                  <c:v>8.0642232894897408</c:v>
                </c:pt>
                <c:pt idx="2278">
                  <c:v>8.0716981887817294</c:v>
                </c:pt>
                <c:pt idx="2279">
                  <c:v>8.0791769027709908</c:v>
                </c:pt>
                <c:pt idx="2280">
                  <c:v>8.0866661071777308</c:v>
                </c:pt>
                <c:pt idx="2281">
                  <c:v>8.0941495895385707</c:v>
                </c:pt>
                <c:pt idx="2282">
                  <c:v>8.1016368865966708</c:v>
                </c:pt>
                <c:pt idx="2283">
                  <c:v>8.109130859375</c:v>
                </c:pt>
                <c:pt idx="2284">
                  <c:v>8.1166400909423793</c:v>
                </c:pt>
                <c:pt idx="2285">
                  <c:v>8.1241531372070295</c:v>
                </c:pt>
                <c:pt idx="2286">
                  <c:v>8.1316623687744105</c:v>
                </c:pt>
                <c:pt idx="2287">
                  <c:v>8.1391792297363192</c:v>
                </c:pt>
                <c:pt idx="2288">
                  <c:v>8.1466903686523402</c:v>
                </c:pt>
                <c:pt idx="2289">
                  <c:v>8.1542263031005806</c:v>
                </c:pt>
                <c:pt idx="2290">
                  <c:v>8.1617631912231392</c:v>
                </c:pt>
                <c:pt idx="2291">
                  <c:v>8.1693058013915998</c:v>
                </c:pt>
                <c:pt idx="2292">
                  <c:v>8.1768493652343697</c:v>
                </c:pt>
                <c:pt idx="2293">
                  <c:v>8.1843938827514595</c:v>
                </c:pt>
                <c:pt idx="2294">
                  <c:v>8.1919574737548793</c:v>
                </c:pt>
                <c:pt idx="2295">
                  <c:v>8.1995182037353498</c:v>
                </c:pt>
                <c:pt idx="2296">
                  <c:v>8.2070856094360298</c:v>
                </c:pt>
                <c:pt idx="2297">
                  <c:v>8.2146968841552699</c:v>
                </c:pt>
                <c:pt idx="2298">
                  <c:v>8.2223110198974592</c:v>
                </c:pt>
                <c:pt idx="2299">
                  <c:v>8.22991943359375</c:v>
                </c:pt>
                <c:pt idx="2300">
                  <c:v>8.2375316619872994</c:v>
                </c:pt>
                <c:pt idx="2301">
                  <c:v>8.2451477050781197</c:v>
                </c:pt>
                <c:pt idx="2302">
                  <c:v>8.2527608871459908</c:v>
                </c:pt>
                <c:pt idx="2303">
                  <c:v>8.2603740692138601</c:v>
                </c:pt>
                <c:pt idx="2304">
                  <c:v>8.2679901123046804</c:v>
                </c:pt>
                <c:pt idx="2305">
                  <c:v>8.2756080627441406</c:v>
                </c:pt>
                <c:pt idx="2306">
                  <c:v>8.2832431793212802</c:v>
                </c:pt>
                <c:pt idx="2307">
                  <c:v>8.2908754348754794</c:v>
                </c:pt>
                <c:pt idx="2308">
                  <c:v>8.2985305786132795</c:v>
                </c:pt>
                <c:pt idx="2309">
                  <c:v>8.3061857223510707</c:v>
                </c:pt>
                <c:pt idx="2310">
                  <c:v>8.3138360977172798</c:v>
                </c:pt>
                <c:pt idx="2311">
                  <c:v>8.3214826583862305</c:v>
                </c:pt>
                <c:pt idx="2312">
                  <c:v>8.3291311264037997</c:v>
                </c:pt>
                <c:pt idx="2313">
                  <c:v>8.3367776870727504</c:v>
                </c:pt>
                <c:pt idx="2314">
                  <c:v>8.3444280624389595</c:v>
                </c:pt>
                <c:pt idx="2315">
                  <c:v>8.3520784378051705</c:v>
                </c:pt>
                <c:pt idx="2316">
                  <c:v>8.3597249984741193</c:v>
                </c:pt>
                <c:pt idx="2317">
                  <c:v>8.3673772811889595</c:v>
                </c:pt>
                <c:pt idx="2318">
                  <c:v>8.3750295639037997</c:v>
                </c:pt>
                <c:pt idx="2319">
                  <c:v>8.3827047348022408</c:v>
                </c:pt>
                <c:pt idx="2320">
                  <c:v>8.3903732299804599</c:v>
                </c:pt>
                <c:pt idx="2321">
                  <c:v>8.3980493545532209</c:v>
                </c:pt>
                <c:pt idx="2322">
                  <c:v>8.4057350158691406</c:v>
                </c:pt>
                <c:pt idx="2323">
                  <c:v>8.4134244918823207</c:v>
                </c:pt>
                <c:pt idx="2324">
                  <c:v>8.4211091995239205</c:v>
                </c:pt>
                <c:pt idx="2325">
                  <c:v>8.4288015365600497</c:v>
                </c:pt>
                <c:pt idx="2326">
                  <c:v>8.4365005493163991</c:v>
                </c:pt>
                <c:pt idx="2327">
                  <c:v>8.4442167282104403</c:v>
                </c:pt>
                <c:pt idx="2328">
                  <c:v>8.4519529342651296</c:v>
                </c:pt>
                <c:pt idx="2329">
                  <c:v>8.4596872329711896</c:v>
                </c:pt>
                <c:pt idx="2330">
                  <c:v>8.4674186706542898</c:v>
                </c:pt>
                <c:pt idx="2331">
                  <c:v>8.4751482009887606</c:v>
                </c:pt>
                <c:pt idx="2332">
                  <c:v>8.4828786849975497</c:v>
                </c:pt>
                <c:pt idx="2333">
                  <c:v>8.4906120300292898</c:v>
                </c:pt>
                <c:pt idx="2334">
                  <c:v>8.4983472824096609</c:v>
                </c:pt>
                <c:pt idx="2335">
                  <c:v>8.5060796737670792</c:v>
                </c:pt>
                <c:pt idx="2336">
                  <c:v>8.5138149261474592</c:v>
                </c:pt>
                <c:pt idx="2337">
                  <c:v>8.5215482711791903</c:v>
                </c:pt>
                <c:pt idx="2338">
                  <c:v>8.5292787551879794</c:v>
                </c:pt>
                <c:pt idx="2339">
                  <c:v>8.53700351715087</c:v>
                </c:pt>
                <c:pt idx="2340">
                  <c:v>8.5447301864624006</c:v>
                </c:pt>
                <c:pt idx="2341">
                  <c:v>8.5524511337280202</c:v>
                </c:pt>
                <c:pt idx="2342">
                  <c:v>8.5601844787597603</c:v>
                </c:pt>
                <c:pt idx="2343">
                  <c:v>8.5679235458374006</c:v>
                </c:pt>
                <c:pt idx="2344">
                  <c:v>8.5756702423095703</c:v>
                </c:pt>
                <c:pt idx="2345">
                  <c:v>8.5834112167358292</c:v>
                </c:pt>
                <c:pt idx="2346">
                  <c:v>8.5911493301391602</c:v>
                </c:pt>
                <c:pt idx="2347">
                  <c:v>8.5988912582397408</c:v>
                </c:pt>
                <c:pt idx="2348">
                  <c:v>8.60662841796875</c:v>
                </c:pt>
                <c:pt idx="2349">
                  <c:v>8.6143674850463796</c:v>
                </c:pt>
                <c:pt idx="2350">
                  <c:v>8.6221332550048793</c:v>
                </c:pt>
                <c:pt idx="2351">
                  <c:v>8.6298942565917898</c:v>
                </c:pt>
                <c:pt idx="2352">
                  <c:v>8.6376934051513601</c:v>
                </c:pt>
                <c:pt idx="2353">
                  <c:v>8.6454887390136701</c:v>
                </c:pt>
                <c:pt idx="2354">
                  <c:v>8.6532831192016602</c:v>
                </c:pt>
                <c:pt idx="2355">
                  <c:v>8.6610755920410103</c:v>
                </c:pt>
                <c:pt idx="2356">
                  <c:v>8.6688680648803693</c:v>
                </c:pt>
                <c:pt idx="2357">
                  <c:v>8.6766633987426705</c:v>
                </c:pt>
                <c:pt idx="2358">
                  <c:v>8.6844854354858292</c:v>
                </c:pt>
                <c:pt idx="2359">
                  <c:v>8.6923046112060494</c:v>
                </c:pt>
                <c:pt idx="2360">
                  <c:v>8.7001323699951101</c:v>
                </c:pt>
                <c:pt idx="2361">
                  <c:v>8.7079591751098597</c:v>
                </c:pt>
                <c:pt idx="2362">
                  <c:v>8.7157793045043892</c:v>
                </c:pt>
                <c:pt idx="2363">
                  <c:v>8.7235975265502894</c:v>
                </c:pt>
                <c:pt idx="2364">
                  <c:v>8.7314252853393501</c:v>
                </c:pt>
                <c:pt idx="2365">
                  <c:v>8.7392549514770508</c:v>
                </c:pt>
                <c:pt idx="2366">
                  <c:v>8.7470951080322195</c:v>
                </c:pt>
                <c:pt idx="2367">
                  <c:v>8.75494384765625</c:v>
                </c:pt>
                <c:pt idx="2368">
                  <c:v>8.7628021240234304</c:v>
                </c:pt>
                <c:pt idx="2369">
                  <c:v>8.7706661224365199</c:v>
                </c:pt>
                <c:pt idx="2370">
                  <c:v>8.7785348892211896</c:v>
                </c:pt>
                <c:pt idx="2371">
                  <c:v>8.7864084243774396</c:v>
                </c:pt>
                <c:pt idx="2372">
                  <c:v>8.7942790985107404</c:v>
                </c:pt>
                <c:pt idx="2373">
                  <c:v>8.8021488189697195</c:v>
                </c:pt>
                <c:pt idx="2374">
                  <c:v>8.8100233078002894</c:v>
                </c:pt>
                <c:pt idx="2375">
                  <c:v>8.8178939819335902</c:v>
                </c:pt>
                <c:pt idx="2376">
                  <c:v>8.8257675170898402</c:v>
                </c:pt>
                <c:pt idx="2377">
                  <c:v>8.8336448669433505</c:v>
                </c:pt>
                <c:pt idx="2378">
                  <c:v>8.8415241241455007</c:v>
                </c:pt>
                <c:pt idx="2379">
                  <c:v>8.8493995666503906</c:v>
                </c:pt>
                <c:pt idx="2380">
                  <c:v>8.8572740554809499</c:v>
                </c:pt>
                <c:pt idx="2381">
                  <c:v>8.8651514053344709</c:v>
                </c:pt>
                <c:pt idx="2382">
                  <c:v>8.8730230331420792</c:v>
                </c:pt>
                <c:pt idx="2383">
                  <c:v>8.8809051513671804</c:v>
                </c:pt>
                <c:pt idx="2384">
                  <c:v>8.8887815475463796</c:v>
                </c:pt>
                <c:pt idx="2385">
                  <c:v>8.8966598510742099</c:v>
                </c:pt>
                <c:pt idx="2386">
                  <c:v>8.90454006195068</c:v>
                </c:pt>
                <c:pt idx="2387">
                  <c:v>8.9124126434326101</c:v>
                </c:pt>
                <c:pt idx="2388">
                  <c:v>8.9202814102172798</c:v>
                </c:pt>
                <c:pt idx="2389">
                  <c:v>8.9281578063964808</c:v>
                </c:pt>
                <c:pt idx="2390">
                  <c:v>8.9360580444335902</c:v>
                </c:pt>
                <c:pt idx="2391">
                  <c:v>8.9439659118652308</c:v>
                </c:pt>
                <c:pt idx="2392">
                  <c:v>8.9518680572509695</c:v>
                </c:pt>
                <c:pt idx="2393">
                  <c:v>8.9597635269165004</c:v>
                </c:pt>
                <c:pt idx="2394">
                  <c:v>8.9676570892333896</c:v>
                </c:pt>
                <c:pt idx="2395">
                  <c:v>8.9755935668945295</c:v>
                </c:pt>
                <c:pt idx="2396">
                  <c:v>8.9835357666015607</c:v>
                </c:pt>
                <c:pt idx="2397">
                  <c:v>8.9914846420287997</c:v>
                </c:pt>
                <c:pt idx="2398">
                  <c:v>8.9994306564331001</c:v>
                </c:pt>
                <c:pt idx="2399">
                  <c:v>9.0073747634887606</c:v>
                </c:pt>
                <c:pt idx="2400">
                  <c:v>9.0153131484985298</c:v>
                </c:pt>
                <c:pt idx="2401">
                  <c:v>9.0232553482055593</c:v>
                </c:pt>
                <c:pt idx="2402">
                  <c:v>9.0311937332153303</c:v>
                </c:pt>
                <c:pt idx="2403">
                  <c:v>9.0391464233398402</c:v>
                </c:pt>
                <c:pt idx="2404">
                  <c:v>9.0471010208129794</c:v>
                </c:pt>
                <c:pt idx="2405">
                  <c:v>9.0550613403320295</c:v>
                </c:pt>
                <c:pt idx="2406">
                  <c:v>9.0630187988281197</c:v>
                </c:pt>
                <c:pt idx="2407">
                  <c:v>9.0709953308105398</c:v>
                </c:pt>
                <c:pt idx="2408">
                  <c:v>9.0789709091186506</c:v>
                </c:pt>
                <c:pt idx="2409">
                  <c:v>9.0869436264037997</c:v>
                </c:pt>
                <c:pt idx="2410">
                  <c:v>9.0949134826660103</c:v>
                </c:pt>
                <c:pt idx="2411">
                  <c:v>9.1028776168823207</c:v>
                </c:pt>
                <c:pt idx="2412">
                  <c:v>9.1108369827270508</c:v>
                </c:pt>
                <c:pt idx="2413">
                  <c:v>9.1188001632690394</c:v>
                </c:pt>
                <c:pt idx="2414">
                  <c:v>9.1267662048339808</c:v>
                </c:pt>
                <c:pt idx="2415">
                  <c:v>9.1347274780273402</c:v>
                </c:pt>
                <c:pt idx="2416">
                  <c:v>9.1426849365234304</c:v>
                </c:pt>
                <c:pt idx="2417">
                  <c:v>9.1506385803222603</c:v>
                </c:pt>
                <c:pt idx="2418">
                  <c:v>9.1586074829101491</c:v>
                </c:pt>
                <c:pt idx="2419">
                  <c:v>9.1666078567504794</c:v>
                </c:pt>
                <c:pt idx="2420">
                  <c:v>9.1746082305908203</c:v>
                </c:pt>
                <c:pt idx="2421">
                  <c:v>9.1826095581054599</c:v>
                </c:pt>
                <c:pt idx="2422">
                  <c:v>9.1906089782714808</c:v>
                </c:pt>
                <c:pt idx="2423">
                  <c:v>9.1986227035522408</c:v>
                </c:pt>
                <c:pt idx="2424">
                  <c:v>9.2066354751586896</c:v>
                </c:pt>
                <c:pt idx="2425">
                  <c:v>9.2146625518798793</c:v>
                </c:pt>
                <c:pt idx="2426">
                  <c:v>9.2226829528808505</c:v>
                </c:pt>
                <c:pt idx="2427">
                  <c:v>9.23071193695068</c:v>
                </c:pt>
                <c:pt idx="2428">
                  <c:v>9.2387371063232404</c:v>
                </c:pt>
                <c:pt idx="2429">
                  <c:v>9.2467622756958008</c:v>
                </c:pt>
                <c:pt idx="2430">
                  <c:v>9.2547826766967702</c:v>
                </c:pt>
                <c:pt idx="2431">
                  <c:v>9.2628107070922798</c:v>
                </c:pt>
                <c:pt idx="2432">
                  <c:v>9.2708330154418892</c:v>
                </c:pt>
                <c:pt idx="2433">
                  <c:v>9.2788658142089808</c:v>
                </c:pt>
                <c:pt idx="2434">
                  <c:v>9.2869091033935494</c:v>
                </c:pt>
                <c:pt idx="2435">
                  <c:v>9.2949533462524396</c:v>
                </c:pt>
                <c:pt idx="2436">
                  <c:v>9.3029975891113192</c:v>
                </c:pt>
                <c:pt idx="2437">
                  <c:v>9.3110466003417898</c:v>
                </c:pt>
                <c:pt idx="2438">
                  <c:v>9.319091796875</c:v>
                </c:pt>
                <c:pt idx="2439">
                  <c:v>9.3271379470825106</c:v>
                </c:pt>
                <c:pt idx="2440">
                  <c:v>9.3352031707763601</c:v>
                </c:pt>
                <c:pt idx="2441">
                  <c:v>9.3432674407958896</c:v>
                </c:pt>
                <c:pt idx="2442">
                  <c:v>9.3513307571411097</c:v>
                </c:pt>
                <c:pt idx="2443">
                  <c:v>9.3593940734863192</c:v>
                </c:pt>
                <c:pt idx="2444">
                  <c:v>9.3674583435058505</c:v>
                </c:pt>
                <c:pt idx="2445">
                  <c:v>9.3755187988281197</c:v>
                </c:pt>
                <c:pt idx="2446">
                  <c:v>9.3835811614990199</c:v>
                </c:pt>
                <c:pt idx="2447">
                  <c:v>9.3916416168212802</c:v>
                </c:pt>
                <c:pt idx="2448">
                  <c:v>9.3996982574462802</c:v>
                </c:pt>
                <c:pt idx="2449">
                  <c:v>9.4077692031860298</c:v>
                </c:pt>
                <c:pt idx="2450">
                  <c:v>9.4158363342285103</c:v>
                </c:pt>
                <c:pt idx="2451">
                  <c:v>9.4238958358764595</c:v>
                </c:pt>
                <c:pt idx="2452">
                  <c:v>9.4319591522216708</c:v>
                </c:pt>
                <c:pt idx="2453">
                  <c:v>9.4400634765625</c:v>
                </c:pt>
                <c:pt idx="2454">
                  <c:v>9.4481649398803693</c:v>
                </c:pt>
                <c:pt idx="2455">
                  <c:v>9.4562730789184499</c:v>
                </c:pt>
                <c:pt idx="2456">
                  <c:v>9.4643783569335902</c:v>
                </c:pt>
                <c:pt idx="2457">
                  <c:v>9.4724845886230398</c:v>
                </c:pt>
                <c:pt idx="2458">
                  <c:v>9.4805850982665998</c:v>
                </c:pt>
                <c:pt idx="2459">
                  <c:v>9.4886846542358292</c:v>
                </c:pt>
                <c:pt idx="2460">
                  <c:v>9.4967842102050692</c:v>
                </c:pt>
                <c:pt idx="2461">
                  <c:v>9.5048923492431605</c:v>
                </c:pt>
                <c:pt idx="2462">
                  <c:v>9.5129976272583008</c:v>
                </c:pt>
                <c:pt idx="2463">
                  <c:v>9.5211133956909109</c:v>
                </c:pt>
                <c:pt idx="2464">
                  <c:v>9.5292425155639595</c:v>
                </c:pt>
                <c:pt idx="2465">
                  <c:v>9.5373668670654208</c:v>
                </c:pt>
                <c:pt idx="2466">
                  <c:v>9.5454902648925692</c:v>
                </c:pt>
                <c:pt idx="2467">
                  <c:v>9.5536203384399396</c:v>
                </c:pt>
                <c:pt idx="2468">
                  <c:v>9.5617504119872994</c:v>
                </c:pt>
                <c:pt idx="2469">
                  <c:v>9.56988430023193</c:v>
                </c:pt>
                <c:pt idx="2470">
                  <c:v>9.57802009582519</c:v>
                </c:pt>
                <c:pt idx="2471">
                  <c:v>9.5861511230468697</c:v>
                </c:pt>
                <c:pt idx="2472">
                  <c:v>9.5942764282226491</c:v>
                </c:pt>
                <c:pt idx="2473">
                  <c:v>9.6024312973022408</c:v>
                </c:pt>
                <c:pt idx="2474">
                  <c:v>9.6105813980102504</c:v>
                </c:pt>
                <c:pt idx="2475">
                  <c:v>9.6187314987182599</c:v>
                </c:pt>
                <c:pt idx="2476">
                  <c:v>9.6268882751464808</c:v>
                </c:pt>
                <c:pt idx="2477">
                  <c:v>9.6350555419921804</c:v>
                </c:pt>
                <c:pt idx="2478">
                  <c:v>9.6432189941406197</c:v>
                </c:pt>
                <c:pt idx="2479">
                  <c:v>9.6514120101928693</c:v>
                </c:pt>
                <c:pt idx="2480">
                  <c:v>9.6596088409423793</c:v>
                </c:pt>
                <c:pt idx="2481">
                  <c:v>9.6677999496459908</c:v>
                </c:pt>
                <c:pt idx="2482">
                  <c:v>9.6759939193725497</c:v>
                </c:pt>
                <c:pt idx="2483">
                  <c:v>9.6841812133788991</c:v>
                </c:pt>
                <c:pt idx="2484">
                  <c:v>9.69238185882568</c:v>
                </c:pt>
                <c:pt idx="2485">
                  <c:v>9.7005872726440394</c:v>
                </c:pt>
                <c:pt idx="2486">
                  <c:v>9.7088212966918892</c:v>
                </c:pt>
                <c:pt idx="2487">
                  <c:v>9.7170591354370099</c:v>
                </c:pt>
                <c:pt idx="2488">
                  <c:v>9.7252950668334908</c:v>
                </c:pt>
                <c:pt idx="2489">
                  <c:v>9.7335290908813406</c:v>
                </c:pt>
                <c:pt idx="2490">
                  <c:v>9.7417812347412092</c:v>
                </c:pt>
                <c:pt idx="2491">
                  <c:v>9.7500295639037997</c:v>
                </c:pt>
                <c:pt idx="2492">
                  <c:v>9.7582750320434499</c:v>
                </c:pt>
                <c:pt idx="2493">
                  <c:v>9.7665176391601491</c:v>
                </c:pt>
                <c:pt idx="2494">
                  <c:v>9.7747840881347603</c:v>
                </c:pt>
                <c:pt idx="2495">
                  <c:v>9.7830638885497994</c:v>
                </c:pt>
                <c:pt idx="2496">
                  <c:v>9.7913446426391602</c:v>
                </c:pt>
                <c:pt idx="2497">
                  <c:v>9.7996234893798793</c:v>
                </c:pt>
                <c:pt idx="2498">
                  <c:v>9.8079013824462802</c:v>
                </c:pt>
                <c:pt idx="2499">
                  <c:v>9.8161802291870099</c:v>
                </c:pt>
                <c:pt idx="2500">
                  <c:v>9.8244552612304599</c:v>
                </c:pt>
                <c:pt idx="2501">
                  <c:v>9.8327341079711896</c:v>
                </c:pt>
                <c:pt idx="2502">
                  <c:v>9.8410129547119105</c:v>
                </c:pt>
                <c:pt idx="2503">
                  <c:v>9.8492937088012606</c:v>
                </c:pt>
                <c:pt idx="2504">
                  <c:v>9.8575754165649396</c:v>
                </c:pt>
                <c:pt idx="2505">
                  <c:v>9.86590480804443</c:v>
                </c:pt>
                <c:pt idx="2506">
                  <c:v>9.8742341995239205</c:v>
                </c:pt>
                <c:pt idx="2507">
                  <c:v>9.8825616836547798</c:v>
                </c:pt>
                <c:pt idx="2508">
                  <c:v>9.8908872604370099</c:v>
                </c:pt>
                <c:pt idx="2509">
                  <c:v>9.8992071151733292</c:v>
                </c:pt>
                <c:pt idx="2510">
                  <c:v>9.9075393676757795</c:v>
                </c:pt>
                <c:pt idx="2511">
                  <c:v>9.9158878326415998</c:v>
                </c:pt>
                <c:pt idx="2512">
                  <c:v>9.9242515563964808</c:v>
                </c:pt>
                <c:pt idx="2513">
                  <c:v>9.9326152801513601</c:v>
                </c:pt>
                <c:pt idx="2514">
                  <c:v>9.9409732818603498</c:v>
                </c:pt>
                <c:pt idx="2515">
                  <c:v>9.9493474960327095</c:v>
                </c:pt>
                <c:pt idx="2516">
                  <c:v>9.9577274322509695</c:v>
                </c:pt>
                <c:pt idx="2517">
                  <c:v>9.9661016464233292</c:v>
                </c:pt>
                <c:pt idx="2518">
                  <c:v>9.9744691848754794</c:v>
                </c:pt>
                <c:pt idx="2519">
                  <c:v>9.9828357696533203</c:v>
                </c:pt>
                <c:pt idx="2520">
                  <c:v>9.9912014007568306</c:v>
                </c:pt>
                <c:pt idx="2521">
                  <c:v>9.9995603561401296</c:v>
                </c:pt>
                <c:pt idx="2522">
                  <c:v>10.007926940917899</c:v>
                </c:pt>
                <c:pt idx="2523">
                  <c:v>10.016300201416</c:v>
                </c:pt>
                <c:pt idx="2524">
                  <c:v>10.0246772766113</c:v>
                </c:pt>
                <c:pt idx="2525">
                  <c:v>10.033062934875399</c:v>
                </c:pt>
                <c:pt idx="2526">
                  <c:v>10.0414571762084</c:v>
                </c:pt>
                <c:pt idx="2527">
                  <c:v>10.049846649169901</c:v>
                </c:pt>
                <c:pt idx="2528">
                  <c:v>10.058238029479901</c:v>
                </c:pt>
                <c:pt idx="2529">
                  <c:v>10.0666284561157</c:v>
                </c:pt>
                <c:pt idx="2530">
                  <c:v>10.075013160705501</c:v>
                </c:pt>
                <c:pt idx="2531">
                  <c:v>10.083395004272401</c:v>
                </c:pt>
                <c:pt idx="2532">
                  <c:v>10.0917873382568</c:v>
                </c:pt>
                <c:pt idx="2533">
                  <c:v>10.1001739501953</c:v>
                </c:pt>
                <c:pt idx="2534">
                  <c:v>10.1085567474365</c:v>
                </c:pt>
                <c:pt idx="2535">
                  <c:v>10.1169366836547</c:v>
                </c:pt>
                <c:pt idx="2536">
                  <c:v>10.125327110290501</c:v>
                </c:pt>
                <c:pt idx="2537">
                  <c:v>10.133713722229</c:v>
                </c:pt>
                <c:pt idx="2538">
                  <c:v>10.142100334167401</c:v>
                </c:pt>
                <c:pt idx="2539">
                  <c:v>10.150505065917899</c:v>
                </c:pt>
                <c:pt idx="2540">
                  <c:v>10.1589031219482</c:v>
                </c:pt>
                <c:pt idx="2541">
                  <c:v>10.1672964096069</c:v>
                </c:pt>
                <c:pt idx="2542">
                  <c:v>10.1756877899169</c:v>
                </c:pt>
                <c:pt idx="2543">
                  <c:v>10.1840715408325</c:v>
                </c:pt>
                <c:pt idx="2544">
                  <c:v>10.1924648284912</c:v>
                </c:pt>
                <c:pt idx="2545">
                  <c:v>10.200859069824199</c:v>
                </c:pt>
                <c:pt idx="2546">
                  <c:v>10.2092542648315</c:v>
                </c:pt>
                <c:pt idx="2547">
                  <c:v>10.217661857604901</c:v>
                </c:pt>
                <c:pt idx="2548">
                  <c:v>10.226076126098601</c:v>
                </c:pt>
                <c:pt idx="2549">
                  <c:v>10.234486579895</c:v>
                </c:pt>
                <c:pt idx="2550">
                  <c:v>10.2429103851318</c:v>
                </c:pt>
                <c:pt idx="2551">
                  <c:v>10.251329421996999</c:v>
                </c:pt>
                <c:pt idx="2552">
                  <c:v>10.2597455978393</c:v>
                </c:pt>
                <c:pt idx="2553">
                  <c:v>10.268163681030201</c:v>
                </c:pt>
                <c:pt idx="2554">
                  <c:v>10.276593208312899</c:v>
                </c:pt>
                <c:pt idx="2555">
                  <c:v>10.28502368927</c:v>
                </c:pt>
                <c:pt idx="2556">
                  <c:v>10.2934713363647</c:v>
                </c:pt>
                <c:pt idx="2557">
                  <c:v>10.3019151687622</c:v>
                </c:pt>
                <c:pt idx="2558">
                  <c:v>10.310354232788001</c:v>
                </c:pt>
                <c:pt idx="2559">
                  <c:v>10.318808555603001</c:v>
                </c:pt>
                <c:pt idx="2560">
                  <c:v>10.327256202697701</c:v>
                </c:pt>
                <c:pt idx="2561">
                  <c:v>10.335709571838301</c:v>
                </c:pt>
                <c:pt idx="2562">
                  <c:v>10.344163894653301</c:v>
                </c:pt>
                <c:pt idx="2563">
                  <c:v>10.3526611328125</c:v>
                </c:pt>
                <c:pt idx="2564">
                  <c:v>10.361162185668899</c:v>
                </c:pt>
                <c:pt idx="2565">
                  <c:v>10.369670867919901</c:v>
                </c:pt>
                <c:pt idx="2566">
                  <c:v>10.378189086914</c:v>
                </c:pt>
                <c:pt idx="2567">
                  <c:v>10.3867073059082</c:v>
                </c:pt>
                <c:pt idx="2568">
                  <c:v>10.3952293395996</c:v>
                </c:pt>
                <c:pt idx="2569">
                  <c:v>10.4037742614746</c:v>
                </c:pt>
                <c:pt idx="2570">
                  <c:v>10.4123134613037</c:v>
                </c:pt>
                <c:pt idx="2571">
                  <c:v>10.4208574295043</c:v>
                </c:pt>
                <c:pt idx="2572">
                  <c:v>10.4293985366821</c:v>
                </c:pt>
                <c:pt idx="2573">
                  <c:v>10.437944412231399</c:v>
                </c:pt>
                <c:pt idx="2574">
                  <c:v>10.4464921951293</c:v>
                </c:pt>
                <c:pt idx="2575">
                  <c:v>10.4550418853759</c:v>
                </c:pt>
                <c:pt idx="2576">
                  <c:v>10.463584899902299</c:v>
                </c:pt>
                <c:pt idx="2577">
                  <c:v>10.4721231460571</c:v>
                </c:pt>
                <c:pt idx="2578">
                  <c:v>10.480658531188899</c:v>
                </c:pt>
                <c:pt idx="2579">
                  <c:v>10.4891920089721</c:v>
                </c:pt>
                <c:pt idx="2580">
                  <c:v>10.4977302551269</c:v>
                </c:pt>
                <c:pt idx="2581">
                  <c:v>10.506268501281699</c:v>
                </c:pt>
                <c:pt idx="2582">
                  <c:v>10.514801979064901</c:v>
                </c:pt>
                <c:pt idx="2583">
                  <c:v>10.523372650146401</c:v>
                </c:pt>
                <c:pt idx="2584">
                  <c:v>10.5319461822509</c:v>
                </c:pt>
                <c:pt idx="2585">
                  <c:v>10.5405473709106</c:v>
                </c:pt>
                <c:pt idx="2586">
                  <c:v>10.5491619110107</c:v>
                </c:pt>
                <c:pt idx="2587">
                  <c:v>10.5577802658081</c:v>
                </c:pt>
                <c:pt idx="2588">
                  <c:v>10.56640625</c:v>
                </c:pt>
                <c:pt idx="2589">
                  <c:v>10.575045585632299</c:v>
                </c:pt>
                <c:pt idx="2590">
                  <c:v>10.5836973190307</c:v>
                </c:pt>
                <c:pt idx="2591">
                  <c:v>10.5923509597778</c:v>
                </c:pt>
                <c:pt idx="2592">
                  <c:v>10.600998878479</c:v>
                </c:pt>
                <c:pt idx="2593">
                  <c:v>10.609651565551699</c:v>
                </c:pt>
                <c:pt idx="2594">
                  <c:v>10.618298530578601</c:v>
                </c:pt>
                <c:pt idx="2595">
                  <c:v>10.6269407272338</c:v>
                </c:pt>
                <c:pt idx="2596">
                  <c:v>10.6355772018432</c:v>
                </c:pt>
                <c:pt idx="2597">
                  <c:v>10.644212722778301</c:v>
                </c:pt>
                <c:pt idx="2598">
                  <c:v>10.652853012084901</c:v>
                </c:pt>
                <c:pt idx="2599">
                  <c:v>10.661541938781699</c:v>
                </c:pt>
                <c:pt idx="2600">
                  <c:v>10.6702623367309</c:v>
                </c:pt>
                <c:pt idx="2601">
                  <c:v>10.6789951324462</c:v>
                </c:pt>
                <c:pt idx="2602">
                  <c:v>10.687747001647899</c:v>
                </c:pt>
                <c:pt idx="2603">
                  <c:v>10.696538925170801</c:v>
                </c:pt>
                <c:pt idx="2604">
                  <c:v>10.7053270339965</c:v>
                </c:pt>
                <c:pt idx="2605">
                  <c:v>10.7141199111938</c:v>
                </c:pt>
                <c:pt idx="2606">
                  <c:v>10.7229261398315</c:v>
                </c:pt>
                <c:pt idx="2607">
                  <c:v>10.731742858886699</c:v>
                </c:pt>
                <c:pt idx="2608">
                  <c:v>10.7405805587768</c:v>
                </c:pt>
                <c:pt idx="2609">
                  <c:v>10.7494201660156</c:v>
                </c:pt>
                <c:pt idx="2610">
                  <c:v>10.7582645416259</c:v>
                </c:pt>
                <c:pt idx="2611">
                  <c:v>10.767101287841699</c:v>
                </c:pt>
                <c:pt idx="2612">
                  <c:v>10.775938034057599</c:v>
                </c:pt>
                <c:pt idx="2613">
                  <c:v>10.7847785949707</c:v>
                </c:pt>
                <c:pt idx="2614">
                  <c:v>10.793611526489199</c:v>
                </c:pt>
                <c:pt idx="2615">
                  <c:v>10.8024396896362</c:v>
                </c:pt>
                <c:pt idx="2616">
                  <c:v>10.811262130737299</c:v>
                </c:pt>
                <c:pt idx="2617">
                  <c:v>10.820104598999</c:v>
                </c:pt>
                <c:pt idx="2618">
                  <c:v>10.828944206237701</c:v>
                </c:pt>
                <c:pt idx="2619">
                  <c:v>10.8378047943115</c:v>
                </c:pt>
                <c:pt idx="2620">
                  <c:v>10.8466596603393</c:v>
                </c:pt>
                <c:pt idx="2621">
                  <c:v>10.855520248413001</c:v>
                </c:pt>
                <c:pt idx="2622">
                  <c:v>10.864400863647401</c:v>
                </c:pt>
                <c:pt idx="2623">
                  <c:v>10.8732891082763</c:v>
                </c:pt>
                <c:pt idx="2624">
                  <c:v>10.882184028625399</c:v>
                </c:pt>
                <c:pt idx="2625">
                  <c:v>10.8910789489746</c:v>
                </c:pt>
                <c:pt idx="2626">
                  <c:v>10.8999738693237</c:v>
                </c:pt>
                <c:pt idx="2627">
                  <c:v>10.9088687896728</c:v>
                </c:pt>
                <c:pt idx="2628">
                  <c:v>10.9177713394165</c:v>
                </c:pt>
                <c:pt idx="2629">
                  <c:v>10.926677703857401</c:v>
                </c:pt>
                <c:pt idx="2630">
                  <c:v>10.9355964660644</c:v>
                </c:pt>
                <c:pt idx="2631">
                  <c:v>10.9445457458496</c:v>
                </c:pt>
                <c:pt idx="2632">
                  <c:v>10.953493118286101</c:v>
                </c:pt>
                <c:pt idx="2633">
                  <c:v>10.9624576568603</c:v>
                </c:pt>
                <c:pt idx="2634">
                  <c:v>10.971441268920801</c:v>
                </c:pt>
                <c:pt idx="2635">
                  <c:v>10.980420112609799</c:v>
                </c:pt>
                <c:pt idx="2636">
                  <c:v>10.989398002624499</c:v>
                </c:pt>
                <c:pt idx="2637">
                  <c:v>10.998369216918899</c:v>
                </c:pt>
                <c:pt idx="2638">
                  <c:v>11.007346153259199</c:v>
                </c:pt>
                <c:pt idx="2639">
                  <c:v>11.0163316726684</c:v>
                </c:pt>
                <c:pt idx="2640">
                  <c:v>11.0253095626831</c:v>
                </c:pt>
                <c:pt idx="2641">
                  <c:v>11.0342960357666</c:v>
                </c:pt>
                <c:pt idx="2642">
                  <c:v>11.0432786941528</c:v>
                </c:pt>
                <c:pt idx="2643">
                  <c:v>11.052268028259199</c:v>
                </c:pt>
                <c:pt idx="2644">
                  <c:v>11.061251640319799</c:v>
                </c:pt>
                <c:pt idx="2645">
                  <c:v>11.0702362060546</c:v>
                </c:pt>
                <c:pt idx="2646">
                  <c:v>11.0793132781982</c:v>
                </c:pt>
                <c:pt idx="2647">
                  <c:v>11.0884237289428</c:v>
                </c:pt>
                <c:pt idx="2648">
                  <c:v>11.0975284576416</c:v>
                </c:pt>
                <c:pt idx="2649">
                  <c:v>11.1066389083862</c:v>
                </c:pt>
                <c:pt idx="2650">
                  <c:v>11.1157474517822</c:v>
                </c:pt>
                <c:pt idx="2651">
                  <c:v>11.124854087829499</c:v>
                </c:pt>
                <c:pt idx="2652">
                  <c:v>11.133958816528301</c:v>
                </c:pt>
                <c:pt idx="2653">
                  <c:v>11.143074035644499</c:v>
                </c:pt>
                <c:pt idx="2654">
                  <c:v>11.1521806716918</c:v>
                </c:pt>
                <c:pt idx="2655">
                  <c:v>11.1612892150878</c:v>
                </c:pt>
                <c:pt idx="2656">
                  <c:v>11.1703996658325</c:v>
                </c:pt>
                <c:pt idx="2657">
                  <c:v>11.1795091629028</c:v>
                </c:pt>
                <c:pt idx="2658">
                  <c:v>11.1886291503906</c:v>
                </c:pt>
                <c:pt idx="2659">
                  <c:v>11.197751045226999</c:v>
                </c:pt>
                <c:pt idx="2660">
                  <c:v>11.206931114196699</c:v>
                </c:pt>
                <c:pt idx="2661">
                  <c:v>11.2161560058593</c:v>
                </c:pt>
                <c:pt idx="2662">
                  <c:v>11.225390434265099</c:v>
                </c:pt>
                <c:pt idx="2663">
                  <c:v>11.234624862670801</c:v>
                </c:pt>
                <c:pt idx="2664">
                  <c:v>11.2439193725585</c:v>
                </c:pt>
                <c:pt idx="2665">
                  <c:v>11.253211021423301</c:v>
                </c:pt>
                <c:pt idx="2666">
                  <c:v>11.262509346008301</c:v>
                </c:pt>
                <c:pt idx="2667">
                  <c:v>11.271815299987701</c:v>
                </c:pt>
                <c:pt idx="2668">
                  <c:v>11.281124114990201</c:v>
                </c:pt>
                <c:pt idx="2669">
                  <c:v>11.2904386520385</c:v>
                </c:pt>
                <c:pt idx="2670">
                  <c:v>11.2997570037841</c:v>
                </c:pt>
                <c:pt idx="2671">
                  <c:v>11.3090763092041</c:v>
                </c:pt>
                <c:pt idx="2672">
                  <c:v>11.3183994293212</c:v>
                </c:pt>
                <c:pt idx="2673">
                  <c:v>11.3277378082275</c:v>
                </c:pt>
                <c:pt idx="2674">
                  <c:v>11.3370904922485</c:v>
                </c:pt>
                <c:pt idx="2675">
                  <c:v>11.346438407897899</c:v>
                </c:pt>
                <c:pt idx="2676">
                  <c:v>11.355780601501399</c:v>
                </c:pt>
                <c:pt idx="2677">
                  <c:v>11.365119934081999</c:v>
                </c:pt>
                <c:pt idx="2678">
                  <c:v>11.3744659423828</c:v>
                </c:pt>
                <c:pt idx="2679">
                  <c:v>11.3838148117065</c:v>
                </c:pt>
                <c:pt idx="2680">
                  <c:v>11.393175125121999</c:v>
                </c:pt>
                <c:pt idx="2681">
                  <c:v>11.4025363922119</c:v>
                </c:pt>
                <c:pt idx="2682">
                  <c:v>11.4119119644165</c:v>
                </c:pt>
                <c:pt idx="2683">
                  <c:v>11.421286582946699</c:v>
                </c:pt>
                <c:pt idx="2684">
                  <c:v>11.430671691894499</c:v>
                </c:pt>
                <c:pt idx="2685">
                  <c:v>11.440054893493601</c:v>
                </c:pt>
                <c:pt idx="2686">
                  <c:v>11.449438095092701</c:v>
                </c:pt>
                <c:pt idx="2687">
                  <c:v>11.458837509155201</c:v>
                </c:pt>
                <c:pt idx="2688">
                  <c:v>11.468234062194799</c:v>
                </c:pt>
                <c:pt idx="2689">
                  <c:v>11.477625846862701</c:v>
                </c:pt>
                <c:pt idx="2690">
                  <c:v>11.4870147705078</c:v>
                </c:pt>
                <c:pt idx="2691">
                  <c:v>11.4964122772216</c:v>
                </c:pt>
                <c:pt idx="2692">
                  <c:v>11.5058088302612</c:v>
                </c:pt>
                <c:pt idx="2693">
                  <c:v>11.5152025222778</c:v>
                </c:pt>
                <c:pt idx="2694">
                  <c:v>11.524595260620099</c:v>
                </c:pt>
                <c:pt idx="2695">
                  <c:v>11.5339803695678</c:v>
                </c:pt>
                <c:pt idx="2696">
                  <c:v>11.5433597564697</c:v>
                </c:pt>
                <c:pt idx="2697">
                  <c:v>11.5527391433715</c:v>
                </c:pt>
                <c:pt idx="2698">
                  <c:v>11.562109947204499</c:v>
                </c:pt>
                <c:pt idx="2699">
                  <c:v>11.571499824523899</c:v>
                </c:pt>
                <c:pt idx="2700">
                  <c:v>11.580897331237701</c:v>
                </c:pt>
                <c:pt idx="2701">
                  <c:v>11.59029006958</c:v>
                </c:pt>
                <c:pt idx="2702">
                  <c:v>11.599681854248001</c:v>
                </c:pt>
                <c:pt idx="2703">
                  <c:v>11.6090688705444</c:v>
                </c:pt>
                <c:pt idx="2704">
                  <c:v>11.618450164794901</c:v>
                </c:pt>
                <c:pt idx="2705">
                  <c:v>11.627835273742599</c:v>
                </c:pt>
                <c:pt idx="2706">
                  <c:v>11.637220382690399</c:v>
                </c:pt>
                <c:pt idx="2707">
                  <c:v>11.6466007232666</c:v>
                </c:pt>
                <c:pt idx="2708">
                  <c:v>11.655988693237299</c:v>
                </c:pt>
                <c:pt idx="2709">
                  <c:v>11.665376663208001</c:v>
                </c:pt>
                <c:pt idx="2710">
                  <c:v>11.674775123596101</c:v>
                </c:pt>
                <c:pt idx="2711">
                  <c:v>11.684174537658601</c:v>
                </c:pt>
                <c:pt idx="2712">
                  <c:v>11.6935691833496</c:v>
                </c:pt>
                <c:pt idx="2713">
                  <c:v>11.7029600143432</c:v>
                </c:pt>
                <c:pt idx="2714">
                  <c:v>11.7123508453369</c:v>
                </c:pt>
                <c:pt idx="2715">
                  <c:v>11.721753120422299</c:v>
                </c:pt>
                <c:pt idx="2716">
                  <c:v>11.7311601638793</c:v>
                </c:pt>
                <c:pt idx="2717">
                  <c:v>11.740571022033601</c:v>
                </c:pt>
                <c:pt idx="2718">
                  <c:v>11.750020980834901</c:v>
                </c:pt>
                <c:pt idx="2719">
                  <c:v>11.759464263916</c:v>
                </c:pt>
                <c:pt idx="2720">
                  <c:v>11.7689161300659</c:v>
                </c:pt>
                <c:pt idx="2721">
                  <c:v>11.7783641815185</c:v>
                </c:pt>
                <c:pt idx="2722">
                  <c:v>11.7878055572509</c:v>
                </c:pt>
                <c:pt idx="2723">
                  <c:v>11.7972755432128</c:v>
                </c:pt>
                <c:pt idx="2724">
                  <c:v>11.806755065917899</c:v>
                </c:pt>
                <c:pt idx="2725">
                  <c:v>11.816260337829499</c:v>
                </c:pt>
                <c:pt idx="2726">
                  <c:v>11.825786590576101</c:v>
                </c:pt>
                <c:pt idx="2727">
                  <c:v>11.8353061676025</c:v>
                </c:pt>
                <c:pt idx="2728">
                  <c:v>11.8448219299316</c:v>
                </c:pt>
                <c:pt idx="2729">
                  <c:v>11.854345321655201</c:v>
                </c:pt>
                <c:pt idx="2730">
                  <c:v>11.863878250121999</c:v>
                </c:pt>
                <c:pt idx="2731">
                  <c:v>11.873404502868601</c:v>
                </c:pt>
                <c:pt idx="2732">
                  <c:v>11.8829536437988</c:v>
                </c:pt>
                <c:pt idx="2733">
                  <c:v>11.892499923706</c:v>
                </c:pt>
                <c:pt idx="2734">
                  <c:v>11.9020671844482</c:v>
                </c:pt>
                <c:pt idx="2735">
                  <c:v>11.9116296768188</c:v>
                </c:pt>
                <c:pt idx="2736">
                  <c:v>11.921205520629799</c:v>
                </c:pt>
                <c:pt idx="2737">
                  <c:v>11.930777549743601</c:v>
                </c:pt>
                <c:pt idx="2738">
                  <c:v>11.9403676986694</c:v>
                </c:pt>
                <c:pt idx="2739">
                  <c:v>11.9499711990356</c:v>
                </c:pt>
                <c:pt idx="2740">
                  <c:v>11.959575653076101</c:v>
                </c:pt>
                <c:pt idx="2741">
                  <c:v>11.9691801071166</c:v>
                </c:pt>
                <c:pt idx="2742">
                  <c:v>11.9788064956665</c:v>
                </c:pt>
                <c:pt idx="2743">
                  <c:v>11.988427162170399</c:v>
                </c:pt>
                <c:pt idx="2744">
                  <c:v>11.9980697631835</c:v>
                </c:pt>
                <c:pt idx="2745">
                  <c:v>12.007716178894</c:v>
                </c:pt>
                <c:pt idx="2746">
                  <c:v>12.017361640930099</c:v>
                </c:pt>
                <c:pt idx="2747">
                  <c:v>12.027000427246</c:v>
                </c:pt>
                <c:pt idx="2748">
                  <c:v>12.0366439819335</c:v>
                </c:pt>
                <c:pt idx="2749">
                  <c:v>12.0462837219238</c:v>
                </c:pt>
                <c:pt idx="2750">
                  <c:v>12.055918693542401</c:v>
                </c:pt>
                <c:pt idx="2751">
                  <c:v>12.0655498504638</c:v>
                </c:pt>
                <c:pt idx="2752">
                  <c:v>12.0751895904541</c:v>
                </c:pt>
                <c:pt idx="2753">
                  <c:v>12.0848369598388</c:v>
                </c:pt>
                <c:pt idx="2754">
                  <c:v>12.094485282897899</c:v>
                </c:pt>
                <c:pt idx="2755">
                  <c:v>12.104130744934</c:v>
                </c:pt>
                <c:pt idx="2756">
                  <c:v>12.113772392272899</c:v>
                </c:pt>
                <c:pt idx="2757">
                  <c:v>12.1234169006347</c:v>
                </c:pt>
                <c:pt idx="2758">
                  <c:v>12.1330614089965</c:v>
                </c:pt>
                <c:pt idx="2759">
                  <c:v>12.142713546752899</c:v>
                </c:pt>
                <c:pt idx="2760">
                  <c:v>12.152360916137599</c:v>
                </c:pt>
                <c:pt idx="2761">
                  <c:v>12.162003517150801</c:v>
                </c:pt>
                <c:pt idx="2762">
                  <c:v>12.171651840209901</c:v>
                </c:pt>
                <c:pt idx="2763">
                  <c:v>12.1813097000122</c:v>
                </c:pt>
                <c:pt idx="2764">
                  <c:v>12.1909742355346</c:v>
                </c:pt>
                <c:pt idx="2765">
                  <c:v>12.200654029846101</c:v>
                </c:pt>
                <c:pt idx="2766">
                  <c:v>12.210339546203601</c:v>
                </c:pt>
                <c:pt idx="2767">
                  <c:v>12.220043182373001</c:v>
                </c:pt>
                <c:pt idx="2768">
                  <c:v>12.229767799377401</c:v>
                </c:pt>
                <c:pt idx="2769">
                  <c:v>12.239494323730399</c:v>
                </c:pt>
                <c:pt idx="2770">
                  <c:v>12.249253273010201</c:v>
                </c:pt>
                <c:pt idx="2771">
                  <c:v>12.2590065002441</c:v>
                </c:pt>
                <c:pt idx="2772">
                  <c:v>12.2687826156616</c:v>
                </c:pt>
                <c:pt idx="2773">
                  <c:v>12.278556823730399</c:v>
                </c:pt>
                <c:pt idx="2774">
                  <c:v>12.288352012634199</c:v>
                </c:pt>
                <c:pt idx="2775">
                  <c:v>12.2981510162353</c:v>
                </c:pt>
                <c:pt idx="2776">
                  <c:v>12.3079566955566</c:v>
                </c:pt>
                <c:pt idx="2777">
                  <c:v>12.3177738189697</c:v>
                </c:pt>
                <c:pt idx="2778">
                  <c:v>12.3275918960571</c:v>
                </c:pt>
                <c:pt idx="2779">
                  <c:v>12.3374071121215</c:v>
                </c:pt>
                <c:pt idx="2780">
                  <c:v>12.347240447998001</c:v>
                </c:pt>
                <c:pt idx="2781">
                  <c:v>12.3570747375488</c:v>
                </c:pt>
                <c:pt idx="2782">
                  <c:v>12.3669214248657</c:v>
                </c:pt>
                <c:pt idx="2783">
                  <c:v>12.3767690658569</c:v>
                </c:pt>
                <c:pt idx="2784">
                  <c:v>12.386639595031699</c:v>
                </c:pt>
                <c:pt idx="2785">
                  <c:v>12.396506309509199</c:v>
                </c:pt>
                <c:pt idx="2786">
                  <c:v>12.4063701629638</c:v>
                </c:pt>
                <c:pt idx="2787">
                  <c:v>12.4162492752075</c:v>
                </c:pt>
                <c:pt idx="2788">
                  <c:v>12.4261455535888</c:v>
                </c:pt>
                <c:pt idx="2789">
                  <c:v>12.4360494613647</c:v>
                </c:pt>
                <c:pt idx="2790">
                  <c:v>12.4459476470947</c:v>
                </c:pt>
                <c:pt idx="2791">
                  <c:v>12.455858230590801</c:v>
                </c:pt>
                <c:pt idx="2792">
                  <c:v>12.4657669067382</c:v>
                </c:pt>
                <c:pt idx="2793">
                  <c:v>12.4756774902343</c:v>
                </c:pt>
                <c:pt idx="2794">
                  <c:v>12.4855899810791</c:v>
                </c:pt>
                <c:pt idx="2795">
                  <c:v>12.495511054992599</c:v>
                </c:pt>
                <c:pt idx="2796">
                  <c:v>12.5054368972778</c:v>
                </c:pt>
                <c:pt idx="2797">
                  <c:v>12.5153656005859</c:v>
                </c:pt>
                <c:pt idx="2798">
                  <c:v>12.5252885818481</c:v>
                </c:pt>
                <c:pt idx="2799">
                  <c:v>12.535210609436</c:v>
                </c:pt>
                <c:pt idx="2800">
                  <c:v>12.5451259613037</c:v>
                </c:pt>
                <c:pt idx="2801">
                  <c:v>12.5550374984741</c:v>
                </c:pt>
                <c:pt idx="2802">
                  <c:v>12.564959526061999</c:v>
                </c:pt>
                <c:pt idx="2803">
                  <c:v>12.574887275695801</c:v>
                </c:pt>
                <c:pt idx="2804">
                  <c:v>12.5848331451416</c:v>
                </c:pt>
                <c:pt idx="2805">
                  <c:v>12.594794273376399</c:v>
                </c:pt>
                <c:pt idx="2806">
                  <c:v>12.6047506332397</c:v>
                </c:pt>
                <c:pt idx="2807">
                  <c:v>12.6147241592407</c:v>
                </c:pt>
                <c:pt idx="2808">
                  <c:v>12.624695777893001</c:v>
                </c:pt>
                <c:pt idx="2809">
                  <c:v>12.6346845626831</c:v>
                </c:pt>
                <c:pt idx="2810">
                  <c:v>12.644676208496</c:v>
                </c:pt>
                <c:pt idx="2811">
                  <c:v>12.6546630859375</c:v>
                </c:pt>
                <c:pt idx="2812">
                  <c:v>12.6646709442138</c:v>
                </c:pt>
                <c:pt idx="2813">
                  <c:v>12.6746864318847</c:v>
                </c:pt>
                <c:pt idx="2814">
                  <c:v>12.6847019195556</c:v>
                </c:pt>
                <c:pt idx="2815">
                  <c:v>12.694724082946699</c:v>
                </c:pt>
                <c:pt idx="2816">
                  <c:v>12.704738616943301</c:v>
                </c:pt>
                <c:pt idx="2817">
                  <c:v>12.714748382568301</c:v>
                </c:pt>
                <c:pt idx="2818">
                  <c:v>12.7247562408447</c:v>
                </c:pt>
                <c:pt idx="2819">
                  <c:v>12.734757423400801</c:v>
                </c:pt>
                <c:pt idx="2820">
                  <c:v>12.7447757720947</c:v>
                </c:pt>
                <c:pt idx="2821">
                  <c:v>12.7547893524169</c:v>
                </c:pt>
                <c:pt idx="2822">
                  <c:v>12.7648000717163</c:v>
                </c:pt>
                <c:pt idx="2823">
                  <c:v>12.774802207946699</c:v>
                </c:pt>
                <c:pt idx="2824">
                  <c:v>12.7848043441772</c:v>
                </c:pt>
                <c:pt idx="2825">
                  <c:v>12.7948036193847</c:v>
                </c:pt>
                <c:pt idx="2826">
                  <c:v>12.8048038482666</c:v>
                </c:pt>
                <c:pt idx="2827">
                  <c:v>12.814802169799799</c:v>
                </c:pt>
                <c:pt idx="2828">
                  <c:v>12.8247947692871</c:v>
                </c:pt>
                <c:pt idx="2829">
                  <c:v>12.8347854614257</c:v>
                </c:pt>
                <c:pt idx="2830">
                  <c:v>12.844775199890099</c:v>
                </c:pt>
                <c:pt idx="2831">
                  <c:v>12.854763984680099</c:v>
                </c:pt>
                <c:pt idx="2832">
                  <c:v>12.86474609375</c:v>
                </c:pt>
                <c:pt idx="2833">
                  <c:v>12.8747291564941</c:v>
                </c:pt>
                <c:pt idx="2834">
                  <c:v>12.884708404541</c:v>
                </c:pt>
                <c:pt idx="2835">
                  <c:v>12.8946819305419</c:v>
                </c:pt>
                <c:pt idx="2836">
                  <c:v>12.9046573638916</c:v>
                </c:pt>
                <c:pt idx="2837">
                  <c:v>12.9146356582641</c:v>
                </c:pt>
                <c:pt idx="2838">
                  <c:v>12.924608230590801</c:v>
                </c:pt>
                <c:pt idx="2839">
                  <c:v>12.934576034545801</c:v>
                </c:pt>
                <c:pt idx="2840">
                  <c:v>12.944538116455</c:v>
                </c:pt>
                <c:pt idx="2841">
                  <c:v>12.954494476318301</c:v>
                </c:pt>
                <c:pt idx="2842">
                  <c:v>12.964467048645</c:v>
                </c:pt>
                <c:pt idx="2843">
                  <c:v>12.974500656127899</c:v>
                </c:pt>
                <c:pt idx="2844">
                  <c:v>12.984539985656699</c:v>
                </c:pt>
                <c:pt idx="2845">
                  <c:v>12.9945812225341</c:v>
                </c:pt>
                <c:pt idx="2846">
                  <c:v>13.004614830016999</c:v>
                </c:pt>
                <c:pt idx="2847">
                  <c:v>13.0146493911743</c:v>
                </c:pt>
                <c:pt idx="2848">
                  <c:v>13.0246810913085</c:v>
                </c:pt>
                <c:pt idx="2849">
                  <c:v>13.0347070693969</c:v>
                </c:pt>
                <c:pt idx="2850">
                  <c:v>13.044734954833901</c:v>
                </c:pt>
                <c:pt idx="2851">
                  <c:v>13.0547618865966</c:v>
                </c:pt>
                <c:pt idx="2852">
                  <c:v>13.064789772033601</c:v>
                </c:pt>
                <c:pt idx="2853">
                  <c:v>13.0748176574707</c:v>
                </c:pt>
                <c:pt idx="2854">
                  <c:v>13.0848426818847</c:v>
                </c:pt>
                <c:pt idx="2855">
                  <c:v>13.094874382019</c:v>
                </c:pt>
                <c:pt idx="2856">
                  <c:v>13.104902267456</c:v>
                </c:pt>
                <c:pt idx="2857">
                  <c:v>13.114931106567299</c:v>
                </c:pt>
                <c:pt idx="2858">
                  <c:v>13.124964714050201</c:v>
                </c:pt>
                <c:pt idx="2859">
                  <c:v>13.1350355148315</c:v>
                </c:pt>
                <c:pt idx="2860">
                  <c:v>13.145103454589799</c:v>
                </c:pt>
                <c:pt idx="2861">
                  <c:v>13.1551923751831</c:v>
                </c:pt>
                <c:pt idx="2862">
                  <c:v>13.165299415588301</c:v>
                </c:pt>
                <c:pt idx="2863">
                  <c:v>13.175411224365201</c:v>
                </c:pt>
                <c:pt idx="2864">
                  <c:v>13.1855249404907</c:v>
                </c:pt>
                <c:pt idx="2865">
                  <c:v>13.1956481933593</c:v>
                </c:pt>
                <c:pt idx="2866">
                  <c:v>13.2057800292968</c:v>
                </c:pt>
                <c:pt idx="2867">
                  <c:v>13.215925216674799</c:v>
                </c:pt>
                <c:pt idx="2868">
                  <c:v>13.226080894470201</c:v>
                </c:pt>
                <c:pt idx="2869">
                  <c:v>13.2362308502197</c:v>
                </c:pt>
                <c:pt idx="2870">
                  <c:v>13.246375083923301</c:v>
                </c:pt>
                <c:pt idx="2871">
                  <c:v>13.256532669067299</c:v>
                </c:pt>
                <c:pt idx="2872">
                  <c:v>13.266684532165501</c:v>
                </c:pt>
                <c:pt idx="2873">
                  <c:v>13.2768354415893</c:v>
                </c:pt>
                <c:pt idx="2874">
                  <c:v>13.2869911193847</c:v>
                </c:pt>
                <c:pt idx="2875">
                  <c:v>13.297150611877401</c:v>
                </c:pt>
                <c:pt idx="2876">
                  <c:v>13.307308197021401</c:v>
                </c:pt>
                <c:pt idx="2877">
                  <c:v>13.317487716674799</c:v>
                </c:pt>
                <c:pt idx="2878">
                  <c:v>13.327663421630801</c:v>
                </c:pt>
                <c:pt idx="2879">
                  <c:v>13.3378343582153</c:v>
                </c:pt>
                <c:pt idx="2880">
                  <c:v>13.347999572753899</c:v>
                </c:pt>
                <c:pt idx="2881">
                  <c:v>13.358169555664</c:v>
                </c:pt>
                <c:pt idx="2882">
                  <c:v>13.3683414459228</c:v>
                </c:pt>
                <c:pt idx="2883">
                  <c:v>13.378506660461399</c:v>
                </c:pt>
                <c:pt idx="2884">
                  <c:v>13.388684272766101</c:v>
                </c:pt>
                <c:pt idx="2885">
                  <c:v>13.3988676071166</c:v>
                </c:pt>
                <c:pt idx="2886">
                  <c:v>13.409095764160099</c:v>
                </c:pt>
                <c:pt idx="2887">
                  <c:v>13.419317245483301</c:v>
                </c:pt>
                <c:pt idx="2888">
                  <c:v>13.4295597076416</c:v>
                </c:pt>
                <c:pt idx="2889">
                  <c:v>13.4398078918457</c:v>
                </c:pt>
                <c:pt idx="2890">
                  <c:v>13.4500513076782</c:v>
                </c:pt>
                <c:pt idx="2891">
                  <c:v>13.460309028625399</c:v>
                </c:pt>
                <c:pt idx="2892">
                  <c:v>13.470573425292899</c:v>
                </c:pt>
                <c:pt idx="2893">
                  <c:v>13.4808340072631</c:v>
                </c:pt>
                <c:pt idx="2894">
                  <c:v>13.491120338439901</c:v>
                </c:pt>
                <c:pt idx="2895">
                  <c:v>13.501415252685501</c:v>
                </c:pt>
                <c:pt idx="2896">
                  <c:v>13.5117197036743</c:v>
                </c:pt>
                <c:pt idx="2897">
                  <c:v>13.522020339965801</c:v>
                </c:pt>
                <c:pt idx="2898">
                  <c:v>13.5323162078857</c:v>
                </c:pt>
                <c:pt idx="2899">
                  <c:v>13.542604446411101</c:v>
                </c:pt>
                <c:pt idx="2900">
                  <c:v>13.5528917312622</c:v>
                </c:pt>
                <c:pt idx="2901">
                  <c:v>13.5631742477416</c:v>
                </c:pt>
                <c:pt idx="2902">
                  <c:v>13.5734548568725</c:v>
                </c:pt>
                <c:pt idx="2903">
                  <c:v>13.583731651306101</c:v>
                </c:pt>
                <c:pt idx="2904">
                  <c:v>13.5940036773681</c:v>
                </c:pt>
                <c:pt idx="2905">
                  <c:v>13.604269027709901</c:v>
                </c:pt>
                <c:pt idx="2906">
                  <c:v>13.614535331726</c:v>
                </c:pt>
                <c:pt idx="2907">
                  <c:v>13.624794006347599</c:v>
                </c:pt>
                <c:pt idx="2908">
                  <c:v>13.635046958923301</c:v>
                </c:pt>
                <c:pt idx="2909">
                  <c:v>13.645297050476</c:v>
                </c:pt>
                <c:pt idx="2910">
                  <c:v>13.6555471420288</c:v>
                </c:pt>
                <c:pt idx="2911">
                  <c:v>13.665808677673301</c:v>
                </c:pt>
                <c:pt idx="2912">
                  <c:v>13.676067352294901</c:v>
                </c:pt>
                <c:pt idx="2913">
                  <c:v>13.6863756179809</c:v>
                </c:pt>
                <c:pt idx="2914">
                  <c:v>13.6966838836669</c:v>
                </c:pt>
                <c:pt idx="2915">
                  <c:v>13.7069988250732</c:v>
                </c:pt>
                <c:pt idx="2916">
                  <c:v>13.717354774475</c:v>
                </c:pt>
                <c:pt idx="2917">
                  <c:v>13.727713584899901</c:v>
                </c:pt>
                <c:pt idx="2918">
                  <c:v>13.738064765930099</c:v>
                </c:pt>
                <c:pt idx="2919">
                  <c:v>13.748434066772401</c:v>
                </c:pt>
                <c:pt idx="2920">
                  <c:v>13.758801460266101</c:v>
                </c:pt>
                <c:pt idx="2921">
                  <c:v>13.7691936492919</c:v>
                </c:pt>
                <c:pt idx="2922">
                  <c:v>13.779579162597599</c:v>
                </c:pt>
                <c:pt idx="2923">
                  <c:v>13.789959907531699</c:v>
                </c:pt>
                <c:pt idx="2924">
                  <c:v>13.800334930419901</c:v>
                </c:pt>
                <c:pt idx="2925">
                  <c:v>13.8107137680053</c:v>
                </c:pt>
                <c:pt idx="2926">
                  <c:v>13.821097373962401</c:v>
                </c:pt>
                <c:pt idx="2927">
                  <c:v>13.8314952850341</c:v>
                </c:pt>
                <c:pt idx="2928">
                  <c:v>13.841891288757299</c:v>
                </c:pt>
                <c:pt idx="2929">
                  <c:v>13.8522996902465</c:v>
                </c:pt>
                <c:pt idx="2930">
                  <c:v>13.862708091735801</c:v>
                </c:pt>
                <c:pt idx="2931">
                  <c:v>13.873119354248001</c:v>
                </c:pt>
                <c:pt idx="2932">
                  <c:v>13.8835430145263</c:v>
                </c:pt>
                <c:pt idx="2933">
                  <c:v>13.8939619064331</c:v>
                </c:pt>
                <c:pt idx="2934">
                  <c:v>13.9044036865234</c:v>
                </c:pt>
                <c:pt idx="2935">
                  <c:v>13.914842605590801</c:v>
                </c:pt>
                <c:pt idx="2936">
                  <c:v>13.9252805709838</c:v>
                </c:pt>
                <c:pt idx="2937">
                  <c:v>13.935710906982401</c:v>
                </c:pt>
                <c:pt idx="2938">
                  <c:v>13.946152687072701</c:v>
                </c:pt>
                <c:pt idx="2939">
                  <c:v>13.956601142883301</c:v>
                </c:pt>
                <c:pt idx="2940">
                  <c:v>13.9670495986938</c:v>
                </c:pt>
                <c:pt idx="2941">
                  <c:v>13.977495193481399</c:v>
                </c:pt>
                <c:pt idx="2942">
                  <c:v>13.9879789352416</c:v>
                </c:pt>
                <c:pt idx="2943">
                  <c:v>13.998511314391999</c:v>
                </c:pt>
                <c:pt idx="2944">
                  <c:v>14.0090475082397</c:v>
                </c:pt>
                <c:pt idx="2945">
                  <c:v>14.019585609436</c:v>
                </c:pt>
                <c:pt idx="2946">
                  <c:v>14.0301208496093</c:v>
                </c:pt>
                <c:pt idx="2947">
                  <c:v>14.040673255920399</c:v>
                </c:pt>
                <c:pt idx="2948">
                  <c:v>14.0512218475341</c:v>
                </c:pt>
                <c:pt idx="2949">
                  <c:v>14.0617923736572</c:v>
                </c:pt>
                <c:pt idx="2950">
                  <c:v>14.072363853454499</c:v>
                </c:pt>
                <c:pt idx="2951">
                  <c:v>14.082958221435501</c:v>
                </c:pt>
                <c:pt idx="2952">
                  <c:v>14.0935459136962</c:v>
                </c:pt>
                <c:pt idx="2953">
                  <c:v>14.1041345596313</c:v>
                </c:pt>
                <c:pt idx="2954">
                  <c:v>14.1147203445434</c:v>
                </c:pt>
                <c:pt idx="2955">
                  <c:v>14.1253213882446</c:v>
                </c:pt>
                <c:pt idx="2956">
                  <c:v>14.135916709899901</c:v>
                </c:pt>
                <c:pt idx="2957">
                  <c:v>14.146505355834901</c:v>
                </c:pt>
                <c:pt idx="2958">
                  <c:v>14.15709400177</c:v>
                </c:pt>
                <c:pt idx="2959">
                  <c:v>14.167675971984799</c:v>
                </c:pt>
                <c:pt idx="2960">
                  <c:v>14.178254127502401</c:v>
                </c:pt>
                <c:pt idx="2961">
                  <c:v>14.1888380050659</c:v>
                </c:pt>
                <c:pt idx="2962">
                  <c:v>14.199449539184499</c:v>
                </c:pt>
                <c:pt idx="2963">
                  <c:v>14.210054397583001</c:v>
                </c:pt>
                <c:pt idx="2964">
                  <c:v>14.220689773559499</c:v>
                </c:pt>
                <c:pt idx="2965">
                  <c:v>14.231354713439901</c:v>
                </c:pt>
                <c:pt idx="2966">
                  <c:v>14.242072105407701</c:v>
                </c:pt>
                <c:pt idx="2967">
                  <c:v>14.2528114318847</c:v>
                </c:pt>
                <c:pt idx="2968">
                  <c:v>14.263552665710399</c:v>
                </c:pt>
                <c:pt idx="2969">
                  <c:v>14.2742910385131</c:v>
                </c:pt>
                <c:pt idx="2970">
                  <c:v>14.285025596618601</c:v>
                </c:pt>
                <c:pt idx="2971">
                  <c:v>14.2957553863525</c:v>
                </c:pt>
                <c:pt idx="2972">
                  <c:v>14.306479454040501</c:v>
                </c:pt>
                <c:pt idx="2973">
                  <c:v>14.3172130584716</c:v>
                </c:pt>
                <c:pt idx="2974">
                  <c:v>14.3279504776</c:v>
                </c:pt>
                <c:pt idx="2975">
                  <c:v>14.338677406311</c:v>
                </c:pt>
                <c:pt idx="2976">
                  <c:v>14.3493995666503</c:v>
                </c:pt>
                <c:pt idx="2977">
                  <c:v>14.360123634338301</c:v>
                </c:pt>
                <c:pt idx="2978">
                  <c:v>14.3708391189575</c:v>
                </c:pt>
                <c:pt idx="2979">
                  <c:v>14.3815488815307</c:v>
                </c:pt>
                <c:pt idx="2980">
                  <c:v>14.392260551452599</c:v>
                </c:pt>
                <c:pt idx="2981">
                  <c:v>14.4029684066772</c:v>
                </c:pt>
                <c:pt idx="2982">
                  <c:v>14.413702964782701</c:v>
                </c:pt>
                <c:pt idx="2983">
                  <c:v>14.424435615539499</c:v>
                </c:pt>
                <c:pt idx="2984">
                  <c:v>14.4351711273193</c:v>
                </c:pt>
                <c:pt idx="2985">
                  <c:v>14.445905685424799</c:v>
                </c:pt>
                <c:pt idx="2986">
                  <c:v>14.456637382507299</c:v>
                </c:pt>
                <c:pt idx="2987">
                  <c:v>14.4673671722412</c:v>
                </c:pt>
                <c:pt idx="2988">
                  <c:v>14.4781188964843</c:v>
                </c:pt>
                <c:pt idx="2989">
                  <c:v>14.488883972167899</c:v>
                </c:pt>
                <c:pt idx="2990">
                  <c:v>14.499650955200099</c:v>
                </c:pt>
                <c:pt idx="2991">
                  <c:v>14.510427474975501</c:v>
                </c:pt>
                <c:pt idx="2992">
                  <c:v>14.5212030410766</c:v>
                </c:pt>
                <c:pt idx="2993">
                  <c:v>14.5319719314575</c:v>
                </c:pt>
                <c:pt idx="2994">
                  <c:v>14.5427474975585</c:v>
                </c:pt>
                <c:pt idx="2995">
                  <c:v>14.553524017333901</c:v>
                </c:pt>
                <c:pt idx="2996">
                  <c:v>14.5643100738525</c:v>
                </c:pt>
                <c:pt idx="2997">
                  <c:v>14.5750932693481</c:v>
                </c:pt>
                <c:pt idx="2998">
                  <c:v>14.5858964920043</c:v>
                </c:pt>
                <c:pt idx="2999">
                  <c:v>14.5967102050781</c:v>
                </c:pt>
                <c:pt idx="3000">
                  <c:v>14.607524871826101</c:v>
                </c:pt>
                <c:pt idx="3001">
                  <c:v>14.618333816528301</c:v>
                </c:pt>
                <c:pt idx="3002">
                  <c:v>14.629136085510201</c:v>
                </c:pt>
                <c:pt idx="3003">
                  <c:v>14.6399784088134</c:v>
                </c:pt>
                <c:pt idx="3004">
                  <c:v>14.650843620300201</c:v>
                </c:pt>
                <c:pt idx="3005">
                  <c:v>14.6617059707641</c:v>
                </c:pt>
                <c:pt idx="3006">
                  <c:v>14.672572135925201</c:v>
                </c:pt>
                <c:pt idx="3007">
                  <c:v>14.683448791503899</c:v>
                </c:pt>
                <c:pt idx="3008">
                  <c:v>14.6943235397338</c:v>
                </c:pt>
                <c:pt idx="3009">
                  <c:v>14.7052202224731</c:v>
                </c:pt>
                <c:pt idx="3010">
                  <c:v>14.716132164001399</c:v>
                </c:pt>
                <c:pt idx="3011">
                  <c:v>14.7270393371582</c:v>
                </c:pt>
                <c:pt idx="3012">
                  <c:v>14.737942695617599</c:v>
                </c:pt>
                <c:pt idx="3013">
                  <c:v>14.7488403320312</c:v>
                </c:pt>
                <c:pt idx="3014">
                  <c:v>14.7597494125366</c:v>
                </c:pt>
                <c:pt idx="3015">
                  <c:v>14.7706747055053</c:v>
                </c:pt>
                <c:pt idx="3016">
                  <c:v>14.781602859496999</c:v>
                </c:pt>
                <c:pt idx="3017">
                  <c:v>14.7925624847412</c:v>
                </c:pt>
                <c:pt idx="3018">
                  <c:v>14.8035116195678</c:v>
                </c:pt>
                <c:pt idx="3019">
                  <c:v>14.8144674301147</c:v>
                </c:pt>
                <c:pt idx="3020">
                  <c:v>14.8254337310791</c:v>
                </c:pt>
                <c:pt idx="3021">
                  <c:v>14.836392402648899</c:v>
                </c:pt>
                <c:pt idx="3022">
                  <c:v>14.847352027893001</c:v>
                </c:pt>
                <c:pt idx="3023">
                  <c:v>14.8583068847656</c:v>
                </c:pt>
                <c:pt idx="3024">
                  <c:v>14.869294166564901</c:v>
                </c:pt>
                <c:pt idx="3025">
                  <c:v>14.880287170410099</c:v>
                </c:pt>
                <c:pt idx="3026">
                  <c:v>14.8912906646728</c:v>
                </c:pt>
                <c:pt idx="3027">
                  <c:v>14.9022912979125</c:v>
                </c:pt>
                <c:pt idx="3028">
                  <c:v>14.9132871627807</c:v>
                </c:pt>
                <c:pt idx="3029">
                  <c:v>14.924283027648899</c:v>
                </c:pt>
                <c:pt idx="3030">
                  <c:v>14.935283660888601</c:v>
                </c:pt>
                <c:pt idx="3031">
                  <c:v>14.946280479431101</c:v>
                </c:pt>
                <c:pt idx="3032">
                  <c:v>14.957278251647899</c:v>
                </c:pt>
                <c:pt idx="3033">
                  <c:v>14.968283653259199</c:v>
                </c:pt>
                <c:pt idx="3034">
                  <c:v>14.979310989379799</c:v>
                </c:pt>
                <c:pt idx="3035">
                  <c:v>14.9903507232666</c:v>
                </c:pt>
                <c:pt idx="3036">
                  <c:v>15.001391410827599</c:v>
                </c:pt>
                <c:pt idx="3037">
                  <c:v>15.0124349594116</c:v>
                </c:pt>
                <c:pt idx="3038">
                  <c:v>15.023473739624</c:v>
                </c:pt>
                <c:pt idx="3039">
                  <c:v>15.034512519836399</c:v>
                </c:pt>
                <c:pt idx="3040">
                  <c:v>15.045544624328601</c:v>
                </c:pt>
                <c:pt idx="3041">
                  <c:v>15.0565795898437</c:v>
                </c:pt>
                <c:pt idx="3042">
                  <c:v>15.0676527023315</c:v>
                </c:pt>
                <c:pt idx="3043">
                  <c:v>15.078724861145</c:v>
                </c:pt>
                <c:pt idx="3044">
                  <c:v>15.0898323059082</c:v>
                </c:pt>
                <c:pt idx="3045">
                  <c:v>15.100934982299799</c:v>
                </c:pt>
                <c:pt idx="3046">
                  <c:v>15.112035751342701</c:v>
                </c:pt>
                <c:pt idx="3047">
                  <c:v>15.1231479644775</c:v>
                </c:pt>
                <c:pt idx="3048">
                  <c:v>15.1342716217041</c:v>
                </c:pt>
                <c:pt idx="3049">
                  <c:v>15.1454153060913</c:v>
                </c:pt>
                <c:pt idx="3050">
                  <c:v>15.1565856933593</c:v>
                </c:pt>
                <c:pt idx="3051">
                  <c:v>15.1677503585815</c:v>
                </c:pt>
                <c:pt idx="3052">
                  <c:v>15.178911209106399</c:v>
                </c:pt>
                <c:pt idx="3053">
                  <c:v>15.190074920654199</c:v>
                </c:pt>
                <c:pt idx="3054">
                  <c:v>15.2012472152709</c:v>
                </c:pt>
                <c:pt idx="3055">
                  <c:v>15.212420463561999</c:v>
                </c:pt>
                <c:pt idx="3056">
                  <c:v>15.2236061096191</c:v>
                </c:pt>
                <c:pt idx="3057">
                  <c:v>15.2347974777221</c:v>
                </c:pt>
                <c:pt idx="3058">
                  <c:v>15.245993614196699</c:v>
                </c:pt>
                <c:pt idx="3059">
                  <c:v>15.2571821212768</c:v>
                </c:pt>
                <c:pt idx="3060">
                  <c:v>15.268363952636699</c:v>
                </c:pt>
                <c:pt idx="3061">
                  <c:v>15.2795419692993</c:v>
                </c:pt>
                <c:pt idx="3062">
                  <c:v>15.290714263916</c:v>
                </c:pt>
                <c:pt idx="3063">
                  <c:v>15.301898002624499</c:v>
                </c:pt>
                <c:pt idx="3064">
                  <c:v>15.31307888031</c:v>
                </c:pt>
                <c:pt idx="3065">
                  <c:v>15.324280738830501</c:v>
                </c:pt>
                <c:pt idx="3066">
                  <c:v>15.335480690002401</c:v>
                </c:pt>
                <c:pt idx="3067">
                  <c:v>15.3467054367065</c:v>
                </c:pt>
                <c:pt idx="3068">
                  <c:v>15.3579864501953</c:v>
                </c:pt>
                <c:pt idx="3069">
                  <c:v>15.369273185729901</c:v>
                </c:pt>
                <c:pt idx="3070">
                  <c:v>15.3805599212646</c:v>
                </c:pt>
                <c:pt idx="3071">
                  <c:v>15.3918495178222</c:v>
                </c:pt>
                <c:pt idx="3072">
                  <c:v>15.403162956237701</c:v>
                </c:pt>
                <c:pt idx="3073">
                  <c:v>15.4144744873046</c:v>
                </c:pt>
                <c:pt idx="3074">
                  <c:v>15.425788879394499</c:v>
                </c:pt>
                <c:pt idx="3075">
                  <c:v>15.4371175765991</c:v>
                </c:pt>
                <c:pt idx="3076">
                  <c:v>15.4484605789184</c:v>
                </c:pt>
                <c:pt idx="3077">
                  <c:v>15.459800720214799</c:v>
                </c:pt>
                <c:pt idx="3078">
                  <c:v>15.4711360931396</c:v>
                </c:pt>
                <c:pt idx="3079">
                  <c:v>15.482495307922299</c:v>
                </c:pt>
                <c:pt idx="3080">
                  <c:v>15.4938650131225</c:v>
                </c:pt>
                <c:pt idx="3081">
                  <c:v>15.505234718322701</c:v>
                </c:pt>
                <c:pt idx="3082">
                  <c:v>15.5165958404541</c:v>
                </c:pt>
                <c:pt idx="3083">
                  <c:v>15.527967453002899</c:v>
                </c:pt>
                <c:pt idx="3084">
                  <c:v>15.539333343505801</c:v>
                </c:pt>
                <c:pt idx="3085">
                  <c:v>15.5506944656372</c:v>
                </c:pt>
                <c:pt idx="3086">
                  <c:v>15.5620756149291</c:v>
                </c:pt>
                <c:pt idx="3087">
                  <c:v>15.5734643936157</c:v>
                </c:pt>
                <c:pt idx="3088">
                  <c:v>15.5848741531372</c:v>
                </c:pt>
                <c:pt idx="3089">
                  <c:v>15.596300125121999</c:v>
                </c:pt>
                <c:pt idx="3090">
                  <c:v>15.607728958129799</c:v>
                </c:pt>
                <c:pt idx="3091">
                  <c:v>15.6191844940185</c:v>
                </c:pt>
                <c:pt idx="3092">
                  <c:v>15.6306505203247</c:v>
                </c:pt>
                <c:pt idx="3093">
                  <c:v>15.642117500305099</c:v>
                </c:pt>
                <c:pt idx="3094">
                  <c:v>15.653582572936999</c:v>
                </c:pt>
                <c:pt idx="3095">
                  <c:v>15.665044784545801</c:v>
                </c:pt>
                <c:pt idx="3096">
                  <c:v>15.6765069961547</c:v>
                </c:pt>
                <c:pt idx="3097">
                  <c:v>15.6879968643188</c:v>
                </c:pt>
                <c:pt idx="3098">
                  <c:v>15.699499130249</c:v>
                </c:pt>
                <c:pt idx="3099">
                  <c:v>15.7110118865966</c:v>
                </c:pt>
                <c:pt idx="3100">
                  <c:v>15.7225351333618</c:v>
                </c:pt>
                <c:pt idx="3101">
                  <c:v>15.734057426452599</c:v>
                </c:pt>
                <c:pt idx="3102">
                  <c:v>15.745580673217701</c:v>
                </c:pt>
                <c:pt idx="3103">
                  <c:v>15.757102012634199</c:v>
                </c:pt>
                <c:pt idx="3104">
                  <c:v>15.7686185836791</c:v>
                </c:pt>
                <c:pt idx="3105">
                  <c:v>15.780138015746999</c:v>
                </c:pt>
                <c:pt idx="3106">
                  <c:v>15.7916545867919</c:v>
                </c:pt>
                <c:pt idx="3107">
                  <c:v>15.8031702041625</c:v>
                </c:pt>
                <c:pt idx="3108">
                  <c:v>15.814703941345201</c:v>
                </c:pt>
                <c:pt idx="3109">
                  <c:v>15.8262519836425</c:v>
                </c:pt>
                <c:pt idx="3110">
                  <c:v>15.837820053100501</c:v>
                </c:pt>
                <c:pt idx="3111">
                  <c:v>15.849398612976</c:v>
                </c:pt>
                <c:pt idx="3112">
                  <c:v>15.860974311828601</c:v>
                </c:pt>
                <c:pt idx="3113">
                  <c:v>15.8725681304931</c:v>
                </c:pt>
                <c:pt idx="3114">
                  <c:v>15.884176254272401</c:v>
                </c:pt>
                <c:pt idx="3115">
                  <c:v>15.895851135253899</c:v>
                </c:pt>
                <c:pt idx="3116">
                  <c:v>15.907523155212401</c:v>
                </c:pt>
                <c:pt idx="3117">
                  <c:v>15.9191942214965</c:v>
                </c:pt>
                <c:pt idx="3118">
                  <c:v>15.930859565734799</c:v>
                </c:pt>
                <c:pt idx="3119">
                  <c:v>15.942516326904199</c:v>
                </c:pt>
                <c:pt idx="3120">
                  <c:v>15.954246520996</c:v>
                </c:pt>
                <c:pt idx="3121">
                  <c:v>15.965970039367599</c:v>
                </c:pt>
                <c:pt idx="3122">
                  <c:v>15.977705001831</c:v>
                </c:pt>
                <c:pt idx="3123">
                  <c:v>15.989433288574199</c:v>
                </c:pt>
                <c:pt idx="3124">
                  <c:v>16.001161575317301</c:v>
                </c:pt>
                <c:pt idx="3125">
                  <c:v>16.012882232666001</c:v>
                </c:pt>
                <c:pt idx="3126">
                  <c:v>16.024600982666001</c:v>
                </c:pt>
                <c:pt idx="3127">
                  <c:v>16.036321640014599</c:v>
                </c:pt>
                <c:pt idx="3128">
                  <c:v>16.048053741455</c:v>
                </c:pt>
                <c:pt idx="3129">
                  <c:v>16.059820175170799</c:v>
                </c:pt>
                <c:pt idx="3130">
                  <c:v>16.071580886840799</c:v>
                </c:pt>
                <c:pt idx="3131">
                  <c:v>16.083379745483299</c:v>
                </c:pt>
                <c:pt idx="3132">
                  <c:v>16.095186233520501</c:v>
                </c:pt>
                <c:pt idx="3133">
                  <c:v>16.107017517089801</c:v>
                </c:pt>
                <c:pt idx="3134">
                  <c:v>16.118850708007798</c:v>
                </c:pt>
                <c:pt idx="3135">
                  <c:v>16.130691528320298</c:v>
                </c:pt>
                <c:pt idx="3136">
                  <c:v>16.14253616333</c:v>
                </c:pt>
                <c:pt idx="3137">
                  <c:v>16.1543884277343</c:v>
                </c:pt>
                <c:pt idx="3138">
                  <c:v>16.166255950927699</c:v>
                </c:pt>
                <c:pt idx="3139">
                  <c:v>16.1781196594238</c:v>
                </c:pt>
                <c:pt idx="3140">
                  <c:v>16.189994812011701</c:v>
                </c:pt>
                <c:pt idx="3141">
                  <c:v>16.201890945434499</c:v>
                </c:pt>
                <c:pt idx="3142">
                  <c:v>16.213800430297798</c:v>
                </c:pt>
                <c:pt idx="3143">
                  <c:v>16.2257061004638</c:v>
                </c:pt>
                <c:pt idx="3144">
                  <c:v>16.237627029418899</c:v>
                </c:pt>
                <c:pt idx="3145">
                  <c:v>16.2495613098144</c:v>
                </c:pt>
                <c:pt idx="3146">
                  <c:v>16.261499404907202</c:v>
                </c:pt>
                <c:pt idx="3147">
                  <c:v>16.273452758788999</c:v>
                </c:pt>
                <c:pt idx="3148">
                  <c:v>16.285423278808501</c:v>
                </c:pt>
                <c:pt idx="3149">
                  <c:v>16.297388076782202</c:v>
                </c:pt>
                <c:pt idx="3150">
                  <c:v>16.3093566894531</c:v>
                </c:pt>
                <c:pt idx="3151">
                  <c:v>16.321334838867099</c:v>
                </c:pt>
                <c:pt idx="3152">
                  <c:v>16.3333339691162</c:v>
                </c:pt>
                <c:pt idx="3153">
                  <c:v>16.345350265502901</c:v>
                </c:pt>
                <c:pt idx="3154">
                  <c:v>16.357364654541001</c:v>
                </c:pt>
                <c:pt idx="3155">
                  <c:v>16.369380950927699</c:v>
                </c:pt>
                <c:pt idx="3156">
                  <c:v>16.381412506103501</c:v>
                </c:pt>
                <c:pt idx="3157">
                  <c:v>16.393434524536101</c:v>
                </c:pt>
                <c:pt idx="3158">
                  <c:v>16.405452728271399</c:v>
                </c:pt>
                <c:pt idx="3159">
                  <c:v>16.417467117309499</c:v>
                </c:pt>
                <c:pt idx="3160">
                  <c:v>16.429475784301701</c:v>
                </c:pt>
                <c:pt idx="3161">
                  <c:v>16.441480636596602</c:v>
                </c:pt>
                <c:pt idx="3162">
                  <c:v>16.4534893035888</c:v>
                </c:pt>
                <c:pt idx="3163">
                  <c:v>16.4654941558837</c:v>
                </c:pt>
                <c:pt idx="3164">
                  <c:v>16.477560043334901</c:v>
                </c:pt>
                <c:pt idx="3165">
                  <c:v>16.489646911621001</c:v>
                </c:pt>
                <c:pt idx="3166">
                  <c:v>16.501729965209901</c:v>
                </c:pt>
                <c:pt idx="3167">
                  <c:v>16.513814926147401</c:v>
                </c:pt>
                <c:pt idx="3168">
                  <c:v>16.525894165038999</c:v>
                </c:pt>
                <c:pt idx="3169">
                  <c:v>16.5379734039306</c:v>
                </c:pt>
                <c:pt idx="3170">
                  <c:v>16.550060272216701</c:v>
                </c:pt>
                <c:pt idx="3171">
                  <c:v>16.562160491943299</c:v>
                </c:pt>
                <c:pt idx="3172">
                  <c:v>16.574262619018501</c:v>
                </c:pt>
                <c:pt idx="3173">
                  <c:v>16.586362838745099</c:v>
                </c:pt>
                <c:pt idx="3174">
                  <c:v>16.5984687805175</c:v>
                </c:pt>
                <c:pt idx="3175">
                  <c:v>16.6105842590332</c:v>
                </c:pt>
                <c:pt idx="3176">
                  <c:v>16.622697830200099</c:v>
                </c:pt>
                <c:pt idx="3177">
                  <c:v>16.6348056793212</c:v>
                </c:pt>
                <c:pt idx="3178">
                  <c:v>16.6469326019287</c:v>
                </c:pt>
                <c:pt idx="3179">
                  <c:v>16.659074783325099</c:v>
                </c:pt>
                <c:pt idx="3180">
                  <c:v>16.671260833740199</c:v>
                </c:pt>
                <c:pt idx="3181">
                  <c:v>16.683452606201101</c:v>
                </c:pt>
                <c:pt idx="3182">
                  <c:v>16.6956367492675</c:v>
                </c:pt>
                <c:pt idx="3183">
                  <c:v>16.707817077636701</c:v>
                </c:pt>
                <c:pt idx="3184">
                  <c:v>16.720018386840799</c:v>
                </c:pt>
                <c:pt idx="3185">
                  <c:v>16.7322177886962</c:v>
                </c:pt>
                <c:pt idx="3186">
                  <c:v>16.744470596313398</c:v>
                </c:pt>
                <c:pt idx="3187">
                  <c:v>16.756727218627901</c:v>
                </c:pt>
                <c:pt idx="3188">
                  <c:v>16.76904296875</c:v>
                </c:pt>
                <c:pt idx="3189">
                  <c:v>16.781356811523398</c:v>
                </c:pt>
                <c:pt idx="3190">
                  <c:v>16.793703079223601</c:v>
                </c:pt>
                <c:pt idx="3191">
                  <c:v>16.806045532226499</c:v>
                </c:pt>
                <c:pt idx="3192">
                  <c:v>16.818386077880799</c:v>
                </c:pt>
                <c:pt idx="3193">
                  <c:v>16.830739974975501</c:v>
                </c:pt>
                <c:pt idx="3194">
                  <c:v>16.843124389648398</c:v>
                </c:pt>
                <c:pt idx="3195">
                  <c:v>16.855520248413001</c:v>
                </c:pt>
                <c:pt idx="3196">
                  <c:v>16.8679180145263</c:v>
                </c:pt>
                <c:pt idx="3197">
                  <c:v>16.880353927612301</c:v>
                </c:pt>
                <c:pt idx="3198">
                  <c:v>16.892784118652301</c:v>
                </c:pt>
                <c:pt idx="3199">
                  <c:v>16.9052200317382</c:v>
                </c:pt>
                <c:pt idx="3200">
                  <c:v>16.917661666870099</c:v>
                </c:pt>
                <c:pt idx="3201">
                  <c:v>16.9301033020019</c:v>
                </c:pt>
                <c:pt idx="3202">
                  <c:v>16.9425354003906</c:v>
                </c:pt>
                <c:pt idx="3203">
                  <c:v>16.954982757568299</c:v>
                </c:pt>
                <c:pt idx="3204">
                  <c:v>16.967432022094702</c:v>
                </c:pt>
                <c:pt idx="3205">
                  <c:v>16.979883193969702</c:v>
                </c:pt>
                <c:pt idx="3206">
                  <c:v>16.992351531982401</c:v>
                </c:pt>
                <c:pt idx="3207">
                  <c:v>17.004819869995099</c:v>
                </c:pt>
                <c:pt idx="3208">
                  <c:v>17.017288208007798</c:v>
                </c:pt>
                <c:pt idx="3209">
                  <c:v>17.029771804809499</c:v>
                </c:pt>
                <c:pt idx="3210">
                  <c:v>17.042261123657202</c:v>
                </c:pt>
                <c:pt idx="3211">
                  <c:v>17.054752349853501</c:v>
                </c:pt>
                <c:pt idx="3212">
                  <c:v>17.0672397613525</c:v>
                </c:pt>
                <c:pt idx="3213">
                  <c:v>17.079723358154201</c:v>
                </c:pt>
                <c:pt idx="3214">
                  <c:v>17.092201232910099</c:v>
                </c:pt>
                <c:pt idx="3215">
                  <c:v>17.1046829223632</c:v>
                </c:pt>
                <c:pt idx="3216">
                  <c:v>17.117160797119102</c:v>
                </c:pt>
                <c:pt idx="3217">
                  <c:v>17.129634857177699</c:v>
                </c:pt>
                <c:pt idx="3218">
                  <c:v>17.1421089172363</c:v>
                </c:pt>
                <c:pt idx="3219">
                  <c:v>17.154603958129801</c:v>
                </c:pt>
                <c:pt idx="3220">
                  <c:v>17.167097091674801</c:v>
                </c:pt>
                <c:pt idx="3221">
                  <c:v>17.179590225219702</c:v>
                </c:pt>
                <c:pt idx="3222">
                  <c:v>17.192094802856399</c:v>
                </c:pt>
                <c:pt idx="3223">
                  <c:v>17.204595565795799</c:v>
                </c:pt>
                <c:pt idx="3224">
                  <c:v>17.2170906066894</c:v>
                </c:pt>
                <c:pt idx="3225">
                  <c:v>17.229585647583001</c:v>
                </c:pt>
                <c:pt idx="3226">
                  <c:v>17.2420940399169</c:v>
                </c:pt>
                <c:pt idx="3227">
                  <c:v>17.254596710205</c:v>
                </c:pt>
                <c:pt idx="3228">
                  <c:v>17.267105102538999</c:v>
                </c:pt>
                <c:pt idx="3229">
                  <c:v>17.279619216918899</c:v>
                </c:pt>
                <c:pt idx="3230">
                  <c:v>17.2921447753906</c:v>
                </c:pt>
                <c:pt idx="3231">
                  <c:v>17.304670333862301</c:v>
                </c:pt>
                <c:pt idx="3232">
                  <c:v>17.317203521728501</c:v>
                </c:pt>
                <c:pt idx="3233">
                  <c:v>17.329736709594702</c:v>
                </c:pt>
                <c:pt idx="3234">
                  <c:v>17.342267990112301</c:v>
                </c:pt>
                <c:pt idx="3235">
                  <c:v>17.354791641235298</c:v>
                </c:pt>
                <c:pt idx="3236">
                  <c:v>17.367315292358299</c:v>
                </c:pt>
                <c:pt idx="3237">
                  <c:v>17.379835128784102</c:v>
                </c:pt>
                <c:pt idx="3238">
                  <c:v>17.392351150512599</c:v>
                </c:pt>
                <c:pt idx="3239">
                  <c:v>17.404863357543899</c:v>
                </c:pt>
                <c:pt idx="3240">
                  <c:v>17.417375564575099</c:v>
                </c:pt>
                <c:pt idx="3241">
                  <c:v>17.429895401000898</c:v>
                </c:pt>
                <c:pt idx="3242">
                  <c:v>17.442434310913001</c:v>
                </c:pt>
                <c:pt idx="3243">
                  <c:v>17.454978942871001</c:v>
                </c:pt>
                <c:pt idx="3244">
                  <c:v>17.467550277709901</c:v>
                </c:pt>
                <c:pt idx="3245">
                  <c:v>17.480155944824201</c:v>
                </c:pt>
                <c:pt idx="3246">
                  <c:v>17.4927577972412</c:v>
                </c:pt>
                <c:pt idx="3247">
                  <c:v>17.505363464355401</c:v>
                </c:pt>
                <c:pt idx="3248">
                  <c:v>17.5180149078369</c:v>
                </c:pt>
                <c:pt idx="3249">
                  <c:v>17.530664443969702</c:v>
                </c:pt>
                <c:pt idx="3250">
                  <c:v>17.543308258056602</c:v>
                </c:pt>
                <c:pt idx="3251">
                  <c:v>17.555952072143501</c:v>
                </c:pt>
                <c:pt idx="3252">
                  <c:v>17.568595886230401</c:v>
                </c:pt>
                <c:pt idx="3253">
                  <c:v>17.581243515014599</c:v>
                </c:pt>
                <c:pt idx="3254">
                  <c:v>17.593896865844702</c:v>
                </c:pt>
                <c:pt idx="3255">
                  <c:v>17.606544494628899</c:v>
                </c:pt>
                <c:pt idx="3256">
                  <c:v>17.619188308715799</c:v>
                </c:pt>
                <c:pt idx="3257">
                  <c:v>17.631832122802699</c:v>
                </c:pt>
                <c:pt idx="3258">
                  <c:v>17.644485473632798</c:v>
                </c:pt>
                <c:pt idx="3259">
                  <c:v>17.657136917114201</c:v>
                </c:pt>
                <c:pt idx="3260">
                  <c:v>17.669824600219702</c:v>
                </c:pt>
                <c:pt idx="3261">
                  <c:v>17.682546615600501</c:v>
                </c:pt>
                <c:pt idx="3262">
                  <c:v>17.695266723632798</c:v>
                </c:pt>
                <c:pt idx="3263">
                  <c:v>17.707992553710898</c:v>
                </c:pt>
                <c:pt idx="3264">
                  <c:v>17.720716476440401</c:v>
                </c:pt>
                <c:pt idx="3265">
                  <c:v>17.733434677123999</c:v>
                </c:pt>
                <c:pt idx="3266">
                  <c:v>17.746158599853501</c:v>
                </c:pt>
                <c:pt idx="3267">
                  <c:v>17.7588806152343</c:v>
                </c:pt>
                <c:pt idx="3268">
                  <c:v>17.7715969085693</c:v>
                </c:pt>
                <c:pt idx="3269">
                  <c:v>17.7843112945556</c:v>
                </c:pt>
                <c:pt idx="3270">
                  <c:v>17.797021865844702</c:v>
                </c:pt>
                <c:pt idx="3271">
                  <c:v>17.8097820281982</c:v>
                </c:pt>
                <c:pt idx="3272">
                  <c:v>17.822547912597599</c:v>
                </c:pt>
                <c:pt idx="3273">
                  <c:v>17.835340499877901</c:v>
                </c:pt>
                <c:pt idx="3274">
                  <c:v>17.848146438598601</c:v>
                </c:pt>
                <c:pt idx="3275">
                  <c:v>17.860973358154201</c:v>
                </c:pt>
                <c:pt idx="3276">
                  <c:v>17.8738079071044</c:v>
                </c:pt>
                <c:pt idx="3277">
                  <c:v>17.886650085449201</c:v>
                </c:pt>
                <c:pt idx="3278">
                  <c:v>17.8994941711425</c:v>
                </c:pt>
                <c:pt idx="3279">
                  <c:v>17.912336349487301</c:v>
                </c:pt>
                <c:pt idx="3280">
                  <c:v>17.9252109527587</c:v>
                </c:pt>
                <c:pt idx="3281">
                  <c:v>17.9381198883056</c:v>
                </c:pt>
                <c:pt idx="3282">
                  <c:v>17.951032638549801</c:v>
                </c:pt>
                <c:pt idx="3283">
                  <c:v>17.963939666748001</c:v>
                </c:pt>
                <c:pt idx="3284">
                  <c:v>17.976839065551701</c:v>
                </c:pt>
                <c:pt idx="3285">
                  <c:v>17.989801406860298</c:v>
                </c:pt>
                <c:pt idx="3286">
                  <c:v>18.002788543701101</c:v>
                </c:pt>
                <c:pt idx="3287">
                  <c:v>18.015771865844702</c:v>
                </c:pt>
                <c:pt idx="3288">
                  <c:v>18.0287570953369</c:v>
                </c:pt>
                <c:pt idx="3289">
                  <c:v>18.041755676269499</c:v>
                </c:pt>
                <c:pt idx="3290">
                  <c:v>18.054765701293899</c:v>
                </c:pt>
                <c:pt idx="3291">
                  <c:v>18.0677890777587</c:v>
                </c:pt>
                <c:pt idx="3292">
                  <c:v>18.0808086395263</c:v>
                </c:pt>
                <c:pt idx="3293">
                  <c:v>18.093822479248001</c:v>
                </c:pt>
                <c:pt idx="3294">
                  <c:v>18.106843948364201</c:v>
                </c:pt>
                <c:pt idx="3295">
                  <c:v>18.1198616027832</c:v>
                </c:pt>
                <c:pt idx="3296">
                  <c:v>18.1328945159912</c:v>
                </c:pt>
                <c:pt idx="3297">
                  <c:v>18.145917892456001</c:v>
                </c:pt>
                <c:pt idx="3298">
                  <c:v>18.158941268920799</c:v>
                </c:pt>
                <c:pt idx="3299">
                  <c:v>18.1719570159912</c:v>
                </c:pt>
                <c:pt idx="3300">
                  <c:v>18.184988021850501</c:v>
                </c:pt>
                <c:pt idx="3301">
                  <c:v>18.1980476379394</c:v>
                </c:pt>
                <c:pt idx="3302">
                  <c:v>18.211103439331001</c:v>
                </c:pt>
                <c:pt idx="3303">
                  <c:v>18.224166870117099</c:v>
                </c:pt>
                <c:pt idx="3304">
                  <c:v>18.237239837646399</c:v>
                </c:pt>
                <c:pt idx="3305">
                  <c:v>18.250318527221602</c:v>
                </c:pt>
                <c:pt idx="3306">
                  <c:v>18.263391494750898</c:v>
                </c:pt>
                <c:pt idx="3307">
                  <c:v>18.2764587402343</c:v>
                </c:pt>
                <c:pt idx="3308">
                  <c:v>18.289525985717699</c:v>
                </c:pt>
                <c:pt idx="3309">
                  <c:v>18.302595138549801</c:v>
                </c:pt>
                <c:pt idx="3310">
                  <c:v>18.315673828125</c:v>
                </c:pt>
                <c:pt idx="3311">
                  <c:v>18.3287544250488</c:v>
                </c:pt>
                <c:pt idx="3312">
                  <c:v>18.3418579101562</c:v>
                </c:pt>
                <c:pt idx="3313">
                  <c:v>18.355005264282202</c:v>
                </c:pt>
                <c:pt idx="3314">
                  <c:v>18.3681640625</c:v>
                </c:pt>
                <c:pt idx="3315">
                  <c:v>18.381324768066399</c:v>
                </c:pt>
                <c:pt idx="3316">
                  <c:v>18.394510269165</c:v>
                </c:pt>
                <c:pt idx="3317">
                  <c:v>18.407691955566399</c:v>
                </c:pt>
                <c:pt idx="3318">
                  <c:v>18.4208984375</c:v>
                </c:pt>
                <c:pt idx="3319">
                  <c:v>18.434120178222599</c:v>
                </c:pt>
                <c:pt idx="3320">
                  <c:v>18.447368621826101</c:v>
                </c:pt>
                <c:pt idx="3321">
                  <c:v>18.460613250732401</c:v>
                </c:pt>
                <c:pt idx="3322">
                  <c:v>18.473857879638601</c:v>
                </c:pt>
                <c:pt idx="3323">
                  <c:v>18.487104415893501</c:v>
                </c:pt>
                <c:pt idx="3324">
                  <c:v>18.500350952148398</c:v>
                </c:pt>
                <c:pt idx="3325">
                  <c:v>18.513616561889599</c:v>
                </c:pt>
                <c:pt idx="3326">
                  <c:v>18.5268745422363</c:v>
                </c:pt>
                <c:pt idx="3327">
                  <c:v>18.540138244628899</c:v>
                </c:pt>
                <c:pt idx="3328">
                  <c:v>18.553411483764599</c:v>
                </c:pt>
                <c:pt idx="3329">
                  <c:v>18.566688537597599</c:v>
                </c:pt>
                <c:pt idx="3330">
                  <c:v>18.579967498779201</c:v>
                </c:pt>
                <c:pt idx="3331">
                  <c:v>18.593265533447202</c:v>
                </c:pt>
                <c:pt idx="3332">
                  <c:v>18.6065654754638</c:v>
                </c:pt>
                <c:pt idx="3333">
                  <c:v>18.6198825836181</c:v>
                </c:pt>
                <c:pt idx="3334">
                  <c:v>18.633256912231399</c:v>
                </c:pt>
                <c:pt idx="3335">
                  <c:v>18.6466464996337</c:v>
                </c:pt>
                <c:pt idx="3336">
                  <c:v>18.660026550292901</c:v>
                </c:pt>
                <c:pt idx="3337">
                  <c:v>18.673404693603501</c:v>
                </c:pt>
                <c:pt idx="3338">
                  <c:v>18.686780929565401</c:v>
                </c:pt>
                <c:pt idx="3339">
                  <c:v>18.700159072875898</c:v>
                </c:pt>
                <c:pt idx="3340">
                  <c:v>18.7135410308837</c:v>
                </c:pt>
                <c:pt idx="3341">
                  <c:v>18.726913452148398</c:v>
                </c:pt>
                <c:pt idx="3342">
                  <c:v>18.7403030395507</c:v>
                </c:pt>
                <c:pt idx="3343">
                  <c:v>18.753686904907202</c:v>
                </c:pt>
                <c:pt idx="3344">
                  <c:v>18.767074584960898</c:v>
                </c:pt>
                <c:pt idx="3345">
                  <c:v>18.780479431152301</c:v>
                </c:pt>
                <c:pt idx="3346">
                  <c:v>18.793886184692301</c:v>
                </c:pt>
                <c:pt idx="3347">
                  <c:v>18.8073005676269</c:v>
                </c:pt>
                <c:pt idx="3348">
                  <c:v>18.820722579956001</c:v>
                </c:pt>
                <c:pt idx="3349">
                  <c:v>18.834169387817301</c:v>
                </c:pt>
                <c:pt idx="3350">
                  <c:v>18.847621917724599</c:v>
                </c:pt>
                <c:pt idx="3351">
                  <c:v>18.861068725585898</c:v>
                </c:pt>
                <c:pt idx="3352">
                  <c:v>18.874517440795799</c:v>
                </c:pt>
                <c:pt idx="3353">
                  <c:v>18.887962341308501</c:v>
                </c:pt>
                <c:pt idx="3354">
                  <c:v>18.901412963867099</c:v>
                </c:pt>
                <c:pt idx="3355">
                  <c:v>18.914859771728501</c:v>
                </c:pt>
                <c:pt idx="3356">
                  <c:v>18.928321838378899</c:v>
                </c:pt>
                <c:pt idx="3357">
                  <c:v>18.941778182983299</c:v>
                </c:pt>
                <c:pt idx="3358">
                  <c:v>18.955232620239201</c:v>
                </c:pt>
                <c:pt idx="3359">
                  <c:v>18.968721389770501</c:v>
                </c:pt>
                <c:pt idx="3360">
                  <c:v>18.9822082519531</c:v>
                </c:pt>
                <c:pt idx="3361">
                  <c:v>18.995700836181602</c:v>
                </c:pt>
                <c:pt idx="3362">
                  <c:v>19.009191513061499</c:v>
                </c:pt>
                <c:pt idx="3363">
                  <c:v>19.022678375244102</c:v>
                </c:pt>
                <c:pt idx="3364">
                  <c:v>19.0361938476562</c:v>
                </c:pt>
                <c:pt idx="3365">
                  <c:v>19.049716949462798</c:v>
                </c:pt>
                <c:pt idx="3366">
                  <c:v>19.063257217407202</c:v>
                </c:pt>
                <c:pt idx="3367">
                  <c:v>19.0768013000488</c:v>
                </c:pt>
                <c:pt idx="3368">
                  <c:v>19.090347290038999</c:v>
                </c:pt>
                <c:pt idx="3369">
                  <c:v>19.1039123535156</c:v>
                </c:pt>
                <c:pt idx="3370">
                  <c:v>19.117485046386701</c:v>
                </c:pt>
                <c:pt idx="3371">
                  <c:v>19.1310634613037</c:v>
                </c:pt>
                <c:pt idx="3372">
                  <c:v>19.144647598266602</c:v>
                </c:pt>
                <c:pt idx="3373">
                  <c:v>19.158237457275298</c:v>
                </c:pt>
                <c:pt idx="3374">
                  <c:v>19.171850204467699</c:v>
                </c:pt>
                <c:pt idx="3375">
                  <c:v>19.185482025146399</c:v>
                </c:pt>
                <c:pt idx="3376">
                  <c:v>19.199119567871001</c:v>
                </c:pt>
                <c:pt idx="3377">
                  <c:v>19.212760925292901</c:v>
                </c:pt>
                <c:pt idx="3378">
                  <c:v>19.2264099121093</c:v>
                </c:pt>
                <c:pt idx="3379">
                  <c:v>19.240062713623001</c:v>
                </c:pt>
                <c:pt idx="3380">
                  <c:v>19.2537231445312</c:v>
                </c:pt>
                <c:pt idx="3381">
                  <c:v>19.267391204833899</c:v>
                </c:pt>
                <c:pt idx="3382">
                  <c:v>19.281068801879801</c:v>
                </c:pt>
                <c:pt idx="3383">
                  <c:v>19.294736862182599</c:v>
                </c:pt>
                <c:pt idx="3384">
                  <c:v>19.308408737182599</c:v>
                </c:pt>
                <c:pt idx="3385">
                  <c:v>19.322072982788001</c:v>
                </c:pt>
                <c:pt idx="3386">
                  <c:v>19.3357753753662</c:v>
                </c:pt>
                <c:pt idx="3387">
                  <c:v>19.349470138549801</c:v>
                </c:pt>
                <c:pt idx="3388">
                  <c:v>19.363180160522401</c:v>
                </c:pt>
                <c:pt idx="3389">
                  <c:v>19.3769435882568</c:v>
                </c:pt>
                <c:pt idx="3390">
                  <c:v>19.390703201293899</c:v>
                </c:pt>
                <c:pt idx="3391">
                  <c:v>19.404460906982401</c:v>
                </c:pt>
                <c:pt idx="3392">
                  <c:v>19.418218612670799</c:v>
                </c:pt>
                <c:pt idx="3393">
                  <c:v>19.4319858551025</c:v>
                </c:pt>
                <c:pt idx="3394">
                  <c:v>19.4457473754882</c:v>
                </c:pt>
                <c:pt idx="3395">
                  <c:v>19.459508895873999</c:v>
                </c:pt>
                <c:pt idx="3396">
                  <c:v>19.4732666015625</c:v>
                </c:pt>
                <c:pt idx="3397">
                  <c:v>19.487064361572202</c:v>
                </c:pt>
                <c:pt idx="3398">
                  <c:v>19.500888824462798</c:v>
                </c:pt>
                <c:pt idx="3399">
                  <c:v>19.514736175537099</c:v>
                </c:pt>
                <c:pt idx="3400">
                  <c:v>19.528579711913999</c:v>
                </c:pt>
                <c:pt idx="3401">
                  <c:v>19.54243850708</c:v>
                </c:pt>
                <c:pt idx="3402">
                  <c:v>19.556310653686499</c:v>
                </c:pt>
                <c:pt idx="3403">
                  <c:v>19.570192337036101</c:v>
                </c:pt>
                <c:pt idx="3404">
                  <c:v>19.584091186523398</c:v>
                </c:pt>
                <c:pt idx="3405">
                  <c:v>19.597997665405199</c:v>
                </c:pt>
                <c:pt idx="3406">
                  <c:v>19.611902236938398</c:v>
                </c:pt>
                <c:pt idx="3407">
                  <c:v>19.625827789306602</c:v>
                </c:pt>
                <c:pt idx="3408">
                  <c:v>19.6397495269775</c:v>
                </c:pt>
                <c:pt idx="3409">
                  <c:v>19.653703689575099</c:v>
                </c:pt>
                <c:pt idx="3410">
                  <c:v>19.667657852172798</c:v>
                </c:pt>
                <c:pt idx="3411">
                  <c:v>19.681625366210898</c:v>
                </c:pt>
                <c:pt idx="3412">
                  <c:v>19.6956062316894</c:v>
                </c:pt>
                <c:pt idx="3413">
                  <c:v>19.709589004516602</c:v>
                </c:pt>
                <c:pt idx="3414">
                  <c:v>19.723566055297798</c:v>
                </c:pt>
                <c:pt idx="3415">
                  <c:v>19.737552642822202</c:v>
                </c:pt>
                <c:pt idx="3416">
                  <c:v>19.751594543456999</c:v>
                </c:pt>
                <c:pt idx="3417">
                  <c:v>19.765628814697202</c:v>
                </c:pt>
                <c:pt idx="3418">
                  <c:v>19.7796821594238</c:v>
                </c:pt>
                <c:pt idx="3419">
                  <c:v>19.793725967407202</c:v>
                </c:pt>
                <c:pt idx="3420">
                  <c:v>19.8077793121337</c:v>
                </c:pt>
                <c:pt idx="3421">
                  <c:v>19.821828842163001</c:v>
                </c:pt>
                <c:pt idx="3422">
                  <c:v>19.835880279541001</c:v>
                </c:pt>
                <c:pt idx="3423">
                  <c:v>19.8499660491943</c:v>
                </c:pt>
                <c:pt idx="3424">
                  <c:v>19.864099502563398</c:v>
                </c:pt>
                <c:pt idx="3425">
                  <c:v>19.8782348632812</c:v>
                </c:pt>
                <c:pt idx="3426">
                  <c:v>19.8923645019531</c:v>
                </c:pt>
                <c:pt idx="3427">
                  <c:v>19.906494140625</c:v>
                </c:pt>
                <c:pt idx="3428">
                  <c:v>19.920619964599599</c:v>
                </c:pt>
                <c:pt idx="3429">
                  <c:v>19.934736251831001</c:v>
                </c:pt>
                <c:pt idx="3430">
                  <c:v>19.9488716125488</c:v>
                </c:pt>
                <c:pt idx="3431">
                  <c:v>19.9630126953125</c:v>
                </c:pt>
                <c:pt idx="3432">
                  <c:v>19.9771919250488</c:v>
                </c:pt>
                <c:pt idx="3433">
                  <c:v>19.9913825988769</c:v>
                </c:pt>
                <c:pt idx="3434">
                  <c:v>20.005590438842699</c:v>
                </c:pt>
                <c:pt idx="3435">
                  <c:v>20.019790649413999</c:v>
                </c:pt>
                <c:pt idx="3436">
                  <c:v>20.033992767333899</c:v>
                </c:pt>
                <c:pt idx="3437">
                  <c:v>20.048204421996999</c:v>
                </c:pt>
                <c:pt idx="3438">
                  <c:v>20.062412261962798</c:v>
                </c:pt>
                <c:pt idx="3439">
                  <c:v>20.0766201019287</c:v>
                </c:pt>
                <c:pt idx="3440">
                  <c:v>20.090827941894499</c:v>
                </c:pt>
                <c:pt idx="3441">
                  <c:v>20.105028152465799</c:v>
                </c:pt>
                <c:pt idx="3442">
                  <c:v>20.119243621826101</c:v>
                </c:pt>
                <c:pt idx="3443">
                  <c:v>20.133470535278299</c:v>
                </c:pt>
                <c:pt idx="3444">
                  <c:v>20.1476955413818</c:v>
                </c:pt>
                <c:pt idx="3445">
                  <c:v>20.161931991577099</c:v>
                </c:pt>
                <c:pt idx="3446">
                  <c:v>20.176185607910099</c:v>
                </c:pt>
                <c:pt idx="3447">
                  <c:v>20.1904487609863</c:v>
                </c:pt>
                <c:pt idx="3448">
                  <c:v>20.204723358154201</c:v>
                </c:pt>
                <c:pt idx="3449">
                  <c:v>20.219011306762599</c:v>
                </c:pt>
                <c:pt idx="3450">
                  <c:v>20.233299255371001</c:v>
                </c:pt>
                <c:pt idx="3451">
                  <c:v>20.247592926025298</c:v>
                </c:pt>
                <c:pt idx="3452">
                  <c:v>20.261888504028299</c:v>
                </c:pt>
                <c:pt idx="3453">
                  <c:v>20.276182174682599</c:v>
                </c:pt>
                <c:pt idx="3454">
                  <c:v>20.290483474731399</c:v>
                </c:pt>
                <c:pt idx="3455">
                  <c:v>20.304792404174801</c:v>
                </c:pt>
                <c:pt idx="3456">
                  <c:v>20.319103240966701</c:v>
                </c:pt>
                <c:pt idx="3457">
                  <c:v>20.333427429199201</c:v>
                </c:pt>
                <c:pt idx="3458">
                  <c:v>20.347763061523398</c:v>
                </c:pt>
                <c:pt idx="3459">
                  <c:v>20.3621101379394</c:v>
                </c:pt>
                <c:pt idx="3460">
                  <c:v>20.376468658447202</c:v>
                </c:pt>
                <c:pt idx="3461">
                  <c:v>20.3908176422119</c:v>
                </c:pt>
                <c:pt idx="3462">
                  <c:v>20.405162811279201</c:v>
                </c:pt>
                <c:pt idx="3463">
                  <c:v>20.419509887695298</c:v>
                </c:pt>
                <c:pt idx="3464">
                  <c:v>20.433864593505799</c:v>
                </c:pt>
                <c:pt idx="3465">
                  <c:v>20.4482097625732</c:v>
                </c:pt>
                <c:pt idx="3466">
                  <c:v>20.462547302246001</c:v>
                </c:pt>
                <c:pt idx="3467">
                  <c:v>20.4769191741943</c:v>
                </c:pt>
                <c:pt idx="3468">
                  <c:v>20.491319656371999</c:v>
                </c:pt>
                <c:pt idx="3469">
                  <c:v>20.5057258605957</c:v>
                </c:pt>
                <c:pt idx="3470">
                  <c:v>20.5201320648193</c:v>
                </c:pt>
                <c:pt idx="3471">
                  <c:v>20.5345344543457</c:v>
                </c:pt>
                <c:pt idx="3472">
                  <c:v>20.548974990844702</c:v>
                </c:pt>
                <c:pt idx="3473">
                  <c:v>20.563421249389599</c:v>
                </c:pt>
                <c:pt idx="3474">
                  <c:v>20.577903747558501</c:v>
                </c:pt>
                <c:pt idx="3475">
                  <c:v>20.592382431030199</c:v>
                </c:pt>
                <c:pt idx="3476">
                  <c:v>20.606863021850501</c:v>
                </c:pt>
                <c:pt idx="3477">
                  <c:v>20.621339797973601</c:v>
                </c:pt>
                <c:pt idx="3478">
                  <c:v>20.6358127593994</c:v>
                </c:pt>
                <c:pt idx="3479">
                  <c:v>20.650300979614201</c:v>
                </c:pt>
                <c:pt idx="3480">
                  <c:v>20.664806365966701</c:v>
                </c:pt>
                <c:pt idx="3481">
                  <c:v>20.6793098449707</c:v>
                </c:pt>
                <c:pt idx="3482">
                  <c:v>20.693859100341701</c:v>
                </c:pt>
                <c:pt idx="3483">
                  <c:v>20.708421707153299</c:v>
                </c:pt>
                <c:pt idx="3484">
                  <c:v>20.722978591918899</c:v>
                </c:pt>
                <c:pt idx="3485">
                  <c:v>20.737529754638601</c:v>
                </c:pt>
                <c:pt idx="3486">
                  <c:v>20.7520847320556</c:v>
                </c:pt>
                <c:pt idx="3487">
                  <c:v>20.766645431518501</c:v>
                </c:pt>
                <c:pt idx="3488">
                  <c:v>20.781202316284102</c:v>
                </c:pt>
                <c:pt idx="3489">
                  <c:v>20.795793533325099</c:v>
                </c:pt>
                <c:pt idx="3490">
                  <c:v>20.8104343414306</c:v>
                </c:pt>
                <c:pt idx="3491">
                  <c:v>20.825067520141602</c:v>
                </c:pt>
                <c:pt idx="3492">
                  <c:v>20.839708328246999</c:v>
                </c:pt>
                <c:pt idx="3493">
                  <c:v>20.854362487792901</c:v>
                </c:pt>
                <c:pt idx="3494">
                  <c:v>20.869010925292901</c:v>
                </c:pt>
                <c:pt idx="3495">
                  <c:v>20.8836555480957</c:v>
                </c:pt>
                <c:pt idx="3496">
                  <c:v>20.898338317871001</c:v>
                </c:pt>
                <c:pt idx="3497">
                  <c:v>20.913017272949201</c:v>
                </c:pt>
                <c:pt idx="3498">
                  <c:v>20.92769241333</c:v>
                </c:pt>
                <c:pt idx="3499">
                  <c:v>20.942367553710898</c:v>
                </c:pt>
                <c:pt idx="3500">
                  <c:v>20.957056045532202</c:v>
                </c:pt>
                <c:pt idx="3501">
                  <c:v>20.971788406371999</c:v>
                </c:pt>
                <c:pt idx="3502">
                  <c:v>20.986537933349599</c:v>
                </c:pt>
                <c:pt idx="3503">
                  <c:v>21.001296997070298</c:v>
                </c:pt>
                <c:pt idx="3504">
                  <c:v>21.016056060791001</c:v>
                </c:pt>
                <c:pt idx="3505">
                  <c:v>21.030807495117099</c:v>
                </c:pt>
                <c:pt idx="3506">
                  <c:v>21.0456008911132</c:v>
                </c:pt>
                <c:pt idx="3507">
                  <c:v>21.0603942871093</c:v>
                </c:pt>
                <c:pt idx="3508">
                  <c:v>21.075197219848601</c:v>
                </c:pt>
                <c:pt idx="3509">
                  <c:v>21.090032577514599</c:v>
                </c:pt>
                <c:pt idx="3510">
                  <c:v>21.104885101318299</c:v>
                </c:pt>
                <c:pt idx="3511">
                  <c:v>21.1197490692138</c:v>
                </c:pt>
                <c:pt idx="3512">
                  <c:v>21.134607315063398</c:v>
                </c:pt>
                <c:pt idx="3513">
                  <c:v>21.149478912353501</c:v>
                </c:pt>
                <c:pt idx="3514">
                  <c:v>21.164348602294901</c:v>
                </c:pt>
                <c:pt idx="3515">
                  <c:v>21.179231643676701</c:v>
                </c:pt>
                <c:pt idx="3516">
                  <c:v>21.194126129150298</c:v>
                </c:pt>
                <c:pt idx="3517">
                  <c:v>21.2090129852294</c:v>
                </c:pt>
                <c:pt idx="3518">
                  <c:v>21.2239265441894</c:v>
                </c:pt>
                <c:pt idx="3519">
                  <c:v>21.238853454589801</c:v>
                </c:pt>
                <c:pt idx="3520">
                  <c:v>21.2537746429443</c:v>
                </c:pt>
                <c:pt idx="3521">
                  <c:v>21.268697738647401</c:v>
                </c:pt>
                <c:pt idx="3522">
                  <c:v>21.283617019653299</c:v>
                </c:pt>
                <c:pt idx="3523">
                  <c:v>21.298540115356399</c:v>
                </c:pt>
                <c:pt idx="3524">
                  <c:v>21.3134746551513</c:v>
                </c:pt>
                <c:pt idx="3525">
                  <c:v>21.328411102294901</c:v>
                </c:pt>
                <c:pt idx="3526">
                  <c:v>21.3433437347412</c:v>
                </c:pt>
                <c:pt idx="3527">
                  <c:v>21.3582859039306</c:v>
                </c:pt>
                <c:pt idx="3528">
                  <c:v>21.373235702514599</c:v>
                </c:pt>
                <c:pt idx="3529">
                  <c:v>21.388177871704102</c:v>
                </c:pt>
                <c:pt idx="3530">
                  <c:v>21.403127670288001</c:v>
                </c:pt>
                <c:pt idx="3531">
                  <c:v>21.4180793762207</c:v>
                </c:pt>
                <c:pt idx="3532">
                  <c:v>21.433067321777301</c:v>
                </c:pt>
                <c:pt idx="3533">
                  <c:v>21.448064804077099</c:v>
                </c:pt>
                <c:pt idx="3534">
                  <c:v>21.463087081909102</c:v>
                </c:pt>
                <c:pt idx="3535">
                  <c:v>21.478113174438398</c:v>
                </c:pt>
                <c:pt idx="3536">
                  <c:v>21.4931316375732</c:v>
                </c:pt>
                <c:pt idx="3537">
                  <c:v>21.508161544799801</c:v>
                </c:pt>
                <c:pt idx="3538">
                  <c:v>21.523229598998999</c:v>
                </c:pt>
                <c:pt idx="3539">
                  <c:v>21.538295745849599</c:v>
                </c:pt>
                <c:pt idx="3540">
                  <c:v>21.553352355956999</c:v>
                </c:pt>
                <c:pt idx="3541">
                  <c:v>21.568414688110298</c:v>
                </c:pt>
                <c:pt idx="3542">
                  <c:v>21.583475112915</c:v>
                </c:pt>
                <c:pt idx="3543">
                  <c:v>21.598546981811499</c:v>
                </c:pt>
                <c:pt idx="3544">
                  <c:v>21.6136264801025</c:v>
                </c:pt>
                <c:pt idx="3545">
                  <c:v>21.628705978393501</c:v>
                </c:pt>
                <c:pt idx="3546">
                  <c:v>21.6437873840332</c:v>
                </c:pt>
                <c:pt idx="3547">
                  <c:v>21.658946990966701</c:v>
                </c:pt>
                <c:pt idx="3548">
                  <c:v>21.6741027832031</c:v>
                </c:pt>
                <c:pt idx="3549">
                  <c:v>21.689275741577099</c:v>
                </c:pt>
                <c:pt idx="3550">
                  <c:v>21.704439163208001</c:v>
                </c:pt>
                <c:pt idx="3551">
                  <c:v>21.719608306884702</c:v>
                </c:pt>
                <c:pt idx="3552">
                  <c:v>21.734766006469702</c:v>
                </c:pt>
                <c:pt idx="3553">
                  <c:v>21.749929428100501</c:v>
                </c:pt>
                <c:pt idx="3554">
                  <c:v>21.765087127685501</c:v>
                </c:pt>
                <c:pt idx="3555">
                  <c:v>21.780288696288999</c:v>
                </c:pt>
                <c:pt idx="3556">
                  <c:v>21.795484542846602</c:v>
                </c:pt>
                <c:pt idx="3557">
                  <c:v>21.8106784820556</c:v>
                </c:pt>
                <c:pt idx="3558">
                  <c:v>21.825878143310501</c:v>
                </c:pt>
                <c:pt idx="3559">
                  <c:v>21.841077804565401</c:v>
                </c:pt>
                <c:pt idx="3560">
                  <c:v>21.8563137054443</c:v>
                </c:pt>
                <c:pt idx="3561">
                  <c:v>21.8715515136718</c:v>
                </c:pt>
                <c:pt idx="3562">
                  <c:v>21.886796951293899</c:v>
                </c:pt>
                <c:pt idx="3563">
                  <c:v>21.902040481567301</c:v>
                </c:pt>
                <c:pt idx="3564">
                  <c:v>21.917278289794901</c:v>
                </c:pt>
                <c:pt idx="3565">
                  <c:v>21.932529449462798</c:v>
                </c:pt>
                <c:pt idx="3566">
                  <c:v>21.947790145873999</c:v>
                </c:pt>
                <c:pt idx="3567">
                  <c:v>21.963108062744102</c:v>
                </c:pt>
                <c:pt idx="3568">
                  <c:v>21.9784851074218</c:v>
                </c:pt>
                <c:pt idx="3569">
                  <c:v>21.993854522705</c:v>
                </c:pt>
                <c:pt idx="3570">
                  <c:v>22.0092239379882</c:v>
                </c:pt>
                <c:pt idx="3571">
                  <c:v>22.024599075317301</c:v>
                </c:pt>
                <c:pt idx="3572">
                  <c:v>22.040000915527301</c:v>
                </c:pt>
                <c:pt idx="3573">
                  <c:v>22.055397033691399</c:v>
                </c:pt>
                <c:pt idx="3574">
                  <c:v>22.0707912445068</c:v>
                </c:pt>
                <c:pt idx="3575">
                  <c:v>22.086175918579102</c:v>
                </c:pt>
                <c:pt idx="3576">
                  <c:v>22.1015625</c:v>
                </c:pt>
                <c:pt idx="3577">
                  <c:v>22.116970062255799</c:v>
                </c:pt>
                <c:pt idx="3578">
                  <c:v>22.132379531860298</c:v>
                </c:pt>
                <c:pt idx="3579">
                  <c:v>22.1477851867675</c:v>
                </c:pt>
                <c:pt idx="3580">
                  <c:v>22.163215637206999</c:v>
                </c:pt>
                <c:pt idx="3581">
                  <c:v>22.1786499023437</c:v>
                </c:pt>
                <c:pt idx="3582">
                  <c:v>22.194078445434499</c:v>
                </c:pt>
                <c:pt idx="3583">
                  <c:v>22.209535598754801</c:v>
                </c:pt>
                <c:pt idx="3584">
                  <c:v>22.224987030029201</c:v>
                </c:pt>
                <c:pt idx="3585">
                  <c:v>22.2404460906982</c:v>
                </c:pt>
                <c:pt idx="3586">
                  <c:v>22.2559299468994</c:v>
                </c:pt>
                <c:pt idx="3587">
                  <c:v>22.271419525146399</c:v>
                </c:pt>
                <c:pt idx="3588">
                  <c:v>22.286907196044901</c:v>
                </c:pt>
                <c:pt idx="3589">
                  <c:v>22.302410125732401</c:v>
                </c:pt>
                <c:pt idx="3590">
                  <c:v>22.3179111480712</c:v>
                </c:pt>
                <c:pt idx="3591">
                  <c:v>22.333412170410099</c:v>
                </c:pt>
                <c:pt idx="3592">
                  <c:v>22.3489074707031</c:v>
                </c:pt>
                <c:pt idx="3593">
                  <c:v>22.364459991455</c:v>
                </c:pt>
                <c:pt idx="3594">
                  <c:v>22.380016326904201</c:v>
                </c:pt>
                <c:pt idx="3595">
                  <c:v>22.395606994628899</c:v>
                </c:pt>
                <c:pt idx="3596">
                  <c:v>22.4111938476562</c:v>
                </c:pt>
                <c:pt idx="3597">
                  <c:v>22.426801681518501</c:v>
                </c:pt>
                <c:pt idx="3598">
                  <c:v>22.442419052123999</c:v>
                </c:pt>
                <c:pt idx="3599">
                  <c:v>22.458066940307599</c:v>
                </c:pt>
                <c:pt idx="3600">
                  <c:v>22.4737339019775</c:v>
                </c:pt>
                <c:pt idx="3601">
                  <c:v>22.489400863647401</c:v>
                </c:pt>
                <c:pt idx="3602">
                  <c:v>22.505081176757798</c:v>
                </c:pt>
                <c:pt idx="3603">
                  <c:v>22.520816802978501</c:v>
                </c:pt>
                <c:pt idx="3604">
                  <c:v>22.536561965942301</c:v>
                </c:pt>
                <c:pt idx="3605">
                  <c:v>22.552310943603501</c:v>
                </c:pt>
                <c:pt idx="3606">
                  <c:v>22.568078994750898</c:v>
                </c:pt>
                <c:pt idx="3607">
                  <c:v>22.5839309692382</c:v>
                </c:pt>
                <c:pt idx="3608">
                  <c:v>22.5998134613037</c:v>
                </c:pt>
                <c:pt idx="3609">
                  <c:v>22.615699768066399</c:v>
                </c:pt>
                <c:pt idx="3610">
                  <c:v>22.631607055663999</c:v>
                </c:pt>
                <c:pt idx="3611">
                  <c:v>22.647504806518501</c:v>
                </c:pt>
                <c:pt idx="3612">
                  <c:v>22.663408279418899</c:v>
                </c:pt>
                <c:pt idx="3613">
                  <c:v>22.679302215576101</c:v>
                </c:pt>
                <c:pt idx="3614">
                  <c:v>22.695194244384702</c:v>
                </c:pt>
                <c:pt idx="3615">
                  <c:v>22.711133956909102</c:v>
                </c:pt>
                <c:pt idx="3616">
                  <c:v>22.727077484130799</c:v>
                </c:pt>
                <c:pt idx="3617">
                  <c:v>22.743017196655199</c:v>
                </c:pt>
                <c:pt idx="3618">
                  <c:v>22.758953094482401</c:v>
                </c:pt>
                <c:pt idx="3619">
                  <c:v>22.7748908996582</c:v>
                </c:pt>
                <c:pt idx="3620">
                  <c:v>22.790828704833899</c:v>
                </c:pt>
                <c:pt idx="3621">
                  <c:v>22.8067626953125</c:v>
                </c:pt>
                <c:pt idx="3622">
                  <c:v>22.8227138519287</c:v>
                </c:pt>
                <c:pt idx="3623">
                  <c:v>22.8386631011962</c:v>
                </c:pt>
                <c:pt idx="3624">
                  <c:v>22.8546543121337</c:v>
                </c:pt>
                <c:pt idx="3625">
                  <c:v>22.8706855773925</c:v>
                </c:pt>
                <c:pt idx="3626">
                  <c:v>22.886711120605401</c:v>
                </c:pt>
                <c:pt idx="3627">
                  <c:v>22.902727127075099</c:v>
                </c:pt>
                <c:pt idx="3628">
                  <c:v>22.918745040893501</c:v>
                </c:pt>
                <c:pt idx="3629">
                  <c:v>22.934755325317301</c:v>
                </c:pt>
                <c:pt idx="3630">
                  <c:v>22.950782775878899</c:v>
                </c:pt>
                <c:pt idx="3631">
                  <c:v>22.966854095458899</c:v>
                </c:pt>
                <c:pt idx="3632">
                  <c:v>22.982952117919901</c:v>
                </c:pt>
                <c:pt idx="3633">
                  <c:v>22.9990539550781</c:v>
                </c:pt>
                <c:pt idx="3634">
                  <c:v>23.015161514282202</c:v>
                </c:pt>
                <c:pt idx="3635">
                  <c:v>23.0312900543212</c:v>
                </c:pt>
                <c:pt idx="3636">
                  <c:v>23.047422409057599</c:v>
                </c:pt>
                <c:pt idx="3637">
                  <c:v>23.063550949096602</c:v>
                </c:pt>
                <c:pt idx="3638">
                  <c:v>23.0796794891357</c:v>
                </c:pt>
                <c:pt idx="3639">
                  <c:v>23.095808029174801</c:v>
                </c:pt>
                <c:pt idx="3640">
                  <c:v>23.111934661865199</c:v>
                </c:pt>
                <c:pt idx="3641">
                  <c:v>23.128107070922798</c:v>
                </c:pt>
                <c:pt idx="3642">
                  <c:v>23.144269943237301</c:v>
                </c:pt>
                <c:pt idx="3643">
                  <c:v>23.1604404449462</c:v>
                </c:pt>
                <c:pt idx="3644">
                  <c:v>23.1766033172607</c:v>
                </c:pt>
                <c:pt idx="3645">
                  <c:v>23.192775726318299</c:v>
                </c:pt>
                <c:pt idx="3646">
                  <c:v>23.208948135375898</c:v>
                </c:pt>
                <c:pt idx="3647">
                  <c:v>23.225139617919901</c:v>
                </c:pt>
                <c:pt idx="3648">
                  <c:v>23.2413425445556</c:v>
                </c:pt>
                <c:pt idx="3649">
                  <c:v>23.257539749145501</c:v>
                </c:pt>
                <c:pt idx="3650">
                  <c:v>23.273733139038001</c:v>
                </c:pt>
                <c:pt idx="3651">
                  <c:v>23.289920806884702</c:v>
                </c:pt>
                <c:pt idx="3652">
                  <c:v>23.3061199188232</c:v>
                </c:pt>
                <c:pt idx="3653">
                  <c:v>23.322359085083001</c:v>
                </c:pt>
                <c:pt idx="3654">
                  <c:v>23.3385925292968</c:v>
                </c:pt>
                <c:pt idx="3655">
                  <c:v>23.354820251464801</c:v>
                </c:pt>
                <c:pt idx="3656">
                  <c:v>23.371088027954102</c:v>
                </c:pt>
                <c:pt idx="3657">
                  <c:v>23.387353897094702</c:v>
                </c:pt>
                <c:pt idx="3658">
                  <c:v>23.4036445617675</c:v>
                </c:pt>
                <c:pt idx="3659">
                  <c:v>23.419948577880799</c:v>
                </c:pt>
                <c:pt idx="3660">
                  <c:v>23.436256408691399</c:v>
                </c:pt>
                <c:pt idx="3661">
                  <c:v>23.452558517456001</c:v>
                </c:pt>
                <c:pt idx="3662">
                  <c:v>23.468923568725501</c:v>
                </c:pt>
                <c:pt idx="3663">
                  <c:v>23.485292434692301</c:v>
                </c:pt>
                <c:pt idx="3664">
                  <c:v>23.5017185211181</c:v>
                </c:pt>
                <c:pt idx="3665">
                  <c:v>23.5181579589843</c:v>
                </c:pt>
                <c:pt idx="3666">
                  <c:v>23.5345954895019</c:v>
                </c:pt>
                <c:pt idx="3667">
                  <c:v>23.5510749816894</c:v>
                </c:pt>
                <c:pt idx="3668">
                  <c:v>23.567564010620099</c:v>
                </c:pt>
                <c:pt idx="3669">
                  <c:v>23.5840950012207</c:v>
                </c:pt>
                <c:pt idx="3670">
                  <c:v>23.600620269775298</c:v>
                </c:pt>
                <c:pt idx="3671">
                  <c:v>23.617141723632798</c:v>
                </c:pt>
                <c:pt idx="3672">
                  <c:v>23.633661270141602</c:v>
                </c:pt>
                <c:pt idx="3673">
                  <c:v>23.650194168090799</c:v>
                </c:pt>
                <c:pt idx="3674">
                  <c:v>23.666742324829102</c:v>
                </c:pt>
                <c:pt idx="3675">
                  <c:v>23.6833477020263</c:v>
                </c:pt>
                <c:pt idx="3676">
                  <c:v>23.700002670288001</c:v>
                </c:pt>
                <c:pt idx="3677">
                  <c:v>23.716648101806602</c:v>
                </c:pt>
                <c:pt idx="3678">
                  <c:v>23.733297348022401</c:v>
                </c:pt>
                <c:pt idx="3679">
                  <c:v>23.749944686889599</c:v>
                </c:pt>
                <c:pt idx="3680">
                  <c:v>23.766586303710898</c:v>
                </c:pt>
                <c:pt idx="3681">
                  <c:v>23.783227920532202</c:v>
                </c:pt>
                <c:pt idx="3682">
                  <c:v>23.799882888793899</c:v>
                </c:pt>
                <c:pt idx="3683">
                  <c:v>23.8165378570556</c:v>
                </c:pt>
                <c:pt idx="3684">
                  <c:v>23.833232879638601</c:v>
                </c:pt>
                <c:pt idx="3685">
                  <c:v>23.8499355316162</c:v>
                </c:pt>
                <c:pt idx="3686">
                  <c:v>23.866651535034102</c:v>
                </c:pt>
                <c:pt idx="3687">
                  <c:v>23.883365631103501</c:v>
                </c:pt>
                <c:pt idx="3688">
                  <c:v>23.900098800659102</c:v>
                </c:pt>
                <c:pt idx="3689">
                  <c:v>23.916875839233299</c:v>
                </c:pt>
                <c:pt idx="3690">
                  <c:v>23.933647155761701</c:v>
                </c:pt>
                <c:pt idx="3691">
                  <c:v>23.950410842895501</c:v>
                </c:pt>
                <c:pt idx="3692">
                  <c:v>23.967170715331999</c:v>
                </c:pt>
                <c:pt idx="3693">
                  <c:v>23.983949661254801</c:v>
                </c:pt>
                <c:pt idx="3694">
                  <c:v>24.000753402709901</c:v>
                </c:pt>
                <c:pt idx="3695">
                  <c:v>24.017555236816399</c:v>
                </c:pt>
                <c:pt idx="3696">
                  <c:v>24.0343513488769</c:v>
                </c:pt>
                <c:pt idx="3697">
                  <c:v>24.051151275634702</c:v>
                </c:pt>
                <c:pt idx="3698">
                  <c:v>24.067949295043899</c:v>
                </c:pt>
                <c:pt idx="3699">
                  <c:v>24.084743499755799</c:v>
                </c:pt>
                <c:pt idx="3700">
                  <c:v>24.101533889770501</c:v>
                </c:pt>
                <c:pt idx="3701">
                  <c:v>24.118322372436499</c:v>
                </c:pt>
                <c:pt idx="3702">
                  <c:v>24.1351222991943</c:v>
                </c:pt>
                <c:pt idx="3703">
                  <c:v>24.151920318603501</c:v>
                </c:pt>
                <c:pt idx="3704">
                  <c:v>24.168735504150298</c:v>
                </c:pt>
                <c:pt idx="3705">
                  <c:v>24.1855659484863</c:v>
                </c:pt>
                <c:pt idx="3706">
                  <c:v>24.202394485473601</c:v>
                </c:pt>
                <c:pt idx="3707">
                  <c:v>24.219244003295799</c:v>
                </c:pt>
                <c:pt idx="3708">
                  <c:v>24.2361755371093</c:v>
                </c:pt>
                <c:pt idx="3709">
                  <c:v>24.253103256225501</c:v>
                </c:pt>
                <c:pt idx="3710">
                  <c:v>24.270027160644499</c:v>
                </c:pt>
                <c:pt idx="3711">
                  <c:v>24.286941528320298</c:v>
                </c:pt>
                <c:pt idx="3712">
                  <c:v>24.3039035797119</c:v>
                </c:pt>
                <c:pt idx="3713">
                  <c:v>24.320858001708899</c:v>
                </c:pt>
                <c:pt idx="3714">
                  <c:v>24.337816238403299</c:v>
                </c:pt>
                <c:pt idx="3715">
                  <c:v>24.354799270629801</c:v>
                </c:pt>
                <c:pt idx="3716">
                  <c:v>24.371776580810501</c:v>
                </c:pt>
                <c:pt idx="3717">
                  <c:v>24.388757705688398</c:v>
                </c:pt>
                <c:pt idx="3718">
                  <c:v>24.405796051025298</c:v>
                </c:pt>
                <c:pt idx="3719">
                  <c:v>24.4228401184082</c:v>
                </c:pt>
                <c:pt idx="3720">
                  <c:v>24.439897537231399</c:v>
                </c:pt>
                <c:pt idx="3721">
                  <c:v>24.456960678100501</c:v>
                </c:pt>
                <c:pt idx="3722">
                  <c:v>24.474033355712798</c:v>
                </c:pt>
                <c:pt idx="3723">
                  <c:v>24.491136550903299</c:v>
                </c:pt>
                <c:pt idx="3724">
                  <c:v>24.508234024047798</c:v>
                </c:pt>
                <c:pt idx="3725">
                  <c:v>24.525390625</c:v>
                </c:pt>
                <c:pt idx="3726">
                  <c:v>24.5425624847412</c:v>
                </c:pt>
                <c:pt idx="3727">
                  <c:v>24.559734344482401</c:v>
                </c:pt>
                <c:pt idx="3728">
                  <c:v>24.576906204223601</c:v>
                </c:pt>
                <c:pt idx="3729">
                  <c:v>24.594068527221602</c:v>
                </c:pt>
                <c:pt idx="3730">
                  <c:v>24.611249923706001</c:v>
                </c:pt>
                <c:pt idx="3731">
                  <c:v>24.628456115722599</c:v>
                </c:pt>
                <c:pt idx="3732">
                  <c:v>24.645668029785099</c:v>
                </c:pt>
                <c:pt idx="3733">
                  <c:v>24.6628818511962</c:v>
                </c:pt>
                <c:pt idx="3734">
                  <c:v>24.680095672607401</c:v>
                </c:pt>
                <c:pt idx="3735">
                  <c:v>24.697340011596602</c:v>
                </c:pt>
                <c:pt idx="3736">
                  <c:v>24.714576721191399</c:v>
                </c:pt>
                <c:pt idx="3737">
                  <c:v>24.731805801391602</c:v>
                </c:pt>
                <c:pt idx="3738">
                  <c:v>24.749031066894499</c:v>
                </c:pt>
                <c:pt idx="3739">
                  <c:v>24.766250610351499</c:v>
                </c:pt>
                <c:pt idx="3740">
                  <c:v>24.7834663391113</c:v>
                </c:pt>
                <c:pt idx="3741">
                  <c:v>24.800695419311499</c:v>
                </c:pt>
                <c:pt idx="3742">
                  <c:v>24.8179321289062</c:v>
                </c:pt>
                <c:pt idx="3743">
                  <c:v>24.835206985473601</c:v>
                </c:pt>
                <c:pt idx="3744">
                  <c:v>24.852472305297798</c:v>
                </c:pt>
                <c:pt idx="3745">
                  <c:v>24.869747161865199</c:v>
                </c:pt>
                <c:pt idx="3746">
                  <c:v>24.8870334625244</c:v>
                </c:pt>
                <c:pt idx="3747">
                  <c:v>24.904308319091701</c:v>
                </c:pt>
                <c:pt idx="3748">
                  <c:v>24.921581268310501</c:v>
                </c:pt>
                <c:pt idx="3749">
                  <c:v>24.9388523101806</c:v>
                </c:pt>
                <c:pt idx="3750">
                  <c:v>24.956113815307599</c:v>
                </c:pt>
                <c:pt idx="3751">
                  <c:v>24.973369598388601</c:v>
                </c:pt>
                <c:pt idx="3752">
                  <c:v>24.9906692504882</c:v>
                </c:pt>
                <c:pt idx="3753">
                  <c:v>25.007972717285099</c:v>
                </c:pt>
                <c:pt idx="3754">
                  <c:v>25.025289535522401</c:v>
                </c:pt>
                <c:pt idx="3755">
                  <c:v>25.042604446411101</c:v>
                </c:pt>
                <c:pt idx="3756">
                  <c:v>25.059919357299801</c:v>
                </c:pt>
                <c:pt idx="3757">
                  <c:v>25.077241897583001</c:v>
                </c:pt>
                <c:pt idx="3758">
                  <c:v>25.094558715820298</c:v>
                </c:pt>
                <c:pt idx="3759">
                  <c:v>25.111900329589801</c:v>
                </c:pt>
                <c:pt idx="3760">
                  <c:v>25.129234313964801</c:v>
                </c:pt>
                <c:pt idx="3761">
                  <c:v>25.146608352661101</c:v>
                </c:pt>
                <c:pt idx="3762">
                  <c:v>25.163995742797798</c:v>
                </c:pt>
                <c:pt idx="3763">
                  <c:v>25.18137550354</c:v>
                </c:pt>
                <c:pt idx="3764">
                  <c:v>25.1987609863281</c:v>
                </c:pt>
                <c:pt idx="3765">
                  <c:v>25.2161540985107</c:v>
                </c:pt>
                <c:pt idx="3766">
                  <c:v>25.233554840087798</c:v>
                </c:pt>
                <c:pt idx="3767">
                  <c:v>25.2509860992431</c:v>
                </c:pt>
                <c:pt idx="3768">
                  <c:v>25.268470764160099</c:v>
                </c:pt>
                <c:pt idx="3769">
                  <c:v>25.2859992980957</c:v>
                </c:pt>
                <c:pt idx="3770">
                  <c:v>25.303524017333899</c:v>
                </c:pt>
                <c:pt idx="3771">
                  <c:v>25.321067810058501</c:v>
                </c:pt>
                <c:pt idx="3772">
                  <c:v>25.338695526123001</c:v>
                </c:pt>
                <c:pt idx="3773">
                  <c:v>25.356317520141602</c:v>
                </c:pt>
                <c:pt idx="3774">
                  <c:v>25.373939514160099</c:v>
                </c:pt>
                <c:pt idx="3775">
                  <c:v>25.391563415527301</c:v>
                </c:pt>
                <c:pt idx="3776">
                  <c:v>25.409183502197202</c:v>
                </c:pt>
                <c:pt idx="3777">
                  <c:v>25.426845550537099</c:v>
                </c:pt>
                <c:pt idx="3778">
                  <c:v>25.444509506225501</c:v>
                </c:pt>
                <c:pt idx="3779">
                  <c:v>25.462165832519499</c:v>
                </c:pt>
                <c:pt idx="3780">
                  <c:v>25.479829788208001</c:v>
                </c:pt>
                <c:pt idx="3781">
                  <c:v>25.49751663208</c:v>
                </c:pt>
                <c:pt idx="3782">
                  <c:v>25.515193939208899</c:v>
                </c:pt>
                <c:pt idx="3783">
                  <c:v>25.532873153686499</c:v>
                </c:pt>
                <c:pt idx="3784">
                  <c:v>25.550548553466701</c:v>
                </c:pt>
                <c:pt idx="3785">
                  <c:v>25.5682258605957</c:v>
                </c:pt>
                <c:pt idx="3786">
                  <c:v>25.585908889770501</c:v>
                </c:pt>
                <c:pt idx="3787">
                  <c:v>25.603593826293899</c:v>
                </c:pt>
                <c:pt idx="3788">
                  <c:v>25.621280670166001</c:v>
                </c:pt>
                <c:pt idx="3789">
                  <c:v>25.638959884643501</c:v>
                </c:pt>
                <c:pt idx="3790">
                  <c:v>25.656629562377901</c:v>
                </c:pt>
                <c:pt idx="3791">
                  <c:v>25.6743049621582</c:v>
                </c:pt>
                <c:pt idx="3792">
                  <c:v>25.6920471191406</c:v>
                </c:pt>
                <c:pt idx="3793">
                  <c:v>25.7097854614257</c:v>
                </c:pt>
                <c:pt idx="3794">
                  <c:v>25.727516174316399</c:v>
                </c:pt>
                <c:pt idx="3795">
                  <c:v>25.7452793121337</c:v>
                </c:pt>
                <c:pt idx="3796">
                  <c:v>25.763034820556602</c:v>
                </c:pt>
                <c:pt idx="3797">
                  <c:v>25.780809402465799</c:v>
                </c:pt>
                <c:pt idx="3798">
                  <c:v>25.798610687255799</c:v>
                </c:pt>
                <c:pt idx="3799">
                  <c:v>25.816410064697202</c:v>
                </c:pt>
                <c:pt idx="3800">
                  <c:v>25.834228515625</c:v>
                </c:pt>
                <c:pt idx="3801">
                  <c:v>25.852056503295799</c:v>
                </c:pt>
                <c:pt idx="3802">
                  <c:v>25.869880676269499</c:v>
                </c:pt>
                <c:pt idx="3803">
                  <c:v>25.887706756591701</c:v>
                </c:pt>
                <c:pt idx="3804">
                  <c:v>25.905593872070298</c:v>
                </c:pt>
                <c:pt idx="3805">
                  <c:v>25.923488616943299</c:v>
                </c:pt>
                <c:pt idx="3806">
                  <c:v>25.9413757324218</c:v>
                </c:pt>
                <c:pt idx="3807">
                  <c:v>25.959266662597599</c:v>
                </c:pt>
                <c:pt idx="3808">
                  <c:v>25.977176666259702</c:v>
                </c:pt>
                <c:pt idx="3809">
                  <c:v>25.9950847625732</c:v>
                </c:pt>
                <c:pt idx="3810">
                  <c:v>26.0130081176757</c:v>
                </c:pt>
                <c:pt idx="3811">
                  <c:v>26.030920028686499</c:v>
                </c:pt>
                <c:pt idx="3812">
                  <c:v>26.048824310302699</c:v>
                </c:pt>
                <c:pt idx="3813">
                  <c:v>26.066724777221602</c:v>
                </c:pt>
                <c:pt idx="3814">
                  <c:v>26.084619522094702</c:v>
                </c:pt>
                <c:pt idx="3815">
                  <c:v>26.1025485992431</c:v>
                </c:pt>
                <c:pt idx="3816">
                  <c:v>26.1204814910888</c:v>
                </c:pt>
                <c:pt idx="3817">
                  <c:v>26.1384258270263</c:v>
                </c:pt>
                <c:pt idx="3818">
                  <c:v>26.156375885009702</c:v>
                </c:pt>
                <c:pt idx="3819">
                  <c:v>26.1743259429931</c:v>
                </c:pt>
                <c:pt idx="3820">
                  <c:v>26.192314147949201</c:v>
                </c:pt>
                <c:pt idx="3821">
                  <c:v>26.210300445556602</c:v>
                </c:pt>
                <c:pt idx="3822">
                  <c:v>26.228296279907202</c:v>
                </c:pt>
                <c:pt idx="3823">
                  <c:v>26.2462978363037</c:v>
                </c:pt>
                <c:pt idx="3824">
                  <c:v>26.2643013000488</c:v>
                </c:pt>
                <c:pt idx="3825">
                  <c:v>26.282335281371999</c:v>
                </c:pt>
                <c:pt idx="3826">
                  <c:v>26.300365447998001</c:v>
                </c:pt>
                <c:pt idx="3827">
                  <c:v>26.318426132202099</c:v>
                </c:pt>
                <c:pt idx="3828">
                  <c:v>26.336532592773398</c:v>
                </c:pt>
                <c:pt idx="3829">
                  <c:v>26.354646682739201</c:v>
                </c:pt>
                <c:pt idx="3830">
                  <c:v>26.3727626800537</c:v>
                </c:pt>
                <c:pt idx="3831">
                  <c:v>26.390872955322202</c:v>
                </c:pt>
                <c:pt idx="3832">
                  <c:v>26.408973693847599</c:v>
                </c:pt>
                <c:pt idx="3833">
                  <c:v>26.427076339721602</c:v>
                </c:pt>
                <c:pt idx="3834">
                  <c:v>26.445171356201101</c:v>
                </c:pt>
                <c:pt idx="3835">
                  <c:v>26.463258743286101</c:v>
                </c:pt>
                <c:pt idx="3836">
                  <c:v>26.4813423156738</c:v>
                </c:pt>
                <c:pt idx="3837">
                  <c:v>26.499443054199201</c:v>
                </c:pt>
                <c:pt idx="3838">
                  <c:v>26.5175476074218</c:v>
                </c:pt>
                <c:pt idx="3839">
                  <c:v>26.535652160644499</c:v>
                </c:pt>
                <c:pt idx="3840">
                  <c:v>26.5537605285644</c:v>
                </c:pt>
                <c:pt idx="3841">
                  <c:v>26.571870803833001</c:v>
                </c:pt>
                <c:pt idx="3842">
                  <c:v>26.589979171752901</c:v>
                </c:pt>
                <c:pt idx="3843">
                  <c:v>26.608091354370099</c:v>
                </c:pt>
                <c:pt idx="3844">
                  <c:v>26.626220703125</c:v>
                </c:pt>
                <c:pt idx="3845">
                  <c:v>26.644361495971602</c:v>
                </c:pt>
                <c:pt idx="3846">
                  <c:v>26.662513732910099</c:v>
                </c:pt>
                <c:pt idx="3847">
                  <c:v>26.680685043334901</c:v>
                </c:pt>
                <c:pt idx="3848">
                  <c:v>26.698854446411101</c:v>
                </c:pt>
                <c:pt idx="3849">
                  <c:v>26.717018127441399</c:v>
                </c:pt>
                <c:pt idx="3850">
                  <c:v>26.735200881958001</c:v>
                </c:pt>
                <c:pt idx="3851">
                  <c:v>26.753381729125898</c:v>
                </c:pt>
                <c:pt idx="3852">
                  <c:v>26.771556854248001</c:v>
                </c:pt>
                <c:pt idx="3853">
                  <c:v>26.7897338867187</c:v>
                </c:pt>
                <c:pt idx="3854">
                  <c:v>26.8079109191894</c:v>
                </c:pt>
                <c:pt idx="3855">
                  <c:v>26.826082229614201</c:v>
                </c:pt>
                <c:pt idx="3856">
                  <c:v>26.8442783355712</c:v>
                </c:pt>
                <c:pt idx="3857">
                  <c:v>26.862472534179599</c:v>
                </c:pt>
                <c:pt idx="3858">
                  <c:v>26.880661010742099</c:v>
                </c:pt>
                <c:pt idx="3859">
                  <c:v>26.898857116699201</c:v>
                </c:pt>
                <c:pt idx="3860">
                  <c:v>26.917058944702099</c:v>
                </c:pt>
                <c:pt idx="3861">
                  <c:v>26.935268402099599</c:v>
                </c:pt>
                <c:pt idx="3862">
                  <c:v>26.953472137451101</c:v>
                </c:pt>
                <c:pt idx="3863">
                  <c:v>26.971687316894499</c:v>
                </c:pt>
                <c:pt idx="3864">
                  <c:v>26.989904403686499</c:v>
                </c:pt>
                <c:pt idx="3865">
                  <c:v>27.008111953735298</c:v>
                </c:pt>
                <c:pt idx="3866">
                  <c:v>27.026330947875898</c:v>
                </c:pt>
                <c:pt idx="3867">
                  <c:v>27.0445461273193</c:v>
                </c:pt>
                <c:pt idx="3868">
                  <c:v>27.062761306762599</c:v>
                </c:pt>
                <c:pt idx="3869">
                  <c:v>27.081020355224599</c:v>
                </c:pt>
                <c:pt idx="3870">
                  <c:v>27.099308013916001</c:v>
                </c:pt>
                <c:pt idx="3871">
                  <c:v>27.117616653442301</c:v>
                </c:pt>
                <c:pt idx="3872">
                  <c:v>27.136024475097599</c:v>
                </c:pt>
                <c:pt idx="3873">
                  <c:v>27.154432296752901</c:v>
                </c:pt>
                <c:pt idx="3874">
                  <c:v>27.1728820800781</c:v>
                </c:pt>
                <c:pt idx="3875">
                  <c:v>27.191326141357401</c:v>
                </c:pt>
                <c:pt idx="3876">
                  <c:v>27.209768295288001</c:v>
                </c:pt>
                <c:pt idx="3877">
                  <c:v>27.228204727172798</c:v>
                </c:pt>
                <c:pt idx="3878">
                  <c:v>27.246633529663001</c:v>
                </c:pt>
                <c:pt idx="3879">
                  <c:v>27.265077590942301</c:v>
                </c:pt>
                <c:pt idx="3880">
                  <c:v>27.283555984496999</c:v>
                </c:pt>
                <c:pt idx="3881">
                  <c:v>27.302028656005799</c:v>
                </c:pt>
                <c:pt idx="3882">
                  <c:v>27.3204956054687</c:v>
                </c:pt>
                <c:pt idx="3883">
                  <c:v>27.338954925537099</c:v>
                </c:pt>
                <c:pt idx="3884">
                  <c:v>27.357416152954102</c:v>
                </c:pt>
                <c:pt idx="3885">
                  <c:v>27.37593460083</c:v>
                </c:pt>
                <c:pt idx="3886">
                  <c:v>27.3944797515869</c:v>
                </c:pt>
                <c:pt idx="3887">
                  <c:v>27.413021087646399</c:v>
                </c:pt>
                <c:pt idx="3888">
                  <c:v>27.431554794311499</c:v>
                </c:pt>
                <c:pt idx="3889">
                  <c:v>27.450088500976499</c:v>
                </c:pt>
                <c:pt idx="3890">
                  <c:v>27.468683242797798</c:v>
                </c:pt>
                <c:pt idx="3891">
                  <c:v>27.487277984619102</c:v>
                </c:pt>
                <c:pt idx="3892">
                  <c:v>27.505886077880799</c:v>
                </c:pt>
                <c:pt idx="3893">
                  <c:v>27.524492263793899</c:v>
                </c:pt>
                <c:pt idx="3894">
                  <c:v>27.543144226074201</c:v>
                </c:pt>
                <c:pt idx="3895">
                  <c:v>27.5617866516113</c:v>
                </c:pt>
                <c:pt idx="3896">
                  <c:v>27.5804939270019</c:v>
                </c:pt>
                <c:pt idx="3897">
                  <c:v>27.599195480346602</c:v>
                </c:pt>
                <c:pt idx="3898">
                  <c:v>27.617893218994102</c:v>
                </c:pt>
                <c:pt idx="3899">
                  <c:v>27.636631011962798</c:v>
                </c:pt>
                <c:pt idx="3900">
                  <c:v>27.655403137206999</c:v>
                </c:pt>
                <c:pt idx="3901">
                  <c:v>27.674165725708001</c:v>
                </c:pt>
                <c:pt idx="3902">
                  <c:v>27.6929206848144</c:v>
                </c:pt>
                <c:pt idx="3903">
                  <c:v>27.711671829223601</c:v>
                </c:pt>
                <c:pt idx="3904">
                  <c:v>27.7304172515869</c:v>
                </c:pt>
                <c:pt idx="3905">
                  <c:v>27.749156951904201</c:v>
                </c:pt>
                <c:pt idx="3906">
                  <c:v>27.767896652221602</c:v>
                </c:pt>
                <c:pt idx="3907">
                  <c:v>27.786628723144499</c:v>
                </c:pt>
                <c:pt idx="3908">
                  <c:v>27.8053684234619</c:v>
                </c:pt>
                <c:pt idx="3909">
                  <c:v>27.824110031127901</c:v>
                </c:pt>
                <c:pt idx="3910">
                  <c:v>27.842868804931602</c:v>
                </c:pt>
                <c:pt idx="3911">
                  <c:v>27.861623764038001</c:v>
                </c:pt>
                <c:pt idx="3912">
                  <c:v>27.880397796630799</c:v>
                </c:pt>
                <c:pt idx="3913">
                  <c:v>27.899169921875</c:v>
                </c:pt>
                <c:pt idx="3914">
                  <c:v>27.9179592132568</c:v>
                </c:pt>
                <c:pt idx="3915">
                  <c:v>27.93674659729</c:v>
                </c:pt>
                <c:pt idx="3916">
                  <c:v>27.955528259277301</c:v>
                </c:pt>
                <c:pt idx="3917">
                  <c:v>27.974315643310501</c:v>
                </c:pt>
                <c:pt idx="3918">
                  <c:v>27.9931621551513</c:v>
                </c:pt>
                <c:pt idx="3919">
                  <c:v>28.011999130248999</c:v>
                </c:pt>
                <c:pt idx="3920">
                  <c:v>28.030860900878899</c:v>
                </c:pt>
                <c:pt idx="3921">
                  <c:v>28.049718856811499</c:v>
                </c:pt>
                <c:pt idx="3922">
                  <c:v>28.068578720092699</c:v>
                </c:pt>
                <c:pt idx="3923">
                  <c:v>28.0874309539794</c:v>
                </c:pt>
                <c:pt idx="3924">
                  <c:v>28.1062831878662</c:v>
                </c:pt>
                <c:pt idx="3925">
                  <c:v>28.1251316070556</c:v>
                </c:pt>
                <c:pt idx="3926">
                  <c:v>28.143980026245099</c:v>
                </c:pt>
                <c:pt idx="3927">
                  <c:v>28.162826538085898</c:v>
                </c:pt>
                <c:pt idx="3928">
                  <c:v>28.1816806793212</c:v>
                </c:pt>
                <c:pt idx="3929">
                  <c:v>28.2005290985107</c:v>
                </c:pt>
                <c:pt idx="3930">
                  <c:v>28.2194099426269</c:v>
                </c:pt>
                <c:pt idx="3931">
                  <c:v>28.2383499145507</c:v>
                </c:pt>
                <c:pt idx="3932">
                  <c:v>28.257287979125898</c:v>
                </c:pt>
                <c:pt idx="3933">
                  <c:v>28.2762241363525</c:v>
                </c:pt>
                <c:pt idx="3934">
                  <c:v>28.295186996459901</c:v>
                </c:pt>
                <c:pt idx="3935">
                  <c:v>28.314144134521399</c:v>
                </c:pt>
                <c:pt idx="3936">
                  <c:v>28.333105087280199</c:v>
                </c:pt>
                <c:pt idx="3937">
                  <c:v>28.352058410644499</c:v>
                </c:pt>
                <c:pt idx="3938">
                  <c:v>28.371055603027301</c:v>
                </c:pt>
                <c:pt idx="3939">
                  <c:v>28.390071868896399</c:v>
                </c:pt>
                <c:pt idx="3940">
                  <c:v>28.4090881347656</c:v>
                </c:pt>
                <c:pt idx="3941">
                  <c:v>28.428102493286101</c:v>
                </c:pt>
                <c:pt idx="3942">
                  <c:v>28.447114944458001</c:v>
                </c:pt>
                <c:pt idx="3943">
                  <c:v>28.466136932373001</c:v>
                </c:pt>
                <c:pt idx="3944">
                  <c:v>28.485185623168899</c:v>
                </c:pt>
                <c:pt idx="3945">
                  <c:v>28.504222869873001</c:v>
                </c:pt>
                <c:pt idx="3946">
                  <c:v>28.523252487182599</c:v>
                </c:pt>
                <c:pt idx="3947">
                  <c:v>28.542295455932599</c:v>
                </c:pt>
                <c:pt idx="3948">
                  <c:v>28.561332702636701</c:v>
                </c:pt>
                <c:pt idx="3949">
                  <c:v>28.5804023742675</c:v>
                </c:pt>
                <c:pt idx="3950">
                  <c:v>28.599481582641602</c:v>
                </c:pt>
                <c:pt idx="3951">
                  <c:v>28.6185607910156</c:v>
                </c:pt>
                <c:pt idx="3952">
                  <c:v>28.637752532958899</c:v>
                </c:pt>
                <c:pt idx="3953">
                  <c:v>28.656938552856399</c:v>
                </c:pt>
                <c:pt idx="3954">
                  <c:v>28.676122665405199</c:v>
                </c:pt>
                <c:pt idx="3955">
                  <c:v>28.6953945159912</c:v>
                </c:pt>
                <c:pt idx="3956">
                  <c:v>28.714662551879801</c:v>
                </c:pt>
                <c:pt idx="3957">
                  <c:v>28.733942031860298</c:v>
                </c:pt>
                <c:pt idx="3958">
                  <c:v>28.753236770629801</c:v>
                </c:pt>
                <c:pt idx="3959">
                  <c:v>28.7725505828857</c:v>
                </c:pt>
                <c:pt idx="3960">
                  <c:v>28.791883468627901</c:v>
                </c:pt>
                <c:pt idx="3961">
                  <c:v>28.8112068176269</c:v>
                </c:pt>
                <c:pt idx="3962">
                  <c:v>28.830522537231399</c:v>
                </c:pt>
                <c:pt idx="3963">
                  <c:v>28.8498439788818</c:v>
                </c:pt>
                <c:pt idx="3964">
                  <c:v>28.869161605834901</c:v>
                </c:pt>
                <c:pt idx="3965">
                  <c:v>28.888473510742099</c:v>
                </c:pt>
                <c:pt idx="3966">
                  <c:v>28.907787322998001</c:v>
                </c:pt>
                <c:pt idx="3967">
                  <c:v>28.927106857299801</c:v>
                </c:pt>
                <c:pt idx="3968">
                  <c:v>28.946424484252901</c:v>
                </c:pt>
                <c:pt idx="3969">
                  <c:v>28.965745925903299</c:v>
                </c:pt>
                <c:pt idx="3970">
                  <c:v>28.98508644104</c:v>
                </c:pt>
                <c:pt idx="3971">
                  <c:v>29.004428863525298</c:v>
                </c:pt>
                <c:pt idx="3972">
                  <c:v>29.023784637451101</c:v>
                </c:pt>
                <c:pt idx="3973">
                  <c:v>29.043153762817301</c:v>
                </c:pt>
                <c:pt idx="3974">
                  <c:v>29.062541961669901</c:v>
                </c:pt>
                <c:pt idx="3975">
                  <c:v>29.0819702148437</c:v>
                </c:pt>
                <c:pt idx="3976">
                  <c:v>29.101392745971602</c:v>
                </c:pt>
                <c:pt idx="3977">
                  <c:v>29.120813369750898</c:v>
                </c:pt>
                <c:pt idx="3978">
                  <c:v>29.140302658081001</c:v>
                </c:pt>
                <c:pt idx="3979">
                  <c:v>29.159814834594702</c:v>
                </c:pt>
                <c:pt idx="3980">
                  <c:v>29.179327011108299</c:v>
                </c:pt>
                <c:pt idx="3981">
                  <c:v>29.198839187621999</c:v>
                </c:pt>
                <c:pt idx="3982">
                  <c:v>29.218347549438398</c:v>
                </c:pt>
                <c:pt idx="3983">
                  <c:v>29.237865447998001</c:v>
                </c:pt>
                <c:pt idx="3984">
                  <c:v>29.257377624511701</c:v>
                </c:pt>
                <c:pt idx="3985">
                  <c:v>29.276903152465799</c:v>
                </c:pt>
                <c:pt idx="3986">
                  <c:v>29.2964267730712</c:v>
                </c:pt>
                <c:pt idx="3987">
                  <c:v>29.315956115722599</c:v>
                </c:pt>
                <c:pt idx="3988">
                  <c:v>29.335521697998001</c:v>
                </c:pt>
                <c:pt idx="3989">
                  <c:v>29.355110168456999</c:v>
                </c:pt>
                <c:pt idx="3990">
                  <c:v>29.374700546264599</c:v>
                </c:pt>
                <c:pt idx="3991">
                  <c:v>29.394308090209901</c:v>
                </c:pt>
                <c:pt idx="3992">
                  <c:v>29.4139003753662</c:v>
                </c:pt>
                <c:pt idx="3993">
                  <c:v>29.433519363403299</c:v>
                </c:pt>
                <c:pt idx="3994">
                  <c:v>29.453128814697202</c:v>
                </c:pt>
                <c:pt idx="3995">
                  <c:v>29.472732543945298</c:v>
                </c:pt>
                <c:pt idx="3996">
                  <c:v>29.4923286437988</c:v>
                </c:pt>
                <c:pt idx="3997">
                  <c:v>29.512020111083899</c:v>
                </c:pt>
                <c:pt idx="3998">
                  <c:v>29.531700134277301</c:v>
                </c:pt>
                <c:pt idx="3999">
                  <c:v>29.551450729370099</c:v>
                </c:pt>
                <c:pt idx="4000">
                  <c:v>29.5712070465087</c:v>
                </c:pt>
                <c:pt idx="4001">
                  <c:v>29.590999603271399</c:v>
                </c:pt>
                <c:pt idx="4002">
                  <c:v>29.610790252685501</c:v>
                </c:pt>
                <c:pt idx="4003">
                  <c:v>29.630588531494102</c:v>
                </c:pt>
                <c:pt idx="4004">
                  <c:v>29.650375366210898</c:v>
                </c:pt>
                <c:pt idx="4005">
                  <c:v>29.670166015625</c:v>
                </c:pt>
                <c:pt idx="4006">
                  <c:v>29.6899509429931</c:v>
                </c:pt>
                <c:pt idx="4007">
                  <c:v>29.709753036498999</c:v>
                </c:pt>
                <c:pt idx="4008">
                  <c:v>29.729558944702099</c:v>
                </c:pt>
                <c:pt idx="4009">
                  <c:v>29.7494297027587</c:v>
                </c:pt>
                <c:pt idx="4010">
                  <c:v>29.769309997558501</c:v>
                </c:pt>
                <c:pt idx="4011">
                  <c:v>29.789226531982401</c:v>
                </c:pt>
                <c:pt idx="4012">
                  <c:v>29.809141159057599</c:v>
                </c:pt>
                <c:pt idx="4013">
                  <c:v>29.829133987426701</c:v>
                </c:pt>
                <c:pt idx="4014">
                  <c:v>29.849168777465799</c:v>
                </c:pt>
                <c:pt idx="4015">
                  <c:v>29.869192123413001</c:v>
                </c:pt>
                <c:pt idx="4016">
                  <c:v>29.889213562011701</c:v>
                </c:pt>
                <c:pt idx="4017">
                  <c:v>29.909242630004801</c:v>
                </c:pt>
                <c:pt idx="4018">
                  <c:v>29.9292907714843</c:v>
                </c:pt>
                <c:pt idx="4019">
                  <c:v>29.949396133422798</c:v>
                </c:pt>
                <c:pt idx="4020">
                  <c:v>29.969507217407202</c:v>
                </c:pt>
                <c:pt idx="4021">
                  <c:v>29.989683151245099</c:v>
                </c:pt>
                <c:pt idx="4022">
                  <c:v>30.009862899780199</c:v>
                </c:pt>
                <c:pt idx="4023">
                  <c:v>30.030088424682599</c:v>
                </c:pt>
                <c:pt idx="4024">
                  <c:v>30.050308227538999</c:v>
                </c:pt>
                <c:pt idx="4025">
                  <c:v>30.07053565979</c:v>
                </c:pt>
                <c:pt idx="4026">
                  <c:v>30.090793609619102</c:v>
                </c:pt>
                <c:pt idx="4027">
                  <c:v>30.111057281494102</c:v>
                </c:pt>
                <c:pt idx="4028">
                  <c:v>30.1313171386718</c:v>
                </c:pt>
                <c:pt idx="4029">
                  <c:v>30.15159034729</c:v>
                </c:pt>
                <c:pt idx="4030">
                  <c:v>30.171876907348601</c:v>
                </c:pt>
                <c:pt idx="4031">
                  <c:v>30.192159652709901</c:v>
                </c:pt>
                <c:pt idx="4032">
                  <c:v>30.212444305419901</c:v>
                </c:pt>
                <c:pt idx="4033">
                  <c:v>30.232740402221602</c:v>
                </c:pt>
                <c:pt idx="4034">
                  <c:v>30.253028869628899</c:v>
                </c:pt>
                <c:pt idx="4035">
                  <c:v>30.273336410522401</c:v>
                </c:pt>
                <c:pt idx="4036">
                  <c:v>30.293643951416001</c:v>
                </c:pt>
                <c:pt idx="4037">
                  <c:v>30.313957214355401</c:v>
                </c:pt>
                <c:pt idx="4038">
                  <c:v>30.334260940551701</c:v>
                </c:pt>
                <c:pt idx="4039">
                  <c:v>30.354587554931602</c:v>
                </c:pt>
                <c:pt idx="4040">
                  <c:v>30.374902725219702</c:v>
                </c:pt>
                <c:pt idx="4041">
                  <c:v>30.395214080810501</c:v>
                </c:pt>
                <c:pt idx="4042">
                  <c:v>30.4155254364013</c:v>
                </c:pt>
                <c:pt idx="4043">
                  <c:v>30.4358711242675</c:v>
                </c:pt>
                <c:pt idx="4044">
                  <c:v>30.456230163574201</c:v>
                </c:pt>
                <c:pt idx="4045">
                  <c:v>30.4766311645507</c:v>
                </c:pt>
                <c:pt idx="4046">
                  <c:v>30.497055053710898</c:v>
                </c:pt>
                <c:pt idx="4047">
                  <c:v>30.517473220825099</c:v>
                </c:pt>
                <c:pt idx="4048">
                  <c:v>30.5378818511962</c:v>
                </c:pt>
                <c:pt idx="4049">
                  <c:v>30.5583782196044</c:v>
                </c:pt>
                <c:pt idx="4050">
                  <c:v>30.578920364379801</c:v>
                </c:pt>
                <c:pt idx="4051">
                  <c:v>30.599554061889599</c:v>
                </c:pt>
                <c:pt idx="4052">
                  <c:v>30.6201877593994</c:v>
                </c:pt>
                <c:pt idx="4053">
                  <c:v>30.640821456909102</c:v>
                </c:pt>
                <c:pt idx="4054">
                  <c:v>30.661455154418899</c:v>
                </c:pt>
                <c:pt idx="4055">
                  <c:v>30.682107925415</c:v>
                </c:pt>
                <c:pt idx="4056">
                  <c:v>30.702760696411101</c:v>
                </c:pt>
                <c:pt idx="4057">
                  <c:v>30.7234077453613</c:v>
                </c:pt>
                <c:pt idx="4058">
                  <c:v>30.744056701660099</c:v>
                </c:pt>
                <c:pt idx="4059">
                  <c:v>30.7647094726562</c:v>
                </c:pt>
                <c:pt idx="4060">
                  <c:v>30.7853603363037</c:v>
                </c:pt>
                <c:pt idx="4061">
                  <c:v>30.8060092926025</c:v>
                </c:pt>
                <c:pt idx="4062">
                  <c:v>30.8266506195068</c:v>
                </c:pt>
                <c:pt idx="4063">
                  <c:v>30.8472900390625</c:v>
                </c:pt>
                <c:pt idx="4064">
                  <c:v>30.867927551269499</c:v>
                </c:pt>
                <c:pt idx="4065">
                  <c:v>30.888601303100501</c:v>
                </c:pt>
                <c:pt idx="4066">
                  <c:v>30.909275054931602</c:v>
                </c:pt>
                <c:pt idx="4067">
                  <c:v>30.9299507141113</c:v>
                </c:pt>
                <c:pt idx="4068">
                  <c:v>30.950624465942301</c:v>
                </c:pt>
                <c:pt idx="4069">
                  <c:v>30.971300125121999</c:v>
                </c:pt>
                <c:pt idx="4070">
                  <c:v>30.991968154907202</c:v>
                </c:pt>
                <c:pt idx="4071">
                  <c:v>31.012630462646399</c:v>
                </c:pt>
                <c:pt idx="4072">
                  <c:v>31.0333156585693</c:v>
                </c:pt>
                <c:pt idx="4073">
                  <c:v>31.0540466308593</c:v>
                </c:pt>
                <c:pt idx="4074">
                  <c:v>31.074766159057599</c:v>
                </c:pt>
                <c:pt idx="4075">
                  <c:v>31.095474243163999</c:v>
                </c:pt>
                <c:pt idx="4076">
                  <c:v>31.116186141967699</c:v>
                </c:pt>
                <c:pt idx="4077">
                  <c:v>31.136926651000898</c:v>
                </c:pt>
                <c:pt idx="4078">
                  <c:v>31.157686233520501</c:v>
                </c:pt>
                <c:pt idx="4079">
                  <c:v>31.178632736206001</c:v>
                </c:pt>
                <c:pt idx="4080">
                  <c:v>31.199588775634702</c:v>
                </c:pt>
                <c:pt idx="4081">
                  <c:v>31.220607757568299</c:v>
                </c:pt>
                <c:pt idx="4082">
                  <c:v>31.2416458129882</c:v>
                </c:pt>
                <c:pt idx="4083">
                  <c:v>31.262739181518501</c:v>
                </c:pt>
                <c:pt idx="4084">
                  <c:v>31.283830642700099</c:v>
                </c:pt>
                <c:pt idx="4085">
                  <c:v>31.304935455322202</c:v>
                </c:pt>
                <c:pt idx="4086">
                  <c:v>31.326034545898398</c:v>
                </c:pt>
                <c:pt idx="4087">
                  <c:v>31.3471355438232</c:v>
                </c:pt>
                <c:pt idx="4088">
                  <c:v>31.368236541748001</c:v>
                </c:pt>
                <c:pt idx="4089">
                  <c:v>31.389324188232401</c:v>
                </c:pt>
                <c:pt idx="4090">
                  <c:v>31.4104194641113</c:v>
                </c:pt>
                <c:pt idx="4091">
                  <c:v>31.431524276733299</c:v>
                </c:pt>
                <c:pt idx="4092">
                  <c:v>31.452650070190401</c:v>
                </c:pt>
                <c:pt idx="4093">
                  <c:v>31.473772048950099</c:v>
                </c:pt>
                <c:pt idx="4094">
                  <c:v>31.494884490966701</c:v>
                </c:pt>
                <c:pt idx="4095">
                  <c:v>31.5159893035888</c:v>
                </c:pt>
                <c:pt idx="4096">
                  <c:v>31.537130355834901</c:v>
                </c:pt>
                <c:pt idx="4097">
                  <c:v>31.558261871337798</c:v>
                </c:pt>
                <c:pt idx="4098">
                  <c:v>31.579389572143501</c:v>
                </c:pt>
                <c:pt idx="4099">
                  <c:v>31.6005344390869</c:v>
                </c:pt>
                <c:pt idx="4100">
                  <c:v>31.621709823608299</c:v>
                </c:pt>
                <c:pt idx="4101">
                  <c:v>31.642986297607401</c:v>
                </c:pt>
                <c:pt idx="4102">
                  <c:v>31.664258956909102</c:v>
                </c:pt>
                <c:pt idx="4103">
                  <c:v>31.685579299926701</c:v>
                </c:pt>
                <c:pt idx="4104">
                  <c:v>31.7069091796875</c:v>
                </c:pt>
                <c:pt idx="4105">
                  <c:v>31.728319168090799</c:v>
                </c:pt>
                <c:pt idx="4106">
                  <c:v>31.749721527099599</c:v>
                </c:pt>
                <c:pt idx="4107">
                  <c:v>31.7711162567138</c:v>
                </c:pt>
                <c:pt idx="4108">
                  <c:v>31.792505264282202</c:v>
                </c:pt>
                <c:pt idx="4109">
                  <c:v>31.813899993896399</c:v>
                </c:pt>
                <c:pt idx="4110">
                  <c:v>31.835289001464801</c:v>
                </c:pt>
                <c:pt idx="4111">
                  <c:v>31.856697082519499</c:v>
                </c:pt>
                <c:pt idx="4112">
                  <c:v>31.8781127929687</c:v>
                </c:pt>
                <c:pt idx="4113">
                  <c:v>31.8995456695556</c:v>
                </c:pt>
                <c:pt idx="4114">
                  <c:v>31.920986175537099</c:v>
                </c:pt>
                <c:pt idx="4115">
                  <c:v>31.9424324035644</c:v>
                </c:pt>
                <c:pt idx="4116">
                  <c:v>31.963905334472599</c:v>
                </c:pt>
                <c:pt idx="4117">
                  <c:v>31.9853916168212</c:v>
                </c:pt>
                <c:pt idx="4118">
                  <c:v>32.006877899169901</c:v>
                </c:pt>
                <c:pt idx="4119">
                  <c:v>32.028369903564403</c:v>
                </c:pt>
                <c:pt idx="4120">
                  <c:v>32.0498847961425</c:v>
                </c:pt>
                <c:pt idx="4121">
                  <c:v>32.071399688720703</c:v>
                </c:pt>
                <c:pt idx="4122">
                  <c:v>32.0929145812988</c:v>
                </c:pt>
                <c:pt idx="4123">
                  <c:v>32.114433288574197</c:v>
                </c:pt>
                <c:pt idx="4124">
                  <c:v>32.135974884033203</c:v>
                </c:pt>
                <c:pt idx="4125">
                  <c:v>32.157569885253899</c:v>
                </c:pt>
                <c:pt idx="4126">
                  <c:v>32.179176330566399</c:v>
                </c:pt>
                <c:pt idx="4127">
                  <c:v>32.200778961181598</c:v>
                </c:pt>
                <c:pt idx="4128">
                  <c:v>32.222366333007798</c:v>
                </c:pt>
                <c:pt idx="4129">
                  <c:v>32.2439765930175</c:v>
                </c:pt>
                <c:pt idx="4130">
                  <c:v>32.265632629394503</c:v>
                </c:pt>
                <c:pt idx="4131">
                  <c:v>32.287330627441399</c:v>
                </c:pt>
                <c:pt idx="4132">
                  <c:v>32.309017181396399</c:v>
                </c:pt>
                <c:pt idx="4133">
                  <c:v>32.330718994140597</c:v>
                </c:pt>
                <c:pt idx="4134">
                  <c:v>32.352413177490199</c:v>
                </c:pt>
                <c:pt idx="4135">
                  <c:v>32.374122619628899</c:v>
                </c:pt>
                <c:pt idx="4136">
                  <c:v>32.395858764648402</c:v>
                </c:pt>
                <c:pt idx="4137">
                  <c:v>32.417583465576101</c:v>
                </c:pt>
                <c:pt idx="4138">
                  <c:v>32.439338684082003</c:v>
                </c:pt>
                <c:pt idx="4139">
                  <c:v>32.461086273193303</c:v>
                </c:pt>
                <c:pt idx="4140">
                  <c:v>32.482845306396399</c:v>
                </c:pt>
                <c:pt idx="4141">
                  <c:v>32.5046577453613</c:v>
                </c:pt>
                <c:pt idx="4142">
                  <c:v>32.5264892578125</c:v>
                </c:pt>
                <c:pt idx="4143">
                  <c:v>32.5484008789062</c:v>
                </c:pt>
                <c:pt idx="4144">
                  <c:v>32.570365905761697</c:v>
                </c:pt>
                <c:pt idx="4145">
                  <c:v>32.592338562011697</c:v>
                </c:pt>
                <c:pt idx="4146">
                  <c:v>32.614303588867102</c:v>
                </c:pt>
                <c:pt idx="4147">
                  <c:v>32.636314392089801</c:v>
                </c:pt>
                <c:pt idx="4148">
                  <c:v>32.658332824707003</c:v>
                </c:pt>
                <c:pt idx="4149">
                  <c:v>32.680362701416001</c:v>
                </c:pt>
                <c:pt idx="4150">
                  <c:v>32.702384948730398</c:v>
                </c:pt>
                <c:pt idx="4151">
                  <c:v>32.724452972412102</c:v>
                </c:pt>
                <c:pt idx="4152">
                  <c:v>32.746543884277301</c:v>
                </c:pt>
                <c:pt idx="4153">
                  <c:v>32.768627166747997</c:v>
                </c:pt>
                <c:pt idx="4154">
                  <c:v>32.790748596191399</c:v>
                </c:pt>
                <c:pt idx="4155">
                  <c:v>32.812942504882798</c:v>
                </c:pt>
                <c:pt idx="4156">
                  <c:v>32.835124969482401</c:v>
                </c:pt>
                <c:pt idx="4157">
                  <c:v>32.857337951660099</c:v>
                </c:pt>
                <c:pt idx="4158">
                  <c:v>32.879562377929602</c:v>
                </c:pt>
                <c:pt idx="4159">
                  <c:v>32.901786804199197</c:v>
                </c:pt>
                <c:pt idx="4160">
                  <c:v>32.924030303955</c:v>
                </c:pt>
                <c:pt idx="4161">
                  <c:v>32.946266174316399</c:v>
                </c:pt>
                <c:pt idx="4162">
                  <c:v>32.968498229980398</c:v>
                </c:pt>
                <c:pt idx="4163">
                  <c:v>32.990745544433501</c:v>
                </c:pt>
                <c:pt idx="4164">
                  <c:v>33.012981414794901</c:v>
                </c:pt>
                <c:pt idx="4165">
                  <c:v>33.0352172851562</c:v>
                </c:pt>
                <c:pt idx="4166">
                  <c:v>33.057468414306598</c:v>
                </c:pt>
                <c:pt idx="4167">
                  <c:v>33.079750061035099</c:v>
                </c:pt>
                <c:pt idx="4168">
                  <c:v>33.102062225341697</c:v>
                </c:pt>
                <c:pt idx="4169">
                  <c:v>33.124397277832003</c:v>
                </c:pt>
                <c:pt idx="4170">
                  <c:v>33.146736145019503</c:v>
                </c:pt>
                <c:pt idx="4171">
                  <c:v>33.169094085693303</c:v>
                </c:pt>
                <c:pt idx="4172">
                  <c:v>33.191452026367102</c:v>
                </c:pt>
                <c:pt idx="4173">
                  <c:v>33.213809967041001</c:v>
                </c:pt>
                <c:pt idx="4174">
                  <c:v>33.236171722412102</c:v>
                </c:pt>
                <c:pt idx="4175">
                  <c:v>33.258552551269503</c:v>
                </c:pt>
                <c:pt idx="4176">
                  <c:v>33.280925750732401</c:v>
                </c:pt>
                <c:pt idx="4177">
                  <c:v>33.303325653076101</c:v>
                </c:pt>
                <c:pt idx="4178">
                  <c:v>33.325729370117102</c:v>
                </c:pt>
                <c:pt idx="4179">
                  <c:v>33.348155975341697</c:v>
                </c:pt>
                <c:pt idx="4180">
                  <c:v>33.370662689208899</c:v>
                </c:pt>
                <c:pt idx="4181">
                  <c:v>33.393180847167898</c:v>
                </c:pt>
                <c:pt idx="4182">
                  <c:v>33.415702819824197</c:v>
                </c:pt>
                <c:pt idx="4183">
                  <c:v>33.438301086425703</c:v>
                </c:pt>
                <c:pt idx="4184">
                  <c:v>33.460906982421797</c:v>
                </c:pt>
                <c:pt idx="4185">
                  <c:v>33.483535766601499</c:v>
                </c:pt>
                <c:pt idx="4186">
                  <c:v>33.506172180175703</c:v>
                </c:pt>
                <c:pt idx="4187">
                  <c:v>33.528839111328097</c:v>
                </c:pt>
                <c:pt idx="4188">
                  <c:v>33.551517486572202</c:v>
                </c:pt>
                <c:pt idx="4189">
                  <c:v>33.574230194091697</c:v>
                </c:pt>
                <c:pt idx="4190">
                  <c:v>33.596946716308501</c:v>
                </c:pt>
                <c:pt idx="4191">
                  <c:v>33.619682312011697</c:v>
                </c:pt>
                <c:pt idx="4192">
                  <c:v>33.642490386962798</c:v>
                </c:pt>
                <c:pt idx="4193">
                  <c:v>33.6653022766113</c:v>
                </c:pt>
                <c:pt idx="4194">
                  <c:v>33.688102722167898</c:v>
                </c:pt>
                <c:pt idx="4195">
                  <c:v>33.710899353027301</c:v>
                </c:pt>
                <c:pt idx="4196">
                  <c:v>33.733749389648402</c:v>
                </c:pt>
                <c:pt idx="4197">
                  <c:v>33.756603240966697</c:v>
                </c:pt>
                <c:pt idx="4198">
                  <c:v>33.779464721679602</c:v>
                </c:pt>
                <c:pt idx="4199">
                  <c:v>33.802333831787102</c:v>
                </c:pt>
                <c:pt idx="4200">
                  <c:v>33.8251953125</c:v>
                </c:pt>
                <c:pt idx="4201">
                  <c:v>33.848068237304602</c:v>
                </c:pt>
                <c:pt idx="4202">
                  <c:v>33.870979309082003</c:v>
                </c:pt>
                <c:pt idx="4203">
                  <c:v>33.8939208984375</c:v>
                </c:pt>
                <c:pt idx="4204">
                  <c:v>33.9168891906738</c:v>
                </c:pt>
                <c:pt idx="4205">
                  <c:v>33.9398803710937</c:v>
                </c:pt>
                <c:pt idx="4206">
                  <c:v>33.962875366210902</c:v>
                </c:pt>
                <c:pt idx="4207">
                  <c:v>33.985870361328097</c:v>
                </c:pt>
                <c:pt idx="4208">
                  <c:v>34.008907318115199</c:v>
                </c:pt>
                <c:pt idx="4209">
                  <c:v>34.031948089599602</c:v>
                </c:pt>
                <c:pt idx="4210">
                  <c:v>34.054985046386697</c:v>
                </c:pt>
                <c:pt idx="4211">
                  <c:v>34.078041076660099</c:v>
                </c:pt>
                <c:pt idx="4212">
                  <c:v>34.101085662841697</c:v>
                </c:pt>
                <c:pt idx="4213">
                  <c:v>34.124126434326101</c:v>
                </c:pt>
                <c:pt idx="4214">
                  <c:v>34.147224426269503</c:v>
                </c:pt>
                <c:pt idx="4215">
                  <c:v>34.170341491699197</c:v>
                </c:pt>
                <c:pt idx="4216">
                  <c:v>34.193470001220703</c:v>
                </c:pt>
                <c:pt idx="4217">
                  <c:v>34.216636657714801</c:v>
                </c:pt>
                <c:pt idx="4218">
                  <c:v>34.239841461181598</c:v>
                </c:pt>
                <c:pt idx="4219">
                  <c:v>34.263095855712798</c:v>
                </c:pt>
                <c:pt idx="4220">
                  <c:v>34.286399841308501</c:v>
                </c:pt>
                <c:pt idx="4221">
                  <c:v>34.309734344482401</c:v>
                </c:pt>
                <c:pt idx="4222">
                  <c:v>34.333065032958899</c:v>
                </c:pt>
                <c:pt idx="4223">
                  <c:v>34.356407165527301</c:v>
                </c:pt>
                <c:pt idx="4224">
                  <c:v>34.3797798156738</c:v>
                </c:pt>
                <c:pt idx="4225">
                  <c:v>34.403148651122997</c:v>
                </c:pt>
                <c:pt idx="4226">
                  <c:v>34.426525115966697</c:v>
                </c:pt>
                <c:pt idx="4227">
                  <c:v>34.449909210205</c:v>
                </c:pt>
                <c:pt idx="4228">
                  <c:v>34.473304748535099</c:v>
                </c:pt>
                <c:pt idx="4229">
                  <c:v>34.496711730957003</c:v>
                </c:pt>
                <c:pt idx="4230">
                  <c:v>34.520122528076101</c:v>
                </c:pt>
                <c:pt idx="4231">
                  <c:v>34.543521881103501</c:v>
                </c:pt>
                <c:pt idx="4232">
                  <c:v>34.566936492919901</c:v>
                </c:pt>
                <c:pt idx="4233">
                  <c:v>34.590389251708899</c:v>
                </c:pt>
                <c:pt idx="4234">
                  <c:v>34.613868713378899</c:v>
                </c:pt>
                <c:pt idx="4235">
                  <c:v>34.637378692626903</c:v>
                </c:pt>
                <c:pt idx="4236">
                  <c:v>34.660900115966697</c:v>
                </c:pt>
                <c:pt idx="4237">
                  <c:v>34.684421539306598</c:v>
                </c:pt>
                <c:pt idx="4238">
                  <c:v>34.7079467773437</c:v>
                </c:pt>
                <c:pt idx="4239">
                  <c:v>34.731513977050703</c:v>
                </c:pt>
                <c:pt idx="4240">
                  <c:v>34.755084991455</c:v>
                </c:pt>
                <c:pt idx="4241">
                  <c:v>34.778728485107401</c:v>
                </c:pt>
                <c:pt idx="4242">
                  <c:v>34.802402496337798</c:v>
                </c:pt>
                <c:pt idx="4243">
                  <c:v>34.826080322265597</c:v>
                </c:pt>
                <c:pt idx="4244">
                  <c:v>34.849784851074197</c:v>
                </c:pt>
                <c:pt idx="4245">
                  <c:v>34.87353515625</c:v>
                </c:pt>
                <c:pt idx="4246">
                  <c:v>34.8972969055175</c:v>
                </c:pt>
                <c:pt idx="4247">
                  <c:v>34.9210815429687</c:v>
                </c:pt>
                <c:pt idx="4248">
                  <c:v>34.944900512695298</c:v>
                </c:pt>
                <c:pt idx="4249">
                  <c:v>34.968723297119098</c:v>
                </c:pt>
                <c:pt idx="4250">
                  <c:v>34.992542266845703</c:v>
                </c:pt>
                <c:pt idx="4251">
                  <c:v>35.016384124755803</c:v>
                </c:pt>
                <c:pt idx="4252">
                  <c:v>35.040241241455</c:v>
                </c:pt>
                <c:pt idx="4253">
                  <c:v>35.064144134521399</c:v>
                </c:pt>
                <c:pt idx="4254">
                  <c:v>35.088047027587798</c:v>
                </c:pt>
                <c:pt idx="4255">
                  <c:v>35.111961364746001</c:v>
                </c:pt>
                <c:pt idx="4256">
                  <c:v>35.135871887207003</c:v>
                </c:pt>
                <c:pt idx="4257">
                  <c:v>35.159793853759702</c:v>
                </c:pt>
                <c:pt idx="4258">
                  <c:v>35.183746337890597</c:v>
                </c:pt>
                <c:pt idx="4259">
                  <c:v>35.2077026367187</c:v>
                </c:pt>
                <c:pt idx="4260">
                  <c:v>35.231651306152301</c:v>
                </c:pt>
                <c:pt idx="4261">
                  <c:v>35.255641937255803</c:v>
                </c:pt>
                <c:pt idx="4262">
                  <c:v>35.279636383056598</c:v>
                </c:pt>
                <c:pt idx="4263">
                  <c:v>35.303653717041001</c:v>
                </c:pt>
                <c:pt idx="4264">
                  <c:v>35.327674865722599</c:v>
                </c:pt>
                <c:pt idx="4265">
                  <c:v>35.351688385009702</c:v>
                </c:pt>
                <c:pt idx="4266">
                  <c:v>35.375690460205</c:v>
                </c:pt>
                <c:pt idx="4267">
                  <c:v>35.399692535400298</c:v>
                </c:pt>
                <c:pt idx="4268">
                  <c:v>35.423717498779197</c:v>
                </c:pt>
                <c:pt idx="4269">
                  <c:v>35.447731018066399</c:v>
                </c:pt>
                <c:pt idx="4270">
                  <c:v>35.471794128417898</c:v>
                </c:pt>
                <c:pt idx="4271">
                  <c:v>35.495895385742102</c:v>
                </c:pt>
                <c:pt idx="4272">
                  <c:v>35.520004272460902</c:v>
                </c:pt>
                <c:pt idx="4273">
                  <c:v>35.544101715087798</c:v>
                </c:pt>
                <c:pt idx="4274">
                  <c:v>35.568229675292898</c:v>
                </c:pt>
                <c:pt idx="4275">
                  <c:v>35.592380523681598</c:v>
                </c:pt>
                <c:pt idx="4276">
                  <c:v>35.6165161132812</c:v>
                </c:pt>
                <c:pt idx="4277">
                  <c:v>35.640655517578097</c:v>
                </c:pt>
                <c:pt idx="4278">
                  <c:v>35.664787292480398</c:v>
                </c:pt>
                <c:pt idx="4279">
                  <c:v>35.688957214355398</c:v>
                </c:pt>
                <c:pt idx="4280">
                  <c:v>35.713161468505803</c:v>
                </c:pt>
                <c:pt idx="4281">
                  <c:v>35.737350463867102</c:v>
                </c:pt>
                <c:pt idx="4282">
                  <c:v>35.761573791503899</c:v>
                </c:pt>
                <c:pt idx="4283">
                  <c:v>35.785877227783203</c:v>
                </c:pt>
                <c:pt idx="4284">
                  <c:v>35.810176849365199</c:v>
                </c:pt>
                <c:pt idx="4285">
                  <c:v>35.834510803222599</c:v>
                </c:pt>
                <c:pt idx="4286">
                  <c:v>35.858833312988203</c:v>
                </c:pt>
                <c:pt idx="4287">
                  <c:v>35.883163452148402</c:v>
                </c:pt>
                <c:pt idx="4288">
                  <c:v>35.9075927734375</c:v>
                </c:pt>
                <c:pt idx="4289">
                  <c:v>35.932044982910099</c:v>
                </c:pt>
                <c:pt idx="4290">
                  <c:v>35.956504821777301</c:v>
                </c:pt>
                <c:pt idx="4291">
                  <c:v>35.981182098388601</c:v>
                </c:pt>
                <c:pt idx="4292">
                  <c:v>36.005870819091697</c:v>
                </c:pt>
                <c:pt idx="4293">
                  <c:v>36.030559539794901</c:v>
                </c:pt>
                <c:pt idx="4294">
                  <c:v>36.055252075195298</c:v>
                </c:pt>
                <c:pt idx="4295">
                  <c:v>36.079967498779197</c:v>
                </c:pt>
                <c:pt idx="4296">
                  <c:v>36.104690551757798</c:v>
                </c:pt>
                <c:pt idx="4297">
                  <c:v>36.129428863525298</c:v>
                </c:pt>
                <c:pt idx="4298">
                  <c:v>36.154155731201101</c:v>
                </c:pt>
                <c:pt idx="4299">
                  <c:v>36.178890228271399</c:v>
                </c:pt>
                <c:pt idx="4300">
                  <c:v>36.203639984130803</c:v>
                </c:pt>
                <c:pt idx="4301">
                  <c:v>36.228382110595703</c:v>
                </c:pt>
                <c:pt idx="4302">
                  <c:v>36.253131866455</c:v>
                </c:pt>
                <c:pt idx="4303">
                  <c:v>36.2779731750488</c:v>
                </c:pt>
                <c:pt idx="4304">
                  <c:v>36.302818298339801</c:v>
                </c:pt>
                <c:pt idx="4305">
                  <c:v>36.3276557922363</c:v>
                </c:pt>
                <c:pt idx="4306">
                  <c:v>36.352516174316399</c:v>
                </c:pt>
                <c:pt idx="4307">
                  <c:v>36.377365112304602</c:v>
                </c:pt>
                <c:pt idx="4308">
                  <c:v>36.402202606201101</c:v>
                </c:pt>
                <c:pt idx="4309">
                  <c:v>36.427120208740199</c:v>
                </c:pt>
                <c:pt idx="4310">
                  <c:v>36.452129364013601</c:v>
                </c:pt>
                <c:pt idx="4311">
                  <c:v>36.4771308898925</c:v>
                </c:pt>
                <c:pt idx="4312">
                  <c:v>36.502132415771399</c:v>
                </c:pt>
                <c:pt idx="4313">
                  <c:v>36.527187347412102</c:v>
                </c:pt>
                <c:pt idx="4314">
                  <c:v>36.552253723144503</c:v>
                </c:pt>
                <c:pt idx="4315">
                  <c:v>36.577327728271399</c:v>
                </c:pt>
                <c:pt idx="4316">
                  <c:v>36.602424621582003</c:v>
                </c:pt>
                <c:pt idx="4317">
                  <c:v>36.627513885497997</c:v>
                </c:pt>
                <c:pt idx="4318">
                  <c:v>36.6526489257812</c:v>
                </c:pt>
                <c:pt idx="4319">
                  <c:v>36.677776336669901</c:v>
                </c:pt>
                <c:pt idx="4320">
                  <c:v>36.702964782714801</c:v>
                </c:pt>
                <c:pt idx="4321">
                  <c:v>36.728176116943303</c:v>
                </c:pt>
                <c:pt idx="4322">
                  <c:v>36.75337600708</c:v>
                </c:pt>
                <c:pt idx="4323">
                  <c:v>36.778587341308501</c:v>
                </c:pt>
                <c:pt idx="4324">
                  <c:v>36.803787231445298</c:v>
                </c:pt>
                <c:pt idx="4325">
                  <c:v>36.828987121582003</c:v>
                </c:pt>
                <c:pt idx="4326">
                  <c:v>36.854244232177699</c:v>
                </c:pt>
                <c:pt idx="4327">
                  <c:v>36.879497528076101</c:v>
                </c:pt>
                <c:pt idx="4328">
                  <c:v>36.904739379882798</c:v>
                </c:pt>
                <c:pt idx="4329">
                  <c:v>36.929981231689403</c:v>
                </c:pt>
                <c:pt idx="4330">
                  <c:v>36.955211639404197</c:v>
                </c:pt>
                <c:pt idx="4331">
                  <c:v>36.980464935302699</c:v>
                </c:pt>
                <c:pt idx="4332">
                  <c:v>37.005760192871001</c:v>
                </c:pt>
                <c:pt idx="4333">
                  <c:v>37.031059265136697</c:v>
                </c:pt>
                <c:pt idx="4334">
                  <c:v>37.056350708007798</c:v>
                </c:pt>
                <c:pt idx="4335">
                  <c:v>37.081630706787102</c:v>
                </c:pt>
                <c:pt idx="4336">
                  <c:v>37.106929779052699</c:v>
                </c:pt>
                <c:pt idx="4337">
                  <c:v>37.132240295410099</c:v>
                </c:pt>
                <c:pt idx="4338">
                  <c:v>37.157543182372997</c:v>
                </c:pt>
                <c:pt idx="4339">
                  <c:v>37.182842254638601</c:v>
                </c:pt>
                <c:pt idx="4340">
                  <c:v>37.208141326904197</c:v>
                </c:pt>
                <c:pt idx="4341">
                  <c:v>37.233451843261697</c:v>
                </c:pt>
                <c:pt idx="4342">
                  <c:v>37.258781433105398</c:v>
                </c:pt>
                <c:pt idx="4343">
                  <c:v>37.284133911132798</c:v>
                </c:pt>
                <c:pt idx="4344">
                  <c:v>37.30952835083</c:v>
                </c:pt>
                <c:pt idx="4345">
                  <c:v>37.334926605224602</c:v>
                </c:pt>
                <c:pt idx="4346">
                  <c:v>37.360454559326101</c:v>
                </c:pt>
                <c:pt idx="4347">
                  <c:v>37.385982513427699</c:v>
                </c:pt>
                <c:pt idx="4348">
                  <c:v>37.4114990234375</c:v>
                </c:pt>
                <c:pt idx="4349">
                  <c:v>37.437080383300703</c:v>
                </c:pt>
                <c:pt idx="4350">
                  <c:v>37.462711334228501</c:v>
                </c:pt>
                <c:pt idx="4351">
                  <c:v>37.488452911376903</c:v>
                </c:pt>
                <c:pt idx="4352">
                  <c:v>37.514186859130803</c:v>
                </c:pt>
                <c:pt idx="4353">
                  <c:v>37.5399169921875</c:v>
                </c:pt>
                <c:pt idx="4354">
                  <c:v>37.565654754638601</c:v>
                </c:pt>
                <c:pt idx="4355">
                  <c:v>37.591396331787102</c:v>
                </c:pt>
                <c:pt idx="4356">
                  <c:v>37.617130279541001</c:v>
                </c:pt>
                <c:pt idx="4357">
                  <c:v>37.642864227294901</c:v>
                </c:pt>
                <c:pt idx="4358">
                  <c:v>37.668674468994098</c:v>
                </c:pt>
                <c:pt idx="4359">
                  <c:v>37.694572448730398</c:v>
                </c:pt>
                <c:pt idx="4360">
                  <c:v>37.7204780578613</c:v>
                </c:pt>
                <c:pt idx="4361">
                  <c:v>37.746376037597599</c:v>
                </c:pt>
                <c:pt idx="4362">
                  <c:v>37.772304534912102</c:v>
                </c:pt>
                <c:pt idx="4363">
                  <c:v>37.798240661621001</c:v>
                </c:pt>
                <c:pt idx="4364">
                  <c:v>37.824192047119098</c:v>
                </c:pt>
                <c:pt idx="4365">
                  <c:v>37.850135803222599</c:v>
                </c:pt>
                <c:pt idx="4366">
                  <c:v>37.8761177062988</c:v>
                </c:pt>
                <c:pt idx="4367">
                  <c:v>37.902133941650298</c:v>
                </c:pt>
                <c:pt idx="4368">
                  <c:v>37.928165435791001</c:v>
                </c:pt>
                <c:pt idx="4369">
                  <c:v>37.954193115234297</c:v>
                </c:pt>
                <c:pt idx="4370">
                  <c:v>37.980220794677699</c:v>
                </c:pt>
                <c:pt idx="4371">
                  <c:v>38.006240844726499</c:v>
                </c:pt>
                <c:pt idx="4372">
                  <c:v>38.032257080078097</c:v>
                </c:pt>
                <c:pt idx="4373">
                  <c:v>38.058273315429602</c:v>
                </c:pt>
                <c:pt idx="4374">
                  <c:v>38.084285736083899</c:v>
                </c:pt>
                <c:pt idx="4375">
                  <c:v>38.110305786132798</c:v>
                </c:pt>
                <c:pt idx="4376">
                  <c:v>38.136318206787102</c:v>
                </c:pt>
                <c:pt idx="4377">
                  <c:v>38.162326812744098</c:v>
                </c:pt>
                <c:pt idx="4378">
                  <c:v>38.188362121582003</c:v>
                </c:pt>
                <c:pt idx="4379">
                  <c:v>38.214473724365199</c:v>
                </c:pt>
                <c:pt idx="4380">
                  <c:v>38.240638732910099</c:v>
                </c:pt>
                <c:pt idx="4381">
                  <c:v>38.266815185546797</c:v>
                </c:pt>
                <c:pt idx="4382">
                  <c:v>38.292991638183501</c:v>
                </c:pt>
                <c:pt idx="4383">
                  <c:v>38.319164276122997</c:v>
                </c:pt>
                <c:pt idx="4384">
                  <c:v>38.345500946044901</c:v>
                </c:pt>
                <c:pt idx="4385">
                  <c:v>38.3718452453613</c:v>
                </c:pt>
                <c:pt idx="4386">
                  <c:v>38.398200988769503</c:v>
                </c:pt>
                <c:pt idx="4387">
                  <c:v>38.424617767333899</c:v>
                </c:pt>
                <c:pt idx="4388">
                  <c:v>38.451091766357401</c:v>
                </c:pt>
                <c:pt idx="4389">
                  <c:v>38.477561950683501</c:v>
                </c:pt>
                <c:pt idx="4390">
                  <c:v>38.504035949707003</c:v>
                </c:pt>
                <c:pt idx="4391">
                  <c:v>38.530612945556598</c:v>
                </c:pt>
                <c:pt idx="4392">
                  <c:v>38.557201385497997</c:v>
                </c:pt>
                <c:pt idx="4393">
                  <c:v>38.583786010742102</c:v>
                </c:pt>
                <c:pt idx="4394">
                  <c:v>38.610378265380803</c:v>
                </c:pt>
                <c:pt idx="4395">
                  <c:v>38.636962890625</c:v>
                </c:pt>
                <c:pt idx="4396">
                  <c:v>38.6635932922363</c:v>
                </c:pt>
                <c:pt idx="4397">
                  <c:v>38.690223693847599</c:v>
                </c:pt>
                <c:pt idx="4398">
                  <c:v>38.716854095458899</c:v>
                </c:pt>
                <c:pt idx="4399">
                  <c:v>38.743473052978501</c:v>
                </c:pt>
                <c:pt idx="4400">
                  <c:v>38.770164489746001</c:v>
                </c:pt>
                <c:pt idx="4401">
                  <c:v>38.796916961669901</c:v>
                </c:pt>
                <c:pt idx="4402">
                  <c:v>38.823665618896399</c:v>
                </c:pt>
                <c:pt idx="4403">
                  <c:v>38.850437164306598</c:v>
                </c:pt>
                <c:pt idx="4404">
                  <c:v>38.877208709716697</c:v>
                </c:pt>
                <c:pt idx="4405">
                  <c:v>38.9039916992187</c:v>
                </c:pt>
                <c:pt idx="4406">
                  <c:v>38.930774688720703</c:v>
                </c:pt>
                <c:pt idx="4407">
                  <c:v>38.957542419433501</c:v>
                </c:pt>
                <c:pt idx="4408">
                  <c:v>38.984359741210902</c:v>
                </c:pt>
                <c:pt idx="4409">
                  <c:v>39.011211395263601</c:v>
                </c:pt>
                <c:pt idx="4410">
                  <c:v>39.0380859375</c:v>
                </c:pt>
                <c:pt idx="4411">
                  <c:v>39.064956665038999</c:v>
                </c:pt>
                <c:pt idx="4412">
                  <c:v>39.091854095458899</c:v>
                </c:pt>
                <c:pt idx="4413">
                  <c:v>39.1187744140625</c:v>
                </c:pt>
                <c:pt idx="4414">
                  <c:v>39.145816802978501</c:v>
                </c:pt>
                <c:pt idx="4415">
                  <c:v>39.1728706359863</c:v>
                </c:pt>
                <c:pt idx="4416">
                  <c:v>39.199928283691399</c:v>
                </c:pt>
                <c:pt idx="4417">
                  <c:v>39.226985931396399</c:v>
                </c:pt>
                <c:pt idx="4418">
                  <c:v>39.254055023193303</c:v>
                </c:pt>
                <c:pt idx="4419">
                  <c:v>39.281135559082003</c:v>
                </c:pt>
                <c:pt idx="4420">
                  <c:v>39.308242797851499</c:v>
                </c:pt>
                <c:pt idx="4421">
                  <c:v>39.335350036621001</c:v>
                </c:pt>
                <c:pt idx="4422">
                  <c:v>39.362533569335902</c:v>
                </c:pt>
                <c:pt idx="4423">
                  <c:v>39.3897285461425</c:v>
                </c:pt>
                <c:pt idx="4424">
                  <c:v>39.416938781738203</c:v>
                </c:pt>
                <c:pt idx="4425">
                  <c:v>39.444160461425703</c:v>
                </c:pt>
                <c:pt idx="4426">
                  <c:v>39.471378326416001</c:v>
                </c:pt>
                <c:pt idx="4427">
                  <c:v>39.498592376708899</c:v>
                </c:pt>
                <c:pt idx="4428">
                  <c:v>39.525794982910099</c:v>
                </c:pt>
                <c:pt idx="4429">
                  <c:v>39.553035736083899</c:v>
                </c:pt>
                <c:pt idx="4430">
                  <c:v>39.580314636230398</c:v>
                </c:pt>
                <c:pt idx="4431">
                  <c:v>39.607612609863203</c:v>
                </c:pt>
                <c:pt idx="4432">
                  <c:v>39.634941101074197</c:v>
                </c:pt>
                <c:pt idx="4433">
                  <c:v>39.662330627441399</c:v>
                </c:pt>
                <c:pt idx="4434">
                  <c:v>39.689750671386697</c:v>
                </c:pt>
                <c:pt idx="4435">
                  <c:v>39.717227935791001</c:v>
                </c:pt>
                <c:pt idx="4436">
                  <c:v>39.744724273681598</c:v>
                </c:pt>
                <c:pt idx="4437">
                  <c:v>39.772262573242102</c:v>
                </c:pt>
                <c:pt idx="4438">
                  <c:v>39.799797058105398</c:v>
                </c:pt>
                <c:pt idx="4439">
                  <c:v>39.827327728271399</c:v>
                </c:pt>
                <c:pt idx="4440">
                  <c:v>39.854846954345703</c:v>
                </c:pt>
                <c:pt idx="4441">
                  <c:v>39.882427215576101</c:v>
                </c:pt>
                <c:pt idx="4442">
                  <c:v>39.910018920898402</c:v>
                </c:pt>
                <c:pt idx="4443">
                  <c:v>39.937660217285099</c:v>
                </c:pt>
                <c:pt idx="4444">
                  <c:v>39.965385437011697</c:v>
                </c:pt>
                <c:pt idx="4445">
                  <c:v>39.993137359619098</c:v>
                </c:pt>
                <c:pt idx="4446">
                  <c:v>40.020881652832003</c:v>
                </c:pt>
                <c:pt idx="4447">
                  <c:v>40.048648834228501</c:v>
                </c:pt>
                <c:pt idx="4448">
                  <c:v>40.076423645019503</c:v>
                </c:pt>
                <c:pt idx="4449">
                  <c:v>40.1041870117187</c:v>
                </c:pt>
                <c:pt idx="4450">
                  <c:v>40.131950378417898</c:v>
                </c:pt>
                <c:pt idx="4451">
                  <c:v>40.159816741943303</c:v>
                </c:pt>
                <c:pt idx="4452">
                  <c:v>40.187686920166001</c:v>
                </c:pt>
                <c:pt idx="4453">
                  <c:v>40.215599060058501</c:v>
                </c:pt>
                <c:pt idx="4454">
                  <c:v>40.243618011474602</c:v>
                </c:pt>
                <c:pt idx="4455">
                  <c:v>40.271644592285099</c:v>
                </c:pt>
                <c:pt idx="4456">
                  <c:v>40.299671173095703</c:v>
                </c:pt>
                <c:pt idx="4457">
                  <c:v>40.327693939208899</c:v>
                </c:pt>
                <c:pt idx="4458">
                  <c:v>40.355705261230398</c:v>
                </c:pt>
                <c:pt idx="4459">
                  <c:v>40.383750915527301</c:v>
                </c:pt>
                <c:pt idx="4460">
                  <c:v>40.411788940429602</c:v>
                </c:pt>
                <c:pt idx="4461">
                  <c:v>40.439823150634702</c:v>
                </c:pt>
                <c:pt idx="4462">
                  <c:v>40.467872619628899</c:v>
                </c:pt>
                <c:pt idx="4463">
                  <c:v>40.495906829833899</c:v>
                </c:pt>
                <c:pt idx="4464">
                  <c:v>40.523952484130803</c:v>
                </c:pt>
                <c:pt idx="4465">
                  <c:v>40.552017211913999</c:v>
                </c:pt>
                <c:pt idx="4466">
                  <c:v>40.580093383788999</c:v>
                </c:pt>
                <c:pt idx="4467">
                  <c:v>40.6082344055175</c:v>
                </c:pt>
                <c:pt idx="4468">
                  <c:v>40.636367797851499</c:v>
                </c:pt>
                <c:pt idx="4469">
                  <c:v>40.664501190185497</c:v>
                </c:pt>
                <c:pt idx="4470">
                  <c:v>40.6927070617675</c:v>
                </c:pt>
                <c:pt idx="4471">
                  <c:v>40.720935821533203</c:v>
                </c:pt>
                <c:pt idx="4472">
                  <c:v>40.749191284179602</c:v>
                </c:pt>
                <c:pt idx="4473">
                  <c:v>40.7774848937988</c:v>
                </c:pt>
                <c:pt idx="4474">
                  <c:v>40.805835723876903</c:v>
                </c:pt>
                <c:pt idx="4475">
                  <c:v>40.834190368652301</c:v>
                </c:pt>
                <c:pt idx="4476">
                  <c:v>40.862533569335902</c:v>
                </c:pt>
                <c:pt idx="4477">
                  <c:v>40.890903472900298</c:v>
                </c:pt>
                <c:pt idx="4478">
                  <c:v>40.919265747070298</c:v>
                </c:pt>
                <c:pt idx="4479">
                  <c:v>40.947647094726499</c:v>
                </c:pt>
                <c:pt idx="4480">
                  <c:v>40.9760131835937</c:v>
                </c:pt>
                <c:pt idx="4481">
                  <c:v>41.004428863525298</c:v>
                </c:pt>
                <c:pt idx="4482">
                  <c:v>41.032844543457003</c:v>
                </c:pt>
                <c:pt idx="4483">
                  <c:v>41.061244964599602</c:v>
                </c:pt>
                <c:pt idx="4484">
                  <c:v>41.089687347412102</c:v>
                </c:pt>
                <c:pt idx="4485">
                  <c:v>41.118148803710902</c:v>
                </c:pt>
                <c:pt idx="4486">
                  <c:v>41.146610260009702</c:v>
                </c:pt>
                <c:pt idx="4487">
                  <c:v>41.175086975097599</c:v>
                </c:pt>
                <c:pt idx="4488">
                  <c:v>41.203575134277301</c:v>
                </c:pt>
                <c:pt idx="4489">
                  <c:v>41.232067108154197</c:v>
                </c:pt>
                <c:pt idx="4490">
                  <c:v>41.260585784912102</c:v>
                </c:pt>
                <c:pt idx="4491">
                  <c:v>41.289154052734297</c:v>
                </c:pt>
                <c:pt idx="4492">
                  <c:v>41.3178100585937</c:v>
                </c:pt>
                <c:pt idx="4493">
                  <c:v>41.346477508544901</c:v>
                </c:pt>
                <c:pt idx="4494">
                  <c:v>41.375129699707003</c:v>
                </c:pt>
                <c:pt idx="4495">
                  <c:v>41.403785705566399</c:v>
                </c:pt>
                <c:pt idx="4496">
                  <c:v>41.432449340820298</c:v>
                </c:pt>
                <c:pt idx="4497">
                  <c:v>41.461105346679602</c:v>
                </c:pt>
                <c:pt idx="4498">
                  <c:v>41.489810943603501</c:v>
                </c:pt>
                <c:pt idx="4499">
                  <c:v>41.518699645996001</c:v>
                </c:pt>
                <c:pt idx="4500">
                  <c:v>41.547637939453097</c:v>
                </c:pt>
                <c:pt idx="4501">
                  <c:v>41.576568603515597</c:v>
                </c:pt>
                <c:pt idx="4502">
                  <c:v>41.605503082275298</c:v>
                </c:pt>
                <c:pt idx="4503">
                  <c:v>41.634441375732401</c:v>
                </c:pt>
                <c:pt idx="4504">
                  <c:v>41.663379669189403</c:v>
                </c:pt>
                <c:pt idx="4505">
                  <c:v>41.692348480224602</c:v>
                </c:pt>
                <c:pt idx="4506">
                  <c:v>41.721378326416001</c:v>
                </c:pt>
                <c:pt idx="4507">
                  <c:v>41.750434875488203</c:v>
                </c:pt>
                <c:pt idx="4508">
                  <c:v>41.7795600891113</c:v>
                </c:pt>
                <c:pt idx="4509">
                  <c:v>41.808712005615199</c:v>
                </c:pt>
                <c:pt idx="4510">
                  <c:v>41.837879180908203</c:v>
                </c:pt>
                <c:pt idx="4511">
                  <c:v>41.867061614990199</c:v>
                </c:pt>
                <c:pt idx="4512">
                  <c:v>41.896255493163999</c:v>
                </c:pt>
                <c:pt idx="4513">
                  <c:v>41.925479888916001</c:v>
                </c:pt>
                <c:pt idx="4514">
                  <c:v>41.954734802246001</c:v>
                </c:pt>
                <c:pt idx="4515">
                  <c:v>41.983982086181598</c:v>
                </c:pt>
                <c:pt idx="4516">
                  <c:v>42.0132637023925</c:v>
                </c:pt>
                <c:pt idx="4517">
                  <c:v>42.042549133300703</c:v>
                </c:pt>
                <c:pt idx="4518">
                  <c:v>42.071826934814403</c:v>
                </c:pt>
                <c:pt idx="4519">
                  <c:v>42.101097106933501</c:v>
                </c:pt>
                <c:pt idx="4520">
                  <c:v>42.130466461181598</c:v>
                </c:pt>
                <c:pt idx="4521">
                  <c:v>42.159828186035099</c:v>
                </c:pt>
                <c:pt idx="4522">
                  <c:v>42.189186096191399</c:v>
                </c:pt>
                <c:pt idx="4523">
                  <c:v>42.218544006347599</c:v>
                </c:pt>
                <c:pt idx="4524">
                  <c:v>42.247989654541001</c:v>
                </c:pt>
                <c:pt idx="4525">
                  <c:v>42.2774658203125</c:v>
                </c:pt>
                <c:pt idx="4526">
                  <c:v>42.306983947753899</c:v>
                </c:pt>
                <c:pt idx="4527">
                  <c:v>42.336502075195298</c:v>
                </c:pt>
                <c:pt idx="4528">
                  <c:v>42.366043090820298</c:v>
                </c:pt>
                <c:pt idx="4529">
                  <c:v>42.395687103271399</c:v>
                </c:pt>
                <c:pt idx="4530">
                  <c:v>42.425346374511697</c:v>
                </c:pt>
                <c:pt idx="4531">
                  <c:v>42.455078125</c:v>
                </c:pt>
                <c:pt idx="4532">
                  <c:v>42.4848022460937</c:v>
                </c:pt>
                <c:pt idx="4533">
                  <c:v>42.514549255371001</c:v>
                </c:pt>
                <c:pt idx="4534">
                  <c:v>42.544307708740199</c:v>
                </c:pt>
                <c:pt idx="4535">
                  <c:v>42.574073791503899</c:v>
                </c:pt>
                <c:pt idx="4536">
                  <c:v>42.603885650634702</c:v>
                </c:pt>
                <c:pt idx="4537">
                  <c:v>42.633701324462798</c:v>
                </c:pt>
                <c:pt idx="4538">
                  <c:v>42.663520812988203</c:v>
                </c:pt>
                <c:pt idx="4539">
                  <c:v>42.693405151367102</c:v>
                </c:pt>
                <c:pt idx="4540">
                  <c:v>42.723289489746001</c:v>
                </c:pt>
                <c:pt idx="4541">
                  <c:v>42.753181457519503</c:v>
                </c:pt>
                <c:pt idx="4542">
                  <c:v>42.783073425292898</c:v>
                </c:pt>
                <c:pt idx="4543">
                  <c:v>42.812965393066399</c:v>
                </c:pt>
                <c:pt idx="4544">
                  <c:v>42.842887878417898</c:v>
                </c:pt>
                <c:pt idx="4545">
                  <c:v>42.872940063476499</c:v>
                </c:pt>
                <c:pt idx="4546">
                  <c:v>42.902984619140597</c:v>
                </c:pt>
                <c:pt idx="4547">
                  <c:v>42.933071136474602</c:v>
                </c:pt>
                <c:pt idx="4548">
                  <c:v>42.9632148742675</c:v>
                </c:pt>
                <c:pt idx="4549">
                  <c:v>42.993362426757798</c:v>
                </c:pt>
                <c:pt idx="4550">
                  <c:v>43.023513793945298</c:v>
                </c:pt>
                <c:pt idx="4551">
                  <c:v>43.053680419921797</c:v>
                </c:pt>
                <c:pt idx="4552">
                  <c:v>43.083858489990199</c:v>
                </c:pt>
                <c:pt idx="4553">
                  <c:v>43.114036560058501</c:v>
                </c:pt>
                <c:pt idx="4554">
                  <c:v>43.144237518310497</c:v>
                </c:pt>
                <c:pt idx="4555">
                  <c:v>43.174571990966697</c:v>
                </c:pt>
                <c:pt idx="4556">
                  <c:v>43.204933166503899</c:v>
                </c:pt>
                <c:pt idx="4557">
                  <c:v>43.235393524169901</c:v>
                </c:pt>
                <c:pt idx="4558">
                  <c:v>43.265846252441399</c:v>
                </c:pt>
                <c:pt idx="4559">
                  <c:v>43.296340942382798</c:v>
                </c:pt>
                <c:pt idx="4560">
                  <c:v>43.326839447021399</c:v>
                </c:pt>
                <c:pt idx="4561">
                  <c:v>43.357383728027301</c:v>
                </c:pt>
                <c:pt idx="4562">
                  <c:v>43.387947082519503</c:v>
                </c:pt>
                <c:pt idx="4563">
                  <c:v>43.418514251708899</c:v>
                </c:pt>
                <c:pt idx="4564">
                  <c:v>43.449146270751903</c:v>
                </c:pt>
                <c:pt idx="4565">
                  <c:v>43.479766845703097</c:v>
                </c:pt>
                <c:pt idx="4566">
                  <c:v>43.510406494140597</c:v>
                </c:pt>
                <c:pt idx="4567">
                  <c:v>43.541118621826101</c:v>
                </c:pt>
                <c:pt idx="4568">
                  <c:v>43.5718383789062</c:v>
                </c:pt>
                <c:pt idx="4569">
                  <c:v>43.602596282958899</c:v>
                </c:pt>
                <c:pt idx="4570">
                  <c:v>43.633384704589801</c:v>
                </c:pt>
                <c:pt idx="4571">
                  <c:v>43.664161682128899</c:v>
                </c:pt>
                <c:pt idx="4572">
                  <c:v>43.694953918457003</c:v>
                </c:pt>
                <c:pt idx="4573">
                  <c:v>43.725730895996001</c:v>
                </c:pt>
                <c:pt idx="4574">
                  <c:v>43.7565307617187</c:v>
                </c:pt>
                <c:pt idx="4575">
                  <c:v>43.787322998046797</c:v>
                </c:pt>
                <c:pt idx="4576">
                  <c:v>43.818157196044901</c:v>
                </c:pt>
                <c:pt idx="4577">
                  <c:v>43.849040985107401</c:v>
                </c:pt>
                <c:pt idx="4578">
                  <c:v>43.879913330078097</c:v>
                </c:pt>
                <c:pt idx="4579">
                  <c:v>43.910778045654197</c:v>
                </c:pt>
                <c:pt idx="4580">
                  <c:v>43.941677093505803</c:v>
                </c:pt>
                <c:pt idx="4581">
                  <c:v>43.972640991210902</c:v>
                </c:pt>
                <c:pt idx="4582">
                  <c:v>44.003597259521399</c:v>
                </c:pt>
                <c:pt idx="4583">
                  <c:v>44.034572601318303</c:v>
                </c:pt>
                <c:pt idx="4584">
                  <c:v>44.065639495849602</c:v>
                </c:pt>
                <c:pt idx="4585">
                  <c:v>44.096775054931598</c:v>
                </c:pt>
                <c:pt idx="4586">
                  <c:v>44.127941131591697</c:v>
                </c:pt>
                <c:pt idx="4587">
                  <c:v>44.159103393554602</c:v>
                </c:pt>
                <c:pt idx="4588">
                  <c:v>44.190258026122997</c:v>
                </c:pt>
                <c:pt idx="4589">
                  <c:v>44.221405029296797</c:v>
                </c:pt>
                <c:pt idx="4590">
                  <c:v>44.252593994140597</c:v>
                </c:pt>
                <c:pt idx="4591">
                  <c:v>44.283775329589801</c:v>
                </c:pt>
                <c:pt idx="4592">
                  <c:v>44.314971923828097</c:v>
                </c:pt>
                <c:pt idx="4593">
                  <c:v>44.346214294433501</c:v>
                </c:pt>
                <c:pt idx="4594">
                  <c:v>44.377449035644503</c:v>
                </c:pt>
                <c:pt idx="4595">
                  <c:v>44.408683776855398</c:v>
                </c:pt>
                <c:pt idx="4596">
                  <c:v>44.4399604797363</c:v>
                </c:pt>
                <c:pt idx="4597">
                  <c:v>44.471229553222599</c:v>
                </c:pt>
                <c:pt idx="4598">
                  <c:v>44.502513885497997</c:v>
                </c:pt>
                <c:pt idx="4599">
                  <c:v>44.533782958984297</c:v>
                </c:pt>
                <c:pt idx="4600">
                  <c:v>44.565048217773402</c:v>
                </c:pt>
                <c:pt idx="4601">
                  <c:v>44.596328735351499</c:v>
                </c:pt>
                <c:pt idx="4602">
                  <c:v>44.627601623535099</c:v>
                </c:pt>
                <c:pt idx="4603">
                  <c:v>44.658969879150298</c:v>
                </c:pt>
                <c:pt idx="4604">
                  <c:v>44.690376281738203</c:v>
                </c:pt>
                <c:pt idx="4605">
                  <c:v>44.721855163574197</c:v>
                </c:pt>
                <c:pt idx="4606">
                  <c:v>44.753326416015597</c:v>
                </c:pt>
                <c:pt idx="4607">
                  <c:v>44.784835815429602</c:v>
                </c:pt>
                <c:pt idx="4608">
                  <c:v>44.816341400146399</c:v>
                </c:pt>
                <c:pt idx="4609">
                  <c:v>44.847866058349602</c:v>
                </c:pt>
                <c:pt idx="4610">
                  <c:v>44.879386901855398</c:v>
                </c:pt>
                <c:pt idx="4611">
                  <c:v>44.910911560058501</c:v>
                </c:pt>
                <c:pt idx="4612">
                  <c:v>44.942436218261697</c:v>
                </c:pt>
                <c:pt idx="4613">
                  <c:v>44.973976135253899</c:v>
                </c:pt>
                <c:pt idx="4614">
                  <c:v>45.0055122375488</c:v>
                </c:pt>
                <c:pt idx="4615">
                  <c:v>45.037063598632798</c:v>
                </c:pt>
                <c:pt idx="4616">
                  <c:v>45.068611145019503</c:v>
                </c:pt>
                <c:pt idx="4617">
                  <c:v>45.100322723388601</c:v>
                </c:pt>
                <c:pt idx="4618">
                  <c:v>45.132102966308501</c:v>
                </c:pt>
                <c:pt idx="4619">
                  <c:v>45.163883209228501</c:v>
                </c:pt>
                <c:pt idx="4620">
                  <c:v>45.195674896240199</c:v>
                </c:pt>
                <c:pt idx="4621">
                  <c:v>45.227466583251903</c:v>
                </c:pt>
                <c:pt idx="4622">
                  <c:v>45.259250640869098</c:v>
                </c:pt>
                <c:pt idx="4623">
                  <c:v>45.291309356689403</c:v>
                </c:pt>
                <c:pt idx="4624">
                  <c:v>45.3233642578125</c:v>
                </c:pt>
                <c:pt idx="4625">
                  <c:v>45.355430603027301</c:v>
                </c:pt>
                <c:pt idx="4626">
                  <c:v>45.387500762939403</c:v>
                </c:pt>
                <c:pt idx="4627">
                  <c:v>45.419582366943303</c:v>
                </c:pt>
                <c:pt idx="4628">
                  <c:v>45.4517211914062</c:v>
                </c:pt>
                <c:pt idx="4629">
                  <c:v>45.483963012695298</c:v>
                </c:pt>
                <c:pt idx="4630">
                  <c:v>45.516201019287102</c:v>
                </c:pt>
                <c:pt idx="4631">
                  <c:v>45.548439025878899</c:v>
                </c:pt>
                <c:pt idx="4632">
                  <c:v>45.580699920654197</c:v>
                </c:pt>
                <c:pt idx="4633">
                  <c:v>45.613010406494098</c:v>
                </c:pt>
                <c:pt idx="4634">
                  <c:v>45.645328521728501</c:v>
                </c:pt>
                <c:pt idx="4635">
                  <c:v>45.677650451660099</c:v>
                </c:pt>
                <c:pt idx="4636">
                  <c:v>45.710014343261697</c:v>
                </c:pt>
                <c:pt idx="4637">
                  <c:v>45.742378234863203</c:v>
                </c:pt>
                <c:pt idx="4638">
                  <c:v>45.774765014648402</c:v>
                </c:pt>
                <c:pt idx="4639">
                  <c:v>45.807296752929602</c:v>
                </c:pt>
                <c:pt idx="4640">
                  <c:v>45.839824676513601</c:v>
                </c:pt>
                <c:pt idx="4641">
                  <c:v>45.872341156005803</c:v>
                </c:pt>
                <c:pt idx="4642">
                  <c:v>45.9049263000488</c:v>
                </c:pt>
                <c:pt idx="4643">
                  <c:v>45.937515258788999</c:v>
                </c:pt>
                <c:pt idx="4644">
                  <c:v>45.970169067382798</c:v>
                </c:pt>
                <c:pt idx="4645">
                  <c:v>46.002861022949197</c:v>
                </c:pt>
                <c:pt idx="4646">
                  <c:v>46.035568237304602</c:v>
                </c:pt>
                <c:pt idx="4647">
                  <c:v>46.068344116210902</c:v>
                </c:pt>
                <c:pt idx="4648">
                  <c:v>46.101123809814403</c:v>
                </c:pt>
                <c:pt idx="4649">
                  <c:v>46.1339111328125</c:v>
                </c:pt>
                <c:pt idx="4650">
                  <c:v>46.166820526122997</c:v>
                </c:pt>
                <c:pt idx="4651">
                  <c:v>46.199756622314403</c:v>
                </c:pt>
                <c:pt idx="4652">
                  <c:v>46.232715606689403</c:v>
                </c:pt>
                <c:pt idx="4653">
                  <c:v>46.265666961669901</c:v>
                </c:pt>
                <c:pt idx="4654">
                  <c:v>46.298614501953097</c:v>
                </c:pt>
                <c:pt idx="4655">
                  <c:v>46.331584930419901</c:v>
                </c:pt>
                <c:pt idx="4656">
                  <c:v>46.3646240234375</c:v>
                </c:pt>
                <c:pt idx="4657">
                  <c:v>46.397670745849602</c:v>
                </c:pt>
                <c:pt idx="4658">
                  <c:v>46.430820465087798</c:v>
                </c:pt>
                <c:pt idx="4659">
                  <c:v>46.463966369628899</c:v>
                </c:pt>
                <c:pt idx="4660">
                  <c:v>46.497287750244098</c:v>
                </c:pt>
                <c:pt idx="4661">
                  <c:v>46.530620574951101</c:v>
                </c:pt>
                <c:pt idx="4662">
                  <c:v>46.563972473144503</c:v>
                </c:pt>
                <c:pt idx="4663">
                  <c:v>46.597560882568303</c:v>
                </c:pt>
                <c:pt idx="4664">
                  <c:v>46.631156921386697</c:v>
                </c:pt>
                <c:pt idx="4665">
                  <c:v>46.664745330810497</c:v>
                </c:pt>
                <c:pt idx="4666">
                  <c:v>46.6983222961425</c:v>
                </c:pt>
                <c:pt idx="4667">
                  <c:v>46.7319526672363</c:v>
                </c:pt>
                <c:pt idx="4668">
                  <c:v>46.7657470703125</c:v>
                </c:pt>
                <c:pt idx="4669">
                  <c:v>46.799552917480398</c:v>
                </c:pt>
                <c:pt idx="4670">
                  <c:v>46.833385467529197</c:v>
                </c:pt>
                <c:pt idx="4671">
                  <c:v>46.8672485351562</c:v>
                </c:pt>
                <c:pt idx="4672">
                  <c:v>46.901111602783203</c:v>
                </c:pt>
                <c:pt idx="4673">
                  <c:v>46.9349975585937</c:v>
                </c:pt>
                <c:pt idx="4674">
                  <c:v>46.968963623046797</c:v>
                </c:pt>
                <c:pt idx="4675">
                  <c:v>47.002941131591697</c:v>
                </c:pt>
                <c:pt idx="4676">
                  <c:v>47.036911010742102</c:v>
                </c:pt>
                <c:pt idx="4677">
                  <c:v>47.070899963378899</c:v>
                </c:pt>
                <c:pt idx="4678">
                  <c:v>47.1048774719238</c:v>
                </c:pt>
                <c:pt idx="4679">
                  <c:v>47.138858795166001</c:v>
                </c:pt>
                <c:pt idx="4680">
                  <c:v>47.172840118408203</c:v>
                </c:pt>
                <c:pt idx="4681">
                  <c:v>47.206859588622997</c:v>
                </c:pt>
                <c:pt idx="4682">
                  <c:v>47.240962982177699</c:v>
                </c:pt>
                <c:pt idx="4683">
                  <c:v>47.275058746337798</c:v>
                </c:pt>
                <c:pt idx="4684">
                  <c:v>47.309207916259702</c:v>
                </c:pt>
                <c:pt idx="4685">
                  <c:v>47.343368530273402</c:v>
                </c:pt>
                <c:pt idx="4686">
                  <c:v>47.377559661865199</c:v>
                </c:pt>
                <c:pt idx="4687">
                  <c:v>47.411739349365199</c:v>
                </c:pt>
                <c:pt idx="4688">
                  <c:v>47.445968627929602</c:v>
                </c:pt>
                <c:pt idx="4689">
                  <c:v>47.480224609375</c:v>
                </c:pt>
                <c:pt idx="4690">
                  <c:v>47.514472961425703</c:v>
                </c:pt>
                <c:pt idx="4691">
                  <c:v>47.548728942871001</c:v>
                </c:pt>
                <c:pt idx="4692">
                  <c:v>47.582992553710902</c:v>
                </c:pt>
                <c:pt idx="4693">
                  <c:v>47.617256164550703</c:v>
                </c:pt>
                <c:pt idx="4694">
                  <c:v>47.651504516601499</c:v>
                </c:pt>
                <c:pt idx="4695">
                  <c:v>47.685794830322202</c:v>
                </c:pt>
                <c:pt idx="4696">
                  <c:v>47.7200927734375</c:v>
                </c:pt>
                <c:pt idx="4697">
                  <c:v>47.7544136047363</c:v>
                </c:pt>
                <c:pt idx="4698">
                  <c:v>47.788745880126903</c:v>
                </c:pt>
                <c:pt idx="4699">
                  <c:v>47.823089599609297</c:v>
                </c:pt>
                <c:pt idx="4700">
                  <c:v>47.857448577880803</c:v>
                </c:pt>
                <c:pt idx="4701">
                  <c:v>47.891834259033203</c:v>
                </c:pt>
                <c:pt idx="4702">
                  <c:v>47.926261901855398</c:v>
                </c:pt>
                <c:pt idx="4703">
                  <c:v>47.960750579833899</c:v>
                </c:pt>
                <c:pt idx="4704">
                  <c:v>47.995304107666001</c:v>
                </c:pt>
                <c:pt idx="4705">
                  <c:v>48.030029296875</c:v>
                </c:pt>
                <c:pt idx="4706">
                  <c:v>48.064788818359297</c:v>
                </c:pt>
                <c:pt idx="4707">
                  <c:v>48.099544525146399</c:v>
                </c:pt>
                <c:pt idx="4708">
                  <c:v>48.134342193603501</c:v>
                </c:pt>
                <c:pt idx="4709">
                  <c:v>48.169132232666001</c:v>
                </c:pt>
                <c:pt idx="4710">
                  <c:v>48.2040405273437</c:v>
                </c:pt>
                <c:pt idx="4711">
                  <c:v>48.239021301269503</c:v>
                </c:pt>
                <c:pt idx="4712">
                  <c:v>48.274024963378899</c:v>
                </c:pt>
                <c:pt idx="4713">
                  <c:v>48.3090209960937</c:v>
                </c:pt>
                <c:pt idx="4714">
                  <c:v>48.344009399413999</c:v>
                </c:pt>
                <c:pt idx="4715">
                  <c:v>48.379085540771399</c:v>
                </c:pt>
                <c:pt idx="4716">
                  <c:v>48.414161682128899</c:v>
                </c:pt>
                <c:pt idx="4717">
                  <c:v>48.449314117431598</c:v>
                </c:pt>
                <c:pt idx="4718">
                  <c:v>48.4844551086425</c:v>
                </c:pt>
                <c:pt idx="4719">
                  <c:v>48.519603729247997</c:v>
                </c:pt>
                <c:pt idx="4720">
                  <c:v>48.554855346679602</c:v>
                </c:pt>
                <c:pt idx="4721">
                  <c:v>48.590171813964801</c:v>
                </c:pt>
                <c:pt idx="4722">
                  <c:v>48.625499725341697</c:v>
                </c:pt>
                <c:pt idx="4723">
                  <c:v>48.660835266113203</c:v>
                </c:pt>
                <c:pt idx="4724">
                  <c:v>48.696159362792898</c:v>
                </c:pt>
                <c:pt idx="4725">
                  <c:v>48.731483459472599</c:v>
                </c:pt>
                <c:pt idx="4726">
                  <c:v>48.766845703125</c:v>
                </c:pt>
                <c:pt idx="4727">
                  <c:v>48.802207946777301</c:v>
                </c:pt>
                <c:pt idx="4728">
                  <c:v>48.837589263916001</c:v>
                </c:pt>
                <c:pt idx="4729">
                  <c:v>48.872993469238203</c:v>
                </c:pt>
                <c:pt idx="4730">
                  <c:v>48.908439636230398</c:v>
                </c:pt>
                <c:pt idx="4731">
                  <c:v>48.943901062011697</c:v>
                </c:pt>
                <c:pt idx="4732">
                  <c:v>48.97945022583</c:v>
                </c:pt>
                <c:pt idx="4733">
                  <c:v>49.014995574951101</c:v>
                </c:pt>
                <c:pt idx="4734">
                  <c:v>49.050548553466697</c:v>
                </c:pt>
                <c:pt idx="4735">
                  <c:v>49.0862007141113</c:v>
                </c:pt>
                <c:pt idx="4736">
                  <c:v>49.121894836425703</c:v>
                </c:pt>
                <c:pt idx="4737">
                  <c:v>49.157588958740199</c:v>
                </c:pt>
                <c:pt idx="4738">
                  <c:v>49.193275451660099</c:v>
                </c:pt>
                <c:pt idx="4739">
                  <c:v>49.229122161865199</c:v>
                </c:pt>
                <c:pt idx="4740">
                  <c:v>49.265022277832003</c:v>
                </c:pt>
                <c:pt idx="4741">
                  <c:v>49.300933837890597</c:v>
                </c:pt>
                <c:pt idx="4742">
                  <c:v>49.336830139160099</c:v>
                </c:pt>
                <c:pt idx="4743">
                  <c:v>49.372901916503899</c:v>
                </c:pt>
                <c:pt idx="4744">
                  <c:v>49.409004211425703</c:v>
                </c:pt>
                <c:pt idx="4745">
                  <c:v>49.445137023925703</c:v>
                </c:pt>
                <c:pt idx="4746">
                  <c:v>49.481243133544901</c:v>
                </c:pt>
                <c:pt idx="4747">
                  <c:v>49.517360687255803</c:v>
                </c:pt>
                <c:pt idx="4748">
                  <c:v>49.553512573242102</c:v>
                </c:pt>
                <c:pt idx="4749">
                  <c:v>49.589706420898402</c:v>
                </c:pt>
                <c:pt idx="4750">
                  <c:v>49.626022338867102</c:v>
                </c:pt>
                <c:pt idx="4751">
                  <c:v>49.662403106689403</c:v>
                </c:pt>
                <c:pt idx="4752">
                  <c:v>49.698787689208899</c:v>
                </c:pt>
                <c:pt idx="4753">
                  <c:v>49.735206604003899</c:v>
                </c:pt>
                <c:pt idx="4754">
                  <c:v>49.771636962890597</c:v>
                </c:pt>
                <c:pt idx="4755">
                  <c:v>49.808097839355398</c:v>
                </c:pt>
                <c:pt idx="4756">
                  <c:v>49.844596862792898</c:v>
                </c:pt>
                <c:pt idx="4757">
                  <c:v>49.8811225891113</c:v>
                </c:pt>
                <c:pt idx="4758">
                  <c:v>49.917697906494098</c:v>
                </c:pt>
                <c:pt idx="4759">
                  <c:v>49.954265594482401</c:v>
                </c:pt>
                <c:pt idx="4760">
                  <c:v>49.990898132324197</c:v>
                </c:pt>
                <c:pt idx="4761">
                  <c:v>50.027561187744098</c:v>
                </c:pt>
                <c:pt idx="4762">
                  <c:v>50.064327239990199</c:v>
                </c:pt>
                <c:pt idx="4763">
                  <c:v>50.101131439208899</c:v>
                </c:pt>
                <c:pt idx="4764">
                  <c:v>50.137931823730398</c:v>
                </c:pt>
                <c:pt idx="4765">
                  <c:v>50.174732208251903</c:v>
                </c:pt>
                <c:pt idx="4766">
                  <c:v>50.211544036865199</c:v>
                </c:pt>
                <c:pt idx="4767">
                  <c:v>50.248397827148402</c:v>
                </c:pt>
                <c:pt idx="4768">
                  <c:v>50.285266876220703</c:v>
                </c:pt>
                <c:pt idx="4769">
                  <c:v>50.322135925292898</c:v>
                </c:pt>
                <c:pt idx="4770">
                  <c:v>50.359107971191399</c:v>
                </c:pt>
                <c:pt idx="4771">
                  <c:v>50.396106719970703</c:v>
                </c:pt>
                <c:pt idx="4772">
                  <c:v>50.4331855773925</c:v>
                </c:pt>
                <c:pt idx="4773">
                  <c:v>50.470260620117102</c:v>
                </c:pt>
                <c:pt idx="4774">
                  <c:v>50.507369995117102</c:v>
                </c:pt>
                <c:pt idx="4775">
                  <c:v>50.544601440429602</c:v>
                </c:pt>
                <c:pt idx="4776">
                  <c:v>50.5818672180175</c:v>
                </c:pt>
                <c:pt idx="4777">
                  <c:v>50.619235992431598</c:v>
                </c:pt>
                <c:pt idx="4778">
                  <c:v>50.656650543212798</c:v>
                </c:pt>
                <c:pt idx="4779">
                  <c:v>50.694061279296797</c:v>
                </c:pt>
                <c:pt idx="4780">
                  <c:v>50.731472015380803</c:v>
                </c:pt>
                <c:pt idx="4781">
                  <c:v>50.768966674804602</c:v>
                </c:pt>
                <c:pt idx="4782">
                  <c:v>50.806472778320298</c:v>
                </c:pt>
                <c:pt idx="4783">
                  <c:v>50.843967437744098</c:v>
                </c:pt>
                <c:pt idx="4784">
                  <c:v>50.881454467773402</c:v>
                </c:pt>
                <c:pt idx="4785">
                  <c:v>50.9190063476562</c:v>
                </c:pt>
                <c:pt idx="4786">
                  <c:v>50.956771850585902</c:v>
                </c:pt>
                <c:pt idx="4787">
                  <c:v>50.994686126708899</c:v>
                </c:pt>
                <c:pt idx="4788">
                  <c:v>51.032615661621001</c:v>
                </c:pt>
                <c:pt idx="4789">
                  <c:v>51.070556640625</c:v>
                </c:pt>
                <c:pt idx="4790">
                  <c:v>51.108505249023402</c:v>
                </c:pt>
                <c:pt idx="4791">
                  <c:v>51.146499633788999</c:v>
                </c:pt>
                <c:pt idx="4792">
                  <c:v>51.184486389160099</c:v>
                </c:pt>
                <c:pt idx="4793">
                  <c:v>51.222480773925703</c:v>
                </c:pt>
                <c:pt idx="4794">
                  <c:v>51.260486602783203</c:v>
                </c:pt>
                <c:pt idx="4795">
                  <c:v>51.298496246337798</c:v>
                </c:pt>
                <c:pt idx="4796">
                  <c:v>51.336502075195298</c:v>
                </c:pt>
                <c:pt idx="4797">
                  <c:v>51.374553680419901</c:v>
                </c:pt>
                <c:pt idx="4798">
                  <c:v>51.412643432617102</c:v>
                </c:pt>
                <c:pt idx="4799">
                  <c:v>51.450756072997997</c:v>
                </c:pt>
                <c:pt idx="4800">
                  <c:v>51.488868713378899</c:v>
                </c:pt>
                <c:pt idx="4801">
                  <c:v>51.5269775390625</c:v>
                </c:pt>
                <c:pt idx="4802">
                  <c:v>51.565113067626903</c:v>
                </c:pt>
                <c:pt idx="4803">
                  <c:v>51.603252410888601</c:v>
                </c:pt>
                <c:pt idx="4804">
                  <c:v>51.641399383544901</c:v>
                </c:pt>
                <c:pt idx="4805">
                  <c:v>51.679542541503899</c:v>
                </c:pt>
                <c:pt idx="4806">
                  <c:v>51.717678070068303</c:v>
                </c:pt>
                <c:pt idx="4807">
                  <c:v>51.75581741333</c:v>
                </c:pt>
                <c:pt idx="4808">
                  <c:v>51.794044494628899</c:v>
                </c:pt>
                <c:pt idx="4809">
                  <c:v>51.832271575927699</c:v>
                </c:pt>
                <c:pt idx="4810">
                  <c:v>51.8705024719238</c:v>
                </c:pt>
                <c:pt idx="4811">
                  <c:v>51.908756256103501</c:v>
                </c:pt>
                <c:pt idx="4812">
                  <c:v>51.946994781494098</c:v>
                </c:pt>
                <c:pt idx="4813">
                  <c:v>51.985382080078097</c:v>
                </c:pt>
                <c:pt idx="4814">
                  <c:v>52.0238037109375</c:v>
                </c:pt>
                <c:pt idx="4815">
                  <c:v>52.062297821044901</c:v>
                </c:pt>
                <c:pt idx="4816">
                  <c:v>52.100933074951101</c:v>
                </c:pt>
                <c:pt idx="4817">
                  <c:v>52.1395874023437</c:v>
                </c:pt>
                <c:pt idx="4818">
                  <c:v>52.178234100341697</c:v>
                </c:pt>
                <c:pt idx="4819">
                  <c:v>52.216865539550703</c:v>
                </c:pt>
                <c:pt idx="4820">
                  <c:v>52.255561828613203</c:v>
                </c:pt>
                <c:pt idx="4821">
                  <c:v>52.294261932372997</c:v>
                </c:pt>
                <c:pt idx="4822">
                  <c:v>52.332992553710902</c:v>
                </c:pt>
                <c:pt idx="4823">
                  <c:v>52.371944427490199</c:v>
                </c:pt>
                <c:pt idx="4824">
                  <c:v>52.411022186279197</c:v>
                </c:pt>
                <c:pt idx="4825">
                  <c:v>52.450244903564403</c:v>
                </c:pt>
                <c:pt idx="4826">
                  <c:v>52.489482879638601</c:v>
                </c:pt>
                <c:pt idx="4827">
                  <c:v>52.528717041015597</c:v>
                </c:pt>
                <c:pt idx="4828">
                  <c:v>52.5679512023925</c:v>
                </c:pt>
                <c:pt idx="4829">
                  <c:v>52.607448577880803</c:v>
                </c:pt>
                <c:pt idx="4830">
                  <c:v>52.647151947021399</c:v>
                </c:pt>
                <c:pt idx="4831">
                  <c:v>52.686901092529197</c:v>
                </c:pt>
                <c:pt idx="4832">
                  <c:v>52.726665496826101</c:v>
                </c:pt>
                <c:pt idx="4833">
                  <c:v>52.766422271728501</c:v>
                </c:pt>
                <c:pt idx="4834">
                  <c:v>52.806209564208899</c:v>
                </c:pt>
                <c:pt idx="4835">
                  <c:v>52.846054077148402</c:v>
                </c:pt>
                <c:pt idx="4836">
                  <c:v>52.885974884033203</c:v>
                </c:pt>
                <c:pt idx="4837">
                  <c:v>52.926021575927699</c:v>
                </c:pt>
                <c:pt idx="4838">
                  <c:v>52.966213226318303</c:v>
                </c:pt>
                <c:pt idx="4839">
                  <c:v>53.006401062011697</c:v>
                </c:pt>
                <c:pt idx="4840">
                  <c:v>53.046703338622997</c:v>
                </c:pt>
                <c:pt idx="4841">
                  <c:v>53.087047576904197</c:v>
                </c:pt>
                <c:pt idx="4842">
                  <c:v>53.127388000488203</c:v>
                </c:pt>
                <c:pt idx="4843">
                  <c:v>53.167755126953097</c:v>
                </c:pt>
                <c:pt idx="4844">
                  <c:v>53.208152770996001</c:v>
                </c:pt>
                <c:pt idx="4845">
                  <c:v>53.248626708984297</c:v>
                </c:pt>
                <c:pt idx="4846">
                  <c:v>53.289115905761697</c:v>
                </c:pt>
                <c:pt idx="4847">
                  <c:v>53.329734802246001</c:v>
                </c:pt>
                <c:pt idx="4848">
                  <c:v>53.370368957519503</c:v>
                </c:pt>
                <c:pt idx="4849">
                  <c:v>53.410995483398402</c:v>
                </c:pt>
                <c:pt idx="4850">
                  <c:v>53.451629638671797</c:v>
                </c:pt>
                <c:pt idx="4851">
                  <c:v>53.492279052734297</c:v>
                </c:pt>
                <c:pt idx="4852">
                  <c:v>53.533004760742102</c:v>
                </c:pt>
                <c:pt idx="4853">
                  <c:v>53.573844909667898</c:v>
                </c:pt>
                <c:pt idx="4854">
                  <c:v>53.614673614501903</c:v>
                </c:pt>
                <c:pt idx="4855">
                  <c:v>53.655548095703097</c:v>
                </c:pt>
                <c:pt idx="4856">
                  <c:v>53.696567535400298</c:v>
                </c:pt>
                <c:pt idx="4857">
                  <c:v>53.7376289367675</c:v>
                </c:pt>
                <c:pt idx="4858">
                  <c:v>53.778678894042898</c:v>
                </c:pt>
                <c:pt idx="4859">
                  <c:v>53.819778442382798</c:v>
                </c:pt>
                <c:pt idx="4860">
                  <c:v>53.860897064208899</c:v>
                </c:pt>
                <c:pt idx="4861">
                  <c:v>53.902004241943303</c:v>
                </c:pt>
                <c:pt idx="4862">
                  <c:v>53.943164825439403</c:v>
                </c:pt>
                <c:pt idx="4863">
                  <c:v>53.984443664550703</c:v>
                </c:pt>
                <c:pt idx="4864">
                  <c:v>54.025699615478501</c:v>
                </c:pt>
                <c:pt idx="4865">
                  <c:v>54.067005157470703</c:v>
                </c:pt>
                <c:pt idx="4866">
                  <c:v>54.108303070068303</c:v>
                </c:pt>
                <c:pt idx="4867">
                  <c:v>54.149593353271399</c:v>
                </c:pt>
                <c:pt idx="4868">
                  <c:v>54.190914154052699</c:v>
                </c:pt>
                <c:pt idx="4869">
                  <c:v>54.232276916503899</c:v>
                </c:pt>
                <c:pt idx="4870">
                  <c:v>54.273689270019503</c:v>
                </c:pt>
                <c:pt idx="4871">
                  <c:v>54.315132141113203</c:v>
                </c:pt>
                <c:pt idx="4872">
                  <c:v>54.356613159179602</c:v>
                </c:pt>
                <c:pt idx="4873">
                  <c:v>54.3981323242187</c:v>
                </c:pt>
                <c:pt idx="4874">
                  <c:v>54.439685821533203</c:v>
                </c:pt>
                <c:pt idx="4875">
                  <c:v>54.481266021728501</c:v>
                </c:pt>
                <c:pt idx="4876">
                  <c:v>54.522987365722599</c:v>
                </c:pt>
                <c:pt idx="4877">
                  <c:v>54.564785003662102</c:v>
                </c:pt>
                <c:pt idx="4878">
                  <c:v>54.606658935546797</c:v>
                </c:pt>
                <c:pt idx="4879">
                  <c:v>54.648582458496001</c:v>
                </c:pt>
                <c:pt idx="4880">
                  <c:v>54.690563201904197</c:v>
                </c:pt>
                <c:pt idx="4881">
                  <c:v>54.732551574707003</c:v>
                </c:pt>
                <c:pt idx="4882">
                  <c:v>54.774524688720703</c:v>
                </c:pt>
                <c:pt idx="4883">
                  <c:v>54.816482543945298</c:v>
                </c:pt>
                <c:pt idx="4884">
                  <c:v>54.858505249023402</c:v>
                </c:pt>
                <c:pt idx="4885">
                  <c:v>54.900688171386697</c:v>
                </c:pt>
                <c:pt idx="4886">
                  <c:v>54.942928314208899</c:v>
                </c:pt>
                <c:pt idx="4887">
                  <c:v>54.985176086425703</c:v>
                </c:pt>
                <c:pt idx="4888">
                  <c:v>55.027416229247997</c:v>
                </c:pt>
                <c:pt idx="4889">
                  <c:v>55.0697212219238</c:v>
                </c:pt>
                <c:pt idx="4890">
                  <c:v>55.112224578857401</c:v>
                </c:pt>
                <c:pt idx="4891">
                  <c:v>55.154880523681598</c:v>
                </c:pt>
                <c:pt idx="4892">
                  <c:v>55.197612762451101</c:v>
                </c:pt>
                <c:pt idx="4893">
                  <c:v>55.240413665771399</c:v>
                </c:pt>
                <c:pt idx="4894">
                  <c:v>55.283329010009702</c:v>
                </c:pt>
                <c:pt idx="4895">
                  <c:v>55.326286315917898</c:v>
                </c:pt>
                <c:pt idx="4896">
                  <c:v>55.369270324707003</c:v>
                </c:pt>
                <c:pt idx="4897">
                  <c:v>55.4122505187988</c:v>
                </c:pt>
                <c:pt idx="4898">
                  <c:v>55.455326080322202</c:v>
                </c:pt>
                <c:pt idx="4899">
                  <c:v>55.498550415038999</c:v>
                </c:pt>
                <c:pt idx="4900">
                  <c:v>55.541778564453097</c:v>
                </c:pt>
                <c:pt idx="4901">
                  <c:v>55.584999084472599</c:v>
                </c:pt>
                <c:pt idx="4902">
                  <c:v>55.628231048583899</c:v>
                </c:pt>
                <c:pt idx="4903">
                  <c:v>55.671501159667898</c:v>
                </c:pt>
                <c:pt idx="4904">
                  <c:v>55.714771270751903</c:v>
                </c:pt>
                <c:pt idx="4905">
                  <c:v>55.758041381835902</c:v>
                </c:pt>
                <c:pt idx="4906">
                  <c:v>55.801319122314403</c:v>
                </c:pt>
                <c:pt idx="4907">
                  <c:v>55.844608306884702</c:v>
                </c:pt>
                <c:pt idx="4908">
                  <c:v>55.887901306152301</c:v>
                </c:pt>
                <c:pt idx="4909">
                  <c:v>55.931198120117102</c:v>
                </c:pt>
                <c:pt idx="4910">
                  <c:v>55.9744873046875</c:v>
                </c:pt>
                <c:pt idx="4911">
                  <c:v>56.017780303955</c:v>
                </c:pt>
                <c:pt idx="4912">
                  <c:v>56.061073303222599</c:v>
                </c:pt>
                <c:pt idx="4913">
                  <c:v>56.104362487792898</c:v>
                </c:pt>
                <c:pt idx="4914">
                  <c:v>56.147762298583899</c:v>
                </c:pt>
                <c:pt idx="4915">
                  <c:v>56.191162109375</c:v>
                </c:pt>
                <c:pt idx="4916">
                  <c:v>56.234588623046797</c:v>
                </c:pt>
                <c:pt idx="4917">
                  <c:v>56.278003692626903</c:v>
                </c:pt>
                <c:pt idx="4918">
                  <c:v>56.321456909179602</c:v>
                </c:pt>
                <c:pt idx="4919">
                  <c:v>56.364925384521399</c:v>
                </c:pt>
                <c:pt idx="4920">
                  <c:v>56.408432006835902</c:v>
                </c:pt>
                <c:pt idx="4921">
                  <c:v>56.451999664306598</c:v>
                </c:pt>
                <c:pt idx="4922">
                  <c:v>56.495922088622997</c:v>
                </c:pt>
                <c:pt idx="4923">
                  <c:v>56.539848327636697</c:v>
                </c:pt>
                <c:pt idx="4924">
                  <c:v>56.583786010742102</c:v>
                </c:pt>
                <c:pt idx="4925">
                  <c:v>56.627773284912102</c:v>
                </c:pt>
                <c:pt idx="4926">
                  <c:v>56.671947479247997</c:v>
                </c:pt>
                <c:pt idx="4927">
                  <c:v>56.716110229492102</c:v>
                </c:pt>
                <c:pt idx="4928">
                  <c:v>56.760417938232401</c:v>
                </c:pt>
                <c:pt idx="4929">
                  <c:v>56.804801940917898</c:v>
                </c:pt>
                <c:pt idx="4930">
                  <c:v>56.8491821289062</c:v>
                </c:pt>
                <c:pt idx="4931">
                  <c:v>56.893596649169901</c:v>
                </c:pt>
                <c:pt idx="4932">
                  <c:v>56.938030242919901</c:v>
                </c:pt>
                <c:pt idx="4933">
                  <c:v>56.9824829101562</c:v>
                </c:pt>
                <c:pt idx="4934">
                  <c:v>57.027156829833899</c:v>
                </c:pt>
                <c:pt idx="4935">
                  <c:v>57.071834564208899</c:v>
                </c:pt>
                <c:pt idx="4936">
                  <c:v>57.1165351867675</c:v>
                </c:pt>
                <c:pt idx="4937">
                  <c:v>57.161231994628899</c:v>
                </c:pt>
                <c:pt idx="4938">
                  <c:v>57.2059326171875</c:v>
                </c:pt>
                <c:pt idx="4939">
                  <c:v>57.250675201416001</c:v>
                </c:pt>
                <c:pt idx="4940">
                  <c:v>57.295486450195298</c:v>
                </c:pt>
                <c:pt idx="4941">
                  <c:v>57.340335845947202</c:v>
                </c:pt>
                <c:pt idx="4942">
                  <c:v>57.3851928710937</c:v>
                </c:pt>
                <c:pt idx="4943">
                  <c:v>57.430290222167898</c:v>
                </c:pt>
                <c:pt idx="4944">
                  <c:v>57.475425720214801</c:v>
                </c:pt>
                <c:pt idx="4945">
                  <c:v>57.520729064941399</c:v>
                </c:pt>
                <c:pt idx="4946">
                  <c:v>57.566074371337798</c:v>
                </c:pt>
                <c:pt idx="4947">
                  <c:v>57.611621856689403</c:v>
                </c:pt>
                <c:pt idx="4948">
                  <c:v>57.657161712646399</c:v>
                </c:pt>
                <c:pt idx="4949">
                  <c:v>57.702903747558501</c:v>
                </c:pt>
                <c:pt idx="4950">
                  <c:v>57.748680114746001</c:v>
                </c:pt>
                <c:pt idx="4951">
                  <c:v>57.794536590576101</c:v>
                </c:pt>
                <c:pt idx="4952">
                  <c:v>57.840461730957003</c:v>
                </c:pt>
                <c:pt idx="4953">
                  <c:v>57.886478424072202</c:v>
                </c:pt>
                <c:pt idx="4954">
                  <c:v>57.932510375976499</c:v>
                </c:pt>
                <c:pt idx="4955">
                  <c:v>57.978527069091697</c:v>
                </c:pt>
                <c:pt idx="4956">
                  <c:v>58.024711608886697</c:v>
                </c:pt>
                <c:pt idx="4957">
                  <c:v>58.070877075195298</c:v>
                </c:pt>
                <c:pt idx="4958">
                  <c:v>58.117076873779197</c:v>
                </c:pt>
                <c:pt idx="4959">
                  <c:v>58.163318634033203</c:v>
                </c:pt>
                <c:pt idx="4960">
                  <c:v>58.209648132324197</c:v>
                </c:pt>
                <c:pt idx="4961">
                  <c:v>58.256141662597599</c:v>
                </c:pt>
                <c:pt idx="4962">
                  <c:v>58.302658081054602</c:v>
                </c:pt>
                <c:pt idx="4963">
                  <c:v>58.349170684814403</c:v>
                </c:pt>
                <c:pt idx="4964">
                  <c:v>58.395702362060497</c:v>
                </c:pt>
                <c:pt idx="4965">
                  <c:v>58.442276000976499</c:v>
                </c:pt>
                <c:pt idx="4966">
                  <c:v>58.488842010497997</c:v>
                </c:pt>
                <c:pt idx="4967">
                  <c:v>58.535625457763601</c:v>
                </c:pt>
                <c:pt idx="4968">
                  <c:v>58.582752227783203</c:v>
                </c:pt>
                <c:pt idx="4969">
                  <c:v>58.6299438476562</c:v>
                </c:pt>
                <c:pt idx="4970">
                  <c:v>58.677188873291001</c:v>
                </c:pt>
                <c:pt idx="4971">
                  <c:v>58.724468231201101</c:v>
                </c:pt>
                <c:pt idx="4972">
                  <c:v>58.771907806396399</c:v>
                </c:pt>
                <c:pt idx="4973">
                  <c:v>58.819347381591697</c:v>
                </c:pt>
                <c:pt idx="4974">
                  <c:v>58.866928100585902</c:v>
                </c:pt>
                <c:pt idx="4975">
                  <c:v>58.914527893066399</c:v>
                </c:pt>
                <c:pt idx="4976">
                  <c:v>58.962192535400298</c:v>
                </c:pt>
                <c:pt idx="4977">
                  <c:v>59.009914398193303</c:v>
                </c:pt>
                <c:pt idx="4978">
                  <c:v>59.0576171875</c:v>
                </c:pt>
                <c:pt idx="4979">
                  <c:v>59.105724334716697</c:v>
                </c:pt>
                <c:pt idx="4980">
                  <c:v>59.153873443603501</c:v>
                </c:pt>
                <c:pt idx="4981">
                  <c:v>59.202156066894503</c:v>
                </c:pt>
                <c:pt idx="4982">
                  <c:v>59.250530242919901</c:v>
                </c:pt>
                <c:pt idx="4983">
                  <c:v>59.298912048339801</c:v>
                </c:pt>
                <c:pt idx="4984">
                  <c:v>59.347396850585902</c:v>
                </c:pt>
                <c:pt idx="4985">
                  <c:v>59.3960151672363</c:v>
                </c:pt>
                <c:pt idx="4986">
                  <c:v>59.444610595703097</c:v>
                </c:pt>
                <c:pt idx="4987">
                  <c:v>59.493278503417898</c:v>
                </c:pt>
                <c:pt idx="4988">
                  <c:v>59.541923522949197</c:v>
                </c:pt>
                <c:pt idx="4989">
                  <c:v>59.590572357177699</c:v>
                </c:pt>
                <c:pt idx="4990">
                  <c:v>59.639274597167898</c:v>
                </c:pt>
                <c:pt idx="4991">
                  <c:v>59.6880493164062</c:v>
                </c:pt>
                <c:pt idx="4992">
                  <c:v>59.736808776855398</c:v>
                </c:pt>
                <c:pt idx="4993">
                  <c:v>59.785572052001903</c:v>
                </c:pt>
                <c:pt idx="4994">
                  <c:v>59.834587097167898</c:v>
                </c:pt>
                <c:pt idx="4995">
                  <c:v>59.8836059570312</c:v>
                </c:pt>
                <c:pt idx="4996">
                  <c:v>59.932628631591697</c:v>
                </c:pt>
                <c:pt idx="4997">
                  <c:v>59.981746673583899</c:v>
                </c:pt>
                <c:pt idx="4998">
                  <c:v>60.031291961669901</c:v>
                </c:pt>
                <c:pt idx="4999">
                  <c:v>60.080833435058501</c:v>
                </c:pt>
                <c:pt idx="5000">
                  <c:v>60.130443572997997</c:v>
                </c:pt>
                <c:pt idx="5001">
                  <c:v>60.1800537109375</c:v>
                </c:pt>
                <c:pt idx="5002">
                  <c:v>60.229679107666001</c:v>
                </c:pt>
                <c:pt idx="5003">
                  <c:v>60.279533386230398</c:v>
                </c:pt>
                <c:pt idx="5004">
                  <c:v>60.329399108886697</c:v>
                </c:pt>
                <c:pt idx="5005">
                  <c:v>60.3792724609375</c:v>
                </c:pt>
                <c:pt idx="5006">
                  <c:v>60.429161071777301</c:v>
                </c:pt>
                <c:pt idx="5007">
                  <c:v>60.479225158691399</c:v>
                </c:pt>
                <c:pt idx="5008">
                  <c:v>60.529293060302699</c:v>
                </c:pt>
                <c:pt idx="5009">
                  <c:v>60.579441070556598</c:v>
                </c:pt>
                <c:pt idx="5010">
                  <c:v>60.629596710205</c:v>
                </c:pt>
                <c:pt idx="5011">
                  <c:v>60.679840087890597</c:v>
                </c:pt>
                <c:pt idx="5012">
                  <c:v>60.730079650878899</c:v>
                </c:pt>
                <c:pt idx="5013">
                  <c:v>60.780307769775298</c:v>
                </c:pt>
                <c:pt idx="5014">
                  <c:v>60.830516815185497</c:v>
                </c:pt>
                <c:pt idx="5015">
                  <c:v>60.880908966064403</c:v>
                </c:pt>
                <c:pt idx="5016">
                  <c:v>60.931392669677699</c:v>
                </c:pt>
                <c:pt idx="5017">
                  <c:v>60.981906890869098</c:v>
                </c:pt>
                <c:pt idx="5018">
                  <c:v>61.032604217529197</c:v>
                </c:pt>
                <c:pt idx="5019">
                  <c:v>61.083408355712798</c:v>
                </c:pt>
                <c:pt idx="5020">
                  <c:v>61.134204864501903</c:v>
                </c:pt>
                <c:pt idx="5021">
                  <c:v>61.185329437255803</c:v>
                </c:pt>
                <c:pt idx="5022">
                  <c:v>61.236442565917898</c:v>
                </c:pt>
                <c:pt idx="5023">
                  <c:v>61.287727355957003</c:v>
                </c:pt>
                <c:pt idx="5024">
                  <c:v>61.339138031005803</c:v>
                </c:pt>
                <c:pt idx="5025">
                  <c:v>61.390575408935497</c:v>
                </c:pt>
                <c:pt idx="5026">
                  <c:v>61.442001342773402</c:v>
                </c:pt>
                <c:pt idx="5027">
                  <c:v>61.493625640869098</c:v>
                </c:pt>
                <c:pt idx="5028">
                  <c:v>61.545261383056598</c:v>
                </c:pt>
                <c:pt idx="5029">
                  <c:v>61.596981048583899</c:v>
                </c:pt>
                <c:pt idx="5030">
                  <c:v>61.648685455322202</c:v>
                </c:pt>
                <c:pt idx="5031">
                  <c:v>61.700431823730398</c:v>
                </c:pt>
                <c:pt idx="5032">
                  <c:v>61.752357482910099</c:v>
                </c:pt>
                <c:pt idx="5033">
                  <c:v>61.804286956787102</c:v>
                </c:pt>
                <c:pt idx="5034">
                  <c:v>61.856201171875</c:v>
                </c:pt>
                <c:pt idx="5035">
                  <c:v>61.908248901367102</c:v>
                </c:pt>
                <c:pt idx="5036">
                  <c:v>61.960319519042898</c:v>
                </c:pt>
                <c:pt idx="5037">
                  <c:v>62.01265335083</c:v>
                </c:pt>
                <c:pt idx="5038">
                  <c:v>62.064971923828097</c:v>
                </c:pt>
                <c:pt idx="5039">
                  <c:v>62.117275238037102</c:v>
                </c:pt>
                <c:pt idx="5040">
                  <c:v>62.169586181640597</c:v>
                </c:pt>
                <c:pt idx="5041">
                  <c:v>62.221900939941399</c:v>
                </c:pt>
                <c:pt idx="5042">
                  <c:v>62.274280548095703</c:v>
                </c:pt>
                <c:pt idx="5043">
                  <c:v>62.326675415038999</c:v>
                </c:pt>
                <c:pt idx="5044">
                  <c:v>62.379123687744098</c:v>
                </c:pt>
                <c:pt idx="5045">
                  <c:v>62.431663513183501</c:v>
                </c:pt>
                <c:pt idx="5046">
                  <c:v>62.4841918945312</c:v>
                </c:pt>
                <c:pt idx="5047">
                  <c:v>62.536800384521399</c:v>
                </c:pt>
                <c:pt idx="5048">
                  <c:v>62.589462280273402</c:v>
                </c:pt>
                <c:pt idx="5049">
                  <c:v>62.642116546630803</c:v>
                </c:pt>
                <c:pt idx="5050">
                  <c:v>62.6948852539062</c:v>
                </c:pt>
                <c:pt idx="5051">
                  <c:v>62.7476806640625</c:v>
                </c:pt>
                <c:pt idx="5052">
                  <c:v>62.800632476806598</c:v>
                </c:pt>
                <c:pt idx="5053">
                  <c:v>62.853878021240199</c:v>
                </c:pt>
                <c:pt idx="5054">
                  <c:v>62.9071235656738</c:v>
                </c:pt>
                <c:pt idx="5055">
                  <c:v>62.960441589355398</c:v>
                </c:pt>
                <c:pt idx="5056">
                  <c:v>63.013797760009702</c:v>
                </c:pt>
                <c:pt idx="5057">
                  <c:v>63.067161560058501</c:v>
                </c:pt>
                <c:pt idx="5058">
                  <c:v>63.1206665039062</c:v>
                </c:pt>
                <c:pt idx="5059">
                  <c:v>63.174163818359297</c:v>
                </c:pt>
                <c:pt idx="5060">
                  <c:v>63.227745056152301</c:v>
                </c:pt>
                <c:pt idx="5061">
                  <c:v>63.281368255615199</c:v>
                </c:pt>
                <c:pt idx="5062">
                  <c:v>63.335113525390597</c:v>
                </c:pt>
                <c:pt idx="5063">
                  <c:v>63.389129638671797</c:v>
                </c:pt>
                <c:pt idx="5064">
                  <c:v>63.443126678466697</c:v>
                </c:pt>
                <c:pt idx="5065">
                  <c:v>63.497123718261697</c:v>
                </c:pt>
                <c:pt idx="5066">
                  <c:v>63.551445007324197</c:v>
                </c:pt>
                <c:pt idx="5067">
                  <c:v>63.605865478515597</c:v>
                </c:pt>
                <c:pt idx="5068">
                  <c:v>63.660274505615199</c:v>
                </c:pt>
                <c:pt idx="5069">
                  <c:v>63.714672088622997</c:v>
                </c:pt>
                <c:pt idx="5070">
                  <c:v>63.76948928833</c:v>
                </c:pt>
                <c:pt idx="5071">
                  <c:v>63.824699401855398</c:v>
                </c:pt>
                <c:pt idx="5072">
                  <c:v>63.879890441894503</c:v>
                </c:pt>
                <c:pt idx="5073">
                  <c:v>63.9351387023925</c:v>
                </c:pt>
                <c:pt idx="5074">
                  <c:v>63.990512847900298</c:v>
                </c:pt>
                <c:pt idx="5075">
                  <c:v>64.0458984375</c:v>
                </c:pt>
                <c:pt idx="5076">
                  <c:v>64.101356506347599</c:v>
                </c:pt>
                <c:pt idx="5077">
                  <c:v>64.156829833984304</c:v>
                </c:pt>
                <c:pt idx="5078">
                  <c:v>64.212409973144503</c:v>
                </c:pt>
                <c:pt idx="5079">
                  <c:v>64.268119812011705</c:v>
                </c:pt>
                <c:pt idx="5080">
                  <c:v>64.324073791503906</c:v>
                </c:pt>
                <c:pt idx="5081">
                  <c:v>64.380027770995994</c:v>
                </c:pt>
                <c:pt idx="5082">
                  <c:v>64.436172485351506</c:v>
                </c:pt>
                <c:pt idx="5083">
                  <c:v>64.492561340332003</c:v>
                </c:pt>
                <c:pt idx="5084">
                  <c:v>64.549278259277301</c:v>
                </c:pt>
                <c:pt idx="5085">
                  <c:v>64.606117248535099</c:v>
                </c:pt>
                <c:pt idx="5086">
                  <c:v>64.662971496582003</c:v>
                </c:pt>
                <c:pt idx="5087">
                  <c:v>64.719879150390597</c:v>
                </c:pt>
                <c:pt idx="5088">
                  <c:v>64.777061462402301</c:v>
                </c:pt>
                <c:pt idx="5089">
                  <c:v>64.834236145019503</c:v>
                </c:pt>
                <c:pt idx="5090">
                  <c:v>64.891410827636705</c:v>
                </c:pt>
                <c:pt idx="5091">
                  <c:v>64.948577880859304</c:v>
                </c:pt>
                <c:pt idx="5092">
                  <c:v>65.005783081054602</c:v>
                </c:pt>
                <c:pt idx="5093">
                  <c:v>65.063140869140597</c:v>
                </c:pt>
                <c:pt idx="5094">
                  <c:v>65.120498657226506</c:v>
                </c:pt>
                <c:pt idx="5095">
                  <c:v>65.178001403808494</c:v>
                </c:pt>
                <c:pt idx="5096">
                  <c:v>65.235466003417898</c:v>
                </c:pt>
                <c:pt idx="5097">
                  <c:v>65.292922973632798</c:v>
                </c:pt>
                <c:pt idx="5098">
                  <c:v>65.350921630859304</c:v>
                </c:pt>
                <c:pt idx="5099">
                  <c:v>65.408912658691406</c:v>
                </c:pt>
                <c:pt idx="5100">
                  <c:v>65.467117309570298</c:v>
                </c:pt>
                <c:pt idx="5101">
                  <c:v>65.525382995605398</c:v>
                </c:pt>
                <c:pt idx="5102">
                  <c:v>65.583633422851506</c:v>
                </c:pt>
                <c:pt idx="5103">
                  <c:v>65.641990661620994</c:v>
                </c:pt>
                <c:pt idx="5104">
                  <c:v>65.700439453125</c:v>
                </c:pt>
                <c:pt idx="5105">
                  <c:v>65.759178161620994</c:v>
                </c:pt>
                <c:pt idx="5106">
                  <c:v>65.817893981933494</c:v>
                </c:pt>
                <c:pt idx="5107">
                  <c:v>65.876602172851506</c:v>
                </c:pt>
                <c:pt idx="5108">
                  <c:v>65.935394287109304</c:v>
                </c:pt>
                <c:pt idx="5109">
                  <c:v>65.994216918945298</c:v>
                </c:pt>
                <c:pt idx="5110">
                  <c:v>66.053207397460895</c:v>
                </c:pt>
                <c:pt idx="5111">
                  <c:v>66.112228393554602</c:v>
                </c:pt>
                <c:pt idx="5112">
                  <c:v>66.171279907226506</c:v>
                </c:pt>
                <c:pt idx="5113">
                  <c:v>66.230384826660099</c:v>
                </c:pt>
                <c:pt idx="5114">
                  <c:v>66.289611816406193</c:v>
                </c:pt>
                <c:pt idx="5115">
                  <c:v>66.348930358886705</c:v>
                </c:pt>
                <c:pt idx="5116">
                  <c:v>66.408248901367102</c:v>
                </c:pt>
                <c:pt idx="5117">
                  <c:v>66.467605590820298</c:v>
                </c:pt>
                <c:pt idx="5118">
                  <c:v>66.527000427245994</c:v>
                </c:pt>
                <c:pt idx="5119">
                  <c:v>66.586517333984304</c:v>
                </c:pt>
                <c:pt idx="5120">
                  <c:v>66.646034240722599</c:v>
                </c:pt>
                <c:pt idx="5121">
                  <c:v>66.705657958984304</c:v>
                </c:pt>
                <c:pt idx="5122">
                  <c:v>66.7655029296875</c:v>
                </c:pt>
                <c:pt idx="5123">
                  <c:v>66.825454711914006</c:v>
                </c:pt>
                <c:pt idx="5124">
                  <c:v>66.885444641113196</c:v>
                </c:pt>
                <c:pt idx="5125">
                  <c:v>66.945449829101506</c:v>
                </c:pt>
                <c:pt idx="5126">
                  <c:v>67.005416870117102</c:v>
                </c:pt>
                <c:pt idx="5127">
                  <c:v>67.065628051757798</c:v>
                </c:pt>
                <c:pt idx="5128">
                  <c:v>67.125907897949205</c:v>
                </c:pt>
                <c:pt idx="5129">
                  <c:v>67.186378479003906</c:v>
                </c:pt>
                <c:pt idx="5130">
                  <c:v>67.246841430664006</c:v>
                </c:pt>
                <c:pt idx="5131">
                  <c:v>67.307327270507798</c:v>
                </c:pt>
                <c:pt idx="5132">
                  <c:v>67.368034362792898</c:v>
                </c:pt>
                <c:pt idx="5133">
                  <c:v>67.428726196289006</c:v>
                </c:pt>
                <c:pt idx="5134">
                  <c:v>67.489547729492102</c:v>
                </c:pt>
                <c:pt idx="5135">
                  <c:v>67.550758361816406</c:v>
                </c:pt>
                <c:pt idx="5136">
                  <c:v>67.612075805664006</c:v>
                </c:pt>
                <c:pt idx="5137">
                  <c:v>67.673629760742102</c:v>
                </c:pt>
                <c:pt idx="5138">
                  <c:v>67.735290527343693</c:v>
                </c:pt>
                <c:pt idx="5139">
                  <c:v>67.797149658203097</c:v>
                </c:pt>
                <c:pt idx="5140">
                  <c:v>67.859107971191406</c:v>
                </c:pt>
                <c:pt idx="5141">
                  <c:v>67.921051025390597</c:v>
                </c:pt>
                <c:pt idx="5142">
                  <c:v>67.982986450195298</c:v>
                </c:pt>
                <c:pt idx="5143">
                  <c:v>68.044906616210895</c:v>
                </c:pt>
                <c:pt idx="5144">
                  <c:v>68.106925964355398</c:v>
                </c:pt>
                <c:pt idx="5145">
                  <c:v>68.168983459472599</c:v>
                </c:pt>
                <c:pt idx="5146">
                  <c:v>68.231216430664006</c:v>
                </c:pt>
                <c:pt idx="5147">
                  <c:v>68.293518066406193</c:v>
                </c:pt>
                <c:pt idx="5148">
                  <c:v>68.355842590332003</c:v>
                </c:pt>
                <c:pt idx="5149">
                  <c:v>68.418167114257798</c:v>
                </c:pt>
                <c:pt idx="5150">
                  <c:v>68.480537414550696</c:v>
                </c:pt>
                <c:pt idx="5151">
                  <c:v>68.542884826660099</c:v>
                </c:pt>
                <c:pt idx="5152">
                  <c:v>68.605392456054602</c:v>
                </c:pt>
                <c:pt idx="5153">
                  <c:v>68.667991638183494</c:v>
                </c:pt>
                <c:pt idx="5154">
                  <c:v>68.730766296386705</c:v>
                </c:pt>
                <c:pt idx="5155">
                  <c:v>68.793563842773395</c:v>
                </c:pt>
                <c:pt idx="5156">
                  <c:v>68.856452941894503</c:v>
                </c:pt>
                <c:pt idx="5157">
                  <c:v>68.919479370117102</c:v>
                </c:pt>
                <c:pt idx="5158">
                  <c:v>68.982498168945298</c:v>
                </c:pt>
                <c:pt idx="5159">
                  <c:v>69.045997619628906</c:v>
                </c:pt>
                <c:pt idx="5160">
                  <c:v>69.109779357910099</c:v>
                </c:pt>
                <c:pt idx="5161">
                  <c:v>69.173919677734304</c:v>
                </c:pt>
                <c:pt idx="5162">
                  <c:v>69.238090515136705</c:v>
                </c:pt>
                <c:pt idx="5163">
                  <c:v>69.302436828613196</c:v>
                </c:pt>
                <c:pt idx="5164">
                  <c:v>69.367080688476506</c:v>
                </c:pt>
                <c:pt idx="5165">
                  <c:v>69.431724548339801</c:v>
                </c:pt>
                <c:pt idx="5166">
                  <c:v>69.496482849120994</c:v>
                </c:pt>
                <c:pt idx="5167">
                  <c:v>69.561286926269503</c:v>
                </c:pt>
                <c:pt idx="5168">
                  <c:v>69.626396179199205</c:v>
                </c:pt>
                <c:pt idx="5169">
                  <c:v>69.691558837890597</c:v>
                </c:pt>
                <c:pt idx="5170">
                  <c:v>69.756729125976506</c:v>
                </c:pt>
                <c:pt idx="5171">
                  <c:v>69.821884155273395</c:v>
                </c:pt>
                <c:pt idx="5172">
                  <c:v>69.887054443359304</c:v>
                </c:pt>
                <c:pt idx="5173">
                  <c:v>69.952507019042898</c:v>
                </c:pt>
                <c:pt idx="5174">
                  <c:v>70.017936706542898</c:v>
                </c:pt>
                <c:pt idx="5175">
                  <c:v>70.083404541015597</c:v>
                </c:pt>
                <c:pt idx="5176">
                  <c:v>70.149154663085895</c:v>
                </c:pt>
                <c:pt idx="5177">
                  <c:v>70.214942932128906</c:v>
                </c:pt>
                <c:pt idx="5178">
                  <c:v>70.280784606933494</c:v>
                </c:pt>
                <c:pt idx="5179">
                  <c:v>70.346771240234304</c:v>
                </c:pt>
                <c:pt idx="5180">
                  <c:v>70.412773132324205</c:v>
                </c:pt>
                <c:pt idx="5181">
                  <c:v>70.4788818359375</c:v>
                </c:pt>
                <c:pt idx="5182">
                  <c:v>70.545234680175696</c:v>
                </c:pt>
                <c:pt idx="5183">
                  <c:v>70.611663818359304</c:v>
                </c:pt>
                <c:pt idx="5184">
                  <c:v>70.678359985351506</c:v>
                </c:pt>
                <c:pt idx="5185">
                  <c:v>70.745147705078097</c:v>
                </c:pt>
                <c:pt idx="5186">
                  <c:v>70.811958312988196</c:v>
                </c:pt>
                <c:pt idx="5187">
                  <c:v>70.878982543945298</c:v>
                </c:pt>
                <c:pt idx="5188">
                  <c:v>70.946403503417898</c:v>
                </c:pt>
                <c:pt idx="5189">
                  <c:v>71.013847351074205</c:v>
                </c:pt>
                <c:pt idx="5190">
                  <c:v>71.081382751464801</c:v>
                </c:pt>
                <c:pt idx="5191">
                  <c:v>71.149024963378906</c:v>
                </c:pt>
                <c:pt idx="5192">
                  <c:v>71.216705322265597</c:v>
                </c:pt>
                <c:pt idx="5193">
                  <c:v>71.284454345703097</c:v>
                </c:pt>
                <c:pt idx="5194">
                  <c:v>71.352279663085895</c:v>
                </c:pt>
                <c:pt idx="5195">
                  <c:v>71.420120239257798</c:v>
                </c:pt>
                <c:pt idx="5196">
                  <c:v>71.487991333007798</c:v>
                </c:pt>
                <c:pt idx="5197">
                  <c:v>71.556404113769503</c:v>
                </c:pt>
                <c:pt idx="5198">
                  <c:v>71.624977111816406</c:v>
                </c:pt>
                <c:pt idx="5199">
                  <c:v>71.693641662597599</c:v>
                </c:pt>
                <c:pt idx="5200">
                  <c:v>71.7626953125</c:v>
                </c:pt>
                <c:pt idx="5201">
                  <c:v>71.831977844238196</c:v>
                </c:pt>
                <c:pt idx="5202">
                  <c:v>71.901336669921804</c:v>
                </c:pt>
                <c:pt idx="5203">
                  <c:v>71.970870971679602</c:v>
                </c:pt>
                <c:pt idx="5204">
                  <c:v>72.040397644042898</c:v>
                </c:pt>
                <c:pt idx="5205">
                  <c:v>72.110023498535099</c:v>
                </c:pt>
                <c:pt idx="5206">
                  <c:v>72.179695129394503</c:v>
                </c:pt>
                <c:pt idx="5207">
                  <c:v>72.249382019042898</c:v>
                </c:pt>
                <c:pt idx="5208">
                  <c:v>72.319114685058494</c:v>
                </c:pt>
                <c:pt idx="5209">
                  <c:v>72.388900756835895</c:v>
                </c:pt>
                <c:pt idx="5210">
                  <c:v>72.458732604980398</c:v>
                </c:pt>
                <c:pt idx="5211">
                  <c:v>72.528587341308494</c:v>
                </c:pt>
                <c:pt idx="5212">
                  <c:v>72.598503112792898</c:v>
                </c:pt>
                <c:pt idx="5213">
                  <c:v>72.668632507324205</c:v>
                </c:pt>
                <c:pt idx="5214">
                  <c:v>72.738777160644503</c:v>
                </c:pt>
                <c:pt idx="5215">
                  <c:v>72.808967590332003</c:v>
                </c:pt>
                <c:pt idx="5216">
                  <c:v>72.879219055175696</c:v>
                </c:pt>
                <c:pt idx="5217">
                  <c:v>72.949943542480398</c:v>
                </c:pt>
                <c:pt idx="5218">
                  <c:v>73.020675659179602</c:v>
                </c:pt>
                <c:pt idx="5219">
                  <c:v>73.091682434082003</c:v>
                </c:pt>
                <c:pt idx="5220">
                  <c:v>73.162765502929602</c:v>
                </c:pt>
                <c:pt idx="5221">
                  <c:v>73.233978271484304</c:v>
                </c:pt>
                <c:pt idx="5222">
                  <c:v>73.305648803710895</c:v>
                </c:pt>
                <c:pt idx="5223">
                  <c:v>73.377403259277301</c:v>
                </c:pt>
                <c:pt idx="5224">
                  <c:v>73.449699401855398</c:v>
                </c:pt>
                <c:pt idx="5225">
                  <c:v>73.522064208984304</c:v>
                </c:pt>
                <c:pt idx="5226">
                  <c:v>73.594772338867102</c:v>
                </c:pt>
                <c:pt idx="5227">
                  <c:v>73.6676025390625</c:v>
                </c:pt>
                <c:pt idx="5228">
                  <c:v>73.740554809570298</c:v>
                </c:pt>
                <c:pt idx="5229">
                  <c:v>73.813751220703097</c:v>
                </c:pt>
                <c:pt idx="5230">
                  <c:v>73.886940002441406</c:v>
                </c:pt>
                <c:pt idx="5231">
                  <c:v>73.960220336914006</c:v>
                </c:pt>
                <c:pt idx="5232">
                  <c:v>74.033500671386705</c:v>
                </c:pt>
                <c:pt idx="5233">
                  <c:v>74.107200622558494</c:v>
                </c:pt>
                <c:pt idx="5234">
                  <c:v>74.181007385253906</c:v>
                </c:pt>
                <c:pt idx="5235">
                  <c:v>74.254928588867102</c:v>
                </c:pt>
                <c:pt idx="5236">
                  <c:v>74.328895568847599</c:v>
                </c:pt>
                <c:pt idx="5237">
                  <c:v>74.403022766113196</c:v>
                </c:pt>
                <c:pt idx="5238">
                  <c:v>74.477180480957003</c:v>
                </c:pt>
                <c:pt idx="5239">
                  <c:v>74.551918029785099</c:v>
                </c:pt>
                <c:pt idx="5240">
                  <c:v>74.626670837402301</c:v>
                </c:pt>
                <c:pt idx="5241">
                  <c:v>74.701423645019503</c:v>
                </c:pt>
                <c:pt idx="5242">
                  <c:v>74.776329040527301</c:v>
                </c:pt>
                <c:pt idx="5243">
                  <c:v>74.851310729980398</c:v>
                </c:pt>
                <c:pt idx="5244">
                  <c:v>74.926368713378906</c:v>
                </c:pt>
                <c:pt idx="5245">
                  <c:v>75.001457214355398</c:v>
                </c:pt>
                <c:pt idx="5246">
                  <c:v>75.076927185058494</c:v>
                </c:pt>
                <c:pt idx="5247">
                  <c:v>75.152481079101506</c:v>
                </c:pt>
                <c:pt idx="5248">
                  <c:v>75.228218078613196</c:v>
                </c:pt>
                <c:pt idx="5249">
                  <c:v>75.304168701171804</c:v>
                </c:pt>
                <c:pt idx="5250">
                  <c:v>75.380355834960895</c:v>
                </c:pt>
                <c:pt idx="5251">
                  <c:v>75.456733703613196</c:v>
                </c:pt>
                <c:pt idx="5252">
                  <c:v>75.533340454101506</c:v>
                </c:pt>
                <c:pt idx="5253">
                  <c:v>75.610023498535099</c:v>
                </c:pt>
                <c:pt idx="5254">
                  <c:v>75.687171936035099</c:v>
                </c:pt>
                <c:pt idx="5255">
                  <c:v>75.764312744140597</c:v>
                </c:pt>
                <c:pt idx="5256">
                  <c:v>75.841613769531193</c:v>
                </c:pt>
                <c:pt idx="5257">
                  <c:v>75.918930053710895</c:v>
                </c:pt>
                <c:pt idx="5258">
                  <c:v>75.996322631835895</c:v>
                </c:pt>
                <c:pt idx="5259">
                  <c:v>76.074012756347599</c:v>
                </c:pt>
                <c:pt idx="5260">
                  <c:v>76.151748657226506</c:v>
                </c:pt>
                <c:pt idx="5261">
                  <c:v>76.229988098144503</c:v>
                </c:pt>
                <c:pt idx="5262">
                  <c:v>76.308425903320298</c:v>
                </c:pt>
                <c:pt idx="5263">
                  <c:v>76.386985778808494</c:v>
                </c:pt>
                <c:pt idx="5264">
                  <c:v>76.465606689453097</c:v>
                </c:pt>
                <c:pt idx="5265">
                  <c:v>76.5447998046875</c:v>
                </c:pt>
                <c:pt idx="5266">
                  <c:v>76.624458312988196</c:v>
                </c:pt>
                <c:pt idx="5267">
                  <c:v>76.704147338867102</c:v>
                </c:pt>
                <c:pt idx="5268">
                  <c:v>76.783981323242102</c:v>
                </c:pt>
                <c:pt idx="5269">
                  <c:v>76.863868713378906</c:v>
                </c:pt>
                <c:pt idx="5270">
                  <c:v>76.943908691406193</c:v>
                </c:pt>
                <c:pt idx="5271">
                  <c:v>77.0240478515625</c:v>
                </c:pt>
                <c:pt idx="5272">
                  <c:v>77.104156494140597</c:v>
                </c:pt>
                <c:pt idx="5273">
                  <c:v>77.184364318847599</c:v>
                </c:pt>
                <c:pt idx="5274">
                  <c:v>77.264709472656193</c:v>
                </c:pt>
                <c:pt idx="5275">
                  <c:v>77.345138549804602</c:v>
                </c:pt>
                <c:pt idx="5276">
                  <c:v>77.425582885742102</c:v>
                </c:pt>
                <c:pt idx="5277">
                  <c:v>77.506179809570298</c:v>
                </c:pt>
                <c:pt idx="5278">
                  <c:v>77.587142944335895</c:v>
                </c:pt>
                <c:pt idx="5279">
                  <c:v>77.668266296386705</c:v>
                </c:pt>
                <c:pt idx="5280">
                  <c:v>77.7493896484375</c:v>
                </c:pt>
                <c:pt idx="5281">
                  <c:v>77.830497741699205</c:v>
                </c:pt>
                <c:pt idx="5282">
                  <c:v>77.911849975585895</c:v>
                </c:pt>
                <c:pt idx="5283">
                  <c:v>77.993247985839801</c:v>
                </c:pt>
                <c:pt idx="5284">
                  <c:v>78.074928283691406</c:v>
                </c:pt>
                <c:pt idx="5285">
                  <c:v>78.156730651855398</c:v>
                </c:pt>
                <c:pt idx="5286">
                  <c:v>78.238548278808494</c:v>
                </c:pt>
                <c:pt idx="5287">
                  <c:v>78.320373535156193</c:v>
                </c:pt>
                <c:pt idx="5288">
                  <c:v>78.402427673339801</c:v>
                </c:pt>
                <c:pt idx="5289">
                  <c:v>78.484619140625</c:v>
                </c:pt>
                <c:pt idx="5290">
                  <c:v>78.567199707031193</c:v>
                </c:pt>
                <c:pt idx="5291">
                  <c:v>78.649826049804602</c:v>
                </c:pt>
                <c:pt idx="5292">
                  <c:v>78.733016967773395</c:v>
                </c:pt>
                <c:pt idx="5293">
                  <c:v>78.816184997558494</c:v>
                </c:pt>
                <c:pt idx="5294">
                  <c:v>78.899726867675696</c:v>
                </c:pt>
                <c:pt idx="5295">
                  <c:v>78.983299255370994</c:v>
                </c:pt>
                <c:pt idx="5296">
                  <c:v>79.067001342773395</c:v>
                </c:pt>
                <c:pt idx="5297">
                  <c:v>79.151771545410099</c:v>
                </c:pt>
                <c:pt idx="5298">
                  <c:v>79.236701965332003</c:v>
                </c:pt>
                <c:pt idx="5299">
                  <c:v>79.321617126464801</c:v>
                </c:pt>
                <c:pt idx="5300">
                  <c:v>79.406944274902301</c:v>
                </c:pt>
                <c:pt idx="5301">
                  <c:v>79.492301940917898</c:v>
                </c:pt>
                <c:pt idx="5302">
                  <c:v>79.577819824218693</c:v>
                </c:pt>
                <c:pt idx="5303">
                  <c:v>79.663352966308494</c:v>
                </c:pt>
                <c:pt idx="5304">
                  <c:v>79.749122619628906</c:v>
                </c:pt>
                <c:pt idx="5305">
                  <c:v>79.835472106933494</c:v>
                </c:pt>
                <c:pt idx="5306">
                  <c:v>79.922134399414006</c:v>
                </c:pt>
                <c:pt idx="5307">
                  <c:v>80.008796691894503</c:v>
                </c:pt>
                <c:pt idx="5308">
                  <c:v>80.095443725585895</c:v>
                </c:pt>
                <c:pt idx="5309">
                  <c:v>80.182106018066406</c:v>
                </c:pt>
                <c:pt idx="5310">
                  <c:v>80.268966674804602</c:v>
                </c:pt>
                <c:pt idx="5311">
                  <c:v>80.356155395507798</c:v>
                </c:pt>
                <c:pt idx="5312">
                  <c:v>80.443458557128906</c:v>
                </c:pt>
                <c:pt idx="5313">
                  <c:v>80.530784606933494</c:v>
                </c:pt>
                <c:pt idx="5314">
                  <c:v>80.618247985839801</c:v>
                </c:pt>
                <c:pt idx="5315">
                  <c:v>80.705863952636705</c:v>
                </c:pt>
                <c:pt idx="5316">
                  <c:v>80.793640136718693</c:v>
                </c:pt>
                <c:pt idx="5317">
                  <c:v>80.881393432617102</c:v>
                </c:pt>
                <c:pt idx="5318">
                  <c:v>80.969154357910099</c:v>
                </c:pt>
                <c:pt idx="5319">
                  <c:v>81.057350158691406</c:v>
                </c:pt>
                <c:pt idx="5320">
                  <c:v>81.145660400390597</c:v>
                </c:pt>
                <c:pt idx="5321">
                  <c:v>81.234092712402301</c:v>
                </c:pt>
                <c:pt idx="5322">
                  <c:v>81.322586059570298</c:v>
                </c:pt>
                <c:pt idx="5323">
                  <c:v>81.411094665527301</c:v>
                </c:pt>
                <c:pt idx="5324">
                  <c:v>81.500244140625</c:v>
                </c:pt>
                <c:pt idx="5325">
                  <c:v>81.589698791503906</c:v>
                </c:pt>
                <c:pt idx="5326">
                  <c:v>81.679428100585895</c:v>
                </c:pt>
                <c:pt idx="5327">
                  <c:v>81.769157409667898</c:v>
                </c:pt>
                <c:pt idx="5328">
                  <c:v>81.8597412109375</c:v>
                </c:pt>
                <c:pt idx="5329">
                  <c:v>81.950386047363196</c:v>
                </c:pt>
                <c:pt idx="5330">
                  <c:v>82.041763305664006</c:v>
                </c:pt>
                <c:pt idx="5331">
                  <c:v>82.133285522460895</c:v>
                </c:pt>
                <c:pt idx="5332">
                  <c:v>82.224838256835895</c:v>
                </c:pt>
                <c:pt idx="5333">
                  <c:v>82.316825866699205</c:v>
                </c:pt>
                <c:pt idx="5334">
                  <c:v>82.408889770507798</c:v>
                </c:pt>
                <c:pt idx="5335">
                  <c:v>82.501197814941406</c:v>
                </c:pt>
                <c:pt idx="5336">
                  <c:v>82.593864440917898</c:v>
                </c:pt>
                <c:pt idx="5337">
                  <c:v>82.687362670898395</c:v>
                </c:pt>
                <c:pt idx="5338">
                  <c:v>82.7811279296875</c:v>
                </c:pt>
                <c:pt idx="5339">
                  <c:v>82.875167846679602</c:v>
                </c:pt>
                <c:pt idx="5340">
                  <c:v>82.969612121582003</c:v>
                </c:pt>
                <c:pt idx="5341">
                  <c:v>83.064125061035099</c:v>
                </c:pt>
                <c:pt idx="5342">
                  <c:v>83.1588134765625</c:v>
                </c:pt>
                <c:pt idx="5343">
                  <c:v>83.254257202148395</c:v>
                </c:pt>
                <c:pt idx="5344">
                  <c:v>83.350334167480398</c:v>
                </c:pt>
                <c:pt idx="5345">
                  <c:v>83.446731567382798</c:v>
                </c:pt>
                <c:pt idx="5346">
                  <c:v>83.543624877929602</c:v>
                </c:pt>
                <c:pt idx="5347">
                  <c:v>83.640846252441406</c:v>
                </c:pt>
                <c:pt idx="5348">
                  <c:v>83.738059997558494</c:v>
                </c:pt>
                <c:pt idx="5349">
                  <c:v>83.836097717285099</c:v>
                </c:pt>
                <c:pt idx="5350">
                  <c:v>83.935379028320298</c:v>
                </c:pt>
                <c:pt idx="5351">
                  <c:v>84.034996032714801</c:v>
                </c:pt>
                <c:pt idx="5352">
                  <c:v>84.134704589843693</c:v>
                </c:pt>
                <c:pt idx="5353">
                  <c:v>84.234603881835895</c:v>
                </c:pt>
                <c:pt idx="5354">
                  <c:v>84.335403442382798</c:v>
                </c:pt>
                <c:pt idx="5355">
                  <c:v>84.436347961425696</c:v>
                </c:pt>
                <c:pt idx="5356">
                  <c:v>84.537521362304602</c:v>
                </c:pt>
                <c:pt idx="5357">
                  <c:v>84.638801574707003</c:v>
                </c:pt>
                <c:pt idx="5358">
                  <c:v>84.740242004394503</c:v>
                </c:pt>
                <c:pt idx="5359">
                  <c:v>84.842002868652301</c:v>
                </c:pt>
                <c:pt idx="5360">
                  <c:v>84.943946838378906</c:v>
                </c:pt>
                <c:pt idx="5361">
                  <c:v>85.045906066894503</c:v>
                </c:pt>
                <c:pt idx="5362">
                  <c:v>85.1478271484375</c:v>
                </c:pt>
                <c:pt idx="5363">
                  <c:v>85.249748229980398</c:v>
                </c:pt>
                <c:pt idx="5364">
                  <c:v>85.3519287109375</c:v>
                </c:pt>
                <c:pt idx="5365">
                  <c:v>85.454132080078097</c:v>
                </c:pt>
                <c:pt idx="5366">
                  <c:v>85.556632995605398</c:v>
                </c:pt>
                <c:pt idx="5367">
                  <c:v>85.659278869628906</c:v>
                </c:pt>
                <c:pt idx="5368">
                  <c:v>85.762359619140597</c:v>
                </c:pt>
                <c:pt idx="5369">
                  <c:v>85.865745544433494</c:v>
                </c:pt>
                <c:pt idx="5370">
                  <c:v>85.969146728515597</c:v>
                </c:pt>
                <c:pt idx="5371">
                  <c:v>86.073402404785099</c:v>
                </c:pt>
                <c:pt idx="5372">
                  <c:v>86.177642822265597</c:v>
                </c:pt>
                <c:pt idx="5373">
                  <c:v>86.282257080078097</c:v>
                </c:pt>
                <c:pt idx="5374">
                  <c:v>86.386901855468693</c:v>
                </c:pt>
                <c:pt idx="5375">
                  <c:v>86.491683959960895</c:v>
                </c:pt>
                <c:pt idx="5376">
                  <c:v>86.596862792968693</c:v>
                </c:pt>
                <c:pt idx="5377">
                  <c:v>86.702163696289006</c:v>
                </c:pt>
                <c:pt idx="5378">
                  <c:v>86.8074951171875</c:v>
                </c:pt>
                <c:pt idx="5379">
                  <c:v>86.913124084472599</c:v>
                </c:pt>
                <c:pt idx="5380">
                  <c:v>87.019111633300696</c:v>
                </c:pt>
                <c:pt idx="5381">
                  <c:v>87.125144958495994</c:v>
                </c:pt>
                <c:pt idx="5382">
                  <c:v>87.231384277343693</c:v>
                </c:pt>
                <c:pt idx="5383">
                  <c:v>87.337593078613196</c:v>
                </c:pt>
                <c:pt idx="5384">
                  <c:v>87.444633483886705</c:v>
                </c:pt>
                <c:pt idx="5385">
                  <c:v>87.551788330078097</c:v>
                </c:pt>
                <c:pt idx="5386">
                  <c:v>87.660079956054602</c:v>
                </c:pt>
                <c:pt idx="5387">
                  <c:v>87.769050598144503</c:v>
                </c:pt>
                <c:pt idx="5388">
                  <c:v>87.878089904785099</c:v>
                </c:pt>
                <c:pt idx="5389">
                  <c:v>87.987838745117102</c:v>
                </c:pt>
                <c:pt idx="5390">
                  <c:v>88.097755432128906</c:v>
                </c:pt>
                <c:pt idx="5391">
                  <c:v>88.207839965820298</c:v>
                </c:pt>
                <c:pt idx="5392">
                  <c:v>88.319221496582003</c:v>
                </c:pt>
                <c:pt idx="5393">
                  <c:v>88.431221008300696</c:v>
                </c:pt>
                <c:pt idx="5394">
                  <c:v>88.543739318847599</c:v>
                </c:pt>
                <c:pt idx="5395">
                  <c:v>88.656890869140597</c:v>
                </c:pt>
                <c:pt idx="5396">
                  <c:v>88.771095275878906</c:v>
                </c:pt>
                <c:pt idx="5397">
                  <c:v>88.885398864745994</c:v>
                </c:pt>
                <c:pt idx="5398">
                  <c:v>89.000106811523395</c:v>
                </c:pt>
                <c:pt idx="5399">
                  <c:v>89.115264892578097</c:v>
                </c:pt>
                <c:pt idx="5400">
                  <c:v>89.230690002441406</c:v>
                </c:pt>
                <c:pt idx="5401">
                  <c:v>89.347068786620994</c:v>
                </c:pt>
                <c:pt idx="5402">
                  <c:v>89.463623046875</c:v>
                </c:pt>
                <c:pt idx="5403">
                  <c:v>89.580162048339801</c:v>
                </c:pt>
                <c:pt idx="5404">
                  <c:v>89.696891784667898</c:v>
                </c:pt>
                <c:pt idx="5405">
                  <c:v>89.814231872558494</c:v>
                </c:pt>
                <c:pt idx="5406">
                  <c:v>89.931732177734304</c:v>
                </c:pt>
                <c:pt idx="5407">
                  <c:v>90.049446105957003</c:v>
                </c:pt>
                <c:pt idx="5408">
                  <c:v>90.167274475097599</c:v>
                </c:pt>
                <c:pt idx="5409">
                  <c:v>90.285285949707003</c:v>
                </c:pt>
                <c:pt idx="5410">
                  <c:v>90.403465270995994</c:v>
                </c:pt>
                <c:pt idx="5411">
                  <c:v>90.522521972656193</c:v>
                </c:pt>
                <c:pt idx="5412">
                  <c:v>90.641555786132798</c:v>
                </c:pt>
                <c:pt idx="5413">
                  <c:v>90.760795593261705</c:v>
                </c:pt>
                <c:pt idx="5414">
                  <c:v>90.880111694335895</c:v>
                </c:pt>
                <c:pt idx="5415">
                  <c:v>91.000099182128906</c:v>
                </c:pt>
                <c:pt idx="5416">
                  <c:v>91.120635986328097</c:v>
                </c:pt>
                <c:pt idx="5417">
                  <c:v>91.241264343261705</c:v>
                </c:pt>
                <c:pt idx="5418">
                  <c:v>91.362121582031193</c:v>
                </c:pt>
                <c:pt idx="5419">
                  <c:v>91.483154296875</c:v>
                </c:pt>
                <c:pt idx="5420">
                  <c:v>91.6043701171875</c:v>
                </c:pt>
                <c:pt idx="5421">
                  <c:v>91.726119995117102</c:v>
                </c:pt>
                <c:pt idx="5422">
                  <c:v>91.848136901855398</c:v>
                </c:pt>
                <c:pt idx="5423">
                  <c:v>91.971763610839801</c:v>
                </c:pt>
                <c:pt idx="5424">
                  <c:v>92.095726013183494</c:v>
                </c:pt>
                <c:pt idx="5425">
                  <c:v>92.219734191894503</c:v>
                </c:pt>
                <c:pt idx="5426">
                  <c:v>92.343864440917898</c:v>
                </c:pt>
                <c:pt idx="5427">
                  <c:v>92.468353271484304</c:v>
                </c:pt>
                <c:pt idx="5428">
                  <c:v>92.592834472656193</c:v>
                </c:pt>
                <c:pt idx="5429">
                  <c:v>92.717277526855398</c:v>
                </c:pt>
                <c:pt idx="5430">
                  <c:v>92.841995239257798</c:v>
                </c:pt>
                <c:pt idx="5431">
                  <c:v>92.967872619628906</c:v>
                </c:pt>
                <c:pt idx="5432">
                  <c:v>93.094772338867102</c:v>
                </c:pt>
                <c:pt idx="5433">
                  <c:v>93.221641540527301</c:v>
                </c:pt>
                <c:pt idx="5434">
                  <c:v>93.349250793457003</c:v>
                </c:pt>
                <c:pt idx="5435">
                  <c:v>93.477844238281193</c:v>
                </c:pt>
                <c:pt idx="5436">
                  <c:v>93.607238769531193</c:v>
                </c:pt>
                <c:pt idx="5437">
                  <c:v>93.737121582031193</c:v>
                </c:pt>
                <c:pt idx="5438">
                  <c:v>93.867454528808494</c:v>
                </c:pt>
                <c:pt idx="5439">
                  <c:v>93.999046325683494</c:v>
                </c:pt>
                <c:pt idx="5440">
                  <c:v>94.132240295410099</c:v>
                </c:pt>
                <c:pt idx="5441">
                  <c:v>94.265998840332003</c:v>
                </c:pt>
                <c:pt idx="5442">
                  <c:v>94.400856018066406</c:v>
                </c:pt>
                <c:pt idx="5443">
                  <c:v>94.536689758300696</c:v>
                </c:pt>
                <c:pt idx="5444">
                  <c:v>94.672645568847599</c:v>
                </c:pt>
                <c:pt idx="5445">
                  <c:v>94.809974670410099</c:v>
                </c:pt>
                <c:pt idx="5446">
                  <c:v>94.947944641113196</c:v>
                </c:pt>
                <c:pt idx="5447">
                  <c:v>95.087730407714801</c:v>
                </c:pt>
                <c:pt idx="5448">
                  <c:v>95.231414794921804</c:v>
                </c:pt>
                <c:pt idx="5449">
                  <c:v>95.376113891601506</c:v>
                </c:pt>
                <c:pt idx="5450">
                  <c:v>95.523704528808494</c:v>
                </c:pt>
                <c:pt idx="5451">
                  <c:v>95.671394348144503</c:v>
                </c:pt>
                <c:pt idx="5452">
                  <c:v>95.819122314453097</c:v>
                </c:pt>
                <c:pt idx="5453">
                  <c:v>95.967277526855398</c:v>
                </c:pt>
                <c:pt idx="5454">
                  <c:v>96.117820739745994</c:v>
                </c:pt>
                <c:pt idx="5455">
                  <c:v>96.268745422363196</c:v>
                </c:pt>
                <c:pt idx="5456">
                  <c:v>96.420204162597599</c:v>
                </c:pt>
                <c:pt idx="5457">
                  <c:v>96.573638916015597</c:v>
                </c:pt>
                <c:pt idx="5458">
                  <c:v>96.731002807617102</c:v>
                </c:pt>
                <c:pt idx="5459">
                  <c:v>96.888328552245994</c:v>
                </c:pt>
                <c:pt idx="5460">
                  <c:v>97.045661926269503</c:v>
                </c:pt>
                <c:pt idx="5461">
                  <c:v>97.203536987304602</c:v>
                </c:pt>
                <c:pt idx="5462">
                  <c:v>97.361557006835895</c:v>
                </c:pt>
                <c:pt idx="5463">
                  <c:v>97.519622802734304</c:v>
                </c:pt>
                <c:pt idx="5464">
                  <c:v>97.6778564453125</c:v>
                </c:pt>
                <c:pt idx="5465">
                  <c:v>97.836830139160099</c:v>
                </c:pt>
                <c:pt idx="5466">
                  <c:v>97.996864318847599</c:v>
                </c:pt>
                <c:pt idx="5467">
                  <c:v>98.157173156738196</c:v>
                </c:pt>
                <c:pt idx="5468">
                  <c:v>98.320404052734304</c:v>
                </c:pt>
                <c:pt idx="5469">
                  <c:v>98.486137390136705</c:v>
                </c:pt>
                <c:pt idx="5470">
                  <c:v>98.652679443359304</c:v>
                </c:pt>
                <c:pt idx="5471">
                  <c:v>98.819252014160099</c:v>
                </c:pt>
                <c:pt idx="5472">
                  <c:v>98.987693786620994</c:v>
                </c:pt>
                <c:pt idx="5473">
                  <c:v>99.157585144042898</c:v>
                </c:pt>
                <c:pt idx="5474">
                  <c:v>99.327476501464801</c:v>
                </c:pt>
                <c:pt idx="5475">
                  <c:v>99.502090454101506</c:v>
                </c:pt>
                <c:pt idx="5476">
                  <c:v>99.676979064941406</c:v>
                </c:pt>
                <c:pt idx="5477">
                  <c:v>99.852508544921804</c:v>
                </c:pt>
                <c:pt idx="5478">
                  <c:v>100.029891967773</c:v>
                </c:pt>
                <c:pt idx="5479">
                  <c:v>100.2095413208</c:v>
                </c:pt>
                <c:pt idx="5480">
                  <c:v>100.391319274902</c:v>
                </c:pt>
                <c:pt idx="5481">
                  <c:v>100.57398986816401</c:v>
                </c:pt>
                <c:pt idx="5482">
                  <c:v>100.765701293945</c:v>
                </c:pt>
                <c:pt idx="5483">
                  <c:v>100.96126556396401</c:v>
                </c:pt>
                <c:pt idx="5484">
                  <c:v>101.160522460937</c:v>
                </c:pt>
                <c:pt idx="5485">
                  <c:v>101.365715026855</c:v>
                </c:pt>
                <c:pt idx="5486">
                  <c:v>101.58502197265599</c:v>
                </c:pt>
                <c:pt idx="5487">
                  <c:v>101.806358337402</c:v>
                </c:pt>
                <c:pt idx="5488">
                  <c:v>102.030891418457</c:v>
                </c:pt>
                <c:pt idx="5489">
                  <c:v>102.255889892578</c:v>
                </c:pt>
                <c:pt idx="5490">
                  <c:v>102.48117065429599</c:v>
                </c:pt>
                <c:pt idx="5491">
                  <c:v>102.71498107910099</c:v>
                </c:pt>
                <c:pt idx="5492">
                  <c:v>102.95342254638599</c:v>
                </c:pt>
                <c:pt idx="5493">
                  <c:v>103.191856384277</c:v>
                </c:pt>
                <c:pt idx="5494">
                  <c:v>103.44711303710901</c:v>
                </c:pt>
                <c:pt idx="5495">
                  <c:v>103.710487365722</c:v>
                </c:pt>
                <c:pt idx="5496">
                  <c:v>103.983139038085</c:v>
                </c:pt>
                <c:pt idx="5497">
                  <c:v>104.263664245605</c:v>
                </c:pt>
                <c:pt idx="5498">
                  <c:v>104.545684814453</c:v>
                </c:pt>
                <c:pt idx="5499">
                  <c:v>104.830848693847</c:v>
                </c:pt>
                <c:pt idx="5500">
                  <c:v>105.116821289062</c:v>
                </c:pt>
                <c:pt idx="5501">
                  <c:v>105.41527557373</c:v>
                </c:pt>
                <c:pt idx="5502">
                  <c:v>105.717971801757</c:v>
                </c:pt>
                <c:pt idx="5503">
                  <c:v>106.02523040771401</c:v>
                </c:pt>
                <c:pt idx="5504">
                  <c:v>106.401161193847</c:v>
                </c:pt>
                <c:pt idx="5505">
                  <c:v>106.777297973632</c:v>
                </c:pt>
                <c:pt idx="5506">
                  <c:v>107.225952148437</c:v>
                </c:pt>
                <c:pt idx="5507">
                  <c:v>107.677513122558</c:v>
                </c:pt>
                <c:pt idx="5508">
                  <c:v>108.196685791015</c:v>
                </c:pt>
                <c:pt idx="5509">
                  <c:v>108.716918945312</c:v>
                </c:pt>
                <c:pt idx="5510">
                  <c:v>109.31801605224599</c:v>
                </c:pt>
                <c:pt idx="5511">
                  <c:v>110.159912109375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821144"/>
        <c:axId val="370819968"/>
      </c:scatterChart>
      <c:valAx>
        <c:axId val="370821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819968"/>
        <c:crosses val="autoZero"/>
        <c:crossBetween val="midCat"/>
      </c:valAx>
      <c:valAx>
        <c:axId val="37081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821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valmae_valb_idealmae!$A$1:$A$1043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valmae_valb_idealmae!$B$1:$B$1043</c:f>
              <c:numCache>
                <c:formatCode>0.00E+00</c:formatCode>
                <c:ptCount val="1043"/>
                <c:pt idx="0">
                  <c:v>1.31</c:v>
                </c:pt>
                <c:pt idx="1">
                  <c:v>1.165</c:v>
                </c:pt>
                <c:pt idx="2">
                  <c:v>1.07</c:v>
                </c:pt>
                <c:pt idx="3">
                  <c:v>1.53</c:v>
                </c:pt>
                <c:pt idx="4">
                  <c:v>1.3720000000000001</c:v>
                </c:pt>
                <c:pt idx="5">
                  <c:v>1.25</c:v>
                </c:pt>
                <c:pt idx="6">
                  <c:v>1.1514285714285699</c:v>
                </c:pt>
                <c:pt idx="7">
                  <c:v>1.2450000000000001</c:v>
                </c:pt>
                <c:pt idx="8">
                  <c:v>1.10666666666666</c:v>
                </c:pt>
                <c:pt idx="9">
                  <c:v>1.131</c:v>
                </c:pt>
                <c:pt idx="10">
                  <c:v>1.4745454545454499</c:v>
                </c:pt>
                <c:pt idx="11">
                  <c:v>1.4083333333333301</c:v>
                </c:pt>
                <c:pt idx="12">
                  <c:v>1.4969230769230699</c:v>
                </c:pt>
                <c:pt idx="13">
                  <c:v>1.69857142857142</c:v>
                </c:pt>
                <c:pt idx="14">
                  <c:v>1.7413333333333301</c:v>
                </c:pt>
                <c:pt idx="15">
                  <c:v>1.825</c:v>
                </c:pt>
                <c:pt idx="16">
                  <c:v>1.9288235294117599</c:v>
                </c:pt>
                <c:pt idx="17">
                  <c:v>2.1905555555555498</c:v>
                </c:pt>
                <c:pt idx="18">
                  <c:v>2.10368421052631</c:v>
                </c:pt>
                <c:pt idx="19">
                  <c:v>2.0745</c:v>
                </c:pt>
                <c:pt idx="20">
                  <c:v>2.1252380952380898</c:v>
                </c:pt>
                <c:pt idx="21">
                  <c:v>2.16954545454545</c:v>
                </c:pt>
                <c:pt idx="22">
                  <c:v>2.1865217391304301</c:v>
                </c:pt>
                <c:pt idx="23">
                  <c:v>2.2508333333333299</c:v>
                </c:pt>
                <c:pt idx="24">
                  <c:v>2.1636000000000002</c:v>
                </c:pt>
                <c:pt idx="25">
                  <c:v>2.22653846153846</c:v>
                </c:pt>
                <c:pt idx="26">
                  <c:v>2.3422222222222202</c:v>
                </c:pt>
                <c:pt idx="27">
                  <c:v>2.2960714285714201</c:v>
                </c:pt>
                <c:pt idx="28">
                  <c:v>2.2455172413793099</c:v>
                </c:pt>
                <c:pt idx="29">
                  <c:v>2.2690000000000001</c:v>
                </c:pt>
                <c:pt idx="30">
                  <c:v>2.3361290322580599</c:v>
                </c:pt>
                <c:pt idx="31">
                  <c:v>2.2809374999999998</c:v>
                </c:pt>
                <c:pt idx="32">
                  <c:v>2.2345454545454499</c:v>
                </c:pt>
                <c:pt idx="33">
                  <c:v>2.1870588235294099</c:v>
                </c:pt>
                <c:pt idx="34">
                  <c:v>2.1571428571428499</c:v>
                </c:pt>
                <c:pt idx="35">
                  <c:v>2.1230555555555499</c:v>
                </c:pt>
                <c:pt idx="36">
                  <c:v>2.1327027027027001</c:v>
                </c:pt>
                <c:pt idx="37">
                  <c:v>2.1060526315789398</c:v>
                </c:pt>
                <c:pt idx="38">
                  <c:v>2.1953846153846102</c:v>
                </c:pt>
                <c:pt idx="39">
                  <c:v>2.21225</c:v>
                </c:pt>
                <c:pt idx="40">
                  <c:v>2.1709756097560899</c:v>
                </c:pt>
                <c:pt idx="41">
                  <c:v>2.1561904761904702</c:v>
                </c:pt>
                <c:pt idx="42">
                  <c:v>2.14976744186046</c:v>
                </c:pt>
                <c:pt idx="43">
                  <c:v>2.1404545454545398</c:v>
                </c:pt>
                <c:pt idx="44">
                  <c:v>2.2051111111111101</c:v>
                </c:pt>
                <c:pt idx="45">
                  <c:v>2.2491304347826002</c:v>
                </c:pt>
                <c:pt idx="46">
                  <c:v>2.24659574468085</c:v>
                </c:pt>
                <c:pt idx="47">
                  <c:v>2.2177083333333298</c:v>
                </c:pt>
                <c:pt idx="48">
                  <c:v>2.2018367346938699</c:v>
                </c:pt>
                <c:pt idx="49">
                  <c:v>2.1901999999999902</c:v>
                </c:pt>
                <c:pt idx="50">
                  <c:v>2.16980392156862</c:v>
                </c:pt>
                <c:pt idx="51">
                  <c:v>2.1319230769230701</c:v>
                </c:pt>
                <c:pt idx="52">
                  <c:v>2.1064150943396198</c:v>
                </c:pt>
                <c:pt idx="53">
                  <c:v>2.10592592592592</c:v>
                </c:pt>
                <c:pt idx="54">
                  <c:v>2.1258181818181798</c:v>
                </c:pt>
                <c:pt idx="55">
                  <c:v>2.0917857142857099</c:v>
                </c:pt>
                <c:pt idx="56">
                  <c:v>2.0835087719298202</c:v>
                </c:pt>
                <c:pt idx="57">
                  <c:v>2.1741379310344802</c:v>
                </c:pt>
                <c:pt idx="58">
                  <c:v>2.2176271186440601</c:v>
                </c:pt>
                <c:pt idx="59">
                  <c:v>2.1886666666666601</c:v>
                </c:pt>
                <c:pt idx="60">
                  <c:v>2.24737704918032</c:v>
                </c:pt>
                <c:pt idx="61">
                  <c:v>2.2796774193548299</c:v>
                </c:pt>
                <c:pt idx="62">
                  <c:v>2.2674603174603098</c:v>
                </c:pt>
                <c:pt idx="63">
                  <c:v>2.3567187500000002</c:v>
                </c:pt>
                <c:pt idx="64">
                  <c:v>2.3912307692307602</c:v>
                </c:pt>
                <c:pt idx="65">
                  <c:v>2.3696969696969599</c:v>
                </c:pt>
                <c:pt idx="66">
                  <c:v>2.3497014925373101</c:v>
                </c:pt>
                <c:pt idx="67">
                  <c:v>2.3182352941176401</c:v>
                </c:pt>
                <c:pt idx="68">
                  <c:v>2.3395652173913</c:v>
                </c:pt>
                <c:pt idx="69">
                  <c:v>2.3494285714285699</c:v>
                </c:pt>
                <c:pt idx="70">
                  <c:v>2.32070422535211</c:v>
                </c:pt>
                <c:pt idx="71">
                  <c:v>2.3291666666666599</c:v>
                </c:pt>
                <c:pt idx="72">
                  <c:v>2.3095890410958901</c:v>
                </c:pt>
                <c:pt idx="73">
                  <c:v>2.34689189189189</c:v>
                </c:pt>
                <c:pt idx="74">
                  <c:v>2.3496000000000001</c:v>
                </c:pt>
                <c:pt idx="75">
                  <c:v>2.3511842105263101</c:v>
                </c:pt>
                <c:pt idx="76">
                  <c:v>2.3688311688311599</c:v>
                </c:pt>
                <c:pt idx="77">
                  <c:v>2.3657692307692302</c:v>
                </c:pt>
                <c:pt idx="78">
                  <c:v>2.3779746835442999</c:v>
                </c:pt>
                <c:pt idx="79">
                  <c:v>2.3552499999999998</c:v>
                </c:pt>
                <c:pt idx="80">
                  <c:v>2.3549382716049299</c:v>
                </c:pt>
                <c:pt idx="81">
                  <c:v>2.34146341463414</c:v>
                </c:pt>
                <c:pt idx="82">
                  <c:v>2.34421686746987</c:v>
                </c:pt>
                <c:pt idx="83">
                  <c:v>2.3451190476190402</c:v>
                </c:pt>
                <c:pt idx="84">
                  <c:v>2.3374117647058799</c:v>
                </c:pt>
                <c:pt idx="85">
                  <c:v>2.4323255813953399</c:v>
                </c:pt>
                <c:pt idx="86">
                  <c:v>2.4581609195402301</c:v>
                </c:pt>
                <c:pt idx="87">
                  <c:v>2.4430681818181799</c:v>
                </c:pt>
                <c:pt idx="88">
                  <c:v>2.4164044943820202</c:v>
                </c:pt>
                <c:pt idx="89">
                  <c:v>2.41577777777777</c:v>
                </c:pt>
                <c:pt idx="90">
                  <c:v>2.4086813186813099</c:v>
                </c:pt>
                <c:pt idx="91">
                  <c:v>2.4249999999999998</c:v>
                </c:pt>
                <c:pt idx="92">
                  <c:v>2.4449462365591401</c:v>
                </c:pt>
                <c:pt idx="93">
                  <c:v>2.44765957446808</c:v>
                </c:pt>
                <c:pt idx="94">
                  <c:v>2.4253684210526298</c:v>
                </c:pt>
                <c:pt idx="95">
                  <c:v>2.40552083333333</c:v>
                </c:pt>
                <c:pt idx="96">
                  <c:v>2.4032989690721598</c:v>
                </c:pt>
                <c:pt idx="97">
                  <c:v>2.40653061224489</c:v>
                </c:pt>
                <c:pt idx="98">
                  <c:v>2.3999999999999901</c:v>
                </c:pt>
                <c:pt idx="99">
                  <c:v>2.3837999999999901</c:v>
                </c:pt>
                <c:pt idx="100">
                  <c:v>2.3854455445544498</c:v>
                </c:pt>
                <c:pt idx="101">
                  <c:v>2.38441176470588</c:v>
                </c:pt>
                <c:pt idx="102">
                  <c:v>2.37126213592233</c:v>
                </c:pt>
                <c:pt idx="103">
                  <c:v>2.3500961538461498</c:v>
                </c:pt>
                <c:pt idx="104">
                  <c:v>2.3580000000000001</c:v>
                </c:pt>
                <c:pt idx="105">
                  <c:v>2.33716981132075</c:v>
                </c:pt>
                <c:pt idx="106">
                  <c:v>2.3381308411214898</c:v>
                </c:pt>
                <c:pt idx="107">
                  <c:v>2.35083333333333</c:v>
                </c:pt>
                <c:pt idx="108">
                  <c:v>2.3511009174311899</c:v>
                </c:pt>
                <c:pt idx="109">
                  <c:v>2.3718181818181798</c:v>
                </c:pt>
                <c:pt idx="110">
                  <c:v>2.36666666666666</c:v>
                </c:pt>
                <c:pt idx="111">
                  <c:v>2.3687499999999901</c:v>
                </c:pt>
                <c:pt idx="112">
                  <c:v>2.3669026548672498</c:v>
                </c:pt>
                <c:pt idx="113">
                  <c:v>2.35745614035087</c:v>
                </c:pt>
                <c:pt idx="114">
                  <c:v>2.35469565217391</c:v>
                </c:pt>
                <c:pt idx="115">
                  <c:v>2.34793103448275</c:v>
                </c:pt>
                <c:pt idx="116">
                  <c:v>2.3701709401709401</c:v>
                </c:pt>
                <c:pt idx="117">
                  <c:v>2.36542372881356</c:v>
                </c:pt>
                <c:pt idx="118">
                  <c:v>2.3840336134453701</c:v>
                </c:pt>
                <c:pt idx="119">
                  <c:v>2.383</c:v>
                </c:pt>
                <c:pt idx="120">
                  <c:v>2.4347933884297501</c:v>
                </c:pt>
                <c:pt idx="121">
                  <c:v>2.4173770491803199</c:v>
                </c:pt>
                <c:pt idx="122">
                  <c:v>2.4008943089430801</c:v>
                </c:pt>
                <c:pt idx="123">
                  <c:v>2.4130645161290301</c:v>
                </c:pt>
                <c:pt idx="124">
                  <c:v>2.4118400000000002</c:v>
                </c:pt>
                <c:pt idx="125">
                  <c:v>2.4210317460317401</c:v>
                </c:pt>
                <c:pt idx="126">
                  <c:v>2.4067716535432999</c:v>
                </c:pt>
                <c:pt idx="127">
                  <c:v>2.3978906250000001</c:v>
                </c:pt>
                <c:pt idx="128">
                  <c:v>2.3951937984496099</c:v>
                </c:pt>
                <c:pt idx="129">
                  <c:v>2.3936923076922998</c:v>
                </c:pt>
                <c:pt idx="130">
                  <c:v>2.4180916030534298</c:v>
                </c:pt>
                <c:pt idx="131">
                  <c:v>2.4173484848484801</c:v>
                </c:pt>
                <c:pt idx="132">
                  <c:v>2.4088721804511199</c:v>
                </c:pt>
                <c:pt idx="133">
                  <c:v>2.41716417910447</c:v>
                </c:pt>
                <c:pt idx="134">
                  <c:v>2.42162962962963</c:v>
                </c:pt>
                <c:pt idx="135">
                  <c:v>2.4166911764705801</c:v>
                </c:pt>
                <c:pt idx="136">
                  <c:v>2.4098540145985301</c:v>
                </c:pt>
                <c:pt idx="137">
                  <c:v>2.40427536231884</c:v>
                </c:pt>
                <c:pt idx="138">
                  <c:v>2.40661870503597</c:v>
                </c:pt>
                <c:pt idx="139">
                  <c:v>2.4017142857142799</c:v>
                </c:pt>
                <c:pt idx="140">
                  <c:v>2.4056028368794302</c:v>
                </c:pt>
                <c:pt idx="141">
                  <c:v>2.3989436619718298</c:v>
                </c:pt>
                <c:pt idx="142">
                  <c:v>2.3997902097902002</c:v>
                </c:pt>
                <c:pt idx="143">
                  <c:v>2.4324305555555501</c:v>
                </c:pt>
                <c:pt idx="144">
                  <c:v>2.4507586206896499</c:v>
                </c:pt>
                <c:pt idx="145">
                  <c:v>2.4373287671232799</c:v>
                </c:pt>
                <c:pt idx="146">
                  <c:v>2.4404761904761898</c:v>
                </c:pt>
                <c:pt idx="147">
                  <c:v>2.4313513513513501</c:v>
                </c:pt>
                <c:pt idx="148">
                  <c:v>2.4383892617449598</c:v>
                </c:pt>
                <c:pt idx="149">
                  <c:v>2.4440666666666599</c:v>
                </c:pt>
                <c:pt idx="150">
                  <c:v>2.4324503311258199</c:v>
                </c:pt>
                <c:pt idx="151">
                  <c:v>2.4173026315789401</c:v>
                </c:pt>
                <c:pt idx="152">
                  <c:v>2.4430718954248301</c:v>
                </c:pt>
                <c:pt idx="153">
                  <c:v>2.43077922077922</c:v>
                </c:pt>
                <c:pt idx="154">
                  <c:v>2.4161935483870902</c:v>
                </c:pt>
                <c:pt idx="155">
                  <c:v>2.4092948717948701</c:v>
                </c:pt>
                <c:pt idx="156">
                  <c:v>2.3959872611464901</c:v>
                </c:pt>
                <c:pt idx="157">
                  <c:v>2.3883544303797399</c:v>
                </c:pt>
                <c:pt idx="158">
                  <c:v>2.3827044025157198</c:v>
                </c:pt>
                <c:pt idx="159">
                  <c:v>2.3793125000000002</c:v>
                </c:pt>
                <c:pt idx="160">
                  <c:v>2.4058385093167698</c:v>
                </c:pt>
                <c:pt idx="161">
                  <c:v>2.40043209876543</c:v>
                </c:pt>
                <c:pt idx="162">
                  <c:v>2.4115337423312799</c:v>
                </c:pt>
                <c:pt idx="163">
                  <c:v>2.4070121951219501</c:v>
                </c:pt>
                <c:pt idx="164">
                  <c:v>2.3924848484848402</c:v>
                </c:pt>
                <c:pt idx="165">
                  <c:v>2.3803012048192702</c:v>
                </c:pt>
                <c:pt idx="166">
                  <c:v>2.4564670658682601</c:v>
                </c:pt>
                <c:pt idx="167">
                  <c:v>2.4541071428571399</c:v>
                </c:pt>
                <c:pt idx="168">
                  <c:v>2.4449704142011801</c:v>
                </c:pt>
                <c:pt idx="169">
                  <c:v>2.4441764705882298</c:v>
                </c:pt>
                <c:pt idx="170">
                  <c:v>2.4578362573099399</c:v>
                </c:pt>
                <c:pt idx="171">
                  <c:v>2.4556976744185999</c:v>
                </c:pt>
                <c:pt idx="172">
                  <c:v>2.46248554913294</c:v>
                </c:pt>
                <c:pt idx="173">
                  <c:v>2.4503448275861999</c:v>
                </c:pt>
                <c:pt idx="174">
                  <c:v>2.4676</c:v>
                </c:pt>
                <c:pt idx="175">
                  <c:v>2.4646022727272698</c:v>
                </c:pt>
                <c:pt idx="176">
                  <c:v>2.4653672316384099</c:v>
                </c:pt>
                <c:pt idx="177">
                  <c:v>2.45320224719101</c:v>
                </c:pt>
                <c:pt idx="178">
                  <c:v>2.4458100558659202</c:v>
                </c:pt>
                <c:pt idx="179">
                  <c:v>2.43594444444444</c:v>
                </c:pt>
                <c:pt idx="180">
                  <c:v>2.4246408839778999</c:v>
                </c:pt>
                <c:pt idx="181">
                  <c:v>2.4188461538461499</c:v>
                </c:pt>
                <c:pt idx="182">
                  <c:v>2.4345901639344198</c:v>
                </c:pt>
                <c:pt idx="183">
                  <c:v>2.4222282608695598</c:v>
                </c:pt>
                <c:pt idx="184">
                  <c:v>2.43043243243243</c:v>
                </c:pt>
                <c:pt idx="185">
                  <c:v>2.4210752688172001</c:v>
                </c:pt>
                <c:pt idx="186">
                  <c:v>2.4149197860962501</c:v>
                </c:pt>
                <c:pt idx="187">
                  <c:v>2.4068617021276499</c:v>
                </c:pt>
                <c:pt idx="188">
                  <c:v>2.4030687830687798</c:v>
                </c:pt>
                <c:pt idx="189">
                  <c:v>2.4075789473684202</c:v>
                </c:pt>
                <c:pt idx="190">
                  <c:v>2.4413612565445</c:v>
                </c:pt>
                <c:pt idx="191">
                  <c:v>2.4554687500000001</c:v>
                </c:pt>
                <c:pt idx="192">
                  <c:v>2.4523834196891099</c:v>
                </c:pt>
                <c:pt idx="193">
                  <c:v>2.4570618556701</c:v>
                </c:pt>
                <c:pt idx="194">
                  <c:v>2.4499487179487098</c:v>
                </c:pt>
                <c:pt idx="195">
                  <c:v>2.4407653061224401</c:v>
                </c:pt>
                <c:pt idx="196">
                  <c:v>2.4404568527918702</c:v>
                </c:pt>
                <c:pt idx="197">
                  <c:v>2.43474747474747</c:v>
                </c:pt>
                <c:pt idx="198">
                  <c:v>2.4313567839195902</c:v>
                </c:pt>
                <c:pt idx="199">
                  <c:v>2.4214999999999902</c:v>
                </c:pt>
                <c:pt idx="200">
                  <c:v>2.41417910447761</c:v>
                </c:pt>
                <c:pt idx="201">
                  <c:v>2.42603960396039</c:v>
                </c:pt>
                <c:pt idx="202">
                  <c:v>2.4220197044334899</c:v>
                </c:pt>
                <c:pt idx="203">
                  <c:v>2.4407843137254899</c:v>
                </c:pt>
                <c:pt idx="204">
                  <c:v>2.4379512195121902</c:v>
                </c:pt>
                <c:pt idx="205">
                  <c:v>2.4582524271844601</c:v>
                </c:pt>
                <c:pt idx="206">
                  <c:v>2.4548309178743901</c:v>
                </c:pt>
                <c:pt idx="207">
                  <c:v>2.4731730769230702</c:v>
                </c:pt>
                <c:pt idx="208">
                  <c:v>2.48387559808612</c:v>
                </c:pt>
                <c:pt idx="209">
                  <c:v>2.47371428571428</c:v>
                </c:pt>
                <c:pt idx="210">
                  <c:v>2.4780568720379099</c:v>
                </c:pt>
                <c:pt idx="211">
                  <c:v>2.4921698113207502</c:v>
                </c:pt>
                <c:pt idx="212">
                  <c:v>2.4952112676056299</c:v>
                </c:pt>
                <c:pt idx="213">
                  <c:v>2.4996261682242902</c:v>
                </c:pt>
                <c:pt idx="214">
                  <c:v>2.5040930232558098</c:v>
                </c:pt>
                <c:pt idx="215">
                  <c:v>2.51046296296296</c:v>
                </c:pt>
                <c:pt idx="216">
                  <c:v>2.5174654377880099</c:v>
                </c:pt>
                <c:pt idx="217">
                  <c:v>2.5289449541284399</c:v>
                </c:pt>
                <c:pt idx="218">
                  <c:v>2.5504566210045598</c:v>
                </c:pt>
                <c:pt idx="219">
                  <c:v>2.5503181818181799</c:v>
                </c:pt>
                <c:pt idx="220">
                  <c:v>2.54506787330316</c:v>
                </c:pt>
                <c:pt idx="221">
                  <c:v>2.5343243243243201</c:v>
                </c:pt>
                <c:pt idx="222">
                  <c:v>2.54044843049327</c:v>
                </c:pt>
                <c:pt idx="223">
                  <c:v>2.5947321428571399</c:v>
                </c:pt>
                <c:pt idx="224">
                  <c:v>2.5870666666666602</c:v>
                </c:pt>
                <c:pt idx="225">
                  <c:v>2.59849557522123</c:v>
                </c:pt>
                <c:pt idx="226">
                  <c:v>2.6141409691629902</c:v>
                </c:pt>
                <c:pt idx="227">
                  <c:v>2.6263157894736802</c:v>
                </c:pt>
                <c:pt idx="228">
                  <c:v>2.62384279475982</c:v>
                </c:pt>
                <c:pt idx="229">
                  <c:v>2.6329999999999898</c:v>
                </c:pt>
                <c:pt idx="230">
                  <c:v>2.6281385281385199</c:v>
                </c:pt>
                <c:pt idx="231">
                  <c:v>2.6228879310344801</c:v>
                </c:pt>
                <c:pt idx="232">
                  <c:v>2.62274678111587</c:v>
                </c:pt>
                <c:pt idx="233">
                  <c:v>2.6177350427350401</c:v>
                </c:pt>
                <c:pt idx="234">
                  <c:v>2.6225957446808499</c:v>
                </c:pt>
                <c:pt idx="235">
                  <c:v>2.6126271186440602</c:v>
                </c:pt>
                <c:pt idx="236">
                  <c:v>2.6194092827004201</c:v>
                </c:pt>
                <c:pt idx="237">
                  <c:v>2.6448739495798299</c:v>
                </c:pt>
                <c:pt idx="238">
                  <c:v>2.6476150627615</c:v>
                </c:pt>
                <c:pt idx="239">
                  <c:v>2.6419166666666598</c:v>
                </c:pt>
                <c:pt idx="240">
                  <c:v>2.63921161825726</c:v>
                </c:pt>
                <c:pt idx="241">
                  <c:v>2.6544628099173502</c:v>
                </c:pt>
                <c:pt idx="242">
                  <c:v>2.66662551440329</c:v>
                </c:pt>
                <c:pt idx="243">
                  <c:v>2.6665983606557302</c:v>
                </c:pt>
                <c:pt idx="244">
                  <c:v>2.6653061224489698</c:v>
                </c:pt>
                <c:pt idx="245">
                  <c:v>2.6564634146341399</c:v>
                </c:pt>
                <c:pt idx="246">
                  <c:v>2.6520647773279298</c:v>
                </c:pt>
                <c:pt idx="247">
                  <c:v>2.6547177419354799</c:v>
                </c:pt>
                <c:pt idx="248">
                  <c:v>2.65369477911646</c:v>
                </c:pt>
                <c:pt idx="249">
                  <c:v>2.6501999999999999</c:v>
                </c:pt>
                <c:pt idx="250">
                  <c:v>2.6450597609561699</c:v>
                </c:pt>
                <c:pt idx="251">
                  <c:v>2.63630952380952</c:v>
                </c:pt>
                <c:pt idx="252">
                  <c:v>2.63806324110671</c:v>
                </c:pt>
                <c:pt idx="253">
                  <c:v>2.6497244094488099</c:v>
                </c:pt>
                <c:pt idx="254">
                  <c:v>2.6423921568627402</c:v>
                </c:pt>
                <c:pt idx="255">
                  <c:v>2.6648828125000001</c:v>
                </c:pt>
                <c:pt idx="256">
                  <c:v>2.67642023346303</c:v>
                </c:pt>
                <c:pt idx="257">
                  <c:v>2.6759689922480598</c:v>
                </c:pt>
                <c:pt idx="258">
                  <c:v>2.6742084942084898</c:v>
                </c:pt>
                <c:pt idx="259">
                  <c:v>2.68115384615384</c:v>
                </c:pt>
                <c:pt idx="260">
                  <c:v>2.6851724137930999</c:v>
                </c:pt>
                <c:pt idx="261">
                  <c:v>2.6765648854961799</c:v>
                </c:pt>
                <c:pt idx="262">
                  <c:v>2.6851711026615899</c:v>
                </c:pt>
                <c:pt idx="263">
                  <c:v>2.6817424242424202</c:v>
                </c:pt>
                <c:pt idx="264">
                  <c:v>2.6835094339622598</c:v>
                </c:pt>
                <c:pt idx="265">
                  <c:v>2.7132706766917201</c:v>
                </c:pt>
                <c:pt idx="266">
                  <c:v>2.73093632958801</c:v>
                </c:pt>
                <c:pt idx="267">
                  <c:v>2.72361940298507</c:v>
                </c:pt>
                <c:pt idx="268">
                  <c:v>2.7252788104089198</c:v>
                </c:pt>
                <c:pt idx="269">
                  <c:v>2.7966666666666602</c:v>
                </c:pt>
                <c:pt idx="270">
                  <c:v>2.78763837638376</c:v>
                </c:pt>
                <c:pt idx="271">
                  <c:v>2.8034558823529401</c:v>
                </c:pt>
                <c:pt idx="272">
                  <c:v>2.8153846153846098</c:v>
                </c:pt>
                <c:pt idx="273">
                  <c:v>2.84525547445255</c:v>
                </c:pt>
                <c:pt idx="274">
                  <c:v>2.85210909090909</c:v>
                </c:pt>
                <c:pt idx="275">
                  <c:v>2.8486956521739102</c:v>
                </c:pt>
                <c:pt idx="276">
                  <c:v>2.8457039711191299</c:v>
                </c:pt>
                <c:pt idx="277">
                  <c:v>2.8482733812949599</c:v>
                </c:pt>
                <c:pt idx="278">
                  <c:v>2.8429749103942599</c:v>
                </c:pt>
                <c:pt idx="279">
                  <c:v>2.8401428571428502</c:v>
                </c:pt>
                <c:pt idx="280">
                  <c:v>2.8568327402135201</c:v>
                </c:pt>
                <c:pt idx="281">
                  <c:v>2.8512411347517701</c:v>
                </c:pt>
                <c:pt idx="282">
                  <c:v>2.8483745583038802</c:v>
                </c:pt>
                <c:pt idx="283">
                  <c:v>2.8419014084506999</c:v>
                </c:pt>
                <c:pt idx="284">
                  <c:v>2.84364912280701</c:v>
                </c:pt>
                <c:pt idx="285">
                  <c:v>2.8527272727272699</c:v>
                </c:pt>
                <c:pt idx="286">
                  <c:v>2.8431358885017399</c:v>
                </c:pt>
                <c:pt idx="287">
                  <c:v>2.83381944444444</c:v>
                </c:pt>
                <c:pt idx="288">
                  <c:v>2.87557093425605</c:v>
                </c:pt>
                <c:pt idx="289">
                  <c:v>2.90324137931034</c:v>
                </c:pt>
                <c:pt idx="290">
                  <c:v>2.9070790378006799</c:v>
                </c:pt>
                <c:pt idx="291">
                  <c:v>2.9004109589041001</c:v>
                </c:pt>
                <c:pt idx="292">
                  <c:v>2.8916723549487999</c:v>
                </c:pt>
                <c:pt idx="293">
                  <c:v>2.8911224489795901</c:v>
                </c:pt>
                <c:pt idx="294">
                  <c:v>2.8813559322033799</c:v>
                </c:pt>
                <c:pt idx="295">
                  <c:v>2.91182432432432</c:v>
                </c:pt>
                <c:pt idx="296">
                  <c:v>2.9051178451178399</c:v>
                </c:pt>
                <c:pt idx="297">
                  <c:v>2.9235234899328799</c:v>
                </c:pt>
                <c:pt idx="298">
                  <c:v>2.9195652173913</c:v>
                </c:pt>
                <c:pt idx="299">
                  <c:v>2.9210333333333298</c:v>
                </c:pt>
                <c:pt idx="300">
                  <c:v>2.91388704318936</c:v>
                </c:pt>
                <c:pt idx="301">
                  <c:v>2.9125496688741701</c:v>
                </c:pt>
                <c:pt idx="302">
                  <c:v>2.9286468646864598</c:v>
                </c:pt>
                <c:pt idx="303">
                  <c:v>2.9506250000000001</c:v>
                </c:pt>
                <c:pt idx="304">
                  <c:v>2.9509508196721299</c:v>
                </c:pt>
                <c:pt idx="305">
                  <c:v>2.9435294117647</c:v>
                </c:pt>
                <c:pt idx="306">
                  <c:v>2.9466449511400601</c:v>
                </c:pt>
                <c:pt idx="307">
                  <c:v>2.9509740259740198</c:v>
                </c:pt>
                <c:pt idx="308">
                  <c:v>2.9491262135922298</c:v>
                </c:pt>
                <c:pt idx="309">
                  <c:v>2.9436129032257998</c:v>
                </c:pt>
                <c:pt idx="310">
                  <c:v>2.9429260450160699</c:v>
                </c:pt>
                <c:pt idx="311">
                  <c:v>2.9339743589743499</c:v>
                </c:pt>
                <c:pt idx="312">
                  <c:v>2.9322683706070198</c:v>
                </c:pt>
                <c:pt idx="313">
                  <c:v>2.9292356687897998</c:v>
                </c:pt>
                <c:pt idx="314">
                  <c:v>2.9247936507936498</c:v>
                </c:pt>
                <c:pt idx="315">
                  <c:v>2.9228164556962</c:v>
                </c:pt>
                <c:pt idx="316">
                  <c:v>2.9164984227129298</c:v>
                </c:pt>
                <c:pt idx="317">
                  <c:v>2.9224528301886701</c:v>
                </c:pt>
                <c:pt idx="318">
                  <c:v>2.9255799373040698</c:v>
                </c:pt>
                <c:pt idx="319">
                  <c:v>2.9282812499999902</c:v>
                </c:pt>
                <c:pt idx="320">
                  <c:v>2.9231775700934501</c:v>
                </c:pt>
                <c:pt idx="321">
                  <c:v>2.9581987577639701</c:v>
                </c:pt>
                <c:pt idx="322">
                  <c:v>2.9582352941176402</c:v>
                </c:pt>
                <c:pt idx="323">
                  <c:v>2.9508641975308598</c:v>
                </c:pt>
                <c:pt idx="324">
                  <c:v>2.9482769230769201</c:v>
                </c:pt>
                <c:pt idx="325">
                  <c:v>2.9513803680981501</c:v>
                </c:pt>
                <c:pt idx="326">
                  <c:v>2.96584097859327</c:v>
                </c:pt>
                <c:pt idx="327">
                  <c:v>2.9640243902439001</c:v>
                </c:pt>
                <c:pt idx="328">
                  <c:v>2.9596352583586598</c:v>
                </c:pt>
                <c:pt idx="329">
                  <c:v>2.9741212121212102</c:v>
                </c:pt>
                <c:pt idx="330">
                  <c:v>2.9861933534743201</c:v>
                </c:pt>
                <c:pt idx="331">
                  <c:v>2.9921385542168601</c:v>
                </c:pt>
                <c:pt idx="332">
                  <c:v>3.0093093093093</c:v>
                </c:pt>
                <c:pt idx="333">
                  <c:v>3.0041616766466999</c:v>
                </c:pt>
                <c:pt idx="334">
                  <c:v>3.0071641791044699</c:v>
                </c:pt>
                <c:pt idx="335">
                  <c:v>3.0041666666666602</c:v>
                </c:pt>
                <c:pt idx="336">
                  <c:v>3.00492581602373</c:v>
                </c:pt>
                <c:pt idx="337">
                  <c:v>2.99718934911242</c:v>
                </c:pt>
                <c:pt idx="338">
                  <c:v>2.9915634218289</c:v>
                </c:pt>
                <c:pt idx="339">
                  <c:v>2.9955882352941101</c:v>
                </c:pt>
                <c:pt idx="340">
                  <c:v>2.9924926686217002</c:v>
                </c:pt>
                <c:pt idx="341">
                  <c:v>3.0025146198830401</c:v>
                </c:pt>
                <c:pt idx="342">
                  <c:v>3.0074927113702601</c:v>
                </c:pt>
                <c:pt idx="343">
                  <c:v>3.0033720930232501</c:v>
                </c:pt>
                <c:pt idx="344">
                  <c:v>2.9990724637681101</c:v>
                </c:pt>
                <c:pt idx="345">
                  <c:v>2.99294797687861</c:v>
                </c:pt>
                <c:pt idx="346">
                  <c:v>2.98835734870317</c:v>
                </c:pt>
                <c:pt idx="347">
                  <c:v>2.9889080459770101</c:v>
                </c:pt>
                <c:pt idx="348">
                  <c:v>3.0098567335243498</c:v>
                </c:pt>
                <c:pt idx="349">
                  <c:v>3.0189999999999899</c:v>
                </c:pt>
                <c:pt idx="350">
                  <c:v>3.0160968660968601</c:v>
                </c:pt>
                <c:pt idx="351">
                  <c:v>3.0179261363636298</c:v>
                </c:pt>
                <c:pt idx="352">
                  <c:v>3.0118130311614699</c:v>
                </c:pt>
                <c:pt idx="353">
                  <c:v>3.0431355932203301</c:v>
                </c:pt>
                <c:pt idx="354">
                  <c:v>3.05633802816901</c:v>
                </c:pt>
                <c:pt idx="355">
                  <c:v>3.0673033707865098</c:v>
                </c:pt>
                <c:pt idx="356">
                  <c:v>3.06170868347338</c:v>
                </c:pt>
                <c:pt idx="357">
                  <c:v>3.0557821229050202</c:v>
                </c:pt>
                <c:pt idx="358">
                  <c:v>3.05412256267409</c:v>
                </c:pt>
                <c:pt idx="359">
                  <c:v>3.05033333333333</c:v>
                </c:pt>
                <c:pt idx="360">
                  <c:v>3.0706925207756202</c:v>
                </c:pt>
                <c:pt idx="361">
                  <c:v>3.0759116022099402</c:v>
                </c:pt>
                <c:pt idx="362">
                  <c:v>3.08338842975206</c:v>
                </c:pt>
                <c:pt idx="363">
                  <c:v>3.0896703296703198</c:v>
                </c:pt>
                <c:pt idx="364">
                  <c:v>3.0915616438356102</c:v>
                </c:pt>
                <c:pt idx="365">
                  <c:v>3.0854918032786798</c:v>
                </c:pt>
                <c:pt idx="366">
                  <c:v>3.0799182561307901</c:v>
                </c:pt>
                <c:pt idx="367">
                  <c:v>3.07320652173913</c:v>
                </c:pt>
                <c:pt idx="368">
                  <c:v>3.0790785907859002</c:v>
                </c:pt>
                <c:pt idx="369">
                  <c:v>3.0812162162162098</c:v>
                </c:pt>
                <c:pt idx="370">
                  <c:v>3.0733153638814001</c:v>
                </c:pt>
                <c:pt idx="371">
                  <c:v>3.0709946236559098</c:v>
                </c:pt>
                <c:pt idx="372">
                  <c:v>3.0684718498659498</c:v>
                </c:pt>
                <c:pt idx="373">
                  <c:v>3.07671122994652</c:v>
                </c:pt>
                <c:pt idx="374">
                  <c:v>3.0733066666666602</c:v>
                </c:pt>
                <c:pt idx="375">
                  <c:v>3.06563829787234</c:v>
                </c:pt>
                <c:pt idx="376">
                  <c:v>3.06397877984084</c:v>
                </c:pt>
                <c:pt idx="377">
                  <c:v>3.0730687830687802</c:v>
                </c:pt>
                <c:pt idx="378">
                  <c:v>3.0689973614775701</c:v>
                </c:pt>
                <c:pt idx="379">
                  <c:v>3.0716052631578901</c:v>
                </c:pt>
                <c:pt idx="380">
                  <c:v>3.0770341207349001</c:v>
                </c:pt>
                <c:pt idx="381">
                  <c:v>3.0928010471204099</c:v>
                </c:pt>
                <c:pt idx="382">
                  <c:v>3.0925587467362901</c:v>
                </c:pt>
                <c:pt idx="383">
                  <c:v>3.0879427083333302</c:v>
                </c:pt>
                <c:pt idx="384">
                  <c:v>3.0807012987012898</c:v>
                </c:pt>
                <c:pt idx="385">
                  <c:v>3.0817098445595801</c:v>
                </c:pt>
                <c:pt idx="386">
                  <c:v>3.08131782945736</c:v>
                </c:pt>
                <c:pt idx="387">
                  <c:v>3.0739175257731901</c:v>
                </c:pt>
                <c:pt idx="388">
                  <c:v>3.07508997429305</c:v>
                </c:pt>
                <c:pt idx="389">
                  <c:v>3.0709487179487098</c:v>
                </c:pt>
                <c:pt idx="390">
                  <c:v>3.0664194373401501</c:v>
                </c:pt>
                <c:pt idx="391">
                  <c:v>3.0595408163265301</c:v>
                </c:pt>
                <c:pt idx="392">
                  <c:v>3.0522137404580101</c:v>
                </c:pt>
                <c:pt idx="393">
                  <c:v>3.0515989847715699</c:v>
                </c:pt>
                <c:pt idx="394">
                  <c:v>3.0557468354430299</c:v>
                </c:pt>
                <c:pt idx="395">
                  <c:v>3.07219696969696</c:v>
                </c:pt>
                <c:pt idx="396">
                  <c:v>3.0713098236775802</c:v>
                </c:pt>
                <c:pt idx="397">
                  <c:v>3.0648492462311498</c:v>
                </c:pt>
                <c:pt idx="398">
                  <c:v>3.0844862155388402</c:v>
                </c:pt>
                <c:pt idx="399">
                  <c:v>3.0936249999999998</c:v>
                </c:pt>
                <c:pt idx="400">
                  <c:v>3.0897256857855302</c:v>
                </c:pt>
                <c:pt idx="401">
                  <c:v>3.0880597014925302</c:v>
                </c:pt>
                <c:pt idx="402">
                  <c:v>3.0831265508684802</c:v>
                </c:pt>
                <c:pt idx="403">
                  <c:v>3.0866831683168301</c:v>
                </c:pt>
                <c:pt idx="404">
                  <c:v>3.0905925925925901</c:v>
                </c:pt>
                <c:pt idx="405">
                  <c:v>3.0938177339901398</c:v>
                </c:pt>
                <c:pt idx="406">
                  <c:v>3.0904176904176901</c:v>
                </c:pt>
                <c:pt idx="407">
                  <c:v>3.0853431372548998</c:v>
                </c:pt>
                <c:pt idx="408">
                  <c:v>3.08924205378973</c:v>
                </c:pt>
                <c:pt idx="409">
                  <c:v>3.0976585365853602</c:v>
                </c:pt>
                <c:pt idx="410">
                  <c:v>3.0997323600973199</c:v>
                </c:pt>
                <c:pt idx="411">
                  <c:v>3.0922330097087301</c:v>
                </c:pt>
                <c:pt idx="412">
                  <c:v>3.0864164648910402</c:v>
                </c:pt>
                <c:pt idx="413">
                  <c:v>3.0982367149758399</c:v>
                </c:pt>
                <c:pt idx="414">
                  <c:v>3.0929156626505998</c:v>
                </c:pt>
                <c:pt idx="415">
                  <c:v>3.0902644230769201</c:v>
                </c:pt>
                <c:pt idx="416">
                  <c:v>3.0956115107913602</c:v>
                </c:pt>
                <c:pt idx="417">
                  <c:v>3.1049760765550198</c:v>
                </c:pt>
                <c:pt idx="418">
                  <c:v>3.0990930787589401</c:v>
                </c:pt>
                <c:pt idx="419">
                  <c:v>3.0920238095238002</c:v>
                </c:pt>
                <c:pt idx="420">
                  <c:v>3.0857007125890701</c:v>
                </c:pt>
                <c:pt idx="421">
                  <c:v>3.0808056872037901</c:v>
                </c:pt>
                <c:pt idx="422">
                  <c:v>3.0765248226950299</c:v>
                </c:pt>
                <c:pt idx="423">
                  <c:v>3.0765801886792401</c:v>
                </c:pt>
                <c:pt idx="424">
                  <c:v>3.0975764705882298</c:v>
                </c:pt>
                <c:pt idx="425">
                  <c:v>3.09474178403755</c:v>
                </c:pt>
                <c:pt idx="426">
                  <c:v>3.08826697892271</c:v>
                </c:pt>
                <c:pt idx="427">
                  <c:v>3.0862149532710199</c:v>
                </c:pt>
                <c:pt idx="428">
                  <c:v>3.0936130536130499</c:v>
                </c:pt>
                <c:pt idx="429">
                  <c:v>3.10365116279069</c:v>
                </c:pt>
                <c:pt idx="430">
                  <c:v>3.09737819025522</c:v>
                </c:pt>
                <c:pt idx="431">
                  <c:v>3.09567129629629</c:v>
                </c:pt>
                <c:pt idx="432">
                  <c:v>3.0917090069283999</c:v>
                </c:pt>
                <c:pt idx="433">
                  <c:v>3.0854838709677401</c:v>
                </c:pt>
                <c:pt idx="434">
                  <c:v>3.0828735632183899</c:v>
                </c:pt>
                <c:pt idx="435">
                  <c:v>3.0916513761467801</c:v>
                </c:pt>
                <c:pt idx="436">
                  <c:v>3.0902288329519401</c:v>
                </c:pt>
                <c:pt idx="437">
                  <c:v>3.0955022831050201</c:v>
                </c:pt>
                <c:pt idx="438">
                  <c:v>3.0961958997722001</c:v>
                </c:pt>
                <c:pt idx="439">
                  <c:v>3.10556818181818</c:v>
                </c:pt>
                <c:pt idx="440">
                  <c:v>3.1063038548752799</c:v>
                </c:pt>
                <c:pt idx="441">
                  <c:v>3.1019909502262402</c:v>
                </c:pt>
                <c:pt idx="442">
                  <c:v>3.1012415349887101</c:v>
                </c:pt>
                <c:pt idx="443">
                  <c:v>3.1489864864864798</c:v>
                </c:pt>
                <c:pt idx="444">
                  <c:v>3.1544269662921298</c:v>
                </c:pt>
                <c:pt idx="445">
                  <c:v>3.1507174887892302</c:v>
                </c:pt>
                <c:pt idx="446">
                  <c:v>3.1557046979865699</c:v>
                </c:pt>
                <c:pt idx="447">
                  <c:v>3.1937500000000001</c:v>
                </c:pt>
                <c:pt idx="448">
                  <c:v>3.19167037861915</c:v>
                </c:pt>
                <c:pt idx="449">
                  <c:v>3.1899333333333302</c:v>
                </c:pt>
                <c:pt idx="450">
                  <c:v>3.19093126385809</c:v>
                </c:pt>
                <c:pt idx="451">
                  <c:v>3.2032964601769902</c:v>
                </c:pt>
                <c:pt idx="452">
                  <c:v>3.20328918322295</c:v>
                </c:pt>
                <c:pt idx="453">
                  <c:v>3.2045154185021998</c:v>
                </c:pt>
                <c:pt idx="454">
                  <c:v>3.21560439560439</c:v>
                </c:pt>
                <c:pt idx="455">
                  <c:v>3.2117982456140299</c:v>
                </c:pt>
                <c:pt idx="456">
                  <c:v>3.22315098468271</c:v>
                </c:pt>
                <c:pt idx="457">
                  <c:v>3.2187554585152802</c:v>
                </c:pt>
                <c:pt idx="458">
                  <c:v>3.21496732026143</c:v>
                </c:pt>
                <c:pt idx="459">
                  <c:v>3.2227826086956499</c:v>
                </c:pt>
                <c:pt idx="460">
                  <c:v>3.22390455531453</c:v>
                </c:pt>
                <c:pt idx="461">
                  <c:v>3.2338311688311601</c:v>
                </c:pt>
                <c:pt idx="462">
                  <c:v>3.2336933045356302</c:v>
                </c:pt>
                <c:pt idx="463">
                  <c:v>3.2279741379310298</c:v>
                </c:pt>
                <c:pt idx="464">
                  <c:v>3.2261935483870898</c:v>
                </c:pt>
                <c:pt idx="465">
                  <c:v>3.2289270386265998</c:v>
                </c:pt>
                <c:pt idx="466">
                  <c:v>3.22749464668094</c:v>
                </c:pt>
                <c:pt idx="467">
                  <c:v>3.2312820512820499</c:v>
                </c:pt>
                <c:pt idx="468">
                  <c:v>3.22710021321961</c:v>
                </c:pt>
                <c:pt idx="469">
                  <c:v>3.23859574468085</c:v>
                </c:pt>
                <c:pt idx="470">
                  <c:v>3.2526114649681501</c:v>
                </c:pt>
                <c:pt idx="471">
                  <c:v>3.25883474576271</c:v>
                </c:pt>
                <c:pt idx="472">
                  <c:v>3.2637420718815999</c:v>
                </c:pt>
                <c:pt idx="473">
                  <c:v>3.2619620253164499</c:v>
                </c:pt>
                <c:pt idx="474">
                  <c:v>3.2653684210526301</c:v>
                </c:pt>
                <c:pt idx="475">
                  <c:v>3.2811974789915901</c:v>
                </c:pt>
                <c:pt idx="476">
                  <c:v>3.2954926624737899</c:v>
                </c:pt>
                <c:pt idx="477">
                  <c:v>3.3004184100418401</c:v>
                </c:pt>
                <c:pt idx="478">
                  <c:v>3.3054279749478002</c:v>
                </c:pt>
                <c:pt idx="479">
                  <c:v>3.3377083333333299</c:v>
                </c:pt>
                <c:pt idx="480">
                  <c:v>3.3382120582120498</c:v>
                </c:pt>
                <c:pt idx="481">
                  <c:v>3.3496265560165899</c:v>
                </c:pt>
                <c:pt idx="482">
                  <c:v>3.3456107660455401</c:v>
                </c:pt>
                <c:pt idx="483">
                  <c:v>3.3408057851239601</c:v>
                </c:pt>
                <c:pt idx="484">
                  <c:v>3.3448659793814399</c:v>
                </c:pt>
                <c:pt idx="485">
                  <c:v>3.3424074074073999</c:v>
                </c:pt>
                <c:pt idx="486">
                  <c:v>3.3384188911704298</c:v>
                </c:pt>
                <c:pt idx="487">
                  <c:v>3.3346311475409798</c:v>
                </c:pt>
                <c:pt idx="488">
                  <c:v>3.3350306748466201</c:v>
                </c:pt>
                <c:pt idx="489">
                  <c:v>3.3423469387755</c:v>
                </c:pt>
                <c:pt idx="490">
                  <c:v>3.3404684317718898</c:v>
                </c:pt>
                <c:pt idx="491">
                  <c:v>3.33408536585365</c:v>
                </c:pt>
                <c:pt idx="492">
                  <c:v>3.3274645030425898</c:v>
                </c:pt>
                <c:pt idx="493">
                  <c:v>3.3247165991902801</c:v>
                </c:pt>
                <c:pt idx="494">
                  <c:v>3.3334545454545399</c:v>
                </c:pt>
                <c:pt idx="495">
                  <c:v>3.3382862903225798</c:v>
                </c:pt>
                <c:pt idx="496">
                  <c:v>3.3339034205231299</c:v>
                </c:pt>
                <c:pt idx="497">
                  <c:v>3.3335140562248902</c:v>
                </c:pt>
                <c:pt idx="498">
                  <c:v>3.3349699398797501</c:v>
                </c:pt>
                <c:pt idx="499">
                  <c:v>3.3307199999999999</c:v>
                </c:pt>
                <c:pt idx="500">
                  <c:v>3.3297405189620699</c:v>
                </c:pt>
                <c:pt idx="501">
                  <c:v>3.3306972111553699</c:v>
                </c:pt>
                <c:pt idx="502">
                  <c:v>3.3463419483101302</c:v>
                </c:pt>
                <c:pt idx="503">
                  <c:v>3.3499801587301499</c:v>
                </c:pt>
                <c:pt idx="504">
                  <c:v>3.3511485148514799</c:v>
                </c:pt>
                <c:pt idx="505">
                  <c:v>3.3509683794466301</c:v>
                </c:pt>
                <c:pt idx="506">
                  <c:v>3.34755424063116</c:v>
                </c:pt>
                <c:pt idx="507">
                  <c:v>3.3417519685039299</c:v>
                </c:pt>
                <c:pt idx="508">
                  <c:v>3.34577603143418</c:v>
                </c:pt>
                <c:pt idx="509">
                  <c:v>3.35158823529411</c:v>
                </c:pt>
                <c:pt idx="510">
                  <c:v>3.3553424657534201</c:v>
                </c:pt>
                <c:pt idx="511">
                  <c:v>3.3532421874999998</c:v>
                </c:pt>
                <c:pt idx="512">
                  <c:v>3.3495126705653</c:v>
                </c:pt>
                <c:pt idx="513">
                  <c:v>3.3502334630350101</c:v>
                </c:pt>
                <c:pt idx="514">
                  <c:v>3.3445436893203802</c:v>
                </c:pt>
                <c:pt idx="515">
                  <c:v>3.34255813953488</c:v>
                </c:pt>
                <c:pt idx="516">
                  <c:v>3.3420502901353899</c:v>
                </c:pt>
                <c:pt idx="517">
                  <c:v>3.34200772200772</c:v>
                </c:pt>
                <c:pt idx="518">
                  <c:v>3.3356840077071199</c:v>
                </c:pt>
                <c:pt idx="519">
                  <c:v>3.3474230769230702</c:v>
                </c:pt>
                <c:pt idx="520">
                  <c:v>3.34190019193858</c:v>
                </c:pt>
                <c:pt idx="521">
                  <c:v>3.3360153256704899</c:v>
                </c:pt>
                <c:pt idx="522">
                  <c:v>3.3348757170172001</c:v>
                </c:pt>
                <c:pt idx="523">
                  <c:v>3.3314312977099201</c:v>
                </c:pt>
                <c:pt idx="524">
                  <c:v>3.33108571428571</c:v>
                </c:pt>
                <c:pt idx="525">
                  <c:v>3.3429277566539901</c:v>
                </c:pt>
                <c:pt idx="526">
                  <c:v>3.3516888045540698</c:v>
                </c:pt>
                <c:pt idx="527">
                  <c:v>3.3499431818181802</c:v>
                </c:pt>
                <c:pt idx="528">
                  <c:v>3.35296786389413</c:v>
                </c:pt>
                <c:pt idx="529">
                  <c:v>3.36645283018867</c:v>
                </c:pt>
                <c:pt idx="530">
                  <c:v>3.3621657250470798</c:v>
                </c:pt>
                <c:pt idx="531">
                  <c:v>3.3591541353383398</c:v>
                </c:pt>
                <c:pt idx="532">
                  <c:v>3.3608442776735399</c:v>
                </c:pt>
                <c:pt idx="533">
                  <c:v>3.3602996254681599</c:v>
                </c:pt>
                <c:pt idx="534">
                  <c:v>3.3563177570093399</c:v>
                </c:pt>
                <c:pt idx="535">
                  <c:v>3.3547388059701402</c:v>
                </c:pt>
                <c:pt idx="536">
                  <c:v>3.3535195530726201</c:v>
                </c:pt>
                <c:pt idx="537">
                  <c:v>3.3488104089219299</c:v>
                </c:pt>
                <c:pt idx="538">
                  <c:v>3.3526901669758802</c:v>
                </c:pt>
                <c:pt idx="539">
                  <c:v>3.3595925925925898</c:v>
                </c:pt>
                <c:pt idx="540">
                  <c:v>3.35369685767097</c:v>
                </c:pt>
                <c:pt idx="541">
                  <c:v>3.3724169741697398</c:v>
                </c:pt>
                <c:pt idx="542">
                  <c:v>3.3738858195211701</c:v>
                </c:pt>
                <c:pt idx="543">
                  <c:v>3.3925000000000001</c:v>
                </c:pt>
                <c:pt idx="544">
                  <c:v>3.39357798165137</c:v>
                </c:pt>
                <c:pt idx="545">
                  <c:v>3.4004945054945002</c:v>
                </c:pt>
                <c:pt idx="546">
                  <c:v>3.4015356489945101</c:v>
                </c:pt>
                <c:pt idx="547">
                  <c:v>3.4004927007299202</c:v>
                </c:pt>
                <c:pt idx="548">
                  <c:v>3.40408014571948</c:v>
                </c:pt>
                <c:pt idx="549">
                  <c:v>3.40525454545454</c:v>
                </c:pt>
                <c:pt idx="550">
                  <c:v>3.4063702359346602</c:v>
                </c:pt>
                <c:pt idx="551">
                  <c:v>3.41867753623188</c:v>
                </c:pt>
                <c:pt idx="552">
                  <c:v>3.4133815551537001</c:v>
                </c:pt>
                <c:pt idx="553">
                  <c:v>3.4351985559566698</c:v>
                </c:pt>
                <c:pt idx="554">
                  <c:v>3.4377477477477401</c:v>
                </c:pt>
                <c:pt idx="555">
                  <c:v>3.4435251798561102</c:v>
                </c:pt>
                <c:pt idx="556">
                  <c:v>3.4455296229802501</c:v>
                </c:pt>
                <c:pt idx="557">
                  <c:v>3.4428853046594901</c:v>
                </c:pt>
                <c:pt idx="558">
                  <c:v>3.4488372093023201</c:v>
                </c:pt>
                <c:pt idx="559">
                  <c:v>3.4476607142857101</c:v>
                </c:pt>
                <c:pt idx="560">
                  <c:v>3.4468270944741501</c:v>
                </c:pt>
                <c:pt idx="561">
                  <c:v>3.4431494661921702</c:v>
                </c:pt>
                <c:pt idx="562">
                  <c:v>3.4488099467140301</c:v>
                </c:pt>
                <c:pt idx="563">
                  <c:v>3.44285460992907</c:v>
                </c:pt>
                <c:pt idx="564">
                  <c:v>3.4444070796460098</c:v>
                </c:pt>
                <c:pt idx="565">
                  <c:v>3.43987632508833</c:v>
                </c:pt>
                <c:pt idx="566">
                  <c:v>3.4375661375661299</c:v>
                </c:pt>
                <c:pt idx="567">
                  <c:v>3.43869718309859</c:v>
                </c:pt>
                <c:pt idx="568">
                  <c:v>3.4417926186291701</c:v>
                </c:pt>
                <c:pt idx="569">
                  <c:v>3.4361929824561401</c:v>
                </c:pt>
                <c:pt idx="570">
                  <c:v>3.4404203152364201</c:v>
                </c:pt>
                <c:pt idx="571">
                  <c:v>3.44124125874125</c:v>
                </c:pt>
                <c:pt idx="572">
                  <c:v>3.47258289703315</c:v>
                </c:pt>
                <c:pt idx="573">
                  <c:v>3.4844773519163699</c:v>
                </c:pt>
                <c:pt idx="574">
                  <c:v>3.48838260869565</c:v>
                </c:pt>
                <c:pt idx="575">
                  <c:v>3.4856597222222199</c:v>
                </c:pt>
                <c:pt idx="576">
                  <c:v>3.4809358752166299</c:v>
                </c:pt>
                <c:pt idx="577">
                  <c:v>3.4858650519031098</c:v>
                </c:pt>
                <c:pt idx="578">
                  <c:v>3.4812607944732199</c:v>
                </c:pt>
                <c:pt idx="579">
                  <c:v>3.48091379310344</c:v>
                </c:pt>
                <c:pt idx="580">
                  <c:v>3.4869535283993098</c:v>
                </c:pt>
                <c:pt idx="581">
                  <c:v>3.49240549828178</c:v>
                </c:pt>
                <c:pt idx="582">
                  <c:v>3.4878044596912501</c:v>
                </c:pt>
                <c:pt idx="583">
                  <c:v>3.4851027397260199</c:v>
                </c:pt>
                <c:pt idx="584">
                  <c:v>3.4809572649572602</c:v>
                </c:pt>
                <c:pt idx="585">
                  <c:v>3.4893686006825901</c:v>
                </c:pt>
                <c:pt idx="586">
                  <c:v>3.4845996592844899</c:v>
                </c:pt>
                <c:pt idx="587">
                  <c:v>3.48865646258503</c:v>
                </c:pt>
                <c:pt idx="588">
                  <c:v>3.4944482173174798</c:v>
                </c:pt>
                <c:pt idx="589">
                  <c:v>3.4924745762711802</c:v>
                </c:pt>
                <c:pt idx="590">
                  <c:v>3.48730964467005</c:v>
                </c:pt>
                <c:pt idx="591">
                  <c:v>3.48484797297297</c:v>
                </c:pt>
                <c:pt idx="592">
                  <c:v>3.4803878583473802</c:v>
                </c:pt>
                <c:pt idx="593">
                  <c:v>3.5390067340067302</c:v>
                </c:pt>
                <c:pt idx="594">
                  <c:v>3.5372605042016798</c:v>
                </c:pt>
                <c:pt idx="595">
                  <c:v>3.53523489932885</c:v>
                </c:pt>
                <c:pt idx="596">
                  <c:v>3.53329983249581</c:v>
                </c:pt>
                <c:pt idx="597">
                  <c:v>3.5661872909698902</c:v>
                </c:pt>
                <c:pt idx="598">
                  <c:v>3.5614524207011602</c:v>
                </c:pt>
                <c:pt idx="599">
                  <c:v>3.5562166666666601</c:v>
                </c:pt>
                <c:pt idx="600">
                  <c:v>3.5616139767054902</c:v>
                </c:pt>
                <c:pt idx="601">
                  <c:v>3.5574086378737499</c:v>
                </c:pt>
                <c:pt idx="602">
                  <c:v>3.5588557213930301</c:v>
                </c:pt>
                <c:pt idx="603">
                  <c:v>3.5626655629138999</c:v>
                </c:pt>
                <c:pt idx="604">
                  <c:v>3.5624958677685901</c:v>
                </c:pt>
                <c:pt idx="605">
                  <c:v>3.5749339933993398</c:v>
                </c:pt>
                <c:pt idx="606">
                  <c:v>3.57260296540362</c:v>
                </c:pt>
                <c:pt idx="607">
                  <c:v>3.5668749999999898</c:v>
                </c:pt>
                <c:pt idx="608">
                  <c:v>3.5616912972085299</c:v>
                </c:pt>
                <c:pt idx="609">
                  <c:v>3.5644590163934402</c:v>
                </c:pt>
                <c:pt idx="610">
                  <c:v>3.57335515548281</c:v>
                </c:pt>
                <c:pt idx="611">
                  <c:v>3.5822875816993398</c:v>
                </c:pt>
                <c:pt idx="612">
                  <c:v>3.5858727569331101</c:v>
                </c:pt>
                <c:pt idx="613">
                  <c:v>3.6077198697068402</c:v>
                </c:pt>
                <c:pt idx="614">
                  <c:v>3.6319349593495902</c:v>
                </c:pt>
                <c:pt idx="615">
                  <c:v>3.63662337662337</c:v>
                </c:pt>
                <c:pt idx="616">
                  <c:v>3.6315072933549399</c:v>
                </c:pt>
                <c:pt idx="617">
                  <c:v>3.6284142394822001</c:v>
                </c:pt>
                <c:pt idx="618">
                  <c:v>3.6241841680129201</c:v>
                </c:pt>
                <c:pt idx="619">
                  <c:v>3.6201451612903202</c:v>
                </c:pt>
                <c:pt idx="620">
                  <c:v>3.6174718196457301</c:v>
                </c:pt>
                <c:pt idx="621">
                  <c:v>3.6126045016077102</c:v>
                </c:pt>
                <c:pt idx="622">
                  <c:v>3.6112038523274399</c:v>
                </c:pt>
                <c:pt idx="623">
                  <c:v>3.6082852564102499</c:v>
                </c:pt>
                <c:pt idx="624">
                  <c:v>3.6135359999999901</c:v>
                </c:pt>
                <c:pt idx="625">
                  <c:v>3.6152715654951999</c:v>
                </c:pt>
                <c:pt idx="626">
                  <c:v>3.61122807017543</c:v>
                </c:pt>
                <c:pt idx="627">
                  <c:v>3.6082324840764302</c:v>
                </c:pt>
                <c:pt idx="628">
                  <c:v>3.6049125596184401</c:v>
                </c:pt>
                <c:pt idx="629">
                  <c:v>3.5992222222222199</c:v>
                </c:pt>
                <c:pt idx="630">
                  <c:v>3.5974009508716298</c:v>
                </c:pt>
                <c:pt idx="631">
                  <c:v>3.5938291139240501</c:v>
                </c:pt>
                <c:pt idx="632">
                  <c:v>3.5927488151658702</c:v>
                </c:pt>
                <c:pt idx="633">
                  <c:v>3.5984700315457401</c:v>
                </c:pt>
                <c:pt idx="634">
                  <c:v>3.5979055118110201</c:v>
                </c:pt>
                <c:pt idx="635">
                  <c:v>3.5950471698113202</c:v>
                </c:pt>
                <c:pt idx="636">
                  <c:v>3.5982731554160101</c:v>
                </c:pt>
                <c:pt idx="637">
                  <c:v>3.5983542319749202</c:v>
                </c:pt>
                <c:pt idx="638">
                  <c:v>3.5970266040688501</c:v>
                </c:pt>
                <c:pt idx="639">
                  <c:v>3.5955312499999899</c:v>
                </c:pt>
                <c:pt idx="640">
                  <c:v>3.6035257410296402</c:v>
                </c:pt>
                <c:pt idx="641">
                  <c:v>3.6041433021806801</c:v>
                </c:pt>
                <c:pt idx="642">
                  <c:v>3.6252877138413599</c:v>
                </c:pt>
                <c:pt idx="643">
                  <c:v>3.6229347826086902</c:v>
                </c:pt>
                <c:pt idx="644">
                  <c:v>3.6444496124031001</c:v>
                </c:pt>
                <c:pt idx="645">
                  <c:v>3.6442260061919498</c:v>
                </c:pt>
                <c:pt idx="646">
                  <c:v>3.64224111282843</c:v>
                </c:pt>
                <c:pt idx="647">
                  <c:v>3.6483179012345599</c:v>
                </c:pt>
                <c:pt idx="648">
                  <c:v>3.6517873651771899</c:v>
                </c:pt>
                <c:pt idx="649">
                  <c:v>3.6509846153846102</c:v>
                </c:pt>
                <c:pt idx="650">
                  <c:v>3.64755760368663</c:v>
                </c:pt>
                <c:pt idx="651">
                  <c:v>3.6511809815950902</c:v>
                </c:pt>
                <c:pt idx="652">
                  <c:v>3.7054670750382801</c:v>
                </c:pt>
                <c:pt idx="653">
                  <c:v>3.7001987767584001</c:v>
                </c:pt>
                <c:pt idx="654">
                  <c:v>3.6983664122137401</c:v>
                </c:pt>
                <c:pt idx="655">
                  <c:v>3.69352134146341</c:v>
                </c:pt>
                <c:pt idx="656">
                  <c:v>3.6881582952815801</c:v>
                </c:pt>
                <c:pt idx="657">
                  <c:v>3.68668693009118</c:v>
                </c:pt>
                <c:pt idx="658">
                  <c:v>3.68553869499241</c:v>
                </c:pt>
                <c:pt idx="659">
                  <c:v>3.6813030303030301</c:v>
                </c:pt>
                <c:pt idx="660">
                  <c:v>3.6868381240544599</c:v>
                </c:pt>
                <c:pt idx="661">
                  <c:v>3.6833383685800598</c:v>
                </c:pt>
                <c:pt idx="662">
                  <c:v>3.6848868778280499</c:v>
                </c:pt>
                <c:pt idx="663">
                  <c:v>3.6826656626505998</c:v>
                </c:pt>
                <c:pt idx="664">
                  <c:v>3.6865263157894699</c:v>
                </c:pt>
                <c:pt idx="665">
                  <c:v>3.7129729729729699</c:v>
                </c:pt>
                <c:pt idx="666">
                  <c:v>3.7159820089954998</c:v>
                </c:pt>
                <c:pt idx="667">
                  <c:v>3.71749999999999</c:v>
                </c:pt>
                <c:pt idx="668">
                  <c:v>3.7191629297458801</c:v>
                </c:pt>
                <c:pt idx="669">
                  <c:v>3.7163582089552198</c:v>
                </c:pt>
                <c:pt idx="670">
                  <c:v>3.71120715350223</c:v>
                </c:pt>
                <c:pt idx="671">
                  <c:v>3.71458333333333</c:v>
                </c:pt>
                <c:pt idx="672">
                  <c:v>3.71753343239227</c:v>
                </c:pt>
                <c:pt idx="673">
                  <c:v>3.7336795252225499</c:v>
                </c:pt>
                <c:pt idx="674">
                  <c:v>3.7323111111111098</c:v>
                </c:pt>
                <c:pt idx="675">
                  <c:v>3.7292307692307598</c:v>
                </c:pt>
                <c:pt idx="676">
                  <c:v>3.72836041358936</c:v>
                </c:pt>
                <c:pt idx="677">
                  <c:v>3.72505899705014</c:v>
                </c:pt>
                <c:pt idx="678">
                  <c:v>3.72923416789396</c:v>
                </c:pt>
                <c:pt idx="679">
                  <c:v>3.7380588235294101</c:v>
                </c:pt>
                <c:pt idx="680">
                  <c:v>3.7366226138032301</c:v>
                </c:pt>
                <c:pt idx="681">
                  <c:v>3.7443548387096701</c:v>
                </c:pt>
                <c:pt idx="682">
                  <c:v>3.7479355783308899</c:v>
                </c:pt>
                <c:pt idx="683">
                  <c:v>3.75454678362573</c:v>
                </c:pt>
                <c:pt idx="684">
                  <c:v>3.7537956204379501</c:v>
                </c:pt>
                <c:pt idx="685">
                  <c:v>3.7710641399416902</c:v>
                </c:pt>
                <c:pt idx="686">
                  <c:v>3.7675109170305601</c:v>
                </c:pt>
                <c:pt idx="687">
                  <c:v>3.7744040697674399</c:v>
                </c:pt>
                <c:pt idx="688">
                  <c:v>3.77184325108853</c:v>
                </c:pt>
                <c:pt idx="689">
                  <c:v>3.7762753623188399</c:v>
                </c:pt>
                <c:pt idx="690">
                  <c:v>3.7786107091172201</c:v>
                </c:pt>
                <c:pt idx="691">
                  <c:v>3.7808526011560599</c:v>
                </c:pt>
                <c:pt idx="692">
                  <c:v>3.7791774891774801</c:v>
                </c:pt>
                <c:pt idx="693">
                  <c:v>3.77488472622478</c:v>
                </c:pt>
                <c:pt idx="694">
                  <c:v>3.7740431654676199</c:v>
                </c:pt>
                <c:pt idx="695">
                  <c:v>3.7706752873563198</c:v>
                </c:pt>
                <c:pt idx="696">
                  <c:v>3.7675896700143401</c:v>
                </c:pt>
                <c:pt idx="697">
                  <c:v>3.7727077363896799</c:v>
                </c:pt>
                <c:pt idx="698">
                  <c:v>3.7733476394849701</c:v>
                </c:pt>
                <c:pt idx="699">
                  <c:v>3.7737714285714201</c:v>
                </c:pt>
                <c:pt idx="700">
                  <c:v>3.7726105563480701</c:v>
                </c:pt>
                <c:pt idx="701">
                  <c:v>3.7673361823361802</c:v>
                </c:pt>
                <c:pt idx="702">
                  <c:v>3.7740825035561798</c:v>
                </c:pt>
                <c:pt idx="703">
                  <c:v>3.7900284090909002</c:v>
                </c:pt>
                <c:pt idx="704">
                  <c:v>3.7892765957446799</c:v>
                </c:pt>
                <c:pt idx="705">
                  <c:v>3.79686968838526</c:v>
                </c:pt>
                <c:pt idx="706">
                  <c:v>3.8022206506364902</c:v>
                </c:pt>
                <c:pt idx="707">
                  <c:v>3.8001694915254198</c:v>
                </c:pt>
                <c:pt idx="708">
                  <c:v>3.8036530324400499</c:v>
                </c:pt>
                <c:pt idx="709">
                  <c:v>3.8010985915492901</c:v>
                </c:pt>
                <c:pt idx="710">
                  <c:v>3.8068354430379698</c:v>
                </c:pt>
                <c:pt idx="711">
                  <c:v>3.8056882022471901</c:v>
                </c:pt>
                <c:pt idx="712">
                  <c:v>3.80598877980364</c:v>
                </c:pt>
                <c:pt idx="713">
                  <c:v>3.8126050420167998</c:v>
                </c:pt>
                <c:pt idx="714">
                  <c:v>3.81742657342657</c:v>
                </c:pt>
                <c:pt idx="715">
                  <c:v>3.8160474860335101</c:v>
                </c:pt>
                <c:pt idx="716">
                  <c:v>3.8172524407252402</c:v>
                </c:pt>
                <c:pt idx="717">
                  <c:v>3.8407660167130899</c:v>
                </c:pt>
                <c:pt idx="718">
                  <c:v>3.8399999999999901</c:v>
                </c:pt>
                <c:pt idx="719">
                  <c:v>3.8404722222222198</c:v>
                </c:pt>
                <c:pt idx="720">
                  <c:v>3.8411095700416</c:v>
                </c:pt>
                <c:pt idx="721">
                  <c:v>3.83670360110803</c:v>
                </c:pt>
                <c:pt idx="722">
                  <c:v>3.8349792531120301</c:v>
                </c:pt>
                <c:pt idx="723">
                  <c:v>3.8404281767955699</c:v>
                </c:pt>
                <c:pt idx="724">
                  <c:v>3.85319999999999</c:v>
                </c:pt>
                <c:pt idx="725">
                  <c:v>3.85444903581267</c:v>
                </c:pt>
                <c:pt idx="726">
                  <c:v>3.8553782668500598</c:v>
                </c:pt>
                <c:pt idx="727">
                  <c:v>3.86103021978021</c:v>
                </c:pt>
                <c:pt idx="728">
                  <c:v>3.8701371742112398</c:v>
                </c:pt>
                <c:pt idx="729">
                  <c:v>3.8711506849315001</c:v>
                </c:pt>
                <c:pt idx="730">
                  <c:v>3.8673734610123098</c:v>
                </c:pt>
                <c:pt idx="731">
                  <c:v>3.8718306010928898</c:v>
                </c:pt>
                <c:pt idx="732">
                  <c:v>3.8781582537517001</c:v>
                </c:pt>
                <c:pt idx="733">
                  <c:v>3.8782833787465898</c:v>
                </c:pt>
                <c:pt idx="734">
                  <c:v>3.8762857142857099</c:v>
                </c:pt>
                <c:pt idx="735">
                  <c:v>3.88354619565217</c:v>
                </c:pt>
                <c:pt idx="736">
                  <c:v>3.8787109905020301</c:v>
                </c:pt>
                <c:pt idx="737">
                  <c:v>3.87470189701896</c:v>
                </c:pt>
                <c:pt idx="738">
                  <c:v>3.8836671177266502</c:v>
                </c:pt>
                <c:pt idx="739">
                  <c:v>3.8786081081081001</c:v>
                </c:pt>
                <c:pt idx="740">
                  <c:v>3.8902429149797499</c:v>
                </c:pt>
                <c:pt idx="741">
                  <c:v>3.8909973045822102</c:v>
                </c:pt>
                <c:pt idx="742">
                  <c:v>3.8913055181695801</c:v>
                </c:pt>
                <c:pt idx="743">
                  <c:v>3.9118817204301002</c:v>
                </c:pt>
                <c:pt idx="744">
                  <c:v>3.9139060402684498</c:v>
                </c:pt>
                <c:pt idx="745">
                  <c:v>3.9445844504021399</c:v>
                </c:pt>
                <c:pt idx="746">
                  <c:v>3.94200803212851</c:v>
                </c:pt>
                <c:pt idx="747">
                  <c:v>3.9463368983957201</c:v>
                </c:pt>
                <c:pt idx="748">
                  <c:v>3.9490520694259001</c:v>
                </c:pt>
                <c:pt idx="749">
                  <c:v>3.9460266666666599</c:v>
                </c:pt>
                <c:pt idx="750">
                  <c:v>3.9435019973368801</c:v>
                </c:pt>
                <c:pt idx="751">
                  <c:v>3.9459175531914799</c:v>
                </c:pt>
                <c:pt idx="752">
                  <c:v>3.9469057104913601</c:v>
                </c:pt>
                <c:pt idx="753">
                  <c:v>3.9620954907161798</c:v>
                </c:pt>
                <c:pt idx="754">
                  <c:v>3.9610066225165501</c:v>
                </c:pt>
                <c:pt idx="755">
                  <c:v>3.9579497354497302</c:v>
                </c:pt>
                <c:pt idx="756">
                  <c:v>3.9705548216644599</c:v>
                </c:pt>
                <c:pt idx="757">
                  <c:v>3.96874670184696</c:v>
                </c:pt>
                <c:pt idx="758">
                  <c:v>3.9694598155467702</c:v>
                </c:pt>
                <c:pt idx="759">
                  <c:v>3.9661710526315699</c:v>
                </c:pt>
                <c:pt idx="760">
                  <c:v>3.96360052562417</c:v>
                </c:pt>
                <c:pt idx="761">
                  <c:v>3.9736220472440902</c:v>
                </c:pt>
                <c:pt idx="762">
                  <c:v>3.96845347313237</c:v>
                </c:pt>
                <c:pt idx="763">
                  <c:v>3.9640575916230301</c:v>
                </c:pt>
                <c:pt idx="764">
                  <c:v>4.0043660130718903</c:v>
                </c:pt>
                <c:pt idx="765">
                  <c:v>4.0068537859007796</c:v>
                </c:pt>
                <c:pt idx="766">
                  <c:v>4.00775749674054</c:v>
                </c:pt>
                <c:pt idx="767">
                  <c:v>4.0108984374999901</c:v>
                </c:pt>
                <c:pt idx="768">
                  <c:v>4.02726918075422</c:v>
                </c:pt>
                <c:pt idx="769">
                  <c:v>4.02520779220779</c:v>
                </c:pt>
                <c:pt idx="770">
                  <c:v>4.0230739299610798</c:v>
                </c:pt>
                <c:pt idx="771">
                  <c:v>4.0337953367875601</c:v>
                </c:pt>
                <c:pt idx="772">
                  <c:v>4.0380336351875803</c:v>
                </c:pt>
                <c:pt idx="773">
                  <c:v>4.0407881136950801</c:v>
                </c:pt>
                <c:pt idx="774">
                  <c:v>4.0372387096774096</c:v>
                </c:pt>
                <c:pt idx="775">
                  <c:v>4.0351030927835003</c:v>
                </c:pt>
                <c:pt idx="776">
                  <c:v>4.0368983268983198</c:v>
                </c:pt>
                <c:pt idx="777">
                  <c:v>4.03276349614395</c:v>
                </c:pt>
                <c:pt idx="778">
                  <c:v>4.0368677792041003</c:v>
                </c:pt>
                <c:pt idx="779">
                  <c:v>4.0371538461538403</c:v>
                </c:pt>
                <c:pt idx="780">
                  <c:v>4.0413188220230403</c:v>
                </c:pt>
                <c:pt idx="781">
                  <c:v>4.0554603580562603</c:v>
                </c:pt>
                <c:pt idx="782">
                  <c:v>4.0546232439335803</c:v>
                </c:pt>
                <c:pt idx="783">
                  <c:v>4.0512882653061197</c:v>
                </c:pt>
                <c:pt idx="784">
                  <c:v>4.0516687898089101</c:v>
                </c:pt>
                <c:pt idx="785">
                  <c:v>4.05712468193384</c:v>
                </c:pt>
                <c:pt idx="786">
                  <c:v>4.0559212198220997</c:v>
                </c:pt>
                <c:pt idx="787">
                  <c:v>4.0535279187817199</c:v>
                </c:pt>
                <c:pt idx="788">
                  <c:v>4.05480354879594</c:v>
                </c:pt>
                <c:pt idx="789">
                  <c:v>4.0570886075949302</c:v>
                </c:pt>
                <c:pt idx="790">
                  <c:v>4.0840707964601703</c:v>
                </c:pt>
                <c:pt idx="791">
                  <c:v>4.0827777777777703</c:v>
                </c:pt>
                <c:pt idx="792">
                  <c:v>4.0822824716267299</c:v>
                </c:pt>
                <c:pt idx="793">
                  <c:v>4.0893073047858897</c:v>
                </c:pt>
                <c:pt idx="794">
                  <c:v>4.09023899371069</c:v>
                </c:pt>
                <c:pt idx="795">
                  <c:v>4.0969849246231096</c:v>
                </c:pt>
                <c:pt idx="796">
                  <c:v>4.0995483061480504</c:v>
                </c:pt>
                <c:pt idx="797">
                  <c:v>4.09924812030075</c:v>
                </c:pt>
                <c:pt idx="798">
                  <c:v>4.1059324155193897</c:v>
                </c:pt>
                <c:pt idx="799">
                  <c:v>4.13004999999999</c:v>
                </c:pt>
                <c:pt idx="800">
                  <c:v>4.1313732833957504</c:v>
                </c:pt>
                <c:pt idx="801">
                  <c:v>4.1310099750623399</c:v>
                </c:pt>
                <c:pt idx="802">
                  <c:v>4.1304732254047298</c:v>
                </c:pt>
                <c:pt idx="803">
                  <c:v>4.1442412935323301</c:v>
                </c:pt>
                <c:pt idx="804">
                  <c:v>4.1419751552794999</c:v>
                </c:pt>
                <c:pt idx="805">
                  <c:v>4.1553225806451604</c:v>
                </c:pt>
                <c:pt idx="806">
                  <c:v>4.1511648079306003</c:v>
                </c:pt>
                <c:pt idx="807">
                  <c:v>4.1577103960396</c:v>
                </c:pt>
                <c:pt idx="808">
                  <c:v>4.1556242274412796</c:v>
                </c:pt>
                <c:pt idx="809">
                  <c:v>4.1539012345678996</c:v>
                </c:pt>
                <c:pt idx="810">
                  <c:v>4.1555487053020901</c:v>
                </c:pt>
                <c:pt idx="811">
                  <c:v>4.1597783251231499</c:v>
                </c:pt>
                <c:pt idx="812">
                  <c:v>4.1582410824108198</c:v>
                </c:pt>
                <c:pt idx="813">
                  <c:v>4.1568550368550303</c:v>
                </c:pt>
                <c:pt idx="814">
                  <c:v>4.1805889570552104</c:v>
                </c:pt>
                <c:pt idx="815">
                  <c:v>4.1794485294117596</c:v>
                </c:pt>
                <c:pt idx="816">
                  <c:v>4.1844186046511602</c:v>
                </c:pt>
                <c:pt idx="817">
                  <c:v>4.1846332518337404</c:v>
                </c:pt>
                <c:pt idx="818">
                  <c:v>4.1824420024420004</c:v>
                </c:pt>
                <c:pt idx="819">
                  <c:v>4.2013658536585297</c:v>
                </c:pt>
                <c:pt idx="820">
                  <c:v>4.2438733252131504</c:v>
                </c:pt>
                <c:pt idx="821">
                  <c:v>4.2411313868613103</c:v>
                </c:pt>
                <c:pt idx="822">
                  <c:v>4.2702430133657296</c:v>
                </c:pt>
                <c:pt idx="823">
                  <c:v>4.2975849514563098</c:v>
                </c:pt>
                <c:pt idx="824">
                  <c:v>4.30910303030302</c:v>
                </c:pt>
                <c:pt idx="825">
                  <c:v>4.3088135593220303</c:v>
                </c:pt>
                <c:pt idx="826">
                  <c:v>4.3081136638452202</c:v>
                </c:pt>
                <c:pt idx="827">
                  <c:v>4.30946859903381</c:v>
                </c:pt>
                <c:pt idx="828">
                  <c:v>4.3176598311218299</c:v>
                </c:pt>
                <c:pt idx="829">
                  <c:v>4.32001204819277</c:v>
                </c:pt>
                <c:pt idx="830">
                  <c:v>4.3158724428399502</c:v>
                </c:pt>
                <c:pt idx="831">
                  <c:v>4.3114302884615299</c:v>
                </c:pt>
                <c:pt idx="832">
                  <c:v>4.3140096038415301</c:v>
                </c:pt>
                <c:pt idx="833">
                  <c:v>4.3338968824939998</c:v>
                </c:pt>
                <c:pt idx="834">
                  <c:v>4.3342035928143696</c:v>
                </c:pt>
                <c:pt idx="835">
                  <c:v>4.3314593301435398</c:v>
                </c:pt>
                <c:pt idx="836">
                  <c:v>4.3370131421744302</c:v>
                </c:pt>
                <c:pt idx="837">
                  <c:v>4.3400596658711201</c:v>
                </c:pt>
                <c:pt idx="838">
                  <c:v>4.3439928486293198</c:v>
                </c:pt>
                <c:pt idx="839">
                  <c:v>4.3547738095237998</c:v>
                </c:pt>
                <c:pt idx="840">
                  <c:v>4.3538763376932197</c:v>
                </c:pt>
                <c:pt idx="841">
                  <c:v>4.3538598574821803</c:v>
                </c:pt>
                <c:pt idx="842">
                  <c:v>4.3549228944246696</c:v>
                </c:pt>
                <c:pt idx="843">
                  <c:v>4.3517772511848296</c:v>
                </c:pt>
                <c:pt idx="844">
                  <c:v>4.3477988165680399</c:v>
                </c:pt>
                <c:pt idx="845">
                  <c:v>4.3499172576832104</c:v>
                </c:pt>
                <c:pt idx="846">
                  <c:v>4.3633175914994098</c:v>
                </c:pt>
                <c:pt idx="847">
                  <c:v>4.3625235849056603</c:v>
                </c:pt>
                <c:pt idx="848">
                  <c:v>4.3624146054181301</c:v>
                </c:pt>
                <c:pt idx="849">
                  <c:v>4.3802235294117597</c:v>
                </c:pt>
                <c:pt idx="850">
                  <c:v>4.3757814336075196</c:v>
                </c:pt>
                <c:pt idx="851">
                  <c:v>4.38139671361502</c:v>
                </c:pt>
                <c:pt idx="852">
                  <c:v>4.3886869871043297</c:v>
                </c:pt>
                <c:pt idx="853">
                  <c:v>4.3956088992974198</c:v>
                </c:pt>
                <c:pt idx="854">
                  <c:v>4.3923976608187099</c:v>
                </c:pt>
                <c:pt idx="855">
                  <c:v>4.3903037383177503</c:v>
                </c:pt>
                <c:pt idx="856">
                  <c:v>4.3876196032672103</c:v>
                </c:pt>
                <c:pt idx="857">
                  <c:v>4.39555944055944</c:v>
                </c:pt>
                <c:pt idx="858">
                  <c:v>4.3950058207217602</c:v>
                </c:pt>
                <c:pt idx="859">
                  <c:v>4.3903372093023201</c:v>
                </c:pt>
                <c:pt idx="860">
                  <c:v>4.3959814169570199</c:v>
                </c:pt>
                <c:pt idx="861">
                  <c:v>4.4031786542923399</c:v>
                </c:pt>
                <c:pt idx="862">
                  <c:v>4.4235689455388103</c:v>
                </c:pt>
                <c:pt idx="863">
                  <c:v>4.4434490740740697</c:v>
                </c:pt>
                <c:pt idx="864">
                  <c:v>4.44161849710982</c:v>
                </c:pt>
                <c:pt idx="865">
                  <c:v>4.4503464203233198</c:v>
                </c:pt>
                <c:pt idx="866">
                  <c:v>4.4617070357554702</c:v>
                </c:pt>
                <c:pt idx="867">
                  <c:v>4.4728110599078299</c:v>
                </c:pt>
                <c:pt idx="868">
                  <c:v>4.4701035673187501</c:v>
                </c:pt>
                <c:pt idx="869">
                  <c:v>4.4750919540229797</c:v>
                </c:pt>
                <c:pt idx="870">
                  <c:v>4.4724799081515503</c:v>
                </c:pt>
                <c:pt idx="871">
                  <c:v>4.4893692660550402</c:v>
                </c:pt>
                <c:pt idx="872">
                  <c:v>4.4903092783505096</c:v>
                </c:pt>
                <c:pt idx="873">
                  <c:v>4.4863157894736796</c:v>
                </c:pt>
                <c:pt idx="874">
                  <c:v>4.4945599999999901</c:v>
                </c:pt>
                <c:pt idx="875">
                  <c:v>4.4945776255707699</c:v>
                </c:pt>
                <c:pt idx="876">
                  <c:v>4.50952109464082</c:v>
                </c:pt>
                <c:pt idx="877">
                  <c:v>4.5175968109339397</c:v>
                </c:pt>
                <c:pt idx="878">
                  <c:v>4.5140273037542604</c:v>
                </c:pt>
                <c:pt idx="879">
                  <c:v>4.5107272727272703</c:v>
                </c:pt>
                <c:pt idx="880">
                  <c:v>4.5119296254256502</c:v>
                </c:pt>
                <c:pt idx="881">
                  <c:v>4.5070521541950104</c:v>
                </c:pt>
                <c:pt idx="882">
                  <c:v>4.5051075877689604</c:v>
                </c:pt>
                <c:pt idx="883">
                  <c:v>4.5182239819004497</c:v>
                </c:pt>
                <c:pt idx="884">
                  <c:v>4.53345762711864</c:v>
                </c:pt>
                <c:pt idx="885">
                  <c:v>4.53687358916478</c:v>
                </c:pt>
                <c:pt idx="886">
                  <c:v>4.5330439684329198</c:v>
                </c:pt>
                <c:pt idx="887">
                  <c:v>4.5282657657657603</c:v>
                </c:pt>
                <c:pt idx="888">
                  <c:v>4.5304161979752502</c:v>
                </c:pt>
                <c:pt idx="889">
                  <c:v>4.5512808988764002</c:v>
                </c:pt>
                <c:pt idx="890">
                  <c:v>4.5464197530864201</c:v>
                </c:pt>
                <c:pt idx="891">
                  <c:v>4.5560089686098602</c:v>
                </c:pt>
                <c:pt idx="892">
                  <c:v>4.5703919372900303</c:v>
                </c:pt>
                <c:pt idx="893">
                  <c:v>4.5723937360178901</c:v>
                </c:pt>
                <c:pt idx="894">
                  <c:v>4.5762458100558598</c:v>
                </c:pt>
                <c:pt idx="895">
                  <c:v>4.5789397321428504</c:v>
                </c:pt>
                <c:pt idx="896">
                  <c:v>4.5785395763656602</c:v>
                </c:pt>
                <c:pt idx="897">
                  <c:v>4.5773051224944297</c:v>
                </c:pt>
                <c:pt idx="898">
                  <c:v>4.5804894327029997</c:v>
                </c:pt>
                <c:pt idx="899">
                  <c:v>4.6055111111111096</c:v>
                </c:pt>
                <c:pt idx="900">
                  <c:v>4.6181576026637003</c:v>
                </c:pt>
                <c:pt idx="901">
                  <c:v>4.6333259423503304</c:v>
                </c:pt>
                <c:pt idx="902">
                  <c:v>4.6411517165005503</c:v>
                </c:pt>
                <c:pt idx="903">
                  <c:v>4.6377654867256597</c:v>
                </c:pt>
                <c:pt idx="904">
                  <c:v>4.6412707182320396</c:v>
                </c:pt>
                <c:pt idx="905">
                  <c:v>4.6408940397350902</c:v>
                </c:pt>
                <c:pt idx="906">
                  <c:v>4.64493936052921</c:v>
                </c:pt>
                <c:pt idx="907">
                  <c:v>4.6468392070484503</c:v>
                </c:pt>
                <c:pt idx="908">
                  <c:v>4.6433773377337699</c:v>
                </c:pt>
                <c:pt idx="909">
                  <c:v>4.6587142857142796</c:v>
                </c:pt>
                <c:pt idx="910">
                  <c:v>4.6709440175631096</c:v>
                </c:pt>
                <c:pt idx="911">
                  <c:v>4.6857785087719304</c:v>
                </c:pt>
                <c:pt idx="912">
                  <c:v>4.70277108433734</c:v>
                </c:pt>
                <c:pt idx="913">
                  <c:v>4.7219146608314997</c:v>
                </c:pt>
                <c:pt idx="914">
                  <c:v>4.72241530054644</c:v>
                </c:pt>
                <c:pt idx="915">
                  <c:v>4.7306877729257604</c:v>
                </c:pt>
                <c:pt idx="916">
                  <c:v>4.7364340239912703</c:v>
                </c:pt>
                <c:pt idx="917">
                  <c:v>4.7354466230936803</c:v>
                </c:pt>
                <c:pt idx="918">
                  <c:v>4.7342002176278504</c:v>
                </c:pt>
                <c:pt idx="919">
                  <c:v>4.7328586956521699</c:v>
                </c:pt>
                <c:pt idx="920">
                  <c:v>4.72944625407166</c:v>
                </c:pt>
                <c:pt idx="921">
                  <c:v>4.7261171366594299</c:v>
                </c:pt>
                <c:pt idx="922">
                  <c:v>4.73302275189599</c:v>
                </c:pt>
                <c:pt idx="923">
                  <c:v>4.7331277056276999</c:v>
                </c:pt>
                <c:pt idx="924">
                  <c:v>4.7368648648648604</c:v>
                </c:pt>
                <c:pt idx="925">
                  <c:v>4.7318898488120897</c:v>
                </c:pt>
                <c:pt idx="926">
                  <c:v>4.7307227615965397</c:v>
                </c:pt>
                <c:pt idx="927">
                  <c:v>4.7305387931034399</c:v>
                </c:pt>
                <c:pt idx="928">
                  <c:v>4.7268783638320704</c:v>
                </c:pt>
                <c:pt idx="929">
                  <c:v>4.7359892473118199</c:v>
                </c:pt>
                <c:pt idx="930">
                  <c:v>4.7356605800214799</c:v>
                </c:pt>
                <c:pt idx="931">
                  <c:v>4.7464592274678097</c:v>
                </c:pt>
                <c:pt idx="932">
                  <c:v>4.7587352625937802</c:v>
                </c:pt>
                <c:pt idx="933">
                  <c:v>4.7817987152034203</c:v>
                </c:pt>
                <c:pt idx="934">
                  <c:v>4.7783850267379604</c:v>
                </c:pt>
                <c:pt idx="935">
                  <c:v>4.7854594017094003</c:v>
                </c:pt>
                <c:pt idx="936">
                  <c:v>4.7898399146211297</c:v>
                </c:pt>
                <c:pt idx="937">
                  <c:v>4.7861407249466899</c:v>
                </c:pt>
                <c:pt idx="938">
                  <c:v>4.8101171458998904</c:v>
                </c:pt>
                <c:pt idx="939">
                  <c:v>4.8139361702127603</c:v>
                </c:pt>
                <c:pt idx="940">
                  <c:v>4.8194155154091298</c:v>
                </c:pt>
                <c:pt idx="941">
                  <c:v>4.8230785562632601</c:v>
                </c:pt>
                <c:pt idx="942">
                  <c:v>4.8287804878048703</c:v>
                </c:pt>
                <c:pt idx="943">
                  <c:v>4.8254978813559299</c:v>
                </c:pt>
                <c:pt idx="944">
                  <c:v>4.8281481481481396</c:v>
                </c:pt>
                <c:pt idx="945">
                  <c:v>4.8364693446088696</c:v>
                </c:pt>
                <c:pt idx="946">
                  <c:v>4.8487856388595496</c:v>
                </c:pt>
                <c:pt idx="947">
                  <c:v>4.8463713080168702</c:v>
                </c:pt>
                <c:pt idx="948">
                  <c:v>4.8442360379346603</c:v>
                </c:pt>
                <c:pt idx="949">
                  <c:v>4.8428736842105202</c:v>
                </c:pt>
                <c:pt idx="950">
                  <c:v>4.8415247108306998</c:v>
                </c:pt>
                <c:pt idx="951">
                  <c:v>4.8629096638655396</c:v>
                </c:pt>
                <c:pt idx="952">
                  <c:v>4.8743861490031399</c:v>
                </c:pt>
                <c:pt idx="953">
                  <c:v>4.8925471698113201</c:v>
                </c:pt>
                <c:pt idx="954">
                  <c:v>4.8920418848167504</c:v>
                </c:pt>
                <c:pt idx="955">
                  <c:v>4.89299163179916</c:v>
                </c:pt>
                <c:pt idx="956">
                  <c:v>4.8891118077324904</c:v>
                </c:pt>
                <c:pt idx="957">
                  <c:v>4.8944467640918496</c:v>
                </c:pt>
                <c:pt idx="958">
                  <c:v>4.9001876955161601</c:v>
                </c:pt>
                <c:pt idx="959">
                  <c:v>4.9032291666666596</c:v>
                </c:pt>
                <c:pt idx="960">
                  <c:v>4.9191467221644096</c:v>
                </c:pt>
                <c:pt idx="961">
                  <c:v>4.91955301455301</c:v>
                </c:pt>
                <c:pt idx="962">
                  <c:v>4.9324091381100699</c:v>
                </c:pt>
                <c:pt idx="963">
                  <c:v>4.9294294605809101</c:v>
                </c:pt>
                <c:pt idx="964">
                  <c:v>4.9421450777202001</c:v>
                </c:pt>
                <c:pt idx="965">
                  <c:v>4.9478985507246298</c:v>
                </c:pt>
                <c:pt idx="966">
                  <c:v>4.9616028955532503</c:v>
                </c:pt>
                <c:pt idx="967">
                  <c:v>4.9585330578512403</c:v>
                </c:pt>
                <c:pt idx="968">
                  <c:v>4.9550877192982403</c:v>
                </c:pt>
                <c:pt idx="969">
                  <c:v>4.9655463917525697</c:v>
                </c:pt>
                <c:pt idx="970">
                  <c:v>4.9633470648815603</c:v>
                </c:pt>
                <c:pt idx="971">
                  <c:v>4.9723353909465002</c:v>
                </c:pt>
                <c:pt idx="972">
                  <c:v>4.9798663926001998</c:v>
                </c:pt>
                <c:pt idx="973">
                  <c:v>4.9762936344969102</c:v>
                </c:pt>
                <c:pt idx="974">
                  <c:v>4.97975384615384</c:v>
                </c:pt>
                <c:pt idx="975">
                  <c:v>4.9871516393442601</c:v>
                </c:pt>
                <c:pt idx="976">
                  <c:v>4.9822006141248698</c:v>
                </c:pt>
                <c:pt idx="977">
                  <c:v>4.99919222903885</c:v>
                </c:pt>
                <c:pt idx="978">
                  <c:v>4.9973340143003</c:v>
                </c:pt>
                <c:pt idx="979">
                  <c:v>4.9976326530612196</c:v>
                </c:pt>
                <c:pt idx="980">
                  <c:v>5.00864424057084</c:v>
                </c:pt>
                <c:pt idx="981">
                  <c:v>5.0180040733197497</c:v>
                </c:pt>
                <c:pt idx="982">
                  <c:v>5.0196948118006004</c:v>
                </c:pt>
                <c:pt idx="983">
                  <c:v>5.0278048780487801</c:v>
                </c:pt>
                <c:pt idx="984">
                  <c:v>5.0505177664974603</c:v>
                </c:pt>
                <c:pt idx="985">
                  <c:v>5.0517545638945203</c:v>
                </c:pt>
                <c:pt idx="986">
                  <c:v>5.05195542046605</c:v>
                </c:pt>
                <c:pt idx="987">
                  <c:v>5.0519736842105196</c:v>
                </c:pt>
                <c:pt idx="988">
                  <c:v>5.0596056622851302</c:v>
                </c:pt>
                <c:pt idx="989">
                  <c:v>5.0688383838383801</c:v>
                </c:pt>
                <c:pt idx="990">
                  <c:v>5.0637336024217898</c:v>
                </c:pt>
                <c:pt idx="991">
                  <c:v>5.0613205645161203</c:v>
                </c:pt>
                <c:pt idx="992">
                  <c:v>5.06202416918428</c:v>
                </c:pt>
                <c:pt idx="993">
                  <c:v>5.0587726358148801</c:v>
                </c:pt>
                <c:pt idx="994">
                  <c:v>5.0576683417085402</c:v>
                </c:pt>
                <c:pt idx="995">
                  <c:v>5.0675502008032103</c:v>
                </c:pt>
                <c:pt idx="996">
                  <c:v>5.0804212637913704</c:v>
                </c:pt>
                <c:pt idx="997">
                  <c:v>5.0782565130260497</c:v>
                </c:pt>
                <c:pt idx="998">
                  <c:v>5.0787987987987897</c:v>
                </c:pt>
                <c:pt idx="999">
                  <c:v>5.0980199999999902</c:v>
                </c:pt>
                <c:pt idx="1000">
                  <c:v>5.1002397602397602</c:v>
                </c:pt>
                <c:pt idx="1001">
                  <c:v>5.1069261477045904</c:v>
                </c:pt>
                <c:pt idx="1002">
                  <c:v>5.1119042871385796</c:v>
                </c:pt>
                <c:pt idx="1003">
                  <c:v>5.1100298804780797</c:v>
                </c:pt>
                <c:pt idx="1004">
                  <c:v>5.1063880597014899</c:v>
                </c:pt>
                <c:pt idx="1005">
                  <c:v>5.1202982107355801</c:v>
                </c:pt>
                <c:pt idx="1006">
                  <c:v>5.1274280039721898</c:v>
                </c:pt>
                <c:pt idx="1007">
                  <c:v>5.1283730158730103</c:v>
                </c:pt>
                <c:pt idx="1008">
                  <c:v>5.12903865213082</c:v>
                </c:pt>
                <c:pt idx="1009">
                  <c:v>5.1367326732673204</c:v>
                </c:pt>
                <c:pt idx="1010">
                  <c:v>5.1431256181998002</c:v>
                </c:pt>
                <c:pt idx="1011">
                  <c:v>5.1485177865612597</c:v>
                </c:pt>
                <c:pt idx="1012">
                  <c:v>5.1528923988153901</c:v>
                </c:pt>
                <c:pt idx="1013">
                  <c:v>5.1565088757396396</c:v>
                </c:pt>
                <c:pt idx="1014">
                  <c:v>5.1552512315270898</c:v>
                </c:pt>
                <c:pt idx="1015">
                  <c:v>5.15186023622047</c:v>
                </c:pt>
                <c:pt idx="1016">
                  <c:v>5.1600688298918298</c:v>
                </c:pt>
                <c:pt idx="1017">
                  <c:v>5.1598133595284796</c:v>
                </c:pt>
                <c:pt idx="1018">
                  <c:v>5.1713346418056902</c:v>
                </c:pt>
                <c:pt idx="1019">
                  <c:v>5.1782254901960698</c:v>
                </c:pt>
                <c:pt idx="1020">
                  <c:v>5.1978354554358397</c:v>
                </c:pt>
                <c:pt idx="1021">
                  <c:v>5.1951761252446103</c:v>
                </c:pt>
                <c:pt idx="1022">
                  <c:v>5.1988563049853296</c:v>
                </c:pt>
                <c:pt idx="1023">
                  <c:v>5.2055957031249998</c:v>
                </c:pt>
                <c:pt idx="1024">
                  <c:v>5.2122243902439003</c:v>
                </c:pt>
                <c:pt idx="1025">
                  <c:v>5.2134015594541898</c:v>
                </c:pt>
                <c:pt idx="1026">
                  <c:v>5.2092599805258004</c:v>
                </c:pt>
                <c:pt idx="1027">
                  <c:v>5.24174124513618</c:v>
                </c:pt>
                <c:pt idx="1028">
                  <c:v>5.2537512147716203</c:v>
                </c:pt>
                <c:pt idx="1029">
                  <c:v>5.2491456310679601</c:v>
                </c:pt>
                <c:pt idx="1030">
                  <c:v>5.2528322017458704</c:v>
                </c:pt>
                <c:pt idx="1031">
                  <c:v>5.2604360465116198</c:v>
                </c:pt>
                <c:pt idx="1032">
                  <c:v>5.2626815101645601</c:v>
                </c:pt>
                <c:pt idx="1033">
                  <c:v>5.2594390715667299</c:v>
                </c:pt>
                <c:pt idx="1034">
                  <c:v>5.2702028985507203</c:v>
                </c:pt>
                <c:pt idx="1035">
                  <c:v>5.2822972972972897</c:v>
                </c:pt>
                <c:pt idx="1036">
                  <c:v>5.2955255544840796</c:v>
                </c:pt>
                <c:pt idx="1037">
                  <c:v>5.2983140655105903</c:v>
                </c:pt>
                <c:pt idx="1038">
                  <c:v>5.31429258902791</c:v>
                </c:pt>
                <c:pt idx="1039">
                  <c:v>5.33495192307692</c:v>
                </c:pt>
                <c:pt idx="1040">
                  <c:v>5.3437560038424499</c:v>
                </c:pt>
                <c:pt idx="1041">
                  <c:v>5.3580134357005704</c:v>
                </c:pt>
                <c:pt idx="1042">
                  <c:v>5.3708053691275097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valmae_valb_idealmae!$A$1:$A$1043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valmae_valb_idealmae!$C$1:$C$1043</c:f>
              <c:numCache>
                <c:formatCode>0.00E+00</c:formatCode>
                <c:ptCount val="1043"/>
                <c:pt idx="0">
                  <c:v>4.5165483481918702</c:v>
                </c:pt>
                <c:pt idx="1">
                  <c:v>3.1969616152934002</c:v>
                </c:pt>
                <c:pt idx="2">
                  <c:v>2.60316166319376</c:v>
                </c:pt>
                <c:pt idx="3">
                  <c:v>3.6497226101065099</c:v>
                </c:pt>
                <c:pt idx="4">
                  <c:v>3.1060416267984401</c:v>
                </c:pt>
                <c:pt idx="5">
                  <c:v>2.71843277155953</c:v>
                </c:pt>
                <c:pt idx="6">
                  <c:v>2.42522681456947</c:v>
                </c:pt>
                <c:pt idx="7">
                  <c:v>2.5020720150305702</c:v>
                </c:pt>
                <c:pt idx="8">
                  <c:v>2.2240640133605001</c:v>
                </c:pt>
                <c:pt idx="9">
                  <c:v>2.18955641039756</c:v>
                </c:pt>
                <c:pt idx="10">
                  <c:v>2.9305021388284498</c:v>
                </c:pt>
                <c:pt idx="11">
                  <c:v>2.7501486642638202</c:v>
                </c:pt>
                <c:pt idx="12">
                  <c:v>2.8260085148249101</c:v>
                </c:pt>
                <c:pt idx="13">
                  <c:v>3.1455038224372198</c:v>
                </c:pt>
                <c:pt idx="14">
                  <c:v>3.1447499268224099</c:v>
                </c:pt>
                <c:pt idx="15">
                  <c:v>3.2225320177847698</c:v>
                </c:pt>
                <c:pt idx="16">
                  <c:v>3.3420716518452802</c:v>
                </c:pt>
                <c:pt idx="17">
                  <c:v>3.80202331220501</c:v>
                </c:pt>
                <c:pt idx="18">
                  <c:v>3.6319221020957202</c:v>
                </c:pt>
                <c:pt idx="19">
                  <c:v>3.5381958101883102</c:v>
                </c:pt>
                <c:pt idx="20">
                  <c:v>3.5664800119475202</c:v>
                </c:pt>
                <c:pt idx="21">
                  <c:v>3.5878537152632899</c:v>
                </c:pt>
                <c:pt idx="22">
                  <c:v>3.57025060591128</c:v>
                </c:pt>
                <c:pt idx="23">
                  <c:v>3.6303951455615802</c:v>
                </c:pt>
                <c:pt idx="24">
                  <c:v>3.4879970736187298</c:v>
                </c:pt>
                <c:pt idx="25">
                  <c:v>3.5492933437685799</c:v>
                </c:pt>
                <c:pt idx="26">
                  <c:v>3.7052026455408398</c:v>
                </c:pt>
                <c:pt idx="27">
                  <c:v>3.6135753916527298</c:v>
                </c:pt>
                <c:pt idx="28">
                  <c:v>3.5195176571914502</c:v>
                </c:pt>
                <c:pt idx="29">
                  <c:v>3.5238344411611902</c:v>
                </c:pt>
                <c:pt idx="30">
                  <c:v>3.5981253758431802</c:v>
                </c:pt>
                <c:pt idx="31">
                  <c:v>3.5042736795432998</c:v>
                </c:pt>
                <c:pt idx="32">
                  <c:v>3.4221145393982502</c:v>
                </c:pt>
                <c:pt idx="33">
                  <c:v>3.3405633226737899</c:v>
                </c:pt>
                <c:pt idx="34">
                  <c:v>3.2805227671051602</c:v>
                </c:pt>
                <c:pt idx="35">
                  <c:v>3.21705944487756</c:v>
                </c:pt>
                <c:pt idx="36">
                  <c:v>3.2097086668625399</c:v>
                </c:pt>
                <c:pt idx="37">
                  <c:v>3.15719502602962</c:v>
                </c:pt>
                <c:pt idx="38">
                  <c:v>3.27800020670978</c:v>
                </c:pt>
                <c:pt idx="39">
                  <c:v>3.2823110552349202</c:v>
                </c:pt>
                <c:pt idx="40">
                  <c:v>3.2153991038048702</c:v>
                </c:pt>
                <c:pt idx="41">
                  <c:v>3.1797407325861999</c:v>
                </c:pt>
                <c:pt idx="42">
                  <c:v>3.1552257408500499</c:v>
                </c:pt>
                <c:pt idx="43">
                  <c:v>3.1278177892110102</c:v>
                </c:pt>
                <c:pt idx="44">
                  <c:v>3.2088515132508402</c:v>
                </c:pt>
                <c:pt idx="45">
                  <c:v>3.2565184636288702</c:v>
                </c:pt>
                <c:pt idx="46">
                  <c:v>3.2387707224826001</c:v>
                </c:pt>
                <c:pt idx="47">
                  <c:v>3.19020235250705</c:v>
                </c:pt>
                <c:pt idx="48">
                  <c:v>3.1571959141059098</c:v>
                </c:pt>
                <c:pt idx="49">
                  <c:v>3.12980491671075</c:v>
                </c:pt>
                <c:pt idx="50">
                  <c:v>3.0926372653967502</c:v>
                </c:pt>
                <c:pt idx="51">
                  <c:v>3.03705858714721</c:v>
                </c:pt>
                <c:pt idx="52">
                  <c:v>2.9952029089318</c:v>
                </c:pt>
                <c:pt idx="53">
                  <c:v>2.98333512117371</c:v>
                </c:pt>
                <c:pt idx="54">
                  <c:v>2.9989669712029601</c:v>
                </c:pt>
                <c:pt idx="55">
                  <c:v>2.9493964742805701</c:v>
                </c:pt>
                <c:pt idx="56">
                  <c:v>2.9289408211874499</c:v>
                </c:pt>
                <c:pt idx="57">
                  <c:v>3.0608602216616201</c:v>
                </c:pt>
                <c:pt idx="58">
                  <c:v>3.1112265152784002</c:v>
                </c:pt>
                <c:pt idx="59">
                  <c:v>3.0675909052024202</c:v>
                </c:pt>
                <c:pt idx="60">
                  <c:v>3.14236013558323</c:v>
                </c:pt>
                <c:pt idx="61">
                  <c:v>3.1760689308677001</c:v>
                </c:pt>
                <c:pt idx="62">
                  <c:v>3.1515721035747002</c:v>
                </c:pt>
                <c:pt idx="63">
                  <c:v>3.2789806123084002</c:v>
                </c:pt>
                <c:pt idx="64">
                  <c:v>3.3156786725298901</c:v>
                </c:pt>
                <c:pt idx="65">
                  <c:v>3.2808485427953702</c:v>
                </c:pt>
                <c:pt idx="66">
                  <c:v>3.24804224425508</c:v>
                </c:pt>
                <c:pt idx="67">
                  <c:v>3.2033974305939199</c:v>
                </c:pt>
                <c:pt idx="68">
                  <c:v>3.2221990810772598</c:v>
                </c:pt>
                <c:pt idx="69">
                  <c:v>3.2258811333386501</c:v>
                </c:pt>
                <c:pt idx="70">
                  <c:v>3.1848784733417599</c:v>
                </c:pt>
                <c:pt idx="71">
                  <c:v>3.18714039356583</c:v>
                </c:pt>
                <c:pt idx="72">
                  <c:v>3.1563476269167601</c:v>
                </c:pt>
                <c:pt idx="73">
                  <c:v>3.1988761637170402</c:v>
                </c:pt>
                <c:pt idx="74">
                  <c:v>3.19433407174744</c:v>
                </c:pt>
                <c:pt idx="75">
                  <c:v>3.1885905463388999</c:v>
                </c:pt>
                <c:pt idx="76">
                  <c:v>3.20373385000065</c:v>
                </c:pt>
                <c:pt idx="77">
                  <c:v>3.1926740368751698</c:v>
                </c:pt>
                <c:pt idx="78">
                  <c:v>3.2009060154137998</c:v>
                </c:pt>
                <c:pt idx="79">
                  <c:v>3.1680753036830298</c:v>
                </c:pt>
                <c:pt idx="80">
                  <c:v>3.1608105330269902</c:v>
                </c:pt>
                <c:pt idx="81">
                  <c:v>3.1383819819763299</c:v>
                </c:pt>
                <c:pt idx="82">
                  <c:v>3.1351736650773101</c:v>
                </c:pt>
                <c:pt idx="83">
                  <c:v>3.1298346826290899</c:v>
                </c:pt>
                <c:pt idx="84">
                  <c:v>3.1144210448520999</c:v>
                </c:pt>
                <c:pt idx="85">
                  <c:v>3.2563993100746602</c:v>
                </c:pt>
                <c:pt idx="86">
                  <c:v>3.28333561803277</c:v>
                </c:pt>
                <c:pt idx="87">
                  <c:v>3.2594711676484902</c:v>
                </c:pt>
                <c:pt idx="88">
                  <c:v>3.2236367086878599</c:v>
                </c:pt>
                <c:pt idx="89">
                  <c:v>3.2166170412135799</c:v>
                </c:pt>
                <c:pt idx="90">
                  <c:v>3.2021497965842101</c:v>
                </c:pt>
                <c:pt idx="91">
                  <c:v>3.2167082199075701</c:v>
                </c:pt>
                <c:pt idx="92">
                  <c:v>3.2362012911768701</c:v>
                </c:pt>
                <c:pt idx="93">
                  <c:v>3.23364788934474</c:v>
                </c:pt>
                <c:pt idx="94">
                  <c:v>3.2031296530326401</c:v>
                </c:pt>
                <c:pt idx="95">
                  <c:v>3.1752945779870201</c:v>
                </c:pt>
                <c:pt idx="96">
                  <c:v>3.1671386756011901</c:v>
                </c:pt>
                <c:pt idx="97">
                  <c:v>3.1656222942896202</c:v>
                </c:pt>
                <c:pt idx="98">
                  <c:v>3.15268304129108</c:v>
                </c:pt>
                <c:pt idx="99">
                  <c:v>3.12920076422912</c:v>
                </c:pt>
                <c:pt idx="100">
                  <c:v>3.12604903441812</c:v>
                </c:pt>
                <c:pt idx="101">
                  <c:v>3.1197927086417701</c:v>
                </c:pt>
                <c:pt idx="102">
                  <c:v>3.09991470824724</c:v>
                </c:pt>
                <c:pt idx="103">
                  <c:v>3.0717535433497201</c:v>
                </c:pt>
                <c:pt idx="104">
                  <c:v>3.0766183584537798</c:v>
                </c:pt>
                <c:pt idx="105">
                  <c:v>3.0490171786183198</c:v>
                </c:pt>
                <c:pt idx="106">
                  <c:v>3.0455310330484799</c:v>
                </c:pt>
                <c:pt idx="107">
                  <c:v>3.0567095371596098</c:v>
                </c:pt>
                <c:pt idx="108">
                  <c:v>3.0525403254203698</c:v>
                </c:pt>
                <c:pt idx="109">
                  <c:v>3.0744751988511099</c:v>
                </c:pt>
                <c:pt idx="110">
                  <c:v>3.0641238518485201</c:v>
                </c:pt>
                <c:pt idx="111">
                  <c:v>3.0623115170080002</c:v>
                </c:pt>
                <c:pt idx="112">
                  <c:v>3.0559169346345398</c:v>
                </c:pt>
                <c:pt idx="113">
                  <c:v>3.0409878610966499</c:v>
                </c:pt>
                <c:pt idx="114">
                  <c:v>3.0336734332057902</c:v>
                </c:pt>
                <c:pt idx="115">
                  <c:v>3.0218703158802498</c:v>
                </c:pt>
                <c:pt idx="116">
                  <c:v>3.04632750404806</c:v>
                </c:pt>
                <c:pt idx="117">
                  <c:v>3.0369006736756701</c:v>
                </c:pt>
                <c:pt idx="118">
                  <c:v>3.05649946715035</c:v>
                </c:pt>
                <c:pt idx="119">
                  <c:v>3.05145346011735</c:v>
                </c:pt>
                <c:pt idx="120">
                  <c:v>3.1204275266193102</c:v>
                </c:pt>
                <c:pt idx="121">
                  <c:v>3.0974196786970101</c:v>
                </c:pt>
                <c:pt idx="122">
                  <c:v>3.0754527861100698</c:v>
                </c:pt>
                <c:pt idx="123">
                  <c:v>3.0866198338681601</c:v>
                </c:pt>
                <c:pt idx="124">
                  <c:v>3.0814708695000101</c:v>
                </c:pt>
                <c:pt idx="125">
                  <c:v>3.0889583981259001</c:v>
                </c:pt>
                <c:pt idx="126">
                  <c:v>3.0695433265275698</c:v>
                </c:pt>
                <c:pt idx="127">
                  <c:v>3.05593271086394</c:v>
                </c:pt>
                <c:pt idx="128">
                  <c:v>3.0492924202682299</c:v>
                </c:pt>
                <c:pt idx="129">
                  <c:v>3.0440798776704399</c:v>
                </c:pt>
                <c:pt idx="130">
                  <c:v>3.0719113752551999</c:v>
                </c:pt>
                <c:pt idx="131">
                  <c:v>3.0676396974743501</c:v>
                </c:pt>
                <c:pt idx="132">
                  <c:v>3.05471050342465</c:v>
                </c:pt>
                <c:pt idx="133">
                  <c:v>3.0613995811591801</c:v>
                </c:pt>
                <c:pt idx="134">
                  <c:v>3.0634330466135702</c:v>
                </c:pt>
                <c:pt idx="135">
                  <c:v>3.0545535575718401</c:v>
                </c:pt>
                <c:pt idx="136">
                  <c:v>3.0436123536482902</c:v>
                </c:pt>
                <c:pt idx="137">
                  <c:v>3.0341133520416301</c:v>
                </c:pt>
                <c:pt idx="138">
                  <c:v>3.0337707787134698</c:v>
                </c:pt>
                <c:pt idx="139">
                  <c:v>3.0251124586182199</c:v>
                </c:pt>
                <c:pt idx="140">
                  <c:v>3.0266946617557902</c:v>
                </c:pt>
                <c:pt idx="141">
                  <c:v>3.0161748930540999</c:v>
                </c:pt>
                <c:pt idx="142">
                  <c:v>3.0142211240469701</c:v>
                </c:pt>
                <c:pt idx="143">
                  <c:v>3.0544157835935</c:v>
                </c:pt>
                <c:pt idx="144">
                  <c:v>3.0744019011388599</c:v>
                </c:pt>
                <c:pt idx="145">
                  <c:v>3.0567549959781899</c:v>
                </c:pt>
                <c:pt idx="146">
                  <c:v>3.0575808563888902</c:v>
                </c:pt>
                <c:pt idx="147">
                  <c:v>3.0445514389555299</c:v>
                </c:pt>
                <c:pt idx="148">
                  <c:v>3.0501509714536699</c:v>
                </c:pt>
                <c:pt idx="149">
                  <c:v>3.0541169199676199</c:v>
                </c:pt>
                <c:pt idx="150">
                  <c:v>3.03856372856837</c:v>
                </c:pt>
                <c:pt idx="151">
                  <c:v>3.0194320801478498</c:v>
                </c:pt>
                <c:pt idx="152">
                  <c:v>3.04985766654351</c:v>
                </c:pt>
                <c:pt idx="153">
                  <c:v>3.0336882053954799</c:v>
                </c:pt>
                <c:pt idx="154">
                  <c:v>3.01521881343391</c:v>
                </c:pt>
                <c:pt idx="155">
                  <c:v>3.00485148921884</c:v>
                </c:pt>
                <c:pt idx="156">
                  <c:v>2.98777155473869</c:v>
                </c:pt>
                <c:pt idx="157">
                  <c:v>2.9766821687468501</c:v>
                </c:pt>
                <c:pt idx="158">
                  <c:v>2.9677817824869801</c:v>
                </c:pt>
                <c:pt idx="159">
                  <c:v>2.9614141570877202</c:v>
                </c:pt>
                <c:pt idx="160">
                  <c:v>2.99309307310505</c:v>
                </c:pt>
                <c:pt idx="161">
                  <c:v>2.9845193000360002</c:v>
                </c:pt>
                <c:pt idx="162">
                  <c:v>2.9954700411869202</c:v>
                </c:pt>
                <c:pt idx="163">
                  <c:v>2.9879228884546101</c:v>
                </c:pt>
                <c:pt idx="164">
                  <c:v>2.9698748900063201</c:v>
                </c:pt>
                <c:pt idx="165">
                  <c:v>2.95423892503679</c:v>
                </c:pt>
                <c:pt idx="166">
                  <c:v>3.0683946105465201</c:v>
                </c:pt>
                <c:pt idx="167">
                  <c:v>3.06313228871117</c:v>
                </c:pt>
                <c:pt idx="168">
                  <c:v>3.05053531181647</c:v>
                </c:pt>
                <c:pt idx="169">
                  <c:v>3.04709734205142</c:v>
                </c:pt>
                <c:pt idx="170">
                  <c:v>3.0611239270673201</c:v>
                </c:pt>
                <c:pt idx="171">
                  <c:v>3.0562148786373098</c:v>
                </c:pt>
                <c:pt idx="172">
                  <c:v>3.06173658820311</c:v>
                </c:pt>
                <c:pt idx="173">
                  <c:v>3.0461722387542198</c:v>
                </c:pt>
                <c:pt idx="174">
                  <c:v>3.0649427409116199</c:v>
                </c:pt>
                <c:pt idx="175">
                  <c:v>3.05916352387458</c:v>
                </c:pt>
                <c:pt idx="176">
                  <c:v>3.0576617405089501</c:v>
                </c:pt>
                <c:pt idx="177">
                  <c:v>3.04218370686969</c:v>
                </c:pt>
                <c:pt idx="178">
                  <c:v>3.0317049189067502</c:v>
                </c:pt>
                <c:pt idx="179">
                  <c:v>3.0186555689574601</c:v>
                </c:pt>
                <c:pt idx="180">
                  <c:v>3.0041566104322701</c:v>
                </c:pt>
                <c:pt idx="181">
                  <c:v>2.99547218233463</c:v>
                </c:pt>
                <c:pt idx="182">
                  <c:v>3.01243027149492</c:v>
                </c:pt>
                <c:pt idx="183">
                  <c:v>2.99693187459326</c:v>
                </c:pt>
                <c:pt idx="184">
                  <c:v>3.0044017968597898</c:v>
                </c:pt>
                <c:pt idx="185">
                  <c:v>2.99203098694265</c:v>
                </c:pt>
                <c:pt idx="186">
                  <c:v>2.9830655193504101</c:v>
                </c:pt>
                <c:pt idx="187">
                  <c:v>2.9721068572751599</c:v>
                </c:pt>
                <c:pt idx="188">
                  <c:v>2.96574907195129</c:v>
                </c:pt>
                <c:pt idx="189">
                  <c:v>2.96887120432122</c:v>
                </c:pt>
                <c:pt idx="190">
                  <c:v>3.0111428719692701</c:v>
                </c:pt>
                <c:pt idx="191">
                  <c:v>3.0260726283420798</c:v>
                </c:pt>
                <c:pt idx="192">
                  <c:v>3.0205207472864299</c:v>
                </c:pt>
                <c:pt idx="193">
                  <c:v>3.0238583081995598</c:v>
                </c:pt>
                <c:pt idx="194">
                  <c:v>3.0139984577362098</c:v>
                </c:pt>
                <c:pt idx="195">
                  <c:v>3.0019959493345398</c:v>
                </c:pt>
                <c:pt idx="196">
                  <c:v>2.9996211179450301</c:v>
                </c:pt>
                <c:pt idx="197">
                  <c:v>2.9913233362840499</c:v>
                </c:pt>
                <c:pt idx="198">
                  <c:v>2.9855587618695099</c:v>
                </c:pt>
                <c:pt idx="199">
                  <c:v>2.9729597060377402</c:v>
                </c:pt>
                <c:pt idx="200">
                  <c:v>2.9630171743596798</c:v>
                </c:pt>
                <c:pt idx="201">
                  <c:v>2.9752621412134701</c:v>
                </c:pt>
                <c:pt idx="202">
                  <c:v>2.9688813966898802</c:v>
                </c:pt>
                <c:pt idx="203">
                  <c:v>2.9901082571698798</c:v>
                </c:pt>
                <c:pt idx="204">
                  <c:v>2.9850464931403198</c:v>
                </c:pt>
                <c:pt idx="205">
                  <c:v>3.0083449905348401</c:v>
                </c:pt>
                <c:pt idx="206">
                  <c:v>3.0026570057667699</c:v>
                </c:pt>
                <c:pt idx="207">
                  <c:v>3.0233357304399702</c:v>
                </c:pt>
                <c:pt idx="208">
                  <c:v>3.0341775944898601</c:v>
                </c:pt>
                <c:pt idx="209">
                  <c:v>3.02141099022045</c:v>
                </c:pt>
                <c:pt idx="210">
                  <c:v>3.0245746182619602</c:v>
                </c:pt>
                <c:pt idx="211">
                  <c:v>3.0397638972951002</c:v>
                </c:pt>
                <c:pt idx="212">
                  <c:v>3.0414276885126199</c:v>
                </c:pt>
                <c:pt idx="213">
                  <c:v>3.0447121581663601</c:v>
                </c:pt>
                <c:pt idx="214">
                  <c:v>3.04807185620726</c:v>
                </c:pt>
                <c:pt idx="215">
                  <c:v>3.0537056641011202</c:v>
                </c:pt>
                <c:pt idx="216">
                  <c:v>3.0601121103697699</c:v>
                </c:pt>
                <c:pt idx="217">
                  <c:v>3.0720353376545999</c:v>
                </c:pt>
                <c:pt idx="218">
                  <c:v>3.0970898914960401</c:v>
                </c:pt>
                <c:pt idx="219">
                  <c:v>3.0951886160851001</c:v>
                </c:pt>
                <c:pt idx="220">
                  <c:v>3.08769127290156</c:v>
                </c:pt>
                <c:pt idx="221">
                  <c:v>3.07450635507502</c:v>
                </c:pt>
                <c:pt idx="222">
                  <c:v>3.0799092908338901</c:v>
                </c:pt>
                <c:pt idx="223">
                  <c:v>3.1552930487618598</c:v>
                </c:pt>
                <c:pt idx="224">
                  <c:v>3.1452164429652298</c:v>
                </c:pt>
                <c:pt idx="225">
                  <c:v>3.1569897916465299</c:v>
                </c:pt>
                <c:pt idx="226">
                  <c:v>3.1741154740390298</c:v>
                </c:pt>
                <c:pt idx="227">
                  <c:v>3.1868291955832699</c:v>
                </c:pt>
                <c:pt idx="228">
                  <c:v>3.1823427664299602</c:v>
                </c:pt>
                <c:pt idx="229">
                  <c:v>3.1913455084482401</c:v>
                </c:pt>
                <c:pt idx="230">
                  <c:v>3.1842971664391202</c:v>
                </c:pt>
                <c:pt idx="231">
                  <c:v>3.1768491194500799</c:v>
                </c:pt>
                <c:pt idx="232">
                  <c:v>3.1750011336607198</c:v>
                </c:pt>
                <c:pt idx="233">
                  <c:v>3.1678384779856601</c:v>
                </c:pt>
                <c:pt idx="234">
                  <c:v>3.1717566023032502</c:v>
                </c:pt>
                <c:pt idx="235">
                  <c:v>3.1594681939600999</c:v>
                </c:pt>
                <c:pt idx="236">
                  <c:v>3.1656844677850899</c:v>
                </c:pt>
                <c:pt idx="237">
                  <c:v>3.1961301636815098</c:v>
                </c:pt>
                <c:pt idx="238">
                  <c:v>3.1976041866677001</c:v>
                </c:pt>
                <c:pt idx="239">
                  <c:v>3.1897697292547802</c:v>
                </c:pt>
                <c:pt idx="240">
                  <c:v>3.1851656868206102</c:v>
                </c:pt>
                <c:pt idx="241">
                  <c:v>3.20191772154925</c:v>
                </c:pt>
                <c:pt idx="242">
                  <c:v>3.2147482925748698</c:v>
                </c:pt>
                <c:pt idx="243">
                  <c:v>3.2131265621369098</c:v>
                </c:pt>
                <c:pt idx="244">
                  <c:v>3.2101097338943299</c:v>
                </c:pt>
                <c:pt idx="245">
                  <c:v>3.1990742823515901</c:v>
                </c:pt>
                <c:pt idx="246">
                  <c:v>3.1927027593479198</c:v>
                </c:pt>
                <c:pt idx="247">
                  <c:v>3.19416589048868</c:v>
                </c:pt>
                <c:pt idx="248">
                  <c:v>3.1914942138036899</c:v>
                </c:pt>
                <c:pt idx="249">
                  <c:v>3.18613168169678</c:v>
                </c:pt>
                <c:pt idx="250">
                  <c:v>3.1790209934771498</c:v>
                </c:pt>
                <c:pt idx="251">
                  <c:v>3.16816903441112</c:v>
                </c:pt>
                <c:pt idx="252">
                  <c:v>3.16865796018139</c:v>
                </c:pt>
                <c:pt idx="253">
                  <c:v>3.1809782837420002</c:v>
                </c:pt>
                <c:pt idx="254">
                  <c:v>3.17161564829828</c:v>
                </c:pt>
                <c:pt idx="255">
                  <c:v>3.1981223864131798</c:v>
                </c:pt>
                <c:pt idx="256">
                  <c:v>3.2102846858132801</c:v>
                </c:pt>
                <c:pt idx="257">
                  <c:v>3.2083185381769401</c:v>
                </c:pt>
                <c:pt idx="258">
                  <c:v>3.2049175167104198</c:v>
                </c:pt>
                <c:pt idx="259">
                  <c:v>3.2115014123179999</c:v>
                </c:pt>
                <c:pt idx="260">
                  <c:v>3.2146448308452702</c:v>
                </c:pt>
                <c:pt idx="261">
                  <c:v>3.20403171394703</c:v>
                </c:pt>
                <c:pt idx="262">
                  <c:v>3.2126399476618999</c:v>
                </c:pt>
                <c:pt idx="263">
                  <c:v>3.2074723883768099</c:v>
                </c:pt>
                <c:pt idx="264">
                  <c:v>3.20806307531632</c:v>
                </c:pt>
                <c:pt idx="265">
                  <c:v>3.2448776428067601</c:v>
                </c:pt>
                <c:pt idx="266">
                  <c:v>3.2649145246292002</c:v>
                </c:pt>
                <c:pt idx="267">
                  <c:v>3.2556516252616299</c:v>
                </c:pt>
                <c:pt idx="268">
                  <c:v>3.2561175053037701</c:v>
                </c:pt>
                <c:pt idx="269">
                  <c:v>3.3618966873332101</c:v>
                </c:pt>
                <c:pt idx="270">
                  <c:v>3.3507915505580002</c:v>
                </c:pt>
                <c:pt idx="271">
                  <c:v>3.3681546829432798</c:v>
                </c:pt>
                <c:pt idx="272">
                  <c:v>3.38063244678409</c:v>
                </c:pt>
                <c:pt idx="273">
                  <c:v>3.41694914840369</c:v>
                </c:pt>
                <c:pt idx="274">
                  <c:v>3.4232776487140599</c:v>
                </c:pt>
                <c:pt idx="275">
                  <c:v>3.4180467975425501</c:v>
                </c:pt>
                <c:pt idx="276">
                  <c:v>3.4132804533116601</c:v>
                </c:pt>
                <c:pt idx="277">
                  <c:v>3.4146762237732098</c:v>
                </c:pt>
                <c:pt idx="278">
                  <c:v>3.4074756087828102</c:v>
                </c:pt>
                <c:pt idx="279">
                  <c:v>3.4029128946623901</c:v>
                </c:pt>
                <c:pt idx="280">
                  <c:v>3.4214231730392202</c:v>
                </c:pt>
                <c:pt idx="281">
                  <c:v>3.4139391700624602</c:v>
                </c:pt>
                <c:pt idx="282">
                  <c:v>3.4093618136885402</c:v>
                </c:pt>
                <c:pt idx="283">
                  <c:v>3.4009811303688502</c:v>
                </c:pt>
                <c:pt idx="284">
                  <c:v>3.4015051870913799</c:v>
                </c:pt>
                <c:pt idx="285">
                  <c:v>3.4105790840233499</c:v>
                </c:pt>
                <c:pt idx="286">
                  <c:v>3.3990446195019799</c:v>
                </c:pt>
                <c:pt idx="287">
                  <c:v>3.3877996058264799</c:v>
                </c:pt>
                <c:pt idx="288">
                  <c:v>3.44187471716213</c:v>
                </c:pt>
                <c:pt idx="289">
                  <c:v>3.4750423441151002</c:v>
                </c:pt>
                <c:pt idx="290">
                  <c:v>3.4779174424405799</c:v>
                </c:pt>
                <c:pt idx="291">
                  <c:v>3.4693513535458802</c:v>
                </c:pt>
                <c:pt idx="292">
                  <c:v>3.45867808794203</c:v>
                </c:pt>
                <c:pt idx="293">
                  <c:v>3.45665652174416</c:v>
                </c:pt>
                <c:pt idx="294">
                  <c:v>3.4449729464221801</c:v>
                </c:pt>
                <c:pt idx="295">
                  <c:v>3.4820919223706399</c:v>
                </c:pt>
                <c:pt idx="296">
                  <c:v>3.4735159248434599</c:v>
                </c:pt>
                <c:pt idx="297">
                  <c:v>3.4941906085264098</c:v>
                </c:pt>
                <c:pt idx="298">
                  <c:v>3.48850209619463</c:v>
                </c:pt>
                <c:pt idx="299">
                  <c:v>3.4887360813519299</c:v>
                </c:pt>
                <c:pt idx="300">
                  <c:v>3.47973838230897</c:v>
                </c:pt>
                <c:pt idx="301">
                  <c:v>3.4768941315433901</c:v>
                </c:pt>
                <c:pt idx="302">
                  <c:v>3.4946381922960699</c:v>
                </c:pt>
                <c:pt idx="303">
                  <c:v>3.52003647724514</c:v>
                </c:pt>
                <c:pt idx="304">
                  <c:v>3.5190229697099</c:v>
                </c:pt>
                <c:pt idx="305">
                  <c:v>3.5097712436568198</c:v>
                </c:pt>
                <c:pt idx="306">
                  <c:v>3.5118982830535299</c:v>
                </c:pt>
                <c:pt idx="307">
                  <c:v>3.5154179208452701</c:v>
                </c:pt>
                <c:pt idx="308">
                  <c:v>3.5120592240611899</c:v>
                </c:pt>
                <c:pt idx="309">
                  <c:v>3.5048154162061498</c:v>
                </c:pt>
                <c:pt idx="310">
                  <c:v>3.5027365507339101</c:v>
                </c:pt>
                <c:pt idx="311">
                  <c:v>3.4919918411285602</c:v>
                </c:pt>
                <c:pt idx="312">
                  <c:v>3.4888196086801102</c:v>
                </c:pt>
                <c:pt idx="313">
                  <c:v>3.4842291201308702</c:v>
                </c:pt>
                <c:pt idx="314">
                  <c:v>3.4781529525013699</c:v>
                </c:pt>
                <c:pt idx="315">
                  <c:v>3.4747122546264402</c:v>
                </c:pt>
                <c:pt idx="316">
                  <c:v>3.4666990878679802</c:v>
                </c:pt>
                <c:pt idx="317">
                  <c:v>3.4721715263345598</c:v>
                </c:pt>
                <c:pt idx="318">
                  <c:v>3.4744002560315201</c:v>
                </c:pt>
                <c:pt idx="319">
                  <c:v>3.4761540541074498</c:v>
                </c:pt>
                <c:pt idx="320">
                  <c:v>3.4694321806037198</c:v>
                </c:pt>
                <c:pt idx="321">
                  <c:v>3.5133523670130602</c:v>
                </c:pt>
                <c:pt idx="322">
                  <c:v>3.5121276339208598</c:v>
                </c:pt>
                <c:pt idx="323">
                  <c:v>3.5030637839460299</c:v>
                </c:pt>
                <c:pt idx="324">
                  <c:v>3.4990067596913299</c:v>
                </c:pt>
                <c:pt idx="325">
                  <c:v>3.5012253673209499</c:v>
                </c:pt>
                <c:pt idx="326">
                  <c:v>3.5170107823198702</c:v>
                </c:pt>
                <c:pt idx="327">
                  <c:v>3.5137983624115501</c:v>
                </c:pt>
                <c:pt idx="328">
                  <c:v>3.50785483644218</c:v>
                </c:pt>
                <c:pt idx="329">
                  <c:v>3.5236864778355699</c:v>
                </c:pt>
                <c:pt idx="330">
                  <c:v>3.53651737801819</c:v>
                </c:pt>
                <c:pt idx="331">
                  <c:v>3.5420222837583499</c:v>
                </c:pt>
                <c:pt idx="332">
                  <c:v>3.56126747947761</c:v>
                </c:pt>
                <c:pt idx="333">
                  <c:v>3.5545484769727</c:v>
                </c:pt>
                <c:pt idx="334">
                  <c:v>3.5566897034078702</c:v>
                </c:pt>
                <c:pt idx="335">
                  <c:v>3.5522503914941699</c:v>
                </c:pt>
                <c:pt idx="336">
                  <c:v>3.5518959446845302</c:v>
                </c:pt>
                <c:pt idx="337">
                  <c:v>3.5425485363506901</c:v>
                </c:pt>
                <c:pt idx="338">
                  <c:v>3.5353708352109199</c:v>
                </c:pt>
                <c:pt idx="339">
                  <c:v>3.5387040122863902</c:v>
                </c:pt>
                <c:pt idx="340">
                  <c:v>3.5341947537796101</c:v>
                </c:pt>
                <c:pt idx="341">
                  <c:v>3.5445837410257002</c:v>
                </c:pt>
                <c:pt idx="342">
                  <c:v>3.5490255765924998</c:v>
                </c:pt>
                <c:pt idx="343">
                  <c:v>3.5434492494960499</c:v>
                </c:pt>
                <c:pt idx="344">
                  <c:v>3.53769215174112</c:v>
                </c:pt>
                <c:pt idx="345">
                  <c:v>3.5300470413659202</c:v>
                </c:pt>
                <c:pt idx="346">
                  <c:v>3.5239996235454898</c:v>
                </c:pt>
                <c:pt idx="347">
                  <c:v>3.52347926710714</c:v>
                </c:pt>
                <c:pt idx="348">
                  <c:v>3.5477691221947198</c:v>
                </c:pt>
                <c:pt idx="349">
                  <c:v>3.55713087598691</c:v>
                </c:pt>
                <c:pt idx="350">
                  <c:v>3.5528758342222999</c:v>
                </c:pt>
                <c:pt idx="351">
                  <c:v>3.55378491249779</c:v>
                </c:pt>
                <c:pt idx="352">
                  <c:v>3.54618706881128</c:v>
                </c:pt>
                <c:pt idx="353">
                  <c:v>3.5848457163052898</c:v>
                </c:pt>
                <c:pt idx="354">
                  <c:v>3.5991452795101901</c:v>
                </c:pt>
                <c:pt idx="355">
                  <c:v>3.6106971892995898</c:v>
                </c:pt>
                <c:pt idx="356">
                  <c:v>3.6036300517112601</c:v>
                </c:pt>
                <c:pt idx="357">
                  <c:v>3.5962279612372301</c:v>
                </c:pt>
                <c:pt idx="358">
                  <c:v>3.5933239195092099</c:v>
                </c:pt>
                <c:pt idx="359">
                  <c:v>3.5881596748479998</c:v>
                </c:pt>
                <c:pt idx="360">
                  <c:v>3.6116449034681399</c:v>
                </c:pt>
                <c:pt idx="361">
                  <c:v>3.6164111730135802</c:v>
                </c:pt>
                <c:pt idx="362">
                  <c:v>3.6238111717234101</c:v>
                </c:pt>
                <c:pt idx="363">
                  <c:v>3.6298168288425998</c:v>
                </c:pt>
                <c:pt idx="364">
                  <c:v>3.6308244189827099</c:v>
                </c:pt>
                <c:pt idx="365">
                  <c:v>3.6233126570437202</c:v>
                </c:pt>
                <c:pt idx="366">
                  <c:v>3.6163185084206502</c:v>
                </c:pt>
                <c:pt idx="367">
                  <c:v>3.6081645516340299</c:v>
                </c:pt>
                <c:pt idx="368">
                  <c:v>3.6137179973455398</c:v>
                </c:pt>
                <c:pt idx="369">
                  <c:v>3.6150249588293701</c:v>
                </c:pt>
                <c:pt idx="370">
                  <c:v>3.6056861887778102</c:v>
                </c:pt>
                <c:pt idx="371">
                  <c:v>3.6021334459110901</c:v>
                </c:pt>
                <c:pt idx="372">
                  <c:v>3.5983710929683701</c:v>
                </c:pt>
                <c:pt idx="373">
                  <c:v>3.6067241926270301</c:v>
                </c:pt>
                <c:pt idx="374">
                  <c:v>3.60203681990627</c:v>
                </c:pt>
                <c:pt idx="375">
                  <c:v>3.59296370452507</c:v>
                </c:pt>
                <c:pt idx="376">
                  <c:v>3.5901439936353499</c:v>
                </c:pt>
                <c:pt idx="377">
                  <c:v>3.59952732695989</c:v>
                </c:pt>
                <c:pt idx="378">
                  <c:v>3.5941598047043199</c:v>
                </c:pt>
                <c:pt idx="379">
                  <c:v>3.59603818141994</c:v>
                </c:pt>
                <c:pt idx="380">
                  <c:v>3.6011319291866801</c:v>
                </c:pt>
                <c:pt idx="381">
                  <c:v>3.6187690757276898</c:v>
                </c:pt>
                <c:pt idx="382">
                  <c:v>3.6175037414191702</c:v>
                </c:pt>
                <c:pt idx="383">
                  <c:v>3.6115882637916901</c:v>
                </c:pt>
                <c:pt idx="384">
                  <c:v>3.6029902185227098</c:v>
                </c:pt>
                <c:pt idx="385">
                  <c:v>3.6031102097261098</c:v>
                </c:pt>
                <c:pt idx="386">
                  <c:v>3.6017009956914401</c:v>
                </c:pt>
                <c:pt idx="387">
                  <c:v>3.5929611890125601</c:v>
                </c:pt>
                <c:pt idx="388">
                  <c:v>3.59327562066813</c:v>
                </c:pt>
                <c:pt idx="389">
                  <c:v>3.5878869054262101</c:v>
                </c:pt>
                <c:pt idx="390">
                  <c:v>3.58209975409661</c:v>
                </c:pt>
                <c:pt idx="391">
                  <c:v>3.5739108107985098</c:v>
                </c:pt>
                <c:pt idx="392">
                  <c:v>3.5652761303066902</c:v>
                </c:pt>
                <c:pt idx="393">
                  <c:v>3.5636568526144501</c:v>
                </c:pt>
                <c:pt idx="394">
                  <c:v>3.56733455429125</c:v>
                </c:pt>
                <c:pt idx="395">
                  <c:v>3.58590994064821</c:v>
                </c:pt>
                <c:pt idx="396">
                  <c:v>3.5840031657416298</c:v>
                </c:pt>
                <c:pt idx="397">
                  <c:v>3.5762636590882702</c:v>
                </c:pt>
                <c:pt idx="398">
                  <c:v>3.5989827746148899</c:v>
                </c:pt>
                <c:pt idx="399">
                  <c:v>3.6084899743033501</c:v>
                </c:pt>
                <c:pt idx="400">
                  <c:v>3.6033916162456898</c:v>
                </c:pt>
                <c:pt idx="401">
                  <c:v>3.60065968859749</c:v>
                </c:pt>
                <c:pt idx="402">
                  <c:v>3.59449822528497</c:v>
                </c:pt>
                <c:pt idx="403">
                  <c:v>3.5975236598775302</c:v>
                </c:pt>
                <c:pt idx="404">
                  <c:v>3.6009528059289102</c:v>
                </c:pt>
                <c:pt idx="405">
                  <c:v>3.6036115492646599</c:v>
                </c:pt>
                <c:pt idx="406">
                  <c:v>3.5990629176848099</c:v>
                </c:pt>
                <c:pt idx="407">
                  <c:v>3.5927785843329798</c:v>
                </c:pt>
                <c:pt idx="408">
                  <c:v>3.5962111080563601</c:v>
                </c:pt>
                <c:pt idx="409">
                  <c:v>3.6048960382491999</c:v>
                </c:pt>
                <c:pt idx="410">
                  <c:v>3.60628225193943</c:v>
                </c:pt>
                <c:pt idx="411">
                  <c:v>3.59755341501464</c:v>
                </c:pt>
                <c:pt idx="412">
                  <c:v>3.5905299215682298</c:v>
                </c:pt>
                <c:pt idx="413">
                  <c:v>3.60334090544226</c:v>
                </c:pt>
                <c:pt idx="414">
                  <c:v>3.5968300773123101</c:v>
                </c:pt>
                <c:pt idx="415">
                  <c:v>3.5931038540398399</c:v>
                </c:pt>
                <c:pt idx="416">
                  <c:v>3.59821615478559</c:v>
                </c:pt>
                <c:pt idx="417">
                  <c:v>3.60805586254707</c:v>
                </c:pt>
                <c:pt idx="418">
                  <c:v>3.6009861231116602</c:v>
                </c:pt>
                <c:pt idx="419">
                  <c:v>3.5927224436491798</c:v>
                </c:pt>
                <c:pt idx="420">
                  <c:v>3.5852162952653401</c:v>
                </c:pt>
                <c:pt idx="421">
                  <c:v>3.579172702852</c:v>
                </c:pt>
                <c:pt idx="422">
                  <c:v>3.5737679763307502</c:v>
                </c:pt>
                <c:pt idx="423">
                  <c:v>3.57297330731063</c:v>
                </c:pt>
                <c:pt idx="424">
                  <c:v>3.59760099041601</c:v>
                </c:pt>
                <c:pt idx="425">
                  <c:v>3.5937107286382401</c:v>
                </c:pt>
                <c:pt idx="426">
                  <c:v>3.5860709723187698</c:v>
                </c:pt>
                <c:pt idx="427">
                  <c:v>3.5830166536612902</c:v>
                </c:pt>
                <c:pt idx="428">
                  <c:v>3.5905420089155302</c:v>
                </c:pt>
                <c:pt idx="429">
                  <c:v>3.6012156341606198</c:v>
                </c:pt>
                <c:pt idx="430">
                  <c:v>3.5937934175686701</c:v>
                </c:pt>
                <c:pt idx="431">
                  <c:v>3.59111789955855</c:v>
                </c:pt>
                <c:pt idx="432">
                  <c:v>3.5860729470328598</c:v>
                </c:pt>
                <c:pt idx="433">
                  <c:v>3.5787136282757301</c:v>
                </c:pt>
                <c:pt idx="434">
                  <c:v>3.57509177690853</c:v>
                </c:pt>
                <c:pt idx="435">
                  <c:v>3.58427050207924</c:v>
                </c:pt>
                <c:pt idx="436">
                  <c:v>3.5819153686434699</c:v>
                </c:pt>
                <c:pt idx="437">
                  <c:v>3.5869935811867699</c:v>
                </c:pt>
                <c:pt idx="438">
                  <c:v>3.5869339338322601</c:v>
                </c:pt>
                <c:pt idx="439">
                  <c:v>3.59683558316376</c:v>
                </c:pt>
                <c:pt idx="440">
                  <c:v>3.5968268595750201</c:v>
                </c:pt>
                <c:pt idx="441">
                  <c:v>3.5914492898162602</c:v>
                </c:pt>
                <c:pt idx="442">
                  <c:v>3.5898347831685098</c:v>
                </c:pt>
                <c:pt idx="443">
                  <c:v>3.6545512557795701</c:v>
                </c:pt>
                <c:pt idx="444">
                  <c:v>3.6597852296312801</c:v>
                </c:pt>
                <c:pt idx="445">
                  <c:v>3.65500986077853</c:v>
                </c:pt>
                <c:pt idx="446">
                  <c:v>3.6597306287725702</c:v>
                </c:pt>
                <c:pt idx="447">
                  <c:v>3.7086191068000902</c:v>
                </c:pt>
                <c:pt idx="448">
                  <c:v>3.70554050258598</c:v>
                </c:pt>
                <c:pt idx="449">
                  <c:v>3.7028290773457102</c:v>
                </c:pt>
                <c:pt idx="450">
                  <c:v>3.7030709430663702</c:v>
                </c:pt>
                <c:pt idx="451">
                  <c:v>3.7165103378339599</c:v>
                </c:pt>
                <c:pt idx="452">
                  <c:v>3.7156619779915698</c:v>
                </c:pt>
                <c:pt idx="453">
                  <c:v>3.71616140000235</c:v>
                </c:pt>
                <c:pt idx="454">
                  <c:v>3.7280514349921701</c:v>
                </c:pt>
                <c:pt idx="455">
                  <c:v>3.7231832103981501</c:v>
                </c:pt>
                <c:pt idx="456">
                  <c:v>3.7353966066336399</c:v>
                </c:pt>
                <c:pt idx="457">
                  <c:v>3.7299235471302201</c:v>
                </c:pt>
                <c:pt idx="458">
                  <c:v>3.7250828131541298</c:v>
                </c:pt>
                <c:pt idx="459">
                  <c:v>3.7330774309562802</c:v>
                </c:pt>
                <c:pt idx="460">
                  <c:v>3.7334795278288602</c:v>
                </c:pt>
                <c:pt idx="461">
                  <c:v>3.7439840456942699</c:v>
                </c:pt>
                <c:pt idx="462">
                  <c:v>3.7430201306478899</c:v>
                </c:pt>
                <c:pt idx="463">
                  <c:v>3.7362124869158699</c:v>
                </c:pt>
                <c:pt idx="464">
                  <c:v>3.7334962446505302</c:v>
                </c:pt>
                <c:pt idx="465">
                  <c:v>3.7356926532135502</c:v>
                </c:pt>
                <c:pt idx="466">
                  <c:v>3.7333531004540599</c:v>
                </c:pt>
                <c:pt idx="467">
                  <c:v>3.7367365664575898</c:v>
                </c:pt>
                <c:pt idx="468">
                  <c:v>3.73152055049411</c:v>
                </c:pt>
                <c:pt idx="469">
                  <c:v>3.7439454656601101</c:v>
                </c:pt>
                <c:pt idx="470">
                  <c:v>3.7594745045439399</c:v>
                </c:pt>
                <c:pt idx="471">
                  <c:v>3.7656415627797899</c:v>
                </c:pt>
                <c:pt idx="472">
                  <c:v>3.77030112180576</c:v>
                </c:pt>
                <c:pt idx="473">
                  <c:v>3.7676068387868602</c:v>
                </c:pt>
                <c:pt idx="474">
                  <c:v>3.7705749806128002</c:v>
                </c:pt>
                <c:pt idx="475">
                  <c:v>3.7883924660050599</c:v>
                </c:pt>
                <c:pt idx="476">
                  <c:v>3.8042710883787598</c:v>
                </c:pt>
                <c:pt idx="477">
                  <c:v>3.80895615297384</c:v>
                </c:pt>
                <c:pt idx="478">
                  <c:v>3.81373928778447</c:v>
                </c:pt>
                <c:pt idx="479">
                  <c:v>3.8539408393650101</c:v>
                </c:pt>
                <c:pt idx="480">
                  <c:v>3.8536933497480002</c:v>
                </c:pt>
                <c:pt idx="481">
                  <c:v>3.8659935247863699</c:v>
                </c:pt>
                <c:pt idx="482">
                  <c:v>3.8609581934014701</c:v>
                </c:pt>
                <c:pt idx="483">
                  <c:v>3.8551143152696299</c:v>
                </c:pt>
                <c:pt idx="484">
                  <c:v>3.8588132539442399</c:v>
                </c:pt>
                <c:pt idx="485">
                  <c:v>3.8554114743224002</c:v>
                </c:pt>
                <c:pt idx="486">
                  <c:v>3.8504179178837301</c:v>
                </c:pt>
                <c:pt idx="487">
                  <c:v>3.84563565148596</c:v>
                </c:pt>
                <c:pt idx="488">
                  <c:v>3.8452962131209301</c:v>
                </c:pt>
                <c:pt idx="489">
                  <c:v>3.8527430835299001</c:v>
                </c:pt>
                <c:pt idx="490">
                  <c:v>3.8499679256867898</c:v>
                </c:pt>
                <c:pt idx="491">
                  <c:v>3.8425502652727901</c:v>
                </c:pt>
                <c:pt idx="492">
                  <c:v>3.8348981525190502</c:v>
                </c:pt>
                <c:pt idx="493">
                  <c:v>3.8312171230603602</c:v>
                </c:pt>
                <c:pt idx="494">
                  <c:v>3.8403453723767602</c:v>
                </c:pt>
                <c:pt idx="495">
                  <c:v>3.8449448780029298</c:v>
                </c:pt>
                <c:pt idx="496">
                  <c:v>3.8395748483398999</c:v>
                </c:pt>
                <c:pt idx="497">
                  <c:v>3.8384060223177499</c:v>
                </c:pt>
                <c:pt idx="498">
                  <c:v>3.8392435191238299</c:v>
                </c:pt>
                <c:pt idx="499">
                  <c:v>3.8340198916481798</c:v>
                </c:pt>
                <c:pt idx="500">
                  <c:v>3.8322274318226</c:v>
                </c:pt>
                <c:pt idx="501">
                  <c:v>3.8325271377428298</c:v>
                </c:pt>
                <c:pt idx="502">
                  <c:v>3.85013106038565</c:v>
                </c:pt>
                <c:pt idx="503">
                  <c:v>3.8533986791061898</c:v>
                </c:pt>
                <c:pt idx="504">
                  <c:v>3.85393298381085</c:v>
                </c:pt>
                <c:pt idx="505">
                  <c:v>3.8530069495530399</c:v>
                </c:pt>
                <c:pt idx="506">
                  <c:v>3.8486636361019202</c:v>
                </c:pt>
                <c:pt idx="507">
                  <c:v>3.8418786419452</c:v>
                </c:pt>
                <c:pt idx="508">
                  <c:v>3.84559269075831</c:v>
                </c:pt>
                <c:pt idx="509">
                  <c:v>3.85134332861975</c:v>
                </c:pt>
                <c:pt idx="510">
                  <c:v>3.8547579724070999</c:v>
                </c:pt>
                <c:pt idx="511">
                  <c:v>3.85180144350428</c:v>
                </c:pt>
                <c:pt idx="512">
                  <c:v>3.8471475116341201</c:v>
                </c:pt>
                <c:pt idx="513">
                  <c:v>3.8472159774218802</c:v>
                </c:pt>
                <c:pt idx="514">
                  <c:v>3.8405652059916302</c:v>
                </c:pt>
                <c:pt idx="515">
                  <c:v>3.8377406858612799</c:v>
                </c:pt>
                <c:pt idx="516">
                  <c:v>3.8364901187148099</c:v>
                </c:pt>
                <c:pt idx="517">
                  <c:v>3.8357423412636198</c:v>
                </c:pt>
                <c:pt idx="518">
                  <c:v>3.8284673890991701</c:v>
                </c:pt>
                <c:pt idx="519">
                  <c:v>3.84126205504562</c:v>
                </c:pt>
                <c:pt idx="520">
                  <c:v>3.8347962487228502</c:v>
                </c:pt>
                <c:pt idx="521">
                  <c:v>3.8279687663046298</c:v>
                </c:pt>
                <c:pt idx="522">
                  <c:v>3.82605595033418</c:v>
                </c:pt>
                <c:pt idx="523">
                  <c:v>3.82172625831616</c:v>
                </c:pt>
                <c:pt idx="524">
                  <c:v>3.8206671121097902</c:v>
                </c:pt>
                <c:pt idx="525">
                  <c:v>3.8335993233143602</c:v>
                </c:pt>
                <c:pt idx="526">
                  <c:v>3.8428228616339601</c:v>
                </c:pt>
                <c:pt idx="527">
                  <c:v>3.84027648440542</c:v>
                </c:pt>
                <c:pt idx="528">
                  <c:v>3.8429099273170899</c:v>
                </c:pt>
                <c:pt idx="529">
                  <c:v>3.8578689848711298</c:v>
                </c:pt>
                <c:pt idx="530">
                  <c:v>3.8526821606136399</c:v>
                </c:pt>
                <c:pt idx="531">
                  <c:v>3.8488155111489202</c:v>
                </c:pt>
                <c:pt idx="532">
                  <c:v>3.84997835775724</c:v>
                </c:pt>
                <c:pt idx="533">
                  <c:v>3.8487204892183802</c:v>
                </c:pt>
                <c:pt idx="534">
                  <c:v>3.8438581640785601</c:v>
                </c:pt>
                <c:pt idx="535">
                  <c:v>3.8415046001181299</c:v>
                </c:pt>
                <c:pt idx="536">
                  <c:v>3.8395347414134502</c:v>
                </c:pt>
                <c:pt idx="537">
                  <c:v>3.8339365688790399</c:v>
                </c:pt>
                <c:pt idx="538">
                  <c:v>3.8375460640072001</c:v>
                </c:pt>
                <c:pt idx="539">
                  <c:v>3.84461352116374</c:v>
                </c:pt>
                <c:pt idx="540">
                  <c:v>3.8378218705829901</c:v>
                </c:pt>
                <c:pt idx="541">
                  <c:v>3.8594796462254002</c:v>
                </c:pt>
                <c:pt idx="542">
                  <c:v>3.8604147764002299</c:v>
                </c:pt>
                <c:pt idx="543">
                  <c:v>3.8819188043236101</c:v>
                </c:pt>
                <c:pt idx="544">
                  <c:v>3.8824256945663298</c:v>
                </c:pt>
                <c:pt idx="545">
                  <c:v>3.8895044606706799</c:v>
                </c:pt>
                <c:pt idx="546">
                  <c:v>3.8899747974769898</c:v>
                </c:pt>
                <c:pt idx="547">
                  <c:v>3.8882043786379001</c:v>
                </c:pt>
                <c:pt idx="548">
                  <c:v>3.8914918605542699</c:v>
                </c:pt>
                <c:pt idx="549">
                  <c:v>3.8921138162662499</c:v>
                </c:pt>
                <c:pt idx="550">
                  <c:v>3.8926739274334401</c:v>
                </c:pt>
                <c:pt idx="551">
                  <c:v>3.9062028857122901</c:v>
                </c:pt>
                <c:pt idx="552">
                  <c:v>3.90003013680513</c:v>
                </c:pt>
                <c:pt idx="553">
                  <c:v>3.9257723898489401</c:v>
                </c:pt>
                <c:pt idx="554">
                  <c:v>3.9279046169215199</c:v>
                </c:pt>
                <c:pt idx="555">
                  <c:v>3.9336755669520902</c:v>
                </c:pt>
                <c:pt idx="556">
                  <c:v>3.9352102232508601</c:v>
                </c:pt>
                <c:pt idx="557">
                  <c:v>3.9317647245725702</c:v>
                </c:pt>
                <c:pt idx="558">
                  <c:v>3.9377416333889701</c:v>
                </c:pt>
                <c:pt idx="559">
                  <c:v>3.9358444368179701</c:v>
                </c:pt>
                <c:pt idx="560">
                  <c:v>3.9343140442308102</c:v>
                </c:pt>
                <c:pt idx="561">
                  <c:v>3.9298061192654199</c:v>
                </c:pt>
                <c:pt idx="562">
                  <c:v>3.9354566394706798</c:v>
                </c:pt>
                <c:pt idx="563">
                  <c:v>3.9286386109711602</c:v>
                </c:pt>
                <c:pt idx="564">
                  <c:v>3.9296923116776199</c:v>
                </c:pt>
                <c:pt idx="565">
                  <c:v>3.9243191112883702</c:v>
                </c:pt>
                <c:pt idx="566">
                  <c:v>3.9212419413134199</c:v>
                </c:pt>
                <c:pt idx="567">
                  <c:v>3.9218414771246501</c:v>
                </c:pt>
                <c:pt idx="568">
                  <c:v>3.9246062895840002</c:v>
                </c:pt>
                <c:pt idx="569">
                  <c:v>3.9181608075652599</c:v>
                </c:pt>
                <c:pt idx="570">
                  <c:v>3.9221971806809601</c:v>
                </c:pt>
                <c:pt idx="571">
                  <c:v>3.9224668261775899</c:v>
                </c:pt>
                <c:pt idx="572">
                  <c:v>3.9615895114579902</c:v>
                </c:pt>
                <c:pt idx="573">
                  <c:v>3.9746040971869498</c:v>
                </c:pt>
                <c:pt idx="574">
                  <c:v>3.9782646110257498</c:v>
                </c:pt>
                <c:pt idx="575">
                  <c:v>3.9747592951966202</c:v>
                </c:pt>
                <c:pt idx="576">
                  <c:v>3.9691984332319499</c:v>
                </c:pt>
                <c:pt idx="577">
                  <c:v>3.97401945415276</c:v>
                </c:pt>
                <c:pt idx="578">
                  <c:v>3.9685844275405202</c:v>
                </c:pt>
                <c:pt idx="579">
                  <c:v>3.9675941098641698</c:v>
                </c:pt>
                <c:pt idx="580">
                  <c:v>3.9736878696375202</c:v>
                </c:pt>
                <c:pt idx="581">
                  <c:v>3.9791102038180601</c:v>
                </c:pt>
                <c:pt idx="582">
                  <c:v>3.9736862390039498</c:v>
                </c:pt>
                <c:pt idx="583">
                  <c:v>3.9702185881050598</c:v>
                </c:pt>
                <c:pt idx="584">
                  <c:v>3.9652641646117401</c:v>
                </c:pt>
                <c:pt idx="585">
                  <c:v>3.97412356433435</c:v>
                </c:pt>
                <c:pt idx="586">
                  <c:v>3.9685373586923398</c:v>
                </c:pt>
                <c:pt idx="587">
                  <c:v>3.9723887238070201</c:v>
                </c:pt>
                <c:pt idx="588">
                  <c:v>3.9782097931621401</c:v>
                </c:pt>
                <c:pt idx="589">
                  <c:v>3.97551294979929</c:v>
                </c:pt>
                <c:pt idx="590">
                  <c:v>3.9695341377708102</c:v>
                </c:pt>
                <c:pt idx="591">
                  <c:v>3.9663310627141999</c:v>
                </c:pt>
                <c:pt idx="592">
                  <c:v>3.9610715090122799</c:v>
                </c:pt>
                <c:pt idx="593">
                  <c:v>4.0441686247889699</c:v>
                </c:pt>
                <c:pt idx="594">
                  <c:v>4.0416782419597901</c:v>
                </c:pt>
                <c:pt idx="595">
                  <c:v>4.0388972107791004</c:v>
                </c:pt>
                <c:pt idx="596">
                  <c:v>4.0362131679884499</c:v>
                </c:pt>
                <c:pt idx="597">
                  <c:v>4.0771614218350001</c:v>
                </c:pt>
                <c:pt idx="598">
                  <c:v>4.0715822283129004</c:v>
                </c:pt>
                <c:pt idx="599">
                  <c:v>4.0654991402482796</c:v>
                </c:pt>
                <c:pt idx="600">
                  <c:v>4.07080278636536</c:v>
                </c:pt>
                <c:pt idx="601">
                  <c:v>4.0657688701840602</c:v>
                </c:pt>
                <c:pt idx="602">
                  <c:v>4.06669138679759</c:v>
                </c:pt>
                <c:pt idx="603">
                  <c:v>4.0702163229840496</c:v>
                </c:pt>
                <c:pt idx="604">
                  <c:v>4.0694010315442801</c:v>
                </c:pt>
                <c:pt idx="605">
                  <c:v>4.0829848666432804</c:v>
                </c:pt>
                <c:pt idx="606">
                  <c:v>4.0798916362558701</c:v>
                </c:pt>
                <c:pt idx="607">
                  <c:v>4.0733294440963101</c:v>
                </c:pt>
                <c:pt idx="608">
                  <c:v>4.0673168102078501</c:v>
                </c:pt>
                <c:pt idx="609">
                  <c:v>4.0696950315397897</c:v>
                </c:pt>
                <c:pt idx="610">
                  <c:v>4.0790512421041303</c:v>
                </c:pt>
                <c:pt idx="611">
                  <c:v>4.08845037745232</c:v>
                </c:pt>
                <c:pt idx="612">
                  <c:v>4.0917366196857996</c:v>
                </c:pt>
                <c:pt idx="613">
                  <c:v>4.1172867021990998</c:v>
                </c:pt>
                <c:pt idx="614">
                  <c:v>4.1459740728665002</c:v>
                </c:pt>
                <c:pt idx="615">
                  <c:v>4.1504815474265397</c:v>
                </c:pt>
                <c:pt idx="616">
                  <c:v>4.1445361648855199</c:v>
                </c:pt>
                <c:pt idx="617">
                  <c:v>4.1406582700281298</c:v>
                </c:pt>
                <c:pt idx="618">
                  <c:v>4.13561625869401</c:v>
                </c:pt>
                <c:pt idx="619">
                  <c:v>4.1307715067325601</c:v>
                </c:pt>
                <c:pt idx="620">
                  <c:v>4.1273344338348403</c:v>
                </c:pt>
                <c:pt idx="621">
                  <c:v>4.1216526960274598</c:v>
                </c:pt>
                <c:pt idx="622">
                  <c:v>4.1195489584160603</c:v>
                </c:pt>
                <c:pt idx="623">
                  <c:v>4.1158642756380699</c:v>
                </c:pt>
                <c:pt idx="624">
                  <c:v>4.1210207956242</c:v>
                </c:pt>
                <c:pt idx="625">
                  <c:v>4.1222788622527498</c:v>
                </c:pt>
                <c:pt idx="626">
                  <c:v>4.1174443013342596</c:v>
                </c:pt>
                <c:pt idx="627">
                  <c:v>4.1136876177274804</c:v>
                </c:pt>
                <c:pt idx="628">
                  <c:v>4.1095987722952199</c:v>
                </c:pt>
                <c:pt idx="629">
                  <c:v>4.1031073516642298</c:v>
                </c:pt>
                <c:pt idx="630">
                  <c:v>4.1005772926948296</c:v>
                </c:pt>
                <c:pt idx="631">
                  <c:v>4.0962360967941196</c:v>
                </c:pt>
                <c:pt idx="632">
                  <c:v>4.0944883056950196</c:v>
                </c:pt>
                <c:pt idx="633">
                  <c:v>4.1001930789259999</c:v>
                </c:pt>
                <c:pt idx="634">
                  <c:v>4.09899411185632</c:v>
                </c:pt>
                <c:pt idx="635">
                  <c:v>4.0953947951788701</c:v>
                </c:pt>
                <c:pt idx="636">
                  <c:v>4.0983068544357701</c:v>
                </c:pt>
                <c:pt idx="637">
                  <c:v>4.0978005350111903</c:v>
                </c:pt>
                <c:pt idx="638">
                  <c:v>4.0958025534520601</c:v>
                </c:pt>
                <c:pt idx="639">
                  <c:v>4.0936302100870998</c:v>
                </c:pt>
                <c:pt idx="640">
                  <c:v>4.1019611515070098</c:v>
                </c:pt>
                <c:pt idx="641">
                  <c:v>4.10203595840271</c:v>
                </c:pt>
                <c:pt idx="642">
                  <c:v>4.1266994960725301</c:v>
                </c:pt>
                <c:pt idx="643">
                  <c:v>4.1236322067061399</c:v>
                </c:pt>
                <c:pt idx="644">
                  <c:v>4.1487626836987301</c:v>
                </c:pt>
                <c:pt idx="645">
                  <c:v>4.1479330179923801</c:v>
                </c:pt>
                <c:pt idx="646">
                  <c:v>4.1452488436803199</c:v>
                </c:pt>
                <c:pt idx="647">
                  <c:v>4.1513649063155498</c:v>
                </c:pt>
                <c:pt idx="648">
                  <c:v>4.1545519402970603</c:v>
                </c:pt>
                <c:pt idx="649">
                  <c:v>4.1531140660809802</c:v>
                </c:pt>
                <c:pt idx="650">
                  <c:v>4.1489441629041197</c:v>
                </c:pt>
                <c:pt idx="651">
                  <c:v>4.1523067379105596</c:v>
                </c:pt>
                <c:pt idx="652">
                  <c:v>4.2268496058820499</c:v>
                </c:pt>
                <c:pt idx="653">
                  <c:v>4.2207849961053396</c:v>
                </c:pt>
                <c:pt idx="654">
                  <c:v>4.2182417964412799</c:v>
                </c:pt>
                <c:pt idx="655">
                  <c:v>4.2126078590275604</c:v>
                </c:pt>
                <c:pt idx="656">
                  <c:v>4.20645511380489</c:v>
                </c:pt>
                <c:pt idx="657">
                  <c:v>4.2042949710427404</c:v>
                </c:pt>
                <c:pt idx="658">
                  <c:v>4.2024758630805001</c:v>
                </c:pt>
                <c:pt idx="659">
                  <c:v>4.1974675141208904</c:v>
                </c:pt>
                <c:pt idx="660">
                  <c:v>4.2029379658778501</c:v>
                </c:pt>
                <c:pt idx="661">
                  <c:v>4.1986835000159903</c:v>
                </c:pt>
                <c:pt idx="662">
                  <c:v>4.1997484484007197</c:v>
                </c:pt>
                <c:pt idx="663">
                  <c:v>4.1968163880951801</c:v>
                </c:pt>
                <c:pt idx="664">
                  <c:v>4.2004190693689401</c:v>
                </c:pt>
                <c:pt idx="665">
                  <c:v>4.2320314087900401</c:v>
                </c:pt>
                <c:pt idx="666">
                  <c:v>4.2346871599707097</c:v>
                </c:pt>
                <c:pt idx="667">
                  <c:v>4.2357185680677096</c:v>
                </c:pt>
                <c:pt idx="668">
                  <c:v>4.2369085670973403</c:v>
                </c:pt>
                <c:pt idx="669">
                  <c:v>4.2333747937857504</c:v>
                </c:pt>
                <c:pt idx="670">
                  <c:v>4.2274540930724003</c:v>
                </c:pt>
                <c:pt idx="671">
                  <c:v>4.2305220530740897</c:v>
                </c:pt>
                <c:pt idx="672">
                  <c:v>4.2331224871282203</c:v>
                </c:pt>
                <c:pt idx="673">
                  <c:v>4.2512268324303797</c:v>
                </c:pt>
                <c:pt idx="674">
                  <c:v>4.2491921338266101</c:v>
                </c:pt>
                <c:pt idx="675">
                  <c:v>4.24538175427588</c:v>
                </c:pt>
                <c:pt idx="676">
                  <c:v>4.2438740146806397</c:v>
                </c:pt>
                <c:pt idx="677">
                  <c:v>4.2398403599948002</c:v>
                </c:pt>
                <c:pt idx="678">
                  <c:v>4.2438010837969804</c:v>
                </c:pt>
                <c:pt idx="679">
                  <c:v>4.2530613754507902</c:v>
                </c:pt>
                <c:pt idx="680">
                  <c:v>4.2509645998750303</c:v>
                </c:pt>
                <c:pt idx="681">
                  <c:v>4.2589597006544402</c:v>
                </c:pt>
                <c:pt idx="682">
                  <c:v>4.26226562598002</c:v>
                </c:pt>
                <c:pt idx="683">
                  <c:v>4.2689768782011397</c:v>
                </c:pt>
                <c:pt idx="684">
                  <c:v>4.2676051784076003</c:v>
                </c:pt>
                <c:pt idx="685">
                  <c:v>4.2871353730493196</c:v>
                </c:pt>
                <c:pt idx="686">
                  <c:v>4.2828527422075702</c:v>
                </c:pt>
                <c:pt idx="687">
                  <c:v>4.2898867618066001</c:v>
                </c:pt>
                <c:pt idx="688">
                  <c:v>4.28662731066325</c:v>
                </c:pt>
                <c:pt idx="689">
                  <c:v>4.29088406081505</c:v>
                </c:pt>
                <c:pt idx="690">
                  <c:v>4.2928292671988197</c:v>
                </c:pt>
                <c:pt idx="691">
                  <c:v>4.2946740713299603</c:v>
                </c:pt>
                <c:pt idx="692">
                  <c:v>4.2923409627580398</c:v>
                </c:pt>
                <c:pt idx="693">
                  <c:v>4.2873165395629602</c:v>
                </c:pt>
                <c:pt idx="694">
                  <c:v>4.28586099199996</c:v>
                </c:pt>
                <c:pt idx="695">
                  <c:v>4.2817824866050804</c:v>
                </c:pt>
                <c:pt idx="696">
                  <c:v>4.2779952811818402</c:v>
                </c:pt>
                <c:pt idx="697">
                  <c:v>4.28303166076984</c:v>
                </c:pt>
                <c:pt idx="698">
                  <c:v>4.2831557057754202</c:v>
                </c:pt>
                <c:pt idx="699">
                  <c:v>4.2830500931749196</c:v>
                </c:pt>
                <c:pt idx="700">
                  <c:v>4.2812677373862904</c:v>
                </c:pt>
                <c:pt idx="701">
                  <c:v>4.2752688391387696</c:v>
                </c:pt>
                <c:pt idx="702">
                  <c:v>4.2821573945971796</c:v>
                </c:pt>
                <c:pt idx="703">
                  <c:v>4.3000551449469402</c:v>
                </c:pt>
                <c:pt idx="704">
                  <c:v>4.2987056457552502</c:v>
                </c:pt>
                <c:pt idx="705">
                  <c:v>4.3065653702150701</c:v>
                </c:pt>
                <c:pt idx="706">
                  <c:v>4.3118715160220402</c:v>
                </c:pt>
                <c:pt idx="707">
                  <c:v>4.3091653574181397</c:v>
                </c:pt>
                <c:pt idx="708">
                  <c:v>4.3123917227252404</c:v>
                </c:pt>
                <c:pt idx="709">
                  <c:v>4.30916707075564</c:v>
                </c:pt>
                <c:pt idx="710">
                  <c:v>4.3149141008414702</c:v>
                </c:pt>
                <c:pt idx="711">
                  <c:v>4.3131573831001502</c:v>
                </c:pt>
                <c:pt idx="712">
                  <c:v>4.3129341091014197</c:v>
                </c:pt>
                <c:pt idx="713">
                  <c:v>4.3196842626270202</c:v>
                </c:pt>
                <c:pt idx="714">
                  <c:v>4.3244061781287204</c:v>
                </c:pt>
                <c:pt idx="715">
                  <c:v>4.3224114515820196</c:v>
                </c:pt>
                <c:pt idx="716">
                  <c:v>4.3231625234504598</c:v>
                </c:pt>
                <c:pt idx="717">
                  <c:v>4.3508763159555004</c:v>
                </c:pt>
                <c:pt idx="718">
                  <c:v>4.3495239462836004</c:v>
                </c:pt>
                <c:pt idx="719">
                  <c:v>4.3494868978402401</c:v>
                </c:pt>
                <c:pt idx="720">
                  <c:v>4.3496278425654999</c:v>
                </c:pt>
                <c:pt idx="721">
                  <c:v>4.34452248427284</c:v>
                </c:pt>
                <c:pt idx="722">
                  <c:v>4.3421715617288603</c:v>
                </c:pt>
                <c:pt idx="723">
                  <c:v>4.3476024710419496</c:v>
                </c:pt>
                <c:pt idx="724">
                  <c:v>4.3616022070854896</c:v>
                </c:pt>
                <c:pt idx="725">
                  <c:v>4.3624045510350902</c:v>
                </c:pt>
                <c:pt idx="726">
                  <c:v>4.3628643287033997</c:v>
                </c:pt>
                <c:pt idx="727">
                  <c:v>4.3685271743474896</c:v>
                </c:pt>
                <c:pt idx="728">
                  <c:v>4.3781627727112404</c:v>
                </c:pt>
                <c:pt idx="729">
                  <c:v>4.3787157913710804</c:v>
                </c:pt>
                <c:pt idx="730">
                  <c:v>4.3742578512819996</c:v>
                </c:pt>
                <c:pt idx="731">
                  <c:v>4.3785837087100496</c:v>
                </c:pt>
                <c:pt idx="732">
                  <c:v>4.3850172961224896</c:v>
                </c:pt>
                <c:pt idx="733">
                  <c:v>4.3846249876079399</c:v>
                </c:pt>
                <c:pt idx="734">
                  <c:v>4.38200211468068</c:v>
                </c:pt>
                <c:pt idx="735">
                  <c:v>4.3895055027940701</c:v>
                </c:pt>
                <c:pt idx="736">
                  <c:v>4.3839849034359704</c:v>
                </c:pt>
                <c:pt idx="737">
                  <c:v>4.3793003831775401</c:v>
                </c:pt>
                <c:pt idx="738">
                  <c:v>4.3887815136799597</c:v>
                </c:pt>
                <c:pt idx="739">
                  <c:v>4.3830401296054902</c:v>
                </c:pt>
                <c:pt idx="740">
                  <c:v>4.3956836316455599</c:v>
                </c:pt>
                <c:pt idx="741">
                  <c:v>4.3959702561474101</c:v>
                </c:pt>
                <c:pt idx="742">
                  <c:v>4.39578145320184</c:v>
                </c:pt>
                <c:pt idx="743">
                  <c:v>4.4196242271499502</c:v>
                </c:pt>
                <c:pt idx="744">
                  <c:v>4.4212796177520097</c:v>
                </c:pt>
                <c:pt idx="745">
                  <c:v>4.4588517382382999</c:v>
                </c:pt>
                <c:pt idx="746">
                  <c:v>4.4556295284710199</c:v>
                </c:pt>
                <c:pt idx="747">
                  <c:v>4.4598095821207897</c:v>
                </c:pt>
                <c:pt idx="748">
                  <c:v>4.4622114693805299</c:v>
                </c:pt>
                <c:pt idx="749">
                  <c:v>4.4585311842029203</c:v>
                </c:pt>
                <c:pt idx="750">
                  <c:v>4.4553676961487003</c:v>
                </c:pt>
                <c:pt idx="751">
                  <c:v>4.4574462863758804</c:v>
                </c:pt>
                <c:pt idx="752">
                  <c:v>4.45798256386324</c:v>
                </c:pt>
                <c:pt idx="753">
                  <c:v>4.4749371323030402</c:v>
                </c:pt>
                <c:pt idx="754">
                  <c:v>4.4732701657487102</c:v>
                </c:pt>
                <c:pt idx="755">
                  <c:v>4.4695635745068003</c:v>
                </c:pt>
                <c:pt idx="756">
                  <c:v>4.4833541333748297</c:v>
                </c:pt>
                <c:pt idx="757">
                  <c:v>4.4809383162576903</c:v>
                </c:pt>
                <c:pt idx="758">
                  <c:v>4.4811833458716501</c:v>
                </c:pt>
                <c:pt idx="759">
                  <c:v>4.4772431924694303</c:v>
                </c:pt>
                <c:pt idx="760">
                  <c:v>4.47404203043466</c:v>
                </c:pt>
                <c:pt idx="761">
                  <c:v>4.4847537298730504</c:v>
                </c:pt>
                <c:pt idx="762">
                  <c:v>4.4789152674779604</c:v>
                </c:pt>
                <c:pt idx="763">
                  <c:v>4.47385498836364</c:v>
                </c:pt>
                <c:pt idx="764">
                  <c:v>4.5255309147213101</c:v>
                </c:pt>
                <c:pt idx="765">
                  <c:v>4.5276808228304803</c:v>
                </c:pt>
                <c:pt idx="766">
                  <c:v>4.52812170677488</c:v>
                </c:pt>
                <c:pt idx="767">
                  <c:v>4.5309877521439201</c:v>
                </c:pt>
                <c:pt idx="768">
                  <c:v>4.5493627915032198</c:v>
                </c:pt>
                <c:pt idx="769">
                  <c:v>4.5466810483293401</c:v>
                </c:pt>
                <c:pt idx="770">
                  <c:v>4.5439256361125704</c:v>
                </c:pt>
                <c:pt idx="771">
                  <c:v>4.5554322489096002</c:v>
                </c:pt>
                <c:pt idx="772">
                  <c:v>4.5595097204253401</c:v>
                </c:pt>
                <c:pt idx="773">
                  <c:v>4.5619558552072599</c:v>
                </c:pt>
                <c:pt idx="774">
                  <c:v>4.5577499228245504</c:v>
                </c:pt>
                <c:pt idx="775">
                  <c:v>4.5549977492337597</c:v>
                </c:pt>
                <c:pt idx="776">
                  <c:v>4.5564055782058999</c:v>
                </c:pt>
                <c:pt idx="777">
                  <c:v>4.5516094144428001</c:v>
                </c:pt>
                <c:pt idx="778">
                  <c:v>4.55554541148868</c:v>
                </c:pt>
                <c:pt idx="779">
                  <c:v>4.5553389797994503</c:v>
                </c:pt>
                <c:pt idx="780">
                  <c:v>4.55934456557749</c:v>
                </c:pt>
                <c:pt idx="781">
                  <c:v>4.5749781543014896</c:v>
                </c:pt>
                <c:pt idx="782">
                  <c:v>4.5735863981184002</c:v>
                </c:pt>
                <c:pt idx="783">
                  <c:v>4.5696089753835398</c:v>
                </c:pt>
                <c:pt idx="784">
                  <c:v>4.5695068922472002</c:v>
                </c:pt>
                <c:pt idx="785">
                  <c:v>4.5749556987079503</c:v>
                </c:pt>
                <c:pt idx="786">
                  <c:v>4.57318470394587</c:v>
                </c:pt>
                <c:pt idx="787">
                  <c:v>4.5701789506822497</c:v>
                </c:pt>
                <c:pt idx="788">
                  <c:v>4.5710384909994799</c:v>
                </c:pt>
                <c:pt idx="789">
                  <c:v>4.5729896918064901</c:v>
                </c:pt>
                <c:pt idx="790">
                  <c:v>4.6052803437510503</c:v>
                </c:pt>
                <c:pt idx="791">
                  <c:v>4.6034151327652797</c:v>
                </c:pt>
                <c:pt idx="792">
                  <c:v>4.6023880149042702</c:v>
                </c:pt>
                <c:pt idx="793">
                  <c:v>4.6096107377775004</c:v>
                </c:pt>
                <c:pt idx="794">
                  <c:v>4.6101007042693096</c:v>
                </c:pt>
                <c:pt idx="795">
                  <c:v>4.6170078283029898</c:v>
                </c:pt>
                <c:pt idx="796">
                  <c:v>4.6192609523948702</c:v>
                </c:pt>
                <c:pt idx="797">
                  <c:v>4.6184445171088004</c:v>
                </c:pt>
                <c:pt idx="798">
                  <c:v>4.62528480656737</c:v>
                </c:pt>
                <c:pt idx="799">
                  <c:v>4.6536711251056504</c:v>
                </c:pt>
                <c:pt idx="800">
                  <c:v>4.6545811345310701</c:v>
                </c:pt>
                <c:pt idx="801">
                  <c:v>4.6536968577215401</c:v>
                </c:pt>
                <c:pt idx="802">
                  <c:v>4.6526310119912102</c:v>
                </c:pt>
                <c:pt idx="803">
                  <c:v>4.66779873623108</c:v>
                </c:pt>
                <c:pt idx="804">
                  <c:v>4.6649297980891902</c:v>
                </c:pt>
                <c:pt idx="805">
                  <c:v>4.6795848427950402</c:v>
                </c:pt>
                <c:pt idx="806">
                  <c:v>4.6747830490553204</c:v>
                </c:pt>
                <c:pt idx="807">
                  <c:v>4.6814619041522798</c:v>
                </c:pt>
                <c:pt idx="808">
                  <c:v>4.6787817108400596</c:v>
                </c:pt>
                <c:pt idx="809">
                  <c:v>4.6764794067075197</c:v>
                </c:pt>
                <c:pt idx="810">
                  <c:v>4.6777454695495999</c:v>
                </c:pt>
                <c:pt idx="811">
                  <c:v>4.6818336004967698</c:v>
                </c:pt>
                <c:pt idx="812">
                  <c:v>4.6797278263311597</c:v>
                </c:pt>
                <c:pt idx="813">
                  <c:v>4.6777808223821999</c:v>
                </c:pt>
                <c:pt idx="814">
                  <c:v>4.7056409386263001</c:v>
                </c:pt>
                <c:pt idx="815">
                  <c:v>4.7039476761791796</c:v>
                </c:pt>
                <c:pt idx="816">
                  <c:v>4.70885714880691</c:v>
                </c:pt>
                <c:pt idx="817">
                  <c:v>4.7085931301649202</c:v>
                </c:pt>
                <c:pt idx="818">
                  <c:v>4.7058108716104003</c:v>
                </c:pt>
                <c:pt idx="819">
                  <c:v>4.72739379666542</c:v>
                </c:pt>
                <c:pt idx="820">
                  <c:v>4.78203792402907</c:v>
                </c:pt>
                <c:pt idx="821">
                  <c:v>4.7786739479546698</c:v>
                </c:pt>
                <c:pt idx="822">
                  <c:v>4.8136440735063699</c:v>
                </c:pt>
                <c:pt idx="823">
                  <c:v>4.8461342902614497</c:v>
                </c:pt>
                <c:pt idx="824">
                  <c:v>4.8585152351956902</c:v>
                </c:pt>
                <c:pt idx="825">
                  <c:v>4.8576931440941404</c:v>
                </c:pt>
                <c:pt idx="826">
                  <c:v>4.8564407001593004</c:v>
                </c:pt>
                <c:pt idx="827">
                  <c:v>4.85736860278001</c:v>
                </c:pt>
                <c:pt idx="828">
                  <c:v>4.8658794774081597</c:v>
                </c:pt>
                <c:pt idx="829">
                  <c:v>4.86788331283483</c:v>
                </c:pt>
                <c:pt idx="830">
                  <c:v>4.86309055509847</c:v>
                </c:pt>
                <c:pt idx="831">
                  <c:v>4.8579937303323799</c:v>
                </c:pt>
                <c:pt idx="832">
                  <c:v>4.8602468417612901</c:v>
                </c:pt>
                <c:pt idx="833">
                  <c:v>4.8829166162925102</c:v>
                </c:pt>
                <c:pt idx="834">
                  <c:v>4.8827308706118302</c:v>
                </c:pt>
                <c:pt idx="835">
                  <c:v>4.8793630329631004</c:v>
                </c:pt>
                <c:pt idx="836">
                  <c:v>4.8848919932913502</c:v>
                </c:pt>
                <c:pt idx="837">
                  <c:v>4.8876546715832099</c:v>
                </c:pt>
                <c:pt idx="838">
                  <c:v>4.8913891661943296</c:v>
                </c:pt>
                <c:pt idx="839">
                  <c:v>4.9029110338928996</c:v>
                </c:pt>
                <c:pt idx="840">
                  <c:v>4.9014620481125801</c:v>
                </c:pt>
                <c:pt idx="841">
                  <c:v>4.9009407290827598</c:v>
                </c:pt>
                <c:pt idx="842">
                  <c:v>4.9015673885387203</c:v>
                </c:pt>
                <c:pt idx="843">
                  <c:v>4.8977963218301701</c:v>
                </c:pt>
                <c:pt idx="844">
                  <c:v>4.8931792506607801</c:v>
                </c:pt>
                <c:pt idx="845">
                  <c:v>4.8949426334725796</c:v>
                </c:pt>
                <c:pt idx="846">
                  <c:v>4.9095869577517597</c:v>
                </c:pt>
                <c:pt idx="847">
                  <c:v>4.9082527164843803</c:v>
                </c:pt>
                <c:pt idx="848">
                  <c:v>4.90763994902776</c:v>
                </c:pt>
                <c:pt idx="849">
                  <c:v>4.9276949164521904</c:v>
                </c:pt>
                <c:pt idx="850">
                  <c:v>4.9226122168124897</c:v>
                </c:pt>
                <c:pt idx="851">
                  <c:v>4.9282192837109804</c:v>
                </c:pt>
                <c:pt idx="852">
                  <c:v>4.9357148360730596</c:v>
                </c:pt>
                <c:pt idx="853">
                  <c:v>4.9427931750474503</c:v>
                </c:pt>
                <c:pt idx="854">
                  <c:v>4.9389623678819703</c:v>
                </c:pt>
                <c:pt idx="855">
                  <c:v>4.9362805582343796</c:v>
                </c:pt>
                <c:pt idx="856">
                  <c:v>4.9329920143961496</c:v>
                </c:pt>
                <c:pt idx="857">
                  <c:v>4.9412324972585404</c:v>
                </c:pt>
                <c:pt idx="858">
                  <c:v>4.9401580854177602</c:v>
                </c:pt>
                <c:pt idx="859">
                  <c:v>4.9348566501547202</c:v>
                </c:pt>
                <c:pt idx="860">
                  <c:v>4.9405037881356098</c:v>
                </c:pt>
                <c:pt idx="861">
                  <c:v>4.9479015840274503</c:v>
                </c:pt>
                <c:pt idx="862">
                  <c:v>4.9712271075547001</c:v>
                </c:pt>
                <c:pt idx="863">
                  <c:v>4.9938854903699301</c:v>
                </c:pt>
                <c:pt idx="864">
                  <c:v>4.9914781334492098</c:v>
                </c:pt>
                <c:pt idx="865">
                  <c:v>5.0006174387579998</c:v>
                </c:pt>
                <c:pt idx="866">
                  <c:v>5.0128241034810603</c:v>
                </c:pt>
                <c:pt idx="867">
                  <c:v>5.0247273455364097</c:v>
                </c:pt>
                <c:pt idx="868">
                  <c:v>5.0214170770822903</c:v>
                </c:pt>
                <c:pt idx="869">
                  <c:v>5.0263293374588098</c:v>
                </c:pt>
                <c:pt idx="870">
                  <c:v>5.0231191231650003</c:v>
                </c:pt>
                <c:pt idx="871">
                  <c:v>5.0420113119489596</c:v>
                </c:pt>
                <c:pt idx="872">
                  <c:v>5.0425190284749899</c:v>
                </c:pt>
                <c:pt idx="873">
                  <c:v>5.0379008306760298</c:v>
                </c:pt>
                <c:pt idx="874">
                  <c:v>5.0464859733111496</c:v>
                </c:pt>
                <c:pt idx="875">
                  <c:v>5.0460175609500997</c:v>
                </c:pt>
                <c:pt idx="876">
                  <c:v>5.0625183271507401</c:v>
                </c:pt>
                <c:pt idx="877">
                  <c:v>5.0709100733855701</c:v>
                </c:pt>
                <c:pt idx="878">
                  <c:v>5.0667244456622704</c:v>
                </c:pt>
                <c:pt idx="879">
                  <c:v>5.06281451275387</c:v>
                </c:pt>
                <c:pt idx="880">
                  <c:v>5.0636073065996898</c:v>
                </c:pt>
                <c:pt idx="881">
                  <c:v>5.0581046586548002</c:v>
                </c:pt>
                <c:pt idx="882">
                  <c:v>5.0555903572096996</c:v>
                </c:pt>
                <c:pt idx="883">
                  <c:v>5.0698882393068496</c:v>
                </c:pt>
                <c:pt idx="884">
                  <c:v>5.0867429032113902</c:v>
                </c:pt>
                <c:pt idx="885">
                  <c:v>5.0899289065756204</c:v>
                </c:pt>
                <c:pt idx="886">
                  <c:v>5.0854847310750104</c:v>
                </c:pt>
                <c:pt idx="887">
                  <c:v>5.0800849894291096</c:v>
                </c:pt>
                <c:pt idx="888">
                  <c:v>5.0818998378215996</c:v>
                </c:pt>
                <c:pt idx="889">
                  <c:v>5.1057963458552997</c:v>
                </c:pt>
                <c:pt idx="890">
                  <c:v>5.1003131780093502</c:v>
                </c:pt>
                <c:pt idx="891">
                  <c:v>5.1104480293336296</c:v>
                </c:pt>
                <c:pt idx="892">
                  <c:v>5.1262600052617397</c:v>
                </c:pt>
                <c:pt idx="893">
                  <c:v>5.1279130195364804</c:v>
                </c:pt>
                <c:pt idx="894">
                  <c:v>5.1315777353715903</c:v>
                </c:pt>
                <c:pt idx="895">
                  <c:v>5.1339804503370203</c:v>
                </c:pt>
                <c:pt idx="896">
                  <c:v>5.1330810993040403</c:v>
                </c:pt>
                <c:pt idx="897">
                  <c:v>5.1313098630921399</c:v>
                </c:pt>
                <c:pt idx="898">
                  <c:v>5.1342485691763597</c:v>
                </c:pt>
                <c:pt idx="899">
                  <c:v>5.1635437735423402</c:v>
                </c:pt>
                <c:pt idx="900">
                  <c:v>5.1772631388920702</c:v>
                </c:pt>
                <c:pt idx="901">
                  <c:v>5.1940151838258597</c:v>
                </c:pt>
                <c:pt idx="902">
                  <c:v>5.2021172834756397</c:v>
                </c:pt>
                <c:pt idx="903">
                  <c:v>5.1981268477827101</c:v>
                </c:pt>
                <c:pt idx="904">
                  <c:v>5.20141133766528</c:v>
                </c:pt>
                <c:pt idx="905">
                  <c:v>5.20053699462742</c:v>
                </c:pt>
                <c:pt idx="906">
                  <c:v>5.2044149486312996</c:v>
                </c:pt>
                <c:pt idx="907">
                  <c:v>5.2059623902883203</c:v>
                </c:pt>
                <c:pt idx="908">
                  <c:v>5.2019000296701003</c:v>
                </c:pt>
                <c:pt idx="909">
                  <c:v>5.2188620009439299</c:v>
                </c:pt>
                <c:pt idx="910">
                  <c:v>5.2320850286380702</c:v>
                </c:pt>
                <c:pt idx="911">
                  <c:v>5.2484286436282304</c:v>
                </c:pt>
                <c:pt idx="912">
                  <c:v>5.2674080914899299</c:v>
                </c:pt>
                <c:pt idx="913">
                  <c:v>5.2890586962098203</c:v>
                </c:pt>
                <c:pt idx="914">
                  <c:v>5.2891089545602901</c:v>
                </c:pt>
                <c:pt idx="915">
                  <c:v>5.2977161823817696</c:v>
                </c:pt>
                <c:pt idx="916">
                  <c:v>5.3034727079979698</c:v>
                </c:pt>
                <c:pt idx="917">
                  <c:v>5.3019596714544202</c:v>
                </c:pt>
                <c:pt idx="918">
                  <c:v>5.3001775988300901</c:v>
                </c:pt>
                <c:pt idx="919">
                  <c:v>5.2982975684834601</c:v>
                </c:pt>
                <c:pt idx="920">
                  <c:v>5.2942869940716299</c:v>
                </c:pt>
                <c:pt idx="921">
                  <c:v>5.2903624617269598</c:v>
                </c:pt>
                <c:pt idx="922">
                  <c:v>5.2974249217236702</c:v>
                </c:pt>
                <c:pt idx="923">
                  <c:v>5.2970642213069903</c:v>
                </c:pt>
                <c:pt idx="924">
                  <c:v>5.3006084604834198</c:v>
                </c:pt>
                <c:pt idx="925">
                  <c:v>5.29502475489776</c:v>
                </c:pt>
                <c:pt idx="926">
                  <c:v>5.2933327436212796</c:v>
                </c:pt>
                <c:pt idx="927">
                  <c:v>5.2926712052660303</c:v>
                </c:pt>
                <c:pt idx="928">
                  <c:v>5.2884166164221904</c:v>
                </c:pt>
                <c:pt idx="929">
                  <c:v>5.2979985678238304</c:v>
                </c:pt>
                <c:pt idx="930">
                  <c:v>5.2971870442775497</c:v>
                </c:pt>
                <c:pt idx="931">
                  <c:v>5.3087283438547503</c:v>
                </c:pt>
                <c:pt idx="932">
                  <c:v>5.3220074565284996</c:v>
                </c:pt>
                <c:pt idx="933">
                  <c:v>5.34867362389436</c:v>
                </c:pt>
                <c:pt idx="934">
                  <c:v>5.34466895049166</c:v>
                </c:pt>
                <c:pt idx="935">
                  <c:v>5.3519233576111498</c:v>
                </c:pt>
                <c:pt idx="936">
                  <c:v>5.35617568069787</c:v>
                </c:pt>
                <c:pt idx="937">
                  <c:v>5.3518832080465204</c:v>
                </c:pt>
                <c:pt idx="938">
                  <c:v>5.3797201621138298</c:v>
                </c:pt>
                <c:pt idx="939">
                  <c:v>5.3833535026349404</c:v>
                </c:pt>
                <c:pt idx="940">
                  <c:v>5.3888186361317301</c:v>
                </c:pt>
                <c:pt idx="941">
                  <c:v>5.3922830026634898</c:v>
                </c:pt>
                <c:pt idx="942">
                  <c:v>5.3979974041686098</c:v>
                </c:pt>
                <c:pt idx="943">
                  <c:v>5.3941295077363502</c:v>
                </c:pt>
                <c:pt idx="944">
                  <c:v>5.3964952637941499</c:v>
                </c:pt>
                <c:pt idx="945">
                  <c:v>5.4051658607324997</c:v>
                </c:pt>
                <c:pt idx="946">
                  <c:v>5.4184802261960101</c:v>
                </c:pt>
                <c:pt idx="947">
                  <c:v>5.4155033372550898</c:v>
                </c:pt>
                <c:pt idx="948">
                  <c:v>5.4128148755608301</c:v>
                </c:pt>
                <c:pt idx="949">
                  <c:v>5.4109276641152899</c:v>
                </c:pt>
                <c:pt idx="950">
                  <c:v>5.4090553422545398</c:v>
                </c:pt>
                <c:pt idx="951">
                  <c:v>5.43353465693672</c:v>
                </c:pt>
                <c:pt idx="952">
                  <c:v>5.4458551123994399</c:v>
                </c:pt>
                <c:pt idx="953">
                  <c:v>5.4662517504977997</c:v>
                </c:pt>
                <c:pt idx="954">
                  <c:v>5.46525718229368</c:v>
                </c:pt>
                <c:pt idx="955">
                  <c:v>5.4657998654670701</c:v>
                </c:pt>
                <c:pt idx="956">
                  <c:v>5.46132945518562</c:v>
                </c:pt>
                <c:pt idx="957">
                  <c:v>5.4666378592407501</c:v>
                </c:pt>
                <c:pt idx="958">
                  <c:v>5.4723981790063903</c:v>
                </c:pt>
                <c:pt idx="959">
                  <c:v>5.4751912448278501</c:v>
                </c:pt>
                <c:pt idx="960">
                  <c:v>5.4928255110018203</c:v>
                </c:pt>
                <c:pt idx="961">
                  <c:v>5.49279470819718</c:v>
                </c:pt>
                <c:pt idx="962">
                  <c:v>5.5067414087679198</c:v>
                </c:pt>
                <c:pt idx="963">
                  <c:v>5.5031897939285903</c:v>
                </c:pt>
                <c:pt idx="964">
                  <c:v>5.5169688896053399</c:v>
                </c:pt>
                <c:pt idx="965">
                  <c:v>5.5227433477518701</c:v>
                </c:pt>
                <c:pt idx="966">
                  <c:v>5.5376982224307998</c:v>
                </c:pt>
                <c:pt idx="967">
                  <c:v>5.53405524401576</c:v>
                </c:pt>
                <c:pt idx="968">
                  <c:v>5.5300305348369703</c:v>
                </c:pt>
                <c:pt idx="969">
                  <c:v>5.5411590648795697</c:v>
                </c:pt>
                <c:pt idx="970">
                  <c:v>5.53841118652345</c:v>
                </c:pt>
                <c:pt idx="971">
                  <c:v>5.5478429089474197</c:v>
                </c:pt>
                <c:pt idx="972">
                  <c:v>5.55561452059505</c:v>
                </c:pt>
                <c:pt idx="973">
                  <c:v>5.5514629984332604</c:v>
                </c:pt>
                <c:pt idx="974">
                  <c:v>5.5547155645268997</c:v>
                </c:pt>
                <c:pt idx="975">
                  <c:v>5.5623386271429096</c:v>
                </c:pt>
                <c:pt idx="976">
                  <c:v>5.5567989970924101</c:v>
                </c:pt>
                <c:pt idx="977">
                  <c:v>5.5757431998532798</c:v>
                </c:pt>
                <c:pt idx="978">
                  <c:v>5.5733509422095899</c:v>
                </c:pt>
                <c:pt idx="979">
                  <c:v>5.5732134832777902</c:v>
                </c:pt>
                <c:pt idx="980">
                  <c:v>5.5849882566356701</c:v>
                </c:pt>
                <c:pt idx="981">
                  <c:v>5.5948481262315699</c:v>
                </c:pt>
                <c:pt idx="982">
                  <c:v>5.5961920617529</c:v>
                </c:pt>
                <c:pt idx="983">
                  <c:v>5.6046234544746696</c:v>
                </c:pt>
                <c:pt idx="984">
                  <c:v>5.6307596425494397</c:v>
                </c:pt>
                <c:pt idx="985">
                  <c:v>5.63161690704331</c:v>
                </c:pt>
                <c:pt idx="986">
                  <c:v>5.6313765649413696</c:v>
                </c:pt>
                <c:pt idx="987">
                  <c:v>5.6309446397570904</c:v>
                </c:pt>
                <c:pt idx="988">
                  <c:v>5.6388312837785204</c:v>
                </c:pt>
                <c:pt idx="989">
                  <c:v>5.6485430750922303</c:v>
                </c:pt>
                <c:pt idx="990">
                  <c:v>5.6428533247863699</c:v>
                </c:pt>
                <c:pt idx="991">
                  <c:v>5.6398940077617903</c:v>
                </c:pt>
                <c:pt idx="992">
                  <c:v>5.6401893269207797</c:v>
                </c:pt>
                <c:pt idx="993">
                  <c:v>5.6363737181453004</c:v>
                </c:pt>
                <c:pt idx="994">
                  <c:v>5.6347711494299197</c:v>
                </c:pt>
                <c:pt idx="995">
                  <c:v>5.6452353110317199</c:v>
                </c:pt>
                <c:pt idx="996">
                  <c:v>5.6591977917705396</c:v>
                </c:pt>
                <c:pt idx="997">
                  <c:v>5.6564974568317803</c:v>
                </c:pt>
                <c:pt idx="998">
                  <c:v>5.6566250230287398</c:v>
                </c:pt>
                <c:pt idx="999">
                  <c:v>5.6783247586403096</c:v>
                </c:pt>
                <c:pt idx="1000">
                  <c:v>5.6802410624175801</c:v>
                </c:pt>
                <c:pt idx="1001">
                  <c:v>5.6870651913733301</c:v>
                </c:pt>
                <c:pt idx="1002">
                  <c:v>5.6919888273969699</c:v>
                </c:pt>
                <c:pt idx="1003">
                  <c:v>5.6895901483096099</c:v>
                </c:pt>
                <c:pt idx="1004">
                  <c:v>5.6853824211674304</c:v>
                </c:pt>
                <c:pt idx="1005">
                  <c:v>5.7005809721113199</c:v>
                </c:pt>
                <c:pt idx="1006">
                  <c:v>5.7079049896268499</c:v>
                </c:pt>
                <c:pt idx="1007">
                  <c:v>5.7084620479470898</c:v>
                </c:pt>
                <c:pt idx="1008">
                  <c:v>5.7087235539810903</c:v>
                </c:pt>
                <c:pt idx="1009">
                  <c:v>5.7166868902722898</c:v>
                </c:pt>
                <c:pt idx="1010">
                  <c:v>5.72318648695496</c:v>
                </c:pt>
                <c:pt idx="1011">
                  <c:v>5.7285723604494896</c:v>
                </c:pt>
                <c:pt idx="1012">
                  <c:v>5.7328365323855204</c:v>
                </c:pt>
                <c:pt idx="1013">
                  <c:v>5.7362721472991103</c:v>
                </c:pt>
                <c:pt idx="1014">
                  <c:v>5.7345188836611101</c:v>
                </c:pt>
                <c:pt idx="1015">
                  <c:v>5.7305724069680704</c:v>
                </c:pt>
                <c:pt idx="1016">
                  <c:v>5.7391242895449102</c:v>
                </c:pt>
                <c:pt idx="1017">
                  <c:v>5.7384199692683504</c:v>
                </c:pt>
                <c:pt idx="1018">
                  <c:v>5.7507971926405501</c:v>
                </c:pt>
                <c:pt idx="1019">
                  <c:v>5.7578597935853502</c:v>
                </c:pt>
                <c:pt idx="1020">
                  <c:v>5.7800450659069798</c:v>
                </c:pt>
                <c:pt idx="1021">
                  <c:v>5.7768463866620499</c:v>
                </c:pt>
                <c:pt idx="1022">
                  <c:v>5.78035331119038</c:v>
                </c:pt>
                <c:pt idx="1023">
                  <c:v>5.7872444256151399</c:v>
                </c:pt>
                <c:pt idx="1024">
                  <c:v>5.7940118332636903</c:v>
                </c:pt>
                <c:pt idx="1025">
                  <c:v>5.7948237307442598</c:v>
                </c:pt>
                <c:pt idx="1026">
                  <c:v>5.7901205217779399</c:v>
                </c:pt>
                <c:pt idx="1027">
                  <c:v>5.8292701692271196</c:v>
                </c:pt>
                <c:pt idx="1028">
                  <c:v>5.8422003796569602</c:v>
                </c:pt>
                <c:pt idx="1029">
                  <c:v>5.8370247354264704</c:v>
                </c:pt>
                <c:pt idx="1030">
                  <c:v>5.8405339933124001</c:v>
                </c:pt>
                <c:pt idx="1031">
                  <c:v>5.84838993317753</c:v>
                </c:pt>
                <c:pt idx="1032">
                  <c:v>5.8503407725557297</c:v>
                </c:pt>
                <c:pt idx="1033">
                  <c:v>5.8465474088388296</c:v>
                </c:pt>
                <c:pt idx="1034">
                  <c:v>5.8580249473296497</c:v>
                </c:pt>
                <c:pt idx="1035">
                  <c:v>5.8710559275038996</c:v>
                </c:pt>
                <c:pt idx="1036">
                  <c:v>5.8854237121540001</c:v>
                </c:pt>
                <c:pt idx="1037">
                  <c:v>5.8879602947492202</c:v>
                </c:pt>
                <c:pt idx="1038">
                  <c:v>5.9056263558792104</c:v>
                </c:pt>
                <c:pt idx="1039">
                  <c:v>5.9290749284570703</c:v>
                </c:pt>
                <c:pt idx="1040">
                  <c:v>5.9382866956139102</c:v>
                </c:pt>
                <c:pt idx="1041">
                  <c:v>5.9538659987587996</c:v>
                </c:pt>
                <c:pt idx="1042">
                  <c:v>5.9677021431362904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valmae_valb_idealmae!$A$1:$A$1043</c:f>
              <c:numCache>
                <c:formatCode>0.00E+00</c:formatCode>
                <c:ptCount val="104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</c:numCache>
            </c:numRef>
          </c:xVal>
          <c:yVal>
            <c:numRef>
              <c:f>valmae_valb_idealmae!$D$1:$D$1043</c:f>
              <c:numCache>
                <c:formatCode>0.00E+00</c:formatCode>
                <c:ptCount val="1043"/>
                <c:pt idx="0">
                  <c:v>0</c:v>
                </c:pt>
                <c:pt idx="1">
                  <c:v>5.0000000000000001E-3</c:v>
                </c:pt>
                <c:pt idx="2">
                  <c:v>6.6666666666666602E-3</c:v>
                </c:pt>
                <c:pt idx="3">
                  <c:v>7.4999999999999902E-3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1.28571428571428E-2</c:v>
                </c:pt>
                <c:pt idx="7">
                  <c:v>1.8749999999999899E-2</c:v>
                </c:pt>
                <c:pt idx="8">
                  <c:v>2.4444444444444401E-2</c:v>
                </c:pt>
                <c:pt idx="9">
                  <c:v>2.9000000000000001E-2</c:v>
                </c:pt>
                <c:pt idx="10">
                  <c:v>3.2727272727272702E-2</c:v>
                </c:pt>
                <c:pt idx="11">
                  <c:v>3.58333333333333E-2</c:v>
                </c:pt>
                <c:pt idx="12">
                  <c:v>0.04</c:v>
                </c:pt>
                <c:pt idx="13">
                  <c:v>4.3571428571428497E-2</c:v>
                </c:pt>
                <c:pt idx="14">
                  <c:v>4.7333333333333297E-2</c:v>
                </c:pt>
                <c:pt idx="15">
                  <c:v>5.2499999999999998E-2</c:v>
                </c:pt>
                <c:pt idx="16">
                  <c:v>5.7058823529411697E-2</c:v>
                </c:pt>
                <c:pt idx="17">
                  <c:v>6.1111111111111102E-2</c:v>
                </c:pt>
                <c:pt idx="18">
                  <c:v>6.5263157894736801E-2</c:v>
                </c:pt>
                <c:pt idx="19">
                  <c:v>6.9500000000000006E-2</c:v>
                </c:pt>
                <c:pt idx="20">
                  <c:v>7.3333333333333306E-2</c:v>
                </c:pt>
                <c:pt idx="21">
                  <c:v>7.6818181818181799E-2</c:v>
                </c:pt>
                <c:pt idx="22">
                  <c:v>7.9999999999999905E-2</c:v>
                </c:pt>
                <c:pt idx="23">
                  <c:v>8.3333333333333301E-2</c:v>
                </c:pt>
                <c:pt idx="24">
                  <c:v>8.6400000000000005E-2</c:v>
                </c:pt>
                <c:pt idx="25">
                  <c:v>8.9230769230769197E-2</c:v>
                </c:pt>
                <c:pt idx="26">
                  <c:v>9.2222222222222205E-2</c:v>
                </c:pt>
                <c:pt idx="27">
                  <c:v>9.5000000000000001E-2</c:v>
                </c:pt>
                <c:pt idx="28">
                  <c:v>9.7586206896551703E-2</c:v>
                </c:pt>
                <c:pt idx="29">
                  <c:v>0.1</c:v>
                </c:pt>
                <c:pt idx="30">
                  <c:v>0.10258064516128999</c:v>
                </c:pt>
                <c:pt idx="31">
                  <c:v>0.1053125</c:v>
                </c:pt>
                <c:pt idx="32">
                  <c:v>0.108181818181818</c:v>
                </c:pt>
                <c:pt idx="33">
                  <c:v>0.110882352941176</c:v>
                </c:pt>
                <c:pt idx="34">
                  <c:v>0.113714285714285</c:v>
                </c:pt>
                <c:pt idx="35">
                  <c:v>0.116388888888888</c:v>
                </c:pt>
                <c:pt idx="36">
                  <c:v>0.118918918918918</c:v>
                </c:pt>
                <c:pt idx="37">
                  <c:v>0.12157894736842099</c:v>
                </c:pt>
                <c:pt idx="38">
                  <c:v>0.124102564102564</c:v>
                </c:pt>
                <c:pt idx="39">
                  <c:v>0.12725</c:v>
                </c:pt>
                <c:pt idx="40">
                  <c:v>0.13048780487804801</c:v>
                </c:pt>
                <c:pt idx="41">
                  <c:v>0.13357142857142801</c:v>
                </c:pt>
                <c:pt idx="42">
                  <c:v>0.13674418604651101</c:v>
                </c:pt>
                <c:pt idx="43">
                  <c:v>0.13977272727272699</c:v>
                </c:pt>
                <c:pt idx="44">
                  <c:v>0.14311111111111099</c:v>
                </c:pt>
                <c:pt idx="45">
                  <c:v>0.14652173913043401</c:v>
                </c:pt>
                <c:pt idx="46">
                  <c:v>0.14978723404255301</c:v>
                </c:pt>
                <c:pt idx="47">
                  <c:v>0.15312500000000001</c:v>
                </c:pt>
                <c:pt idx="48">
                  <c:v>0.156326530612244</c:v>
                </c:pt>
                <c:pt idx="49">
                  <c:v>0.15959999999999999</c:v>
                </c:pt>
                <c:pt idx="50">
                  <c:v>0.162745098039215</c:v>
                </c:pt>
                <c:pt idx="51">
                  <c:v>0.16596153846153799</c:v>
                </c:pt>
                <c:pt idx="52">
                  <c:v>0.169056603773584</c:v>
                </c:pt>
                <c:pt idx="53">
                  <c:v>0.172222222222222</c:v>
                </c:pt>
                <c:pt idx="54">
                  <c:v>0.175454545454545</c:v>
                </c:pt>
                <c:pt idx="55">
                  <c:v>0.17857142857142799</c:v>
                </c:pt>
                <c:pt idx="56">
                  <c:v>0.18157894736842101</c:v>
                </c:pt>
                <c:pt idx="57">
                  <c:v>0.18482758620689599</c:v>
                </c:pt>
                <c:pt idx="58">
                  <c:v>0.18796610169491501</c:v>
                </c:pt>
                <c:pt idx="59">
                  <c:v>0.19116666666666601</c:v>
                </c:pt>
                <c:pt idx="60">
                  <c:v>0.19442622950819599</c:v>
                </c:pt>
                <c:pt idx="61">
                  <c:v>0.19758064516129001</c:v>
                </c:pt>
                <c:pt idx="62">
                  <c:v>0.20063492063492</c:v>
                </c:pt>
                <c:pt idx="63">
                  <c:v>0.20359374999999999</c:v>
                </c:pt>
                <c:pt idx="64">
                  <c:v>0.20661538461538401</c:v>
                </c:pt>
                <c:pt idx="65">
                  <c:v>0.20954545454545401</c:v>
                </c:pt>
                <c:pt idx="66">
                  <c:v>0.212537313432835</c:v>
                </c:pt>
                <c:pt idx="67">
                  <c:v>0.215588235294117</c:v>
                </c:pt>
                <c:pt idx="68">
                  <c:v>0.21855072463768099</c:v>
                </c:pt>
                <c:pt idx="69">
                  <c:v>0.221571428571428</c:v>
                </c:pt>
                <c:pt idx="70">
                  <c:v>0.224507042253521</c:v>
                </c:pt>
                <c:pt idx="71">
                  <c:v>0.22750000000000001</c:v>
                </c:pt>
                <c:pt idx="72">
                  <c:v>0.23041095890410901</c:v>
                </c:pt>
                <c:pt idx="73">
                  <c:v>0.23351351351351299</c:v>
                </c:pt>
                <c:pt idx="74">
                  <c:v>0.236666666666666</c:v>
                </c:pt>
                <c:pt idx="75">
                  <c:v>0.23986842105263101</c:v>
                </c:pt>
                <c:pt idx="76">
                  <c:v>0.242987012987013</c:v>
                </c:pt>
                <c:pt idx="77">
                  <c:v>0.246153846153846</c:v>
                </c:pt>
                <c:pt idx="78">
                  <c:v>0.24924050632911299</c:v>
                </c:pt>
                <c:pt idx="79">
                  <c:v>0.25224999999999898</c:v>
                </c:pt>
                <c:pt idx="80">
                  <c:v>0.255308641975308</c:v>
                </c:pt>
                <c:pt idx="81">
                  <c:v>0.25841463414634103</c:v>
                </c:pt>
                <c:pt idx="82">
                  <c:v>0.26156626506024</c:v>
                </c:pt>
                <c:pt idx="83">
                  <c:v>0.26464285714285701</c:v>
                </c:pt>
                <c:pt idx="84">
                  <c:v>0.26764705882352902</c:v>
                </c:pt>
                <c:pt idx="85">
                  <c:v>0.27081395348837201</c:v>
                </c:pt>
                <c:pt idx="86">
                  <c:v>0.27402298850574702</c:v>
                </c:pt>
                <c:pt idx="87">
                  <c:v>0.277272727272727</c:v>
                </c:pt>
                <c:pt idx="88">
                  <c:v>0.28044943820224699</c:v>
                </c:pt>
                <c:pt idx="89">
                  <c:v>0.28366666666666601</c:v>
                </c:pt>
                <c:pt idx="90">
                  <c:v>0.28681318681318602</c:v>
                </c:pt>
                <c:pt idx="91">
                  <c:v>0.28999999999999898</c:v>
                </c:pt>
                <c:pt idx="92">
                  <c:v>0.293225806451612</c:v>
                </c:pt>
                <c:pt idx="93">
                  <c:v>0.29648936170212697</c:v>
                </c:pt>
                <c:pt idx="94">
                  <c:v>0.29978947368420999</c:v>
                </c:pt>
                <c:pt idx="95">
                  <c:v>0.30302083333333302</c:v>
                </c:pt>
                <c:pt idx="96">
                  <c:v>0.30618556701030902</c:v>
                </c:pt>
                <c:pt idx="97">
                  <c:v>0.30938775510203997</c:v>
                </c:pt>
                <c:pt idx="98">
                  <c:v>0.31252525252525198</c:v>
                </c:pt>
                <c:pt idx="99">
                  <c:v>0.31580000000000003</c:v>
                </c:pt>
                <c:pt idx="100">
                  <c:v>0.31900990099009902</c:v>
                </c:pt>
                <c:pt idx="101">
                  <c:v>0.32225490196078399</c:v>
                </c:pt>
                <c:pt idx="102">
                  <c:v>0.32553398058252397</c:v>
                </c:pt>
                <c:pt idx="103">
                  <c:v>0.32884615384615301</c:v>
                </c:pt>
                <c:pt idx="104">
                  <c:v>0.33219047619047598</c:v>
                </c:pt>
                <c:pt idx="105">
                  <c:v>0.33547169811320698</c:v>
                </c:pt>
                <c:pt idx="106">
                  <c:v>0.33878504672897097</c:v>
                </c:pt>
                <c:pt idx="107">
                  <c:v>0.34203703703703597</c:v>
                </c:pt>
                <c:pt idx="108">
                  <c:v>0.34522935779816499</c:v>
                </c:pt>
                <c:pt idx="109">
                  <c:v>0.34836363636363599</c:v>
                </c:pt>
                <c:pt idx="110">
                  <c:v>0.35180180180180098</c:v>
                </c:pt>
                <c:pt idx="111">
                  <c:v>0.35526785714285702</c:v>
                </c:pt>
                <c:pt idx="112">
                  <c:v>0.35876106194690199</c:v>
                </c:pt>
                <c:pt idx="113">
                  <c:v>0.36228070175438498</c:v>
                </c:pt>
                <c:pt idx="114">
                  <c:v>0.36582608695652102</c:v>
                </c:pt>
                <c:pt idx="115">
                  <c:v>0.36931034482758601</c:v>
                </c:pt>
                <c:pt idx="116">
                  <c:v>0.37282051282051198</c:v>
                </c:pt>
                <c:pt idx="117">
                  <c:v>0.37627118644067797</c:v>
                </c:pt>
                <c:pt idx="118">
                  <c:v>0.379663865546218</c:v>
                </c:pt>
                <c:pt idx="119">
                  <c:v>0.38316666666666599</c:v>
                </c:pt>
                <c:pt idx="120">
                  <c:v>0.38661157024793302</c:v>
                </c:pt>
                <c:pt idx="121">
                  <c:v>0.390081967213114</c:v>
                </c:pt>
                <c:pt idx="122">
                  <c:v>0.39357723577235698</c:v>
                </c:pt>
                <c:pt idx="123">
                  <c:v>0.39701612903225802</c:v>
                </c:pt>
                <c:pt idx="124">
                  <c:v>0.40039999999999898</c:v>
                </c:pt>
                <c:pt idx="125">
                  <c:v>0.40380952380952301</c:v>
                </c:pt>
                <c:pt idx="126">
                  <c:v>0.40724409448818799</c:v>
                </c:pt>
                <c:pt idx="127">
                  <c:v>0.41078124999999899</c:v>
                </c:pt>
                <c:pt idx="128">
                  <c:v>0.41426356589147201</c:v>
                </c:pt>
                <c:pt idx="129">
                  <c:v>0.41776923076923</c:v>
                </c:pt>
                <c:pt idx="130">
                  <c:v>0.42122137404580101</c:v>
                </c:pt>
                <c:pt idx="131">
                  <c:v>0.42469696969696902</c:v>
                </c:pt>
                <c:pt idx="132">
                  <c:v>0.42812030075187901</c:v>
                </c:pt>
                <c:pt idx="133">
                  <c:v>0.43149253731343201</c:v>
                </c:pt>
                <c:pt idx="134">
                  <c:v>0.43481481481481399</c:v>
                </c:pt>
                <c:pt idx="135">
                  <c:v>0.43816176470588197</c:v>
                </c:pt>
                <c:pt idx="136">
                  <c:v>0.44145985401459797</c:v>
                </c:pt>
                <c:pt idx="137">
                  <c:v>0.444782608695652</c:v>
                </c:pt>
                <c:pt idx="138">
                  <c:v>0.448057553956834</c:v>
                </c:pt>
                <c:pt idx="139">
                  <c:v>0.45135714285714201</c:v>
                </c:pt>
                <c:pt idx="140">
                  <c:v>0.45468085106382899</c:v>
                </c:pt>
                <c:pt idx="141">
                  <c:v>0.457957746478873</c:v>
                </c:pt>
                <c:pt idx="142">
                  <c:v>0.461188811188811</c:v>
                </c:pt>
                <c:pt idx="143">
                  <c:v>0.46444444444444399</c:v>
                </c:pt>
                <c:pt idx="144">
                  <c:v>0.46772413793103401</c:v>
                </c:pt>
                <c:pt idx="145">
                  <c:v>0.47102739726027398</c:v>
                </c:pt>
                <c:pt idx="146">
                  <c:v>0.47435374149659798</c:v>
                </c:pt>
                <c:pt idx="147">
                  <c:v>0.477635135135135</c:v>
                </c:pt>
                <c:pt idx="148">
                  <c:v>0.48093959731543601</c:v>
                </c:pt>
                <c:pt idx="149">
                  <c:v>0.484333333333333</c:v>
                </c:pt>
                <c:pt idx="150">
                  <c:v>0.48774834437086001</c:v>
                </c:pt>
                <c:pt idx="151">
                  <c:v>0.491184210526315</c:v>
                </c:pt>
                <c:pt idx="152">
                  <c:v>0.49457516339869201</c:v>
                </c:pt>
                <c:pt idx="153">
                  <c:v>0.49798701298701198</c:v>
                </c:pt>
                <c:pt idx="154">
                  <c:v>0.50135483870967701</c:v>
                </c:pt>
                <c:pt idx="155">
                  <c:v>0.50467948717948696</c:v>
                </c:pt>
                <c:pt idx="156">
                  <c:v>0.50796178343949006</c:v>
                </c:pt>
                <c:pt idx="157">
                  <c:v>0.51126582278481003</c:v>
                </c:pt>
                <c:pt idx="158">
                  <c:v>0.51452830188679199</c:v>
                </c:pt>
                <c:pt idx="159">
                  <c:v>0.51775000000000004</c:v>
                </c:pt>
                <c:pt idx="160">
                  <c:v>0.52099378881987501</c:v>
                </c:pt>
                <c:pt idx="161">
                  <c:v>0.52425925925925898</c:v>
                </c:pt>
                <c:pt idx="162">
                  <c:v>0.52754601226993802</c:v>
                </c:pt>
                <c:pt idx="163">
                  <c:v>0.53085365853658495</c:v>
                </c:pt>
                <c:pt idx="164">
                  <c:v>0.534121212121212</c:v>
                </c:pt>
                <c:pt idx="165">
                  <c:v>0.53740963855421597</c:v>
                </c:pt>
                <c:pt idx="166">
                  <c:v>0.54071856287425102</c:v>
                </c:pt>
                <c:pt idx="167">
                  <c:v>0.54398809523809499</c:v>
                </c:pt>
                <c:pt idx="168">
                  <c:v>0.54721893491124196</c:v>
                </c:pt>
                <c:pt idx="169">
                  <c:v>0.55047058823529404</c:v>
                </c:pt>
                <c:pt idx="170">
                  <c:v>0.55374269005847898</c:v>
                </c:pt>
                <c:pt idx="171">
                  <c:v>0.55703488372093002</c:v>
                </c:pt>
                <c:pt idx="172">
                  <c:v>0.56028901734103997</c:v>
                </c:pt>
                <c:pt idx="173">
                  <c:v>0.56356321839080403</c:v>
                </c:pt>
                <c:pt idx="174">
                  <c:v>0.56679999999999897</c:v>
                </c:pt>
                <c:pt idx="175">
                  <c:v>0.57005681818181797</c:v>
                </c:pt>
                <c:pt idx="176">
                  <c:v>0.57327683615819203</c:v>
                </c:pt>
                <c:pt idx="177">
                  <c:v>0.57651685393258401</c:v>
                </c:pt>
                <c:pt idx="178">
                  <c:v>0.57977653631284898</c:v>
                </c:pt>
                <c:pt idx="179">
                  <c:v>0.58311111111111102</c:v>
                </c:pt>
                <c:pt idx="180">
                  <c:v>0.58646408839778996</c:v>
                </c:pt>
                <c:pt idx="181">
                  <c:v>0.58983516483516396</c:v>
                </c:pt>
                <c:pt idx="182">
                  <c:v>0.59322404371584703</c:v>
                </c:pt>
                <c:pt idx="183">
                  <c:v>0.59657608695652098</c:v>
                </c:pt>
                <c:pt idx="184">
                  <c:v>0.6</c:v>
                </c:pt>
                <c:pt idx="185">
                  <c:v>0.60344086021505305</c:v>
                </c:pt>
                <c:pt idx="186">
                  <c:v>0.60689839572192505</c:v>
                </c:pt>
                <c:pt idx="187">
                  <c:v>0.61042553191489302</c:v>
                </c:pt>
                <c:pt idx="188">
                  <c:v>0.61391534391534297</c:v>
                </c:pt>
                <c:pt idx="189">
                  <c:v>0.61736842105263101</c:v>
                </c:pt>
                <c:pt idx="190">
                  <c:v>0.62078534031413601</c:v>
                </c:pt>
                <c:pt idx="191">
                  <c:v>0.62421874999999905</c:v>
                </c:pt>
                <c:pt idx="192">
                  <c:v>0.62761658031087997</c:v>
                </c:pt>
                <c:pt idx="193">
                  <c:v>0.63103092783505099</c:v>
                </c:pt>
                <c:pt idx="194">
                  <c:v>0.63441025641025595</c:v>
                </c:pt>
                <c:pt idx="195">
                  <c:v>0.63775510204081598</c:v>
                </c:pt>
                <c:pt idx="196">
                  <c:v>0.64106598984771501</c:v>
                </c:pt>
                <c:pt idx="197">
                  <c:v>0.644343434343434</c:v>
                </c:pt>
                <c:pt idx="198">
                  <c:v>0.64763819095477404</c:v>
                </c:pt>
                <c:pt idx="199">
                  <c:v>0.65095000000000003</c:v>
                </c:pt>
                <c:pt idx="200">
                  <c:v>0.654228855721392</c:v>
                </c:pt>
                <c:pt idx="201">
                  <c:v>0.657524752475247</c:v>
                </c:pt>
                <c:pt idx="202">
                  <c:v>0.66078817733990103</c:v>
                </c:pt>
                <c:pt idx="203">
                  <c:v>0.66406862745098005</c:v>
                </c:pt>
                <c:pt idx="204">
                  <c:v>0.66731707317073097</c:v>
                </c:pt>
                <c:pt idx="205">
                  <c:v>0.67058252427184395</c:v>
                </c:pt>
                <c:pt idx="206">
                  <c:v>0.673816425120772</c:v>
                </c:pt>
                <c:pt idx="207">
                  <c:v>0.67706730769230705</c:v>
                </c:pt>
                <c:pt idx="208">
                  <c:v>0.68033492822966501</c:v>
                </c:pt>
                <c:pt idx="209">
                  <c:v>0.68361904761904702</c:v>
                </c:pt>
                <c:pt idx="210">
                  <c:v>0.68687203791469098</c:v>
                </c:pt>
                <c:pt idx="211">
                  <c:v>0.690094339622641</c:v>
                </c:pt>
                <c:pt idx="212">
                  <c:v>0.69333333333333302</c:v>
                </c:pt>
                <c:pt idx="213">
                  <c:v>0.69654205607476605</c:v>
                </c:pt>
                <c:pt idx="214">
                  <c:v>0.69972093023255799</c:v>
                </c:pt>
                <c:pt idx="215">
                  <c:v>0.70291666666666597</c:v>
                </c:pt>
                <c:pt idx="216">
                  <c:v>0.706129032258064</c:v>
                </c:pt>
                <c:pt idx="217">
                  <c:v>0.70931192660550402</c:v>
                </c:pt>
                <c:pt idx="218">
                  <c:v>0.71251141552511399</c:v>
                </c:pt>
                <c:pt idx="219">
                  <c:v>0.71568181818181797</c:v>
                </c:pt>
                <c:pt idx="220">
                  <c:v>0.71886877828054196</c:v>
                </c:pt>
                <c:pt idx="221">
                  <c:v>0.72207207207207202</c:v>
                </c:pt>
                <c:pt idx="222">
                  <c:v>0.72529147982062703</c:v>
                </c:pt>
                <c:pt idx="223">
                  <c:v>0.72848214285714197</c:v>
                </c:pt>
                <c:pt idx="224">
                  <c:v>0.73164444444444399</c:v>
                </c:pt>
                <c:pt idx="225">
                  <c:v>0.73482300884955698</c:v>
                </c:pt>
                <c:pt idx="226">
                  <c:v>0.73797356828193805</c:v>
                </c:pt>
                <c:pt idx="227">
                  <c:v>0.74114035087719199</c:v>
                </c:pt>
                <c:pt idx="228">
                  <c:v>0.74427947598253197</c:v>
                </c:pt>
                <c:pt idx="229">
                  <c:v>0.747434782608695</c:v>
                </c:pt>
                <c:pt idx="230">
                  <c:v>0.75060606060606005</c:v>
                </c:pt>
                <c:pt idx="231">
                  <c:v>0.75374999999999903</c:v>
                </c:pt>
                <c:pt idx="232">
                  <c:v>0.75686695278969895</c:v>
                </c:pt>
                <c:pt idx="233">
                  <c:v>0.75999999999999901</c:v>
                </c:pt>
                <c:pt idx="234">
                  <c:v>0.76310638297872302</c:v>
                </c:pt>
                <c:pt idx="235">
                  <c:v>0.76618644067796604</c:v>
                </c:pt>
                <c:pt idx="236">
                  <c:v>0.76928270042194002</c:v>
                </c:pt>
                <c:pt idx="237">
                  <c:v>0.77235294117647002</c:v>
                </c:pt>
                <c:pt idx="238">
                  <c:v>0.77539748953974796</c:v>
                </c:pt>
                <c:pt idx="239">
                  <c:v>0.77845833333333303</c:v>
                </c:pt>
                <c:pt idx="240">
                  <c:v>0.78149377593361002</c:v>
                </c:pt>
                <c:pt idx="241">
                  <c:v>0.78454545454545399</c:v>
                </c:pt>
                <c:pt idx="242">
                  <c:v>0.78757201646090502</c:v>
                </c:pt>
                <c:pt idx="243">
                  <c:v>0.790573770491803</c:v>
                </c:pt>
                <c:pt idx="244">
                  <c:v>0.79355102040816305</c:v>
                </c:pt>
                <c:pt idx="245">
                  <c:v>0.79654471544715399</c:v>
                </c:pt>
                <c:pt idx="246">
                  <c:v>0.79951417004048497</c:v>
                </c:pt>
                <c:pt idx="247">
                  <c:v>0.80245967741935398</c:v>
                </c:pt>
                <c:pt idx="248">
                  <c:v>0.80538152610441704</c:v>
                </c:pt>
                <c:pt idx="249">
                  <c:v>0.808279999999999</c:v>
                </c:pt>
                <c:pt idx="250">
                  <c:v>0.811235059760956</c:v>
                </c:pt>
                <c:pt idx="251">
                  <c:v>0.81424603174603105</c:v>
                </c:pt>
                <c:pt idx="252">
                  <c:v>0.81723320158102697</c:v>
                </c:pt>
                <c:pt idx="253">
                  <c:v>0.82023622047244005</c:v>
                </c:pt>
                <c:pt idx="254">
                  <c:v>0.82325490196078399</c:v>
                </c:pt>
                <c:pt idx="255">
                  <c:v>0.82624999999999904</c:v>
                </c:pt>
                <c:pt idx="256">
                  <c:v>0.829221789883268</c:v>
                </c:pt>
                <c:pt idx="257">
                  <c:v>0.83224806201550305</c:v>
                </c:pt>
                <c:pt idx="258">
                  <c:v>0.83525096525096498</c:v>
                </c:pt>
                <c:pt idx="259">
                  <c:v>0.83826923076922999</c:v>
                </c:pt>
                <c:pt idx="260">
                  <c:v>0.84126436781609104</c:v>
                </c:pt>
                <c:pt idx="261">
                  <c:v>0.84423664122137299</c:v>
                </c:pt>
                <c:pt idx="262">
                  <c:v>0.84718631178707204</c:v>
                </c:pt>
                <c:pt idx="263">
                  <c:v>0.85011363636363602</c:v>
                </c:pt>
                <c:pt idx="264">
                  <c:v>0.85309433962264103</c:v>
                </c:pt>
                <c:pt idx="265">
                  <c:v>0.85609022556390901</c:v>
                </c:pt>
                <c:pt idx="266">
                  <c:v>0.85906367041198495</c:v>
                </c:pt>
                <c:pt idx="267">
                  <c:v>0.86201492537313396</c:v>
                </c:pt>
                <c:pt idx="268">
                  <c:v>0.86498141263940498</c:v>
                </c:pt>
                <c:pt idx="269">
                  <c:v>0.86796296296296205</c:v>
                </c:pt>
                <c:pt idx="270">
                  <c:v>0.87095940959409501</c:v>
                </c:pt>
                <c:pt idx="271">
                  <c:v>0.87397058823529405</c:v>
                </c:pt>
                <c:pt idx="272">
                  <c:v>0.87695970695970604</c:v>
                </c:pt>
                <c:pt idx="273">
                  <c:v>0.87992700729926998</c:v>
                </c:pt>
                <c:pt idx="274">
                  <c:v>0.88290909090908998</c:v>
                </c:pt>
                <c:pt idx="275">
                  <c:v>0.88590579710144901</c:v>
                </c:pt>
                <c:pt idx="276">
                  <c:v>0.88888086642599196</c:v>
                </c:pt>
                <c:pt idx="277">
                  <c:v>0.89187050359712206</c:v>
                </c:pt>
                <c:pt idx="278">
                  <c:v>0.89483870967741896</c:v>
                </c:pt>
                <c:pt idx="279">
                  <c:v>0.89782142857142799</c:v>
                </c:pt>
                <c:pt idx="280">
                  <c:v>0.90078291814946598</c:v>
                </c:pt>
                <c:pt idx="281">
                  <c:v>0.90375886524822702</c:v>
                </c:pt>
                <c:pt idx="282">
                  <c:v>0.90671378091872801</c:v>
                </c:pt>
                <c:pt idx="283">
                  <c:v>0.90968309859154906</c:v>
                </c:pt>
                <c:pt idx="284">
                  <c:v>0.91263157894736802</c:v>
                </c:pt>
                <c:pt idx="285">
                  <c:v>0.91559440559440497</c:v>
                </c:pt>
                <c:pt idx="286">
                  <c:v>0.91853658536585303</c:v>
                </c:pt>
                <c:pt idx="287">
                  <c:v>0.92145833333333305</c:v>
                </c:pt>
                <c:pt idx="288">
                  <c:v>0.92439446366781897</c:v>
                </c:pt>
                <c:pt idx="289">
                  <c:v>0.92734482758620596</c:v>
                </c:pt>
                <c:pt idx="290">
                  <c:v>0.93027491408934704</c:v>
                </c:pt>
                <c:pt idx="291">
                  <c:v>0.933184931506849</c:v>
                </c:pt>
                <c:pt idx="292">
                  <c:v>0.93610921501706401</c:v>
                </c:pt>
                <c:pt idx="293">
                  <c:v>0.93904761904761902</c:v>
                </c:pt>
                <c:pt idx="294">
                  <c:v>0.94196610169491501</c:v>
                </c:pt>
                <c:pt idx="295">
                  <c:v>0.94489864864864803</c:v>
                </c:pt>
                <c:pt idx="296">
                  <c:v>0.94787878787878699</c:v>
                </c:pt>
                <c:pt idx="297">
                  <c:v>0.95087248322147599</c:v>
                </c:pt>
                <c:pt idx="298">
                  <c:v>0.95384615384615301</c:v>
                </c:pt>
                <c:pt idx="299">
                  <c:v>0.95686666666666598</c:v>
                </c:pt>
                <c:pt idx="300">
                  <c:v>0.95986710963455102</c:v>
                </c:pt>
                <c:pt idx="301">
                  <c:v>0.962913907284768</c:v>
                </c:pt>
                <c:pt idx="302">
                  <c:v>0.96597359735973498</c:v>
                </c:pt>
                <c:pt idx="303">
                  <c:v>0.96904605263157895</c:v>
                </c:pt>
                <c:pt idx="304">
                  <c:v>0.97213114754098295</c:v>
                </c:pt>
                <c:pt idx="305">
                  <c:v>0.97519607843137202</c:v>
                </c:pt>
                <c:pt idx="306">
                  <c:v>0.97824104234527598</c:v>
                </c:pt>
                <c:pt idx="307">
                  <c:v>0.981298701298701</c:v>
                </c:pt>
                <c:pt idx="308">
                  <c:v>0.98440129449838099</c:v>
                </c:pt>
                <c:pt idx="309">
                  <c:v>0.98748387096774104</c:v>
                </c:pt>
                <c:pt idx="310">
                  <c:v>0.99057877813504802</c:v>
                </c:pt>
                <c:pt idx="311">
                  <c:v>0.99368589743589697</c:v>
                </c:pt>
                <c:pt idx="312">
                  <c:v>0.996805111821086</c:v>
                </c:pt>
                <c:pt idx="313">
                  <c:v>0.99990445859872601</c:v>
                </c:pt>
                <c:pt idx="314">
                  <c:v>1.00301587301587</c:v>
                </c:pt>
                <c:pt idx="315">
                  <c:v>1.0061392405063201</c:v>
                </c:pt>
                <c:pt idx="316">
                  <c:v>1.0092429022081999</c:v>
                </c:pt>
                <c:pt idx="317">
                  <c:v>1.0123270440251499</c:v>
                </c:pt>
                <c:pt idx="318">
                  <c:v>1.01539184952978</c:v>
                </c:pt>
                <c:pt idx="319">
                  <c:v>1.0184374999999899</c:v>
                </c:pt>
                <c:pt idx="320">
                  <c:v>1.0214953271028</c:v>
                </c:pt>
                <c:pt idx="321">
                  <c:v>1.02453416149068</c:v>
                </c:pt>
                <c:pt idx="322">
                  <c:v>1.02758513931888</c:v>
                </c:pt>
                <c:pt idx="323">
                  <c:v>1.03061728395061</c:v>
                </c:pt>
                <c:pt idx="324">
                  <c:v>1.03366153846153</c:v>
                </c:pt>
                <c:pt idx="325">
                  <c:v>1.03668711656441</c:v>
                </c:pt>
                <c:pt idx="326">
                  <c:v>1.0397247706421999</c:v>
                </c:pt>
                <c:pt idx="327">
                  <c:v>1.0427743902439</c:v>
                </c:pt>
                <c:pt idx="328">
                  <c:v>1.0458054711246101</c:v>
                </c:pt>
                <c:pt idx="329">
                  <c:v>1.0488181818181801</c:v>
                </c:pt>
                <c:pt idx="330">
                  <c:v>1.0518429003021099</c:v>
                </c:pt>
                <c:pt idx="331">
                  <c:v>1.0548493975903599</c:v>
                </c:pt>
                <c:pt idx="332">
                  <c:v>1.0578378378378299</c:v>
                </c:pt>
                <c:pt idx="333">
                  <c:v>1.0608383233532901</c:v>
                </c:pt>
                <c:pt idx="334">
                  <c:v>1.06382089552238</c:v>
                </c:pt>
                <c:pt idx="335">
                  <c:v>1.06678571428571</c:v>
                </c:pt>
                <c:pt idx="336">
                  <c:v>1.0697922848664601</c:v>
                </c:pt>
                <c:pt idx="337">
                  <c:v>1.0728106508875701</c:v>
                </c:pt>
                <c:pt idx="338">
                  <c:v>1.07581120943952</c:v>
                </c:pt>
                <c:pt idx="339">
                  <c:v>1.07885294117647</c:v>
                </c:pt>
                <c:pt idx="340">
                  <c:v>1.08187683284457</c:v>
                </c:pt>
                <c:pt idx="341">
                  <c:v>1.0849122807017499</c:v>
                </c:pt>
                <c:pt idx="342">
                  <c:v>1.0879591836734599</c:v>
                </c:pt>
                <c:pt idx="343">
                  <c:v>1.09098837209302</c:v>
                </c:pt>
                <c:pt idx="344">
                  <c:v>1.0939999999999901</c:v>
                </c:pt>
                <c:pt idx="345">
                  <c:v>1.0969942196531699</c:v>
                </c:pt>
                <c:pt idx="346">
                  <c:v>1.1000288184438001</c:v>
                </c:pt>
                <c:pt idx="347">
                  <c:v>1.10307471264367</c:v>
                </c:pt>
                <c:pt idx="348">
                  <c:v>1.10610315186246</c:v>
                </c:pt>
                <c:pt idx="349">
                  <c:v>1.1091428571428501</c:v>
                </c:pt>
                <c:pt idx="350">
                  <c:v>1.11222222222222</c:v>
                </c:pt>
                <c:pt idx="351">
                  <c:v>1.1153124999999999</c:v>
                </c:pt>
                <c:pt idx="352">
                  <c:v>1.1183852691218099</c:v>
                </c:pt>
                <c:pt idx="353">
                  <c:v>1.1214689265536699</c:v>
                </c:pt>
                <c:pt idx="354">
                  <c:v>1.1245352112675999</c:v>
                </c:pt>
                <c:pt idx="355">
                  <c:v>1.1275842696629199</c:v>
                </c:pt>
                <c:pt idx="356">
                  <c:v>1.13064425770308</c:v>
                </c:pt>
                <c:pt idx="357">
                  <c:v>1.1337988826815599</c:v>
                </c:pt>
                <c:pt idx="358">
                  <c:v>1.1369359331476301</c:v>
                </c:pt>
                <c:pt idx="359">
                  <c:v>1.14005555555555</c:v>
                </c:pt>
                <c:pt idx="360">
                  <c:v>1.1432132963988899</c:v>
                </c:pt>
                <c:pt idx="361">
                  <c:v>1.1463535911602201</c:v>
                </c:pt>
                <c:pt idx="362">
                  <c:v>1.14953168044077</c:v>
                </c:pt>
                <c:pt idx="363">
                  <c:v>1.1527197802197799</c:v>
                </c:pt>
                <c:pt idx="364">
                  <c:v>1.1559178082191699</c:v>
                </c:pt>
                <c:pt idx="365">
                  <c:v>1.1590983606557299</c:v>
                </c:pt>
                <c:pt idx="366">
                  <c:v>1.16226158038147</c:v>
                </c:pt>
                <c:pt idx="367">
                  <c:v>1.1654347826086899</c:v>
                </c:pt>
                <c:pt idx="368">
                  <c:v>1.1685907859078499</c:v>
                </c:pt>
                <c:pt idx="369">
                  <c:v>1.17172972972972</c:v>
                </c:pt>
                <c:pt idx="370">
                  <c:v>1.1748787061994601</c:v>
                </c:pt>
                <c:pt idx="371">
                  <c:v>1.1780376344086001</c:v>
                </c:pt>
                <c:pt idx="372">
                  <c:v>1.18117962466487</c:v>
                </c:pt>
                <c:pt idx="373">
                  <c:v>1.1843315508021299</c:v>
                </c:pt>
                <c:pt idx="374">
                  <c:v>1.18746666666666</c:v>
                </c:pt>
                <c:pt idx="375">
                  <c:v>1.19058510638297</c:v>
                </c:pt>
                <c:pt idx="376">
                  <c:v>1.1937135278514499</c:v>
                </c:pt>
                <c:pt idx="377">
                  <c:v>1.1968518518518501</c:v>
                </c:pt>
                <c:pt idx="378">
                  <c:v>1.1999736147757201</c:v>
                </c:pt>
                <c:pt idx="379">
                  <c:v>1.20307894736842</c:v>
                </c:pt>
                <c:pt idx="380">
                  <c:v>1.2061679790026201</c:v>
                </c:pt>
                <c:pt idx="381">
                  <c:v>1.20924083769633</c:v>
                </c:pt>
                <c:pt idx="382">
                  <c:v>1.21229765013054</c:v>
                </c:pt>
                <c:pt idx="383">
                  <c:v>1.21536458333333</c:v>
                </c:pt>
                <c:pt idx="384">
                  <c:v>1.21844155844155</c:v>
                </c:pt>
                <c:pt idx="385">
                  <c:v>1.2215025906735699</c:v>
                </c:pt>
                <c:pt idx="386">
                  <c:v>1.2245478036175701</c:v>
                </c:pt>
                <c:pt idx="387">
                  <c:v>1.2276030927835</c:v>
                </c:pt>
                <c:pt idx="388">
                  <c:v>1.2306426735218501</c:v>
                </c:pt>
                <c:pt idx="389">
                  <c:v>1.2336923076923001</c:v>
                </c:pt>
                <c:pt idx="390">
                  <c:v>1.23672634271099</c:v>
                </c:pt>
                <c:pt idx="391">
                  <c:v>1.2397448979591801</c:v>
                </c:pt>
                <c:pt idx="392">
                  <c:v>1.24274809160305</c:v>
                </c:pt>
                <c:pt idx="393">
                  <c:v>1.2457614213197901</c:v>
                </c:pt>
                <c:pt idx="394">
                  <c:v>1.2487848101265799</c:v>
                </c:pt>
                <c:pt idx="395">
                  <c:v>1.25179292929292</c:v>
                </c:pt>
                <c:pt idx="396">
                  <c:v>1.25478589420654</c:v>
                </c:pt>
                <c:pt idx="397">
                  <c:v>1.2577889447236099</c:v>
                </c:pt>
                <c:pt idx="398">
                  <c:v>1.2608020050125299</c:v>
                </c:pt>
                <c:pt idx="399">
                  <c:v>1.26382499999999</c:v>
                </c:pt>
                <c:pt idx="400">
                  <c:v>1.26683291770573</c:v>
                </c:pt>
                <c:pt idx="401">
                  <c:v>1.26982587064676</c:v>
                </c:pt>
                <c:pt idx="402">
                  <c:v>1.2728287841190999</c:v>
                </c:pt>
                <c:pt idx="403">
                  <c:v>1.27581683168316</c:v>
                </c:pt>
                <c:pt idx="404">
                  <c:v>1.2788395061728299</c:v>
                </c:pt>
                <c:pt idx="405">
                  <c:v>1.2818472906403899</c:v>
                </c:pt>
                <c:pt idx="406">
                  <c:v>1.28486486486486</c:v>
                </c:pt>
                <c:pt idx="407">
                  <c:v>1.28786764705882</c:v>
                </c:pt>
                <c:pt idx="408">
                  <c:v>1.2908801955990199</c:v>
                </c:pt>
                <c:pt idx="409">
                  <c:v>1.29387804878048</c:v>
                </c:pt>
                <c:pt idx="410">
                  <c:v>1.2969343065693399</c:v>
                </c:pt>
                <c:pt idx="411">
                  <c:v>1.2999757281553299</c:v>
                </c:pt>
                <c:pt idx="412">
                  <c:v>1.3030266343825601</c:v>
                </c:pt>
                <c:pt idx="413">
                  <c:v>1.3060628019323599</c:v>
                </c:pt>
                <c:pt idx="414">
                  <c:v>1.3090843373493899</c:v>
                </c:pt>
                <c:pt idx="415">
                  <c:v>1.3120913461538399</c:v>
                </c:pt>
                <c:pt idx="416">
                  <c:v>1.3150839328537101</c:v>
                </c:pt>
                <c:pt idx="417">
                  <c:v>1.31808612440191</c:v>
                </c:pt>
                <c:pt idx="418">
                  <c:v>1.32112171837708</c:v>
                </c:pt>
                <c:pt idx="419">
                  <c:v>1.32414285714285</c:v>
                </c:pt>
                <c:pt idx="420">
                  <c:v>1.32717339667458</c:v>
                </c:pt>
                <c:pt idx="421">
                  <c:v>1.33018957345971</c:v>
                </c:pt>
                <c:pt idx="422">
                  <c:v>1.3331914893617001</c:v>
                </c:pt>
                <c:pt idx="423">
                  <c:v>1.3361792452830099</c:v>
                </c:pt>
                <c:pt idx="424">
                  <c:v>1.33919999999999</c:v>
                </c:pt>
                <c:pt idx="425">
                  <c:v>1.3422535211267601</c:v>
                </c:pt>
                <c:pt idx="426">
                  <c:v>1.3453395784543301</c:v>
                </c:pt>
                <c:pt idx="427">
                  <c:v>1.34843457943925</c:v>
                </c:pt>
                <c:pt idx="428">
                  <c:v>1.3515850815850801</c:v>
                </c:pt>
                <c:pt idx="429">
                  <c:v>1.35472093023255</c:v>
                </c:pt>
                <c:pt idx="430">
                  <c:v>1.3578886310904801</c:v>
                </c:pt>
                <c:pt idx="431">
                  <c:v>1.36104166666666</c:v>
                </c:pt>
                <c:pt idx="432">
                  <c:v>1.36418013856812</c:v>
                </c:pt>
                <c:pt idx="433">
                  <c:v>1.36732718894009</c:v>
                </c:pt>
                <c:pt idx="434">
                  <c:v>1.3704597701149399</c:v>
                </c:pt>
                <c:pt idx="435">
                  <c:v>1.37357798165137</c:v>
                </c:pt>
                <c:pt idx="436">
                  <c:v>1.3767048054919899</c:v>
                </c:pt>
                <c:pt idx="437">
                  <c:v>1.37981735159817</c:v>
                </c:pt>
                <c:pt idx="438">
                  <c:v>1.3829384965831399</c:v>
                </c:pt>
                <c:pt idx="439">
                  <c:v>1.3860681818181799</c:v>
                </c:pt>
                <c:pt idx="440">
                  <c:v>1.3891836734693801</c:v>
                </c:pt>
                <c:pt idx="441">
                  <c:v>1.39230769230769</c:v>
                </c:pt>
                <c:pt idx="442">
                  <c:v>1.3954627539503299</c:v>
                </c:pt>
                <c:pt idx="443">
                  <c:v>1.3986036036036</c:v>
                </c:pt>
                <c:pt idx="444">
                  <c:v>1.4017752808988699</c:v>
                </c:pt>
                <c:pt idx="445">
                  <c:v>1.4049327354259999</c:v>
                </c:pt>
                <c:pt idx="446">
                  <c:v>1.40809843400447</c:v>
                </c:pt>
                <c:pt idx="447">
                  <c:v>1.4112723214285701</c:v>
                </c:pt>
                <c:pt idx="448">
                  <c:v>1.41443207126948</c:v>
                </c:pt>
                <c:pt idx="449">
                  <c:v>1.4175777777777701</c:v>
                </c:pt>
                <c:pt idx="450">
                  <c:v>1.42073170731707</c:v>
                </c:pt>
                <c:pt idx="451">
                  <c:v>1.4239159292035299</c:v>
                </c:pt>
                <c:pt idx="452">
                  <c:v>1.4271081677704101</c:v>
                </c:pt>
                <c:pt idx="453">
                  <c:v>1.43035242290748</c:v>
                </c:pt>
                <c:pt idx="454">
                  <c:v>1.43360439560439</c:v>
                </c:pt>
                <c:pt idx="455">
                  <c:v>1.4368421052631499</c:v>
                </c:pt>
                <c:pt idx="456">
                  <c:v>1.44006564551422</c:v>
                </c:pt>
                <c:pt idx="457">
                  <c:v>1.44329694323144</c:v>
                </c:pt>
                <c:pt idx="458">
                  <c:v>1.44653594771241</c:v>
                </c:pt>
                <c:pt idx="459">
                  <c:v>1.44976086956521</c:v>
                </c:pt>
                <c:pt idx="460">
                  <c:v>1.4529718004338299</c:v>
                </c:pt>
                <c:pt idx="461">
                  <c:v>1.45621212121212</c:v>
                </c:pt>
                <c:pt idx="462">
                  <c:v>1.4594384449244</c:v>
                </c:pt>
                <c:pt idx="463">
                  <c:v>1.4626724137931</c:v>
                </c:pt>
                <c:pt idx="464">
                  <c:v>1.46591397849462</c:v>
                </c:pt>
                <c:pt idx="465">
                  <c:v>1.46916309012875</c:v>
                </c:pt>
                <c:pt idx="466">
                  <c:v>1.4724197002141299</c:v>
                </c:pt>
                <c:pt idx="467">
                  <c:v>1.4756837606837601</c:v>
                </c:pt>
                <c:pt idx="468">
                  <c:v>1.4789765458422099</c:v>
                </c:pt>
                <c:pt idx="469">
                  <c:v>1.48227659574468</c:v>
                </c:pt>
                <c:pt idx="470">
                  <c:v>1.48556263269639</c:v>
                </c:pt>
                <c:pt idx="471">
                  <c:v>1.4888771186440599</c:v>
                </c:pt>
                <c:pt idx="472">
                  <c:v>1.4921987315010501</c:v>
                </c:pt>
                <c:pt idx="473">
                  <c:v>1.49552742616033</c:v>
                </c:pt>
                <c:pt idx="474">
                  <c:v>1.49886315789473</c:v>
                </c:pt>
                <c:pt idx="475">
                  <c:v>1.50218487394957</c:v>
                </c:pt>
                <c:pt idx="476">
                  <c:v>1.5054926624737901</c:v>
                </c:pt>
                <c:pt idx="477">
                  <c:v>1.5088284518828401</c:v>
                </c:pt>
                <c:pt idx="478">
                  <c:v>1.5121503131523999</c:v>
                </c:pt>
                <c:pt idx="479">
                  <c:v>1.51547916666666</c:v>
                </c:pt>
                <c:pt idx="480">
                  <c:v>1.5188357588357499</c:v>
                </c:pt>
                <c:pt idx="481">
                  <c:v>1.5221991701244799</c:v>
                </c:pt>
                <c:pt idx="482">
                  <c:v>1.5255486542443</c:v>
                </c:pt>
                <c:pt idx="483">
                  <c:v>1.52888429752066</c:v>
                </c:pt>
                <c:pt idx="484">
                  <c:v>1.5322061855670099</c:v>
                </c:pt>
                <c:pt idx="485">
                  <c:v>1.5355144032921799</c:v>
                </c:pt>
                <c:pt idx="486">
                  <c:v>1.5388295687885001</c:v>
                </c:pt>
                <c:pt idx="487">
                  <c:v>1.54213114754098</c:v>
                </c:pt>
                <c:pt idx="488">
                  <c:v>1.54546012269938</c:v>
                </c:pt>
                <c:pt idx="489">
                  <c:v>1.5487755102040801</c:v>
                </c:pt>
                <c:pt idx="490">
                  <c:v>1.5520977596741301</c:v>
                </c:pt>
                <c:pt idx="491">
                  <c:v>1.55540650406504</c:v>
                </c:pt>
                <c:pt idx="492">
                  <c:v>1.5587018255578</c:v>
                </c:pt>
                <c:pt idx="493">
                  <c:v>1.56200404858299</c:v>
                </c:pt>
                <c:pt idx="494">
                  <c:v>1.5653131313131301</c:v>
                </c:pt>
                <c:pt idx="495">
                  <c:v>1.5686088709677399</c:v>
                </c:pt>
                <c:pt idx="496">
                  <c:v>1.5719517102615601</c:v>
                </c:pt>
                <c:pt idx="497">
                  <c:v>1.5753012048192701</c:v>
                </c:pt>
                <c:pt idx="498">
                  <c:v>1.57863727454909</c:v>
                </c:pt>
                <c:pt idx="499">
                  <c:v>1.5819799999999899</c:v>
                </c:pt>
                <c:pt idx="500">
                  <c:v>1.5853293413173599</c:v>
                </c:pt>
                <c:pt idx="501">
                  <c:v>1.5886653386454099</c:v>
                </c:pt>
                <c:pt idx="502">
                  <c:v>1.5919880715705701</c:v>
                </c:pt>
                <c:pt idx="503">
                  <c:v>1.59529761904761</c:v>
                </c:pt>
                <c:pt idx="504">
                  <c:v>1.5986336633663301</c:v>
                </c:pt>
                <c:pt idx="505">
                  <c:v>1.6019762845849801</c:v>
                </c:pt>
                <c:pt idx="506">
                  <c:v>1.6053057199211</c:v>
                </c:pt>
                <c:pt idx="507">
                  <c:v>1.6086417322834601</c:v>
                </c:pt>
                <c:pt idx="508">
                  <c:v>1.61198428290766</c:v>
                </c:pt>
                <c:pt idx="509">
                  <c:v>1.61533333333333</c:v>
                </c:pt>
                <c:pt idx="510">
                  <c:v>1.6186888454011701</c:v>
                </c:pt>
                <c:pt idx="511">
                  <c:v>1.62205078125</c:v>
                </c:pt>
                <c:pt idx="512">
                  <c:v>1.6254385964912199</c:v>
                </c:pt>
                <c:pt idx="513">
                  <c:v>1.6288132295719799</c:v>
                </c:pt>
                <c:pt idx="514">
                  <c:v>1.6322330097087301</c:v>
                </c:pt>
                <c:pt idx="515">
                  <c:v>1.63565891472868</c:v>
                </c:pt>
                <c:pt idx="516">
                  <c:v>1.63907156673114</c:v>
                </c:pt>
                <c:pt idx="517">
                  <c:v>1.6425289575289499</c:v>
                </c:pt>
                <c:pt idx="518">
                  <c:v>1.6459922928709001</c:v>
                </c:pt>
                <c:pt idx="519">
                  <c:v>1.64948076923076</c:v>
                </c:pt>
                <c:pt idx="520">
                  <c:v>1.65295585412667</c:v>
                </c:pt>
                <c:pt idx="521">
                  <c:v>1.6564367816091901</c:v>
                </c:pt>
                <c:pt idx="522">
                  <c:v>1.6599043977055401</c:v>
                </c:pt>
                <c:pt idx="523">
                  <c:v>1.6633778625954101</c:v>
                </c:pt>
                <c:pt idx="524">
                  <c:v>1.66687619047619</c:v>
                </c:pt>
                <c:pt idx="525">
                  <c:v>1.6703612167300299</c:v>
                </c:pt>
                <c:pt idx="526">
                  <c:v>1.6738709677419299</c:v>
                </c:pt>
                <c:pt idx="527">
                  <c:v>1.67738636363636</c:v>
                </c:pt>
                <c:pt idx="528">
                  <c:v>1.6808884688090699</c:v>
                </c:pt>
                <c:pt idx="529">
                  <c:v>1.6844150943396199</c:v>
                </c:pt>
                <c:pt idx="530">
                  <c:v>1.6879472693032</c:v>
                </c:pt>
                <c:pt idx="531">
                  <c:v>1.6914661654135299</c:v>
                </c:pt>
                <c:pt idx="532">
                  <c:v>1.6949906191369599</c:v>
                </c:pt>
                <c:pt idx="533">
                  <c:v>1.69852059925093</c:v>
                </c:pt>
                <c:pt idx="534">
                  <c:v>1.70205607476635</c:v>
                </c:pt>
                <c:pt idx="535">
                  <c:v>1.7055783582089501</c:v>
                </c:pt>
                <c:pt idx="536">
                  <c:v>1.70910614525139</c:v>
                </c:pt>
                <c:pt idx="537">
                  <c:v>1.71267657992565</c:v>
                </c:pt>
                <c:pt idx="538">
                  <c:v>1.7162523191094601</c:v>
                </c:pt>
                <c:pt idx="539">
                  <c:v>1.71983333333333</c:v>
                </c:pt>
                <c:pt idx="540">
                  <c:v>1.7234011090573</c:v>
                </c:pt>
                <c:pt idx="541">
                  <c:v>1.72697416974169</c:v>
                </c:pt>
                <c:pt idx="542">
                  <c:v>1.73058931860036</c:v>
                </c:pt>
                <c:pt idx="543">
                  <c:v>1.73419117647058</c:v>
                </c:pt>
                <c:pt idx="544">
                  <c:v>1.73779816513761</c:v>
                </c:pt>
                <c:pt idx="545">
                  <c:v>1.74141025641025</c:v>
                </c:pt>
                <c:pt idx="546">
                  <c:v>1.7450091407678201</c:v>
                </c:pt>
                <c:pt idx="547">
                  <c:v>1.7486131386861301</c:v>
                </c:pt>
                <c:pt idx="548">
                  <c:v>1.7522222222222199</c:v>
                </c:pt>
                <c:pt idx="549">
                  <c:v>1.7558181818181799</c:v>
                </c:pt>
                <c:pt idx="550">
                  <c:v>1.75940108892921</c:v>
                </c:pt>
                <c:pt idx="551">
                  <c:v>1.76298913043478</c:v>
                </c:pt>
                <c:pt idx="552">
                  <c:v>1.7666003616636501</c:v>
                </c:pt>
                <c:pt idx="553">
                  <c:v>1.77019855595667</c:v>
                </c:pt>
                <c:pt idx="554">
                  <c:v>1.7738198198198101</c:v>
                </c:pt>
                <c:pt idx="555">
                  <c:v>1.77744604316546</c:v>
                </c:pt>
                <c:pt idx="556">
                  <c:v>1.7810592459604999</c:v>
                </c:pt>
                <c:pt idx="557">
                  <c:v>1.78467741935483</c:v>
                </c:pt>
                <c:pt idx="558">
                  <c:v>1.7883005366726199</c:v>
                </c:pt>
                <c:pt idx="559">
                  <c:v>1.7919464285714199</c:v>
                </c:pt>
                <c:pt idx="560">
                  <c:v>1.7955971479500801</c:v>
                </c:pt>
                <c:pt idx="561">
                  <c:v>1.7992704626334499</c:v>
                </c:pt>
                <c:pt idx="562">
                  <c:v>1.8029484902309001</c:v>
                </c:pt>
                <c:pt idx="563">
                  <c:v>1.8066312056737499</c:v>
                </c:pt>
                <c:pt idx="564">
                  <c:v>1.81030088495575</c:v>
                </c:pt>
                <c:pt idx="565">
                  <c:v>1.81399293286219</c:v>
                </c:pt>
                <c:pt idx="566">
                  <c:v>1.81767195767195</c:v>
                </c:pt>
                <c:pt idx="567">
                  <c:v>1.8213556338028101</c:v>
                </c:pt>
                <c:pt idx="568">
                  <c:v>1.82502636203866</c:v>
                </c:pt>
                <c:pt idx="569">
                  <c:v>1.8286842105263099</c:v>
                </c:pt>
                <c:pt idx="570">
                  <c:v>1.83234676007005</c:v>
                </c:pt>
                <c:pt idx="571">
                  <c:v>1.8359965034965</c:v>
                </c:pt>
                <c:pt idx="572">
                  <c:v>1.8396684118673601</c:v>
                </c:pt>
                <c:pt idx="573">
                  <c:v>1.8433275261324</c:v>
                </c:pt>
                <c:pt idx="574">
                  <c:v>1.8469913043478201</c:v>
                </c:pt>
                <c:pt idx="575">
                  <c:v>1.8506597222222201</c:v>
                </c:pt>
                <c:pt idx="576">
                  <c:v>1.8543154246100499</c:v>
                </c:pt>
                <c:pt idx="577">
                  <c:v>1.8579757785467099</c:v>
                </c:pt>
                <c:pt idx="578">
                  <c:v>1.86162348877374</c:v>
                </c:pt>
                <c:pt idx="579">
                  <c:v>1.86527586206896</c:v>
                </c:pt>
                <c:pt idx="580">
                  <c:v>1.86895008605851</c:v>
                </c:pt>
                <c:pt idx="581">
                  <c:v>1.8726288659793799</c:v>
                </c:pt>
                <c:pt idx="582">
                  <c:v>1.87631217838764</c:v>
                </c:pt>
                <c:pt idx="583">
                  <c:v>1.8799828767123199</c:v>
                </c:pt>
                <c:pt idx="584">
                  <c:v>1.8836410256410201</c:v>
                </c:pt>
                <c:pt idx="585">
                  <c:v>1.8873037542662101</c:v>
                </c:pt>
                <c:pt idx="586">
                  <c:v>1.8909880749574099</c:v>
                </c:pt>
                <c:pt idx="587">
                  <c:v>1.8946768707482899</c:v>
                </c:pt>
                <c:pt idx="588">
                  <c:v>1.8983531409168</c:v>
                </c:pt>
                <c:pt idx="589">
                  <c:v>1.90203389830508</c:v>
                </c:pt>
                <c:pt idx="590">
                  <c:v>1.9057021996615899</c:v>
                </c:pt>
                <c:pt idx="591">
                  <c:v>1.909375</c:v>
                </c:pt>
                <c:pt idx="592">
                  <c:v>1.9131028667790799</c:v>
                </c:pt>
                <c:pt idx="593">
                  <c:v>1.91690235690235</c:v>
                </c:pt>
                <c:pt idx="594">
                  <c:v>1.9207058823529399</c:v>
                </c:pt>
                <c:pt idx="595">
                  <c:v>1.9245469798657699</c:v>
                </c:pt>
                <c:pt idx="596">
                  <c:v>1.92839195979899</c:v>
                </c:pt>
                <c:pt idx="597">
                  <c:v>1.9322240802675501</c:v>
                </c:pt>
                <c:pt idx="598">
                  <c:v>1.93604340567612</c:v>
                </c:pt>
                <c:pt idx="599">
                  <c:v>1.93986666666666</c:v>
                </c:pt>
                <c:pt idx="600">
                  <c:v>1.9437104825291101</c:v>
                </c:pt>
                <c:pt idx="601">
                  <c:v>1.94755813953488</c:v>
                </c:pt>
                <c:pt idx="602">
                  <c:v>1.9513930348258699</c:v>
                </c:pt>
                <c:pt idx="603">
                  <c:v>1.9552317880794701</c:v>
                </c:pt>
                <c:pt idx="604">
                  <c:v>1.9590743801652799</c:v>
                </c:pt>
                <c:pt idx="605">
                  <c:v>1.9629042904290399</c:v>
                </c:pt>
                <c:pt idx="606">
                  <c:v>1.9667545304777501</c:v>
                </c:pt>
                <c:pt idx="607">
                  <c:v>1.9705921052631501</c:v>
                </c:pt>
                <c:pt idx="608">
                  <c:v>1.97444991789819</c:v>
                </c:pt>
                <c:pt idx="609">
                  <c:v>1.97829508196721</c:v>
                </c:pt>
                <c:pt idx="610">
                  <c:v>1.9821603927986899</c:v>
                </c:pt>
                <c:pt idx="611">
                  <c:v>1.9860294117646999</c:v>
                </c:pt>
                <c:pt idx="612">
                  <c:v>1.98988580750407</c:v>
                </c:pt>
                <c:pt idx="613">
                  <c:v>1.99374592833876</c:v>
                </c:pt>
                <c:pt idx="614">
                  <c:v>1.9975934959349499</c:v>
                </c:pt>
                <c:pt idx="615">
                  <c:v>2.0014935064935</c:v>
                </c:pt>
                <c:pt idx="616">
                  <c:v>2.0053970826580199</c:v>
                </c:pt>
                <c:pt idx="617">
                  <c:v>2.0093203883495101</c:v>
                </c:pt>
                <c:pt idx="618">
                  <c:v>2.0132310177705901</c:v>
                </c:pt>
                <c:pt idx="619">
                  <c:v>2.01716129032258</c:v>
                </c:pt>
                <c:pt idx="620">
                  <c:v>2.02112721417069</c:v>
                </c:pt>
                <c:pt idx="621">
                  <c:v>2.0251125401929202</c:v>
                </c:pt>
                <c:pt idx="622">
                  <c:v>2.0291011235954999</c:v>
                </c:pt>
                <c:pt idx="623">
                  <c:v>2.0330769230769201</c:v>
                </c:pt>
                <c:pt idx="624">
                  <c:v>2.03705599999999</c:v>
                </c:pt>
                <c:pt idx="625">
                  <c:v>2.0410383386581401</c:v>
                </c:pt>
                <c:pt idx="626">
                  <c:v>2.0450558213716099</c:v>
                </c:pt>
                <c:pt idx="627">
                  <c:v>2.0490605095541401</c:v>
                </c:pt>
                <c:pt idx="628">
                  <c:v>2.05308426073131</c:v>
                </c:pt>
                <c:pt idx="629">
                  <c:v>2.05711111111111</c:v>
                </c:pt>
                <c:pt idx="630">
                  <c:v>2.0611410459587902</c:v>
                </c:pt>
                <c:pt idx="631">
                  <c:v>2.0651740506329102</c:v>
                </c:pt>
                <c:pt idx="632">
                  <c:v>2.0692259083728199</c:v>
                </c:pt>
                <c:pt idx="633">
                  <c:v>2.0733280757097701</c:v>
                </c:pt>
                <c:pt idx="634">
                  <c:v>2.0774330708661402</c:v>
                </c:pt>
                <c:pt idx="635">
                  <c:v>2.0815251572326998</c:v>
                </c:pt>
                <c:pt idx="636">
                  <c:v>2.0856043956043901</c:v>
                </c:pt>
                <c:pt idx="637">
                  <c:v>2.0896865203761701</c:v>
                </c:pt>
                <c:pt idx="638">
                  <c:v>2.0937558685446001</c:v>
                </c:pt>
                <c:pt idx="639">
                  <c:v>2.0978281249999999</c:v>
                </c:pt>
                <c:pt idx="640">
                  <c:v>2.1018876755070202</c:v>
                </c:pt>
                <c:pt idx="641">
                  <c:v>2.1059501557632299</c:v>
                </c:pt>
                <c:pt idx="642">
                  <c:v>2.1099999999999901</c:v>
                </c:pt>
                <c:pt idx="643">
                  <c:v>2.1140372670807399</c:v>
                </c:pt>
                <c:pt idx="644">
                  <c:v>2.1180930232558102</c:v>
                </c:pt>
                <c:pt idx="645">
                  <c:v>2.1221362229102101</c:v>
                </c:pt>
                <c:pt idx="646">
                  <c:v>2.1261669242658399</c:v>
                </c:pt>
                <c:pt idx="647">
                  <c:v>2.13020061728395</c:v>
                </c:pt>
                <c:pt idx="648">
                  <c:v>2.13425269645608</c:v>
                </c:pt>
                <c:pt idx="649">
                  <c:v>2.1383230769230699</c:v>
                </c:pt>
                <c:pt idx="650">
                  <c:v>2.1424270353302601</c:v>
                </c:pt>
                <c:pt idx="651">
                  <c:v>2.1465184049079702</c:v>
                </c:pt>
                <c:pt idx="652">
                  <c:v>2.1506278713629299</c:v>
                </c:pt>
                <c:pt idx="653">
                  <c:v>2.1547247706422001</c:v>
                </c:pt>
                <c:pt idx="654">
                  <c:v>2.1588091603053399</c:v>
                </c:pt>
                <c:pt idx="655">
                  <c:v>2.1629115853658498</c:v>
                </c:pt>
                <c:pt idx="656">
                  <c:v>2.1670471841704702</c:v>
                </c:pt>
                <c:pt idx="657">
                  <c:v>2.1712006079027302</c:v>
                </c:pt>
                <c:pt idx="658">
                  <c:v>2.1753566009104701</c:v>
                </c:pt>
                <c:pt idx="659">
                  <c:v>2.1795454545454498</c:v>
                </c:pt>
                <c:pt idx="660">
                  <c:v>2.1837367624810802</c:v>
                </c:pt>
                <c:pt idx="661">
                  <c:v>2.1879154078549798</c:v>
                </c:pt>
                <c:pt idx="662">
                  <c:v>2.1920965309200602</c:v>
                </c:pt>
                <c:pt idx="663">
                  <c:v>2.1962650602409601</c:v>
                </c:pt>
                <c:pt idx="664">
                  <c:v>2.2004812030075098</c:v>
                </c:pt>
                <c:pt idx="665">
                  <c:v>2.2047147147147101</c:v>
                </c:pt>
                <c:pt idx="666">
                  <c:v>2.2089805097451198</c:v>
                </c:pt>
                <c:pt idx="667">
                  <c:v>2.2132485029940101</c:v>
                </c:pt>
                <c:pt idx="668">
                  <c:v>2.2175186846038799</c:v>
                </c:pt>
                <c:pt idx="669">
                  <c:v>2.2217761194029801</c:v>
                </c:pt>
                <c:pt idx="670">
                  <c:v>2.2260506706408298</c:v>
                </c:pt>
                <c:pt idx="671">
                  <c:v>2.2303869047618998</c:v>
                </c:pt>
                <c:pt idx="672">
                  <c:v>2.2347251114412998</c:v>
                </c:pt>
                <c:pt idx="673">
                  <c:v>2.2390801186943601</c:v>
                </c:pt>
                <c:pt idx="674">
                  <c:v>2.24343703703703</c:v>
                </c:pt>
                <c:pt idx="675">
                  <c:v>2.2477810650887502</c:v>
                </c:pt>
                <c:pt idx="676">
                  <c:v>2.2521270310191999</c:v>
                </c:pt>
                <c:pt idx="677">
                  <c:v>2.2564749262536798</c:v>
                </c:pt>
                <c:pt idx="678">
                  <c:v>2.2608689248895399</c:v>
                </c:pt>
                <c:pt idx="679">
                  <c:v>2.2652647058823501</c:v>
                </c:pt>
                <c:pt idx="680">
                  <c:v>2.2696475770925102</c:v>
                </c:pt>
                <c:pt idx="681">
                  <c:v>2.2740175953079098</c:v>
                </c:pt>
                <c:pt idx="682">
                  <c:v>2.2784040995607602</c:v>
                </c:pt>
                <c:pt idx="683">
                  <c:v>2.28280701754385</c:v>
                </c:pt>
                <c:pt idx="684">
                  <c:v>2.2872116788321102</c:v>
                </c:pt>
                <c:pt idx="685">
                  <c:v>2.2916180758017402</c:v>
                </c:pt>
                <c:pt idx="686">
                  <c:v>2.2960116448325998</c:v>
                </c:pt>
                <c:pt idx="687">
                  <c:v>2.3003924418604602</c:v>
                </c:pt>
                <c:pt idx="688">
                  <c:v>2.3047750362844699</c:v>
                </c:pt>
                <c:pt idx="689">
                  <c:v>2.3091594202898502</c:v>
                </c:pt>
                <c:pt idx="690">
                  <c:v>2.3135600578871198</c:v>
                </c:pt>
                <c:pt idx="691">
                  <c:v>2.31797687861271</c:v>
                </c:pt>
                <c:pt idx="692">
                  <c:v>2.32238095238095</c:v>
                </c:pt>
                <c:pt idx="693">
                  <c:v>2.32678674351585</c:v>
                </c:pt>
                <c:pt idx="694">
                  <c:v>2.3311942446043101</c:v>
                </c:pt>
                <c:pt idx="695">
                  <c:v>2.3355890804597701</c:v>
                </c:pt>
                <c:pt idx="696">
                  <c:v>2.3399713055953999</c:v>
                </c:pt>
                <c:pt idx="697">
                  <c:v>2.3443553008595899</c:v>
                </c:pt>
                <c:pt idx="698">
                  <c:v>2.34875536480686</c:v>
                </c:pt>
                <c:pt idx="699">
                  <c:v>2.3531571428571398</c:v>
                </c:pt>
                <c:pt idx="700">
                  <c:v>2.3575463623395101</c:v>
                </c:pt>
                <c:pt idx="701">
                  <c:v>2.3619373219373201</c:v>
                </c:pt>
                <c:pt idx="702">
                  <c:v>2.3663157894736799</c:v>
                </c:pt>
                <c:pt idx="703">
                  <c:v>2.3707244318181799</c:v>
                </c:pt>
                <c:pt idx="704">
                  <c:v>2.37512056737588</c:v>
                </c:pt>
                <c:pt idx="705">
                  <c:v>2.3795325779036798</c:v>
                </c:pt>
                <c:pt idx="706">
                  <c:v>2.3840452616690202</c:v>
                </c:pt>
                <c:pt idx="707">
                  <c:v>2.3885451977401102</c:v>
                </c:pt>
                <c:pt idx="708">
                  <c:v>2.3930465444287701</c:v>
                </c:pt>
                <c:pt idx="709">
                  <c:v>2.39754929577464</c:v>
                </c:pt>
                <c:pt idx="710">
                  <c:v>2.4020393811532998</c:v>
                </c:pt>
                <c:pt idx="711">
                  <c:v>2.4065308988764</c:v>
                </c:pt>
                <c:pt idx="712">
                  <c:v>2.4110238429172499</c:v>
                </c:pt>
                <c:pt idx="713">
                  <c:v>2.41551820728291</c:v>
                </c:pt>
                <c:pt idx="714">
                  <c:v>2.4200139860139802</c:v>
                </c:pt>
                <c:pt idx="715">
                  <c:v>2.4245251396648002</c:v>
                </c:pt>
                <c:pt idx="716">
                  <c:v>2.4290237099023702</c:v>
                </c:pt>
                <c:pt idx="717">
                  <c:v>2.43357938718662</c:v>
                </c:pt>
                <c:pt idx="718">
                  <c:v>2.4381223922114001</c:v>
                </c:pt>
                <c:pt idx="719">
                  <c:v>2.4426805555555502</c:v>
                </c:pt>
                <c:pt idx="720">
                  <c:v>2.4472399445214901</c:v>
                </c:pt>
                <c:pt idx="721">
                  <c:v>2.4517867036010998</c:v>
                </c:pt>
                <c:pt idx="722">
                  <c:v>2.4563623789764799</c:v>
                </c:pt>
                <c:pt idx="723">
                  <c:v>2.46092541436464</c:v>
                </c:pt>
                <c:pt idx="724">
                  <c:v>2.4654896551724099</c:v>
                </c:pt>
                <c:pt idx="725">
                  <c:v>2.4700550964187298</c:v>
                </c:pt>
                <c:pt idx="726">
                  <c:v>2.4746217331499301</c:v>
                </c:pt>
                <c:pt idx="727">
                  <c:v>2.47918956043956</c:v>
                </c:pt>
                <c:pt idx="728">
                  <c:v>2.4837448559670698</c:v>
                </c:pt>
                <c:pt idx="729">
                  <c:v>2.4883561643835601</c:v>
                </c:pt>
                <c:pt idx="730">
                  <c:v>2.4929685362516998</c:v>
                </c:pt>
                <c:pt idx="731">
                  <c:v>2.4975683060109199</c:v>
                </c:pt>
                <c:pt idx="732">
                  <c:v>2.5021691678035398</c:v>
                </c:pt>
                <c:pt idx="733">
                  <c:v>2.5067983651226098</c:v>
                </c:pt>
                <c:pt idx="734">
                  <c:v>2.5114285714285698</c:v>
                </c:pt>
                <c:pt idx="735">
                  <c:v>2.51614130434782</c:v>
                </c:pt>
                <c:pt idx="736">
                  <c:v>2.5208412483039302</c:v>
                </c:pt>
                <c:pt idx="737">
                  <c:v>2.5255691056910501</c:v>
                </c:pt>
                <c:pt idx="738">
                  <c:v>2.5303518267929599</c:v>
                </c:pt>
                <c:pt idx="739">
                  <c:v>2.5351486486486401</c:v>
                </c:pt>
                <c:pt idx="740">
                  <c:v>2.54001349527665</c:v>
                </c:pt>
                <c:pt idx="741">
                  <c:v>2.5448652291105098</c:v>
                </c:pt>
                <c:pt idx="742">
                  <c:v>2.5497173620457598</c:v>
                </c:pt>
                <c:pt idx="743">
                  <c:v>2.5545564516128998</c:v>
                </c:pt>
                <c:pt idx="744">
                  <c:v>2.5594093959731499</c:v>
                </c:pt>
                <c:pt idx="745">
                  <c:v>2.5642761394101798</c:v>
                </c:pt>
                <c:pt idx="746">
                  <c:v>2.56912985274431</c:v>
                </c:pt>
                <c:pt idx="747">
                  <c:v>2.5739973262031999</c:v>
                </c:pt>
                <c:pt idx="748">
                  <c:v>2.5789052069425802</c:v>
                </c:pt>
                <c:pt idx="749">
                  <c:v>2.5838000000000001</c:v>
                </c:pt>
                <c:pt idx="750">
                  <c:v>2.5886950732356802</c:v>
                </c:pt>
                <c:pt idx="751">
                  <c:v>2.59359042553191</c:v>
                </c:pt>
                <c:pt idx="752">
                  <c:v>2.5984727755643999</c:v>
                </c:pt>
                <c:pt idx="753">
                  <c:v>2.6033421750663099</c:v>
                </c:pt>
                <c:pt idx="754">
                  <c:v>2.6081986754966802</c:v>
                </c:pt>
                <c:pt idx="755">
                  <c:v>2.6130952380952301</c:v>
                </c:pt>
                <c:pt idx="756">
                  <c:v>2.6180052840158501</c:v>
                </c:pt>
                <c:pt idx="757">
                  <c:v>2.6229023746701801</c:v>
                </c:pt>
                <c:pt idx="758">
                  <c:v>2.62782608695652</c:v>
                </c:pt>
                <c:pt idx="759">
                  <c:v>2.6327368421052602</c:v>
                </c:pt>
                <c:pt idx="760">
                  <c:v>2.6376478318002601</c:v>
                </c:pt>
                <c:pt idx="761">
                  <c:v>2.6426115485564301</c:v>
                </c:pt>
                <c:pt idx="762">
                  <c:v>2.6475622542594999</c:v>
                </c:pt>
                <c:pt idx="763">
                  <c:v>2.6524999999999901</c:v>
                </c:pt>
                <c:pt idx="764">
                  <c:v>2.65745098039215</c:v>
                </c:pt>
                <c:pt idx="765">
                  <c:v>2.66241514360313</c:v>
                </c:pt>
                <c:pt idx="766">
                  <c:v>2.66741851368969</c:v>
                </c:pt>
                <c:pt idx="767">
                  <c:v>2.6724348958333302</c:v>
                </c:pt>
                <c:pt idx="768">
                  <c:v>2.6774642392717798</c:v>
                </c:pt>
                <c:pt idx="769">
                  <c:v>2.68250649350649</c:v>
                </c:pt>
                <c:pt idx="770">
                  <c:v>2.6876134889753498</c:v>
                </c:pt>
                <c:pt idx="771">
                  <c:v>2.6927202072538798</c:v>
                </c:pt>
                <c:pt idx="772">
                  <c:v>2.6978266494178502</c:v>
                </c:pt>
                <c:pt idx="773">
                  <c:v>2.70293281653746</c:v>
                </c:pt>
                <c:pt idx="774">
                  <c:v>2.7080258064516101</c:v>
                </c:pt>
                <c:pt idx="775">
                  <c:v>2.7131185567010299</c:v>
                </c:pt>
                <c:pt idx="776">
                  <c:v>2.7182239382239302</c:v>
                </c:pt>
                <c:pt idx="777">
                  <c:v>2.7233933161953701</c:v>
                </c:pt>
                <c:pt idx="778">
                  <c:v>2.7285879332477498</c:v>
                </c:pt>
                <c:pt idx="779">
                  <c:v>2.7338076923076899</c:v>
                </c:pt>
                <c:pt idx="780">
                  <c:v>2.7390268886043501</c:v>
                </c:pt>
                <c:pt idx="781">
                  <c:v>2.74425831202046</c:v>
                </c:pt>
                <c:pt idx="782">
                  <c:v>2.7495530012771301</c:v>
                </c:pt>
                <c:pt idx="783">
                  <c:v>2.7548341836734598</c:v>
                </c:pt>
                <c:pt idx="784">
                  <c:v>2.7601146496815199</c:v>
                </c:pt>
                <c:pt idx="785">
                  <c:v>2.76539440203562</c:v>
                </c:pt>
                <c:pt idx="786">
                  <c:v>2.7706734434561602</c:v>
                </c:pt>
                <c:pt idx="787">
                  <c:v>2.7759898477157301</c:v>
                </c:pt>
                <c:pt idx="788">
                  <c:v>2.7813054499366201</c:v>
                </c:pt>
                <c:pt idx="789">
                  <c:v>2.7866329113924002</c:v>
                </c:pt>
                <c:pt idx="790">
                  <c:v>2.79194690265486</c:v>
                </c:pt>
                <c:pt idx="791">
                  <c:v>2.7972727272727198</c:v>
                </c:pt>
                <c:pt idx="792">
                  <c:v>2.8026733921815801</c:v>
                </c:pt>
                <c:pt idx="793">
                  <c:v>2.8080730478589402</c:v>
                </c:pt>
                <c:pt idx="794">
                  <c:v>2.8134716981132</c:v>
                </c:pt>
                <c:pt idx="795">
                  <c:v>2.8188944723618001</c:v>
                </c:pt>
                <c:pt idx="796">
                  <c:v>2.8243538268506798</c:v>
                </c:pt>
                <c:pt idx="797">
                  <c:v>2.8298120300751801</c:v>
                </c:pt>
                <c:pt idx="798">
                  <c:v>2.8353066332916099</c:v>
                </c:pt>
                <c:pt idx="799">
                  <c:v>2.8407874999999998</c:v>
                </c:pt>
                <c:pt idx="800">
                  <c:v>2.8462671660424399</c:v>
                </c:pt>
                <c:pt idx="801">
                  <c:v>2.8517456359102198</c:v>
                </c:pt>
                <c:pt idx="802">
                  <c:v>2.8572353673723501</c:v>
                </c:pt>
                <c:pt idx="803">
                  <c:v>2.8627487562188998</c:v>
                </c:pt>
                <c:pt idx="804">
                  <c:v>2.8682732919254601</c:v>
                </c:pt>
                <c:pt idx="805">
                  <c:v>2.8737965260545901</c:v>
                </c:pt>
                <c:pt idx="806">
                  <c:v>2.8793184634448501</c:v>
                </c:pt>
                <c:pt idx="807">
                  <c:v>2.88483910891089</c:v>
                </c:pt>
                <c:pt idx="808">
                  <c:v>2.8903461063040701</c:v>
                </c:pt>
                <c:pt idx="809">
                  <c:v>2.8958395061728299</c:v>
                </c:pt>
                <c:pt idx="810">
                  <c:v>2.9014056720098602</c:v>
                </c:pt>
                <c:pt idx="811">
                  <c:v>2.9069827586206798</c:v>
                </c:pt>
                <c:pt idx="812">
                  <c:v>2.9125584255842498</c:v>
                </c:pt>
                <c:pt idx="813">
                  <c:v>2.91823095823095</c:v>
                </c:pt>
                <c:pt idx="814">
                  <c:v>2.9239263803680902</c:v>
                </c:pt>
                <c:pt idx="815">
                  <c:v>2.9296323529411699</c:v>
                </c:pt>
                <c:pt idx="816">
                  <c:v>2.9353243574051402</c:v>
                </c:pt>
                <c:pt idx="817">
                  <c:v>2.9410024449877699</c:v>
                </c:pt>
                <c:pt idx="818">
                  <c:v>2.9466788766788699</c:v>
                </c:pt>
                <c:pt idx="819">
                  <c:v>2.9524024390243899</c:v>
                </c:pt>
                <c:pt idx="820">
                  <c:v>2.9581242387332498</c:v>
                </c:pt>
                <c:pt idx="821">
                  <c:v>2.96386861313868</c:v>
                </c:pt>
                <c:pt idx="822">
                  <c:v>2.9696597812879699</c:v>
                </c:pt>
                <c:pt idx="823">
                  <c:v>2.9754490291262101</c:v>
                </c:pt>
                <c:pt idx="824">
                  <c:v>2.98127272727272</c:v>
                </c:pt>
                <c:pt idx="825">
                  <c:v>2.9870944309927299</c:v>
                </c:pt>
                <c:pt idx="826">
                  <c:v>2.9929262394195799</c:v>
                </c:pt>
                <c:pt idx="827">
                  <c:v>2.9987439613526501</c:v>
                </c:pt>
                <c:pt idx="828">
                  <c:v>3.0045597104945698</c:v>
                </c:pt>
                <c:pt idx="829">
                  <c:v>3.0104337349397499</c:v>
                </c:pt>
                <c:pt idx="830">
                  <c:v>3.01638989169675</c:v>
                </c:pt>
                <c:pt idx="831">
                  <c:v>3.0223437500000001</c:v>
                </c:pt>
                <c:pt idx="832">
                  <c:v>3.0282953181272498</c:v>
                </c:pt>
                <c:pt idx="833">
                  <c:v>3.0342326139088698</c:v>
                </c:pt>
                <c:pt idx="834">
                  <c:v>3.04020359281437</c:v>
                </c:pt>
                <c:pt idx="835">
                  <c:v>3.0463636363636302</c:v>
                </c:pt>
                <c:pt idx="836">
                  <c:v>3.0525089605734701</c:v>
                </c:pt>
                <c:pt idx="837">
                  <c:v>3.0586992840095402</c:v>
                </c:pt>
                <c:pt idx="838">
                  <c:v>3.0648867699642399</c:v>
                </c:pt>
                <c:pt idx="839">
                  <c:v>3.0710833333333301</c:v>
                </c:pt>
                <c:pt idx="840">
                  <c:v>3.0772651605231802</c:v>
                </c:pt>
                <c:pt idx="841">
                  <c:v>3.0834798099762399</c:v>
                </c:pt>
                <c:pt idx="842">
                  <c:v>3.0897153024911002</c:v>
                </c:pt>
                <c:pt idx="843">
                  <c:v>3.0959478672985701</c:v>
                </c:pt>
                <c:pt idx="844">
                  <c:v>3.10221301775147</c:v>
                </c:pt>
                <c:pt idx="845">
                  <c:v>3.1084751773049599</c:v>
                </c:pt>
                <c:pt idx="846">
                  <c:v>3.1147225501770901</c:v>
                </c:pt>
                <c:pt idx="847">
                  <c:v>3.1209551886792402</c:v>
                </c:pt>
                <c:pt idx="848">
                  <c:v>3.1271849234393398</c:v>
                </c:pt>
                <c:pt idx="849">
                  <c:v>3.1335176470588202</c:v>
                </c:pt>
                <c:pt idx="850">
                  <c:v>3.1398354876615699</c:v>
                </c:pt>
                <c:pt idx="851">
                  <c:v>3.1461384976525801</c:v>
                </c:pt>
                <c:pt idx="852">
                  <c:v>3.1524501758499399</c:v>
                </c:pt>
                <c:pt idx="853">
                  <c:v>3.1588641686182601</c:v>
                </c:pt>
                <c:pt idx="854">
                  <c:v>3.1652865497075999</c:v>
                </c:pt>
                <c:pt idx="855">
                  <c:v>3.1717289719626098</c:v>
                </c:pt>
                <c:pt idx="856">
                  <c:v>3.17819136522753</c:v>
                </c:pt>
                <c:pt idx="857">
                  <c:v>3.1846503496503402</c:v>
                </c:pt>
                <c:pt idx="858">
                  <c:v>3.1911641443539001</c:v>
                </c:pt>
                <c:pt idx="859">
                  <c:v>3.1976976744185999</c:v>
                </c:pt>
                <c:pt idx="860">
                  <c:v>3.20422764227642</c:v>
                </c:pt>
                <c:pt idx="861">
                  <c:v>3.2107656612528999</c:v>
                </c:pt>
                <c:pt idx="862">
                  <c:v>3.21731170336037</c:v>
                </c:pt>
                <c:pt idx="863">
                  <c:v>3.2238773148148101</c:v>
                </c:pt>
                <c:pt idx="864">
                  <c:v>3.2305086705202299</c:v>
                </c:pt>
                <c:pt idx="865">
                  <c:v>3.2371478060046099</c:v>
                </c:pt>
                <c:pt idx="866">
                  <c:v>3.24379469434832</c:v>
                </c:pt>
                <c:pt idx="867">
                  <c:v>3.2504377880184299</c:v>
                </c:pt>
                <c:pt idx="868">
                  <c:v>3.25710011507479</c:v>
                </c:pt>
                <c:pt idx="869">
                  <c:v>3.2637586206896501</c:v>
                </c:pt>
                <c:pt idx="870">
                  <c:v>3.2704592422502801</c:v>
                </c:pt>
                <c:pt idx="871">
                  <c:v>3.2772018348623799</c:v>
                </c:pt>
                <c:pt idx="872">
                  <c:v>3.2839404352806398</c:v>
                </c:pt>
                <c:pt idx="873">
                  <c:v>3.2907322654462199</c:v>
                </c:pt>
                <c:pt idx="874">
                  <c:v>3.29754285714285</c:v>
                </c:pt>
                <c:pt idx="875">
                  <c:v>3.30455479452054</c:v>
                </c:pt>
                <c:pt idx="876">
                  <c:v>3.31155074116305</c:v>
                </c:pt>
                <c:pt idx="877">
                  <c:v>3.3185307517084199</c:v>
                </c:pt>
                <c:pt idx="878">
                  <c:v>3.3255176336746302</c:v>
                </c:pt>
                <c:pt idx="879">
                  <c:v>3.3326022727272702</c:v>
                </c:pt>
                <c:pt idx="880">
                  <c:v>3.3396821793416498</c:v>
                </c:pt>
                <c:pt idx="881">
                  <c:v>3.3467573696145099</c:v>
                </c:pt>
                <c:pt idx="882">
                  <c:v>3.3538505096262701</c:v>
                </c:pt>
                <c:pt idx="883">
                  <c:v>3.3609841628959201</c:v>
                </c:pt>
                <c:pt idx="884">
                  <c:v>3.3681807909604502</c:v>
                </c:pt>
                <c:pt idx="885">
                  <c:v>3.3754853273137599</c:v>
                </c:pt>
                <c:pt idx="886">
                  <c:v>3.3829199549041702</c:v>
                </c:pt>
                <c:pt idx="887">
                  <c:v>3.39037162162162</c:v>
                </c:pt>
                <c:pt idx="888">
                  <c:v>3.3978065241844702</c:v>
                </c:pt>
                <c:pt idx="889">
                  <c:v>3.4053370786516801</c:v>
                </c:pt>
                <c:pt idx="890">
                  <c:v>3.4128507295173902</c:v>
                </c:pt>
                <c:pt idx="891">
                  <c:v>3.4204596412555999</c:v>
                </c:pt>
                <c:pt idx="892">
                  <c:v>3.4280515117581101</c:v>
                </c:pt>
                <c:pt idx="893">
                  <c:v>3.43573825503355</c:v>
                </c:pt>
                <c:pt idx="894">
                  <c:v>3.4434078212290502</c:v>
                </c:pt>
                <c:pt idx="895">
                  <c:v>3.45106026785714</c:v>
                </c:pt>
                <c:pt idx="896">
                  <c:v>3.4588071348940899</c:v>
                </c:pt>
                <c:pt idx="897">
                  <c:v>3.4665367483296201</c:v>
                </c:pt>
                <c:pt idx="898">
                  <c:v>3.47436040044493</c:v>
                </c:pt>
                <c:pt idx="899">
                  <c:v>3.48216666666666</c:v>
                </c:pt>
                <c:pt idx="900">
                  <c:v>3.4899556048834599</c:v>
                </c:pt>
                <c:pt idx="901">
                  <c:v>3.4977272727272699</c:v>
                </c:pt>
                <c:pt idx="902">
                  <c:v>3.5054817275747499</c:v>
                </c:pt>
                <c:pt idx="903">
                  <c:v>3.5133296460176902</c:v>
                </c:pt>
                <c:pt idx="904">
                  <c:v>3.5211602209944699</c:v>
                </c:pt>
                <c:pt idx="905">
                  <c:v>3.52897350993377</c:v>
                </c:pt>
                <c:pt idx="906">
                  <c:v>3.5367695700110202</c:v>
                </c:pt>
                <c:pt idx="907">
                  <c:v>3.5447687224669502</c:v>
                </c:pt>
                <c:pt idx="908">
                  <c:v>3.5528602860285998</c:v>
                </c:pt>
                <c:pt idx="909">
                  <c:v>3.56093406593406</c:v>
                </c:pt>
                <c:pt idx="910">
                  <c:v>3.5690998902305102</c:v>
                </c:pt>
                <c:pt idx="911">
                  <c:v>3.5773574561403501</c:v>
                </c:pt>
                <c:pt idx="912">
                  <c:v>3.5855969331872899</c:v>
                </c:pt>
                <c:pt idx="913">
                  <c:v>3.5938183807439801</c:v>
                </c:pt>
                <c:pt idx="914">
                  <c:v>3.6021311475409798</c:v>
                </c:pt>
                <c:pt idx="915">
                  <c:v>3.6104257641921298</c:v>
                </c:pt>
                <c:pt idx="916">
                  <c:v>3.6189203925845099</c:v>
                </c:pt>
                <c:pt idx="917">
                  <c:v>3.6276143790849602</c:v>
                </c:pt>
                <c:pt idx="918">
                  <c:v>3.63628944504896</c:v>
                </c:pt>
                <c:pt idx="919">
                  <c:v>3.6449456521739099</c:v>
                </c:pt>
                <c:pt idx="920">
                  <c:v>3.6536916395222501</c:v>
                </c:pt>
                <c:pt idx="921">
                  <c:v>3.6624186550976101</c:v>
                </c:pt>
                <c:pt idx="922">
                  <c:v>3.6712351029252401</c:v>
                </c:pt>
                <c:pt idx="923">
                  <c:v>3.6801406926406899</c:v>
                </c:pt>
                <c:pt idx="924">
                  <c:v>3.68913513513513</c:v>
                </c:pt>
                <c:pt idx="925">
                  <c:v>3.6981101511879002</c:v>
                </c:pt>
                <c:pt idx="926">
                  <c:v>3.70706580366774</c:v>
                </c:pt>
                <c:pt idx="927">
                  <c:v>3.7161099137931002</c:v>
                </c:pt>
                <c:pt idx="928">
                  <c:v>3.7252421959095701</c:v>
                </c:pt>
                <c:pt idx="929">
                  <c:v>3.7343548387096699</c:v>
                </c:pt>
                <c:pt idx="930">
                  <c:v>3.74355531686358</c:v>
                </c:pt>
                <c:pt idx="931">
                  <c:v>3.75273605150214</c:v>
                </c:pt>
                <c:pt idx="932">
                  <c:v>3.7618971061093198</c:v>
                </c:pt>
                <c:pt idx="933">
                  <c:v>3.7710385438972098</c:v>
                </c:pt>
                <c:pt idx="934">
                  <c:v>3.7803743315507998</c:v>
                </c:pt>
                <c:pt idx="935">
                  <c:v>3.7897970085470001</c:v>
                </c:pt>
                <c:pt idx="936">
                  <c:v>3.7993062966915598</c:v>
                </c:pt>
                <c:pt idx="937">
                  <c:v>3.80900852878464</c:v>
                </c:pt>
                <c:pt idx="938">
                  <c:v>3.8187965921192699</c:v>
                </c:pt>
                <c:pt idx="939">
                  <c:v>3.82867021276595</c:v>
                </c:pt>
                <c:pt idx="940">
                  <c:v>3.8385228480340001</c:v>
                </c:pt>
                <c:pt idx="941">
                  <c:v>3.8483545647558302</c:v>
                </c:pt>
                <c:pt idx="942">
                  <c:v>3.8582714740190802</c:v>
                </c:pt>
                <c:pt idx="943">
                  <c:v>3.86837923728813</c:v>
                </c:pt>
                <c:pt idx="944">
                  <c:v>3.8785714285714201</c:v>
                </c:pt>
                <c:pt idx="945">
                  <c:v>3.8887420718815999</c:v>
                </c:pt>
                <c:pt idx="946">
                  <c:v>3.8988912354804599</c:v>
                </c:pt>
                <c:pt idx="947">
                  <c:v>3.9090189873417698</c:v>
                </c:pt>
                <c:pt idx="948">
                  <c:v>3.9193361433087399</c:v>
                </c:pt>
                <c:pt idx="949">
                  <c:v>3.9297368421052599</c:v>
                </c:pt>
                <c:pt idx="950">
                  <c:v>3.9404311251314401</c:v>
                </c:pt>
                <c:pt idx="951">
                  <c:v>3.9511029411764702</c:v>
                </c:pt>
                <c:pt idx="952">
                  <c:v>3.9618572927597002</c:v>
                </c:pt>
                <c:pt idx="953">
                  <c:v>3.9725890985324899</c:v>
                </c:pt>
                <c:pt idx="954">
                  <c:v>3.9832984293193698</c:v>
                </c:pt>
                <c:pt idx="955">
                  <c:v>3.9940899581589902</c:v>
                </c:pt>
                <c:pt idx="956">
                  <c:v>4.0050679205851596</c:v>
                </c:pt>
                <c:pt idx="957">
                  <c:v>4.0161273486429998</c:v>
                </c:pt>
                <c:pt idx="958">
                  <c:v>4.0272679874869599</c:v>
                </c:pt>
                <c:pt idx="959">
                  <c:v>4.0384895833333303</c:v>
                </c:pt>
                <c:pt idx="960">
                  <c:v>4.0497918834547297</c:v>
                </c:pt>
                <c:pt idx="961">
                  <c:v>4.0610706860706802</c:v>
                </c:pt>
                <c:pt idx="962">
                  <c:v>4.0723260643821302</c:v>
                </c:pt>
                <c:pt idx="963">
                  <c:v>4.0836618257261401</c:v>
                </c:pt>
                <c:pt idx="964">
                  <c:v>4.0950777202072501</c:v>
                </c:pt>
                <c:pt idx="965">
                  <c:v>4.1064699792960599</c:v>
                </c:pt>
                <c:pt idx="966">
                  <c:v>4.1178386763185104</c:v>
                </c:pt>
                <c:pt idx="967">
                  <c:v>4.12928719008264</c:v>
                </c:pt>
                <c:pt idx="968">
                  <c:v>4.1409184726522099</c:v>
                </c:pt>
                <c:pt idx="969">
                  <c:v>4.1526288659793797</c:v>
                </c:pt>
                <c:pt idx="970">
                  <c:v>4.1644181256436603</c:v>
                </c:pt>
                <c:pt idx="971">
                  <c:v>4.1762860082304503</c:v>
                </c:pt>
                <c:pt idx="972">
                  <c:v>4.1882322713257896</c:v>
                </c:pt>
                <c:pt idx="973">
                  <c:v>4.2001540041067704</c:v>
                </c:pt>
                <c:pt idx="974">
                  <c:v>4.2120512820512799</c:v>
                </c:pt>
                <c:pt idx="975">
                  <c:v>4.2241290983606499</c:v>
                </c:pt>
                <c:pt idx="976">
                  <c:v>4.2362845445240502</c:v>
                </c:pt>
                <c:pt idx="977">
                  <c:v>4.2485173824130804</c:v>
                </c:pt>
                <c:pt idx="978">
                  <c:v>4.26092951991828</c:v>
                </c:pt>
                <c:pt idx="979">
                  <c:v>4.2734183673469301</c:v>
                </c:pt>
                <c:pt idx="980">
                  <c:v>4.28598369011213</c:v>
                </c:pt>
                <c:pt idx="981">
                  <c:v>4.2988289205702603</c:v>
                </c:pt>
                <c:pt idx="982">
                  <c:v>4.3117497456764999</c:v>
                </c:pt>
                <c:pt idx="983">
                  <c:v>4.3248475609756101</c:v>
                </c:pt>
                <c:pt idx="984">
                  <c:v>4.3379187817258797</c:v>
                </c:pt>
                <c:pt idx="985">
                  <c:v>4.35106490872211</c:v>
                </c:pt>
                <c:pt idx="986">
                  <c:v>4.3642857142857103</c:v>
                </c:pt>
                <c:pt idx="987">
                  <c:v>4.3775809716599099</c:v>
                </c:pt>
                <c:pt idx="988">
                  <c:v>4.3909504550050498</c:v>
                </c:pt>
                <c:pt idx="989">
                  <c:v>4.4042929292929198</c:v>
                </c:pt>
                <c:pt idx="990">
                  <c:v>4.4178102926336997</c:v>
                </c:pt>
                <c:pt idx="991">
                  <c:v>4.4314012096774098</c:v>
                </c:pt>
                <c:pt idx="992">
                  <c:v>4.4450654582074502</c:v>
                </c:pt>
                <c:pt idx="993">
                  <c:v>4.4589034205231304</c:v>
                </c:pt>
                <c:pt idx="994">
                  <c:v>4.4727135678391896</c:v>
                </c:pt>
                <c:pt idx="995">
                  <c:v>4.4865963855421596</c:v>
                </c:pt>
                <c:pt idx="996">
                  <c:v>4.5006519558675997</c:v>
                </c:pt>
                <c:pt idx="997">
                  <c:v>4.5147795591182298</c:v>
                </c:pt>
                <c:pt idx="998">
                  <c:v>4.5289789789789703</c:v>
                </c:pt>
                <c:pt idx="999">
                  <c:v>4.5432499999999898</c:v>
                </c:pt>
                <c:pt idx="1000">
                  <c:v>4.5576923076923004</c:v>
                </c:pt>
                <c:pt idx="1001">
                  <c:v>4.5722055888223503</c:v>
                </c:pt>
                <c:pt idx="1002">
                  <c:v>4.5867896311066803</c:v>
                </c:pt>
                <c:pt idx="1003">
                  <c:v>4.60134462151394</c:v>
                </c:pt>
                <c:pt idx="1004">
                  <c:v>4.6161691542288503</c:v>
                </c:pt>
                <c:pt idx="1005">
                  <c:v>4.6311630218687796</c:v>
                </c:pt>
                <c:pt idx="1006">
                  <c:v>4.6466236345580896</c:v>
                </c:pt>
                <c:pt idx="1007">
                  <c:v>4.6620535714285696</c:v>
                </c:pt>
                <c:pt idx="1008">
                  <c:v>4.6774529236868103</c:v>
                </c:pt>
                <c:pt idx="1009">
                  <c:v>4.6928217821782097</c:v>
                </c:pt>
                <c:pt idx="1010">
                  <c:v>4.7086547972304604</c:v>
                </c:pt>
                <c:pt idx="1011">
                  <c:v>4.7246541501976198</c:v>
                </c:pt>
                <c:pt idx="1012">
                  <c:v>4.7410167818361302</c:v>
                </c:pt>
                <c:pt idx="1013">
                  <c:v>4.7574457593688297</c:v>
                </c:pt>
                <c:pt idx="1014">
                  <c:v>4.7740394088669902</c:v>
                </c:pt>
                <c:pt idx="1015">
                  <c:v>4.7906003937007799</c:v>
                </c:pt>
                <c:pt idx="1016">
                  <c:v>4.8074237954768897</c:v>
                </c:pt>
                <c:pt idx="1017">
                  <c:v>4.8243123772102097</c:v>
                </c:pt>
                <c:pt idx="1018">
                  <c:v>4.8411678115799797</c:v>
                </c:pt>
                <c:pt idx="1019">
                  <c:v>4.8581862745097997</c:v>
                </c:pt>
                <c:pt idx="1020">
                  <c:v>4.8751714005876501</c:v>
                </c:pt>
                <c:pt idx="1021">
                  <c:v>4.8930039138943204</c:v>
                </c:pt>
                <c:pt idx="1022">
                  <c:v>4.9108993157380203</c:v>
                </c:pt>
                <c:pt idx="1023">
                  <c:v>4.928955078125</c:v>
                </c:pt>
                <c:pt idx="1024">
                  <c:v>4.9470731707317004</c:v>
                </c:pt>
                <c:pt idx="1025">
                  <c:v>4.9659356725146102</c:v>
                </c:pt>
                <c:pt idx="1026">
                  <c:v>4.9847614410905496</c:v>
                </c:pt>
                <c:pt idx="1027">
                  <c:v>5.0044260700388996</c:v>
                </c:pt>
                <c:pt idx="1028">
                  <c:v>5.0240524781341103</c:v>
                </c:pt>
                <c:pt idx="1029">
                  <c:v>5.0438349514563097</c:v>
                </c:pt>
                <c:pt idx="1030">
                  <c:v>5.0644519883608101</c:v>
                </c:pt>
                <c:pt idx="1031">
                  <c:v>5.0855135658914703</c:v>
                </c:pt>
                <c:pt idx="1032">
                  <c:v>5.1065343659244897</c:v>
                </c:pt>
                <c:pt idx="1033">
                  <c:v>5.1275145067698196</c:v>
                </c:pt>
                <c:pt idx="1034">
                  <c:v>5.1487439613526496</c:v>
                </c:pt>
                <c:pt idx="1035">
                  <c:v>5.1701254826254797</c:v>
                </c:pt>
                <c:pt idx="1036">
                  <c:v>5.1915621986499501</c:v>
                </c:pt>
                <c:pt idx="1037">
                  <c:v>5.2137283236994199</c:v>
                </c:pt>
                <c:pt idx="1038">
                  <c:v>5.2422040423484102</c:v>
                </c:pt>
                <c:pt idx="1039">
                  <c:v>5.2739903846153799</c:v>
                </c:pt>
                <c:pt idx="1040">
                  <c:v>5.3060038424591696</c:v>
                </c:pt>
                <c:pt idx="1041">
                  <c:v>5.3384357005758103</c:v>
                </c:pt>
                <c:pt idx="1042">
                  <c:v>5.3708053691275097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0816440"/>
        <c:axId val="370814088"/>
      </c:scatterChart>
      <c:valAx>
        <c:axId val="370816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814088"/>
        <c:crosses val="autoZero"/>
        <c:crossBetween val="midCat"/>
      </c:valAx>
      <c:valAx>
        <c:axId val="370814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0816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2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0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6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9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9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4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3047-BFF5-4086-B494-11EBD234CE1F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6571-F6F6-472E-A85B-76CACA3CF5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487756"/>
              </p:ext>
            </p:extLst>
          </p:nvPr>
        </p:nvGraphicFramePr>
        <p:xfrm>
          <a:off x="699977" y="166946"/>
          <a:ext cx="5700823" cy="3331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356505"/>
              </p:ext>
            </p:extLst>
          </p:nvPr>
        </p:nvGraphicFramePr>
        <p:xfrm>
          <a:off x="6702725" y="3183147"/>
          <a:ext cx="5187351" cy="334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2104" y="3666744"/>
            <a:ext cx="52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2      4        8         10       15        20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36408" y="2859024"/>
            <a:ext cx="3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2      4        8     10       12     15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1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694" y="632544"/>
            <a:ext cx="6382109" cy="678671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TC:Test_mse</a:t>
            </a:r>
            <a:r>
              <a:rPr lang="en-US" altLang="zh-CN" sz="2400" dirty="0" smtClean="0"/>
              <a:t> , </a:t>
            </a:r>
            <a:r>
              <a:rPr lang="en-US" altLang="zh-CN" sz="2400" dirty="0" err="1" smtClean="0"/>
              <a:t>test_b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ideal_mse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855466"/>
              </p:ext>
            </p:extLst>
          </p:nvPr>
        </p:nvGraphicFramePr>
        <p:xfrm>
          <a:off x="475890" y="1147313"/>
          <a:ext cx="5900468" cy="322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547978"/>
              </p:ext>
            </p:extLst>
          </p:nvPr>
        </p:nvGraphicFramePr>
        <p:xfrm>
          <a:off x="7125418" y="3303916"/>
          <a:ext cx="4821627" cy="346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7037716" y="2872536"/>
            <a:ext cx="4616571" cy="67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err="1" smtClean="0"/>
              <a:t>AGE:val_mse</a:t>
            </a:r>
            <a:r>
              <a:rPr lang="en-US" altLang="zh-CN" sz="2400" dirty="0" smtClean="0"/>
              <a:t> , </a:t>
            </a:r>
            <a:r>
              <a:rPr lang="en-US" altLang="zh-CN" sz="2400" dirty="0" err="1" smtClean="0"/>
              <a:t>val_b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ideal_mse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56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TC:Test_mse , test_b, ideal_mse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jwm</dc:creator>
  <cp:lastModifiedBy>jwm</cp:lastModifiedBy>
  <cp:revision>8</cp:revision>
  <dcterms:created xsi:type="dcterms:W3CDTF">2019-12-29T12:03:47Z</dcterms:created>
  <dcterms:modified xsi:type="dcterms:W3CDTF">2019-12-31T03:09:04Z</dcterms:modified>
</cp:coreProperties>
</file>